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2" r:id="rId3"/>
    <p:sldId id="273" r:id="rId4"/>
    <p:sldId id="274" r:id="rId5"/>
    <p:sldId id="276" r:id="rId6"/>
    <p:sldId id="275" r:id="rId7"/>
    <p:sldId id="257" r:id="rId8"/>
    <p:sldId id="258" r:id="rId9"/>
    <p:sldId id="259" r:id="rId10"/>
    <p:sldId id="271" r:id="rId11"/>
    <p:sldId id="260" r:id="rId12"/>
    <p:sldId id="261" r:id="rId13"/>
    <p:sldId id="262" r:id="rId14"/>
    <p:sldId id="263" r:id="rId15"/>
    <p:sldId id="265" r:id="rId16"/>
    <p:sldId id="264" r:id="rId17"/>
    <p:sldId id="266" r:id="rId18"/>
    <p:sldId id="267" r:id="rId19"/>
    <p:sldId id="268" r:id="rId20"/>
    <p:sldId id="269" r:id="rId21"/>
    <p:sldId id="270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7" autoAdjust="0"/>
  </p:normalViewPr>
  <p:slideViewPr>
    <p:cSldViewPr>
      <p:cViewPr varScale="1">
        <p:scale>
          <a:sx n="111" d="100"/>
          <a:sy n="111" d="100"/>
        </p:scale>
        <p:origin x="-9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8CD7E-A1EE-4913-B709-24AEB8E5219C}" type="datetimeFigureOut">
              <a:rPr lang="en-GB" smtClean="0"/>
              <a:t>18/02/2013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97B4A-4774-4DBF-B2DC-F9F5CDA21EA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31C0F-86B0-432E-A77F-2C8A843B3BEF}" type="datetimeFigureOut">
              <a:rPr lang="en-GB" smtClean="0"/>
              <a:t>18/02/2013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BA3EA-6D95-4AB7-A1EA-47A9AA0D287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BA3EA-6D95-4AB7-A1EA-47A9AA0D2872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BA3EA-6D95-4AB7-A1EA-47A9AA0D2872}" type="slidenum">
              <a:rPr lang="en-GB" smtClean="0"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8E77-E85B-4E76-B8F5-34623B505C58}" type="datetime1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644522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D648-3049-4840-9BD7-EE5F299520C9}" type="datetime1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1615489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21CD3-CF18-47C1-AC89-66C56DC21AEC}" type="datetime1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1240101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C6D4-23B8-4464-B960-8DA7E6279879}" type="datetime1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3465942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96842-03C0-4E86-B35E-D970BB3BE2B8}" type="datetime1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1999988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421D-D4F8-4391-BDAE-C478E13B9348}" type="datetime1">
              <a:rPr lang="en-ZA" smtClean="0"/>
              <a:t>2013/02/18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002780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9AC98-A86B-473C-89CE-4950DDD8F1BE}" type="datetime1">
              <a:rPr lang="en-ZA" smtClean="0"/>
              <a:t>2013/02/18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131433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C885A-B72F-4C39-9BB3-FF47531DF88A}" type="datetime1">
              <a:rPr lang="en-ZA" smtClean="0"/>
              <a:t>2013/02/18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1341810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7C9C4-09B8-4194-9D49-2CBF3F4CD7D7}" type="datetime1">
              <a:rPr lang="en-ZA" smtClean="0"/>
              <a:t>2013/02/18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525355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4B5DE-456D-4E8A-8B81-DE7B010675AC}" type="datetime1">
              <a:rPr lang="en-ZA" smtClean="0"/>
              <a:t>2013/02/18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62450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A61C4-A180-45C3-BFC6-85DC8EA501AF}" type="datetime1">
              <a:rPr lang="en-ZA" smtClean="0"/>
              <a:t>2013/02/18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1809648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DF263-5836-4CE6-8BD5-72AAC40B1E48}" type="datetime1">
              <a:rPr lang="en-ZA" smtClean="0"/>
              <a:t>2013/02/18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6D2A7-CA50-43DE-994B-994EE981BF2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170948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wav"/><Relationship Id="rId6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0.wav"/><Relationship Id="rId5" Type="http://schemas.openxmlformats.org/officeDocument/2006/relationships/image" Target="../media/image3.png"/><Relationship Id="rId4" Type="http://schemas.microsoft.com/office/2007/relationships/media" Target="../media/media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1.wav"/><Relationship Id="rId5" Type="http://schemas.openxmlformats.org/officeDocument/2006/relationships/image" Target="../media/image3.png"/><Relationship Id="rId4" Type="http://schemas.microsoft.com/office/2007/relationships/media" Target="../media/media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2.wav"/><Relationship Id="rId5" Type="http://schemas.openxmlformats.org/officeDocument/2006/relationships/image" Target="../media/image3.png"/><Relationship Id="rId4" Type="http://schemas.microsoft.com/office/2007/relationships/media" Target="../media/media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3.wav"/><Relationship Id="rId5" Type="http://schemas.openxmlformats.org/officeDocument/2006/relationships/image" Target="../media/image3.png"/><Relationship Id="rId4" Type="http://schemas.microsoft.com/office/2007/relationships/media" Target="../media/media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4.wav"/><Relationship Id="rId5" Type="http://schemas.openxmlformats.org/officeDocument/2006/relationships/image" Target="../media/image3.png"/><Relationship Id="rId4" Type="http://schemas.microsoft.com/office/2007/relationships/media" Target="../media/media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5.wav"/><Relationship Id="rId5" Type="http://schemas.openxmlformats.org/officeDocument/2006/relationships/image" Target="../media/image3.png"/><Relationship Id="rId4" Type="http://schemas.microsoft.com/office/2007/relationships/media" Target="../media/media1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6.wav"/><Relationship Id="rId5" Type="http://schemas.openxmlformats.org/officeDocument/2006/relationships/image" Target="../media/image3.png"/><Relationship Id="rId4" Type="http://schemas.microsoft.com/office/2007/relationships/media" Target="../media/media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7.wav"/><Relationship Id="rId6" Type="http://schemas.openxmlformats.org/officeDocument/2006/relationships/image" Target="../media/image3.png"/><Relationship Id="rId5" Type="http://schemas.microsoft.com/office/2007/relationships/media" Target="../media/media17.wav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8.wav"/><Relationship Id="rId5" Type="http://schemas.openxmlformats.org/officeDocument/2006/relationships/image" Target="../media/image3.png"/><Relationship Id="rId4" Type="http://schemas.microsoft.com/office/2007/relationships/media" Target="../media/media18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9.wav"/><Relationship Id="rId5" Type="http://schemas.openxmlformats.org/officeDocument/2006/relationships/image" Target="../media/image3.png"/><Relationship Id="rId4" Type="http://schemas.microsoft.com/office/2007/relationships/media" Target="../media/media1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2.wav"/><Relationship Id="rId5" Type="http://schemas.openxmlformats.org/officeDocument/2006/relationships/image" Target="../media/image3.png"/><Relationship Id="rId4" Type="http://schemas.microsoft.com/office/2007/relationships/media" Target="../media/media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20.wav"/><Relationship Id="rId5" Type="http://schemas.openxmlformats.org/officeDocument/2006/relationships/image" Target="../media/image3.png"/><Relationship Id="rId4" Type="http://schemas.microsoft.com/office/2007/relationships/media" Target="../media/media2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21.wav"/><Relationship Id="rId5" Type="http://schemas.openxmlformats.org/officeDocument/2006/relationships/image" Target="../media/image3.png"/><Relationship Id="rId4" Type="http://schemas.microsoft.com/office/2007/relationships/media" Target="../media/media2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2.5/za/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22.wav"/><Relationship Id="rId6" Type="http://schemas.openxmlformats.org/officeDocument/2006/relationships/image" Target="../media/image3.png"/><Relationship Id="rId5" Type="http://schemas.microsoft.com/office/2007/relationships/media" Target="../media/media2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3.wav"/><Relationship Id="rId6" Type="http://schemas.microsoft.com/office/2007/relationships/media" Target="../media/media3.wav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4.wav"/><Relationship Id="rId6" Type="http://schemas.microsoft.com/office/2007/relationships/media" Target="../media/media4.wav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5.wav"/><Relationship Id="rId6" Type="http://schemas.openxmlformats.org/officeDocument/2006/relationships/image" Target="../media/image3.png"/><Relationship Id="rId5" Type="http://schemas.microsoft.com/office/2007/relationships/media" Target="../media/media5.wav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6.wav"/><Relationship Id="rId6" Type="http://schemas.openxmlformats.org/officeDocument/2006/relationships/image" Target="../media/image3.png"/><Relationship Id="rId5" Type="http://schemas.microsoft.com/office/2007/relationships/media" Target="../media/media6.wav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7.wav"/><Relationship Id="rId6" Type="http://schemas.openxmlformats.org/officeDocument/2006/relationships/image" Target="../media/image3.png"/><Relationship Id="rId5" Type="http://schemas.microsoft.com/office/2007/relationships/media" Target="../media/media7.wav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8.wav"/><Relationship Id="rId5" Type="http://schemas.openxmlformats.org/officeDocument/2006/relationships/image" Target="../media/image3.png"/><Relationship Id="rId4" Type="http://schemas.microsoft.com/office/2007/relationships/media" Target="../media/media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9.wav"/><Relationship Id="rId5" Type="http://schemas.openxmlformats.org/officeDocument/2006/relationships/image" Target="../media/image3.png"/><Relationship Id="rId4" Type="http://schemas.microsoft.com/office/2007/relationships/media" Target="../media/media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http://mirrors.creativecommons.org/presskit/buttons/88x31/png/by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2849" y="116632"/>
            <a:ext cx="1029050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udio 10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xmlns="" val="2555103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0831"/>
    </mc:Choice>
    <mc:Fallback>
      <p:transition spd="slow" advTm="608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10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961005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0891"/>
    </mc:Choice>
    <mc:Fallback>
      <p:transition spd="slow" advTm="608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11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754031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7797"/>
    </mc:Choice>
    <mc:Fallback>
      <p:transition spd="slow" advTm="277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12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2800430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4451"/>
    </mc:Choice>
    <mc:Fallback>
      <p:transition spd="slow" advTm="244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13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394315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2294"/>
    </mc:Choice>
    <mc:Fallback>
      <p:transition spd="slow" advTm="322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14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741290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3002"/>
    </mc:Choice>
    <mc:Fallback>
      <p:transition spd="slow" advTm="130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15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9584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4656"/>
    </mc:Choice>
    <mc:Fallback>
      <p:transition spd="slow" advTm="646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16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075773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054"/>
    </mc:Choice>
    <mc:Fallback>
      <p:transition spd="slow" advTm="22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17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903847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9805"/>
    </mc:Choice>
    <mc:Fallback>
      <p:transition spd="slow" advTm="398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18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307629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5419"/>
    </mc:Choice>
    <mc:Fallback>
      <p:transition spd="slow" advTm="554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19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2064028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8284"/>
    </mc:Choice>
    <mc:Fallback>
      <p:transition spd="slow" advTm="382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2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888772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4003"/>
    </mc:Choice>
    <mc:Fallback>
      <p:transition spd="slow" advTm="440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20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070853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5800"/>
    </mc:Choice>
    <mc:Fallback>
      <p:transition spd="slow" advTm="55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21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887962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9276"/>
    </mc:Choice>
    <mc:Fallback>
      <p:transition spd="slow" advTm="992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1560" y="335699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ZA" dirty="0" smtClean="0"/>
              <a:t>This work is licenced under the Creative Commons Attribution 2.5 South Africa License. To view a copy of this licence, visit </a:t>
            </a:r>
            <a:r>
              <a:rPr lang="en-ZA" dirty="0" smtClean="0">
                <a:hlinkClick r:id="rId3" tooltip="http://creativecommons.org/licenses/by-sa/2.5/za/"/>
              </a:rPr>
              <a:t>http://creativecommons.org/licenses/by/2.5/za/</a:t>
            </a:r>
            <a:r>
              <a:rPr lang="en-ZA" dirty="0" smtClean="0"/>
              <a:t> </a:t>
            </a:r>
          </a:p>
          <a:p>
            <a:pPr algn="ctr"/>
            <a:r>
              <a:rPr lang="en-ZA" dirty="0" smtClean="0"/>
              <a:t>or</a:t>
            </a:r>
          </a:p>
          <a:p>
            <a:pPr algn="ctr"/>
            <a:r>
              <a:rPr lang="en-ZA" dirty="0" smtClean="0"/>
              <a:t> send a letter to Creative Commons, 171 Second Street, Suite 300, San Francisco, California 94105, USA.</a:t>
            </a:r>
            <a:endParaRPr lang="en-ZA" dirty="0"/>
          </a:p>
        </p:txBody>
      </p:sp>
      <p:pic>
        <p:nvPicPr>
          <p:cNvPr id="4" name="Picture 3" descr="http://mirrors.creativecommons.org/presskit/buttons/88x31/png/b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2615" y="1916832"/>
            <a:ext cx="3498770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udio 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22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801178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177"/>
    </mc:Choice>
    <mc:Fallback>
      <p:transition spd="slow" advTm="221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1000px-CharlesIISig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2288294"/>
            <a:ext cx="4736855" cy="1989479"/>
          </a:xfrm>
          <a:prstGeom prst="rect">
            <a:avLst/>
          </a:prstGeom>
        </p:spPr>
      </p:pic>
      <p:pic>
        <p:nvPicPr>
          <p:cNvPr id="4" name="Picture 3" descr="Charles_II_of_England_in_Coronation_rob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1484784"/>
            <a:ext cx="3605272" cy="3596500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3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38782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883"/>
    </mc:Choice>
    <mc:Fallback>
      <p:transition spd="slow" advTm="208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Statute_of_an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1916832"/>
            <a:ext cx="2536973" cy="2819400"/>
          </a:xfrm>
          <a:prstGeom prst="rect">
            <a:avLst/>
          </a:prstGeom>
        </p:spPr>
      </p:pic>
      <p:pic>
        <p:nvPicPr>
          <p:cNvPr id="4" name="Picture 3" descr="386px-Anne,_Queen_of_Great_Britai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1315964"/>
            <a:ext cx="2718772" cy="4226071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4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195366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3257"/>
    </mc:Choice>
    <mc:Fallback>
      <p:transition spd="slow" advTm="532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800px-House_of_Commons_Microcos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4657" y="1268760"/>
            <a:ext cx="5494685" cy="4038600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5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357393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6672"/>
    </mc:Choice>
    <mc:Fallback>
      <p:transition spd="slow" advTm="366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://upload.wikimedia.org/wikipedia/commons/9/90/Copyright_Act_of_1790_in_Colombian_Centine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4600" y="1376711"/>
            <a:ext cx="2694799" cy="410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6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3461897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271"/>
    </mc:Choice>
    <mc:Fallback>
      <p:transition spd="slow" advTm="222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File:Chenier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8178" y="1196752"/>
            <a:ext cx="3347641" cy="408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7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2759021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3468"/>
    </mc:Choice>
    <mc:Fallback>
      <p:transition spd="slow" advTm="234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8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482554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6629"/>
    </mc:Choice>
    <mc:Fallback>
      <p:transition spd="slow" advTm="366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6D2A7-CA50-43DE-994B-994EE981BF26}" type="slidenum">
              <a:rPr lang="en-ZA" smtClean="0"/>
              <a:pPr/>
              <a:t>9</a:t>
            </a:fld>
            <a:r>
              <a:rPr lang="en-ZA" dirty="0" smtClean="0"/>
              <a:t> of 22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860391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9467"/>
    </mc:Choice>
    <mc:Fallback>
      <p:transition spd="slow" advTm="594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5F5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5F5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5F5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93</Words>
  <Application>Microsoft Office PowerPoint</Application>
  <PresentationFormat>On-screen Show (4:3)</PresentationFormat>
  <Paragraphs>27</Paragraphs>
  <Slides>22</Slides>
  <Notes>2</Notes>
  <HiddenSlides>0</HiddenSlides>
  <MMClips>22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University of Cape Town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Shihaam Shaikh</dc:creator>
  <cp:lastModifiedBy>adrianb</cp:lastModifiedBy>
  <cp:revision>20</cp:revision>
  <dcterms:created xsi:type="dcterms:W3CDTF">2013-02-17T10:06:18Z</dcterms:created>
  <dcterms:modified xsi:type="dcterms:W3CDTF">2013-02-18T10:22:56Z</dcterms:modified>
</cp:coreProperties>
</file>