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4"/>
    <p:sldMasterId id="2147483677" r:id="rId5"/>
    <p:sldMasterId id="2147483648" r:id="rId6"/>
  </p:sldMasterIdLst>
  <p:notesMasterIdLst>
    <p:notesMasterId r:id="rId47"/>
  </p:notesMasterIdLst>
  <p:sldIdLst>
    <p:sldId id="1915" r:id="rId7"/>
    <p:sldId id="1914" r:id="rId8"/>
    <p:sldId id="263" r:id="rId9"/>
    <p:sldId id="363" r:id="rId10"/>
    <p:sldId id="270" r:id="rId11"/>
    <p:sldId id="395" r:id="rId12"/>
    <p:sldId id="324" r:id="rId13"/>
    <p:sldId id="325" r:id="rId14"/>
    <p:sldId id="328" r:id="rId15"/>
    <p:sldId id="272" r:id="rId16"/>
    <p:sldId id="279" r:id="rId17"/>
    <p:sldId id="329" r:id="rId18"/>
    <p:sldId id="1916" r:id="rId19"/>
    <p:sldId id="332" r:id="rId20"/>
    <p:sldId id="335" r:id="rId21"/>
    <p:sldId id="333" r:id="rId22"/>
    <p:sldId id="281" r:id="rId23"/>
    <p:sldId id="1917" r:id="rId24"/>
    <p:sldId id="287" r:id="rId25"/>
    <p:sldId id="288" r:id="rId26"/>
    <p:sldId id="289" r:id="rId27"/>
    <p:sldId id="290" r:id="rId28"/>
    <p:sldId id="291" r:id="rId29"/>
    <p:sldId id="292" r:id="rId30"/>
    <p:sldId id="293" r:id="rId31"/>
    <p:sldId id="294" r:id="rId32"/>
    <p:sldId id="295" r:id="rId33"/>
    <p:sldId id="297" r:id="rId34"/>
    <p:sldId id="298" r:id="rId35"/>
    <p:sldId id="376" r:id="rId36"/>
    <p:sldId id="278" r:id="rId37"/>
    <p:sldId id="330" r:id="rId38"/>
    <p:sldId id="366" r:id="rId39"/>
    <p:sldId id="1919" r:id="rId40"/>
    <p:sldId id="286" r:id="rId41"/>
    <p:sldId id="256" r:id="rId42"/>
    <p:sldId id="406" r:id="rId43"/>
    <p:sldId id="407" r:id="rId44"/>
    <p:sldId id="528" r:id="rId45"/>
    <p:sldId id="404" r:id="rId4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65AF6D61-C44A-4652-AC0C-2FDA59BD00DC}">
          <p14:sldIdLst>
            <p14:sldId id="1915"/>
            <p14:sldId id="1914"/>
            <p14:sldId id="263"/>
            <p14:sldId id="363"/>
            <p14:sldId id="270"/>
            <p14:sldId id="395"/>
            <p14:sldId id="324"/>
            <p14:sldId id="325"/>
            <p14:sldId id="328"/>
            <p14:sldId id="272"/>
            <p14:sldId id="279"/>
            <p14:sldId id="329"/>
            <p14:sldId id="1916"/>
            <p14:sldId id="332"/>
            <p14:sldId id="335"/>
            <p14:sldId id="333"/>
            <p14:sldId id="281"/>
            <p14:sldId id="1917"/>
            <p14:sldId id="287"/>
            <p14:sldId id="288"/>
            <p14:sldId id="289"/>
            <p14:sldId id="290"/>
            <p14:sldId id="291"/>
            <p14:sldId id="292"/>
            <p14:sldId id="293"/>
            <p14:sldId id="294"/>
            <p14:sldId id="295"/>
            <p14:sldId id="297"/>
            <p14:sldId id="298"/>
            <p14:sldId id="376"/>
            <p14:sldId id="278"/>
            <p14:sldId id="330"/>
            <p14:sldId id="366"/>
            <p14:sldId id="1919"/>
            <p14:sldId id="286"/>
            <p14:sldId id="256"/>
            <p14:sldId id="406"/>
            <p14:sldId id="407"/>
            <p14:sldId id="528"/>
            <p14:sldId id="40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88E65B-29D2-D6B7-1738-F92C1569D140}" name="Michelle Willmers" initials="MW" userId="S::01418082@wf.uct.ac.za::11449977-591e-4f0b-823a-e7627c7fee8c" providerId="AD"/>
  <p188:author id="{AC5ACA8A-634A-38F5-50AB-8030CA95A3E6}" name="Glenda Cox" initials="GC" userId="S::01359752@wf.uct.ac.za::1a95f6b0-d73e-4d12-bb8e-c729f21f1887" providerId="AD"/>
  <p188:author id="{A99863ED-80A2-6026-F561-BC200E2F5A6C}" name="Bianca Masuku" initials="BM" userId="S::01465529@wf.uct.ac.za::5f1cfaaf-b080-41a8-8e41-a5f037a2059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33CCCC"/>
    <a:srgbClr val="688F98"/>
    <a:srgbClr val="F54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89A19F-AAAC-4235-B0A2-455A5D31F0B8}" v="4" dt="2024-11-06T10:10:24.7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36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lenda Cox" userId="1a95f6b0-d73e-4d12-bb8e-c729f21f1887" providerId="ADAL" clId="{0889A19F-AAAC-4235-B0A2-455A5D31F0B8}"/>
    <pc:docChg chg="modSld sldOrd">
      <pc:chgData name="Glenda Cox" userId="1a95f6b0-d73e-4d12-bb8e-c729f21f1887" providerId="ADAL" clId="{0889A19F-AAAC-4235-B0A2-455A5D31F0B8}" dt="2024-11-06T10:10:24.706" v="6" actId="1076"/>
      <pc:docMkLst>
        <pc:docMk/>
      </pc:docMkLst>
      <pc:sldChg chg="ord">
        <pc:chgData name="Glenda Cox" userId="1a95f6b0-d73e-4d12-bb8e-c729f21f1887" providerId="ADAL" clId="{0889A19F-AAAC-4235-B0A2-455A5D31F0B8}" dt="2024-11-04T17:23:32.020" v="1"/>
        <pc:sldMkLst>
          <pc:docMk/>
          <pc:sldMk cId="1819690419" sldId="330"/>
        </pc:sldMkLst>
      </pc:sldChg>
      <pc:sldChg chg="modSp mod">
        <pc:chgData name="Glenda Cox" userId="1a95f6b0-d73e-4d12-bb8e-c729f21f1887" providerId="ADAL" clId="{0889A19F-AAAC-4235-B0A2-455A5D31F0B8}" dt="2024-11-06T10:10:24.706" v="6" actId="1076"/>
        <pc:sldMkLst>
          <pc:docMk/>
          <pc:sldMk cId="2806945497" sldId="407"/>
        </pc:sldMkLst>
        <pc:picChg chg="mod">
          <ac:chgData name="Glenda Cox" userId="1a95f6b0-d73e-4d12-bb8e-c729f21f1887" providerId="ADAL" clId="{0889A19F-AAAC-4235-B0A2-455A5D31F0B8}" dt="2024-11-06T10:10:05.605" v="4" actId="1076"/>
          <ac:picMkLst>
            <pc:docMk/>
            <pc:sldMk cId="2806945497" sldId="407"/>
            <ac:picMk id="7" creationId="{1A281358-EBAA-BA02-161E-B7970C1A1195}"/>
          </ac:picMkLst>
        </pc:picChg>
        <pc:picChg chg="mod">
          <ac:chgData name="Glenda Cox" userId="1a95f6b0-d73e-4d12-bb8e-c729f21f1887" providerId="ADAL" clId="{0889A19F-AAAC-4235-B0A2-455A5D31F0B8}" dt="2024-11-06T10:10:00.476" v="3" actId="14100"/>
          <ac:picMkLst>
            <pc:docMk/>
            <pc:sldMk cId="2806945497" sldId="407"/>
            <ac:picMk id="2056" creationId="{60497D4A-4142-400E-70DF-915CA94E2E82}"/>
          </ac:picMkLst>
        </pc:picChg>
        <pc:picChg chg="mod">
          <ac:chgData name="Glenda Cox" userId="1a95f6b0-d73e-4d12-bb8e-c729f21f1887" providerId="ADAL" clId="{0889A19F-AAAC-4235-B0A2-455A5D31F0B8}" dt="2024-11-06T10:10:24.706" v="6" actId="1076"/>
          <ac:picMkLst>
            <pc:docMk/>
            <pc:sldMk cId="2806945497" sldId="407"/>
            <ac:picMk id="2070" creationId="{C073A0D9-9F1D-2618-0042-934EF5E06CB2}"/>
          </ac:picMkLst>
        </pc:picChg>
        <pc:picChg chg="mod">
          <ac:chgData name="Glenda Cox" userId="1a95f6b0-d73e-4d12-bb8e-c729f21f1887" providerId="ADAL" clId="{0889A19F-AAAC-4235-B0A2-455A5D31F0B8}" dt="2024-11-06T10:10:15.511" v="5" actId="1076"/>
          <ac:picMkLst>
            <pc:docMk/>
            <pc:sldMk cId="2806945497" sldId="407"/>
            <ac:picMk id="5138" creationId="{CCC4FB6A-9C82-BFD8-C137-092F7390074E}"/>
          </ac:picMkLst>
        </pc:picChg>
      </pc:sldChg>
    </pc:docChg>
  </pc:docChgLst>
  <pc:docChgLst>
    <pc:chgData name="Glenda Cox" userId="1a95f6b0-d73e-4d12-bb8e-c729f21f1887" providerId="ADAL" clId="{1A963172-7B80-473B-AE47-D69B3CC6E5E7}"/>
    <pc:docChg chg="custSel addSld delSld modSld sldOrd delSection modSection">
      <pc:chgData name="Glenda Cox" userId="1a95f6b0-d73e-4d12-bb8e-c729f21f1887" providerId="ADAL" clId="{1A963172-7B80-473B-AE47-D69B3CC6E5E7}" dt="2024-10-22T16:25:19.299" v="388" actId="20577"/>
      <pc:docMkLst>
        <pc:docMk/>
      </pc:docMkLst>
      <pc:sldChg chg="add">
        <pc:chgData name="Glenda Cox" userId="1a95f6b0-d73e-4d12-bb8e-c729f21f1887" providerId="ADAL" clId="{1A963172-7B80-473B-AE47-D69B3CC6E5E7}" dt="2024-10-20T12:14:46.958" v="109"/>
        <pc:sldMkLst>
          <pc:docMk/>
          <pc:sldMk cId="4180168387" sldId="256"/>
        </pc:sldMkLst>
      </pc:sldChg>
      <pc:sldChg chg="del">
        <pc:chgData name="Glenda Cox" userId="1a95f6b0-d73e-4d12-bb8e-c729f21f1887" providerId="ADAL" clId="{1A963172-7B80-473B-AE47-D69B3CC6E5E7}" dt="2024-10-20T12:15:12.116" v="110" actId="47"/>
        <pc:sldMkLst>
          <pc:docMk/>
          <pc:sldMk cId="0" sldId="264"/>
        </pc:sldMkLst>
      </pc:sldChg>
      <pc:sldChg chg="del">
        <pc:chgData name="Glenda Cox" userId="1a95f6b0-d73e-4d12-bb8e-c729f21f1887" providerId="ADAL" clId="{1A963172-7B80-473B-AE47-D69B3CC6E5E7}" dt="2024-10-20T12:15:29.662" v="112" actId="47"/>
        <pc:sldMkLst>
          <pc:docMk/>
          <pc:sldMk cId="0" sldId="265"/>
        </pc:sldMkLst>
      </pc:sldChg>
      <pc:sldChg chg="del">
        <pc:chgData name="Glenda Cox" userId="1a95f6b0-d73e-4d12-bb8e-c729f21f1887" providerId="ADAL" clId="{1A963172-7B80-473B-AE47-D69B3CC6E5E7}" dt="2024-10-20T12:15:26.406" v="111" actId="47"/>
        <pc:sldMkLst>
          <pc:docMk/>
          <pc:sldMk cId="0" sldId="266"/>
        </pc:sldMkLst>
      </pc:sldChg>
      <pc:sldChg chg="del">
        <pc:chgData name="Glenda Cox" userId="1a95f6b0-d73e-4d12-bb8e-c729f21f1887" providerId="ADAL" clId="{1A963172-7B80-473B-AE47-D69B3CC6E5E7}" dt="2024-10-20T12:31:29.878" v="123" actId="47"/>
        <pc:sldMkLst>
          <pc:docMk/>
          <pc:sldMk cId="3539900230" sldId="269"/>
        </pc:sldMkLst>
      </pc:sldChg>
      <pc:sldChg chg="add">
        <pc:chgData name="Glenda Cox" userId="1a95f6b0-d73e-4d12-bb8e-c729f21f1887" providerId="ADAL" clId="{1A963172-7B80-473B-AE47-D69B3CC6E5E7}" dt="2024-10-20T12:10:09.763" v="100"/>
        <pc:sldMkLst>
          <pc:docMk/>
          <pc:sldMk cId="0" sldId="270"/>
        </pc:sldMkLst>
      </pc:sldChg>
      <pc:sldChg chg="add setBg">
        <pc:chgData name="Glenda Cox" userId="1a95f6b0-d73e-4d12-bb8e-c729f21f1887" providerId="ADAL" clId="{1A963172-7B80-473B-AE47-D69B3CC6E5E7}" dt="2024-10-20T12:10:39.162" v="101"/>
        <pc:sldMkLst>
          <pc:docMk/>
          <pc:sldMk cId="0" sldId="272"/>
        </pc:sldMkLst>
      </pc:sldChg>
      <pc:sldChg chg="add">
        <pc:chgData name="Glenda Cox" userId="1a95f6b0-d73e-4d12-bb8e-c729f21f1887" providerId="ADAL" clId="{1A963172-7B80-473B-AE47-D69B3CC6E5E7}" dt="2024-10-20T12:11:50.175" v="102"/>
        <pc:sldMkLst>
          <pc:docMk/>
          <pc:sldMk cId="0" sldId="279"/>
        </pc:sldMkLst>
      </pc:sldChg>
      <pc:sldChg chg="add">
        <pc:chgData name="Glenda Cox" userId="1a95f6b0-d73e-4d12-bb8e-c729f21f1887" providerId="ADAL" clId="{1A963172-7B80-473B-AE47-D69B3CC6E5E7}" dt="2024-10-20T12:11:50.175" v="102"/>
        <pc:sldMkLst>
          <pc:docMk/>
          <pc:sldMk cId="0" sldId="281"/>
        </pc:sldMkLst>
      </pc:sldChg>
      <pc:sldChg chg="add del">
        <pc:chgData name="Glenda Cox" userId="1a95f6b0-d73e-4d12-bb8e-c729f21f1887" providerId="ADAL" clId="{1A963172-7B80-473B-AE47-D69B3CC6E5E7}" dt="2024-10-22T15:59:41.381" v="130" actId="47"/>
        <pc:sldMkLst>
          <pc:docMk/>
          <pc:sldMk cId="0" sldId="282"/>
        </pc:sldMkLst>
      </pc:sldChg>
      <pc:sldChg chg="add del setBg">
        <pc:chgData name="Glenda Cox" userId="1a95f6b0-d73e-4d12-bb8e-c729f21f1887" providerId="ADAL" clId="{1A963172-7B80-473B-AE47-D69B3CC6E5E7}" dt="2024-10-22T16:00:17.328" v="133" actId="47"/>
        <pc:sldMkLst>
          <pc:docMk/>
          <pc:sldMk cId="0" sldId="283"/>
        </pc:sldMkLst>
      </pc:sldChg>
      <pc:sldChg chg="del">
        <pc:chgData name="Glenda Cox" userId="1a95f6b0-d73e-4d12-bb8e-c729f21f1887" providerId="ADAL" clId="{1A963172-7B80-473B-AE47-D69B3CC6E5E7}" dt="2024-10-20T12:12:40.229" v="107" actId="47"/>
        <pc:sldMkLst>
          <pc:docMk/>
          <pc:sldMk cId="420816510" sldId="284"/>
        </pc:sldMkLst>
      </pc:sldChg>
      <pc:sldChg chg="add del">
        <pc:chgData name="Glenda Cox" userId="1a95f6b0-d73e-4d12-bb8e-c729f21f1887" providerId="ADAL" clId="{1A963172-7B80-473B-AE47-D69B3CC6E5E7}" dt="2024-10-22T16:00:26.975" v="135" actId="47"/>
        <pc:sldMkLst>
          <pc:docMk/>
          <pc:sldMk cId="0" sldId="285"/>
        </pc:sldMkLst>
      </pc:sldChg>
      <pc:sldChg chg="add">
        <pc:chgData name="Glenda Cox" userId="1a95f6b0-d73e-4d12-bb8e-c729f21f1887" providerId="ADAL" clId="{1A963172-7B80-473B-AE47-D69B3CC6E5E7}" dt="2024-10-20T12:11:50.175" v="102"/>
        <pc:sldMkLst>
          <pc:docMk/>
          <pc:sldMk cId="0" sldId="287"/>
        </pc:sldMkLst>
      </pc:sldChg>
      <pc:sldChg chg="modSp add del mod">
        <pc:chgData name="Glenda Cox" userId="1a95f6b0-d73e-4d12-bb8e-c729f21f1887" providerId="ADAL" clId="{1A963172-7B80-473B-AE47-D69B3CC6E5E7}" dt="2024-10-20T12:00:47.664" v="97" actId="47"/>
        <pc:sldMkLst>
          <pc:docMk/>
          <pc:sldMk cId="4138919488" sldId="287"/>
        </pc:sldMkLst>
        <pc:spChg chg="mod">
          <ac:chgData name="Glenda Cox" userId="1a95f6b0-d73e-4d12-bb8e-c729f21f1887" providerId="ADAL" clId="{1A963172-7B80-473B-AE47-D69B3CC6E5E7}" dt="2024-10-20T11:55:00.528" v="3" actId="27636"/>
          <ac:spMkLst>
            <pc:docMk/>
            <pc:sldMk cId="4138919488" sldId="287"/>
            <ac:spMk id="6" creationId="{4CBE4DB1-1457-1A27-DAF4-6CA8CD663AFA}"/>
          </ac:spMkLst>
        </pc:spChg>
        <pc:picChg chg="mod">
          <ac:chgData name="Glenda Cox" userId="1a95f6b0-d73e-4d12-bb8e-c729f21f1887" providerId="ADAL" clId="{1A963172-7B80-473B-AE47-D69B3CC6E5E7}" dt="2024-10-20T11:55:25.114" v="4" actId="1076"/>
          <ac:picMkLst>
            <pc:docMk/>
            <pc:sldMk cId="4138919488" sldId="287"/>
            <ac:picMk id="7" creationId="{69759F22-8E5C-5B01-5F51-3E2FD55D6774}"/>
          </ac:picMkLst>
        </pc:picChg>
      </pc:sldChg>
      <pc:sldChg chg="add">
        <pc:chgData name="Glenda Cox" userId="1a95f6b0-d73e-4d12-bb8e-c729f21f1887" providerId="ADAL" clId="{1A963172-7B80-473B-AE47-D69B3CC6E5E7}" dt="2024-10-20T12:11:50.175" v="102"/>
        <pc:sldMkLst>
          <pc:docMk/>
          <pc:sldMk cId="0" sldId="288"/>
        </pc:sldMkLst>
      </pc:sldChg>
      <pc:sldChg chg="add">
        <pc:chgData name="Glenda Cox" userId="1a95f6b0-d73e-4d12-bb8e-c729f21f1887" providerId="ADAL" clId="{1A963172-7B80-473B-AE47-D69B3CC6E5E7}" dt="2024-10-20T12:11:50.175" v="102"/>
        <pc:sldMkLst>
          <pc:docMk/>
          <pc:sldMk cId="0" sldId="289"/>
        </pc:sldMkLst>
      </pc:sldChg>
      <pc:sldChg chg="add">
        <pc:chgData name="Glenda Cox" userId="1a95f6b0-d73e-4d12-bb8e-c729f21f1887" providerId="ADAL" clId="{1A963172-7B80-473B-AE47-D69B3CC6E5E7}" dt="2024-10-20T12:11:50.175" v="102"/>
        <pc:sldMkLst>
          <pc:docMk/>
          <pc:sldMk cId="0" sldId="290"/>
        </pc:sldMkLst>
      </pc:sldChg>
      <pc:sldChg chg="add setBg">
        <pc:chgData name="Glenda Cox" userId="1a95f6b0-d73e-4d12-bb8e-c729f21f1887" providerId="ADAL" clId="{1A963172-7B80-473B-AE47-D69B3CC6E5E7}" dt="2024-10-20T12:11:50.175" v="102"/>
        <pc:sldMkLst>
          <pc:docMk/>
          <pc:sldMk cId="0" sldId="291"/>
        </pc:sldMkLst>
      </pc:sldChg>
      <pc:sldChg chg="add">
        <pc:chgData name="Glenda Cox" userId="1a95f6b0-d73e-4d12-bb8e-c729f21f1887" providerId="ADAL" clId="{1A963172-7B80-473B-AE47-D69B3CC6E5E7}" dt="2024-10-20T12:11:50.175" v="102"/>
        <pc:sldMkLst>
          <pc:docMk/>
          <pc:sldMk cId="0" sldId="292"/>
        </pc:sldMkLst>
      </pc:sldChg>
      <pc:sldChg chg="add">
        <pc:chgData name="Glenda Cox" userId="1a95f6b0-d73e-4d12-bb8e-c729f21f1887" providerId="ADAL" clId="{1A963172-7B80-473B-AE47-D69B3CC6E5E7}" dt="2024-10-20T12:11:50.175" v="102"/>
        <pc:sldMkLst>
          <pc:docMk/>
          <pc:sldMk cId="0" sldId="293"/>
        </pc:sldMkLst>
      </pc:sldChg>
      <pc:sldChg chg="add">
        <pc:chgData name="Glenda Cox" userId="1a95f6b0-d73e-4d12-bb8e-c729f21f1887" providerId="ADAL" clId="{1A963172-7B80-473B-AE47-D69B3CC6E5E7}" dt="2024-10-20T12:11:50.175" v="102"/>
        <pc:sldMkLst>
          <pc:docMk/>
          <pc:sldMk cId="0" sldId="294"/>
        </pc:sldMkLst>
      </pc:sldChg>
      <pc:sldChg chg="add">
        <pc:chgData name="Glenda Cox" userId="1a95f6b0-d73e-4d12-bb8e-c729f21f1887" providerId="ADAL" clId="{1A963172-7B80-473B-AE47-D69B3CC6E5E7}" dt="2024-10-20T12:11:50.175" v="102"/>
        <pc:sldMkLst>
          <pc:docMk/>
          <pc:sldMk cId="0" sldId="295"/>
        </pc:sldMkLst>
      </pc:sldChg>
      <pc:sldChg chg="modSp add del mod">
        <pc:chgData name="Glenda Cox" userId="1a95f6b0-d73e-4d12-bb8e-c729f21f1887" providerId="ADAL" clId="{1A963172-7B80-473B-AE47-D69B3CC6E5E7}" dt="2024-10-22T16:01:01.815" v="136" actId="47"/>
        <pc:sldMkLst>
          <pc:docMk/>
          <pc:sldMk cId="0" sldId="296"/>
        </pc:sldMkLst>
        <pc:spChg chg="mod">
          <ac:chgData name="Glenda Cox" userId="1a95f6b0-d73e-4d12-bb8e-c729f21f1887" providerId="ADAL" clId="{1A963172-7B80-473B-AE47-D69B3CC6E5E7}" dt="2024-10-20T12:11:50.275" v="103" actId="27636"/>
          <ac:spMkLst>
            <pc:docMk/>
            <pc:sldMk cId="0" sldId="296"/>
            <ac:spMk id="524" creationId="{00000000-0000-0000-0000-000000000000}"/>
          </ac:spMkLst>
        </pc:spChg>
      </pc:sldChg>
      <pc:sldChg chg="add">
        <pc:chgData name="Glenda Cox" userId="1a95f6b0-d73e-4d12-bb8e-c729f21f1887" providerId="ADAL" clId="{1A963172-7B80-473B-AE47-D69B3CC6E5E7}" dt="2024-10-20T12:11:50.175" v="102"/>
        <pc:sldMkLst>
          <pc:docMk/>
          <pc:sldMk cId="0" sldId="297"/>
        </pc:sldMkLst>
      </pc:sldChg>
      <pc:sldChg chg="add">
        <pc:chgData name="Glenda Cox" userId="1a95f6b0-d73e-4d12-bb8e-c729f21f1887" providerId="ADAL" clId="{1A963172-7B80-473B-AE47-D69B3CC6E5E7}" dt="2024-10-20T12:11:50.175" v="102"/>
        <pc:sldMkLst>
          <pc:docMk/>
          <pc:sldMk cId="0" sldId="298"/>
        </pc:sldMkLst>
      </pc:sldChg>
      <pc:sldChg chg="add del setBg">
        <pc:chgData name="Glenda Cox" userId="1a95f6b0-d73e-4d12-bb8e-c729f21f1887" providerId="ADAL" clId="{1A963172-7B80-473B-AE47-D69B3CC6E5E7}" dt="2024-10-20T12:12:29.669" v="105" actId="47"/>
        <pc:sldMkLst>
          <pc:docMk/>
          <pc:sldMk cId="0" sldId="302"/>
        </pc:sldMkLst>
      </pc:sldChg>
      <pc:sldChg chg="add">
        <pc:chgData name="Glenda Cox" userId="1a95f6b0-d73e-4d12-bb8e-c729f21f1887" providerId="ADAL" clId="{1A963172-7B80-473B-AE47-D69B3CC6E5E7}" dt="2024-10-20T12:10:09.763" v="100"/>
        <pc:sldMkLst>
          <pc:docMk/>
          <pc:sldMk cId="0" sldId="324"/>
        </pc:sldMkLst>
      </pc:sldChg>
      <pc:sldChg chg="add">
        <pc:chgData name="Glenda Cox" userId="1a95f6b0-d73e-4d12-bb8e-c729f21f1887" providerId="ADAL" clId="{1A963172-7B80-473B-AE47-D69B3CC6E5E7}" dt="2024-10-20T12:10:09.763" v="100"/>
        <pc:sldMkLst>
          <pc:docMk/>
          <pc:sldMk cId="0" sldId="325"/>
        </pc:sldMkLst>
      </pc:sldChg>
      <pc:sldChg chg="add">
        <pc:chgData name="Glenda Cox" userId="1a95f6b0-d73e-4d12-bb8e-c729f21f1887" providerId="ADAL" clId="{1A963172-7B80-473B-AE47-D69B3CC6E5E7}" dt="2024-10-20T12:10:39.162" v="101"/>
        <pc:sldMkLst>
          <pc:docMk/>
          <pc:sldMk cId="0" sldId="328"/>
        </pc:sldMkLst>
      </pc:sldChg>
      <pc:sldChg chg="add">
        <pc:chgData name="Glenda Cox" userId="1a95f6b0-d73e-4d12-bb8e-c729f21f1887" providerId="ADAL" clId="{1A963172-7B80-473B-AE47-D69B3CC6E5E7}" dt="2024-10-20T12:11:50.175" v="102"/>
        <pc:sldMkLst>
          <pc:docMk/>
          <pc:sldMk cId="0" sldId="329"/>
        </pc:sldMkLst>
      </pc:sldChg>
      <pc:sldChg chg="add">
        <pc:chgData name="Glenda Cox" userId="1a95f6b0-d73e-4d12-bb8e-c729f21f1887" providerId="ADAL" clId="{1A963172-7B80-473B-AE47-D69B3CC6E5E7}" dt="2024-10-20T12:11:50.175" v="102"/>
        <pc:sldMkLst>
          <pc:docMk/>
          <pc:sldMk cId="0" sldId="332"/>
        </pc:sldMkLst>
      </pc:sldChg>
      <pc:sldChg chg="add">
        <pc:chgData name="Glenda Cox" userId="1a95f6b0-d73e-4d12-bb8e-c729f21f1887" providerId="ADAL" clId="{1A963172-7B80-473B-AE47-D69B3CC6E5E7}" dt="2024-10-20T12:11:50.175" v="102"/>
        <pc:sldMkLst>
          <pc:docMk/>
          <pc:sldMk cId="0" sldId="333"/>
        </pc:sldMkLst>
      </pc:sldChg>
      <pc:sldChg chg="add ord">
        <pc:chgData name="Glenda Cox" userId="1a95f6b0-d73e-4d12-bb8e-c729f21f1887" providerId="ADAL" clId="{1A963172-7B80-473B-AE47-D69B3CC6E5E7}" dt="2024-10-22T16:00:14.632" v="132"/>
        <pc:sldMkLst>
          <pc:docMk/>
          <pc:sldMk cId="1896587990" sldId="335"/>
        </pc:sldMkLst>
      </pc:sldChg>
      <pc:sldChg chg="add del setBg">
        <pc:chgData name="Glenda Cox" userId="1a95f6b0-d73e-4d12-bb8e-c729f21f1887" providerId="ADAL" clId="{1A963172-7B80-473B-AE47-D69B3CC6E5E7}" dt="2024-10-20T12:12:03.640" v="104" actId="47"/>
        <pc:sldMkLst>
          <pc:docMk/>
          <pc:sldMk cId="0" sldId="336"/>
        </pc:sldMkLst>
      </pc:sldChg>
      <pc:sldChg chg="del">
        <pc:chgData name="Glenda Cox" userId="1a95f6b0-d73e-4d12-bb8e-c729f21f1887" providerId="ADAL" clId="{1A963172-7B80-473B-AE47-D69B3CC6E5E7}" dt="2024-10-20T12:00:40.755" v="96" actId="47"/>
        <pc:sldMkLst>
          <pc:docMk/>
          <pc:sldMk cId="3838345740" sldId="343"/>
        </pc:sldMkLst>
      </pc:sldChg>
      <pc:sldChg chg="del">
        <pc:chgData name="Glenda Cox" userId="1a95f6b0-d73e-4d12-bb8e-c729f21f1887" providerId="ADAL" clId="{1A963172-7B80-473B-AE47-D69B3CC6E5E7}" dt="2024-10-20T12:29:59.027" v="115" actId="47"/>
        <pc:sldMkLst>
          <pc:docMk/>
          <pc:sldMk cId="4115235783" sldId="344"/>
        </pc:sldMkLst>
      </pc:sldChg>
      <pc:sldChg chg="del">
        <pc:chgData name="Glenda Cox" userId="1a95f6b0-d73e-4d12-bb8e-c729f21f1887" providerId="ADAL" clId="{1A963172-7B80-473B-AE47-D69B3CC6E5E7}" dt="2024-10-22T16:03:42.776" v="173" actId="47"/>
        <pc:sldMkLst>
          <pc:docMk/>
          <pc:sldMk cId="1988755650" sldId="353"/>
        </pc:sldMkLst>
      </pc:sldChg>
      <pc:sldChg chg="del">
        <pc:chgData name="Glenda Cox" userId="1a95f6b0-d73e-4d12-bb8e-c729f21f1887" providerId="ADAL" clId="{1A963172-7B80-473B-AE47-D69B3CC6E5E7}" dt="2024-10-20T12:30:55.962" v="120" actId="47"/>
        <pc:sldMkLst>
          <pc:docMk/>
          <pc:sldMk cId="1200472445" sldId="358"/>
        </pc:sldMkLst>
      </pc:sldChg>
      <pc:sldChg chg="del">
        <pc:chgData name="Glenda Cox" userId="1a95f6b0-d73e-4d12-bb8e-c729f21f1887" providerId="ADAL" clId="{1A963172-7B80-473B-AE47-D69B3CC6E5E7}" dt="2024-10-20T12:31:21.639" v="122" actId="47"/>
        <pc:sldMkLst>
          <pc:docMk/>
          <pc:sldMk cId="1599169163" sldId="368"/>
        </pc:sldMkLst>
      </pc:sldChg>
      <pc:sldChg chg="del">
        <pc:chgData name="Glenda Cox" userId="1a95f6b0-d73e-4d12-bb8e-c729f21f1887" providerId="ADAL" clId="{1A963172-7B80-473B-AE47-D69B3CC6E5E7}" dt="2024-10-20T12:31:14.825" v="121" actId="47"/>
        <pc:sldMkLst>
          <pc:docMk/>
          <pc:sldMk cId="2421246251" sldId="369"/>
        </pc:sldMkLst>
      </pc:sldChg>
      <pc:sldChg chg="del">
        <pc:chgData name="Glenda Cox" userId="1a95f6b0-d73e-4d12-bb8e-c729f21f1887" providerId="ADAL" clId="{1A963172-7B80-473B-AE47-D69B3CC6E5E7}" dt="2024-10-20T12:30:03.626" v="116" actId="47"/>
        <pc:sldMkLst>
          <pc:docMk/>
          <pc:sldMk cId="3533836377" sldId="370"/>
        </pc:sldMkLst>
      </pc:sldChg>
      <pc:sldChg chg="del">
        <pc:chgData name="Glenda Cox" userId="1a95f6b0-d73e-4d12-bb8e-c729f21f1887" providerId="ADAL" clId="{1A963172-7B80-473B-AE47-D69B3CC6E5E7}" dt="2024-10-22T16:03:39.584" v="172" actId="47"/>
        <pc:sldMkLst>
          <pc:docMk/>
          <pc:sldMk cId="3211581017" sldId="371"/>
        </pc:sldMkLst>
      </pc:sldChg>
      <pc:sldChg chg="del">
        <pc:chgData name="Glenda Cox" userId="1a95f6b0-d73e-4d12-bb8e-c729f21f1887" providerId="ADAL" clId="{1A963172-7B80-473B-AE47-D69B3CC6E5E7}" dt="2024-10-20T12:31:40.160" v="124" actId="47"/>
        <pc:sldMkLst>
          <pc:docMk/>
          <pc:sldMk cId="1461022622" sldId="372"/>
        </pc:sldMkLst>
      </pc:sldChg>
      <pc:sldChg chg="del">
        <pc:chgData name="Glenda Cox" userId="1a95f6b0-d73e-4d12-bb8e-c729f21f1887" providerId="ADAL" clId="{1A963172-7B80-473B-AE47-D69B3CC6E5E7}" dt="2024-10-20T12:31:55.051" v="126" actId="47"/>
        <pc:sldMkLst>
          <pc:docMk/>
          <pc:sldMk cId="676909767" sldId="373"/>
        </pc:sldMkLst>
      </pc:sldChg>
      <pc:sldChg chg="del">
        <pc:chgData name="Glenda Cox" userId="1a95f6b0-d73e-4d12-bb8e-c729f21f1887" providerId="ADAL" clId="{1A963172-7B80-473B-AE47-D69B3CC6E5E7}" dt="2024-10-22T16:01:24.035" v="137" actId="47"/>
        <pc:sldMkLst>
          <pc:docMk/>
          <pc:sldMk cId="2085059452" sldId="375"/>
        </pc:sldMkLst>
      </pc:sldChg>
      <pc:sldChg chg="del">
        <pc:chgData name="Glenda Cox" userId="1a95f6b0-d73e-4d12-bb8e-c729f21f1887" providerId="ADAL" clId="{1A963172-7B80-473B-AE47-D69B3CC6E5E7}" dt="2024-10-20T12:12:52.693" v="108" actId="47"/>
        <pc:sldMkLst>
          <pc:docMk/>
          <pc:sldMk cId="3740202594" sldId="379"/>
        </pc:sldMkLst>
      </pc:sldChg>
      <pc:sldChg chg="del">
        <pc:chgData name="Glenda Cox" userId="1a95f6b0-d73e-4d12-bb8e-c729f21f1887" providerId="ADAL" clId="{1A963172-7B80-473B-AE47-D69B3CC6E5E7}" dt="2024-10-22T16:02:16.515" v="138" actId="47"/>
        <pc:sldMkLst>
          <pc:docMk/>
          <pc:sldMk cId="1231895149" sldId="384"/>
        </pc:sldMkLst>
      </pc:sldChg>
      <pc:sldChg chg="del">
        <pc:chgData name="Glenda Cox" userId="1a95f6b0-d73e-4d12-bb8e-c729f21f1887" providerId="ADAL" clId="{1A963172-7B80-473B-AE47-D69B3CC6E5E7}" dt="2024-10-20T12:31:29.878" v="123" actId="47"/>
        <pc:sldMkLst>
          <pc:docMk/>
          <pc:sldMk cId="2637162960" sldId="389"/>
        </pc:sldMkLst>
      </pc:sldChg>
      <pc:sldChg chg="del">
        <pc:chgData name="Glenda Cox" userId="1a95f6b0-d73e-4d12-bb8e-c729f21f1887" providerId="ADAL" clId="{1A963172-7B80-473B-AE47-D69B3CC6E5E7}" dt="2024-10-20T12:31:29.878" v="123" actId="47"/>
        <pc:sldMkLst>
          <pc:docMk/>
          <pc:sldMk cId="2787017121" sldId="390"/>
        </pc:sldMkLst>
      </pc:sldChg>
      <pc:sldChg chg="del">
        <pc:chgData name="Glenda Cox" userId="1a95f6b0-d73e-4d12-bb8e-c729f21f1887" providerId="ADAL" clId="{1A963172-7B80-473B-AE47-D69B3CC6E5E7}" dt="2024-10-20T12:31:29.878" v="123" actId="47"/>
        <pc:sldMkLst>
          <pc:docMk/>
          <pc:sldMk cId="390630335" sldId="391"/>
        </pc:sldMkLst>
      </pc:sldChg>
      <pc:sldChg chg="del">
        <pc:chgData name="Glenda Cox" userId="1a95f6b0-d73e-4d12-bb8e-c729f21f1887" providerId="ADAL" clId="{1A963172-7B80-473B-AE47-D69B3CC6E5E7}" dt="2024-10-20T12:31:58.097" v="127" actId="47"/>
        <pc:sldMkLst>
          <pc:docMk/>
          <pc:sldMk cId="2240500323" sldId="393"/>
        </pc:sldMkLst>
      </pc:sldChg>
      <pc:sldChg chg="del">
        <pc:chgData name="Glenda Cox" userId="1a95f6b0-d73e-4d12-bb8e-c729f21f1887" providerId="ADAL" clId="{1A963172-7B80-473B-AE47-D69B3CC6E5E7}" dt="2024-10-20T12:30:07.189" v="117" actId="47"/>
        <pc:sldMkLst>
          <pc:docMk/>
          <pc:sldMk cId="841874727" sldId="394"/>
        </pc:sldMkLst>
      </pc:sldChg>
      <pc:sldChg chg="del">
        <pc:chgData name="Glenda Cox" userId="1a95f6b0-d73e-4d12-bb8e-c729f21f1887" providerId="ADAL" clId="{1A963172-7B80-473B-AE47-D69B3CC6E5E7}" dt="2024-10-20T12:32:15.360" v="128" actId="2696"/>
        <pc:sldMkLst>
          <pc:docMk/>
          <pc:sldMk cId="1884607560" sldId="395"/>
        </pc:sldMkLst>
      </pc:sldChg>
      <pc:sldChg chg="add">
        <pc:chgData name="Glenda Cox" userId="1a95f6b0-d73e-4d12-bb8e-c729f21f1887" providerId="ADAL" clId="{1A963172-7B80-473B-AE47-D69B3CC6E5E7}" dt="2024-10-20T12:32:27.578" v="129"/>
        <pc:sldMkLst>
          <pc:docMk/>
          <pc:sldMk cId="2951948592" sldId="395"/>
        </pc:sldMkLst>
      </pc:sldChg>
      <pc:sldChg chg="del">
        <pc:chgData name="Glenda Cox" userId="1a95f6b0-d73e-4d12-bb8e-c729f21f1887" providerId="ADAL" clId="{1A963172-7B80-473B-AE47-D69B3CC6E5E7}" dt="2024-10-20T12:12:32.591" v="106" actId="47"/>
        <pc:sldMkLst>
          <pc:docMk/>
          <pc:sldMk cId="1938846239" sldId="397"/>
        </pc:sldMkLst>
      </pc:sldChg>
      <pc:sldChg chg="del">
        <pc:chgData name="Glenda Cox" userId="1a95f6b0-d73e-4d12-bb8e-c729f21f1887" providerId="ADAL" clId="{1A963172-7B80-473B-AE47-D69B3CC6E5E7}" dt="2024-10-20T12:30:48.785" v="118" actId="47"/>
        <pc:sldMkLst>
          <pc:docMk/>
          <pc:sldMk cId="2822221525" sldId="399"/>
        </pc:sldMkLst>
      </pc:sldChg>
      <pc:sldChg chg="del">
        <pc:chgData name="Glenda Cox" userId="1a95f6b0-d73e-4d12-bb8e-c729f21f1887" providerId="ADAL" clId="{1A963172-7B80-473B-AE47-D69B3CC6E5E7}" dt="2024-10-20T12:30:51.560" v="119" actId="47"/>
        <pc:sldMkLst>
          <pc:docMk/>
          <pc:sldMk cId="4155728193" sldId="400"/>
        </pc:sldMkLst>
      </pc:sldChg>
      <pc:sldChg chg="del">
        <pc:chgData name="Glenda Cox" userId="1a95f6b0-d73e-4d12-bb8e-c729f21f1887" providerId="ADAL" clId="{1A963172-7B80-473B-AE47-D69B3CC6E5E7}" dt="2024-10-20T12:31:43.336" v="125" actId="47"/>
        <pc:sldMkLst>
          <pc:docMk/>
          <pc:sldMk cId="220057753" sldId="403"/>
        </pc:sldMkLst>
      </pc:sldChg>
      <pc:sldChg chg="add del">
        <pc:chgData name="Glenda Cox" userId="1a95f6b0-d73e-4d12-bb8e-c729f21f1887" providerId="ADAL" clId="{1A963172-7B80-473B-AE47-D69B3CC6E5E7}" dt="2024-10-22T16:23:59.409" v="262"/>
        <pc:sldMkLst>
          <pc:docMk/>
          <pc:sldMk cId="823473421" sldId="404"/>
        </pc:sldMkLst>
      </pc:sldChg>
      <pc:sldChg chg="modSp add mod">
        <pc:chgData name="Glenda Cox" userId="1a95f6b0-d73e-4d12-bb8e-c729f21f1887" providerId="ADAL" clId="{1A963172-7B80-473B-AE47-D69B3CC6E5E7}" dt="2024-10-22T16:03:24.336" v="171" actId="20577"/>
        <pc:sldMkLst>
          <pc:docMk/>
          <pc:sldMk cId="3723369373" sldId="406"/>
        </pc:sldMkLst>
        <pc:spChg chg="mod">
          <ac:chgData name="Glenda Cox" userId="1a95f6b0-d73e-4d12-bb8e-c729f21f1887" providerId="ADAL" clId="{1A963172-7B80-473B-AE47-D69B3CC6E5E7}" dt="2024-10-22T16:03:24.336" v="171" actId="20577"/>
          <ac:spMkLst>
            <pc:docMk/>
            <pc:sldMk cId="3723369373" sldId="406"/>
            <ac:spMk id="2" creationId="{07B63151-BEC4-07A8-7968-2E7F5DB0F27D}"/>
          </ac:spMkLst>
        </pc:spChg>
      </pc:sldChg>
      <pc:sldChg chg="modSp add mod">
        <pc:chgData name="Glenda Cox" userId="1a95f6b0-d73e-4d12-bb8e-c729f21f1887" providerId="ADAL" clId="{1A963172-7B80-473B-AE47-D69B3CC6E5E7}" dt="2024-10-22T16:03:12.377" v="156" actId="20577"/>
        <pc:sldMkLst>
          <pc:docMk/>
          <pc:sldMk cId="2806945497" sldId="407"/>
        </pc:sldMkLst>
        <pc:spChg chg="mod">
          <ac:chgData name="Glenda Cox" userId="1a95f6b0-d73e-4d12-bb8e-c729f21f1887" providerId="ADAL" clId="{1A963172-7B80-473B-AE47-D69B3CC6E5E7}" dt="2024-10-22T16:03:12.377" v="156" actId="20577"/>
          <ac:spMkLst>
            <pc:docMk/>
            <pc:sldMk cId="2806945497" sldId="407"/>
            <ac:spMk id="9" creationId="{8E234D36-A133-0E15-74E9-89666BC88AC1}"/>
          </ac:spMkLst>
        </pc:spChg>
      </pc:sldChg>
      <pc:sldChg chg="add del">
        <pc:chgData name="Glenda Cox" userId="1a95f6b0-d73e-4d12-bb8e-c729f21f1887" providerId="ADAL" clId="{1A963172-7B80-473B-AE47-D69B3CC6E5E7}" dt="2024-10-22T16:02:38.219" v="140" actId="47"/>
        <pc:sldMkLst>
          <pc:docMk/>
          <pc:sldMk cId="119771692" sldId="411"/>
        </pc:sldMkLst>
      </pc:sldChg>
      <pc:sldChg chg="add del">
        <pc:chgData name="Glenda Cox" userId="1a95f6b0-d73e-4d12-bb8e-c729f21f1887" providerId="ADAL" clId="{1A963172-7B80-473B-AE47-D69B3CC6E5E7}" dt="2024-10-22T16:02:35.358" v="139" actId="47"/>
        <pc:sldMkLst>
          <pc:docMk/>
          <pc:sldMk cId="3666779474" sldId="433"/>
        </pc:sldMkLst>
      </pc:sldChg>
      <pc:sldChg chg="add del">
        <pc:chgData name="Glenda Cox" userId="1a95f6b0-d73e-4d12-bb8e-c729f21f1887" providerId="ADAL" clId="{1A963172-7B80-473B-AE47-D69B3CC6E5E7}" dt="2024-10-22T16:02:42.632" v="141" actId="47"/>
        <pc:sldMkLst>
          <pc:docMk/>
          <pc:sldMk cId="2761757759" sldId="435"/>
        </pc:sldMkLst>
      </pc:sldChg>
      <pc:sldChg chg="addSp modSp add mod setBg">
        <pc:chgData name="Glenda Cox" userId="1a95f6b0-d73e-4d12-bb8e-c729f21f1887" providerId="ADAL" clId="{1A963172-7B80-473B-AE47-D69B3CC6E5E7}" dt="2024-10-22T16:23:00.885" v="260" actId="14100"/>
        <pc:sldMkLst>
          <pc:docMk/>
          <pc:sldMk cId="533386827" sldId="528"/>
        </pc:sldMkLst>
        <pc:spChg chg="add mod">
          <ac:chgData name="Glenda Cox" userId="1a95f6b0-d73e-4d12-bb8e-c729f21f1887" providerId="ADAL" clId="{1A963172-7B80-473B-AE47-D69B3CC6E5E7}" dt="2024-10-22T16:23:00.885" v="260" actId="14100"/>
          <ac:spMkLst>
            <pc:docMk/>
            <pc:sldMk cId="533386827" sldId="528"/>
            <ac:spMk id="3" creationId="{9BEEA9DE-84A8-1451-6328-73F81B48357B}"/>
          </ac:spMkLst>
        </pc:spChg>
        <pc:spChg chg="mod">
          <ac:chgData name="Glenda Cox" userId="1a95f6b0-d73e-4d12-bb8e-c729f21f1887" providerId="ADAL" clId="{1A963172-7B80-473B-AE47-D69B3CC6E5E7}" dt="2024-10-22T16:21:32.952" v="234" actId="26606"/>
          <ac:spMkLst>
            <pc:docMk/>
            <pc:sldMk cId="533386827" sldId="528"/>
            <ac:spMk id="97" creationId="{00000000-0000-0000-0000-000000000000}"/>
          </ac:spMkLst>
        </pc:spChg>
        <pc:spChg chg="mod">
          <ac:chgData name="Glenda Cox" userId="1a95f6b0-d73e-4d12-bb8e-c729f21f1887" providerId="ADAL" clId="{1A963172-7B80-473B-AE47-D69B3CC6E5E7}" dt="2024-10-22T16:21:32.952" v="234" actId="26606"/>
          <ac:spMkLst>
            <pc:docMk/>
            <pc:sldMk cId="533386827" sldId="528"/>
            <ac:spMk id="98" creationId="{00000000-0000-0000-0000-000000000000}"/>
          </ac:spMkLst>
        </pc:spChg>
        <pc:grpChg chg="add">
          <ac:chgData name="Glenda Cox" userId="1a95f6b0-d73e-4d12-bb8e-c729f21f1887" providerId="ADAL" clId="{1A963172-7B80-473B-AE47-D69B3CC6E5E7}" dt="2024-10-22T16:21:32.952" v="234" actId="26606"/>
          <ac:grpSpMkLst>
            <pc:docMk/>
            <pc:sldMk cId="533386827" sldId="528"/>
            <ac:grpSpMk id="2055" creationId="{3AFCAD34-1AFC-BC1A-F6B2-C34C63912EAB}"/>
          </ac:grpSpMkLst>
        </pc:grpChg>
        <pc:picChg chg="mod">
          <ac:chgData name="Glenda Cox" userId="1a95f6b0-d73e-4d12-bb8e-c729f21f1887" providerId="ADAL" clId="{1A963172-7B80-473B-AE47-D69B3CC6E5E7}" dt="2024-10-22T16:21:32.952" v="234" actId="26606"/>
          <ac:picMkLst>
            <pc:docMk/>
            <pc:sldMk cId="533386827" sldId="528"/>
            <ac:picMk id="2050" creationId="{5F79E0D1-3C69-B0BD-52C7-86E5C83B8DE4}"/>
          </ac:picMkLst>
        </pc:picChg>
      </pc:sldChg>
      <pc:sldChg chg="del">
        <pc:chgData name="Glenda Cox" userId="1a95f6b0-d73e-4d12-bb8e-c729f21f1887" providerId="ADAL" clId="{1A963172-7B80-473B-AE47-D69B3CC6E5E7}" dt="2024-10-20T12:00:49.579" v="99" actId="47"/>
        <pc:sldMkLst>
          <pc:docMk/>
          <pc:sldMk cId="621179327" sldId="1912"/>
        </pc:sldMkLst>
      </pc:sldChg>
      <pc:sldChg chg="del">
        <pc:chgData name="Glenda Cox" userId="1a95f6b0-d73e-4d12-bb8e-c729f21f1887" providerId="ADAL" clId="{1A963172-7B80-473B-AE47-D69B3CC6E5E7}" dt="2024-10-20T12:00:48.724" v="98" actId="47"/>
        <pc:sldMkLst>
          <pc:docMk/>
          <pc:sldMk cId="2173792794" sldId="1913"/>
        </pc:sldMkLst>
      </pc:sldChg>
      <pc:sldChg chg="modSp new mod">
        <pc:chgData name="Glenda Cox" userId="1a95f6b0-d73e-4d12-bb8e-c729f21f1887" providerId="ADAL" clId="{1A963172-7B80-473B-AE47-D69B3CC6E5E7}" dt="2024-10-22T16:25:19.299" v="388" actId="20577"/>
        <pc:sldMkLst>
          <pc:docMk/>
          <pc:sldMk cId="2491583988" sldId="1914"/>
        </pc:sldMkLst>
        <pc:spChg chg="mod">
          <ac:chgData name="Glenda Cox" userId="1a95f6b0-d73e-4d12-bb8e-c729f21f1887" providerId="ADAL" clId="{1A963172-7B80-473B-AE47-D69B3CC6E5E7}" dt="2024-10-22T16:25:19.299" v="388" actId="20577"/>
          <ac:spMkLst>
            <pc:docMk/>
            <pc:sldMk cId="2491583988" sldId="1914"/>
            <ac:spMk id="2" creationId="{5662128E-A42E-BB6E-628F-8519A2E4488C}"/>
          </ac:spMkLst>
        </pc:spChg>
      </pc:sldChg>
      <pc:sldChg chg="delSp modSp add mod">
        <pc:chgData name="Glenda Cox" userId="1a95f6b0-d73e-4d12-bb8e-c729f21f1887" providerId="ADAL" clId="{1A963172-7B80-473B-AE47-D69B3CC6E5E7}" dt="2024-10-20T12:00:33.348" v="95" actId="20577"/>
        <pc:sldMkLst>
          <pc:docMk/>
          <pc:sldMk cId="1319899956" sldId="1915"/>
        </pc:sldMkLst>
        <pc:spChg chg="mod">
          <ac:chgData name="Glenda Cox" userId="1a95f6b0-d73e-4d12-bb8e-c729f21f1887" providerId="ADAL" clId="{1A963172-7B80-473B-AE47-D69B3CC6E5E7}" dt="2024-10-20T12:00:33.348" v="95" actId="20577"/>
          <ac:spMkLst>
            <pc:docMk/>
            <pc:sldMk cId="1319899956" sldId="1915"/>
            <ac:spMk id="6" creationId="{4CBE4DB1-1457-1A27-DAF4-6CA8CD663AFA}"/>
          </ac:spMkLst>
        </pc:spChg>
        <pc:spChg chg="mod">
          <ac:chgData name="Glenda Cox" userId="1a95f6b0-d73e-4d12-bb8e-c729f21f1887" providerId="ADAL" clId="{1A963172-7B80-473B-AE47-D69B3CC6E5E7}" dt="2024-10-20T11:59:46.029" v="30" actId="20577"/>
          <ac:spMkLst>
            <pc:docMk/>
            <pc:sldMk cId="1319899956" sldId="1915"/>
            <ac:spMk id="8" creationId="{8160B835-7BFA-865E-B197-F85AFCD38FBF}"/>
          </ac:spMkLst>
        </pc:spChg>
        <pc:spChg chg="del mod">
          <ac:chgData name="Glenda Cox" userId="1a95f6b0-d73e-4d12-bb8e-c729f21f1887" providerId="ADAL" clId="{1A963172-7B80-473B-AE47-D69B3CC6E5E7}" dt="2024-10-20T11:59:16.195" v="9"/>
          <ac:spMkLst>
            <pc:docMk/>
            <pc:sldMk cId="1319899956" sldId="1915"/>
            <ac:spMk id="18" creationId="{9CAD334B-B3A1-8E19-CCC6-3094DFC0DE41}"/>
          </ac:spMkLst>
        </pc:spChg>
      </pc:sldChg>
      <pc:sldChg chg="add">
        <pc:chgData name="Glenda Cox" userId="1a95f6b0-d73e-4d12-bb8e-c729f21f1887" providerId="ADAL" clId="{1A963172-7B80-473B-AE47-D69B3CC6E5E7}" dt="2024-10-20T12:11:50.175" v="102"/>
        <pc:sldMkLst>
          <pc:docMk/>
          <pc:sldMk cId="0" sldId="1916"/>
        </pc:sldMkLst>
      </pc:sldChg>
      <pc:sldChg chg="add">
        <pc:chgData name="Glenda Cox" userId="1a95f6b0-d73e-4d12-bb8e-c729f21f1887" providerId="ADAL" clId="{1A963172-7B80-473B-AE47-D69B3CC6E5E7}" dt="2024-10-20T12:11:50.175" v="102"/>
        <pc:sldMkLst>
          <pc:docMk/>
          <pc:sldMk cId="0" sldId="1917"/>
        </pc:sldMkLst>
      </pc:sldChg>
      <pc:sldChg chg="add del">
        <pc:chgData name="Glenda Cox" userId="1a95f6b0-d73e-4d12-bb8e-c729f21f1887" providerId="ADAL" clId="{1A963172-7B80-473B-AE47-D69B3CC6E5E7}" dt="2024-10-22T16:00:23.019" v="134" actId="47"/>
        <pc:sldMkLst>
          <pc:docMk/>
          <pc:sldMk cId="0" sldId="1918"/>
        </pc:sldMkLst>
      </pc:sldChg>
      <pc:sldChg chg="add ord modNotes">
        <pc:chgData name="Glenda Cox" userId="1a95f6b0-d73e-4d12-bb8e-c729f21f1887" providerId="ADAL" clId="{1A963172-7B80-473B-AE47-D69B3CC6E5E7}" dt="2024-10-20T12:29:48.567" v="114"/>
        <pc:sldMkLst>
          <pc:docMk/>
          <pc:sldMk cId="1289310689" sldId="1919"/>
        </pc:sldMkLst>
      </pc:sldChg>
      <pc:sldChg chg="modSp new del mod">
        <pc:chgData name="Glenda Cox" userId="1a95f6b0-d73e-4d12-bb8e-c729f21f1887" providerId="ADAL" clId="{1A963172-7B80-473B-AE47-D69B3CC6E5E7}" dt="2024-10-22T16:20:24.367" v="229" actId="47"/>
        <pc:sldMkLst>
          <pc:docMk/>
          <pc:sldMk cId="626789006" sldId="1920"/>
        </pc:sldMkLst>
        <pc:spChg chg="mod">
          <ac:chgData name="Glenda Cox" userId="1a95f6b0-d73e-4d12-bb8e-c729f21f1887" providerId="ADAL" clId="{1A963172-7B80-473B-AE47-D69B3CC6E5E7}" dt="2024-10-22T16:04:25.372" v="185" actId="20577"/>
          <ac:spMkLst>
            <pc:docMk/>
            <pc:sldMk cId="626789006" sldId="1920"/>
            <ac:spMk id="2" creationId="{43CC3189-21F0-F889-3D29-37C0CB96EECC}"/>
          </ac:spMkLst>
        </pc:spChg>
      </pc:sldChg>
      <pc:sldChg chg="modSp new del mod">
        <pc:chgData name="Glenda Cox" userId="1a95f6b0-d73e-4d12-bb8e-c729f21f1887" providerId="ADAL" clId="{1A963172-7B80-473B-AE47-D69B3CC6E5E7}" dt="2024-10-22T16:24:02.848" v="263" actId="47"/>
        <pc:sldMkLst>
          <pc:docMk/>
          <pc:sldMk cId="2816044972" sldId="1921"/>
        </pc:sldMkLst>
        <pc:spChg chg="mod">
          <ac:chgData name="Glenda Cox" userId="1a95f6b0-d73e-4d12-bb8e-c729f21f1887" providerId="ADAL" clId="{1A963172-7B80-473B-AE47-D69B3CC6E5E7}" dt="2024-10-22T16:23:15.015" v="261" actId="6549"/>
          <ac:spMkLst>
            <pc:docMk/>
            <pc:sldMk cId="2816044972" sldId="1921"/>
            <ac:spMk id="2" creationId="{39BA3A31-14C1-23B9-0D4C-18A5CB7F0FB0}"/>
          </ac:spMkLst>
        </pc:spChg>
      </pc:sldChg>
      <pc:sldMasterChg chg="delSldLayout">
        <pc:chgData name="Glenda Cox" userId="1a95f6b0-d73e-4d12-bb8e-c729f21f1887" providerId="ADAL" clId="{1A963172-7B80-473B-AE47-D69B3CC6E5E7}" dt="2024-10-20T12:31:29.878" v="123" actId="47"/>
        <pc:sldMasterMkLst>
          <pc:docMk/>
          <pc:sldMasterMk cId="0" sldId="2147483648"/>
        </pc:sldMasterMkLst>
        <pc:sldLayoutChg chg="del">
          <pc:chgData name="Glenda Cox" userId="1a95f6b0-d73e-4d12-bb8e-c729f21f1887" providerId="ADAL" clId="{1A963172-7B80-473B-AE47-D69B3CC6E5E7}" dt="2024-10-20T12:29:59.027" v="115" actId="47"/>
          <pc:sldLayoutMkLst>
            <pc:docMk/>
            <pc:sldMasterMk cId="0" sldId="2147483648"/>
            <pc:sldLayoutMk cId="0" sldId="2147483649"/>
          </pc:sldLayoutMkLst>
        </pc:sldLayoutChg>
        <pc:sldLayoutChg chg="del">
          <pc:chgData name="Glenda Cox" userId="1a95f6b0-d73e-4d12-bb8e-c729f21f1887" providerId="ADAL" clId="{1A963172-7B80-473B-AE47-D69B3CC6E5E7}" dt="2024-10-20T12:31:21.639" v="122" actId="47"/>
          <pc:sldLayoutMkLst>
            <pc:docMk/>
            <pc:sldMasterMk cId="0" sldId="2147483648"/>
            <pc:sldLayoutMk cId="0" sldId="2147483650"/>
          </pc:sldLayoutMkLst>
        </pc:sldLayoutChg>
        <pc:sldLayoutChg chg="del">
          <pc:chgData name="Glenda Cox" userId="1a95f6b0-d73e-4d12-bb8e-c729f21f1887" providerId="ADAL" clId="{1A963172-7B80-473B-AE47-D69B3CC6E5E7}" dt="2024-10-20T12:31:29.878" v="123" actId="47"/>
          <pc:sldLayoutMkLst>
            <pc:docMk/>
            <pc:sldMasterMk cId="0" sldId="2147483648"/>
            <pc:sldLayoutMk cId="0" sldId="2147483654"/>
          </pc:sldLayoutMkLst>
        </pc:sldLayoutChg>
      </pc:sldMasterChg>
      <pc:sldMasterChg chg="delSldLayout">
        <pc:chgData name="Glenda Cox" userId="1a95f6b0-d73e-4d12-bb8e-c729f21f1887" providerId="ADAL" clId="{1A963172-7B80-473B-AE47-D69B3CC6E5E7}" dt="2024-10-20T12:12:32.591" v="106" actId="47"/>
        <pc:sldMasterMkLst>
          <pc:docMk/>
          <pc:sldMasterMk cId="0" sldId="2147483676"/>
        </pc:sldMasterMkLst>
        <pc:sldLayoutChg chg="del">
          <pc:chgData name="Glenda Cox" userId="1a95f6b0-d73e-4d12-bb8e-c729f21f1887" providerId="ADAL" clId="{1A963172-7B80-473B-AE47-D69B3CC6E5E7}" dt="2024-10-20T12:00:40.755" v="96" actId="47"/>
          <pc:sldLayoutMkLst>
            <pc:docMk/>
            <pc:sldMasterMk cId="0" sldId="2147483676"/>
            <pc:sldLayoutMk cId="0" sldId="2147483664"/>
          </pc:sldLayoutMkLst>
        </pc:sldLayoutChg>
        <pc:sldLayoutChg chg="del">
          <pc:chgData name="Glenda Cox" userId="1a95f6b0-d73e-4d12-bb8e-c729f21f1887" providerId="ADAL" clId="{1A963172-7B80-473B-AE47-D69B3CC6E5E7}" dt="2024-10-20T12:12:32.591" v="106" actId="47"/>
          <pc:sldLayoutMkLst>
            <pc:docMk/>
            <pc:sldMasterMk cId="0" sldId="2147483676"/>
            <pc:sldLayoutMk cId="0" sldId="214748366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vle.du.ac.in/file.php/1/home_page/wordle1.jpg"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www.youtube.com/watch?v=msgoXAUSsAE" TargetMode="External"/><Relationship Id="rId4" Type="http://schemas.openxmlformats.org/officeDocument/2006/relationships/hyperlink" Target="https://www.youtube.com/watch?v=7NH7vLzt9jY"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pexels.com/photo/man-in-black-and-white-polo-shirt-beside-writing-board-159844/"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youtube.com/watch?v=IeWuQ9O0NqQ" TargetMode="External"/><Relationship Id="rId5" Type="http://schemas.openxmlformats.org/officeDocument/2006/relationships/hyperlink" Target="http://open.uct.ac.za/handle/11427/2604" TargetMode="External"/><Relationship Id="rId4" Type="http://schemas.openxmlformats.org/officeDocument/2006/relationships/hyperlink" Target="https://www.pexels.com/photo/adult-book-book-series-college-545062/"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39df9a0196_1_1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g139df9a0196_1_1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48f053a63b_2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g248f053a63b_2_19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1200"/>
              <a:t>UNESCO spoke about the critical importance of open licenses and open educational resources.  </a:t>
            </a:r>
            <a:endParaRPr/>
          </a:p>
          <a:p>
            <a:pPr marL="0" lvl="0" indent="0" algn="l" rtl="0">
              <a:spcBef>
                <a:spcPts val="0"/>
              </a:spcBef>
              <a:spcAft>
                <a:spcPts val="0"/>
              </a:spcAft>
              <a:buNone/>
            </a:pPr>
            <a:r>
              <a:rPr lang="en" sz="1200"/>
              <a:t>Open licensing must be done correctly – you have to get it right for OER to work.</a:t>
            </a:r>
            <a:endParaRPr b="0"/>
          </a:p>
        </p:txBody>
      </p:sp>
      <p:sp>
        <p:nvSpPr>
          <p:cNvPr id="264" name="Google Shape;264;g248f053a63b_2_19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248f053a63b_2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g248f053a63b_2_20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1200"/>
              <a:t>To do </a:t>
            </a:r>
            <a:r>
              <a:rPr lang="en" sz="1200" b="1">
                <a:solidFill>
                  <a:srgbClr val="00B019"/>
                </a:solidFill>
              </a:rPr>
              <a:t>open licensing </a:t>
            </a:r>
            <a:r>
              <a:rPr lang="en" sz="1200"/>
              <a:t>correctly, we need to use standard, international open licenses: Creative Commons Licenses.</a:t>
            </a:r>
            <a:endParaRPr b="0"/>
          </a:p>
        </p:txBody>
      </p:sp>
      <p:sp>
        <p:nvSpPr>
          <p:cNvPr id="270" name="Google Shape;270;g248f053a63b_2_20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248f053a63b_2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1" name="Google Shape;281;g248f053a63b_2_211:notes"/>
          <p:cNvSpPr txBox="1">
            <a:spLocks noGrp="1"/>
          </p:cNvSpPr>
          <p:nvPr>
            <p:ph type="body" idx="1"/>
          </p:nvPr>
        </p:nvSpPr>
        <p:spPr>
          <a:xfrm>
            <a:off x="685800" y="4343401"/>
            <a:ext cx="5486400" cy="4448175"/>
          </a:xfrm>
          <a:prstGeom prst="rect">
            <a:avLst/>
          </a:prstGeom>
          <a:noFill/>
          <a:ln>
            <a:noFill/>
          </a:ln>
        </p:spPr>
        <p:txBody>
          <a:bodyPr spcFirstLastPara="1" wrap="square" lIns="91425" tIns="45700" rIns="91425" bIns="45700" anchor="t" anchorCtr="0">
            <a:noAutofit/>
          </a:bodyPr>
          <a:lstStyle/>
          <a:p>
            <a:pPr marL="142346" lvl="0" indent="0" algn="l" rtl="0">
              <a:spcBef>
                <a:spcPts val="0"/>
              </a:spcBef>
              <a:spcAft>
                <a:spcPts val="0"/>
              </a:spcAft>
              <a:buNone/>
            </a:pPr>
            <a:r>
              <a:rPr lang="en">
                <a:latin typeface="Verdana"/>
                <a:ea typeface="Verdana"/>
                <a:cs typeface="Verdana"/>
                <a:sym typeface="Verdana"/>
              </a:rPr>
              <a:t>CC has six open licenses and two public domain tools.  We don’t have time to go over them today. </a:t>
            </a:r>
            <a:endParaRPr/>
          </a:p>
          <a:p>
            <a:pPr marL="142346" lvl="0" indent="0" algn="l" rtl="0">
              <a:spcBef>
                <a:spcPts val="0"/>
              </a:spcBef>
              <a:spcAft>
                <a:spcPts val="0"/>
              </a:spcAft>
              <a:buNone/>
            </a:pPr>
            <a:r>
              <a:rPr lang="en">
                <a:latin typeface="Verdana"/>
                <a:ea typeface="Verdana"/>
                <a:cs typeface="Verdana"/>
                <a:sym typeface="Verdana"/>
              </a:rPr>
              <a:t>There are multiple open license choices to open your educational resources.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48f053a63b_2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g248f053a63b_2_2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296" name="Google Shape;296;g248f053a63b_2_22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en"/>
              <a:t>16</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139df9a0196_0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g139df9a0196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200"/>
              <a:buFont typeface="Calibri"/>
              <a:buNone/>
            </a:pPr>
            <a:endParaRPr/>
          </a:p>
        </p:txBody>
      </p:sp>
      <p:sp>
        <p:nvSpPr>
          <p:cNvPr id="428" name="Google Shape;428;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30:notes"/>
          <p:cNvSpPr txBox="1"/>
          <p:nvPr/>
        </p:nvSpPr>
        <p:spPr>
          <a:xfrm>
            <a:off x="3886522" y="8687385"/>
            <a:ext cx="2971500" cy="4566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GB" sz="1200" b="0" i="0" u="none" strike="noStrike" cap="none">
                <a:solidFill>
                  <a:srgbClr val="000000"/>
                </a:solidFill>
                <a:latin typeface="Times New Roman"/>
                <a:ea typeface="Times New Roman"/>
                <a:cs typeface="Times New Roman"/>
                <a:sym typeface="Times New Roman"/>
              </a:rPr>
              <a:t>19</a:t>
            </a:fld>
            <a:endParaRPr sz="1200" b="0" i="0" u="none" strike="noStrike" cap="none">
              <a:solidFill>
                <a:srgbClr val="000000"/>
              </a:solidFill>
              <a:latin typeface="Times New Roman"/>
              <a:ea typeface="Times New Roman"/>
              <a:cs typeface="Times New Roman"/>
              <a:sym typeface="Times New Roman"/>
            </a:endParaRPr>
          </a:p>
        </p:txBody>
      </p:sp>
      <p:sp>
        <p:nvSpPr>
          <p:cNvPr id="448" name="Google Shape;448;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49" name="Google Shape;449;p30:notes"/>
          <p:cNvSpPr txBox="1">
            <a:spLocks noGrp="1"/>
          </p:cNvSpPr>
          <p:nvPr>
            <p:ph type="body" idx="1"/>
          </p:nvPr>
        </p:nvSpPr>
        <p:spPr>
          <a:xfrm>
            <a:off x="915042" y="4343693"/>
            <a:ext cx="5028000" cy="4113900"/>
          </a:xfrm>
          <a:prstGeom prst="rect">
            <a:avLst/>
          </a:prstGeom>
          <a:noFill/>
          <a:ln>
            <a:noFill/>
          </a:ln>
        </p:spPr>
        <p:txBody>
          <a:bodyPr spcFirstLastPara="1" wrap="square" lIns="0" tIns="0" rIns="0" bIns="0" anchor="t" anchorCtr="0">
            <a:noAutofit/>
          </a:bodyPr>
          <a:lstStyle/>
          <a:p>
            <a:pPr marL="0" marR="0" lvl="0" indent="0" algn="l" rtl="0">
              <a:lnSpc>
                <a:spcPct val="95000"/>
              </a:lnSpc>
              <a:spcBef>
                <a:spcPts val="0"/>
              </a:spcBef>
              <a:spcAft>
                <a:spcPts val="0"/>
              </a:spcAft>
              <a:buClr>
                <a:srgbClr val="000000"/>
              </a:buClr>
              <a:buSzPts val="1600"/>
              <a:buFont typeface="Calibri"/>
              <a:buNone/>
            </a:pPr>
            <a:r>
              <a:rPr lang="en-GB" sz="1600" b="0" i="0" u="none" strike="noStrike" cap="none">
                <a:solidFill>
                  <a:srgbClr val="000000"/>
                </a:solidFill>
                <a:latin typeface="Calibri"/>
                <a:ea typeface="Calibri"/>
                <a:cs typeface="Calibri"/>
                <a:sym typeface="Calibri"/>
              </a:rPr>
              <a:t>Once we have identified something we would like to share, we need to scrutinize it for any potential third party copyright considerations.  This is the least fun part of the process!  Remember that textual quotes or references from scholarly materials are ok to include as long as you reference properly. The problem is usually media, images, charts, graphs, etc. </a:t>
            </a:r>
            <a:endParaRPr/>
          </a:p>
          <a:p>
            <a:pPr marL="0" marR="0" lvl="0" indent="0" algn="l" rtl="0">
              <a:lnSpc>
                <a:spcPct val="95000"/>
              </a:lnSpc>
              <a:spcBef>
                <a:spcPts val="0"/>
              </a:spcBef>
              <a:spcAft>
                <a:spcPts val="0"/>
              </a:spcAft>
              <a:buClr>
                <a:schemeClr val="dk1"/>
              </a:buClr>
              <a:buSzPts val="1600"/>
              <a:buFont typeface="Calibri"/>
              <a:buNone/>
            </a:pPr>
            <a:endParaRPr sz="1600" b="0" i="0" u="none" strike="noStrike" cap="none">
              <a:solidFill>
                <a:srgbClr val="000000"/>
              </a:solidFill>
              <a:latin typeface="Calibri"/>
              <a:ea typeface="Calibri"/>
              <a:cs typeface="Calibri"/>
              <a:sym typeface="Calibri"/>
            </a:endParaRPr>
          </a:p>
          <a:p>
            <a:pPr marL="0" marR="0" lvl="0" indent="0" algn="l" rtl="0">
              <a:lnSpc>
                <a:spcPct val="95000"/>
              </a:lnSpc>
              <a:spcBef>
                <a:spcPts val="0"/>
              </a:spcBef>
              <a:spcAft>
                <a:spcPts val="0"/>
              </a:spcAft>
              <a:buClr>
                <a:srgbClr val="000000"/>
              </a:buClr>
              <a:buSzPts val="1600"/>
              <a:buFont typeface="Calibri"/>
              <a:buNone/>
            </a:pPr>
            <a:r>
              <a:rPr lang="en-GB" sz="1600" b="0" i="0" u="none" strike="noStrike" cap="none">
                <a:solidFill>
                  <a:srgbClr val="000000"/>
                </a:solidFill>
                <a:latin typeface="Calibri"/>
                <a:ea typeface="Calibri"/>
                <a:cs typeface="Calibri"/>
                <a:sym typeface="Calibri"/>
              </a:rPr>
              <a:t>Often we create materials that use other’s content simply because we found it online – remember </a:t>
            </a:r>
            <a:r>
              <a:rPr lang="en-GB" sz="1600" b="1" i="0" u="none" strike="noStrike" cap="none">
                <a:solidFill>
                  <a:srgbClr val="000000"/>
                </a:solidFill>
                <a:latin typeface="Calibri"/>
                <a:ea typeface="Calibri"/>
                <a:cs typeface="Calibri"/>
                <a:sym typeface="Calibri"/>
              </a:rPr>
              <a:t>online</a:t>
            </a:r>
            <a:r>
              <a:rPr lang="en-GB" sz="1600" b="0" i="0" u="none" strike="noStrike" cap="none">
                <a:solidFill>
                  <a:srgbClr val="000000"/>
                </a:solidFill>
                <a:latin typeface="Calibri"/>
                <a:ea typeface="Calibri"/>
                <a:cs typeface="Calibri"/>
                <a:sym typeface="Calibri"/>
              </a:rPr>
              <a:t> does not necessarily mean </a:t>
            </a:r>
            <a:r>
              <a:rPr lang="en-GB" sz="1600" b="1" i="0" u="none" strike="noStrike" cap="none">
                <a:solidFill>
                  <a:srgbClr val="000000"/>
                </a:solidFill>
                <a:latin typeface="Calibri"/>
                <a:ea typeface="Calibri"/>
                <a:cs typeface="Calibri"/>
                <a:sym typeface="Calibri"/>
              </a:rPr>
              <a:t>open</a:t>
            </a:r>
            <a:r>
              <a:rPr lang="en-GB" sz="1600" b="0" i="0" u="none" strike="noStrike" cap="none">
                <a:solidFill>
                  <a:srgbClr val="000000"/>
                </a:solidFill>
                <a:latin typeface="Calibri"/>
                <a:ea typeface="Calibri"/>
                <a:cs typeface="Calibri"/>
                <a:sym typeface="Calibri"/>
              </a:rPr>
              <a:t>!  </a:t>
            </a:r>
            <a:endParaRPr/>
          </a:p>
          <a:p>
            <a:pPr marL="0" marR="0" lvl="0" indent="0" algn="l" rtl="0">
              <a:lnSpc>
                <a:spcPct val="95000"/>
              </a:lnSpc>
              <a:spcBef>
                <a:spcPts val="0"/>
              </a:spcBef>
              <a:spcAft>
                <a:spcPts val="0"/>
              </a:spcAft>
              <a:buClr>
                <a:schemeClr val="dk1"/>
              </a:buClr>
              <a:buSzPts val="1600"/>
              <a:buFont typeface="Calibri"/>
              <a:buNone/>
            </a:pPr>
            <a:endParaRPr sz="1600" b="0" i="0" u="none" strike="noStrike" cap="none">
              <a:solidFill>
                <a:srgbClr val="000000"/>
              </a:solidFill>
              <a:latin typeface="Calibri"/>
              <a:ea typeface="Calibri"/>
              <a:cs typeface="Calibri"/>
              <a:sym typeface="Calibri"/>
            </a:endParaRPr>
          </a:p>
          <a:p>
            <a:pPr marL="0" marR="0" lvl="0" indent="0" algn="l" rtl="0">
              <a:lnSpc>
                <a:spcPct val="95000"/>
              </a:lnSpc>
              <a:spcBef>
                <a:spcPts val="0"/>
              </a:spcBef>
              <a:spcAft>
                <a:spcPts val="0"/>
              </a:spcAft>
              <a:buClr>
                <a:srgbClr val="000000"/>
              </a:buClr>
              <a:buSzPts val="1600"/>
              <a:buFont typeface="Calibri"/>
              <a:buNone/>
            </a:pPr>
            <a:r>
              <a:rPr lang="en-GB" sz="1600" b="0" i="0" u="none" strike="noStrike" cap="none">
                <a:solidFill>
                  <a:srgbClr val="000000"/>
                </a:solidFill>
                <a:latin typeface="Calibri"/>
                <a:ea typeface="Calibri"/>
                <a:cs typeface="Calibri"/>
                <a:sym typeface="Calibri"/>
              </a:rPr>
              <a:t>If you have used content which you do not have the right to share openly, you have three options: </a:t>
            </a:r>
            <a:endParaRPr/>
          </a:p>
          <a:p>
            <a:pPr marL="0" marR="0" lvl="0" indent="-101600" algn="l" rtl="0">
              <a:lnSpc>
                <a:spcPct val="95000"/>
              </a:lnSpc>
              <a:spcBef>
                <a:spcPts val="0"/>
              </a:spcBef>
              <a:spcAft>
                <a:spcPts val="0"/>
              </a:spcAft>
              <a:buClr>
                <a:srgbClr val="000000"/>
              </a:buClr>
              <a:buSzPts val="1600"/>
              <a:buFont typeface="Calibri"/>
              <a:buChar char="•"/>
            </a:pPr>
            <a:r>
              <a:rPr lang="en-GB" sz="1600" b="0" i="0" u="none" strike="noStrike" cap="none">
                <a:solidFill>
                  <a:srgbClr val="000000"/>
                </a:solidFill>
                <a:latin typeface="Calibri"/>
                <a:ea typeface="Calibri"/>
                <a:cs typeface="Calibri"/>
                <a:sym typeface="Calibri"/>
              </a:rPr>
              <a:t>Replace the resource with an openly licensed alternative </a:t>
            </a:r>
            <a:endParaRPr/>
          </a:p>
          <a:p>
            <a:pPr marL="0" marR="0" lvl="0" indent="-101600" algn="l" rtl="0">
              <a:lnSpc>
                <a:spcPct val="95000"/>
              </a:lnSpc>
              <a:spcBef>
                <a:spcPts val="0"/>
              </a:spcBef>
              <a:spcAft>
                <a:spcPts val="0"/>
              </a:spcAft>
              <a:buClr>
                <a:srgbClr val="000000"/>
              </a:buClr>
              <a:buSzPts val="1600"/>
              <a:buFont typeface="Calibri"/>
              <a:buChar char="•"/>
            </a:pPr>
            <a:r>
              <a:rPr lang="en-GB" sz="1600" b="0" i="0" u="none" strike="noStrike" cap="none">
                <a:solidFill>
                  <a:srgbClr val="000000"/>
                </a:solidFill>
                <a:latin typeface="Calibri"/>
                <a:ea typeface="Calibri"/>
                <a:cs typeface="Calibri"/>
                <a:sym typeface="Calibri"/>
              </a:rPr>
              <a:t>Obtain permission from the publisher, author, or organization that holds copyright (we have seen this work!) </a:t>
            </a:r>
            <a:endParaRPr/>
          </a:p>
          <a:p>
            <a:pPr marL="0" marR="0" lvl="0" indent="-101600" algn="l" rtl="0">
              <a:lnSpc>
                <a:spcPct val="95000"/>
              </a:lnSpc>
              <a:spcBef>
                <a:spcPts val="0"/>
              </a:spcBef>
              <a:spcAft>
                <a:spcPts val="0"/>
              </a:spcAft>
              <a:buClr>
                <a:srgbClr val="000000"/>
              </a:buClr>
              <a:buSzPts val="1600"/>
              <a:buFont typeface="Calibri"/>
              <a:buChar char="•"/>
            </a:pPr>
            <a:r>
              <a:rPr lang="en-GB" sz="1600" b="0" i="0" u="none" strike="noStrike" cap="none">
                <a:solidFill>
                  <a:srgbClr val="000000"/>
                </a:solidFill>
                <a:latin typeface="Calibri"/>
                <a:ea typeface="Calibri"/>
                <a:cs typeface="Calibri"/>
                <a:sym typeface="Calibri"/>
              </a:rPr>
              <a:t>If all else fails – reconsider using the material at all </a:t>
            </a:r>
            <a:endParaRPr/>
          </a:p>
          <a:p>
            <a:pPr marL="0" marR="0" lvl="0" indent="0" algn="l" rtl="0">
              <a:lnSpc>
                <a:spcPct val="95000"/>
              </a:lnSpc>
              <a:spcBef>
                <a:spcPts val="0"/>
              </a:spcBef>
              <a:spcAft>
                <a:spcPts val="0"/>
              </a:spcAft>
              <a:buClr>
                <a:schemeClr val="dk1"/>
              </a:buClr>
              <a:buSzPts val="1600"/>
              <a:buFont typeface="Calibri"/>
              <a:buNone/>
            </a:pPr>
            <a:endParaRPr sz="16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3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rgbClr val="000000"/>
                </a:solidFill>
                <a:latin typeface="Arial"/>
                <a:ea typeface="Arial"/>
                <a:cs typeface="Arial"/>
                <a:sym typeface="Arial"/>
              </a:rPr>
              <a:t>20</a:t>
            </a:fld>
            <a:endParaRPr sz="1200" b="0" i="0" u="none" strike="noStrike" cap="none">
              <a:solidFill>
                <a:srgbClr val="000000"/>
              </a:solidFill>
              <a:latin typeface="Arial"/>
              <a:ea typeface="Arial"/>
              <a:cs typeface="Arial"/>
              <a:sym typeface="Arial"/>
            </a:endParaRPr>
          </a:p>
        </p:txBody>
      </p:sp>
      <p:sp>
        <p:nvSpPr>
          <p:cNvPr id="455" name="Google Shape;455;p3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56" name="Google Shape;456;p3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1" name="Google Shape;471;p3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2" name="Google Shape;472;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It’s up to you where you want to give attribution, but wherever you include it, we recommend including the following pieces of information. </a:t>
            </a:r>
            <a:endParaRPr sz="1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So we have a detailed best practices for attribution guide with examples by medium.</a:t>
            </a:r>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But if you need a quick acronym to reference, we recommend using “TASL”– which stands for Title Author Source License. </a:t>
            </a:r>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TASL is even used with elementary aged children because it’s so easy to remember.</a:t>
            </a:r>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Title and Author are self-explanatory. </a:t>
            </a:r>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Source means link to the original work where you accessed it on the web; </a:t>
            </a:r>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and License means the name of and link to the license, for example CC BY or Creative Commons Attribution, and a link to the license as specified in your SGA.</a:t>
            </a:r>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The link is very important because that’s how people who don’t know what Creative Commons is know what they can and can’t do with a work.</a:t>
            </a:r>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473" name="Google Shape;473;p3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0"/>
        <p:cNvGrpSpPr/>
        <p:nvPr/>
      </p:nvGrpSpPr>
      <p:grpSpPr>
        <a:xfrm>
          <a:off x="0" y="0"/>
          <a:ext cx="0" cy="0"/>
          <a:chOff x="0" y="0"/>
          <a:chExt cx="0" cy="0"/>
        </a:xfrm>
      </p:grpSpPr>
      <p:sp>
        <p:nvSpPr>
          <p:cNvPr id="481" name="Google Shape;481;g139df9a0196_0_18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2" name="Google Shape;482;g139df9a0196_0_1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hlink"/>
              </a:buClr>
              <a:buSzPts val="1200"/>
              <a:buFont typeface="Calibri"/>
              <a:buNone/>
            </a:pPr>
            <a:r>
              <a:rPr lang="en-GB" u="sng">
                <a:solidFill>
                  <a:schemeClr val="hlink"/>
                </a:solidFill>
                <a:hlinkClick r:id="rId3"/>
              </a:rPr>
              <a:t>http://vle.du.ac.in/file.php/1/home_page/wordle1.jpg</a:t>
            </a:r>
            <a:r>
              <a:rPr lang="en-GB"/>
              <a:t> </a:t>
            </a:r>
            <a:endParaRPr/>
          </a:p>
          <a:p>
            <a:pPr marL="0" lvl="0" indent="0" algn="l" rtl="0">
              <a:spcBef>
                <a:spcPts val="0"/>
              </a:spcBef>
              <a:spcAft>
                <a:spcPts val="0"/>
              </a:spcAft>
              <a:buClr>
                <a:schemeClr val="dk1"/>
              </a:buClr>
              <a:buSzPts val="1200"/>
              <a:buFont typeface="Calibri"/>
              <a:buNone/>
            </a:pPr>
            <a:r>
              <a:rPr lang="en-GB"/>
              <a:t>Watch in own time: </a:t>
            </a:r>
            <a:r>
              <a:rPr lang="en-GB" u="sng">
                <a:solidFill>
                  <a:schemeClr val="hlink"/>
                </a:solidFill>
                <a:hlinkClick r:id="rId4"/>
              </a:rPr>
              <a:t>https://www.youtube.com/watch?v=7NH7vLzt9jY</a:t>
            </a:r>
            <a:r>
              <a:rPr lang="en-GB"/>
              <a:t> &amp; </a:t>
            </a:r>
            <a:r>
              <a:rPr lang="en-GB" u="sng">
                <a:solidFill>
                  <a:schemeClr val="hlink"/>
                </a:solidFill>
                <a:hlinkClick r:id="rId5"/>
              </a:rPr>
              <a:t>https://www.youtube.com/watch?v=msgoXAUSsAE</a:t>
            </a:r>
            <a:r>
              <a:rPr lang="en-GB"/>
              <a:t> </a:t>
            </a:r>
            <a:endParaRPr/>
          </a:p>
          <a:p>
            <a:pPr marL="0" lvl="0" indent="0" algn="l" rtl="0">
              <a:spcBef>
                <a:spcPts val="0"/>
              </a:spcBef>
              <a:spcAft>
                <a:spcPts val="0"/>
              </a:spcAft>
              <a:buClr>
                <a:schemeClr val="dk1"/>
              </a:buClr>
              <a:buSzPts val="1200"/>
              <a:buFont typeface="Calibri"/>
              <a:buNone/>
            </a:pPr>
            <a:r>
              <a:rPr lang="en-GB"/>
              <a:t>JUST BECAUSE YOU CAN ACCESS IT ONLINE DOES NOT MEAN IT’S OPEN… [TK: Public Domain is a specific legal term that refers to objects that have passed the term of copyright (50 years after author death) or were never subject to copyright (certain government documents, etc.)]</a:t>
            </a:r>
            <a:endParaRPr/>
          </a:p>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7" name="Google Shape;487;p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There is no registration process to CC license something. You simply have to add a notice to your work that it is under CC BY. </a:t>
            </a:r>
            <a:endParaRPr/>
          </a:p>
          <a:p>
            <a:pPr marL="0" marR="0" lvl="0" indent="0" algn="l"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800"/>
              <a:buFont typeface="Calibri"/>
              <a:buNone/>
            </a:pPr>
            <a:r>
              <a:rPr lang="en-GB" sz="1800" b="0" i="0" u="none" strike="noStrike" cap="none">
                <a:solidFill>
                  <a:schemeClr val="dk1"/>
                </a:solidFill>
                <a:latin typeface="Calibri"/>
                <a:ea typeface="Calibri"/>
                <a:cs typeface="Calibri"/>
                <a:sym typeface="Calibri"/>
              </a:rPr>
              <a:t>And we’ve made it easy for you to do so through a tool we have developed..</a:t>
            </a:r>
            <a:endParaRPr sz="1800" b="0" i="0" u="none" strike="noStrike" cap="none">
              <a:solidFill>
                <a:schemeClr val="dk1"/>
              </a:solidFill>
              <a:latin typeface="Calibri"/>
              <a:ea typeface="Calibri"/>
              <a:cs typeface="Calibri"/>
              <a:sym typeface="Calibri"/>
            </a:endParaRPr>
          </a:p>
        </p:txBody>
      </p:sp>
      <p:sp>
        <p:nvSpPr>
          <p:cNvPr id="488" name="Google Shape;488;p3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23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200"/>
              <a:buFont typeface="Calibri"/>
              <a:buNone/>
            </a:pPr>
            <a:endParaRPr/>
          </a:p>
        </p:txBody>
      </p:sp>
      <p:sp>
        <p:nvSpPr>
          <p:cNvPr id="498" name="Google Shape;498;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200"/>
              <a:buFont typeface="Calibri"/>
              <a:buNone/>
            </a:pPr>
            <a:endParaRPr/>
          </a:p>
        </p:txBody>
      </p:sp>
      <p:sp>
        <p:nvSpPr>
          <p:cNvPr id="503" name="Google Shape;503;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200"/>
              <a:buFont typeface="Calibri"/>
              <a:buNone/>
            </a:pPr>
            <a:endParaRPr/>
          </a:p>
        </p:txBody>
      </p:sp>
      <p:sp>
        <p:nvSpPr>
          <p:cNvPr id="508" name="Google Shape;508;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3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3" name="Google Shape;513;p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1800"/>
              <a:buFont typeface="Merriweather Sans"/>
              <a:buNone/>
            </a:pPr>
            <a:r>
              <a:rPr lang="en-GB" sz="1800" b="0" i="0" u="none" strike="noStrike" cap="none">
                <a:solidFill>
                  <a:srgbClr val="000000"/>
                </a:solidFill>
                <a:latin typeface="Merriweather Sans"/>
                <a:ea typeface="Merriweather Sans"/>
                <a:cs typeface="Merriweather Sans"/>
                <a:sym typeface="Merriweather Sans"/>
              </a:rPr>
              <a:t>You will copy and paste that text into your document wherever you usually put the copyright information. So here’s an example of that here.  You can see that the text reads, “This work…”</a:t>
            </a:r>
            <a:endParaRPr sz="1800" b="0" i="0" u="none" strike="noStrike" cap="none">
              <a:solidFill>
                <a:srgbClr val="000000"/>
              </a:solidFill>
              <a:latin typeface="Merriweather Sans"/>
              <a:ea typeface="Merriweather Sans"/>
              <a:cs typeface="Merriweather Sans"/>
              <a:sym typeface="Merriweather Sans"/>
            </a:endParaRPr>
          </a:p>
        </p:txBody>
      </p:sp>
      <p:sp>
        <p:nvSpPr>
          <p:cNvPr id="514" name="Google Shape;514;p3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g139df9a0196_0_27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7" name="Google Shape;527;g139df9a0196_0_2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139df9a0196_0_8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139df9a0196_0_8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34629598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fe7ee3967e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fe7ee3967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ZA"/>
          </a:p>
        </p:txBody>
      </p:sp>
    </p:spTree>
    <p:extLst>
      <p:ext uri="{BB962C8B-B14F-4D97-AF65-F5344CB8AC3E}">
        <p14:creationId xmlns:p14="http://schemas.microsoft.com/office/powerpoint/2010/main" val="2374010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r>
              <a:rPr lang="en-GB"/>
              <a:t>Images: </a:t>
            </a:r>
            <a:r>
              <a:rPr lang="en-GB" u="sng">
                <a:solidFill>
                  <a:schemeClr val="hlink"/>
                </a:solidFill>
                <a:hlinkClick r:id="rId3"/>
              </a:rPr>
              <a:t>https://www.pexels.com/photo/man-in-black-and-white-polo-shirt-beside-writing-board-159844/</a:t>
            </a:r>
            <a:r>
              <a:rPr lang="en-GB"/>
              <a:t> and </a:t>
            </a:r>
            <a:r>
              <a:rPr lang="en-GB" u="sng">
                <a:solidFill>
                  <a:schemeClr val="hlink"/>
                </a:solidFill>
                <a:hlinkClick r:id="rId4"/>
              </a:rPr>
              <a:t>https://www.pexels.com/photo/adult-book-book-series-college-545062/</a:t>
            </a:r>
            <a:r>
              <a:rPr lang="en-GB"/>
              <a:t> </a:t>
            </a:r>
            <a:endParaRPr/>
          </a:p>
          <a:p>
            <a:pPr marL="0" lvl="0" indent="0" algn="l" rtl="0">
              <a:spcBef>
                <a:spcPts val="0"/>
              </a:spcBef>
              <a:spcAft>
                <a:spcPts val="0"/>
              </a:spcAft>
              <a:buClr>
                <a:schemeClr val="dk1"/>
              </a:buClr>
              <a:buSzPts val="1200"/>
              <a:buFont typeface="Calibri"/>
              <a:buNone/>
            </a:pPr>
            <a:r>
              <a:rPr lang="en-GB"/>
              <a:t>Also for interest WATCH Juane speaking about why OER? </a:t>
            </a:r>
            <a:r>
              <a:rPr lang="en-GB" u="sng">
                <a:solidFill>
                  <a:schemeClr val="hlink"/>
                </a:solidFill>
                <a:hlinkClick r:id="rId5"/>
              </a:rPr>
              <a:t>http://open.uct.ac.za/handle/11427/2604</a:t>
            </a:r>
            <a:r>
              <a:rPr lang="en-GB"/>
              <a:t> </a:t>
            </a:r>
            <a:endParaRPr/>
          </a:p>
          <a:p>
            <a:pPr marL="0" lvl="0" indent="0" algn="l" rtl="0">
              <a:spcBef>
                <a:spcPts val="0"/>
              </a:spcBef>
              <a:spcAft>
                <a:spcPts val="0"/>
              </a:spcAft>
              <a:buClr>
                <a:schemeClr val="dk1"/>
              </a:buClr>
              <a:buSzPts val="1200"/>
              <a:buFont typeface="Calibri"/>
              <a:buNone/>
            </a:pPr>
            <a:r>
              <a:rPr lang="en-GB"/>
              <a:t>Good overview of how open evolved </a:t>
            </a:r>
            <a:r>
              <a:rPr lang="en-GB" u="sng">
                <a:solidFill>
                  <a:schemeClr val="hlink"/>
                </a:solidFill>
                <a:hlinkClick r:id="rId6"/>
              </a:rPr>
              <a:t>https://www.youtube.com/watch?v=IeWuQ9O0NqQ</a:t>
            </a:r>
            <a:r>
              <a:rPr lang="en-GB"/>
              <a:t>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35ba7a5abd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35ba7a5abd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atin typeface="Calibri"/>
                <a:cs typeface="Calibri"/>
              </a:rPr>
              <a:t>6 partners (Tel, colin, Lilia, Fawzi, Glenda, </a:t>
            </a:r>
            <a:r>
              <a:rPr lang="en-US" err="1">
                <a:latin typeface="Calibri"/>
                <a:cs typeface="Calibri"/>
              </a:rPr>
              <a:t>Mpine</a:t>
            </a:r>
            <a:r>
              <a:rPr lang="en-US">
                <a:latin typeface="Calibri"/>
                <a:cs typeface="Calibri"/>
              </a:rPr>
              <a:t>)</a:t>
            </a:r>
          </a:p>
        </p:txBody>
      </p:sp>
      <p:sp>
        <p:nvSpPr>
          <p:cNvPr id="4" name="Slide Number Placeholder 3"/>
          <p:cNvSpPr>
            <a:spLocks noGrp="1"/>
          </p:cNvSpPr>
          <p:nvPr>
            <p:ph type="sldNum" sz="quarter" idx="5"/>
          </p:nvPr>
        </p:nvSpPr>
        <p:spPr/>
        <p:txBody>
          <a:bodyPr/>
          <a:lstStyle/>
          <a:p>
            <a:fld id="{4EC4C1B9-EABC-4D53-900E-443B1E196784}" type="slidenum">
              <a:rPr lang="en-ZA" smtClean="0"/>
              <a:t>34</a:t>
            </a:fld>
            <a:endParaRPr lang="en-ZA"/>
          </a:p>
        </p:txBody>
      </p:sp>
    </p:spTree>
    <p:extLst>
      <p:ext uri="{BB962C8B-B14F-4D97-AF65-F5344CB8AC3E}">
        <p14:creationId xmlns:p14="http://schemas.microsoft.com/office/powerpoint/2010/main" val="24313218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Glenda, Lucky and Lauren </a:t>
            </a:r>
          </a:p>
          <a:p>
            <a:r>
              <a:rPr lang="en-US">
                <a:latin typeface="Calibri"/>
                <a:cs typeface="Calibri"/>
              </a:rPr>
              <a:t>Good morning everyone, welcome to this event "The future of open education in Higher education in South Africa"</a:t>
            </a:r>
          </a:p>
          <a:p>
            <a:r>
              <a:rPr lang="en-US">
                <a:latin typeface="Calibri"/>
                <a:cs typeface="Calibri"/>
              </a:rPr>
              <a:t>Students welcome, thank you to Lauren and Lucky two of student fellows. </a:t>
            </a:r>
          </a:p>
          <a:p>
            <a:r>
              <a:rPr lang="en-US">
                <a:latin typeface="Calibri"/>
                <a:cs typeface="Calibri"/>
              </a:rPr>
              <a:t>Today we are pleased to welcome global and local participants, importantly different generations, different disciplines in an effort to work together, gaining insight from our different experiences and motivations but all sharing a sense of purpose and urgency to look at 'what is' and imagine 'what if"</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4EC4C1B9-EABC-4D53-900E-443B1E196784}" type="slidenum">
              <a:rPr lang="en-ZA" smtClean="0"/>
              <a:t>36</a:t>
            </a:fld>
            <a:endParaRPr lang="en-ZA"/>
          </a:p>
        </p:txBody>
      </p:sp>
    </p:spTree>
    <p:extLst>
      <p:ext uri="{BB962C8B-B14F-4D97-AF65-F5344CB8AC3E}">
        <p14:creationId xmlns:p14="http://schemas.microsoft.com/office/powerpoint/2010/main" val="1738014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UCT, STEAM, DHET, Creative comms, SAIDE, DBE, Stellenbosch, OE Global, </a:t>
            </a:r>
          </a:p>
          <a:p>
            <a:r>
              <a:rPr lang="en-US"/>
              <a:t>Thank you to all those who are here in the room, a venue in UCT main libraries.</a:t>
            </a:r>
          </a:p>
        </p:txBody>
      </p:sp>
      <p:sp>
        <p:nvSpPr>
          <p:cNvPr id="4" name="Slide Number Placeholder 3"/>
          <p:cNvSpPr>
            <a:spLocks noGrp="1"/>
          </p:cNvSpPr>
          <p:nvPr>
            <p:ph type="sldNum" sz="quarter" idx="5"/>
          </p:nvPr>
        </p:nvSpPr>
        <p:spPr/>
        <p:txBody>
          <a:bodyPr/>
          <a:lstStyle/>
          <a:p>
            <a:fld id="{4EC4C1B9-EABC-4D53-900E-443B1E196784}" type="slidenum">
              <a:rPr lang="en-ZA" smtClean="0"/>
              <a:t>37</a:t>
            </a:fld>
            <a:endParaRPr lang="en-ZA"/>
          </a:p>
        </p:txBody>
      </p:sp>
    </p:spTree>
    <p:extLst>
      <p:ext uri="{BB962C8B-B14F-4D97-AF65-F5344CB8AC3E}">
        <p14:creationId xmlns:p14="http://schemas.microsoft.com/office/powerpoint/2010/main" val="2773755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atin typeface="Calibri"/>
                <a:cs typeface="Calibri"/>
              </a:rPr>
              <a:t>TUT, MUT, </a:t>
            </a:r>
            <a:r>
              <a:rPr lang="en-US" err="1">
                <a:latin typeface="Calibri"/>
                <a:cs typeface="Calibri"/>
              </a:rPr>
              <a:t>OEGlobal</a:t>
            </a:r>
            <a:r>
              <a:rPr lang="en-US">
                <a:latin typeface="Calibri"/>
                <a:cs typeface="Calibri"/>
              </a:rPr>
              <a:t>, WITS, UP, CPUT, UJ, Walter Sisulu, </a:t>
            </a:r>
            <a:r>
              <a:rPr lang="en-US" err="1">
                <a:latin typeface="Calibri"/>
                <a:cs typeface="Calibri"/>
              </a:rPr>
              <a:t>Falsebay</a:t>
            </a:r>
            <a:r>
              <a:rPr lang="en-US">
                <a:latin typeface="Calibri"/>
                <a:cs typeface="Calibri"/>
              </a:rPr>
              <a:t> college, African Institute for Mathematical Sciences Cameroon, Notre Dame University, DHET, Cape Higher Education Consortium, NMU, Saide, UNESCO, NWU, The Open University, UKZN, Walter Sisulu, Uganda management institute, </a:t>
            </a:r>
            <a:r>
              <a:rPr lang="en-US" err="1">
                <a:latin typeface="Calibri"/>
                <a:cs typeface="Calibri"/>
              </a:rPr>
              <a:t>Mangosuthu</a:t>
            </a:r>
            <a:r>
              <a:rPr lang="en-US">
                <a:latin typeface="Calibri"/>
                <a:cs typeface="Calibri"/>
              </a:rPr>
              <a:t> University, KFW Digital </a:t>
            </a:r>
            <a:r>
              <a:rPr lang="en-US" err="1">
                <a:latin typeface="Calibri"/>
                <a:cs typeface="Calibri"/>
              </a:rPr>
              <a:t>Constultancy</a:t>
            </a:r>
            <a:r>
              <a:rPr lang="en-US">
                <a:latin typeface="Calibri"/>
                <a:cs typeface="Calibri"/>
              </a:rPr>
              <a:t>, </a:t>
            </a:r>
            <a:r>
              <a:rPr lang="en-US" err="1">
                <a:latin typeface="Calibri"/>
                <a:cs typeface="Calibri"/>
              </a:rPr>
              <a:t>Unesco</a:t>
            </a:r>
            <a:r>
              <a:rPr lang="en-US">
                <a:latin typeface="Calibri"/>
                <a:cs typeface="Calibri"/>
              </a:rPr>
              <a:t>, </a:t>
            </a:r>
            <a:r>
              <a:rPr lang="en-US" err="1">
                <a:latin typeface="Calibri"/>
                <a:cs typeface="Calibri"/>
              </a:rPr>
              <a:t>Talarafy</a:t>
            </a:r>
            <a:r>
              <a:rPr lang="en-US">
                <a:latin typeface="Calibri"/>
                <a:cs typeface="Calibri"/>
              </a:rPr>
              <a:t>, </a:t>
            </a:r>
            <a:r>
              <a:rPr lang="en-US" err="1">
                <a:latin typeface="Calibri"/>
                <a:cs typeface="Calibri"/>
              </a:rPr>
              <a:t>Thekwini</a:t>
            </a:r>
            <a:r>
              <a:rPr lang="en-US">
                <a:latin typeface="Calibri"/>
                <a:cs typeface="Calibri"/>
              </a:rPr>
              <a:t> TVET College, </a:t>
            </a:r>
            <a:r>
              <a:rPr lang="en-US" err="1">
                <a:latin typeface="Calibri"/>
                <a:cs typeface="Calibri"/>
              </a:rPr>
              <a:t>SADiLaR</a:t>
            </a:r>
            <a:r>
              <a:rPr lang="en-US">
                <a:latin typeface="Calibri"/>
                <a:cs typeface="Calibri"/>
              </a:rPr>
              <a:t>, University of Fort Hare, Maskew Miller Learning, Gauteng Department of Education</a:t>
            </a:r>
          </a:p>
          <a:p>
            <a:endParaRPr lang="en-US">
              <a:latin typeface="Calibri"/>
              <a:cs typeface="Calibri"/>
            </a:endParaRPr>
          </a:p>
          <a:p>
            <a:r>
              <a:rPr lang="en-US" b="1">
                <a:latin typeface="Calibri"/>
                <a:cs typeface="Calibri"/>
              </a:rPr>
              <a:t>Total of higher education institutions, including 2 colleges: 17 (see next slide for more)</a:t>
            </a:r>
          </a:p>
          <a:p>
            <a:endParaRPr lang="en-US">
              <a:latin typeface="Calibri"/>
              <a:cs typeface="Calibri"/>
            </a:endParaRPr>
          </a:p>
        </p:txBody>
      </p:sp>
      <p:sp>
        <p:nvSpPr>
          <p:cNvPr id="4" name="Slide Number Placeholder 3"/>
          <p:cNvSpPr>
            <a:spLocks noGrp="1"/>
          </p:cNvSpPr>
          <p:nvPr>
            <p:ph type="sldNum" sz="quarter" idx="5"/>
          </p:nvPr>
        </p:nvSpPr>
        <p:spPr/>
        <p:txBody>
          <a:bodyPr/>
          <a:lstStyle/>
          <a:p>
            <a:fld id="{4EC4C1B9-EABC-4D53-900E-443B1E196784}" type="slidenum">
              <a:rPr lang="en-ZA" smtClean="0"/>
              <a:t>38</a:t>
            </a:fld>
            <a:endParaRPr lang="en-ZA"/>
          </a:p>
        </p:txBody>
      </p:sp>
    </p:spTree>
    <p:extLst>
      <p:ext uri="{BB962C8B-B14F-4D97-AF65-F5344CB8AC3E}">
        <p14:creationId xmlns:p14="http://schemas.microsoft.com/office/powerpoint/2010/main" val="3799714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8741f9144f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g18741f9144f_0_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95" name="Google Shape;95;g18741f9144f_0_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39</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267831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d6629491a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d6629491a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0988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48f053a63b_2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g248f053a63b_2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48f053a63b_2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g248f053a63b_2_1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48f053a63b_2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248f053a63b_2_1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200"/>
              <a:buFont typeface="Calibri"/>
              <a:buNone/>
            </a:pPr>
            <a:endParaRPr/>
          </a:p>
        </p:txBody>
      </p:sp>
      <p:sp>
        <p:nvSpPr>
          <p:cNvPr id="290" name="Google Shape;29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57" name="Google Shape;357;p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One of the key initiatives enabling the legal sharing and re-working of materials has been the development of alternative licensing systems. Previously copyright was binary: All rights retained or public domain. Now alternative licensing options such as the GNU General Public License (http://www.gnu.org/licenses/gpl.html) and Creative Commons provide a range of options where some rights are reserved.</a:t>
            </a:r>
            <a:endParaRPr/>
          </a:p>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358" name="Google Shape;358;p23:notes"/>
          <p:cNvSpPr txBox="1"/>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600"/>
              </a:spcBef>
              <a:spcAft>
                <a:spcPts val="0"/>
              </a:spcAft>
              <a:buClr>
                <a:schemeClr val="dk1"/>
              </a:buClr>
              <a:buSzPts val="1400"/>
              <a:buChar char="○"/>
              <a:defRPr/>
            </a:lvl2pPr>
            <a:lvl3pPr marL="1371600" lvl="2" indent="-317500" algn="l" rtl="0">
              <a:lnSpc>
                <a:spcPct val="90000"/>
              </a:lnSpc>
              <a:spcBef>
                <a:spcPts val="1600"/>
              </a:spcBef>
              <a:spcAft>
                <a:spcPts val="0"/>
              </a:spcAft>
              <a:buClr>
                <a:schemeClr val="dk1"/>
              </a:buClr>
              <a:buSzPts val="1400"/>
              <a:buChar char="■"/>
              <a:defRPr/>
            </a:lvl3pPr>
            <a:lvl4pPr marL="1828800" lvl="3" indent="-317500" algn="l" rtl="0">
              <a:lnSpc>
                <a:spcPct val="90000"/>
              </a:lnSpc>
              <a:spcBef>
                <a:spcPts val="1600"/>
              </a:spcBef>
              <a:spcAft>
                <a:spcPts val="0"/>
              </a:spcAft>
              <a:buClr>
                <a:schemeClr val="dk1"/>
              </a:buClr>
              <a:buSzPts val="1400"/>
              <a:buChar char="●"/>
              <a:defRPr/>
            </a:lvl4pPr>
            <a:lvl5pPr marL="2286000" lvl="4" indent="-317500" algn="l" rtl="0">
              <a:lnSpc>
                <a:spcPct val="90000"/>
              </a:lnSpc>
              <a:spcBef>
                <a:spcPts val="1600"/>
              </a:spcBef>
              <a:spcAft>
                <a:spcPts val="0"/>
              </a:spcAft>
              <a:buClr>
                <a:schemeClr val="dk1"/>
              </a:buClr>
              <a:buSzPts val="1400"/>
              <a:buChar char="○"/>
              <a:defRPr/>
            </a:lvl5pPr>
            <a:lvl6pPr marL="2743200" lvl="5" indent="-317500" algn="l" rtl="0">
              <a:lnSpc>
                <a:spcPct val="90000"/>
              </a:lnSpc>
              <a:spcBef>
                <a:spcPts val="1600"/>
              </a:spcBef>
              <a:spcAft>
                <a:spcPts val="0"/>
              </a:spcAft>
              <a:buClr>
                <a:schemeClr val="dk1"/>
              </a:buClr>
              <a:buSzPts val="1400"/>
              <a:buChar char="■"/>
              <a:defRPr/>
            </a:lvl6pPr>
            <a:lvl7pPr marL="3200400" lvl="6" indent="-317500" algn="l" rtl="0">
              <a:lnSpc>
                <a:spcPct val="90000"/>
              </a:lnSpc>
              <a:spcBef>
                <a:spcPts val="1600"/>
              </a:spcBef>
              <a:spcAft>
                <a:spcPts val="0"/>
              </a:spcAft>
              <a:buClr>
                <a:schemeClr val="dk1"/>
              </a:buClr>
              <a:buSzPts val="1400"/>
              <a:buChar char="●"/>
              <a:defRPr/>
            </a:lvl7pPr>
            <a:lvl8pPr marL="3657600" lvl="7" indent="-317500" algn="l" rtl="0">
              <a:lnSpc>
                <a:spcPct val="90000"/>
              </a:lnSpc>
              <a:spcBef>
                <a:spcPts val="1600"/>
              </a:spcBef>
              <a:spcAft>
                <a:spcPts val="0"/>
              </a:spcAft>
              <a:buClr>
                <a:schemeClr val="dk1"/>
              </a:buClr>
              <a:buSzPts val="1400"/>
              <a:buChar char="○"/>
              <a:defRPr/>
            </a:lvl8pPr>
            <a:lvl9pPr marL="4114800" lvl="8" indent="-317500" algn="l" rtl="0">
              <a:lnSpc>
                <a:spcPct val="90000"/>
              </a:lnSpc>
              <a:spcBef>
                <a:spcPts val="1600"/>
              </a:spcBef>
              <a:spcAft>
                <a:spcPts val="16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Light Blue">
  <p:cSld name="Caption Light Blue">
    <p:spTree>
      <p:nvGrpSpPr>
        <p:cNvPr id="1" name="Shape 85"/>
        <p:cNvGrpSpPr/>
        <p:nvPr/>
      </p:nvGrpSpPr>
      <p:grpSpPr>
        <a:xfrm>
          <a:off x="0" y="0"/>
          <a:ext cx="0" cy="0"/>
          <a:chOff x="0" y="0"/>
          <a:chExt cx="0" cy="0"/>
        </a:xfrm>
      </p:grpSpPr>
      <p:sp>
        <p:nvSpPr>
          <p:cNvPr id="86" name="Google Shape;86;p19"/>
          <p:cNvSpPr/>
          <p:nvPr/>
        </p:nvSpPr>
        <p:spPr>
          <a:xfrm>
            <a:off x="25" y="4682275"/>
            <a:ext cx="9144000" cy="457200"/>
          </a:xfrm>
          <a:prstGeom prst="rect">
            <a:avLst/>
          </a:prstGeom>
          <a:solidFill>
            <a:srgbClr val="05B5DA"/>
          </a:solidFill>
          <a:ln w="9525" cap="flat" cmpd="sng">
            <a:solidFill>
              <a:srgbClr val="05B5DA"/>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000"/>
              <a:buFont typeface="Calibri"/>
              <a:buNone/>
            </a:pPr>
            <a:endParaRPr sz="1000">
              <a:solidFill>
                <a:schemeClr val="lt1"/>
              </a:solidFill>
              <a:latin typeface="Roboto"/>
              <a:ea typeface="Roboto"/>
              <a:cs typeface="Roboto"/>
              <a:sym typeface="Roboto"/>
            </a:endParaRPr>
          </a:p>
        </p:txBody>
      </p:sp>
      <p:sp>
        <p:nvSpPr>
          <p:cNvPr id="87" name="Google Shape;87;p19"/>
          <p:cNvSpPr txBox="1">
            <a:spLocks noGrp="1"/>
          </p:cNvSpPr>
          <p:nvPr>
            <p:ph type="body" idx="1"/>
          </p:nvPr>
        </p:nvSpPr>
        <p:spPr>
          <a:xfrm>
            <a:off x="730925" y="4682275"/>
            <a:ext cx="7956000" cy="459600"/>
          </a:xfrm>
          <a:prstGeom prst="rect">
            <a:avLst/>
          </a:prstGeom>
          <a:noFill/>
          <a:ln>
            <a:noFill/>
          </a:ln>
        </p:spPr>
        <p:txBody>
          <a:bodyPr spcFirstLastPara="1" wrap="square" lIns="91425" tIns="91425" rIns="91425" bIns="91425" anchor="b" anchorCtr="0">
            <a:normAutofit/>
          </a:bodyPr>
          <a:lstStyle>
            <a:lvl1pPr marL="457189" lvl="0" indent="-317492" algn="r">
              <a:lnSpc>
                <a:spcPct val="100000"/>
              </a:lnSpc>
              <a:spcBef>
                <a:spcPts val="0"/>
              </a:spcBef>
              <a:spcAft>
                <a:spcPts val="0"/>
              </a:spcAft>
              <a:buClr>
                <a:srgbClr val="333333"/>
              </a:buClr>
              <a:buSzPts val="1400"/>
              <a:buChar char="●"/>
              <a:defRPr sz="700">
                <a:solidFill>
                  <a:srgbClr val="333333"/>
                </a:solidFill>
                <a:latin typeface="Arial"/>
                <a:ea typeface="Arial"/>
                <a:cs typeface="Arial"/>
                <a:sym typeface="Arial"/>
              </a:defRPr>
            </a:lvl1pPr>
            <a:lvl2pPr marL="914378" lvl="1"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2pPr>
            <a:lvl3pPr marL="1371566" lvl="2"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3pPr>
            <a:lvl4pPr marL="1828754" lvl="3"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4pPr>
            <a:lvl5pPr marL="2285943" lvl="4"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5pPr>
            <a:lvl6pPr marL="2743132" lvl="5"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6pPr>
            <a:lvl7pPr marL="3200320" lvl="6"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7pPr>
            <a:lvl8pPr marL="3657509" lvl="7"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8pPr>
            <a:lvl9pPr marL="4114697" lvl="8" indent="-304793" algn="r">
              <a:lnSpc>
                <a:spcPct val="100000"/>
              </a:lnSpc>
              <a:spcBef>
                <a:spcPts val="0"/>
              </a:spcBef>
              <a:spcAft>
                <a:spcPts val="0"/>
              </a:spcAft>
              <a:buClr>
                <a:srgbClr val="333333"/>
              </a:buClr>
              <a:buSzPts val="1200"/>
              <a:buChar char="■"/>
              <a:defRPr sz="700">
                <a:solidFill>
                  <a:srgbClr val="333333"/>
                </a:solidFill>
                <a:latin typeface="Arial"/>
                <a:ea typeface="Arial"/>
                <a:cs typeface="Arial"/>
                <a:sym typeface="Arial"/>
              </a:defRPr>
            </a:lvl9pPr>
          </a:lstStyle>
          <a:p>
            <a:endParaRPr/>
          </a:p>
        </p:txBody>
      </p:sp>
      <p:pic>
        <p:nvPicPr>
          <p:cNvPr id="88" name="Google Shape;88;p19"/>
          <p:cNvPicPr preferRelativeResize="0"/>
          <p:nvPr/>
        </p:nvPicPr>
        <p:blipFill rotWithShape="1">
          <a:blip r:embed="rId2">
            <a:alphaModFix/>
          </a:blip>
          <a:srcRect/>
          <a:stretch/>
        </p:blipFill>
        <p:spPr>
          <a:xfrm>
            <a:off x="78492" y="4773714"/>
            <a:ext cx="274319" cy="274319"/>
          </a:xfrm>
          <a:prstGeom prst="rect">
            <a:avLst/>
          </a:prstGeom>
          <a:noFill/>
          <a:ln>
            <a:noFill/>
          </a:ln>
        </p:spPr>
      </p:pic>
      <p:pic>
        <p:nvPicPr>
          <p:cNvPr id="89" name="Google Shape;89;p19"/>
          <p:cNvPicPr preferRelativeResize="0"/>
          <p:nvPr/>
        </p:nvPicPr>
        <p:blipFill rotWithShape="1">
          <a:blip r:embed="rId3">
            <a:alphaModFix/>
          </a:blip>
          <a:srcRect/>
          <a:stretch/>
        </p:blipFill>
        <p:spPr>
          <a:xfrm>
            <a:off x="381926" y="4773714"/>
            <a:ext cx="274319" cy="274319"/>
          </a:xfrm>
          <a:prstGeom prst="rect">
            <a:avLst/>
          </a:prstGeom>
          <a:noFill/>
          <a:ln>
            <a:noFill/>
          </a:ln>
        </p:spPr>
      </p:pic>
    </p:spTree>
    <p:extLst>
      <p:ext uri="{BB962C8B-B14F-4D97-AF65-F5344CB8AC3E}">
        <p14:creationId xmlns:p14="http://schemas.microsoft.com/office/powerpoint/2010/main" val="631107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p:cSld name="1_Section Header">
    <p:spTree>
      <p:nvGrpSpPr>
        <p:cNvPr id="1" name="Shape 69"/>
        <p:cNvGrpSpPr/>
        <p:nvPr/>
      </p:nvGrpSpPr>
      <p:grpSpPr>
        <a:xfrm>
          <a:off x="0" y="0"/>
          <a:ext cx="0" cy="0"/>
          <a:chOff x="0" y="0"/>
          <a:chExt cx="0" cy="0"/>
        </a:xfrm>
      </p:grpSpPr>
      <p:sp>
        <p:nvSpPr>
          <p:cNvPr id="70" name="Google Shape;70;g139df9a0196_0_952"/>
          <p:cNvSpPr txBox="1">
            <a:spLocks noGrp="1"/>
          </p:cNvSpPr>
          <p:nvPr>
            <p:ph type="title"/>
          </p:nvPr>
        </p:nvSpPr>
        <p:spPr>
          <a:xfrm>
            <a:off x="623888" y="1282304"/>
            <a:ext cx="7886700" cy="2139525"/>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6000"/>
              <a:buFont typeface="Calibri"/>
              <a:buNone/>
              <a:defRPr sz="4500"/>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71" name="Google Shape;71;g139df9a0196_0_952"/>
          <p:cNvSpPr txBox="1">
            <a:spLocks noGrp="1"/>
          </p:cNvSpPr>
          <p:nvPr>
            <p:ph type="body" idx="1"/>
          </p:nvPr>
        </p:nvSpPr>
        <p:spPr>
          <a:xfrm>
            <a:off x="623888" y="3442097"/>
            <a:ext cx="7886700" cy="11252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rgbClr val="888888"/>
              </a:buClr>
              <a:buSzPts val="2400"/>
              <a:buNone/>
              <a:defRPr sz="1800">
                <a:solidFill>
                  <a:srgbClr val="888888"/>
                </a:solidFill>
              </a:defRPr>
            </a:lvl1pPr>
            <a:lvl2pPr marL="685800" lvl="1" indent="-171450" algn="l" rtl="0">
              <a:lnSpc>
                <a:spcPct val="90000"/>
              </a:lnSpc>
              <a:spcBef>
                <a:spcPts val="1200"/>
              </a:spcBef>
              <a:spcAft>
                <a:spcPts val="0"/>
              </a:spcAft>
              <a:buClr>
                <a:srgbClr val="888888"/>
              </a:buClr>
              <a:buSzPts val="2000"/>
              <a:buNone/>
              <a:defRPr sz="1500">
                <a:solidFill>
                  <a:srgbClr val="888888"/>
                </a:solidFill>
              </a:defRPr>
            </a:lvl2pPr>
            <a:lvl3pPr marL="1028700" lvl="2" indent="-171450" algn="l" rtl="0">
              <a:lnSpc>
                <a:spcPct val="90000"/>
              </a:lnSpc>
              <a:spcBef>
                <a:spcPts val="1200"/>
              </a:spcBef>
              <a:spcAft>
                <a:spcPts val="0"/>
              </a:spcAft>
              <a:buClr>
                <a:srgbClr val="888888"/>
              </a:buClr>
              <a:buSzPts val="1800"/>
              <a:buNone/>
              <a:defRPr sz="1350">
                <a:solidFill>
                  <a:srgbClr val="888888"/>
                </a:solidFill>
              </a:defRPr>
            </a:lvl3pPr>
            <a:lvl4pPr marL="1371600" lvl="3" indent="-171450" algn="l" rtl="0">
              <a:lnSpc>
                <a:spcPct val="90000"/>
              </a:lnSpc>
              <a:spcBef>
                <a:spcPts val="1200"/>
              </a:spcBef>
              <a:spcAft>
                <a:spcPts val="0"/>
              </a:spcAft>
              <a:buClr>
                <a:srgbClr val="888888"/>
              </a:buClr>
              <a:buSzPts val="1600"/>
              <a:buNone/>
              <a:defRPr sz="1200">
                <a:solidFill>
                  <a:srgbClr val="888888"/>
                </a:solidFill>
              </a:defRPr>
            </a:lvl4pPr>
            <a:lvl5pPr marL="1714500" lvl="4" indent="-171450" algn="l" rtl="0">
              <a:lnSpc>
                <a:spcPct val="90000"/>
              </a:lnSpc>
              <a:spcBef>
                <a:spcPts val="1200"/>
              </a:spcBef>
              <a:spcAft>
                <a:spcPts val="0"/>
              </a:spcAft>
              <a:buClr>
                <a:srgbClr val="888888"/>
              </a:buClr>
              <a:buSzPts val="1600"/>
              <a:buNone/>
              <a:defRPr sz="1200">
                <a:solidFill>
                  <a:srgbClr val="888888"/>
                </a:solidFill>
              </a:defRPr>
            </a:lvl5pPr>
            <a:lvl6pPr marL="2057400" lvl="5" indent="-171450" algn="l" rtl="0">
              <a:lnSpc>
                <a:spcPct val="90000"/>
              </a:lnSpc>
              <a:spcBef>
                <a:spcPts val="1200"/>
              </a:spcBef>
              <a:spcAft>
                <a:spcPts val="0"/>
              </a:spcAft>
              <a:buClr>
                <a:srgbClr val="888888"/>
              </a:buClr>
              <a:buSzPts val="1600"/>
              <a:buNone/>
              <a:defRPr sz="1200">
                <a:solidFill>
                  <a:srgbClr val="888888"/>
                </a:solidFill>
              </a:defRPr>
            </a:lvl6pPr>
            <a:lvl7pPr marL="2400300" lvl="6" indent="-171450" algn="l" rtl="0">
              <a:lnSpc>
                <a:spcPct val="90000"/>
              </a:lnSpc>
              <a:spcBef>
                <a:spcPts val="1200"/>
              </a:spcBef>
              <a:spcAft>
                <a:spcPts val="0"/>
              </a:spcAft>
              <a:buClr>
                <a:srgbClr val="888888"/>
              </a:buClr>
              <a:buSzPts val="1600"/>
              <a:buNone/>
              <a:defRPr sz="1200">
                <a:solidFill>
                  <a:srgbClr val="888888"/>
                </a:solidFill>
              </a:defRPr>
            </a:lvl7pPr>
            <a:lvl8pPr marL="2743200" lvl="7" indent="-171450" algn="l" rtl="0">
              <a:lnSpc>
                <a:spcPct val="90000"/>
              </a:lnSpc>
              <a:spcBef>
                <a:spcPts val="1200"/>
              </a:spcBef>
              <a:spcAft>
                <a:spcPts val="0"/>
              </a:spcAft>
              <a:buClr>
                <a:srgbClr val="888888"/>
              </a:buClr>
              <a:buSzPts val="1600"/>
              <a:buNone/>
              <a:defRPr sz="1200">
                <a:solidFill>
                  <a:srgbClr val="888888"/>
                </a:solidFill>
              </a:defRPr>
            </a:lvl8pPr>
            <a:lvl9pPr marL="3086100" lvl="8" indent="-171450" algn="l" rtl="0">
              <a:lnSpc>
                <a:spcPct val="90000"/>
              </a:lnSpc>
              <a:spcBef>
                <a:spcPts val="1200"/>
              </a:spcBef>
              <a:spcAft>
                <a:spcPts val="1200"/>
              </a:spcAft>
              <a:buClr>
                <a:srgbClr val="888888"/>
              </a:buClr>
              <a:buSzPts val="1600"/>
              <a:buNone/>
              <a:defRPr sz="1200">
                <a:solidFill>
                  <a:srgbClr val="888888"/>
                </a:solidFill>
              </a:defRPr>
            </a:lvl9pPr>
          </a:lstStyle>
          <a:p>
            <a:endParaRPr/>
          </a:p>
        </p:txBody>
      </p:sp>
      <p:sp>
        <p:nvSpPr>
          <p:cNvPr id="72" name="Google Shape;72;g139df9a0196_0_952"/>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 name="Google Shape;73;g139df9a0196_0_952"/>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 name="Google Shape;74;g139df9a0196_0_952"/>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693290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3341715"/>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11/6/2024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GB" smtClean="0"/>
              <a:pPr/>
              <a:t>‹#›</a:t>
            </a:fld>
            <a:endParaRPr lang="en-GB"/>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3389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 Blue">
  <p:cSld name="Caption Blue">
    <p:spTree>
      <p:nvGrpSpPr>
        <p:cNvPr id="1" name="Shape 102"/>
        <p:cNvGrpSpPr/>
        <p:nvPr/>
      </p:nvGrpSpPr>
      <p:grpSpPr>
        <a:xfrm>
          <a:off x="0" y="0"/>
          <a:ext cx="0" cy="0"/>
          <a:chOff x="0" y="0"/>
          <a:chExt cx="0" cy="0"/>
        </a:xfrm>
      </p:grpSpPr>
      <p:sp>
        <p:nvSpPr>
          <p:cNvPr id="103" name="Google Shape;103;p23"/>
          <p:cNvSpPr/>
          <p:nvPr/>
        </p:nvSpPr>
        <p:spPr>
          <a:xfrm>
            <a:off x="25" y="4682275"/>
            <a:ext cx="9144000" cy="457200"/>
          </a:xfrm>
          <a:prstGeom prst="rect">
            <a:avLst/>
          </a:prstGeom>
          <a:solidFill>
            <a:srgbClr val="1547A8"/>
          </a:solidFill>
          <a:ln w="9525" cap="flat" cmpd="sng">
            <a:solidFill>
              <a:srgbClr val="1547A8"/>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000"/>
              <a:buFont typeface="Calibri"/>
              <a:buNone/>
            </a:pPr>
            <a:endParaRPr sz="1000">
              <a:solidFill>
                <a:schemeClr val="lt1"/>
              </a:solidFill>
              <a:latin typeface="Roboto"/>
              <a:ea typeface="Roboto"/>
              <a:cs typeface="Roboto"/>
              <a:sym typeface="Roboto"/>
            </a:endParaRPr>
          </a:p>
        </p:txBody>
      </p:sp>
      <p:sp>
        <p:nvSpPr>
          <p:cNvPr id="104" name="Google Shape;104;p23"/>
          <p:cNvSpPr txBox="1">
            <a:spLocks noGrp="1"/>
          </p:cNvSpPr>
          <p:nvPr>
            <p:ph type="body" idx="1"/>
          </p:nvPr>
        </p:nvSpPr>
        <p:spPr>
          <a:xfrm>
            <a:off x="730925" y="4682275"/>
            <a:ext cx="7956000" cy="459600"/>
          </a:xfrm>
          <a:prstGeom prst="rect">
            <a:avLst/>
          </a:prstGeom>
          <a:noFill/>
          <a:ln>
            <a:noFill/>
          </a:ln>
        </p:spPr>
        <p:txBody>
          <a:bodyPr spcFirstLastPara="1" wrap="square" lIns="91425" tIns="91425" rIns="91425" bIns="91425" anchor="b" anchorCtr="0">
            <a:normAutofit/>
          </a:bodyPr>
          <a:lstStyle>
            <a:lvl1pPr marL="457189" lvl="0" indent="-317492" algn="r">
              <a:lnSpc>
                <a:spcPct val="100000"/>
              </a:lnSpc>
              <a:spcBef>
                <a:spcPts val="0"/>
              </a:spcBef>
              <a:spcAft>
                <a:spcPts val="0"/>
              </a:spcAft>
              <a:buClr>
                <a:schemeClr val="lt1"/>
              </a:buClr>
              <a:buSzPts val="1400"/>
              <a:buChar char="●"/>
              <a:defRPr sz="700">
                <a:solidFill>
                  <a:schemeClr val="lt1"/>
                </a:solidFill>
                <a:latin typeface="Arial"/>
                <a:ea typeface="Arial"/>
                <a:cs typeface="Arial"/>
                <a:sym typeface="Arial"/>
              </a:defRPr>
            </a:lvl1pPr>
            <a:lvl2pPr marL="914378" lvl="1"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2pPr>
            <a:lvl3pPr marL="1371566" lvl="2"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3pPr>
            <a:lvl4pPr marL="1828754" lvl="3"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4pPr>
            <a:lvl5pPr marL="2285943" lvl="4"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5pPr>
            <a:lvl6pPr marL="2743132" lvl="5"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6pPr>
            <a:lvl7pPr marL="3200320" lvl="6"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7pPr>
            <a:lvl8pPr marL="3657509" lvl="7"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8pPr>
            <a:lvl9pPr marL="4114697" lvl="8" indent="-304793" algn="r">
              <a:lnSpc>
                <a:spcPct val="100000"/>
              </a:lnSpc>
              <a:spcBef>
                <a:spcPts val="0"/>
              </a:spcBef>
              <a:spcAft>
                <a:spcPts val="0"/>
              </a:spcAft>
              <a:buClr>
                <a:schemeClr val="lt1"/>
              </a:buClr>
              <a:buSzPts val="1200"/>
              <a:buChar char="■"/>
              <a:defRPr sz="700">
                <a:solidFill>
                  <a:schemeClr val="lt1"/>
                </a:solidFill>
                <a:latin typeface="Arial"/>
                <a:ea typeface="Arial"/>
                <a:cs typeface="Arial"/>
                <a:sym typeface="Arial"/>
              </a:defRPr>
            </a:lvl9pPr>
          </a:lstStyle>
          <a:p>
            <a:endParaRPr/>
          </a:p>
        </p:txBody>
      </p:sp>
      <p:pic>
        <p:nvPicPr>
          <p:cNvPr id="105" name="Google Shape;105;p23"/>
          <p:cNvPicPr preferRelativeResize="0"/>
          <p:nvPr/>
        </p:nvPicPr>
        <p:blipFill rotWithShape="1">
          <a:blip r:embed="rId2">
            <a:alphaModFix/>
          </a:blip>
          <a:srcRect/>
          <a:stretch/>
        </p:blipFill>
        <p:spPr>
          <a:xfrm>
            <a:off x="78492" y="4773714"/>
            <a:ext cx="274319" cy="274319"/>
          </a:xfrm>
          <a:prstGeom prst="rect">
            <a:avLst/>
          </a:prstGeom>
          <a:noFill/>
          <a:ln>
            <a:noFill/>
          </a:ln>
        </p:spPr>
      </p:pic>
      <p:pic>
        <p:nvPicPr>
          <p:cNvPr id="106" name="Google Shape;106;p23"/>
          <p:cNvPicPr preferRelativeResize="0"/>
          <p:nvPr/>
        </p:nvPicPr>
        <p:blipFill rotWithShape="1">
          <a:blip r:embed="rId3">
            <a:alphaModFix/>
          </a:blip>
          <a:srcRect/>
          <a:stretch/>
        </p:blipFill>
        <p:spPr>
          <a:xfrm>
            <a:off x="381926" y="4773714"/>
            <a:ext cx="274319" cy="274319"/>
          </a:xfrm>
          <a:prstGeom prst="rect">
            <a:avLst/>
          </a:prstGeom>
          <a:noFill/>
          <a:ln>
            <a:noFill/>
          </a:ln>
        </p:spPr>
      </p:pic>
    </p:spTree>
    <p:extLst>
      <p:ext uri="{BB962C8B-B14F-4D97-AF65-F5344CB8AC3E}">
        <p14:creationId xmlns:p14="http://schemas.microsoft.com/office/powerpoint/2010/main" val="1200055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44A73-7688-DA3F-694F-557E59049B12}"/>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ZA"/>
          </a:p>
        </p:txBody>
      </p:sp>
      <p:sp>
        <p:nvSpPr>
          <p:cNvPr id="3" name="Subtitle 2">
            <a:extLst>
              <a:ext uri="{FF2B5EF4-FFF2-40B4-BE49-F238E27FC236}">
                <a16:creationId xmlns:a16="http://schemas.microsoft.com/office/drawing/2014/main" id="{91F1EE98-2AED-6613-36B1-CB1D0F248B7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611528B3-A980-2E85-96A8-E913E382662D}"/>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39CC5D9B-E670-85C9-C8C8-B735165DE135}"/>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B87B84C-048E-4CAA-A34B-192E5669911C}"/>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810927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75EA8-1AF2-139A-4293-2DBB2297BC38}"/>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19EA4400-85FF-5079-8984-8E73F087AB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C9DE8C1-2606-3017-3458-FF1AAAC75FA9}"/>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7BF8DADE-F8F9-A3EC-5E15-BAA10D2740B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5AC5E7D8-6A83-A8E4-D0D6-048FFC4A04FA}"/>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428503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615A6-1C13-01FC-4AC3-AB65B030262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A492CEF4-9318-389E-11E9-2B6D04B864E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698A00-9141-CAB4-5DCD-EFFFAE4A893C}"/>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05439030-302E-89AD-D6EA-397E1514099C}"/>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E673B76-7E84-5DF3-2C0D-08707BD38E6D}"/>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4295248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DA6DC-A957-5417-2CA5-45EE63CBB888}"/>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889D828-FB6E-A930-B4E2-859CFE198A6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00793981-A7BE-E810-2533-7D827B840130}"/>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8E3186A5-E96A-D017-D1F2-86C433DFECCE}"/>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6" name="Footer Placeholder 5">
            <a:extLst>
              <a:ext uri="{FF2B5EF4-FFF2-40B4-BE49-F238E27FC236}">
                <a16:creationId xmlns:a16="http://schemas.microsoft.com/office/drawing/2014/main" id="{542318BA-94DB-02C6-E8F5-2D1D2F1F990D}"/>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641D9946-E5FD-23F1-5D75-C24BEA087C7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41657985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0580D-09B7-F4C7-8D24-25937D6DFBA9}"/>
              </a:ext>
            </a:extLst>
          </p:cNvPr>
          <p:cNvSpPr>
            <a:spLocks noGrp="1"/>
          </p:cNvSpPr>
          <p:nvPr>
            <p:ph type="title"/>
          </p:nvPr>
        </p:nvSpPr>
        <p:spPr>
          <a:xfrm>
            <a:off x="629841" y="273844"/>
            <a:ext cx="7886700" cy="994172"/>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B68FC355-E174-255F-A0B1-D0CF6248274B}"/>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EAB3B12-95DB-FA97-ABF7-3252D7BA79F6}"/>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B59DA5D7-EB62-3A9D-348F-2CBD23A46E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50C6C1A-0995-3914-F2D9-7CA74CED8AC7}"/>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EDAAF096-51E3-B6C7-610C-A3C8DE43026D}"/>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8" name="Footer Placeholder 7">
            <a:extLst>
              <a:ext uri="{FF2B5EF4-FFF2-40B4-BE49-F238E27FC236}">
                <a16:creationId xmlns:a16="http://schemas.microsoft.com/office/drawing/2014/main" id="{3D9D695D-9CC5-40E9-3F6E-29B2CD3BB196}"/>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B7E04644-36A4-3318-7B10-08538CF63A30}"/>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347125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4D533-4A8A-5AA1-73B6-6CAE6537C414}"/>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0EB517AF-CE62-7902-5D8C-DE5975E3E7A2}"/>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4" name="Footer Placeholder 3">
            <a:extLst>
              <a:ext uri="{FF2B5EF4-FFF2-40B4-BE49-F238E27FC236}">
                <a16:creationId xmlns:a16="http://schemas.microsoft.com/office/drawing/2014/main" id="{F78A4CFA-0F41-4FFD-A9FA-1E09BC0DE4B3}"/>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D432CF17-6342-29E8-5F55-7F80189420B9}"/>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790877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D7C26D-D7DB-CA0A-92F0-1AF94E128BFC}"/>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3" name="Footer Placeholder 2">
            <a:extLst>
              <a:ext uri="{FF2B5EF4-FFF2-40B4-BE49-F238E27FC236}">
                <a16:creationId xmlns:a16="http://schemas.microsoft.com/office/drawing/2014/main" id="{E02C4F04-AD16-610C-9DFE-B69BDCA892BD}"/>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5741B6AB-6CD9-BE0A-D777-8D2874A0F4B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543138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FE8A3-7985-A080-DF8A-6F34FB86185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A2D4C448-2BFC-47BE-5D01-820CF1B2F2D8}"/>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9FD6FEB1-612A-7057-1A80-E279D26B567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6D80B5E-238E-5C85-D8D3-1E31EB42A709}"/>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6" name="Footer Placeholder 5">
            <a:extLst>
              <a:ext uri="{FF2B5EF4-FFF2-40B4-BE49-F238E27FC236}">
                <a16:creationId xmlns:a16="http://schemas.microsoft.com/office/drawing/2014/main" id="{AEB5BBD3-39FF-28A9-3219-48258132DF3A}"/>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CAF78909-A0FA-01E4-600C-AE6928FA0982}"/>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7838906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1770C-FA3E-D3E2-5401-2C0B6D2E00B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54A4BA82-6283-F04C-F1B1-FAFC6E49B9C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ZA"/>
          </a:p>
        </p:txBody>
      </p:sp>
      <p:sp>
        <p:nvSpPr>
          <p:cNvPr id="4" name="Text Placeholder 3">
            <a:extLst>
              <a:ext uri="{FF2B5EF4-FFF2-40B4-BE49-F238E27FC236}">
                <a16:creationId xmlns:a16="http://schemas.microsoft.com/office/drawing/2014/main" id="{E50459CC-0AB2-F390-B4FF-50D51436B2B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DA1F3B6-DCFF-8535-F17A-BA34C84D4532}"/>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6" name="Footer Placeholder 5">
            <a:extLst>
              <a:ext uri="{FF2B5EF4-FFF2-40B4-BE49-F238E27FC236}">
                <a16:creationId xmlns:a16="http://schemas.microsoft.com/office/drawing/2014/main" id="{86E87E1F-2142-17FA-DFB9-D2A94D29059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26093EA9-CAD5-83BE-BD4A-EBF3ECE81AE5}"/>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021733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165A8-B8E6-4DB5-DE40-A3540BC0FAEA}"/>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B9A3FEAC-2852-3AEC-035B-5CDD2CE1A8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88CF0A8E-0044-F675-1DB9-30A2D51473E4}"/>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BC507F8D-C4EC-89EE-0D35-802FBBAE1BF2}"/>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0077F3F-2A22-1887-D03C-C3D389D0DB39}"/>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16177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C9550B-D8EA-5207-9107-97B625001590}"/>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E5489F55-FBDC-9F9A-1790-347FCB34B6D9}"/>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FF5725D7-8139-168D-AAE8-3AC19F043868}"/>
              </a:ext>
            </a:extLst>
          </p:cNvPr>
          <p:cNvSpPr>
            <a:spLocks noGrp="1"/>
          </p:cNvSpPr>
          <p:nvPr>
            <p:ph type="dt" sz="half" idx="10"/>
          </p:nvPr>
        </p:nvSpPr>
        <p:spPr/>
        <p:txBody>
          <a:body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38212520-3CBA-6136-027F-81FAF8083B8A}"/>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4CC903A-DAA7-B724-963A-C57E4F64450D}"/>
              </a:ext>
            </a:extLst>
          </p:cNvPr>
          <p:cNvSpPr>
            <a:spLocks noGrp="1"/>
          </p:cNvSpPr>
          <p:nvPr>
            <p:ph type="sldNum" sz="quarter" idx="12"/>
          </p:nvPr>
        </p:nvSpPr>
        <p:spPr/>
        <p:txBody>
          <a:bodyPr/>
          <a:lstStyle/>
          <a:p>
            <a:fld id="{8637B5A3-C6CF-474C-961D-2E3648D26815}" type="slidenum">
              <a:rPr lang="en-ZA" smtClean="0"/>
              <a:t>‹#›</a:t>
            </a:fld>
            <a:endParaRPr lang="en-ZA"/>
          </a:p>
        </p:txBody>
      </p:sp>
    </p:spTree>
    <p:extLst>
      <p:ext uri="{BB962C8B-B14F-4D97-AF65-F5344CB8AC3E}">
        <p14:creationId xmlns:p14="http://schemas.microsoft.com/office/powerpoint/2010/main" val="21048318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189" lvl="0" indent="-342892">
              <a:spcBef>
                <a:spcPts val="0"/>
              </a:spcBef>
              <a:spcAft>
                <a:spcPts val="0"/>
              </a:spcAft>
              <a:buSzPts val="1800"/>
              <a:buChar char="●"/>
              <a:defRPr/>
            </a:lvl1pPr>
            <a:lvl2pPr marL="914378" lvl="1" indent="-317492">
              <a:spcBef>
                <a:spcPts val="0"/>
              </a:spcBef>
              <a:spcAft>
                <a:spcPts val="0"/>
              </a:spcAft>
              <a:buSzPts val="1400"/>
              <a:buChar char="○"/>
              <a:defRPr/>
            </a:lvl2pPr>
            <a:lvl3pPr marL="1371566" lvl="2" indent="-317492">
              <a:spcBef>
                <a:spcPts val="0"/>
              </a:spcBef>
              <a:spcAft>
                <a:spcPts val="0"/>
              </a:spcAft>
              <a:buSzPts val="1400"/>
              <a:buChar char="■"/>
              <a:defRPr/>
            </a:lvl3pPr>
            <a:lvl4pPr marL="1828754" lvl="3" indent="-317492">
              <a:spcBef>
                <a:spcPts val="0"/>
              </a:spcBef>
              <a:spcAft>
                <a:spcPts val="0"/>
              </a:spcAft>
              <a:buSzPts val="1400"/>
              <a:buChar char="●"/>
              <a:defRPr/>
            </a:lvl4pPr>
            <a:lvl5pPr marL="2285943" lvl="4" indent="-317492">
              <a:spcBef>
                <a:spcPts val="0"/>
              </a:spcBef>
              <a:spcAft>
                <a:spcPts val="0"/>
              </a:spcAft>
              <a:buSzPts val="1400"/>
              <a:buChar char="○"/>
              <a:defRPr/>
            </a:lvl5pPr>
            <a:lvl6pPr marL="2743132" lvl="5" indent="-317492">
              <a:spcBef>
                <a:spcPts val="0"/>
              </a:spcBef>
              <a:spcAft>
                <a:spcPts val="0"/>
              </a:spcAft>
              <a:buSzPts val="1400"/>
              <a:buChar char="■"/>
              <a:defRPr/>
            </a:lvl6pPr>
            <a:lvl7pPr marL="3200320" lvl="6" indent="-317492">
              <a:spcBef>
                <a:spcPts val="0"/>
              </a:spcBef>
              <a:spcAft>
                <a:spcPts val="0"/>
              </a:spcAft>
              <a:buSzPts val="1400"/>
              <a:buChar char="●"/>
              <a:defRPr/>
            </a:lvl7pPr>
            <a:lvl8pPr marL="3657509" lvl="7" indent="-317492">
              <a:spcBef>
                <a:spcPts val="0"/>
              </a:spcBef>
              <a:spcAft>
                <a:spcPts val="0"/>
              </a:spcAft>
              <a:buSzPts val="1400"/>
              <a:buChar char="○"/>
              <a:defRPr/>
            </a:lvl8pPr>
            <a:lvl9pPr marL="4114697" lvl="8" indent="-317492">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4587291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855794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58" name="Google Shape;58;p1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189" lvl="0" indent="-317492" algn="l" rtl="0">
              <a:lnSpc>
                <a:spcPct val="90000"/>
              </a:lnSpc>
              <a:spcBef>
                <a:spcPts val="800"/>
              </a:spcBef>
              <a:spcAft>
                <a:spcPts val="0"/>
              </a:spcAft>
              <a:buClr>
                <a:schemeClr val="dk1"/>
              </a:buClr>
              <a:buSzPts val="1400"/>
              <a:buChar char="●"/>
              <a:defRPr/>
            </a:lvl1pPr>
            <a:lvl2pPr marL="914378" lvl="1" indent="-317492" algn="l" rtl="0">
              <a:lnSpc>
                <a:spcPct val="90000"/>
              </a:lnSpc>
              <a:spcBef>
                <a:spcPts val="1600"/>
              </a:spcBef>
              <a:spcAft>
                <a:spcPts val="0"/>
              </a:spcAft>
              <a:buClr>
                <a:schemeClr val="dk1"/>
              </a:buClr>
              <a:buSzPts val="1400"/>
              <a:buChar char="○"/>
              <a:defRPr/>
            </a:lvl2pPr>
            <a:lvl3pPr marL="1371566" lvl="2" indent="-317492" algn="l" rtl="0">
              <a:lnSpc>
                <a:spcPct val="90000"/>
              </a:lnSpc>
              <a:spcBef>
                <a:spcPts val="1600"/>
              </a:spcBef>
              <a:spcAft>
                <a:spcPts val="0"/>
              </a:spcAft>
              <a:buClr>
                <a:schemeClr val="dk1"/>
              </a:buClr>
              <a:buSzPts val="1400"/>
              <a:buChar char="■"/>
              <a:defRPr/>
            </a:lvl3pPr>
            <a:lvl4pPr marL="1828754" lvl="3" indent="-317492" algn="l" rtl="0">
              <a:lnSpc>
                <a:spcPct val="90000"/>
              </a:lnSpc>
              <a:spcBef>
                <a:spcPts val="1600"/>
              </a:spcBef>
              <a:spcAft>
                <a:spcPts val="0"/>
              </a:spcAft>
              <a:buClr>
                <a:schemeClr val="dk1"/>
              </a:buClr>
              <a:buSzPts val="1400"/>
              <a:buChar char="●"/>
              <a:defRPr/>
            </a:lvl4pPr>
            <a:lvl5pPr marL="2285943" lvl="4" indent="-317492" algn="l" rtl="0">
              <a:lnSpc>
                <a:spcPct val="90000"/>
              </a:lnSpc>
              <a:spcBef>
                <a:spcPts val="1600"/>
              </a:spcBef>
              <a:spcAft>
                <a:spcPts val="0"/>
              </a:spcAft>
              <a:buClr>
                <a:schemeClr val="dk1"/>
              </a:buClr>
              <a:buSzPts val="1400"/>
              <a:buChar char="○"/>
              <a:defRPr/>
            </a:lvl5pPr>
            <a:lvl6pPr marL="2743132" lvl="5" indent="-317492" algn="l" rtl="0">
              <a:lnSpc>
                <a:spcPct val="90000"/>
              </a:lnSpc>
              <a:spcBef>
                <a:spcPts val="1600"/>
              </a:spcBef>
              <a:spcAft>
                <a:spcPts val="0"/>
              </a:spcAft>
              <a:buClr>
                <a:schemeClr val="dk1"/>
              </a:buClr>
              <a:buSzPts val="1400"/>
              <a:buChar char="■"/>
              <a:defRPr/>
            </a:lvl6pPr>
            <a:lvl7pPr marL="3200320" lvl="6" indent="-317492" algn="l" rtl="0">
              <a:lnSpc>
                <a:spcPct val="90000"/>
              </a:lnSpc>
              <a:spcBef>
                <a:spcPts val="1600"/>
              </a:spcBef>
              <a:spcAft>
                <a:spcPts val="0"/>
              </a:spcAft>
              <a:buClr>
                <a:schemeClr val="dk1"/>
              </a:buClr>
              <a:buSzPts val="1400"/>
              <a:buChar char="●"/>
              <a:defRPr/>
            </a:lvl7pPr>
            <a:lvl8pPr marL="3657509" lvl="7" indent="-317492" algn="l" rtl="0">
              <a:lnSpc>
                <a:spcPct val="90000"/>
              </a:lnSpc>
              <a:spcBef>
                <a:spcPts val="1600"/>
              </a:spcBef>
              <a:spcAft>
                <a:spcPts val="0"/>
              </a:spcAft>
              <a:buClr>
                <a:schemeClr val="dk1"/>
              </a:buClr>
              <a:buSzPts val="1400"/>
              <a:buChar char="○"/>
              <a:defRPr/>
            </a:lvl8pPr>
            <a:lvl9pPr marL="4114697" lvl="8" indent="-317492" algn="l" rtl="0">
              <a:lnSpc>
                <a:spcPct val="90000"/>
              </a:lnSpc>
              <a:spcBef>
                <a:spcPts val="1600"/>
              </a:spcBef>
              <a:spcAft>
                <a:spcPts val="1600"/>
              </a:spcAft>
              <a:buClr>
                <a:schemeClr val="dk1"/>
              </a:buClr>
              <a:buSzPts val="1400"/>
              <a:buChar char="■"/>
              <a:defRPr/>
            </a:lvl9pPr>
          </a:lstStyle>
          <a:p>
            <a:endParaRPr/>
          </a:p>
        </p:txBody>
      </p:sp>
      <p:sp>
        <p:nvSpPr>
          <p:cNvPr id="59" name="Google Shape;59;p1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60" name="Google Shape;60;p1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61" name="Google Shape;61;p1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873684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1"/>
        <p:cNvGrpSpPr/>
        <p:nvPr/>
      </p:nvGrpSpPr>
      <p:grpSpPr>
        <a:xfrm>
          <a:off x="0" y="0"/>
          <a:ext cx="0" cy="0"/>
          <a:chOff x="0" y="0"/>
          <a:chExt cx="0" cy="0"/>
        </a:xfrm>
      </p:grpSpPr>
      <p:sp>
        <p:nvSpPr>
          <p:cNvPr id="72" name="Google Shape;7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73" name="Google Shape;73;p1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4" name="Google Shape;74;p1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75" name="Google Shape;75;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28062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
        <p:cNvGrpSpPr/>
        <p:nvPr/>
      </p:nvGrpSpPr>
      <p:grpSpPr>
        <a:xfrm>
          <a:off x="0" y="0"/>
          <a:ext cx="0" cy="0"/>
          <a:chOff x="0" y="0"/>
          <a:chExt cx="0" cy="0"/>
        </a:xfrm>
      </p:grpSpPr>
      <p:sp>
        <p:nvSpPr>
          <p:cNvPr id="20" name="Google Shape;20;p55"/>
          <p:cNvSpPr txBox="1">
            <a:spLocks noGrp="1"/>
          </p:cNvSpPr>
          <p:nvPr>
            <p:ph type="title"/>
          </p:nvPr>
        </p:nvSpPr>
        <p:spPr>
          <a:xfrm>
            <a:off x="457201" y="204788"/>
            <a:ext cx="3008400" cy="871800"/>
          </a:xfrm>
          <a:prstGeom prst="rect">
            <a:avLst/>
          </a:prstGeom>
          <a:noFill/>
          <a:ln>
            <a:noFill/>
          </a:ln>
        </p:spPr>
        <p:txBody>
          <a:bodyPr spcFirstLastPara="1" wrap="square" lIns="68575" tIns="34275" rIns="68575" bIns="34275" anchor="b" anchorCtr="0">
            <a:normAutofit/>
          </a:bodyPr>
          <a:lstStyle>
            <a:lvl1pPr lvl="0" algn="l">
              <a:lnSpc>
                <a:spcPct val="100000"/>
              </a:lnSpc>
              <a:spcBef>
                <a:spcPts val="0"/>
              </a:spcBef>
              <a:spcAft>
                <a:spcPts val="0"/>
              </a:spcAft>
              <a:buClr>
                <a:schemeClr val="dk1"/>
              </a:buClr>
              <a:buSzPts val="1500"/>
              <a:buFont typeface="Calibri"/>
              <a:buNone/>
              <a:defRPr sz="1500" b="1"/>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55"/>
          <p:cNvSpPr txBox="1">
            <a:spLocks noGrp="1"/>
          </p:cNvSpPr>
          <p:nvPr>
            <p:ph type="body" idx="1"/>
          </p:nvPr>
        </p:nvSpPr>
        <p:spPr>
          <a:xfrm>
            <a:off x="3575050" y="204788"/>
            <a:ext cx="5111700" cy="4389900"/>
          </a:xfrm>
          <a:prstGeom prst="rect">
            <a:avLst/>
          </a:prstGeom>
          <a:noFill/>
          <a:ln>
            <a:noFill/>
          </a:ln>
        </p:spPr>
        <p:txBody>
          <a:bodyPr spcFirstLastPara="1" wrap="square" lIns="68575" tIns="34275" rIns="68575" bIns="34275" anchor="t" anchorCtr="0">
            <a:normAutofit/>
          </a:bodyPr>
          <a:lstStyle>
            <a:lvl1pPr marL="457200" lvl="0" indent="-381000" algn="l">
              <a:lnSpc>
                <a:spcPct val="115000"/>
              </a:lnSpc>
              <a:spcBef>
                <a:spcPts val="500"/>
              </a:spcBef>
              <a:spcAft>
                <a:spcPts val="0"/>
              </a:spcAft>
              <a:buClr>
                <a:schemeClr val="dk1"/>
              </a:buClr>
              <a:buSzPts val="2400"/>
              <a:buChar char="●"/>
              <a:defRPr sz="2400"/>
            </a:lvl1pPr>
            <a:lvl2pPr marL="914400" lvl="1" indent="-361950" algn="l">
              <a:lnSpc>
                <a:spcPct val="115000"/>
              </a:lnSpc>
              <a:spcBef>
                <a:spcPts val="1200"/>
              </a:spcBef>
              <a:spcAft>
                <a:spcPts val="0"/>
              </a:spcAft>
              <a:buClr>
                <a:schemeClr val="dk1"/>
              </a:buClr>
              <a:buSzPts val="2100"/>
              <a:buChar char="○"/>
              <a:defRPr sz="2100"/>
            </a:lvl2pPr>
            <a:lvl3pPr marL="1371600" lvl="2" indent="-342900" algn="l">
              <a:lnSpc>
                <a:spcPct val="115000"/>
              </a:lnSpc>
              <a:spcBef>
                <a:spcPts val="1200"/>
              </a:spcBef>
              <a:spcAft>
                <a:spcPts val="0"/>
              </a:spcAft>
              <a:buClr>
                <a:schemeClr val="dk1"/>
              </a:buClr>
              <a:buSzPts val="1800"/>
              <a:buChar char="■"/>
              <a:defRPr sz="1800"/>
            </a:lvl3pPr>
            <a:lvl4pPr marL="1828800" lvl="3" indent="-323850" algn="l">
              <a:lnSpc>
                <a:spcPct val="115000"/>
              </a:lnSpc>
              <a:spcBef>
                <a:spcPts val="1200"/>
              </a:spcBef>
              <a:spcAft>
                <a:spcPts val="0"/>
              </a:spcAft>
              <a:buClr>
                <a:schemeClr val="dk1"/>
              </a:buClr>
              <a:buSzPts val="1500"/>
              <a:buChar char="●"/>
              <a:defRPr sz="1500"/>
            </a:lvl4pPr>
            <a:lvl5pPr marL="2286000" lvl="4" indent="-323850" algn="l">
              <a:lnSpc>
                <a:spcPct val="115000"/>
              </a:lnSpc>
              <a:spcBef>
                <a:spcPts val="1200"/>
              </a:spcBef>
              <a:spcAft>
                <a:spcPts val="0"/>
              </a:spcAft>
              <a:buClr>
                <a:schemeClr val="dk1"/>
              </a:buClr>
              <a:buSzPts val="1500"/>
              <a:buChar char="○"/>
              <a:defRPr sz="1500"/>
            </a:lvl5pPr>
            <a:lvl6pPr marL="2743200" lvl="5" indent="-323850" algn="l">
              <a:lnSpc>
                <a:spcPct val="115000"/>
              </a:lnSpc>
              <a:spcBef>
                <a:spcPts val="1200"/>
              </a:spcBef>
              <a:spcAft>
                <a:spcPts val="0"/>
              </a:spcAft>
              <a:buClr>
                <a:schemeClr val="dk1"/>
              </a:buClr>
              <a:buSzPts val="1500"/>
              <a:buChar char="■"/>
              <a:defRPr sz="1500"/>
            </a:lvl6pPr>
            <a:lvl7pPr marL="3200400" lvl="6" indent="-323850" algn="l">
              <a:lnSpc>
                <a:spcPct val="115000"/>
              </a:lnSpc>
              <a:spcBef>
                <a:spcPts val="1200"/>
              </a:spcBef>
              <a:spcAft>
                <a:spcPts val="0"/>
              </a:spcAft>
              <a:buClr>
                <a:schemeClr val="dk1"/>
              </a:buClr>
              <a:buSzPts val="1500"/>
              <a:buChar char="●"/>
              <a:defRPr sz="1500"/>
            </a:lvl7pPr>
            <a:lvl8pPr marL="3657600" lvl="7" indent="-323850" algn="l">
              <a:lnSpc>
                <a:spcPct val="115000"/>
              </a:lnSpc>
              <a:spcBef>
                <a:spcPts val="1200"/>
              </a:spcBef>
              <a:spcAft>
                <a:spcPts val="0"/>
              </a:spcAft>
              <a:buClr>
                <a:schemeClr val="dk1"/>
              </a:buClr>
              <a:buSzPts val="1500"/>
              <a:buChar char="○"/>
              <a:defRPr sz="1500"/>
            </a:lvl8pPr>
            <a:lvl9pPr marL="4114800" lvl="8" indent="-323850" algn="l">
              <a:lnSpc>
                <a:spcPct val="115000"/>
              </a:lnSpc>
              <a:spcBef>
                <a:spcPts val="1200"/>
              </a:spcBef>
              <a:spcAft>
                <a:spcPts val="1200"/>
              </a:spcAft>
              <a:buClr>
                <a:schemeClr val="dk1"/>
              </a:buClr>
              <a:buSzPts val="1500"/>
              <a:buChar char="■"/>
              <a:defRPr sz="1500"/>
            </a:lvl9pPr>
          </a:lstStyle>
          <a:p>
            <a:endParaRPr/>
          </a:p>
        </p:txBody>
      </p:sp>
      <p:sp>
        <p:nvSpPr>
          <p:cNvPr id="22" name="Google Shape;22;p55"/>
          <p:cNvSpPr txBox="1">
            <a:spLocks noGrp="1"/>
          </p:cNvSpPr>
          <p:nvPr>
            <p:ph type="body" idx="2"/>
          </p:nvPr>
        </p:nvSpPr>
        <p:spPr>
          <a:xfrm>
            <a:off x="457201" y="1076326"/>
            <a:ext cx="3008400" cy="3518400"/>
          </a:xfrm>
          <a:prstGeom prst="rect">
            <a:avLst/>
          </a:prstGeom>
          <a:noFill/>
          <a:ln>
            <a:noFill/>
          </a:ln>
        </p:spPr>
        <p:txBody>
          <a:bodyPr spcFirstLastPara="1" wrap="square" lIns="68575" tIns="34275" rIns="68575" bIns="34275" anchor="t" anchorCtr="0">
            <a:normAutofit/>
          </a:bodyPr>
          <a:lstStyle>
            <a:lvl1pPr marL="457200" lvl="0" indent="-228600" algn="l">
              <a:lnSpc>
                <a:spcPct val="115000"/>
              </a:lnSpc>
              <a:spcBef>
                <a:spcPts val="200"/>
              </a:spcBef>
              <a:spcAft>
                <a:spcPts val="0"/>
              </a:spcAft>
              <a:buClr>
                <a:schemeClr val="dk1"/>
              </a:buClr>
              <a:buSzPts val="1100"/>
              <a:buNone/>
              <a:defRPr sz="1100"/>
            </a:lvl1pPr>
            <a:lvl2pPr marL="914400" lvl="1" indent="-228600" algn="l">
              <a:lnSpc>
                <a:spcPct val="115000"/>
              </a:lnSpc>
              <a:spcBef>
                <a:spcPts val="1200"/>
              </a:spcBef>
              <a:spcAft>
                <a:spcPts val="0"/>
              </a:spcAft>
              <a:buClr>
                <a:schemeClr val="dk1"/>
              </a:buClr>
              <a:buSzPts val="900"/>
              <a:buNone/>
              <a:defRPr sz="900"/>
            </a:lvl2pPr>
            <a:lvl3pPr marL="1371600" lvl="2" indent="-228600" algn="l">
              <a:lnSpc>
                <a:spcPct val="115000"/>
              </a:lnSpc>
              <a:spcBef>
                <a:spcPts val="1200"/>
              </a:spcBef>
              <a:spcAft>
                <a:spcPts val="0"/>
              </a:spcAft>
              <a:buClr>
                <a:schemeClr val="dk1"/>
              </a:buClr>
              <a:buSzPts val="800"/>
              <a:buNone/>
              <a:defRPr sz="800"/>
            </a:lvl3pPr>
            <a:lvl4pPr marL="1828800" lvl="3" indent="-228600" algn="l">
              <a:lnSpc>
                <a:spcPct val="115000"/>
              </a:lnSpc>
              <a:spcBef>
                <a:spcPts val="1200"/>
              </a:spcBef>
              <a:spcAft>
                <a:spcPts val="0"/>
              </a:spcAft>
              <a:buClr>
                <a:schemeClr val="dk1"/>
              </a:buClr>
              <a:buSzPts val="700"/>
              <a:buNone/>
              <a:defRPr sz="700"/>
            </a:lvl4pPr>
            <a:lvl5pPr marL="2286000" lvl="4" indent="-228600" algn="l">
              <a:lnSpc>
                <a:spcPct val="115000"/>
              </a:lnSpc>
              <a:spcBef>
                <a:spcPts val="1200"/>
              </a:spcBef>
              <a:spcAft>
                <a:spcPts val="0"/>
              </a:spcAft>
              <a:buClr>
                <a:schemeClr val="dk1"/>
              </a:buClr>
              <a:buSzPts val="700"/>
              <a:buNone/>
              <a:defRPr sz="700"/>
            </a:lvl5pPr>
            <a:lvl6pPr marL="2743200" lvl="5" indent="-228600" algn="l">
              <a:lnSpc>
                <a:spcPct val="115000"/>
              </a:lnSpc>
              <a:spcBef>
                <a:spcPts val="1200"/>
              </a:spcBef>
              <a:spcAft>
                <a:spcPts val="0"/>
              </a:spcAft>
              <a:buClr>
                <a:schemeClr val="dk1"/>
              </a:buClr>
              <a:buSzPts val="700"/>
              <a:buNone/>
              <a:defRPr sz="700"/>
            </a:lvl6pPr>
            <a:lvl7pPr marL="3200400" lvl="6" indent="-228600" algn="l">
              <a:lnSpc>
                <a:spcPct val="115000"/>
              </a:lnSpc>
              <a:spcBef>
                <a:spcPts val="1200"/>
              </a:spcBef>
              <a:spcAft>
                <a:spcPts val="0"/>
              </a:spcAft>
              <a:buClr>
                <a:schemeClr val="dk1"/>
              </a:buClr>
              <a:buSzPts val="700"/>
              <a:buNone/>
              <a:defRPr sz="700"/>
            </a:lvl7pPr>
            <a:lvl8pPr marL="3657600" lvl="7" indent="-228600" algn="l">
              <a:lnSpc>
                <a:spcPct val="115000"/>
              </a:lnSpc>
              <a:spcBef>
                <a:spcPts val="1200"/>
              </a:spcBef>
              <a:spcAft>
                <a:spcPts val="0"/>
              </a:spcAft>
              <a:buClr>
                <a:schemeClr val="dk1"/>
              </a:buClr>
              <a:buSzPts val="700"/>
              <a:buNone/>
              <a:defRPr sz="700"/>
            </a:lvl8pPr>
            <a:lvl9pPr marL="4114800" lvl="8" indent="-228600" algn="l">
              <a:lnSpc>
                <a:spcPct val="115000"/>
              </a:lnSpc>
              <a:spcBef>
                <a:spcPts val="1200"/>
              </a:spcBef>
              <a:spcAft>
                <a:spcPts val="1200"/>
              </a:spcAft>
              <a:buClr>
                <a:schemeClr val="dk1"/>
              </a:buClr>
              <a:buSzPts val="700"/>
              <a:buNone/>
              <a:defRPr sz="700"/>
            </a:lvl9pPr>
          </a:lstStyle>
          <a:p>
            <a:endParaRPr/>
          </a:p>
        </p:txBody>
      </p:sp>
      <p:sp>
        <p:nvSpPr>
          <p:cNvPr id="23" name="Google Shape;23;p55"/>
          <p:cNvSpPr txBox="1">
            <a:spLocks noGrp="1"/>
          </p:cNvSpPr>
          <p:nvPr>
            <p:ph type="dt" idx="10"/>
          </p:nvPr>
        </p:nvSpPr>
        <p:spPr>
          <a:xfrm>
            <a:off x="457200" y="4767263"/>
            <a:ext cx="21336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4" name="Google Shape;24;p55"/>
          <p:cNvSpPr txBox="1">
            <a:spLocks noGrp="1"/>
          </p:cNvSpPr>
          <p:nvPr>
            <p:ph type="ftr" idx="11"/>
          </p:nvPr>
        </p:nvSpPr>
        <p:spPr>
          <a:xfrm>
            <a:off x="3124200" y="4767263"/>
            <a:ext cx="28956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25" name="Google Shape;25;p55"/>
          <p:cNvSpPr txBox="1">
            <a:spLocks noGrp="1"/>
          </p:cNvSpPr>
          <p:nvPr>
            <p:ph type="sldNum" idx="12"/>
          </p:nvPr>
        </p:nvSpPr>
        <p:spPr>
          <a:xfrm>
            <a:off x="6553200" y="4767263"/>
            <a:ext cx="21336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56"/>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8" name="Google Shape;28;p5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9"/>
        <p:cNvGrpSpPr/>
        <p:nvPr/>
      </p:nvGrpSpPr>
      <p:grpSpPr>
        <a:xfrm>
          <a:off x="0" y="0"/>
          <a:ext cx="0" cy="0"/>
          <a:chOff x="0" y="0"/>
          <a:chExt cx="0" cy="0"/>
        </a:xfrm>
      </p:grpSpPr>
      <p:sp>
        <p:nvSpPr>
          <p:cNvPr id="30" name="Google Shape;30;p5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5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2" name="Google Shape;32;p5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5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7" name="Google Shape;37;p5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6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0" name="Google Shape;40;p60"/>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1600"/>
              </a:spcAft>
              <a:buClr>
                <a:schemeClr val="dk1"/>
              </a:buClr>
              <a:buSzPts val="1400"/>
              <a:buChar char="■"/>
              <a:defRPr/>
            </a:lvl9pPr>
          </a:lstStyle>
          <a:p>
            <a:endParaRPr/>
          </a:p>
        </p:txBody>
      </p:sp>
      <p:sp>
        <p:nvSpPr>
          <p:cNvPr id="41" name="Google Shape;41;p60"/>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1600"/>
              </a:spcAft>
              <a:buClr>
                <a:schemeClr val="dk1"/>
              </a:buClr>
              <a:buSzPts val="1400"/>
              <a:buChar char="■"/>
              <a:defRPr/>
            </a:lvl9pPr>
          </a:lstStyle>
          <a:p>
            <a:endParaRPr/>
          </a:p>
        </p:txBody>
      </p:sp>
      <p:sp>
        <p:nvSpPr>
          <p:cNvPr id="42" name="Google Shape;42;p6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43" name="Google Shape;43;p6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44" name="Google Shape;44;p6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5"/>
        <p:cNvGrpSpPr/>
        <p:nvPr/>
      </p:nvGrpSpPr>
      <p:grpSpPr>
        <a:xfrm>
          <a:off x="0" y="0"/>
          <a:ext cx="0" cy="0"/>
          <a:chOff x="0" y="0"/>
          <a:chExt cx="0" cy="0"/>
        </a:xfrm>
      </p:grpSpPr>
      <p:sp>
        <p:nvSpPr>
          <p:cNvPr id="46" name="Google Shape;46;p61"/>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7" name="Google Shape;47;p6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48"/>
        <p:cNvGrpSpPr/>
        <p:nvPr/>
      </p:nvGrpSpPr>
      <p:grpSpPr>
        <a:xfrm>
          <a:off x="0" y="0"/>
          <a:ext cx="0" cy="0"/>
          <a:chOff x="0" y="0"/>
          <a:chExt cx="0" cy="0"/>
        </a:xfrm>
      </p:grpSpPr>
      <p:sp>
        <p:nvSpPr>
          <p:cNvPr id="49" name="Google Shape;49;p62"/>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0" name="Google Shape;50;p62"/>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600"/>
              </a:spcBef>
              <a:spcAft>
                <a:spcPts val="0"/>
              </a:spcAft>
              <a:buClr>
                <a:schemeClr val="dk1"/>
              </a:buClr>
              <a:buSzPts val="1400"/>
              <a:buChar char="○"/>
              <a:defRPr/>
            </a:lvl2pPr>
            <a:lvl3pPr marL="1371600" lvl="2" indent="-317500" algn="l">
              <a:lnSpc>
                <a:spcPct val="90000"/>
              </a:lnSpc>
              <a:spcBef>
                <a:spcPts val="1600"/>
              </a:spcBef>
              <a:spcAft>
                <a:spcPts val="0"/>
              </a:spcAft>
              <a:buClr>
                <a:schemeClr val="dk1"/>
              </a:buClr>
              <a:buSzPts val="1400"/>
              <a:buChar char="■"/>
              <a:defRPr/>
            </a:lvl3pPr>
            <a:lvl4pPr marL="1828800" lvl="3" indent="-317500" algn="l">
              <a:lnSpc>
                <a:spcPct val="90000"/>
              </a:lnSpc>
              <a:spcBef>
                <a:spcPts val="1600"/>
              </a:spcBef>
              <a:spcAft>
                <a:spcPts val="0"/>
              </a:spcAft>
              <a:buClr>
                <a:schemeClr val="dk1"/>
              </a:buClr>
              <a:buSzPts val="1400"/>
              <a:buChar char="●"/>
              <a:defRPr/>
            </a:lvl4pPr>
            <a:lvl5pPr marL="2286000" lvl="4" indent="-317500" algn="l">
              <a:lnSpc>
                <a:spcPct val="90000"/>
              </a:lnSpc>
              <a:spcBef>
                <a:spcPts val="1600"/>
              </a:spcBef>
              <a:spcAft>
                <a:spcPts val="0"/>
              </a:spcAft>
              <a:buClr>
                <a:schemeClr val="dk1"/>
              </a:buClr>
              <a:buSzPts val="1400"/>
              <a:buChar char="○"/>
              <a:defRPr/>
            </a:lvl5pPr>
            <a:lvl6pPr marL="2743200" lvl="5" indent="-317500" algn="l">
              <a:lnSpc>
                <a:spcPct val="90000"/>
              </a:lnSpc>
              <a:spcBef>
                <a:spcPts val="1600"/>
              </a:spcBef>
              <a:spcAft>
                <a:spcPts val="0"/>
              </a:spcAft>
              <a:buClr>
                <a:schemeClr val="dk1"/>
              </a:buClr>
              <a:buSzPts val="1400"/>
              <a:buChar char="■"/>
              <a:defRPr/>
            </a:lvl6pPr>
            <a:lvl7pPr marL="3200400" lvl="6" indent="-317500" algn="l">
              <a:lnSpc>
                <a:spcPct val="90000"/>
              </a:lnSpc>
              <a:spcBef>
                <a:spcPts val="1600"/>
              </a:spcBef>
              <a:spcAft>
                <a:spcPts val="0"/>
              </a:spcAft>
              <a:buClr>
                <a:schemeClr val="dk1"/>
              </a:buClr>
              <a:buSzPts val="1400"/>
              <a:buChar char="●"/>
              <a:defRPr/>
            </a:lvl7pPr>
            <a:lvl8pPr marL="3657600" lvl="7" indent="-317500" algn="l">
              <a:lnSpc>
                <a:spcPct val="90000"/>
              </a:lnSpc>
              <a:spcBef>
                <a:spcPts val="1600"/>
              </a:spcBef>
              <a:spcAft>
                <a:spcPts val="0"/>
              </a:spcAft>
              <a:buClr>
                <a:schemeClr val="dk1"/>
              </a:buClr>
              <a:buSzPts val="1400"/>
              <a:buChar char="○"/>
              <a:defRPr/>
            </a:lvl8pPr>
            <a:lvl9pPr marL="4114800" lvl="8" indent="-317500" algn="l">
              <a:lnSpc>
                <a:spcPct val="90000"/>
              </a:lnSpc>
              <a:spcBef>
                <a:spcPts val="1600"/>
              </a:spcBef>
              <a:spcAft>
                <a:spcPts val="1600"/>
              </a:spcAft>
              <a:buClr>
                <a:schemeClr val="dk1"/>
              </a:buClr>
              <a:buSzPts val="1400"/>
              <a:buChar char="■"/>
              <a:defRPr/>
            </a:lvl9pPr>
          </a:lstStyle>
          <a:p>
            <a:endParaRPr/>
          </a:p>
        </p:txBody>
      </p:sp>
      <p:sp>
        <p:nvSpPr>
          <p:cNvPr id="51" name="Google Shape;51;p6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2" name="Google Shape;52;p6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53" name="Google Shape;53;p6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54"/>
        <p:cNvGrpSpPr/>
        <p:nvPr/>
      </p:nvGrpSpPr>
      <p:grpSpPr>
        <a:xfrm>
          <a:off x="0" y="0"/>
          <a:ext cx="0" cy="0"/>
          <a:chOff x="0" y="0"/>
          <a:chExt cx="0" cy="0"/>
        </a:xfrm>
      </p:grpSpPr>
      <p:sp>
        <p:nvSpPr>
          <p:cNvPr id="55" name="Google Shape;55;p63"/>
          <p:cNvSpPr txBox="1">
            <a:spLocks noGrp="1"/>
          </p:cNvSpPr>
          <p:nvPr>
            <p:ph type="title"/>
          </p:nvPr>
        </p:nvSpPr>
        <p:spPr>
          <a:xfrm>
            <a:off x="629841" y="273845"/>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6" name="Google Shape;56;p63"/>
          <p:cNvSpPr txBox="1">
            <a:spLocks noGrp="1"/>
          </p:cNvSpPr>
          <p:nvPr>
            <p:ph type="body" idx="1"/>
          </p:nvPr>
        </p:nvSpPr>
        <p:spPr>
          <a:xfrm>
            <a:off x="629842" y="1260872"/>
            <a:ext cx="3868500" cy="618000"/>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1200"/>
              </a:spcBef>
              <a:spcAft>
                <a:spcPts val="0"/>
              </a:spcAft>
              <a:buClr>
                <a:schemeClr val="dk1"/>
              </a:buClr>
              <a:buSzPts val="1500"/>
              <a:buNone/>
              <a:defRPr sz="1500" b="1"/>
            </a:lvl2pPr>
            <a:lvl3pPr marL="1371600" lvl="2" indent="-228600" algn="l">
              <a:lnSpc>
                <a:spcPct val="90000"/>
              </a:lnSpc>
              <a:spcBef>
                <a:spcPts val="1200"/>
              </a:spcBef>
              <a:spcAft>
                <a:spcPts val="0"/>
              </a:spcAft>
              <a:buClr>
                <a:schemeClr val="dk1"/>
              </a:buClr>
              <a:buSzPts val="1400"/>
              <a:buNone/>
              <a:defRPr sz="1400" b="1"/>
            </a:lvl3pPr>
            <a:lvl4pPr marL="1828800" lvl="3" indent="-228600" algn="l">
              <a:lnSpc>
                <a:spcPct val="90000"/>
              </a:lnSpc>
              <a:spcBef>
                <a:spcPts val="1200"/>
              </a:spcBef>
              <a:spcAft>
                <a:spcPts val="0"/>
              </a:spcAft>
              <a:buClr>
                <a:schemeClr val="dk1"/>
              </a:buClr>
              <a:buSzPts val="1200"/>
              <a:buNone/>
              <a:defRPr sz="1200" b="1"/>
            </a:lvl4pPr>
            <a:lvl5pPr marL="2286000" lvl="4" indent="-228600" algn="l">
              <a:lnSpc>
                <a:spcPct val="90000"/>
              </a:lnSpc>
              <a:spcBef>
                <a:spcPts val="1200"/>
              </a:spcBef>
              <a:spcAft>
                <a:spcPts val="0"/>
              </a:spcAft>
              <a:buClr>
                <a:schemeClr val="dk1"/>
              </a:buClr>
              <a:buSzPts val="1200"/>
              <a:buNone/>
              <a:defRPr sz="1200" b="1"/>
            </a:lvl5pPr>
            <a:lvl6pPr marL="2743200" lvl="5" indent="-228600" algn="l">
              <a:lnSpc>
                <a:spcPct val="90000"/>
              </a:lnSpc>
              <a:spcBef>
                <a:spcPts val="1200"/>
              </a:spcBef>
              <a:spcAft>
                <a:spcPts val="0"/>
              </a:spcAft>
              <a:buClr>
                <a:schemeClr val="dk1"/>
              </a:buClr>
              <a:buSzPts val="1200"/>
              <a:buNone/>
              <a:defRPr sz="1200" b="1"/>
            </a:lvl6pPr>
            <a:lvl7pPr marL="3200400" lvl="6" indent="-228600" algn="l">
              <a:lnSpc>
                <a:spcPct val="90000"/>
              </a:lnSpc>
              <a:spcBef>
                <a:spcPts val="1200"/>
              </a:spcBef>
              <a:spcAft>
                <a:spcPts val="0"/>
              </a:spcAft>
              <a:buClr>
                <a:schemeClr val="dk1"/>
              </a:buClr>
              <a:buSzPts val="1200"/>
              <a:buNone/>
              <a:defRPr sz="1200" b="1"/>
            </a:lvl7pPr>
            <a:lvl8pPr marL="3657600" lvl="7" indent="-228600" algn="l">
              <a:lnSpc>
                <a:spcPct val="90000"/>
              </a:lnSpc>
              <a:spcBef>
                <a:spcPts val="1200"/>
              </a:spcBef>
              <a:spcAft>
                <a:spcPts val="0"/>
              </a:spcAft>
              <a:buClr>
                <a:schemeClr val="dk1"/>
              </a:buClr>
              <a:buSzPts val="1200"/>
              <a:buNone/>
              <a:defRPr sz="1200" b="1"/>
            </a:lvl8pPr>
            <a:lvl9pPr marL="4114800" lvl="8" indent="-228600" algn="l">
              <a:lnSpc>
                <a:spcPct val="90000"/>
              </a:lnSpc>
              <a:spcBef>
                <a:spcPts val="1200"/>
              </a:spcBef>
              <a:spcAft>
                <a:spcPts val="1200"/>
              </a:spcAft>
              <a:buClr>
                <a:schemeClr val="dk1"/>
              </a:buClr>
              <a:buSzPts val="1200"/>
              <a:buNone/>
              <a:defRPr sz="1200" b="1"/>
            </a:lvl9pPr>
          </a:lstStyle>
          <a:p>
            <a:endParaRPr/>
          </a:p>
        </p:txBody>
      </p:sp>
      <p:sp>
        <p:nvSpPr>
          <p:cNvPr id="57" name="Google Shape;57;p63"/>
          <p:cNvSpPr txBox="1">
            <a:spLocks noGrp="1"/>
          </p:cNvSpPr>
          <p:nvPr>
            <p:ph type="body" idx="2"/>
          </p:nvPr>
        </p:nvSpPr>
        <p:spPr>
          <a:xfrm>
            <a:off x="629842" y="1878806"/>
            <a:ext cx="3868500" cy="27636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58" name="Google Shape;58;p63"/>
          <p:cNvSpPr txBox="1">
            <a:spLocks noGrp="1"/>
          </p:cNvSpPr>
          <p:nvPr>
            <p:ph type="body" idx="3"/>
          </p:nvPr>
        </p:nvSpPr>
        <p:spPr>
          <a:xfrm>
            <a:off x="4629151"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1200"/>
              </a:spcBef>
              <a:spcAft>
                <a:spcPts val="0"/>
              </a:spcAft>
              <a:buClr>
                <a:schemeClr val="dk1"/>
              </a:buClr>
              <a:buSzPts val="1500"/>
              <a:buNone/>
              <a:defRPr sz="1500" b="1"/>
            </a:lvl2pPr>
            <a:lvl3pPr marL="1371600" lvl="2" indent="-228600" algn="l">
              <a:lnSpc>
                <a:spcPct val="90000"/>
              </a:lnSpc>
              <a:spcBef>
                <a:spcPts val="1200"/>
              </a:spcBef>
              <a:spcAft>
                <a:spcPts val="0"/>
              </a:spcAft>
              <a:buClr>
                <a:schemeClr val="dk1"/>
              </a:buClr>
              <a:buSzPts val="1400"/>
              <a:buNone/>
              <a:defRPr sz="1400" b="1"/>
            </a:lvl3pPr>
            <a:lvl4pPr marL="1828800" lvl="3" indent="-228600" algn="l">
              <a:lnSpc>
                <a:spcPct val="90000"/>
              </a:lnSpc>
              <a:spcBef>
                <a:spcPts val="1200"/>
              </a:spcBef>
              <a:spcAft>
                <a:spcPts val="0"/>
              </a:spcAft>
              <a:buClr>
                <a:schemeClr val="dk1"/>
              </a:buClr>
              <a:buSzPts val="1200"/>
              <a:buNone/>
              <a:defRPr sz="1200" b="1"/>
            </a:lvl4pPr>
            <a:lvl5pPr marL="2286000" lvl="4" indent="-228600" algn="l">
              <a:lnSpc>
                <a:spcPct val="90000"/>
              </a:lnSpc>
              <a:spcBef>
                <a:spcPts val="1200"/>
              </a:spcBef>
              <a:spcAft>
                <a:spcPts val="0"/>
              </a:spcAft>
              <a:buClr>
                <a:schemeClr val="dk1"/>
              </a:buClr>
              <a:buSzPts val="1200"/>
              <a:buNone/>
              <a:defRPr sz="1200" b="1"/>
            </a:lvl5pPr>
            <a:lvl6pPr marL="2743200" lvl="5" indent="-228600" algn="l">
              <a:lnSpc>
                <a:spcPct val="90000"/>
              </a:lnSpc>
              <a:spcBef>
                <a:spcPts val="1200"/>
              </a:spcBef>
              <a:spcAft>
                <a:spcPts val="0"/>
              </a:spcAft>
              <a:buClr>
                <a:schemeClr val="dk1"/>
              </a:buClr>
              <a:buSzPts val="1200"/>
              <a:buNone/>
              <a:defRPr sz="1200" b="1"/>
            </a:lvl6pPr>
            <a:lvl7pPr marL="3200400" lvl="6" indent="-228600" algn="l">
              <a:lnSpc>
                <a:spcPct val="90000"/>
              </a:lnSpc>
              <a:spcBef>
                <a:spcPts val="1200"/>
              </a:spcBef>
              <a:spcAft>
                <a:spcPts val="0"/>
              </a:spcAft>
              <a:buClr>
                <a:schemeClr val="dk1"/>
              </a:buClr>
              <a:buSzPts val="1200"/>
              <a:buNone/>
              <a:defRPr sz="1200" b="1"/>
            </a:lvl7pPr>
            <a:lvl8pPr marL="3657600" lvl="7" indent="-228600" algn="l">
              <a:lnSpc>
                <a:spcPct val="90000"/>
              </a:lnSpc>
              <a:spcBef>
                <a:spcPts val="1200"/>
              </a:spcBef>
              <a:spcAft>
                <a:spcPts val="0"/>
              </a:spcAft>
              <a:buClr>
                <a:schemeClr val="dk1"/>
              </a:buClr>
              <a:buSzPts val="1200"/>
              <a:buNone/>
              <a:defRPr sz="1200" b="1"/>
            </a:lvl8pPr>
            <a:lvl9pPr marL="4114800" lvl="8" indent="-228600" algn="l">
              <a:lnSpc>
                <a:spcPct val="90000"/>
              </a:lnSpc>
              <a:spcBef>
                <a:spcPts val="1200"/>
              </a:spcBef>
              <a:spcAft>
                <a:spcPts val="1200"/>
              </a:spcAft>
              <a:buClr>
                <a:schemeClr val="dk1"/>
              </a:buClr>
              <a:buSzPts val="1200"/>
              <a:buNone/>
              <a:defRPr sz="1200" b="1"/>
            </a:lvl9pPr>
          </a:lstStyle>
          <a:p>
            <a:endParaRPr/>
          </a:p>
        </p:txBody>
      </p:sp>
      <p:sp>
        <p:nvSpPr>
          <p:cNvPr id="59" name="Google Shape;59;p63"/>
          <p:cNvSpPr txBox="1">
            <a:spLocks noGrp="1"/>
          </p:cNvSpPr>
          <p:nvPr>
            <p:ph type="body" idx="4"/>
          </p:nvPr>
        </p:nvSpPr>
        <p:spPr>
          <a:xfrm>
            <a:off x="4629151" y="1878806"/>
            <a:ext cx="3887400" cy="27636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60" name="Google Shape;60;p63"/>
          <p:cNvSpPr txBox="1">
            <a:spLocks noGrp="1"/>
          </p:cNvSpPr>
          <p:nvPr>
            <p:ph type="dt" idx="10"/>
          </p:nvPr>
        </p:nvSpPr>
        <p:spPr>
          <a:xfrm>
            <a:off x="628650" y="4767264"/>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61" name="Google Shape;61;p63"/>
          <p:cNvSpPr txBox="1">
            <a:spLocks noGrp="1"/>
          </p:cNvSpPr>
          <p:nvPr>
            <p:ph type="ftr" idx="11"/>
          </p:nvPr>
        </p:nvSpPr>
        <p:spPr>
          <a:xfrm>
            <a:off x="3028950" y="4767264"/>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62" name="Google Shape;62;p63"/>
          <p:cNvSpPr txBox="1">
            <a:spLocks noGrp="1"/>
          </p:cNvSpPr>
          <p:nvPr>
            <p:ph type="sldNum" idx="12"/>
          </p:nvPr>
        </p:nvSpPr>
        <p:spPr>
          <a:xfrm>
            <a:off x="6457950" y="4767264"/>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6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64"/>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64"/>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6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68"/>
        <p:cNvGrpSpPr/>
        <p:nvPr/>
      </p:nvGrpSpPr>
      <p:grpSpPr>
        <a:xfrm>
          <a:off x="0" y="0"/>
          <a:ext cx="0" cy="0"/>
          <a:chOff x="0" y="0"/>
          <a:chExt cx="0" cy="0"/>
        </a:xfrm>
      </p:grpSpPr>
      <p:sp>
        <p:nvSpPr>
          <p:cNvPr id="69" name="Google Shape;69;p65"/>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0" name="Google Shape;70;p65"/>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1" name="Google Shape;71;p6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72"/>
        <p:cNvGrpSpPr/>
        <p:nvPr/>
      </p:nvGrpSpPr>
      <p:grpSpPr>
        <a:xfrm>
          <a:off x="0" y="0"/>
          <a:ext cx="0" cy="0"/>
          <a:chOff x="0" y="0"/>
          <a:chExt cx="0" cy="0"/>
        </a:xfrm>
      </p:grpSpPr>
      <p:sp>
        <p:nvSpPr>
          <p:cNvPr id="73" name="Google Shape;73;p66"/>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4" name="Google Shape;74;p6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75"/>
        <p:cNvGrpSpPr/>
        <p:nvPr/>
      </p:nvGrpSpPr>
      <p:grpSpPr>
        <a:xfrm>
          <a:off x="0" y="0"/>
          <a:ext cx="0" cy="0"/>
          <a:chOff x="0" y="0"/>
          <a:chExt cx="0" cy="0"/>
        </a:xfrm>
      </p:grpSpPr>
      <p:sp>
        <p:nvSpPr>
          <p:cNvPr id="76" name="Google Shape;76;p6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6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78" name="Google Shape;78;p67"/>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9" name="Google Shape;79;p67"/>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0" name="Google Shape;80;p6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81"/>
        <p:cNvGrpSpPr/>
        <p:nvPr/>
      </p:nvGrpSpPr>
      <p:grpSpPr>
        <a:xfrm>
          <a:off x="0" y="0"/>
          <a:ext cx="0" cy="0"/>
          <a:chOff x="0" y="0"/>
          <a:chExt cx="0" cy="0"/>
        </a:xfrm>
      </p:grpSpPr>
      <p:sp>
        <p:nvSpPr>
          <p:cNvPr id="82" name="Google Shape;82;p68"/>
          <p:cNvSpPr txBox="1">
            <a:spLocks noGrp="1"/>
          </p:cNvSpPr>
          <p:nvPr>
            <p:ph type="title"/>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83" name="Google Shape;83;p6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84" name="Google Shape;84;p6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85"/>
        <p:cNvGrpSpPr/>
        <p:nvPr/>
      </p:nvGrpSpPr>
      <p:grpSpPr>
        <a:xfrm>
          <a:off x="0" y="0"/>
          <a:ext cx="0" cy="0"/>
          <a:chOff x="0" y="0"/>
          <a:chExt cx="0" cy="0"/>
        </a:xfrm>
      </p:grpSpPr>
      <p:pic>
        <p:nvPicPr>
          <p:cNvPr id="86" name="Google Shape;86;p69"/>
          <p:cNvPicPr preferRelativeResize="0"/>
          <p:nvPr/>
        </p:nvPicPr>
        <p:blipFill rotWithShape="1">
          <a:blip r:embed="rId2">
            <a:alphaModFix/>
          </a:blip>
          <a:srcRect/>
          <a:stretch/>
        </p:blipFill>
        <p:spPr>
          <a:xfrm>
            <a:off x="134633" y="154863"/>
            <a:ext cx="8874735" cy="4833775"/>
          </a:xfrm>
          <a:prstGeom prst="rect">
            <a:avLst/>
          </a:prstGeom>
          <a:noFill/>
          <a:ln>
            <a:noFill/>
          </a:ln>
        </p:spPr>
      </p:pic>
      <p:sp>
        <p:nvSpPr>
          <p:cNvPr id="87" name="Google Shape;87;p69"/>
          <p:cNvSpPr txBox="1">
            <a:spLocks noGrp="1"/>
          </p:cNvSpPr>
          <p:nvPr>
            <p:ph type="subTitle" idx="1"/>
          </p:nvPr>
        </p:nvSpPr>
        <p:spPr>
          <a:xfrm>
            <a:off x="1019516" y="3446885"/>
            <a:ext cx="6069600" cy="238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800"/>
              </a:spcBef>
              <a:spcAft>
                <a:spcPts val="0"/>
              </a:spcAft>
              <a:buClr>
                <a:schemeClr val="accent3"/>
              </a:buClr>
              <a:buSzPts val="1500"/>
              <a:buNone/>
              <a:defRPr sz="1500" b="1">
                <a:solidFill>
                  <a:schemeClr val="accent3"/>
                </a:solidFill>
                <a:latin typeface="Arial"/>
                <a:ea typeface="Arial"/>
                <a:cs typeface="Arial"/>
                <a:sym typeface="Arial"/>
              </a:defRPr>
            </a:lvl1pPr>
            <a:lvl2pPr lvl="1" algn="ctr">
              <a:lnSpc>
                <a:spcPct val="90000"/>
              </a:lnSpc>
              <a:spcBef>
                <a:spcPts val="1200"/>
              </a:spcBef>
              <a:spcAft>
                <a:spcPts val="0"/>
              </a:spcAft>
              <a:buClr>
                <a:schemeClr val="dk1"/>
              </a:buClr>
              <a:buSzPts val="1500"/>
              <a:buNone/>
              <a:defRPr sz="1500"/>
            </a:lvl2pPr>
            <a:lvl3pPr lvl="2" algn="ctr">
              <a:lnSpc>
                <a:spcPct val="90000"/>
              </a:lnSpc>
              <a:spcBef>
                <a:spcPts val="1200"/>
              </a:spcBef>
              <a:spcAft>
                <a:spcPts val="0"/>
              </a:spcAft>
              <a:buClr>
                <a:schemeClr val="dk1"/>
              </a:buClr>
              <a:buSzPts val="1400"/>
              <a:buNone/>
              <a:defRPr sz="1400"/>
            </a:lvl3pPr>
            <a:lvl4pPr lvl="3" algn="ctr">
              <a:lnSpc>
                <a:spcPct val="90000"/>
              </a:lnSpc>
              <a:spcBef>
                <a:spcPts val="1200"/>
              </a:spcBef>
              <a:spcAft>
                <a:spcPts val="0"/>
              </a:spcAft>
              <a:buClr>
                <a:schemeClr val="dk1"/>
              </a:buClr>
              <a:buSzPts val="1200"/>
              <a:buNone/>
              <a:defRPr sz="1200"/>
            </a:lvl4pPr>
            <a:lvl5pPr lvl="4" algn="ctr">
              <a:lnSpc>
                <a:spcPct val="90000"/>
              </a:lnSpc>
              <a:spcBef>
                <a:spcPts val="1200"/>
              </a:spcBef>
              <a:spcAft>
                <a:spcPts val="0"/>
              </a:spcAft>
              <a:buClr>
                <a:schemeClr val="dk1"/>
              </a:buClr>
              <a:buSzPts val="1200"/>
              <a:buNone/>
              <a:defRPr sz="1200"/>
            </a:lvl5pPr>
            <a:lvl6pPr lvl="5" algn="ctr">
              <a:lnSpc>
                <a:spcPct val="90000"/>
              </a:lnSpc>
              <a:spcBef>
                <a:spcPts val="1200"/>
              </a:spcBef>
              <a:spcAft>
                <a:spcPts val="0"/>
              </a:spcAft>
              <a:buClr>
                <a:schemeClr val="dk1"/>
              </a:buClr>
              <a:buSzPts val="1200"/>
              <a:buNone/>
              <a:defRPr sz="1200"/>
            </a:lvl6pPr>
            <a:lvl7pPr lvl="6" algn="ctr">
              <a:lnSpc>
                <a:spcPct val="90000"/>
              </a:lnSpc>
              <a:spcBef>
                <a:spcPts val="1200"/>
              </a:spcBef>
              <a:spcAft>
                <a:spcPts val="0"/>
              </a:spcAft>
              <a:buClr>
                <a:schemeClr val="dk1"/>
              </a:buClr>
              <a:buSzPts val="1200"/>
              <a:buNone/>
              <a:defRPr sz="1200"/>
            </a:lvl7pPr>
            <a:lvl8pPr lvl="7" algn="ctr">
              <a:lnSpc>
                <a:spcPct val="90000"/>
              </a:lnSpc>
              <a:spcBef>
                <a:spcPts val="1200"/>
              </a:spcBef>
              <a:spcAft>
                <a:spcPts val="0"/>
              </a:spcAft>
              <a:buClr>
                <a:schemeClr val="dk1"/>
              </a:buClr>
              <a:buSzPts val="1200"/>
              <a:buNone/>
              <a:defRPr sz="1200"/>
            </a:lvl8pPr>
            <a:lvl9pPr lvl="8" algn="ctr">
              <a:lnSpc>
                <a:spcPct val="90000"/>
              </a:lnSpc>
              <a:spcBef>
                <a:spcPts val="1200"/>
              </a:spcBef>
              <a:spcAft>
                <a:spcPts val="1200"/>
              </a:spcAft>
              <a:buClr>
                <a:schemeClr val="dk1"/>
              </a:buClr>
              <a:buSzPts val="1200"/>
              <a:buNone/>
              <a:defRPr sz="1200"/>
            </a:lvl9pPr>
          </a:lstStyle>
          <a:p>
            <a:endParaRPr/>
          </a:p>
        </p:txBody>
      </p:sp>
      <p:sp>
        <p:nvSpPr>
          <p:cNvPr id="88" name="Google Shape;88;p69"/>
          <p:cNvSpPr txBox="1">
            <a:spLocks noGrp="1"/>
          </p:cNvSpPr>
          <p:nvPr>
            <p:ph type="body" idx="2"/>
          </p:nvPr>
        </p:nvSpPr>
        <p:spPr>
          <a:xfrm>
            <a:off x="1019516" y="3713779"/>
            <a:ext cx="5887500" cy="238200"/>
          </a:xfrm>
          <a:prstGeom prst="rect">
            <a:avLst/>
          </a:prstGeom>
          <a:noFill/>
          <a:ln>
            <a:noFill/>
          </a:ln>
        </p:spPr>
        <p:txBody>
          <a:bodyPr spcFirstLastPara="1" wrap="square" lIns="68575" tIns="34275" rIns="68575" bIns="34275" anchor="ctr" anchorCtr="0">
            <a:normAutofit/>
          </a:bodyPr>
          <a:lstStyle>
            <a:lvl1pPr marL="457200" lvl="0" indent="-228600" algn="l">
              <a:lnSpc>
                <a:spcPct val="90000"/>
              </a:lnSpc>
              <a:spcBef>
                <a:spcPts val="800"/>
              </a:spcBef>
              <a:spcAft>
                <a:spcPts val="0"/>
              </a:spcAft>
              <a:buClr>
                <a:schemeClr val="accent3"/>
              </a:buClr>
              <a:buSzPts val="1500"/>
              <a:buNone/>
              <a:defRPr sz="1500">
                <a:solidFill>
                  <a:schemeClr val="accent3"/>
                </a:solidFill>
                <a:latin typeface="Arial"/>
                <a:ea typeface="Arial"/>
                <a:cs typeface="Arial"/>
                <a:sym typeface="Arial"/>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89" name="Google Shape;89;p69"/>
          <p:cNvSpPr txBox="1">
            <a:spLocks noGrp="1"/>
          </p:cNvSpPr>
          <p:nvPr>
            <p:ph type="body" idx="3"/>
          </p:nvPr>
        </p:nvSpPr>
        <p:spPr>
          <a:xfrm>
            <a:off x="1019516" y="3982931"/>
            <a:ext cx="5019900" cy="238200"/>
          </a:xfrm>
          <a:prstGeom prst="rect">
            <a:avLst/>
          </a:prstGeom>
          <a:noFill/>
          <a:ln>
            <a:noFill/>
          </a:ln>
        </p:spPr>
        <p:txBody>
          <a:bodyPr spcFirstLastPara="1" wrap="square" lIns="68575" tIns="34275" rIns="68575" bIns="34275" anchor="ctr" anchorCtr="0">
            <a:noAutofit/>
          </a:bodyPr>
          <a:lstStyle>
            <a:lvl1pPr marL="457200" lvl="0" indent="-228600" algn="l">
              <a:lnSpc>
                <a:spcPct val="90000"/>
              </a:lnSpc>
              <a:spcBef>
                <a:spcPts val="800"/>
              </a:spcBef>
              <a:spcAft>
                <a:spcPts val="0"/>
              </a:spcAft>
              <a:buClr>
                <a:schemeClr val="accent3"/>
              </a:buClr>
              <a:buSzPts val="1500"/>
              <a:buNone/>
              <a:defRPr sz="1500">
                <a:solidFill>
                  <a:schemeClr val="accent3"/>
                </a:solidFill>
                <a:latin typeface="Arial"/>
                <a:ea typeface="Arial"/>
                <a:cs typeface="Arial"/>
                <a:sym typeface="Arial"/>
              </a:defRPr>
            </a:lvl1pPr>
            <a:lvl2pPr marL="914400" lvl="1" indent="-342900" algn="l">
              <a:lnSpc>
                <a:spcPct val="90000"/>
              </a:lnSpc>
              <a:spcBef>
                <a:spcPts val="1200"/>
              </a:spcBef>
              <a:spcAft>
                <a:spcPts val="0"/>
              </a:spcAft>
              <a:buClr>
                <a:schemeClr val="lt1"/>
              </a:buClr>
              <a:buSzPts val="1800"/>
              <a:buChar char="○"/>
              <a:defRPr sz="1800">
                <a:solidFill>
                  <a:schemeClr val="lt1"/>
                </a:solidFill>
              </a:defRPr>
            </a:lvl2pPr>
            <a:lvl3pPr marL="1371600" lvl="2" indent="-323850" algn="l">
              <a:lnSpc>
                <a:spcPct val="90000"/>
              </a:lnSpc>
              <a:spcBef>
                <a:spcPts val="1200"/>
              </a:spcBef>
              <a:spcAft>
                <a:spcPts val="0"/>
              </a:spcAft>
              <a:buClr>
                <a:schemeClr val="lt1"/>
              </a:buClr>
              <a:buSzPts val="1500"/>
              <a:buChar char="■"/>
              <a:defRPr sz="1500">
                <a:solidFill>
                  <a:schemeClr val="lt1"/>
                </a:solidFill>
              </a:defRPr>
            </a:lvl3pPr>
            <a:lvl4pPr marL="1828800" lvl="3" indent="-317500" algn="l">
              <a:lnSpc>
                <a:spcPct val="90000"/>
              </a:lnSpc>
              <a:spcBef>
                <a:spcPts val="1200"/>
              </a:spcBef>
              <a:spcAft>
                <a:spcPts val="0"/>
              </a:spcAft>
              <a:buClr>
                <a:schemeClr val="lt1"/>
              </a:buClr>
              <a:buSzPts val="1400"/>
              <a:buChar char="●"/>
              <a:defRPr sz="1400">
                <a:solidFill>
                  <a:schemeClr val="lt1"/>
                </a:solidFill>
              </a:defRPr>
            </a:lvl4pPr>
            <a:lvl5pPr marL="2286000" lvl="4" indent="-317500" algn="l">
              <a:lnSpc>
                <a:spcPct val="90000"/>
              </a:lnSpc>
              <a:spcBef>
                <a:spcPts val="1200"/>
              </a:spcBef>
              <a:spcAft>
                <a:spcPts val="0"/>
              </a:spcAft>
              <a:buClr>
                <a:schemeClr val="lt1"/>
              </a:buClr>
              <a:buSzPts val="1400"/>
              <a:buChar char="○"/>
              <a:defRPr sz="1400">
                <a:solidFill>
                  <a:schemeClr val="lt1"/>
                </a:solidFill>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0" name="Google Shape;90;p69"/>
          <p:cNvSpPr txBox="1">
            <a:spLocks noGrp="1"/>
          </p:cNvSpPr>
          <p:nvPr>
            <p:ph type="title"/>
          </p:nvPr>
        </p:nvSpPr>
        <p:spPr>
          <a:xfrm>
            <a:off x="845945" y="2294241"/>
            <a:ext cx="8083800" cy="11121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rgbClr val="00447F"/>
              </a:buClr>
              <a:buSzPts val="3600"/>
              <a:buFont typeface="Arial Black"/>
              <a:buNone/>
              <a:defRPr sz="3600">
                <a:solidFill>
                  <a:srgbClr val="00447F"/>
                </a:solidFill>
                <a:latin typeface="Arial Black"/>
                <a:ea typeface="Arial Black"/>
                <a:cs typeface="Arial Black"/>
                <a:sym typeface="Arial Black"/>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91" name="Google Shape;91;p69"/>
          <p:cNvPicPr preferRelativeResize="0"/>
          <p:nvPr/>
        </p:nvPicPr>
        <p:blipFill rotWithShape="1">
          <a:blip r:embed="rId3">
            <a:alphaModFix/>
          </a:blip>
          <a:srcRect/>
          <a:stretch/>
        </p:blipFill>
        <p:spPr>
          <a:xfrm rot="-5400000">
            <a:off x="418465" y="3824675"/>
            <a:ext cx="854961" cy="99383"/>
          </a:xfrm>
          <a:prstGeom prst="rect">
            <a:avLst/>
          </a:prstGeom>
          <a:noFill/>
          <a:ln>
            <a:noFill/>
          </a:ln>
        </p:spPr>
      </p:pic>
      <p:pic>
        <p:nvPicPr>
          <p:cNvPr id="92" name="Google Shape;92;p69"/>
          <p:cNvPicPr preferRelativeResize="0"/>
          <p:nvPr/>
        </p:nvPicPr>
        <p:blipFill rotWithShape="1">
          <a:blip r:embed="rId4">
            <a:alphaModFix/>
          </a:blip>
          <a:srcRect/>
          <a:stretch/>
        </p:blipFill>
        <p:spPr>
          <a:xfrm>
            <a:off x="8164735" y="4410312"/>
            <a:ext cx="1546592" cy="1913124"/>
          </a:xfrm>
          <a:prstGeom prst="rect">
            <a:avLst/>
          </a:prstGeom>
          <a:noFill/>
          <a:ln>
            <a:noFill/>
          </a:ln>
        </p:spPr>
      </p:pic>
      <p:pic>
        <p:nvPicPr>
          <p:cNvPr id="93" name="Google Shape;93;p69" descr="A picture containing logo&#10;&#10;Description automatically generated"/>
          <p:cNvPicPr preferRelativeResize="0"/>
          <p:nvPr/>
        </p:nvPicPr>
        <p:blipFill rotWithShape="1">
          <a:blip r:embed="rId5">
            <a:alphaModFix/>
          </a:blip>
          <a:srcRect/>
          <a:stretch/>
        </p:blipFill>
        <p:spPr>
          <a:xfrm>
            <a:off x="796253" y="787908"/>
            <a:ext cx="7532649" cy="1249226"/>
          </a:xfrm>
          <a:prstGeom prst="rect">
            <a:avLst/>
          </a:prstGeom>
          <a:noFill/>
          <a:ln>
            <a:noFill/>
          </a:ln>
        </p:spPr>
      </p:pic>
      <p:sp>
        <p:nvSpPr>
          <p:cNvPr id="94" name="Google Shape;94;p69"/>
          <p:cNvSpPr/>
          <p:nvPr/>
        </p:nvSpPr>
        <p:spPr>
          <a:xfrm>
            <a:off x="7089169" y="3513763"/>
            <a:ext cx="1830300" cy="1395000"/>
          </a:xfrm>
          <a:prstGeom prst="rect">
            <a:avLst/>
          </a:prstGeom>
          <a:solidFill>
            <a:schemeClr val="accen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95" name="Google Shape;95;p69"/>
          <p:cNvSpPr txBox="1"/>
          <p:nvPr/>
        </p:nvSpPr>
        <p:spPr>
          <a:xfrm>
            <a:off x="7261436" y="3915802"/>
            <a:ext cx="1533300" cy="5001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Calibri"/>
                <a:ea typeface="Calibri"/>
                <a:cs typeface="Calibri"/>
                <a:sym typeface="Calibri"/>
              </a:rPr>
              <a:t>Safe area for video to play in corner </a:t>
            </a:r>
            <a:endParaRPr sz="11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heme" Target="../theme/theme3.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95" r:id="rId11"/>
    <p:sldLayoutId id="2147483696" r:id="rId12"/>
    <p:sldLayoutId id="2147483697" r:id="rId13"/>
    <p:sldLayoutId id="2147483698"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9F65D3-4BB9-A528-81EF-E77EF1DFFDF4}"/>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16F46AF6-5A76-C1BF-66FC-214FF7B9B02E}"/>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EC2A0BF-E244-427B-BA71-516048909161}"/>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B27334B-170B-4E5A-8781-C28A1A0DD404}" type="datetimeFigureOut">
              <a:rPr lang="en-ZA" smtClean="0"/>
              <a:t>2024/11/06</a:t>
            </a:fld>
            <a:endParaRPr lang="en-ZA"/>
          </a:p>
        </p:txBody>
      </p:sp>
      <p:sp>
        <p:nvSpPr>
          <p:cNvPr id="5" name="Footer Placeholder 4">
            <a:extLst>
              <a:ext uri="{FF2B5EF4-FFF2-40B4-BE49-F238E27FC236}">
                <a16:creationId xmlns:a16="http://schemas.microsoft.com/office/drawing/2014/main" id="{29267A1D-CD12-1AF0-C700-FD5D00B23612}"/>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0D7C3DFF-B8CF-EA46-E999-F3EC9090FFD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637B5A3-C6CF-474C-961D-2E3648D26815}" type="slidenum">
              <a:rPr lang="en-ZA" smtClean="0"/>
              <a:t>‹#›</a:t>
            </a:fld>
            <a:endParaRPr lang="en-ZA"/>
          </a:p>
        </p:txBody>
      </p:sp>
    </p:spTree>
    <p:extLst>
      <p:ext uri="{BB962C8B-B14F-4D97-AF65-F5344CB8AC3E}">
        <p14:creationId xmlns:p14="http://schemas.microsoft.com/office/powerpoint/2010/main" val="87371367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4"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5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92" r:id="rId13"/>
    <p:sldLayoutId id="214748369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jp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hyperlink" Target="https://pressbooks.bccampus.ca/posetest/chapter/what-are-the-different-types-of-creative-commons-licenses/" TargetMode="External"/><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s://observatory.tec.mx/edu-bits-2/three-steps-to-become-author-of-open-educational-resources"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hyperlink" Target="https://creativecommons.org/licenses/by-nc-nd/2.0/"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hyperlink" Target="https://www.flickr.com/photos/adriensifre/" TargetMode="External"/><Relationship Id="rId5" Type="http://schemas.openxmlformats.org/officeDocument/2006/relationships/hyperlink" Target="https://flic.kr/p/gwNP1s" TargetMode="External"/><Relationship Id="rId4" Type="http://schemas.openxmlformats.org/officeDocument/2006/relationships/image" Target="../media/image43.jp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24.xml"/><Relationship Id="rId1" Type="http://schemas.openxmlformats.org/officeDocument/2006/relationships/slideLayout" Target="../slideLayouts/slideLayout10.xml"/><Relationship Id="rId5" Type="http://schemas.openxmlformats.org/officeDocument/2006/relationships/image" Target="../media/image48.png"/><Relationship Id="rId4" Type="http://schemas.openxmlformats.org/officeDocument/2006/relationships/hyperlink" Target="https://www.slideshare.net/GlendaCox1"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8" Type="http://schemas.openxmlformats.org/officeDocument/2006/relationships/hyperlink" Target="https://open.uct.ac.za/" TargetMode="External"/><Relationship Id="rId13" Type="http://schemas.openxmlformats.org/officeDocument/2006/relationships/hyperlink" Target="https://ocw.mit.edu/index.htm" TargetMode="External"/><Relationship Id="rId18" Type="http://schemas.openxmlformats.org/officeDocument/2006/relationships/hyperlink" Target="https://open.umn.edu/opentextbooks" TargetMode="External"/><Relationship Id="rId3" Type="http://schemas.openxmlformats.org/officeDocument/2006/relationships/hyperlink" Target="http://www.afrivip.org/" TargetMode="External"/><Relationship Id="rId21" Type="http://schemas.openxmlformats.org/officeDocument/2006/relationships/hyperlink" Target="https://www.saylor.org/books/" TargetMode="External"/><Relationship Id="rId7" Type="http://schemas.openxmlformats.org/officeDocument/2006/relationships/hyperlink" Target="https://www.unisa.ac.za/sites/corporate/default/Unisa-Open" TargetMode="External"/><Relationship Id="rId12" Type="http://schemas.openxmlformats.org/officeDocument/2006/relationships/hyperlink" Target="https://www.merlot.org/merlot/" TargetMode="External"/><Relationship Id="rId17" Type="http://schemas.openxmlformats.org/officeDocument/2006/relationships/hyperlink" Target="https://www.open.edu/openlearn/" TargetMode="External"/><Relationship Id="rId2" Type="http://schemas.openxmlformats.org/officeDocument/2006/relationships/notesSlide" Target="../notesSlides/notesSlide26.xml"/><Relationship Id="rId16" Type="http://schemas.openxmlformats.org/officeDocument/2006/relationships/hyperlink" Target="https://oeru.org/" TargetMode="External"/><Relationship Id="rId20" Type="http://schemas.openxmlformats.org/officeDocument/2006/relationships/hyperlink" Target="https://slulibrary.saintleo.edu/c.php?g=452903&amp;p=3093624" TargetMode="External"/><Relationship Id="rId1" Type="http://schemas.openxmlformats.org/officeDocument/2006/relationships/slideLayout" Target="../slideLayouts/slideLayout1.xml"/><Relationship Id="rId6" Type="http://schemas.openxmlformats.org/officeDocument/2006/relationships/hyperlink" Target="https://fundaoer.org/" TargetMode="External"/><Relationship Id="rId11" Type="http://schemas.openxmlformats.org/officeDocument/2006/relationships/hyperlink" Target="https://lumenlearning.com/" TargetMode="External"/><Relationship Id="rId5" Type="http://schemas.openxmlformats.org/officeDocument/2006/relationships/hyperlink" Target="https://www.saide.org.za/" TargetMode="External"/><Relationship Id="rId15" Type="http://schemas.openxmlformats.org/officeDocument/2006/relationships/hyperlink" Target="https://www.oercommons.org/" TargetMode="External"/><Relationship Id="rId10" Type="http://schemas.openxmlformats.org/officeDocument/2006/relationships/hyperlink" Target="https://oerworldmap.org/" TargetMode="External"/><Relationship Id="rId19" Type="http://schemas.openxmlformats.org/officeDocument/2006/relationships/hyperlink" Target="https://openstax.org/" TargetMode="External"/><Relationship Id="rId4" Type="http://schemas.openxmlformats.org/officeDocument/2006/relationships/hyperlink" Target="https://www.oerafrica.org/node/13109" TargetMode="External"/><Relationship Id="rId9" Type="http://schemas.openxmlformats.org/officeDocument/2006/relationships/hyperlink" Target="https://docs.google.com/document/d/1KMCMsidKrH3wYOj5LHWwAf7lsPNxOqQ04gA0EIqzV3E/edit" TargetMode="External"/><Relationship Id="rId14" Type="http://schemas.openxmlformats.org/officeDocument/2006/relationships/hyperlink" Target="https://www.youtube.com/user/MIT" TargetMode="External"/><Relationship Id="rId22"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8.xml"/><Relationship Id="rId1" Type="http://schemas.openxmlformats.org/officeDocument/2006/relationships/slideLayout" Target="../slideLayouts/slideLayout16.xml"/><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0.xml"/><Relationship Id="rId1" Type="http://schemas.openxmlformats.org/officeDocument/2006/relationships/slideLayout" Target="../slideLayouts/slideLayout29.xml"/><Relationship Id="rId5" Type="http://schemas.openxmlformats.org/officeDocument/2006/relationships/image" Target="../media/image56.png"/><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1.xml"/><Relationship Id="rId1" Type="http://schemas.openxmlformats.org/officeDocument/2006/relationships/slideLayout" Target="../slideLayouts/slideLayout15.xml"/><Relationship Id="rId6" Type="http://schemas.openxmlformats.org/officeDocument/2006/relationships/image" Target="../media/image59.png"/><Relationship Id="rId5" Type="http://schemas.openxmlformats.org/officeDocument/2006/relationships/image" Target="../media/image58.png"/><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2.xml"/><Relationship Id="rId1" Type="http://schemas.openxmlformats.org/officeDocument/2006/relationships/slideLayout" Target="../slideLayouts/slideLayout15.xml"/><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8" Type="http://schemas.openxmlformats.org/officeDocument/2006/relationships/image" Target="../media/image68.jpeg"/><Relationship Id="rId13" Type="http://schemas.openxmlformats.org/officeDocument/2006/relationships/image" Target="../media/image72.png"/><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20.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 Id="rId14" Type="http://schemas.openxmlformats.org/officeDocument/2006/relationships/image" Target="../media/image73.png"/></Relationships>
</file>

<file path=ppt/slides/_rels/slide38.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2.png"/><Relationship Id="rId18" Type="http://schemas.openxmlformats.org/officeDocument/2006/relationships/image" Target="../media/image87.png"/><Relationship Id="rId3" Type="http://schemas.openxmlformats.org/officeDocument/2006/relationships/image" Target="../media/image74.jpeg"/><Relationship Id="rId7" Type="http://schemas.openxmlformats.org/officeDocument/2006/relationships/image" Target="../media/image77.png"/><Relationship Id="rId12" Type="http://schemas.openxmlformats.org/officeDocument/2006/relationships/image" Target="../media/image81.png"/><Relationship Id="rId17" Type="http://schemas.openxmlformats.org/officeDocument/2006/relationships/image" Target="../media/image86.png"/><Relationship Id="rId2" Type="http://schemas.openxmlformats.org/officeDocument/2006/relationships/notesSlide" Target="../notesSlides/notesSlide34.xml"/><Relationship Id="rId16" Type="http://schemas.openxmlformats.org/officeDocument/2006/relationships/image" Target="../media/image85.png"/><Relationship Id="rId20" Type="http://schemas.openxmlformats.org/officeDocument/2006/relationships/image" Target="../media/image88.png"/><Relationship Id="rId1" Type="http://schemas.openxmlformats.org/officeDocument/2006/relationships/slideLayout" Target="../slideLayouts/slideLayout20.xml"/><Relationship Id="rId6" Type="http://schemas.openxmlformats.org/officeDocument/2006/relationships/image" Target="../media/image76.png"/><Relationship Id="rId11" Type="http://schemas.openxmlformats.org/officeDocument/2006/relationships/image" Target="../media/image80.jpeg"/><Relationship Id="rId5" Type="http://schemas.openxmlformats.org/officeDocument/2006/relationships/image" Target="../media/image70.png"/><Relationship Id="rId15" Type="http://schemas.openxmlformats.org/officeDocument/2006/relationships/image" Target="../media/image84.jpeg"/><Relationship Id="rId10" Type="http://schemas.openxmlformats.org/officeDocument/2006/relationships/image" Target="../media/image79.png"/><Relationship Id="rId19" Type="http://schemas.openxmlformats.org/officeDocument/2006/relationships/image" Target="../media/image73.png"/><Relationship Id="rId4" Type="http://schemas.openxmlformats.org/officeDocument/2006/relationships/image" Target="../media/image75.png"/><Relationship Id="rId9" Type="http://schemas.openxmlformats.org/officeDocument/2006/relationships/image" Target="../media/image72.png"/><Relationship Id="rId14" Type="http://schemas.openxmlformats.org/officeDocument/2006/relationships/image" Target="../media/image83.png"/></Relationships>
</file>

<file path=ppt/slides/_rels/slide3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5.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creativecommons.org/publicdomain/zero/1.0/" TargetMode="External"/><Relationship Id="rId5" Type="http://schemas.openxmlformats.org/officeDocument/2006/relationships/hyperlink" Target="https://www.flickr.com/photos/gforsythe/9088794209" TargetMode="External"/><Relationship Id="rId4" Type="http://schemas.openxmlformats.org/officeDocument/2006/relationships/image" Target="../media/image20.jpeg"/></Relationships>
</file>

<file path=ppt/slides/_rels/slide4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CBE4DB1-1457-1A27-DAF4-6CA8CD663AFA}"/>
              </a:ext>
            </a:extLst>
          </p:cNvPr>
          <p:cNvSpPr>
            <a:spLocks noGrp="1"/>
          </p:cNvSpPr>
          <p:nvPr>
            <p:ph type="title"/>
          </p:nvPr>
        </p:nvSpPr>
        <p:spPr>
          <a:xfrm>
            <a:off x="1091586" y="3569839"/>
            <a:ext cx="7477114" cy="994172"/>
          </a:xfrm>
        </p:spPr>
        <p:txBody>
          <a:bodyPr>
            <a:normAutofit fontScale="90000"/>
          </a:bodyPr>
          <a:lstStyle/>
          <a:p>
            <a:r>
              <a:rPr lang="en-US" sz="2100" b="1" dirty="0">
                <a:ea typeface="Calibri"/>
                <a:sym typeface="Calibri"/>
              </a:rPr>
              <a:t>Open access week @ Walter Sisulu, 23 October 2024</a:t>
            </a:r>
            <a:r>
              <a:rPr lang="en-US" sz="900" b="1" dirty="0"/>
              <a:t>.</a:t>
            </a:r>
            <a:br>
              <a:rPr lang="en-US" sz="1500" b="1" dirty="0"/>
            </a:br>
            <a:br>
              <a:rPr lang="en-US" b="1" dirty="0"/>
            </a:br>
            <a:br>
              <a:rPr lang="en-US" sz="4050" b="1" dirty="0">
                <a:ea typeface="Calibri"/>
                <a:sym typeface="Calibri"/>
              </a:rPr>
            </a:br>
            <a:endParaRPr lang="en-US" b="1" dirty="0"/>
          </a:p>
        </p:txBody>
      </p:sp>
      <p:sp>
        <p:nvSpPr>
          <p:cNvPr id="8" name="TextBox 7">
            <a:extLst>
              <a:ext uri="{FF2B5EF4-FFF2-40B4-BE49-F238E27FC236}">
                <a16:creationId xmlns:a16="http://schemas.microsoft.com/office/drawing/2014/main" id="{8160B835-7BFA-865E-B197-F85AFCD38FBF}"/>
              </a:ext>
            </a:extLst>
          </p:cNvPr>
          <p:cNvSpPr txBox="1"/>
          <p:nvPr/>
        </p:nvSpPr>
        <p:spPr>
          <a:xfrm>
            <a:off x="1472910" y="3073693"/>
            <a:ext cx="6198178" cy="369332"/>
          </a:xfrm>
          <a:prstGeom prst="rect">
            <a:avLst/>
          </a:prstGeom>
          <a:noFill/>
        </p:spPr>
        <p:txBody>
          <a:bodyPr wrap="square">
            <a:spAutoFit/>
          </a:bodyPr>
          <a:lstStyle/>
          <a:p>
            <a:pPr algn="ctr"/>
            <a:r>
              <a:rPr lang="en-US" sz="1800" dirty="0">
                <a:solidFill>
                  <a:schemeClr val="dk1"/>
                </a:solidFill>
                <a:latin typeface="Arial" panose="020B0604020202020204" pitchFamily="34" charset="0"/>
                <a:ea typeface="Calibri"/>
                <a:cs typeface="Arial" panose="020B0604020202020204" pitchFamily="34" charset="0"/>
                <a:sym typeface="Calibri"/>
              </a:rPr>
              <a:t>Associate Professor Glenda Cox</a:t>
            </a:r>
            <a:endParaRPr lang="en-US" sz="1800" dirty="0">
              <a:latin typeface="Arial" panose="020B0604020202020204" pitchFamily="34" charset="0"/>
              <a:cs typeface="Arial" panose="020B0604020202020204" pitchFamily="34" charset="0"/>
            </a:endParaRPr>
          </a:p>
        </p:txBody>
      </p:sp>
      <p:pic>
        <p:nvPicPr>
          <p:cNvPr id="21" name="Google Shape;189;p1">
            <a:extLst>
              <a:ext uri="{FF2B5EF4-FFF2-40B4-BE49-F238E27FC236}">
                <a16:creationId xmlns:a16="http://schemas.microsoft.com/office/drawing/2014/main" id="{BF62B0BD-473F-3D5A-A8AE-6974091AE71F}"/>
              </a:ext>
            </a:extLst>
          </p:cNvPr>
          <p:cNvPicPr preferRelativeResize="0"/>
          <p:nvPr/>
        </p:nvPicPr>
        <p:blipFill rotWithShape="1">
          <a:blip r:embed="rId2">
            <a:alphaModFix/>
          </a:blip>
          <a:srcRect/>
          <a:stretch/>
        </p:blipFill>
        <p:spPr>
          <a:xfrm>
            <a:off x="5479972" y="4171050"/>
            <a:ext cx="1837946" cy="735516"/>
          </a:xfrm>
          <a:prstGeom prst="rect">
            <a:avLst/>
          </a:prstGeom>
          <a:noFill/>
          <a:ln>
            <a:noFill/>
          </a:ln>
        </p:spPr>
      </p:pic>
      <p:pic>
        <p:nvPicPr>
          <p:cNvPr id="25" name="Google Shape;194;p1">
            <a:extLst>
              <a:ext uri="{FF2B5EF4-FFF2-40B4-BE49-F238E27FC236}">
                <a16:creationId xmlns:a16="http://schemas.microsoft.com/office/drawing/2014/main" id="{37A3B14C-9012-63A9-C719-F55B8599A3E8}"/>
              </a:ext>
            </a:extLst>
          </p:cNvPr>
          <p:cNvPicPr preferRelativeResize="0"/>
          <p:nvPr/>
        </p:nvPicPr>
        <p:blipFill>
          <a:blip r:embed="rId3">
            <a:alphaModFix/>
          </a:blip>
          <a:stretch>
            <a:fillRect/>
          </a:stretch>
        </p:blipFill>
        <p:spPr>
          <a:xfrm>
            <a:off x="7577801" y="4265418"/>
            <a:ext cx="1241160" cy="425407"/>
          </a:xfrm>
          <a:prstGeom prst="rect">
            <a:avLst/>
          </a:prstGeom>
          <a:noFill/>
          <a:ln>
            <a:noFill/>
          </a:ln>
        </p:spPr>
      </p:pic>
      <p:pic>
        <p:nvPicPr>
          <p:cNvPr id="35" name="Picture 34" descr="A person smiling at camera&#10;&#10;Description automatically generated">
            <a:extLst>
              <a:ext uri="{FF2B5EF4-FFF2-40B4-BE49-F238E27FC236}">
                <a16:creationId xmlns:a16="http://schemas.microsoft.com/office/drawing/2014/main" id="{F3CF399A-43AF-00CE-AF5F-AF05C80D7FE2}"/>
              </a:ext>
            </a:extLst>
          </p:cNvPr>
          <p:cNvPicPr>
            <a:picLocks noChangeAspect="1"/>
          </p:cNvPicPr>
          <p:nvPr/>
        </p:nvPicPr>
        <p:blipFill>
          <a:blip r:embed="rId4"/>
          <a:srcRect l="13924" t="15042"/>
          <a:stretch/>
        </p:blipFill>
        <p:spPr>
          <a:xfrm>
            <a:off x="4187032" y="2139102"/>
            <a:ext cx="876683" cy="865296"/>
          </a:xfrm>
          <a:prstGeom prst="rect">
            <a:avLst/>
          </a:prstGeom>
        </p:spPr>
      </p:pic>
      <p:sp>
        <p:nvSpPr>
          <p:cNvPr id="3" name="Rectangle 2">
            <a:extLst>
              <a:ext uri="{FF2B5EF4-FFF2-40B4-BE49-F238E27FC236}">
                <a16:creationId xmlns:a16="http://schemas.microsoft.com/office/drawing/2014/main" id="{613F8E00-C97C-BA50-334E-AD910BC41C70}"/>
              </a:ext>
            </a:extLst>
          </p:cNvPr>
          <p:cNvSpPr/>
          <p:nvPr/>
        </p:nvSpPr>
        <p:spPr>
          <a:xfrm>
            <a:off x="219456" y="1834621"/>
            <a:ext cx="438912" cy="330887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pic>
        <p:nvPicPr>
          <p:cNvPr id="2" name="Picture 1">
            <a:extLst>
              <a:ext uri="{FF2B5EF4-FFF2-40B4-BE49-F238E27FC236}">
                <a16:creationId xmlns:a16="http://schemas.microsoft.com/office/drawing/2014/main" id="{188238C0-0C59-1914-44F3-3515FCF554F6}"/>
              </a:ext>
            </a:extLst>
          </p:cNvPr>
          <p:cNvPicPr>
            <a:picLocks noChangeAspect="1"/>
          </p:cNvPicPr>
          <p:nvPr/>
        </p:nvPicPr>
        <p:blipFill>
          <a:blip r:embed="rId5"/>
          <a:srcRect/>
          <a:stretch/>
        </p:blipFill>
        <p:spPr>
          <a:xfrm>
            <a:off x="242296" y="4324160"/>
            <a:ext cx="4968863" cy="445484"/>
          </a:xfrm>
          <a:prstGeom prst="rect">
            <a:avLst/>
          </a:prstGeom>
        </p:spPr>
      </p:pic>
      <p:sp>
        <p:nvSpPr>
          <p:cNvPr id="12" name="Rectangle 11">
            <a:extLst>
              <a:ext uri="{FF2B5EF4-FFF2-40B4-BE49-F238E27FC236}">
                <a16:creationId xmlns:a16="http://schemas.microsoft.com/office/drawing/2014/main" id="{D3714B0C-2FCC-3D7B-2069-E17B192E1EEB}"/>
              </a:ext>
            </a:extLst>
          </p:cNvPr>
          <p:cNvSpPr/>
          <p:nvPr/>
        </p:nvSpPr>
        <p:spPr>
          <a:xfrm>
            <a:off x="-1" y="0"/>
            <a:ext cx="9144001" cy="1834620"/>
          </a:xfrm>
          <a:prstGeom prst="rect">
            <a:avLst/>
          </a:prstGeom>
          <a:solidFill>
            <a:srgbClr val="27358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750"/>
              </a:spcBef>
              <a:buClr>
                <a:schemeClr val="lt1"/>
              </a:buClr>
              <a:buSzPts val="2800"/>
            </a:pPr>
            <a:endParaRPr lang="en-US" sz="3300" b="1" dirty="0">
              <a:latin typeface="Arial" panose="020B0604020202020204" pitchFamily="34" charset="0"/>
              <a:cs typeface="Arial" panose="020B0604020202020204" pitchFamily="34" charset="0"/>
            </a:endParaRPr>
          </a:p>
        </p:txBody>
      </p:sp>
      <p:pic>
        <p:nvPicPr>
          <p:cNvPr id="9" name="Picture 2" descr="About CC Licenses - Creative Commons">
            <a:extLst>
              <a:ext uri="{FF2B5EF4-FFF2-40B4-BE49-F238E27FC236}">
                <a16:creationId xmlns:a16="http://schemas.microsoft.com/office/drawing/2014/main" id="{F2133873-F89E-C5BE-D942-E3687F6DB3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3774" y="1408537"/>
            <a:ext cx="919878" cy="321958"/>
          </a:xfrm>
          <a:prstGeom prst="rect">
            <a:avLst/>
          </a:prstGeom>
          <a:noFill/>
          <a:extLst>
            <a:ext uri="{909E8E84-426E-40DD-AFC4-6F175D3DCCD1}">
              <a14:hiddenFill xmlns:a14="http://schemas.microsoft.com/office/drawing/2010/main">
                <a:solidFill>
                  <a:srgbClr val="FFFFFF"/>
                </a:solidFill>
              </a14:hiddenFill>
            </a:ext>
          </a:extLst>
        </p:spPr>
      </p:pic>
      <p:pic>
        <p:nvPicPr>
          <p:cNvPr id="24" name="Google Shape;192;p1">
            <a:extLst>
              <a:ext uri="{FF2B5EF4-FFF2-40B4-BE49-F238E27FC236}">
                <a16:creationId xmlns:a16="http://schemas.microsoft.com/office/drawing/2014/main" id="{745143B6-657E-8FCF-4A21-43C4621FAFBA}"/>
              </a:ext>
            </a:extLst>
          </p:cNvPr>
          <p:cNvPicPr preferRelativeResize="0"/>
          <p:nvPr/>
        </p:nvPicPr>
        <p:blipFill>
          <a:blip r:embed="rId7"/>
          <a:srcRect/>
          <a:stretch/>
        </p:blipFill>
        <p:spPr>
          <a:xfrm>
            <a:off x="7449274" y="-199787"/>
            <a:ext cx="1748234" cy="1066446"/>
          </a:xfrm>
          <a:prstGeom prst="rect">
            <a:avLst/>
          </a:prstGeom>
          <a:noFill/>
          <a:ln>
            <a:noFill/>
          </a:ln>
        </p:spPr>
      </p:pic>
      <p:pic>
        <p:nvPicPr>
          <p:cNvPr id="28" name="Picture 27">
            <a:extLst>
              <a:ext uri="{FF2B5EF4-FFF2-40B4-BE49-F238E27FC236}">
                <a16:creationId xmlns:a16="http://schemas.microsoft.com/office/drawing/2014/main" id="{FC0B4C1F-30FA-3C11-89DA-0F975EDD4888}"/>
              </a:ext>
            </a:extLst>
          </p:cNvPr>
          <p:cNvPicPr>
            <a:picLocks noChangeAspect="1"/>
          </p:cNvPicPr>
          <p:nvPr/>
        </p:nvPicPr>
        <p:blipFill>
          <a:blip r:embed="rId8"/>
          <a:stretch>
            <a:fillRect/>
          </a:stretch>
        </p:blipFill>
        <p:spPr>
          <a:xfrm>
            <a:off x="6276634" y="206249"/>
            <a:ext cx="1447829" cy="1559756"/>
          </a:xfrm>
          <a:prstGeom prst="rect">
            <a:avLst/>
          </a:prstGeom>
        </p:spPr>
      </p:pic>
      <p:cxnSp>
        <p:nvCxnSpPr>
          <p:cNvPr id="11" name="Straight Connector 10">
            <a:extLst>
              <a:ext uri="{FF2B5EF4-FFF2-40B4-BE49-F238E27FC236}">
                <a16:creationId xmlns:a16="http://schemas.microsoft.com/office/drawing/2014/main" id="{65B287D7-2B97-12AC-3310-9B32AFC26D2E}"/>
              </a:ext>
            </a:extLst>
          </p:cNvPr>
          <p:cNvCxnSpPr/>
          <p:nvPr/>
        </p:nvCxnSpPr>
        <p:spPr>
          <a:xfrm>
            <a:off x="5447824" y="4282233"/>
            <a:ext cx="0" cy="50422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DAB82FB-8FA1-1E87-4CC3-5EC83480E6F4}"/>
              </a:ext>
            </a:extLst>
          </p:cNvPr>
          <p:cNvCxnSpPr/>
          <p:nvPr/>
        </p:nvCxnSpPr>
        <p:spPr>
          <a:xfrm>
            <a:off x="7355206" y="4282233"/>
            <a:ext cx="0" cy="50422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89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17"/>
          <p:cNvSpPr/>
          <p:nvPr/>
        </p:nvSpPr>
        <p:spPr>
          <a:xfrm>
            <a:off x="0" y="0"/>
            <a:ext cx="9144000" cy="5143500"/>
          </a:xfrm>
          <a:prstGeom prst="rect">
            <a:avLst/>
          </a:prstGeom>
          <a:solidFill>
            <a:schemeClr val="lt1"/>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93" name="Google Shape;293;p17"/>
          <p:cNvSpPr/>
          <p:nvPr/>
        </p:nvSpPr>
        <p:spPr>
          <a:xfrm flipH="1">
            <a:off x="6432540" y="2501900"/>
            <a:ext cx="2468880" cy="2400300"/>
          </a:xfrm>
          <a:prstGeom prst="rtTriangle">
            <a:avLst/>
          </a:prstGeom>
          <a:solidFill>
            <a:schemeClr val="accent4"/>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94" name="Google Shape;294;p17"/>
          <p:cNvSpPr/>
          <p:nvPr/>
        </p:nvSpPr>
        <p:spPr>
          <a:xfrm>
            <a:off x="481331" y="467456"/>
            <a:ext cx="8178790" cy="4205912"/>
          </a:xfrm>
          <a:prstGeom prst="rect">
            <a:avLst/>
          </a:prstGeom>
          <a:noFill/>
          <a:ln w="19050" cap="flat" cmpd="sng">
            <a:solidFill>
              <a:srgbClr val="3F3F3F"/>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95" name="Google Shape;295;p17"/>
          <p:cNvSpPr txBox="1">
            <a:spLocks noGrp="1"/>
          </p:cNvSpPr>
          <p:nvPr>
            <p:ph type="title"/>
          </p:nvPr>
        </p:nvSpPr>
        <p:spPr>
          <a:xfrm>
            <a:off x="723900" y="1037646"/>
            <a:ext cx="4444492" cy="2375633"/>
          </a:xfrm>
          <a:prstGeom prst="rect">
            <a:avLst/>
          </a:prstGeom>
          <a:noFill/>
          <a:ln>
            <a:noFill/>
          </a:ln>
        </p:spPr>
        <p:txBody>
          <a:bodyPr spcFirstLastPara="1" wrap="square" lIns="68569" tIns="34275" rIns="68569" bIns="34275" anchor="b" anchorCtr="0">
            <a:normAutofit/>
          </a:bodyPr>
          <a:lstStyle/>
          <a:p>
            <a:pPr algn="r">
              <a:buSzPts val="5300"/>
            </a:pPr>
            <a:r>
              <a:rPr lang="en-GB" sz="3975">
                <a:latin typeface="Calibri"/>
                <a:ea typeface="Calibri"/>
                <a:cs typeface="Calibri"/>
                <a:sym typeface="Calibri"/>
              </a:rPr>
              <a:t>COPYRIGHT AND CREATIVE COMMONS LICENSING</a:t>
            </a:r>
            <a:endParaRPr/>
          </a:p>
        </p:txBody>
      </p:sp>
      <p:sp>
        <p:nvSpPr>
          <p:cNvPr id="296" name="Google Shape;296;p17"/>
          <p:cNvSpPr txBox="1">
            <a:spLocks noGrp="1"/>
          </p:cNvSpPr>
          <p:nvPr>
            <p:ph type="body" idx="1"/>
          </p:nvPr>
        </p:nvSpPr>
        <p:spPr>
          <a:xfrm>
            <a:off x="723901" y="3437111"/>
            <a:ext cx="4444490" cy="984493"/>
          </a:xfrm>
          <a:prstGeom prst="rect">
            <a:avLst/>
          </a:prstGeom>
          <a:noFill/>
          <a:ln>
            <a:noFill/>
          </a:ln>
        </p:spPr>
        <p:txBody>
          <a:bodyPr spcFirstLastPara="1" wrap="square" lIns="68569" tIns="34275" rIns="68569" bIns="34275" anchor="t" anchorCtr="0">
            <a:normAutofit/>
          </a:bodyPr>
          <a:lstStyle/>
          <a:p>
            <a:pPr marL="0" indent="0" algn="r">
              <a:buClr>
                <a:schemeClr val="accent2"/>
              </a:buClr>
              <a:buSzPts val="1209"/>
            </a:pPr>
            <a:endParaRPr dirty="0"/>
          </a:p>
        </p:txBody>
      </p:sp>
      <p:pic>
        <p:nvPicPr>
          <p:cNvPr id="297" name="Google Shape;297;p17"/>
          <p:cNvPicPr preferRelativeResize="0"/>
          <p:nvPr/>
        </p:nvPicPr>
        <p:blipFill rotWithShape="1">
          <a:blip r:embed="rId3">
            <a:alphaModFix/>
          </a:blip>
          <a:srcRect/>
          <a:stretch/>
        </p:blipFill>
        <p:spPr>
          <a:xfrm>
            <a:off x="5649722" y="2242357"/>
            <a:ext cx="1966329" cy="69656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23"/>
          <p:cNvSpPr txBox="1">
            <a:spLocks noGrp="1"/>
          </p:cNvSpPr>
          <p:nvPr>
            <p:ph type="title" idx="4294967295"/>
          </p:nvPr>
        </p:nvSpPr>
        <p:spPr>
          <a:xfrm>
            <a:off x="1250738" y="309927"/>
            <a:ext cx="6262239" cy="858440"/>
          </a:xfrm>
          <a:prstGeom prst="rect">
            <a:avLst/>
          </a:prstGeom>
          <a:noFill/>
          <a:ln>
            <a:noFill/>
          </a:ln>
        </p:spPr>
        <p:txBody>
          <a:bodyPr spcFirstLastPara="1" wrap="square" lIns="68569" tIns="34275" rIns="68569" bIns="34275" anchor="ctr" anchorCtr="0">
            <a:noAutofit/>
          </a:bodyPr>
          <a:lstStyle/>
          <a:p>
            <a:pPr>
              <a:lnSpc>
                <a:spcPct val="90000"/>
              </a:lnSpc>
              <a:buClr>
                <a:schemeClr val="dk2"/>
              </a:buClr>
              <a:buSzPts val="4400"/>
            </a:pPr>
            <a:r>
              <a:rPr lang="en-GB" dirty="0">
                <a:latin typeface="Questrial"/>
                <a:ea typeface="Questrial"/>
                <a:cs typeface="Questrial"/>
                <a:sym typeface="Questrial"/>
              </a:rPr>
              <a:t>Alternative copyright licensing</a:t>
            </a:r>
            <a:endParaRPr dirty="0">
              <a:latin typeface="Questrial"/>
              <a:ea typeface="Questrial"/>
              <a:cs typeface="Questrial"/>
              <a:sym typeface="Questrial"/>
            </a:endParaRPr>
          </a:p>
        </p:txBody>
      </p:sp>
      <p:sp>
        <p:nvSpPr>
          <p:cNvPr id="361" name="Google Shape;361;p23"/>
          <p:cNvSpPr txBox="1">
            <a:spLocks noGrp="1"/>
          </p:cNvSpPr>
          <p:nvPr>
            <p:ph type="body" idx="4294967295"/>
          </p:nvPr>
        </p:nvSpPr>
        <p:spPr>
          <a:xfrm>
            <a:off x="1250738" y="1097757"/>
            <a:ext cx="6172200" cy="2389585"/>
          </a:xfrm>
          <a:prstGeom prst="rect">
            <a:avLst/>
          </a:prstGeom>
          <a:noFill/>
          <a:ln>
            <a:noFill/>
          </a:ln>
        </p:spPr>
        <p:txBody>
          <a:bodyPr spcFirstLastPara="1" wrap="square" lIns="68569" tIns="34275" rIns="68569" bIns="34275" anchor="t" anchorCtr="0">
            <a:noAutofit/>
          </a:bodyPr>
          <a:lstStyle/>
          <a:p>
            <a:pPr marL="239315" indent="-239315">
              <a:lnSpc>
                <a:spcPct val="80000"/>
              </a:lnSpc>
              <a:buClr>
                <a:schemeClr val="accent2"/>
              </a:buClr>
              <a:buSzPts val="1348"/>
              <a:buNone/>
            </a:pPr>
            <a:r>
              <a:rPr lang="en-GB" sz="1685" dirty="0">
                <a:solidFill>
                  <a:schemeClr val="dk1"/>
                </a:solidFill>
                <a:latin typeface="Questrial"/>
                <a:ea typeface="Questrial"/>
                <a:cs typeface="Questrial"/>
                <a:sym typeface="Questrial"/>
              </a:rPr>
              <a:t>   </a:t>
            </a:r>
            <a:endParaRPr dirty="0"/>
          </a:p>
          <a:p>
            <a:pPr marL="239315" indent="-239315">
              <a:lnSpc>
                <a:spcPct val="80000"/>
              </a:lnSpc>
              <a:spcBef>
                <a:spcPts val="525"/>
              </a:spcBef>
              <a:buClr>
                <a:schemeClr val="accent2"/>
              </a:buClr>
              <a:buSzPts val="1348"/>
              <a:buNone/>
            </a:pPr>
            <a:r>
              <a:rPr lang="en-GB" sz="1685" dirty="0">
                <a:solidFill>
                  <a:schemeClr val="dk1"/>
                </a:solidFill>
                <a:latin typeface="Questrial"/>
                <a:ea typeface="Questrial"/>
                <a:cs typeface="Questrial"/>
                <a:sym typeface="Questrial"/>
              </a:rPr>
              <a:t> Previously copyright was binary: All rights retained or public domain</a:t>
            </a:r>
            <a:endParaRPr dirty="0"/>
          </a:p>
          <a:p>
            <a:pPr marL="239315" indent="-239315">
              <a:lnSpc>
                <a:spcPct val="80000"/>
              </a:lnSpc>
              <a:spcBef>
                <a:spcPts val="525"/>
              </a:spcBef>
              <a:buClr>
                <a:schemeClr val="accent2"/>
              </a:buClr>
              <a:buSzPts val="1348"/>
              <a:buNone/>
            </a:pPr>
            <a:endParaRPr sz="1685" dirty="0">
              <a:solidFill>
                <a:schemeClr val="dk1"/>
              </a:solidFill>
              <a:latin typeface="Questrial"/>
              <a:ea typeface="Questrial"/>
              <a:cs typeface="Questrial"/>
              <a:sym typeface="Questrial"/>
            </a:endParaRPr>
          </a:p>
          <a:p>
            <a:pPr marL="239315" indent="-239315">
              <a:lnSpc>
                <a:spcPct val="80000"/>
              </a:lnSpc>
              <a:spcBef>
                <a:spcPts val="525"/>
              </a:spcBef>
              <a:buClr>
                <a:schemeClr val="accent2"/>
              </a:buClr>
              <a:buSzPts val="1348"/>
              <a:buNone/>
            </a:pPr>
            <a:endParaRPr sz="1685" dirty="0">
              <a:solidFill>
                <a:schemeClr val="dk1"/>
              </a:solidFill>
              <a:latin typeface="Questrial"/>
              <a:ea typeface="Questrial"/>
              <a:cs typeface="Questrial"/>
              <a:sym typeface="Questrial"/>
            </a:endParaRPr>
          </a:p>
          <a:p>
            <a:pPr marL="239315" indent="-239315">
              <a:lnSpc>
                <a:spcPct val="80000"/>
              </a:lnSpc>
              <a:spcBef>
                <a:spcPts val="525"/>
              </a:spcBef>
              <a:buClr>
                <a:schemeClr val="accent2"/>
              </a:buClr>
              <a:buSzPts val="1348"/>
              <a:buNone/>
            </a:pPr>
            <a:r>
              <a:rPr lang="en-GB" sz="1685" dirty="0">
                <a:solidFill>
                  <a:schemeClr val="dk1"/>
                </a:solidFill>
                <a:latin typeface="Questrial"/>
                <a:ea typeface="Questrial"/>
                <a:cs typeface="Questrial"/>
                <a:sym typeface="Questrial"/>
              </a:rPr>
              <a:t>   </a:t>
            </a:r>
            <a:endParaRPr dirty="0"/>
          </a:p>
          <a:p>
            <a:pPr marL="239315" indent="-239315">
              <a:lnSpc>
                <a:spcPct val="80000"/>
              </a:lnSpc>
              <a:spcBef>
                <a:spcPts val="525"/>
              </a:spcBef>
              <a:buClr>
                <a:schemeClr val="accent2"/>
              </a:buClr>
              <a:buSzPts val="1348"/>
              <a:buNone/>
            </a:pPr>
            <a:endParaRPr sz="1350" i="1" dirty="0"/>
          </a:p>
          <a:p>
            <a:pPr marL="239315" indent="-239315">
              <a:lnSpc>
                <a:spcPct val="80000"/>
              </a:lnSpc>
              <a:spcBef>
                <a:spcPts val="525"/>
              </a:spcBef>
              <a:buClr>
                <a:schemeClr val="accent2"/>
              </a:buClr>
              <a:buSzPts val="1348"/>
              <a:buNone/>
            </a:pPr>
            <a:r>
              <a:rPr lang="en-GB" sz="1350" i="1" dirty="0"/>
              <a:t>Now alternative licensing options such as the </a:t>
            </a:r>
            <a:r>
              <a:rPr lang="en-GB" sz="1350" b="1" i="1" dirty="0"/>
              <a:t>GNU General Public License (mostly used for opensource software)</a:t>
            </a:r>
            <a:endParaRPr dirty="0"/>
          </a:p>
          <a:p>
            <a:pPr marL="239315" indent="-239315">
              <a:lnSpc>
                <a:spcPct val="80000"/>
              </a:lnSpc>
              <a:spcBef>
                <a:spcPts val="525"/>
              </a:spcBef>
              <a:buClr>
                <a:schemeClr val="accent2"/>
              </a:buClr>
              <a:buSzPts val="1348"/>
              <a:buNone/>
            </a:pPr>
            <a:r>
              <a:rPr lang="en-GB" sz="1350" i="1" dirty="0"/>
              <a:t> and Creative Commons provide a range of options where Some rights are reserved</a:t>
            </a:r>
            <a:endParaRPr sz="1350" i="1" dirty="0"/>
          </a:p>
          <a:p>
            <a:pPr marL="239315" indent="-239315">
              <a:lnSpc>
                <a:spcPct val="80000"/>
              </a:lnSpc>
              <a:spcBef>
                <a:spcPts val="525"/>
              </a:spcBef>
              <a:buClr>
                <a:schemeClr val="accent2"/>
              </a:buClr>
              <a:buSzPts val="1348"/>
              <a:buNone/>
            </a:pPr>
            <a:endParaRPr sz="1685" dirty="0"/>
          </a:p>
          <a:p>
            <a:pPr marL="239315" indent="-175106">
              <a:lnSpc>
                <a:spcPct val="80000"/>
              </a:lnSpc>
              <a:spcBef>
                <a:spcPts val="525"/>
              </a:spcBef>
              <a:spcAft>
                <a:spcPts val="1200"/>
              </a:spcAft>
              <a:buClr>
                <a:schemeClr val="accent2"/>
              </a:buClr>
              <a:buSzPts val="1348"/>
              <a:buNone/>
            </a:pPr>
            <a:endParaRPr sz="1685" dirty="0">
              <a:solidFill>
                <a:schemeClr val="dk1"/>
              </a:solidFill>
              <a:latin typeface="Questrial"/>
              <a:ea typeface="Questrial"/>
              <a:cs typeface="Questrial"/>
              <a:sym typeface="Questrial"/>
            </a:endParaRPr>
          </a:p>
        </p:txBody>
      </p:sp>
      <p:graphicFrame>
        <p:nvGraphicFramePr>
          <p:cNvPr id="362" name="Google Shape;362;p23"/>
          <p:cNvGraphicFramePr/>
          <p:nvPr/>
        </p:nvGraphicFramePr>
        <p:xfrm>
          <a:off x="1937857" y="1939529"/>
          <a:ext cx="5205900" cy="526144"/>
        </p:xfrm>
        <a:graphic>
          <a:graphicData uri="http://schemas.openxmlformats.org/drawingml/2006/table">
            <a:tbl>
              <a:tblPr>
                <a:noFill/>
              </a:tblPr>
              <a:tblGrid>
                <a:gridCol w="1080375">
                  <a:extLst>
                    <a:ext uri="{9D8B030D-6E8A-4147-A177-3AD203B41FA5}">
                      <a16:colId xmlns:a16="http://schemas.microsoft.com/office/drawing/2014/main" val="20000"/>
                    </a:ext>
                  </a:extLst>
                </a:gridCol>
                <a:gridCol w="2893219">
                  <a:extLst>
                    <a:ext uri="{9D8B030D-6E8A-4147-A177-3AD203B41FA5}">
                      <a16:colId xmlns:a16="http://schemas.microsoft.com/office/drawing/2014/main" val="20001"/>
                    </a:ext>
                  </a:extLst>
                </a:gridCol>
                <a:gridCol w="1232306">
                  <a:extLst>
                    <a:ext uri="{9D8B030D-6E8A-4147-A177-3AD203B41FA5}">
                      <a16:colId xmlns:a16="http://schemas.microsoft.com/office/drawing/2014/main" val="20002"/>
                    </a:ext>
                  </a:extLst>
                </a:gridCol>
              </a:tblGrid>
              <a:tr h="526144">
                <a:tc>
                  <a:txBody>
                    <a:bodyPr/>
                    <a:lstStyle/>
                    <a:p>
                      <a:pPr marL="0" marR="0" lvl="0" indent="0" algn="l" rtl="0">
                        <a:lnSpc>
                          <a:spcPct val="115000"/>
                        </a:lnSpc>
                        <a:spcBef>
                          <a:spcPts val="0"/>
                        </a:spcBef>
                        <a:spcAft>
                          <a:spcPts val="0"/>
                        </a:spcAft>
                        <a:buClr>
                          <a:schemeClr val="dk1"/>
                        </a:buClr>
                        <a:buSzPts val="1800"/>
                        <a:buFont typeface="Times New Roman"/>
                        <a:buNone/>
                      </a:pPr>
                      <a:r>
                        <a:rPr lang="en-GB" sz="1400" b="1" i="0" u="none" strike="noStrike" cap="none">
                          <a:solidFill>
                            <a:schemeClr val="dk1"/>
                          </a:solidFill>
                          <a:latin typeface="Times New Roman"/>
                          <a:ea typeface="Times New Roman"/>
                          <a:cs typeface="Times New Roman"/>
                          <a:sym typeface="Times New Roman"/>
                        </a:rPr>
                        <a:t>Public Domain</a:t>
                      </a:r>
                      <a:endParaRPr sz="800" b="1" i="0" u="none" strike="noStrike" cap="none">
                        <a:solidFill>
                          <a:schemeClr val="dk1"/>
                        </a:solidFill>
                        <a:latin typeface="Times New Roman"/>
                        <a:ea typeface="Times New Roman"/>
                        <a:cs typeface="Times New Roman"/>
                        <a:sym typeface="Times New Roman"/>
                      </a:endParaRPr>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000"/>
                        <a:buFont typeface="Questrial"/>
                        <a:buNone/>
                      </a:pPr>
                      <a:endParaRPr sz="800" b="0" i="0" u="none" strike="noStrike" cap="none">
                        <a:solidFill>
                          <a:schemeClr val="dk1"/>
                        </a:solidFill>
                        <a:latin typeface="Times New Roman"/>
                        <a:ea typeface="Times New Roman"/>
                        <a:cs typeface="Times New Roman"/>
                        <a:sym typeface="Times New Roman"/>
                      </a:endParaRPr>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1800"/>
                        <a:buFont typeface="Times New Roman"/>
                        <a:buNone/>
                      </a:pPr>
                      <a:r>
                        <a:rPr lang="en-GB" sz="1400" b="1" i="0" u="none" strike="noStrike" cap="none">
                          <a:solidFill>
                            <a:schemeClr val="dk1"/>
                          </a:solidFill>
                          <a:latin typeface="Times New Roman"/>
                          <a:ea typeface="Times New Roman"/>
                          <a:cs typeface="Times New Roman"/>
                          <a:sym typeface="Times New Roman"/>
                        </a:rPr>
                        <a:t>Copyright©</a:t>
                      </a:r>
                      <a:endParaRPr sz="1400" u="none" strike="noStrike" cap="none"/>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363" name="Google Shape;363;p23"/>
          <p:cNvSpPr/>
          <p:nvPr/>
        </p:nvSpPr>
        <p:spPr>
          <a:xfrm>
            <a:off x="1143000" y="32951"/>
            <a:ext cx="138600" cy="276975"/>
          </a:xfrm>
          <a:prstGeom prst="rect">
            <a:avLst/>
          </a:prstGeom>
          <a:noFill/>
          <a:ln>
            <a:noFill/>
          </a:ln>
        </p:spPr>
        <p:txBody>
          <a:bodyPr spcFirstLastPara="1" wrap="square" lIns="68569" tIns="34275" rIns="68569" bIns="34275" anchor="ctr" anchorCtr="0">
            <a:noAutofit/>
          </a:bodyPr>
          <a:lstStyle/>
          <a:p>
            <a:pPr>
              <a:buClr>
                <a:schemeClr val="dk1"/>
              </a:buClr>
              <a:buSzPts val="1800"/>
            </a:pPr>
            <a:endParaRPr sz="1350">
              <a:latin typeface="Calibri"/>
              <a:ea typeface="Calibri"/>
              <a:cs typeface="Calibri"/>
              <a:sym typeface="Calibri"/>
            </a:endParaRPr>
          </a:p>
        </p:txBody>
      </p:sp>
      <p:graphicFrame>
        <p:nvGraphicFramePr>
          <p:cNvPr id="364" name="Google Shape;364;p23"/>
          <p:cNvGraphicFramePr/>
          <p:nvPr/>
        </p:nvGraphicFramePr>
        <p:xfrm>
          <a:off x="1885950" y="3989427"/>
          <a:ext cx="5304244" cy="526144"/>
        </p:xfrm>
        <a:graphic>
          <a:graphicData uri="http://schemas.openxmlformats.org/drawingml/2006/table">
            <a:tbl>
              <a:tblPr>
                <a:noFill/>
              </a:tblPr>
              <a:tblGrid>
                <a:gridCol w="1178719">
                  <a:extLst>
                    <a:ext uri="{9D8B030D-6E8A-4147-A177-3AD203B41FA5}">
                      <a16:colId xmlns:a16="http://schemas.microsoft.com/office/drawing/2014/main" val="20000"/>
                    </a:ext>
                  </a:extLst>
                </a:gridCol>
                <a:gridCol w="2893219">
                  <a:extLst>
                    <a:ext uri="{9D8B030D-6E8A-4147-A177-3AD203B41FA5}">
                      <a16:colId xmlns:a16="http://schemas.microsoft.com/office/drawing/2014/main" val="20001"/>
                    </a:ext>
                  </a:extLst>
                </a:gridCol>
                <a:gridCol w="1232306">
                  <a:extLst>
                    <a:ext uri="{9D8B030D-6E8A-4147-A177-3AD203B41FA5}">
                      <a16:colId xmlns:a16="http://schemas.microsoft.com/office/drawing/2014/main" val="20002"/>
                    </a:ext>
                  </a:extLst>
                </a:gridCol>
              </a:tblGrid>
              <a:tr h="526144">
                <a:tc>
                  <a:txBody>
                    <a:bodyPr/>
                    <a:lstStyle/>
                    <a:p>
                      <a:pPr marL="0" marR="0" lvl="0" indent="0" algn="l" rtl="0">
                        <a:lnSpc>
                          <a:spcPct val="115000"/>
                        </a:lnSpc>
                        <a:spcBef>
                          <a:spcPts val="0"/>
                        </a:spcBef>
                        <a:spcAft>
                          <a:spcPts val="0"/>
                        </a:spcAft>
                        <a:buClr>
                          <a:srgbClr val="A6A6A6"/>
                        </a:buClr>
                        <a:buSzPts val="1800"/>
                        <a:buFont typeface="Times New Roman"/>
                        <a:buNone/>
                      </a:pPr>
                      <a:r>
                        <a:rPr lang="en-GB" sz="1400" b="1" i="0" u="none" strike="noStrike" cap="none">
                          <a:solidFill>
                            <a:srgbClr val="A6A6A6"/>
                          </a:solidFill>
                          <a:latin typeface="Times New Roman"/>
                          <a:ea typeface="Times New Roman"/>
                          <a:cs typeface="Times New Roman"/>
                          <a:sym typeface="Times New Roman"/>
                        </a:rPr>
                        <a:t>Public Domain</a:t>
                      </a:r>
                      <a:endParaRPr sz="800" b="1" i="0" u="none" strike="noStrike" cap="none">
                        <a:solidFill>
                          <a:srgbClr val="A6A6A6"/>
                        </a:solidFill>
                        <a:latin typeface="Times New Roman"/>
                        <a:ea typeface="Times New Roman"/>
                        <a:cs typeface="Times New Roman"/>
                        <a:sym typeface="Times New Roman"/>
                      </a:endParaRPr>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chemeClr val="dk1"/>
                        </a:buClr>
                        <a:buSzPts val="1800"/>
                        <a:buFont typeface="Times New Roman"/>
                        <a:buNone/>
                      </a:pPr>
                      <a:r>
                        <a:rPr lang="en-GB" sz="1400" b="1" i="0" u="none" strike="noStrike" cap="none">
                          <a:solidFill>
                            <a:schemeClr val="dk1"/>
                          </a:solidFill>
                          <a:latin typeface="Times New Roman"/>
                          <a:ea typeface="Times New Roman"/>
                          <a:cs typeface="Times New Roman"/>
                          <a:sym typeface="Times New Roman"/>
                        </a:rPr>
                        <a:t>Some rights reserved</a:t>
                      </a:r>
                      <a:endParaRPr sz="1400" u="none" strike="noStrike" cap="none"/>
                    </a:p>
                    <a:p>
                      <a:pPr marL="0" marR="0" lvl="0" indent="0" algn="ctr" rtl="0">
                        <a:lnSpc>
                          <a:spcPct val="115000"/>
                        </a:lnSpc>
                        <a:spcBef>
                          <a:spcPts val="0"/>
                        </a:spcBef>
                        <a:spcAft>
                          <a:spcPts val="0"/>
                        </a:spcAft>
                        <a:buClr>
                          <a:schemeClr val="dk1"/>
                        </a:buClr>
                        <a:buSzPts val="1800"/>
                        <a:buFont typeface="Questrial"/>
                        <a:buNone/>
                      </a:pPr>
                      <a:endParaRPr sz="1400" b="1" i="0" u="none" strike="noStrike" cap="none">
                        <a:solidFill>
                          <a:schemeClr val="dk1"/>
                        </a:solidFill>
                        <a:latin typeface="Times New Roman"/>
                        <a:ea typeface="Times New Roman"/>
                        <a:cs typeface="Times New Roman"/>
                        <a:sym typeface="Times New Roman"/>
                      </a:endParaRPr>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r" rtl="0">
                        <a:lnSpc>
                          <a:spcPct val="115000"/>
                        </a:lnSpc>
                        <a:spcBef>
                          <a:spcPts val="0"/>
                        </a:spcBef>
                        <a:spcAft>
                          <a:spcPts val="0"/>
                        </a:spcAft>
                        <a:buClr>
                          <a:srgbClr val="A6A6A6"/>
                        </a:buClr>
                        <a:buSzPts val="1800"/>
                        <a:buFont typeface="Times New Roman"/>
                        <a:buNone/>
                      </a:pPr>
                      <a:r>
                        <a:rPr lang="en-GB" sz="1400" b="1" i="0" u="none" strike="noStrike" cap="none">
                          <a:solidFill>
                            <a:srgbClr val="A6A6A6"/>
                          </a:solidFill>
                          <a:latin typeface="Times New Roman"/>
                          <a:ea typeface="Times New Roman"/>
                          <a:cs typeface="Times New Roman"/>
                          <a:sym typeface="Times New Roman"/>
                        </a:rPr>
                        <a:t>Copyright</a:t>
                      </a:r>
                      <a:r>
                        <a:rPr lang="en-GB" sz="1400" b="1" i="0" u="none" strike="noStrike" cap="none">
                          <a:solidFill>
                            <a:schemeClr val="dk1"/>
                          </a:solidFill>
                          <a:latin typeface="Times New Roman"/>
                          <a:ea typeface="Times New Roman"/>
                          <a:cs typeface="Times New Roman"/>
                          <a:sym typeface="Times New Roman"/>
                        </a:rPr>
                        <a:t>©</a:t>
                      </a:r>
                      <a:endParaRPr sz="800" b="1" i="0" u="none" strike="noStrike" cap="none">
                        <a:solidFill>
                          <a:schemeClr val="dk1"/>
                        </a:solidFill>
                        <a:latin typeface="Times New Roman"/>
                        <a:ea typeface="Times New Roman"/>
                        <a:cs typeface="Times New Roman"/>
                        <a:sym typeface="Times New Roman"/>
                      </a:endParaRPr>
                    </a:p>
                    <a:p>
                      <a:pPr marL="0" marR="0" lvl="0" indent="0" algn="r" rtl="0">
                        <a:lnSpc>
                          <a:spcPct val="115000"/>
                        </a:lnSpc>
                        <a:spcBef>
                          <a:spcPts val="0"/>
                        </a:spcBef>
                        <a:spcAft>
                          <a:spcPts val="0"/>
                        </a:spcAft>
                        <a:buClr>
                          <a:srgbClr val="A6A6A6"/>
                        </a:buClr>
                        <a:buSzPts val="1800"/>
                        <a:buFont typeface="Times New Roman"/>
                        <a:buNone/>
                      </a:pPr>
                      <a:r>
                        <a:rPr lang="en-GB" sz="1400" b="1" i="0" u="none" strike="noStrike" cap="none">
                          <a:solidFill>
                            <a:srgbClr val="A6A6A6"/>
                          </a:solidFill>
                          <a:latin typeface="Times New Roman"/>
                          <a:ea typeface="Times New Roman"/>
                          <a:cs typeface="Times New Roman"/>
                          <a:sym typeface="Times New Roman"/>
                        </a:rPr>
                        <a:t>  </a:t>
                      </a:r>
                      <a:endParaRPr sz="800" b="1" i="0" u="none" strike="noStrike" cap="none">
                        <a:solidFill>
                          <a:srgbClr val="A6A6A6"/>
                        </a:solidFill>
                        <a:latin typeface="Times New Roman"/>
                        <a:ea typeface="Times New Roman"/>
                        <a:cs typeface="Times New Roman"/>
                        <a:sym typeface="Times New Roman"/>
                      </a:endParaRPr>
                    </a:p>
                  </a:txBody>
                  <a:tcPr marL="51431" marR="51431"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cxnSp>
        <p:nvCxnSpPr>
          <p:cNvPr id="365" name="Google Shape;365;p23"/>
          <p:cNvCxnSpPr/>
          <p:nvPr/>
        </p:nvCxnSpPr>
        <p:spPr>
          <a:xfrm>
            <a:off x="3113604" y="4515565"/>
            <a:ext cx="2603925" cy="1125"/>
          </a:xfrm>
          <a:prstGeom prst="straightConnector1">
            <a:avLst/>
          </a:prstGeom>
          <a:noFill/>
          <a:ln w="19050" cap="flat" cmpd="sng">
            <a:solidFill>
              <a:schemeClr val="dk1"/>
            </a:solidFill>
            <a:prstDash val="solid"/>
            <a:round/>
            <a:headEnd type="stealth" w="med" len="med"/>
            <a:tailEnd type="stealth"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ctrTitle"/>
          </p:nvPr>
        </p:nvSpPr>
        <p:spPr>
          <a:xfrm>
            <a:off x="601512" y="1958579"/>
            <a:ext cx="7940976" cy="1102519"/>
          </a:xfrm>
          <a:prstGeom prst="rect">
            <a:avLst/>
          </a:prstGeom>
          <a:noFill/>
          <a:ln>
            <a:noFill/>
          </a:ln>
        </p:spPr>
        <p:txBody>
          <a:bodyPr spcFirstLastPara="1" vert="horz" wrap="square" lIns="91425" tIns="45700" rIns="91425" bIns="45700" rtlCol="0" anchor="ctr" anchorCtr="0">
            <a:noAutofit/>
          </a:bodyPr>
          <a:lstStyle/>
          <a:p>
            <a:pPr algn="ctr">
              <a:buClr>
                <a:srgbClr val="00B019"/>
              </a:buClr>
              <a:buSzPts val="4000"/>
            </a:pPr>
            <a:r>
              <a:rPr lang="en" sz="4000" b="1">
                <a:solidFill>
                  <a:srgbClr val="00B019"/>
                </a:solidFill>
              </a:rPr>
              <a:t>Open licenses </a:t>
            </a:r>
            <a:r>
              <a:rPr lang="en" sz="4000"/>
              <a:t>are foundational </a:t>
            </a:r>
            <a:br>
              <a:rPr lang="en" sz="4000"/>
            </a:br>
            <a:r>
              <a:rPr lang="en" sz="4000"/>
              <a:t>to open educational resources (OER).</a:t>
            </a:r>
            <a:br>
              <a:rPr lang="en" sz="4000"/>
            </a:br>
            <a:br>
              <a:rPr lang="en" sz="4000"/>
            </a:br>
            <a:r>
              <a:rPr lang="en" sz="4000" b="1">
                <a:solidFill>
                  <a:srgbClr val="00B019"/>
                </a:solidFill>
              </a:rPr>
              <a:t>Open licensing </a:t>
            </a:r>
            <a:r>
              <a:rPr lang="en" sz="4000"/>
              <a:t>must be done correctly or OER doesn’t work.</a:t>
            </a:r>
            <a:endParaRPr sz="40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ctrTitle"/>
          </p:nvPr>
        </p:nvSpPr>
        <p:spPr>
          <a:xfrm>
            <a:off x="904184" y="1958579"/>
            <a:ext cx="7335633" cy="1102519"/>
          </a:xfrm>
          <a:prstGeom prst="rect">
            <a:avLst/>
          </a:prstGeom>
          <a:noFill/>
          <a:ln>
            <a:noFill/>
          </a:ln>
        </p:spPr>
        <p:txBody>
          <a:bodyPr spcFirstLastPara="1" vert="horz" wrap="square" lIns="91425" tIns="45700" rIns="91425" bIns="45700" rtlCol="0" anchor="ctr" anchorCtr="0">
            <a:noAutofit/>
          </a:bodyPr>
          <a:lstStyle/>
          <a:p>
            <a:pPr algn="ctr">
              <a:buSzPts val="4000"/>
            </a:pPr>
            <a:r>
              <a:rPr lang="en" sz="4000"/>
              <a:t>To do </a:t>
            </a:r>
            <a:r>
              <a:rPr lang="en" sz="4000" b="1">
                <a:solidFill>
                  <a:srgbClr val="00B019"/>
                </a:solidFill>
              </a:rPr>
              <a:t>open licensing </a:t>
            </a:r>
            <a:r>
              <a:rPr lang="en" sz="4000"/>
              <a:t>correctly, </a:t>
            </a:r>
            <a:br>
              <a:rPr lang="en" sz="4000"/>
            </a:br>
            <a:r>
              <a:rPr lang="en" sz="4000"/>
              <a:t>we need to use standard, international open licenses:</a:t>
            </a:r>
            <a:br>
              <a:rPr lang="en" sz="4000"/>
            </a:br>
            <a:br>
              <a:rPr lang="en" sz="4000"/>
            </a:br>
            <a:endParaRPr sz="4000">
              <a:solidFill>
                <a:srgbClr val="000000"/>
              </a:solidFill>
            </a:endParaRPr>
          </a:p>
        </p:txBody>
      </p:sp>
      <p:pic>
        <p:nvPicPr>
          <p:cNvPr id="273" name="Google Shape;273;p50"/>
          <p:cNvPicPr preferRelativeResize="0"/>
          <p:nvPr/>
        </p:nvPicPr>
        <p:blipFill rotWithShape="1">
          <a:blip r:embed="rId3">
            <a:alphaModFix/>
          </a:blip>
          <a:srcRect/>
          <a:stretch/>
        </p:blipFill>
        <p:spPr>
          <a:xfrm>
            <a:off x="2250910" y="3322182"/>
            <a:ext cx="4642181" cy="110251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52"/>
          <p:cNvSpPr/>
          <p:nvPr/>
        </p:nvSpPr>
        <p:spPr>
          <a:xfrm>
            <a:off x="628650" y="128372"/>
            <a:ext cx="2130136" cy="1778361"/>
          </a:xfrm>
          <a:prstGeom prst="rect">
            <a:avLst/>
          </a:prstGeom>
          <a:noFill/>
          <a:ln>
            <a:noFill/>
          </a:ln>
        </p:spPr>
        <p:txBody>
          <a:bodyPr spcFirstLastPara="1" wrap="square" lIns="91425" tIns="45700" rIns="91425" bIns="45700" anchor="ctr" anchorCtr="0">
            <a:noAutofit/>
          </a:bodyPr>
          <a:lstStyle/>
          <a:p>
            <a:pPr>
              <a:lnSpc>
                <a:spcPct val="90000"/>
              </a:lnSpc>
            </a:pPr>
            <a:r>
              <a:rPr lang="en" sz="2400" b="1">
                <a:solidFill>
                  <a:schemeClr val="dk1"/>
                </a:solidFill>
                <a:latin typeface="Calibri"/>
                <a:ea typeface="Calibri"/>
                <a:cs typeface="Calibri"/>
                <a:sym typeface="Calibri"/>
              </a:rPr>
              <a:t>CC Open Licenses</a:t>
            </a:r>
            <a:endParaRPr sz="1800"/>
          </a:p>
        </p:txBody>
      </p:sp>
      <p:pic>
        <p:nvPicPr>
          <p:cNvPr id="284" name="Google Shape;284;p52"/>
          <p:cNvPicPr preferRelativeResize="0"/>
          <p:nvPr/>
        </p:nvPicPr>
        <p:blipFill rotWithShape="1">
          <a:blip r:embed="rId3">
            <a:alphaModFix/>
          </a:blip>
          <a:srcRect/>
          <a:stretch/>
        </p:blipFill>
        <p:spPr>
          <a:xfrm>
            <a:off x="3510280" y="196351"/>
            <a:ext cx="1982108" cy="693492"/>
          </a:xfrm>
          <a:prstGeom prst="rect">
            <a:avLst/>
          </a:prstGeom>
          <a:noFill/>
          <a:ln>
            <a:noFill/>
          </a:ln>
        </p:spPr>
      </p:pic>
      <p:pic>
        <p:nvPicPr>
          <p:cNvPr id="285" name="Google Shape;285;p52"/>
          <p:cNvPicPr preferRelativeResize="0"/>
          <p:nvPr/>
        </p:nvPicPr>
        <p:blipFill rotWithShape="1">
          <a:blip r:embed="rId4">
            <a:alphaModFix/>
          </a:blip>
          <a:srcRect/>
          <a:stretch/>
        </p:blipFill>
        <p:spPr>
          <a:xfrm>
            <a:off x="3510281" y="1017551"/>
            <a:ext cx="1982106" cy="693492"/>
          </a:xfrm>
          <a:prstGeom prst="rect">
            <a:avLst/>
          </a:prstGeom>
          <a:noFill/>
          <a:ln>
            <a:noFill/>
          </a:ln>
        </p:spPr>
      </p:pic>
      <p:pic>
        <p:nvPicPr>
          <p:cNvPr id="286" name="Google Shape;286;p52"/>
          <p:cNvPicPr preferRelativeResize="0"/>
          <p:nvPr/>
        </p:nvPicPr>
        <p:blipFill rotWithShape="1">
          <a:blip r:embed="rId5">
            <a:alphaModFix/>
          </a:blip>
          <a:srcRect/>
          <a:stretch/>
        </p:blipFill>
        <p:spPr>
          <a:xfrm>
            <a:off x="5887718" y="1024365"/>
            <a:ext cx="1982103" cy="693491"/>
          </a:xfrm>
          <a:prstGeom prst="rect">
            <a:avLst/>
          </a:prstGeom>
          <a:noFill/>
          <a:ln>
            <a:noFill/>
          </a:ln>
        </p:spPr>
      </p:pic>
      <p:pic>
        <p:nvPicPr>
          <p:cNvPr id="287" name="Google Shape;287;p52"/>
          <p:cNvPicPr preferRelativeResize="0"/>
          <p:nvPr/>
        </p:nvPicPr>
        <p:blipFill rotWithShape="1">
          <a:blip r:embed="rId6">
            <a:alphaModFix/>
          </a:blip>
          <a:srcRect/>
          <a:stretch/>
        </p:blipFill>
        <p:spPr>
          <a:xfrm>
            <a:off x="3510281" y="1838751"/>
            <a:ext cx="1982106" cy="693492"/>
          </a:xfrm>
          <a:prstGeom prst="rect">
            <a:avLst/>
          </a:prstGeom>
          <a:noFill/>
          <a:ln>
            <a:noFill/>
          </a:ln>
        </p:spPr>
      </p:pic>
      <p:pic>
        <p:nvPicPr>
          <p:cNvPr id="288" name="Google Shape;288;p52"/>
          <p:cNvPicPr preferRelativeResize="0"/>
          <p:nvPr/>
        </p:nvPicPr>
        <p:blipFill rotWithShape="1">
          <a:blip r:embed="rId7">
            <a:alphaModFix/>
          </a:blip>
          <a:srcRect/>
          <a:stretch/>
        </p:blipFill>
        <p:spPr>
          <a:xfrm>
            <a:off x="5887720" y="196353"/>
            <a:ext cx="1982103" cy="693491"/>
          </a:xfrm>
          <a:prstGeom prst="rect">
            <a:avLst/>
          </a:prstGeom>
          <a:noFill/>
          <a:ln>
            <a:noFill/>
          </a:ln>
        </p:spPr>
      </p:pic>
      <p:pic>
        <p:nvPicPr>
          <p:cNvPr id="289" name="Google Shape;289;p52"/>
          <p:cNvPicPr preferRelativeResize="0"/>
          <p:nvPr/>
        </p:nvPicPr>
        <p:blipFill rotWithShape="1">
          <a:blip r:embed="rId8">
            <a:alphaModFix/>
          </a:blip>
          <a:srcRect/>
          <a:stretch/>
        </p:blipFill>
        <p:spPr>
          <a:xfrm>
            <a:off x="5887718" y="1852377"/>
            <a:ext cx="1982103" cy="693491"/>
          </a:xfrm>
          <a:prstGeom prst="rect">
            <a:avLst/>
          </a:prstGeom>
          <a:noFill/>
          <a:ln>
            <a:noFill/>
          </a:ln>
        </p:spPr>
      </p:pic>
      <p:sp>
        <p:nvSpPr>
          <p:cNvPr id="290" name="Google Shape;290;p52"/>
          <p:cNvSpPr/>
          <p:nvPr/>
        </p:nvSpPr>
        <p:spPr>
          <a:xfrm>
            <a:off x="478632" y="2890652"/>
            <a:ext cx="2130136" cy="1778361"/>
          </a:xfrm>
          <a:prstGeom prst="rect">
            <a:avLst/>
          </a:prstGeom>
          <a:noFill/>
          <a:ln>
            <a:noFill/>
          </a:ln>
        </p:spPr>
        <p:txBody>
          <a:bodyPr spcFirstLastPara="1" wrap="square" lIns="91425" tIns="45700" rIns="91425" bIns="45700" anchor="ctr" anchorCtr="0">
            <a:noAutofit/>
          </a:bodyPr>
          <a:lstStyle/>
          <a:p>
            <a:pPr>
              <a:lnSpc>
                <a:spcPct val="90000"/>
              </a:lnSpc>
            </a:pPr>
            <a:r>
              <a:rPr lang="en" sz="2400" b="1">
                <a:solidFill>
                  <a:schemeClr val="dk1"/>
                </a:solidFill>
                <a:latin typeface="Calibri"/>
                <a:ea typeface="Calibri"/>
                <a:cs typeface="Calibri"/>
                <a:sym typeface="Calibri"/>
              </a:rPr>
              <a:t>CC Public Domain Tools</a:t>
            </a:r>
            <a:endParaRPr sz="1800"/>
          </a:p>
        </p:txBody>
      </p:sp>
      <p:pic>
        <p:nvPicPr>
          <p:cNvPr id="291" name="Google Shape;291;p52"/>
          <p:cNvPicPr preferRelativeResize="0"/>
          <p:nvPr/>
        </p:nvPicPr>
        <p:blipFill rotWithShape="1">
          <a:blip r:embed="rId9">
            <a:alphaModFix/>
          </a:blip>
          <a:srcRect/>
          <a:stretch/>
        </p:blipFill>
        <p:spPr>
          <a:xfrm>
            <a:off x="3524234" y="3433087"/>
            <a:ext cx="1968154" cy="693493"/>
          </a:xfrm>
          <a:prstGeom prst="rect">
            <a:avLst/>
          </a:prstGeom>
          <a:noFill/>
          <a:ln>
            <a:noFill/>
          </a:ln>
        </p:spPr>
      </p:pic>
      <p:pic>
        <p:nvPicPr>
          <p:cNvPr id="292" name="Google Shape;292;p52"/>
          <p:cNvPicPr preferRelativeResize="0"/>
          <p:nvPr/>
        </p:nvPicPr>
        <p:blipFill rotWithShape="1">
          <a:blip r:embed="rId10">
            <a:alphaModFix/>
          </a:blip>
          <a:srcRect/>
          <a:stretch/>
        </p:blipFill>
        <p:spPr>
          <a:xfrm>
            <a:off x="5887719" y="3433087"/>
            <a:ext cx="1968155" cy="69349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Are the Different Types of Creative Commons Licenses? – POSETest">
            <a:extLst>
              <a:ext uri="{FF2B5EF4-FFF2-40B4-BE49-F238E27FC236}">
                <a16:creationId xmlns:a16="http://schemas.microsoft.com/office/drawing/2014/main" id="{5DD82D2A-86A5-6327-A430-1F872360D1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875110"/>
            <a:ext cx="5486400" cy="339328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46313A3-5BDC-8CE2-8F7E-C1BEA4E511D8}"/>
              </a:ext>
            </a:extLst>
          </p:cNvPr>
          <p:cNvSpPr txBox="1"/>
          <p:nvPr/>
        </p:nvSpPr>
        <p:spPr>
          <a:xfrm>
            <a:off x="500865" y="4453847"/>
            <a:ext cx="8522414" cy="415498"/>
          </a:xfrm>
          <a:prstGeom prst="rect">
            <a:avLst/>
          </a:prstGeom>
          <a:noFill/>
        </p:spPr>
        <p:txBody>
          <a:bodyPr wrap="square" rtlCol="0">
            <a:spAutoFit/>
          </a:bodyPr>
          <a:lstStyle/>
          <a:p>
            <a:r>
              <a:rPr lang="en-ZA" sz="1050" dirty="0">
                <a:hlinkClick r:id="rId3"/>
              </a:rPr>
              <a:t>https://pressbooks.bccampus.ca/posetest/chapter/what-are-the-different-types-of-creative-commons-licenses/</a:t>
            </a:r>
            <a:endParaRPr lang="en-ZA" sz="1050" dirty="0"/>
          </a:p>
          <a:p>
            <a:endParaRPr lang="en-ZA" sz="1050" dirty="0"/>
          </a:p>
        </p:txBody>
      </p:sp>
    </p:spTree>
    <p:extLst>
      <p:ext uri="{BB962C8B-B14F-4D97-AF65-F5344CB8AC3E}">
        <p14:creationId xmlns:p14="http://schemas.microsoft.com/office/powerpoint/2010/main" val="1896587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3"/>
          <p:cNvSpPr txBox="1">
            <a:spLocks noGrp="1"/>
          </p:cNvSpPr>
          <p:nvPr>
            <p:ph type="ctrTitle" idx="4294967295"/>
          </p:nvPr>
        </p:nvSpPr>
        <p:spPr>
          <a:xfrm>
            <a:off x="539653" y="2290620"/>
            <a:ext cx="8064693" cy="1745400"/>
          </a:xfrm>
          <a:prstGeom prst="rect">
            <a:avLst/>
          </a:prstGeom>
          <a:noFill/>
          <a:ln>
            <a:noFill/>
          </a:ln>
        </p:spPr>
        <p:txBody>
          <a:bodyPr spcFirstLastPara="1" vert="horz" wrap="square" lIns="91425" tIns="45700" rIns="91425" bIns="45700" rtlCol="0" anchor="ctr" anchorCtr="0">
            <a:normAutofit/>
          </a:bodyPr>
          <a:lstStyle/>
          <a:p>
            <a:pPr algn="ctr">
              <a:buSzPts val="4950"/>
            </a:pPr>
            <a:r>
              <a:rPr lang="en" sz="4800">
                <a:latin typeface="Calibri"/>
                <a:ea typeface="Calibri"/>
                <a:cs typeface="Calibri"/>
                <a:sym typeface="Calibri"/>
              </a:rPr>
              <a:t>puts the </a:t>
            </a:r>
            <a:r>
              <a:rPr lang="en" sz="4800" b="1">
                <a:latin typeface="Calibri"/>
                <a:ea typeface="Calibri"/>
                <a:cs typeface="Calibri"/>
                <a:sym typeface="Calibri"/>
              </a:rPr>
              <a:t>“</a:t>
            </a:r>
            <a:r>
              <a:rPr lang="en" sz="4800" b="1">
                <a:solidFill>
                  <a:srgbClr val="538CD5"/>
                </a:solidFill>
                <a:latin typeface="Calibri"/>
                <a:ea typeface="Calibri"/>
                <a:cs typeface="Calibri"/>
                <a:sym typeface="Calibri"/>
              </a:rPr>
              <a:t>open</a:t>
            </a:r>
            <a:r>
              <a:rPr lang="en" sz="4800" b="1">
                <a:latin typeface="Calibri"/>
                <a:ea typeface="Calibri"/>
                <a:cs typeface="Calibri"/>
                <a:sym typeface="Calibri"/>
              </a:rPr>
              <a:t>” </a:t>
            </a:r>
            <a:r>
              <a:rPr lang="en" sz="4800">
                <a:latin typeface="Calibri"/>
                <a:ea typeface="Calibri"/>
                <a:cs typeface="Calibri"/>
                <a:sym typeface="Calibri"/>
              </a:rPr>
              <a:t>in </a:t>
            </a:r>
            <a:r>
              <a:rPr lang="en" sz="4800">
                <a:solidFill>
                  <a:srgbClr val="538CD5"/>
                </a:solidFill>
                <a:latin typeface="Calibri"/>
                <a:ea typeface="Calibri"/>
                <a:cs typeface="Calibri"/>
                <a:sym typeface="Calibri"/>
              </a:rPr>
              <a:t>O</a:t>
            </a:r>
            <a:r>
              <a:rPr lang="en" sz="4800">
                <a:latin typeface="Calibri"/>
                <a:ea typeface="Calibri"/>
                <a:cs typeface="Calibri"/>
                <a:sym typeface="Calibri"/>
              </a:rPr>
              <a:t>A, </a:t>
            </a:r>
            <a:r>
              <a:rPr lang="en" sz="4800">
                <a:solidFill>
                  <a:srgbClr val="538CD5"/>
                </a:solidFill>
                <a:latin typeface="Calibri"/>
                <a:ea typeface="Calibri"/>
                <a:cs typeface="Calibri"/>
                <a:sym typeface="Calibri"/>
              </a:rPr>
              <a:t>O</a:t>
            </a:r>
            <a:r>
              <a:rPr lang="en" sz="4800">
                <a:latin typeface="Calibri"/>
                <a:ea typeface="Calibri"/>
                <a:cs typeface="Calibri"/>
                <a:sym typeface="Calibri"/>
              </a:rPr>
              <a:t>ER, </a:t>
            </a:r>
            <a:r>
              <a:rPr lang="en" sz="4800">
                <a:solidFill>
                  <a:srgbClr val="538CD5"/>
                </a:solidFill>
                <a:latin typeface="Calibri"/>
                <a:ea typeface="Calibri"/>
                <a:cs typeface="Calibri"/>
                <a:sym typeface="Calibri"/>
              </a:rPr>
              <a:t>O</a:t>
            </a:r>
            <a:r>
              <a:rPr lang="en" sz="4800">
                <a:latin typeface="Calibri"/>
                <a:ea typeface="Calibri"/>
                <a:cs typeface="Calibri"/>
                <a:sym typeface="Calibri"/>
              </a:rPr>
              <a:t>D</a:t>
            </a:r>
            <a:endParaRPr sz="4800">
              <a:solidFill>
                <a:srgbClr val="000000"/>
              </a:solidFill>
              <a:latin typeface="Calibri"/>
              <a:ea typeface="Calibri"/>
              <a:cs typeface="Calibri"/>
              <a:sym typeface="Calibri"/>
            </a:endParaRPr>
          </a:p>
        </p:txBody>
      </p:sp>
      <p:pic>
        <p:nvPicPr>
          <p:cNvPr id="299" name="Google Shape;299;p53"/>
          <p:cNvPicPr preferRelativeResize="0"/>
          <p:nvPr/>
        </p:nvPicPr>
        <p:blipFill rotWithShape="1">
          <a:blip r:embed="rId3">
            <a:alphaModFix/>
          </a:blip>
          <a:srcRect/>
          <a:stretch/>
        </p:blipFill>
        <p:spPr>
          <a:xfrm>
            <a:off x="2176918" y="1033808"/>
            <a:ext cx="4790165" cy="1143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Google Shape;378;g139df9a0196_0_92"/>
          <p:cNvPicPr preferRelativeResize="0"/>
          <p:nvPr/>
        </p:nvPicPr>
        <p:blipFill rotWithShape="1">
          <a:blip r:embed="rId3">
            <a:alphaModFix/>
          </a:blip>
          <a:srcRect l="3171" r="23926"/>
          <a:stretch/>
        </p:blipFill>
        <p:spPr>
          <a:xfrm>
            <a:off x="15" y="962"/>
            <a:ext cx="9143986" cy="514253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27"/>
          <p:cNvSpPr txBox="1">
            <a:spLocks noGrp="1"/>
          </p:cNvSpPr>
          <p:nvPr>
            <p:ph type="body" idx="4294967295"/>
          </p:nvPr>
        </p:nvSpPr>
        <p:spPr>
          <a:xfrm>
            <a:off x="0" y="914400"/>
            <a:ext cx="6286500" cy="3714750"/>
          </a:xfrm>
          <a:prstGeom prst="rect">
            <a:avLst/>
          </a:prstGeom>
          <a:noFill/>
          <a:ln>
            <a:noFill/>
          </a:ln>
        </p:spPr>
        <p:txBody>
          <a:bodyPr spcFirstLastPara="1" wrap="square" lIns="68569" tIns="34275" rIns="68569" bIns="34275" anchor="t" anchorCtr="0">
            <a:noAutofit/>
          </a:bodyPr>
          <a:lstStyle/>
          <a:p>
            <a:pPr marL="239315" indent="-156448">
              <a:lnSpc>
                <a:spcPct val="90000"/>
              </a:lnSpc>
              <a:buClr>
                <a:schemeClr val="accent2"/>
              </a:buClr>
              <a:buSzPts val="1740"/>
              <a:buNone/>
            </a:pPr>
            <a:endParaRPr sz="2175">
              <a:solidFill>
                <a:schemeClr val="dk1"/>
              </a:solidFill>
              <a:latin typeface="Questrial"/>
              <a:ea typeface="Questrial"/>
              <a:cs typeface="Questrial"/>
              <a:sym typeface="Questrial"/>
            </a:endParaRPr>
          </a:p>
          <a:p>
            <a:pPr marL="239315" indent="-156448">
              <a:lnSpc>
                <a:spcPct val="90000"/>
              </a:lnSpc>
              <a:spcBef>
                <a:spcPts val="525"/>
              </a:spcBef>
              <a:spcAft>
                <a:spcPts val="1200"/>
              </a:spcAft>
              <a:buClr>
                <a:schemeClr val="accent2"/>
              </a:buClr>
              <a:buSzPts val="1740"/>
              <a:buNone/>
            </a:pPr>
            <a:endParaRPr sz="2175">
              <a:solidFill>
                <a:schemeClr val="dk1"/>
              </a:solidFill>
              <a:latin typeface="Questrial"/>
              <a:ea typeface="Questrial"/>
              <a:cs typeface="Questrial"/>
              <a:sym typeface="Questrial"/>
            </a:endParaRPr>
          </a:p>
        </p:txBody>
      </p:sp>
      <p:pic>
        <p:nvPicPr>
          <p:cNvPr id="431" name="Google Shape;431;p27"/>
          <p:cNvPicPr preferRelativeResize="0"/>
          <p:nvPr/>
        </p:nvPicPr>
        <p:blipFill rotWithShape="1">
          <a:blip r:embed="rId3">
            <a:alphaModFix/>
          </a:blip>
          <a:srcRect/>
          <a:stretch/>
        </p:blipFill>
        <p:spPr>
          <a:xfrm>
            <a:off x="1126098" y="1885951"/>
            <a:ext cx="6855890" cy="1298027"/>
          </a:xfrm>
          <a:prstGeom prst="rect">
            <a:avLst/>
          </a:prstGeom>
          <a:noFill/>
          <a:ln>
            <a:noFill/>
          </a:ln>
        </p:spPr>
      </p:pic>
      <p:sp>
        <p:nvSpPr>
          <p:cNvPr id="432" name="Google Shape;432;p27"/>
          <p:cNvSpPr txBox="1"/>
          <p:nvPr/>
        </p:nvSpPr>
        <p:spPr>
          <a:xfrm>
            <a:off x="1244647" y="92123"/>
            <a:ext cx="6675750" cy="392400"/>
          </a:xfrm>
          <a:prstGeom prst="rect">
            <a:avLst/>
          </a:prstGeom>
          <a:solidFill>
            <a:srgbClr val="F2F2F2"/>
          </a:solidFill>
          <a:ln>
            <a:noFill/>
          </a:ln>
        </p:spPr>
        <p:txBody>
          <a:bodyPr spcFirstLastPara="1" wrap="square" lIns="68569" tIns="34275" rIns="68569" bIns="34275" anchor="t" anchorCtr="0">
            <a:noAutofit/>
          </a:bodyPr>
          <a:lstStyle/>
          <a:p>
            <a:pPr>
              <a:buClr>
                <a:srgbClr val="B28019"/>
              </a:buClr>
              <a:buSzPts val="2800"/>
            </a:pPr>
            <a:r>
              <a:rPr lang="en-GB" sz="2100">
                <a:solidFill>
                  <a:srgbClr val="B28019"/>
                </a:solidFill>
                <a:latin typeface="Questrial"/>
                <a:ea typeface="Questrial"/>
                <a:cs typeface="Questrial"/>
                <a:sym typeface="Questrial"/>
              </a:rPr>
              <a:t>Summary - Open Licenses</a:t>
            </a:r>
            <a:endParaRPr sz="2100">
              <a:solidFill>
                <a:srgbClr val="B28019"/>
              </a:solidFill>
              <a:latin typeface="Questrial"/>
              <a:ea typeface="Questrial"/>
              <a:cs typeface="Questrial"/>
              <a:sym typeface="Quest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30"/>
          <p:cNvSpPr txBox="1"/>
          <p:nvPr/>
        </p:nvSpPr>
        <p:spPr>
          <a:xfrm>
            <a:off x="1223603" y="484523"/>
            <a:ext cx="6049575" cy="3235500"/>
          </a:xfrm>
          <a:prstGeom prst="rect">
            <a:avLst/>
          </a:prstGeom>
          <a:noFill/>
          <a:ln>
            <a:noFill/>
          </a:ln>
        </p:spPr>
        <p:txBody>
          <a:bodyPr spcFirstLastPara="1" wrap="square" lIns="0" tIns="0" rIns="0" bIns="0" anchor="t" anchorCtr="0">
            <a:noAutofit/>
          </a:bodyPr>
          <a:lstStyle/>
          <a:p>
            <a:pPr marL="308372" lvl="1" indent="-230981">
              <a:lnSpc>
                <a:spcPct val="95000"/>
              </a:lnSpc>
              <a:buClr>
                <a:schemeClr val="dk1"/>
              </a:buClr>
              <a:buSzPts val="2200"/>
            </a:pPr>
            <a:endParaRPr sz="1650">
              <a:solidFill>
                <a:schemeClr val="dk1"/>
              </a:solidFill>
              <a:latin typeface="Times New Roman"/>
              <a:ea typeface="Times New Roman"/>
              <a:cs typeface="Times New Roman"/>
              <a:sym typeface="Times New Roman"/>
            </a:endParaRPr>
          </a:p>
          <a:p>
            <a:pPr marL="308372" lvl="1" indent="-230981">
              <a:lnSpc>
                <a:spcPct val="95000"/>
              </a:lnSpc>
              <a:buClr>
                <a:schemeClr val="dk1"/>
              </a:buClr>
              <a:buSzPts val="2400"/>
              <a:buFont typeface="Arial"/>
              <a:buChar char="•"/>
            </a:pPr>
            <a:r>
              <a:rPr lang="en-GB" sz="1800">
                <a:solidFill>
                  <a:schemeClr val="dk1"/>
                </a:solidFill>
              </a:rPr>
              <a:t>If resource falls under copyright protection, either:</a:t>
            </a:r>
            <a:endParaRPr sz="1650">
              <a:solidFill>
                <a:schemeClr val="dk1"/>
              </a:solidFill>
              <a:latin typeface="Times New Roman"/>
              <a:ea typeface="Times New Roman"/>
              <a:cs typeface="Times New Roman"/>
              <a:sym typeface="Times New Roman"/>
            </a:endParaRPr>
          </a:p>
          <a:p>
            <a:pPr marL="578644" lvl="2" indent="-101441">
              <a:lnSpc>
                <a:spcPct val="95000"/>
              </a:lnSpc>
              <a:buSzPts val="1920"/>
            </a:pPr>
            <a:endParaRPr sz="1800">
              <a:solidFill>
                <a:schemeClr val="dk1"/>
              </a:solidFill>
            </a:endParaRPr>
          </a:p>
          <a:p>
            <a:pPr marL="578644" lvl="2" indent="-192881">
              <a:lnSpc>
                <a:spcPct val="95000"/>
              </a:lnSpc>
              <a:buClr>
                <a:schemeClr val="dk1"/>
              </a:buClr>
              <a:buSzPts val="1920"/>
              <a:buFont typeface="Courier New"/>
              <a:buChar char="o"/>
            </a:pPr>
            <a:r>
              <a:rPr lang="en-GB" sz="1800" b="1">
                <a:solidFill>
                  <a:schemeClr val="dk1"/>
                </a:solidFill>
              </a:rPr>
              <a:t>Recreate</a:t>
            </a:r>
            <a:r>
              <a:rPr lang="en-GB" sz="1800">
                <a:solidFill>
                  <a:schemeClr val="dk1"/>
                </a:solidFill>
              </a:rPr>
              <a:t> the resources using office or online tools </a:t>
            </a:r>
            <a:endParaRPr sz="1350">
              <a:solidFill>
                <a:schemeClr val="dk1"/>
              </a:solidFill>
              <a:latin typeface="Calibri"/>
              <a:ea typeface="Calibri"/>
              <a:cs typeface="Calibri"/>
              <a:sym typeface="Calibri"/>
            </a:endParaRPr>
          </a:p>
          <a:p>
            <a:pPr marL="578644" lvl="2" indent="-101441">
              <a:lnSpc>
                <a:spcPct val="95000"/>
              </a:lnSpc>
              <a:buSzPts val="1920"/>
            </a:pPr>
            <a:endParaRPr sz="1800">
              <a:solidFill>
                <a:schemeClr val="dk1"/>
              </a:solidFill>
            </a:endParaRPr>
          </a:p>
          <a:p>
            <a:pPr marL="578644" lvl="2" indent="-192881">
              <a:lnSpc>
                <a:spcPct val="95000"/>
              </a:lnSpc>
              <a:buClr>
                <a:schemeClr val="dk1"/>
              </a:buClr>
              <a:buSzPts val="1920"/>
              <a:buFont typeface="Courier New"/>
              <a:buChar char="o"/>
            </a:pPr>
            <a:r>
              <a:rPr lang="en-GB" sz="1800" b="1">
                <a:solidFill>
                  <a:schemeClr val="dk1"/>
                </a:solidFill>
              </a:rPr>
              <a:t>Replace</a:t>
            </a:r>
            <a:r>
              <a:rPr lang="en-GB" sz="1800">
                <a:solidFill>
                  <a:schemeClr val="dk1"/>
                </a:solidFill>
              </a:rPr>
              <a:t> the resource with a similar resource by finding an open source alternative or by creating your own resource </a:t>
            </a:r>
            <a:endParaRPr sz="1800">
              <a:solidFill>
                <a:schemeClr val="dk1"/>
              </a:solidFill>
            </a:endParaRPr>
          </a:p>
          <a:p>
            <a:pPr marL="578644" lvl="2" indent="-101441">
              <a:lnSpc>
                <a:spcPct val="95000"/>
              </a:lnSpc>
              <a:buSzPts val="1920"/>
            </a:pPr>
            <a:endParaRPr sz="1800">
              <a:solidFill>
                <a:schemeClr val="dk1"/>
              </a:solidFill>
            </a:endParaRPr>
          </a:p>
          <a:p>
            <a:pPr marL="578644" lvl="2" indent="-192881">
              <a:lnSpc>
                <a:spcPct val="95000"/>
              </a:lnSpc>
              <a:buClr>
                <a:schemeClr val="dk1"/>
              </a:buClr>
              <a:buSzPts val="1920"/>
              <a:buFont typeface="Courier New"/>
              <a:buChar char="o"/>
            </a:pPr>
            <a:r>
              <a:rPr lang="en-GB" sz="1800" b="1">
                <a:solidFill>
                  <a:schemeClr val="dk1"/>
                </a:solidFill>
              </a:rPr>
              <a:t>Obtain permission</a:t>
            </a:r>
            <a:r>
              <a:rPr lang="en-GB" sz="1800">
                <a:solidFill>
                  <a:schemeClr val="dk1"/>
                </a:solidFill>
              </a:rPr>
              <a:t> from the author, publisher, editor, organization who holds the copyright </a:t>
            </a:r>
            <a:endParaRPr sz="1650">
              <a:solidFill>
                <a:schemeClr val="dk1"/>
              </a:solidFill>
              <a:latin typeface="Times New Roman"/>
              <a:ea typeface="Times New Roman"/>
              <a:cs typeface="Times New Roman"/>
              <a:sym typeface="Times New Roman"/>
            </a:endParaRPr>
          </a:p>
          <a:p>
            <a:pPr marL="578644" lvl="2" indent="-192881">
              <a:lnSpc>
                <a:spcPct val="95000"/>
              </a:lnSpc>
              <a:buSzPts val="1920"/>
            </a:pPr>
            <a:endParaRPr sz="1800">
              <a:solidFill>
                <a:schemeClr val="dk1"/>
              </a:solidFill>
            </a:endParaRPr>
          </a:p>
          <a:p>
            <a:pPr marL="578644" lvl="2" indent="-192881">
              <a:lnSpc>
                <a:spcPct val="95000"/>
              </a:lnSpc>
              <a:buClr>
                <a:schemeClr val="dk1"/>
              </a:buClr>
              <a:buSzPts val="1920"/>
              <a:buFont typeface="Courier New"/>
              <a:buChar char="o"/>
            </a:pPr>
            <a:r>
              <a:rPr lang="en-GB" sz="1800" b="1">
                <a:solidFill>
                  <a:schemeClr val="dk1"/>
                </a:solidFill>
              </a:rPr>
              <a:t>Reconsider</a:t>
            </a:r>
            <a:r>
              <a:rPr lang="en-GB" sz="1800">
                <a:solidFill>
                  <a:schemeClr val="dk1"/>
                </a:solidFill>
              </a:rPr>
              <a:t> if the resource is really necessary</a:t>
            </a:r>
            <a:endParaRPr sz="1050">
              <a:solidFill>
                <a:schemeClr val="dk1"/>
              </a:solidFill>
            </a:endParaRPr>
          </a:p>
          <a:p>
            <a:pPr marL="578644" lvl="2" indent="-101441">
              <a:lnSpc>
                <a:spcPct val="95000"/>
              </a:lnSpc>
              <a:buSzPts val="1920"/>
            </a:pPr>
            <a:endParaRPr sz="1800">
              <a:solidFill>
                <a:schemeClr val="dk1"/>
              </a:solidFill>
            </a:endParaRPr>
          </a:p>
          <a:p>
            <a:pPr marL="578644" lvl="2" indent="-192881">
              <a:lnSpc>
                <a:spcPct val="95000"/>
              </a:lnSpc>
              <a:buClr>
                <a:schemeClr val="dk1"/>
              </a:buClr>
              <a:buSzPts val="1920"/>
              <a:buFont typeface="Courier New"/>
              <a:buChar char="o"/>
            </a:pPr>
            <a:r>
              <a:rPr lang="en-GB" sz="1800">
                <a:solidFill>
                  <a:schemeClr val="dk1"/>
                </a:solidFill>
              </a:rPr>
              <a:t>Nice resource: </a:t>
            </a:r>
            <a:r>
              <a:rPr lang="en-GB" sz="180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https://observatory.tec.mx/edu-bits-2/three-steps-to-become-author-of-open-educational-resources</a:t>
            </a:r>
            <a:endParaRPr sz="1650">
              <a:solidFill>
                <a:schemeClr val="dk1"/>
              </a:solidFill>
              <a:latin typeface="Times New Roman"/>
              <a:ea typeface="Times New Roman"/>
              <a:cs typeface="Times New Roman"/>
              <a:sym typeface="Times New Roman"/>
            </a:endParaRPr>
          </a:p>
          <a:p>
            <a:pPr>
              <a:lnSpc>
                <a:spcPct val="95000"/>
              </a:lnSpc>
              <a:buSzPts val="2400"/>
            </a:pPr>
            <a:r>
              <a:rPr lang="en-GB" sz="1800"/>
              <a:t>     </a:t>
            </a:r>
            <a:endParaRPr sz="1350">
              <a:latin typeface="Calibri"/>
              <a:ea typeface="Calibri"/>
              <a:cs typeface="Calibri"/>
              <a:sym typeface="Calibri"/>
            </a:endParaRPr>
          </a:p>
        </p:txBody>
      </p:sp>
      <p:sp>
        <p:nvSpPr>
          <p:cNvPr id="452" name="Google Shape;452;p30"/>
          <p:cNvSpPr txBox="1"/>
          <p:nvPr/>
        </p:nvSpPr>
        <p:spPr>
          <a:xfrm>
            <a:off x="1244647" y="92123"/>
            <a:ext cx="6675750" cy="392400"/>
          </a:xfrm>
          <a:prstGeom prst="rect">
            <a:avLst/>
          </a:prstGeom>
          <a:solidFill>
            <a:srgbClr val="F2F2F2"/>
          </a:solidFill>
          <a:ln>
            <a:noFill/>
          </a:ln>
        </p:spPr>
        <p:txBody>
          <a:bodyPr spcFirstLastPara="1" wrap="square" lIns="68569" tIns="34275" rIns="68569" bIns="34275" anchor="t" anchorCtr="0">
            <a:noAutofit/>
          </a:bodyPr>
          <a:lstStyle/>
          <a:p>
            <a:pPr>
              <a:buClr>
                <a:srgbClr val="B28019"/>
              </a:buClr>
              <a:buSzPts val="2800"/>
            </a:pPr>
            <a:r>
              <a:rPr lang="en-GB" sz="2100">
                <a:solidFill>
                  <a:srgbClr val="B28019"/>
                </a:solidFill>
                <a:latin typeface="Questrial"/>
                <a:ea typeface="Questrial"/>
                <a:cs typeface="Questrial"/>
                <a:sym typeface="Questrial"/>
              </a:rPr>
              <a:t>Evaluating the media resources within your resource</a:t>
            </a:r>
            <a:endParaRPr sz="2100">
              <a:solidFill>
                <a:srgbClr val="B28019"/>
              </a:solidFill>
              <a:latin typeface="Questrial"/>
              <a:ea typeface="Questrial"/>
              <a:cs typeface="Questrial"/>
              <a:sym typeface="Quest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2128E-A42E-BB6E-628F-8519A2E4488C}"/>
              </a:ext>
            </a:extLst>
          </p:cNvPr>
          <p:cNvSpPr>
            <a:spLocks noGrp="1"/>
          </p:cNvSpPr>
          <p:nvPr>
            <p:ph type="title"/>
          </p:nvPr>
        </p:nvSpPr>
        <p:spPr/>
        <p:txBody>
          <a:bodyPr/>
          <a:lstStyle/>
          <a:p>
            <a:pPr marL="342900" lvl="0" indent="-342900"/>
            <a:r>
              <a:rPr lang="en-ZA" sz="1800" dirty="0">
                <a:solidFill>
                  <a:srgbClr val="000000"/>
                </a:solidFill>
                <a:effectLst/>
                <a:latin typeface="Calibri" panose="020F0502020204030204" pitchFamily="34" charset="0"/>
                <a:ea typeface="Aptos" panose="020B0004020202020204" pitchFamily="34" charset="0"/>
              </a:rPr>
              <a:t>Introduction to Open Educational Resources (OER)</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Types of OER Materials</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Licensing and Legal Considerations</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International Open education movement</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Open education in South Africa</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The way forward</a:t>
            </a:r>
            <a:br>
              <a:rPr lang="en-ZA" sz="1800" dirty="0">
                <a:solidFill>
                  <a:srgbClr val="000000"/>
                </a:solidFill>
                <a:effectLst/>
                <a:latin typeface="Calibri" panose="020F0502020204030204" pitchFamily="34" charset="0"/>
                <a:ea typeface="Aptos" panose="020B0004020202020204" pitchFamily="34" charset="0"/>
              </a:rPr>
            </a:b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Waterfall:</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Have you heard of open textbooks and open education?</a:t>
            </a:r>
            <a:br>
              <a:rPr lang="en-ZA" sz="1800" dirty="0">
                <a:solidFill>
                  <a:srgbClr val="000000"/>
                </a:solidFill>
                <a:effectLst/>
                <a:latin typeface="Calibri" panose="020F0502020204030204" pitchFamily="34" charset="0"/>
                <a:ea typeface="Aptos" panose="020B0004020202020204" pitchFamily="34" charset="0"/>
              </a:rPr>
            </a:br>
            <a:r>
              <a:rPr lang="en-ZA" sz="1800" dirty="0">
                <a:solidFill>
                  <a:srgbClr val="000000"/>
                </a:solidFill>
                <a:effectLst/>
                <a:latin typeface="Calibri" panose="020F0502020204030204" pitchFamily="34" charset="0"/>
                <a:ea typeface="Aptos" panose="020B0004020202020204" pitchFamily="34" charset="0"/>
              </a:rPr>
              <a:t>What are you hoping to learn in </a:t>
            </a:r>
            <a:r>
              <a:rPr lang="en-ZA" sz="1800">
                <a:solidFill>
                  <a:srgbClr val="000000"/>
                </a:solidFill>
                <a:effectLst/>
                <a:latin typeface="Calibri" panose="020F0502020204030204" pitchFamily="34" charset="0"/>
                <a:ea typeface="Aptos" panose="020B0004020202020204" pitchFamily="34" charset="0"/>
              </a:rPr>
              <a:t>this session?</a:t>
            </a:r>
            <a:br>
              <a:rPr lang="en-ZA" sz="1800" dirty="0">
                <a:solidFill>
                  <a:srgbClr val="000000"/>
                </a:solidFill>
                <a:effectLst/>
                <a:latin typeface="Calibri" panose="020F0502020204030204" pitchFamily="34" charset="0"/>
                <a:ea typeface="Aptos" panose="020B0004020202020204" pitchFamily="34" charset="0"/>
              </a:rPr>
            </a:br>
            <a:endParaRPr lang="en-ZA" dirty="0"/>
          </a:p>
        </p:txBody>
      </p:sp>
    </p:spTree>
    <p:extLst>
      <p:ext uri="{BB962C8B-B14F-4D97-AF65-F5344CB8AC3E}">
        <p14:creationId xmlns:p14="http://schemas.microsoft.com/office/powerpoint/2010/main" val="2491583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31"/>
          <p:cNvSpPr txBox="1">
            <a:spLocks noGrp="1"/>
          </p:cNvSpPr>
          <p:nvPr>
            <p:ph type="body" idx="4294967295"/>
          </p:nvPr>
        </p:nvSpPr>
        <p:spPr>
          <a:xfrm>
            <a:off x="1226342" y="1439265"/>
            <a:ext cx="6172200" cy="3394472"/>
          </a:xfrm>
          <a:prstGeom prst="rect">
            <a:avLst/>
          </a:prstGeom>
          <a:noFill/>
          <a:ln>
            <a:noFill/>
          </a:ln>
        </p:spPr>
        <p:txBody>
          <a:bodyPr spcFirstLastPara="1" wrap="square" lIns="68569" tIns="34275" rIns="68569" bIns="34275" anchor="t" anchorCtr="0">
            <a:noAutofit/>
          </a:bodyPr>
          <a:lstStyle/>
          <a:p>
            <a:pPr marL="239315" indent="-239315">
              <a:lnSpc>
                <a:spcPct val="90000"/>
              </a:lnSpc>
              <a:buClr>
                <a:schemeClr val="accent2"/>
              </a:buClr>
              <a:buSzPts val="1740"/>
              <a:buFont typeface="Noto Sans Symbols"/>
              <a:buChar char="◻"/>
            </a:pPr>
            <a:r>
              <a:rPr lang="en-GB" sz="2175" dirty="0">
                <a:solidFill>
                  <a:schemeClr val="dk1"/>
                </a:solidFill>
                <a:latin typeface="Questrial"/>
                <a:ea typeface="Questrial"/>
                <a:cs typeface="Questrial"/>
                <a:sym typeface="Questrial"/>
              </a:rPr>
              <a:t>Copyright of </a:t>
            </a:r>
            <a:endParaRPr dirty="0"/>
          </a:p>
          <a:p>
            <a:pPr marL="479822" lvl="1" indent="-204788">
              <a:lnSpc>
                <a:spcPct val="90000"/>
              </a:lnSpc>
              <a:spcBef>
                <a:spcPts val="413"/>
              </a:spcBef>
              <a:buClr>
                <a:schemeClr val="accent1"/>
              </a:buClr>
              <a:buSzPts val="1820"/>
              <a:buFont typeface="Noto Sans Symbols"/>
              <a:buChar char="⬜"/>
            </a:pPr>
            <a:r>
              <a:rPr lang="en-GB" sz="1950" dirty="0">
                <a:solidFill>
                  <a:schemeClr val="dk1"/>
                </a:solidFill>
                <a:latin typeface="Questrial"/>
                <a:ea typeface="Questrial"/>
                <a:cs typeface="Questrial"/>
                <a:sym typeface="Questrial"/>
              </a:rPr>
              <a:t>pictures</a:t>
            </a:r>
            <a:endParaRPr dirty="0"/>
          </a:p>
          <a:p>
            <a:pPr marL="479822" lvl="1" indent="-204788">
              <a:lnSpc>
                <a:spcPct val="90000"/>
              </a:lnSpc>
              <a:spcBef>
                <a:spcPts val="413"/>
              </a:spcBef>
              <a:buClr>
                <a:schemeClr val="accent1"/>
              </a:buClr>
              <a:buSzPts val="1820"/>
              <a:buFont typeface="Noto Sans Symbols"/>
              <a:buChar char="⬜"/>
            </a:pPr>
            <a:r>
              <a:rPr lang="en-GB" sz="1950" dirty="0">
                <a:solidFill>
                  <a:schemeClr val="dk1"/>
                </a:solidFill>
                <a:latin typeface="Questrial"/>
                <a:ea typeface="Questrial"/>
                <a:cs typeface="Questrial"/>
                <a:sym typeface="Questrial"/>
              </a:rPr>
              <a:t>graphics</a:t>
            </a:r>
            <a:endParaRPr dirty="0"/>
          </a:p>
          <a:p>
            <a:pPr marL="479822" lvl="1" indent="-204788">
              <a:lnSpc>
                <a:spcPct val="90000"/>
              </a:lnSpc>
              <a:spcBef>
                <a:spcPts val="413"/>
              </a:spcBef>
              <a:spcAft>
                <a:spcPts val="1200"/>
              </a:spcAft>
              <a:buClr>
                <a:schemeClr val="accent1"/>
              </a:buClr>
              <a:buSzPts val="1820"/>
              <a:buFont typeface="Noto Sans Symbols"/>
              <a:buChar char="⬜"/>
            </a:pPr>
            <a:r>
              <a:rPr lang="en-GB" sz="1950" dirty="0">
                <a:solidFill>
                  <a:schemeClr val="dk1"/>
                </a:solidFill>
                <a:latin typeface="Questrial"/>
                <a:ea typeface="Questrial"/>
                <a:cs typeface="Questrial"/>
                <a:sym typeface="Questrial"/>
              </a:rPr>
              <a:t>texts</a:t>
            </a:r>
            <a:endParaRPr dirty="0"/>
          </a:p>
        </p:txBody>
      </p:sp>
      <p:grpSp>
        <p:nvGrpSpPr>
          <p:cNvPr id="459" name="Google Shape;459;p31"/>
          <p:cNvGrpSpPr/>
          <p:nvPr/>
        </p:nvGrpSpPr>
        <p:grpSpPr>
          <a:xfrm>
            <a:off x="1745458" y="1133475"/>
            <a:ext cx="6141386" cy="3838575"/>
            <a:chOff x="0" y="0"/>
            <a:chExt cx="7336" cy="4584"/>
          </a:xfrm>
        </p:grpSpPr>
        <p:pic>
          <p:nvPicPr>
            <p:cNvPr id="460" name="Google Shape;460;p31"/>
            <p:cNvPicPr preferRelativeResize="0"/>
            <p:nvPr/>
          </p:nvPicPr>
          <p:blipFill rotWithShape="1">
            <a:blip r:embed="rId3">
              <a:alphaModFix/>
            </a:blip>
            <a:srcRect/>
            <a:stretch/>
          </p:blipFill>
          <p:spPr>
            <a:xfrm>
              <a:off x="2672" y="559"/>
              <a:ext cx="2920" cy="2432"/>
            </a:xfrm>
            <a:prstGeom prst="rect">
              <a:avLst/>
            </a:prstGeom>
            <a:noFill/>
            <a:ln>
              <a:noFill/>
            </a:ln>
          </p:spPr>
        </p:pic>
        <p:pic>
          <p:nvPicPr>
            <p:cNvPr id="461" name="Google Shape;461;p31"/>
            <p:cNvPicPr preferRelativeResize="0"/>
            <p:nvPr/>
          </p:nvPicPr>
          <p:blipFill rotWithShape="1">
            <a:blip r:embed="rId4">
              <a:alphaModFix/>
            </a:blip>
            <a:srcRect/>
            <a:stretch/>
          </p:blipFill>
          <p:spPr>
            <a:xfrm>
              <a:off x="5735" y="0"/>
              <a:ext cx="1593" cy="1472"/>
            </a:xfrm>
            <a:prstGeom prst="rect">
              <a:avLst/>
            </a:prstGeom>
            <a:noFill/>
            <a:ln>
              <a:noFill/>
            </a:ln>
          </p:spPr>
        </p:pic>
        <p:pic>
          <p:nvPicPr>
            <p:cNvPr id="462" name="Google Shape;462;p31"/>
            <p:cNvPicPr preferRelativeResize="0"/>
            <p:nvPr/>
          </p:nvPicPr>
          <p:blipFill rotWithShape="1">
            <a:blip r:embed="rId5">
              <a:alphaModFix/>
            </a:blip>
            <a:srcRect/>
            <a:stretch/>
          </p:blipFill>
          <p:spPr>
            <a:xfrm>
              <a:off x="5736" y="1592"/>
              <a:ext cx="1600" cy="1600"/>
            </a:xfrm>
            <a:prstGeom prst="rect">
              <a:avLst/>
            </a:prstGeom>
            <a:noFill/>
            <a:ln>
              <a:noFill/>
            </a:ln>
          </p:spPr>
        </p:pic>
        <p:pic>
          <p:nvPicPr>
            <p:cNvPr id="463" name="Google Shape;463;p31"/>
            <p:cNvPicPr preferRelativeResize="0"/>
            <p:nvPr/>
          </p:nvPicPr>
          <p:blipFill rotWithShape="1">
            <a:blip r:embed="rId6">
              <a:alphaModFix/>
            </a:blip>
            <a:srcRect/>
            <a:stretch/>
          </p:blipFill>
          <p:spPr>
            <a:xfrm>
              <a:off x="5736" y="3312"/>
              <a:ext cx="1600" cy="1272"/>
            </a:xfrm>
            <a:prstGeom prst="rect">
              <a:avLst/>
            </a:prstGeom>
            <a:noFill/>
            <a:ln>
              <a:noFill/>
            </a:ln>
          </p:spPr>
        </p:pic>
        <p:cxnSp>
          <p:nvCxnSpPr>
            <p:cNvPr id="464" name="Google Shape;464;p31"/>
            <p:cNvCxnSpPr/>
            <p:nvPr/>
          </p:nvCxnSpPr>
          <p:spPr>
            <a:xfrm>
              <a:off x="3224" y="1440"/>
              <a:ext cx="2700" cy="600"/>
            </a:xfrm>
            <a:prstGeom prst="straightConnector1">
              <a:avLst/>
            </a:prstGeom>
            <a:noFill/>
            <a:ln w="25400" cap="flat" cmpd="sng">
              <a:solidFill>
                <a:srgbClr val="54A1CC"/>
              </a:solidFill>
              <a:prstDash val="solid"/>
              <a:round/>
              <a:headEnd type="stealth" w="med" len="med"/>
              <a:tailEnd type="stealth" w="med" len="med"/>
            </a:ln>
          </p:spPr>
        </p:cxnSp>
        <p:cxnSp>
          <p:nvCxnSpPr>
            <p:cNvPr id="465" name="Google Shape;465;p31"/>
            <p:cNvCxnSpPr/>
            <p:nvPr/>
          </p:nvCxnSpPr>
          <p:spPr>
            <a:xfrm rot="10800000" flipH="1">
              <a:off x="5368" y="844"/>
              <a:ext cx="300" cy="300"/>
            </a:xfrm>
            <a:prstGeom prst="straightConnector1">
              <a:avLst/>
            </a:prstGeom>
            <a:noFill/>
            <a:ln w="25400" cap="flat" cmpd="sng">
              <a:solidFill>
                <a:srgbClr val="54A1CC"/>
              </a:solidFill>
              <a:prstDash val="solid"/>
              <a:round/>
              <a:headEnd type="stealth" w="med" len="med"/>
              <a:tailEnd type="stealth" w="med" len="med"/>
            </a:ln>
          </p:spPr>
        </p:cxnSp>
        <p:cxnSp>
          <p:nvCxnSpPr>
            <p:cNvPr id="466" name="Google Shape;466;p31"/>
            <p:cNvCxnSpPr/>
            <p:nvPr/>
          </p:nvCxnSpPr>
          <p:spPr>
            <a:xfrm>
              <a:off x="4648" y="2720"/>
              <a:ext cx="1200" cy="900"/>
            </a:xfrm>
            <a:prstGeom prst="straightConnector1">
              <a:avLst/>
            </a:prstGeom>
            <a:noFill/>
            <a:ln w="25400" cap="flat" cmpd="sng">
              <a:solidFill>
                <a:srgbClr val="54A1CC"/>
              </a:solidFill>
              <a:prstDash val="solid"/>
              <a:round/>
              <a:headEnd type="stealth" w="med" len="med"/>
              <a:tailEnd type="stealth" w="med" len="med"/>
            </a:ln>
          </p:spPr>
        </p:cxnSp>
        <p:sp>
          <p:nvSpPr>
            <p:cNvPr id="467" name="Google Shape;467;p31"/>
            <p:cNvSpPr/>
            <p:nvPr/>
          </p:nvSpPr>
          <p:spPr>
            <a:xfrm>
              <a:off x="0" y="3472"/>
              <a:ext cx="5400" cy="300"/>
            </a:xfrm>
            <a:prstGeom prst="rect">
              <a:avLst/>
            </a:prstGeom>
            <a:noFill/>
            <a:ln>
              <a:noFill/>
            </a:ln>
          </p:spPr>
          <p:txBody>
            <a:bodyPr spcFirstLastPara="1" wrap="square" lIns="0" tIns="0" rIns="0" bIns="0" anchor="ctr" anchorCtr="0">
              <a:noAutofit/>
            </a:bodyPr>
            <a:lstStyle/>
            <a:p>
              <a:pPr>
                <a:buClr>
                  <a:srgbClr val="737373"/>
                </a:buClr>
                <a:buSzPts val="2500"/>
              </a:pPr>
              <a:r>
                <a:rPr lang="en-GB" sz="1875">
                  <a:solidFill>
                    <a:srgbClr val="737373"/>
                  </a:solidFill>
                  <a:latin typeface="Permanent Marker"/>
                  <a:ea typeface="Permanent Marker"/>
                  <a:cs typeface="Permanent Marker"/>
                  <a:sym typeface="Permanent Marker"/>
                </a:rPr>
                <a:t>Understand the rights of copyright holders</a:t>
              </a:r>
              <a:endParaRPr sz="1350">
                <a:latin typeface="Calibri"/>
                <a:ea typeface="Calibri"/>
                <a:cs typeface="Calibri"/>
                <a:sym typeface="Calibri"/>
              </a:endParaRPr>
            </a:p>
          </p:txBody>
        </p:sp>
      </p:grpSp>
      <p:sp>
        <p:nvSpPr>
          <p:cNvPr id="468" name="Google Shape;468;p31"/>
          <p:cNvSpPr txBox="1"/>
          <p:nvPr/>
        </p:nvSpPr>
        <p:spPr>
          <a:xfrm>
            <a:off x="1244647" y="92123"/>
            <a:ext cx="6642000" cy="392400"/>
          </a:xfrm>
          <a:prstGeom prst="rect">
            <a:avLst/>
          </a:prstGeom>
          <a:solidFill>
            <a:srgbClr val="F2F2F2"/>
          </a:solidFill>
          <a:ln>
            <a:noFill/>
          </a:ln>
        </p:spPr>
        <p:txBody>
          <a:bodyPr spcFirstLastPara="1" wrap="square" lIns="68569" tIns="34275" rIns="68569" bIns="34275" anchor="t" anchorCtr="0">
            <a:noAutofit/>
          </a:bodyPr>
          <a:lstStyle/>
          <a:p>
            <a:pPr>
              <a:buClr>
                <a:srgbClr val="B28019"/>
              </a:buClr>
              <a:buSzPts val="2800"/>
            </a:pPr>
            <a:r>
              <a:rPr lang="en-GB" sz="2100">
                <a:solidFill>
                  <a:srgbClr val="B28019"/>
                </a:solidFill>
                <a:latin typeface="Questrial"/>
                <a:ea typeface="Questrial"/>
                <a:cs typeface="Questrial"/>
                <a:sym typeface="Questrial"/>
              </a:rPr>
              <a:t>Take care to check</a:t>
            </a:r>
            <a:endParaRPr sz="2100">
              <a:solidFill>
                <a:srgbClr val="B28019"/>
              </a:solidFill>
              <a:latin typeface="Questrial"/>
              <a:ea typeface="Questrial"/>
              <a:cs typeface="Questrial"/>
              <a:sym typeface="Quest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pic>
        <p:nvPicPr>
          <p:cNvPr id="475" name="Google Shape;475;p32" descr="by.large white.png"/>
          <p:cNvPicPr preferRelativeResize="0"/>
          <p:nvPr/>
        </p:nvPicPr>
        <p:blipFill rotWithShape="1">
          <a:blip r:embed="rId3">
            <a:alphaModFix/>
          </a:blip>
          <a:srcRect/>
          <a:stretch/>
        </p:blipFill>
        <p:spPr>
          <a:xfrm>
            <a:off x="1234587" y="97786"/>
            <a:ext cx="1893094" cy="1893094"/>
          </a:xfrm>
          <a:prstGeom prst="rect">
            <a:avLst/>
          </a:prstGeom>
          <a:noFill/>
          <a:ln>
            <a:noFill/>
          </a:ln>
        </p:spPr>
      </p:pic>
      <p:sp>
        <p:nvSpPr>
          <p:cNvPr id="476" name="Google Shape;476;p32"/>
          <p:cNvSpPr/>
          <p:nvPr/>
        </p:nvSpPr>
        <p:spPr>
          <a:xfrm>
            <a:off x="1330161" y="1896157"/>
            <a:ext cx="6520500" cy="2977650"/>
          </a:xfrm>
          <a:prstGeom prst="rect">
            <a:avLst/>
          </a:prstGeom>
          <a:noFill/>
          <a:ln>
            <a:noFill/>
          </a:ln>
        </p:spPr>
        <p:txBody>
          <a:bodyPr spcFirstLastPara="1" wrap="square" lIns="68569" tIns="34275" rIns="68569" bIns="34275" anchor="t" anchorCtr="0">
            <a:noAutofit/>
          </a:bodyPr>
          <a:lstStyle/>
          <a:p>
            <a:pPr>
              <a:buClr>
                <a:srgbClr val="FFCC00"/>
              </a:buClr>
              <a:buSzPts val="3600"/>
            </a:pPr>
            <a:r>
              <a:rPr lang="en-GB" sz="2700">
                <a:solidFill>
                  <a:srgbClr val="FFCC00"/>
                </a:solidFill>
                <a:latin typeface="Helvetica Neue"/>
                <a:ea typeface="Helvetica Neue"/>
                <a:cs typeface="Helvetica Neue"/>
                <a:sym typeface="Helvetica Neue"/>
              </a:rPr>
              <a:t>Best Practices for Attribution: </a:t>
            </a:r>
            <a:r>
              <a:rPr lang="en-GB" sz="2700">
                <a:solidFill>
                  <a:srgbClr val="FFFFFF"/>
                </a:solidFill>
                <a:latin typeface="Helvetica Neue"/>
                <a:ea typeface="Helvetica Neue"/>
                <a:cs typeface="Helvetica Neue"/>
                <a:sym typeface="Helvetica Neue"/>
              </a:rPr>
              <a:t>(TASL)</a:t>
            </a:r>
            <a:endParaRPr sz="1350">
              <a:latin typeface="Calibri"/>
              <a:ea typeface="Calibri"/>
              <a:cs typeface="Calibri"/>
              <a:sym typeface="Calibri"/>
            </a:endParaRPr>
          </a:p>
          <a:p>
            <a:pPr>
              <a:buClr>
                <a:schemeClr val="dk1"/>
              </a:buClr>
              <a:buSzPts val="3600"/>
            </a:pPr>
            <a:endParaRPr sz="2700">
              <a:solidFill>
                <a:srgbClr val="0099FF"/>
              </a:solidFill>
              <a:latin typeface="Helvetica Neue"/>
              <a:ea typeface="Helvetica Neue"/>
              <a:cs typeface="Helvetica Neue"/>
              <a:sym typeface="Helvetica Neue"/>
            </a:endParaRPr>
          </a:p>
          <a:p>
            <a:pPr marL="342900" indent="-342900">
              <a:buClr>
                <a:srgbClr val="0099FF"/>
              </a:buClr>
              <a:buSzPts val="3600"/>
              <a:buFont typeface="Noto Sans Symbols"/>
              <a:buChar char="✓"/>
            </a:pPr>
            <a:r>
              <a:rPr lang="en-GB" sz="2700" b="1">
                <a:solidFill>
                  <a:srgbClr val="0099FF"/>
                </a:solidFill>
                <a:latin typeface="Helvetica Neue"/>
                <a:ea typeface="Helvetica Neue"/>
                <a:cs typeface="Helvetica Neue"/>
                <a:sym typeface="Helvetica Neue"/>
              </a:rPr>
              <a:t>T</a:t>
            </a:r>
            <a:r>
              <a:rPr lang="en-GB" sz="2700">
                <a:solidFill>
                  <a:srgbClr val="0099FF"/>
                </a:solidFill>
                <a:latin typeface="Helvetica Neue"/>
                <a:ea typeface="Helvetica Neue"/>
                <a:cs typeface="Helvetica Neue"/>
                <a:sym typeface="Helvetica Neue"/>
              </a:rPr>
              <a:t>itle</a:t>
            </a:r>
            <a:endParaRPr sz="2700">
              <a:solidFill>
                <a:srgbClr val="0099FF"/>
              </a:solidFill>
              <a:latin typeface="Helvetica Neue"/>
              <a:ea typeface="Helvetica Neue"/>
              <a:cs typeface="Helvetica Neue"/>
              <a:sym typeface="Helvetica Neue"/>
            </a:endParaRPr>
          </a:p>
          <a:p>
            <a:pPr marL="342900" indent="-342900">
              <a:buClr>
                <a:srgbClr val="0099FF"/>
              </a:buClr>
              <a:buSzPts val="3600"/>
              <a:buFont typeface="Noto Sans Symbols"/>
              <a:buChar char="✓"/>
            </a:pPr>
            <a:r>
              <a:rPr lang="en-GB" sz="2700" b="1">
                <a:solidFill>
                  <a:srgbClr val="0099FF"/>
                </a:solidFill>
                <a:latin typeface="Helvetica Neue"/>
                <a:ea typeface="Helvetica Neue"/>
                <a:cs typeface="Helvetica Neue"/>
                <a:sym typeface="Helvetica Neue"/>
              </a:rPr>
              <a:t>A</a:t>
            </a:r>
            <a:r>
              <a:rPr lang="en-GB" sz="2700">
                <a:solidFill>
                  <a:srgbClr val="0099FF"/>
                </a:solidFill>
                <a:latin typeface="Helvetica Neue"/>
                <a:ea typeface="Helvetica Neue"/>
                <a:cs typeface="Helvetica Neue"/>
                <a:sym typeface="Helvetica Neue"/>
              </a:rPr>
              <a:t>uthor</a:t>
            </a:r>
            <a:endParaRPr sz="1350">
              <a:latin typeface="Calibri"/>
              <a:ea typeface="Calibri"/>
              <a:cs typeface="Calibri"/>
              <a:sym typeface="Calibri"/>
            </a:endParaRPr>
          </a:p>
          <a:p>
            <a:pPr marL="342900" indent="-342900">
              <a:buClr>
                <a:srgbClr val="0099FF"/>
              </a:buClr>
              <a:buSzPts val="3600"/>
              <a:buFont typeface="Noto Sans Symbols"/>
              <a:buChar char="✓"/>
            </a:pPr>
            <a:r>
              <a:rPr lang="en-GB" sz="2700" b="1">
                <a:solidFill>
                  <a:srgbClr val="0099FF"/>
                </a:solidFill>
                <a:latin typeface="Helvetica Neue"/>
                <a:ea typeface="Helvetica Neue"/>
                <a:cs typeface="Helvetica Neue"/>
                <a:sym typeface="Helvetica Neue"/>
              </a:rPr>
              <a:t>S</a:t>
            </a:r>
            <a:r>
              <a:rPr lang="en-GB" sz="2700">
                <a:solidFill>
                  <a:srgbClr val="0099FF"/>
                </a:solidFill>
                <a:latin typeface="Helvetica Neue"/>
                <a:ea typeface="Helvetica Neue"/>
                <a:cs typeface="Helvetica Neue"/>
                <a:sym typeface="Helvetica Neue"/>
              </a:rPr>
              <a:t>ource – Link to work</a:t>
            </a:r>
            <a:endParaRPr sz="1350">
              <a:latin typeface="Calibri"/>
              <a:ea typeface="Calibri"/>
              <a:cs typeface="Calibri"/>
              <a:sym typeface="Calibri"/>
            </a:endParaRPr>
          </a:p>
          <a:p>
            <a:pPr marL="342900" indent="-342900">
              <a:buClr>
                <a:srgbClr val="0099FF"/>
              </a:buClr>
              <a:buSzPts val="3600"/>
              <a:buFont typeface="Noto Sans Symbols"/>
              <a:buChar char="✓"/>
            </a:pPr>
            <a:r>
              <a:rPr lang="en-GB" sz="2700" b="1">
                <a:solidFill>
                  <a:srgbClr val="0099FF"/>
                </a:solidFill>
                <a:latin typeface="Helvetica Neue"/>
                <a:ea typeface="Helvetica Neue"/>
                <a:cs typeface="Helvetica Neue"/>
                <a:sym typeface="Helvetica Neue"/>
              </a:rPr>
              <a:t>L</a:t>
            </a:r>
            <a:r>
              <a:rPr lang="en-GB" sz="2700">
                <a:solidFill>
                  <a:srgbClr val="0099FF"/>
                </a:solidFill>
                <a:latin typeface="Helvetica Neue"/>
                <a:ea typeface="Helvetica Neue"/>
                <a:cs typeface="Helvetica Neue"/>
                <a:sym typeface="Helvetica Neue"/>
              </a:rPr>
              <a:t>icense – Name + Link</a:t>
            </a:r>
            <a:endParaRPr sz="2700" u="sng">
              <a:solidFill>
                <a:srgbClr val="0563C1"/>
              </a:solidFill>
              <a:latin typeface="Helvetica Neue"/>
              <a:ea typeface="Helvetica Neue"/>
              <a:cs typeface="Helvetica Neue"/>
              <a:sym typeface="Helvetica Neue"/>
              <a:hlinkClick r:id="" action="ppaction://noaction">
                <a:extLst>
                  <a:ext uri="{A12FA001-AC4F-418D-AE19-62706E023703}">
                    <ahyp:hlinkClr xmlns:ahyp="http://schemas.microsoft.com/office/drawing/2018/hyperlinkcolor" val="tx"/>
                  </a:ext>
                </a:extLst>
              </a:hlinkClick>
            </a:endParaRPr>
          </a:p>
          <a:p>
            <a:pPr>
              <a:buClr>
                <a:schemeClr val="dk1"/>
              </a:buClr>
              <a:buSzPts val="3600"/>
            </a:pPr>
            <a:endParaRPr sz="2700" u="sng">
              <a:solidFill>
                <a:srgbClr val="0563C1"/>
              </a:solidFill>
              <a:latin typeface="Helvetica Neue"/>
              <a:ea typeface="Helvetica Neue"/>
              <a:cs typeface="Helvetica Neue"/>
              <a:sym typeface="Helvetica Neue"/>
              <a:hlinkClick r:id="" action="ppaction://noaction">
                <a:extLst>
                  <a:ext uri="{A12FA001-AC4F-418D-AE19-62706E023703}">
                    <ahyp:hlinkClr xmlns:ahyp="http://schemas.microsoft.com/office/drawing/2018/hyperlinkcolor" val="tx"/>
                  </a:ext>
                </a:extLst>
              </a:hlinkClick>
            </a:endParaRPr>
          </a:p>
        </p:txBody>
      </p:sp>
      <p:sp>
        <p:nvSpPr>
          <p:cNvPr id="477" name="Google Shape;477;p32"/>
          <p:cNvSpPr txBox="1"/>
          <p:nvPr/>
        </p:nvSpPr>
        <p:spPr>
          <a:xfrm>
            <a:off x="1714501" y="2205790"/>
            <a:ext cx="138600" cy="276975"/>
          </a:xfrm>
          <a:prstGeom prst="rect">
            <a:avLst/>
          </a:prstGeom>
          <a:noFill/>
          <a:ln>
            <a:noFill/>
          </a:ln>
        </p:spPr>
        <p:txBody>
          <a:bodyPr spcFirstLastPara="1" wrap="square" lIns="68569" tIns="34275" rIns="68569" bIns="34275" anchor="t" anchorCtr="0">
            <a:noAutofit/>
          </a:bodyPr>
          <a:lstStyle/>
          <a:p>
            <a:pPr>
              <a:buClr>
                <a:schemeClr val="dk1"/>
              </a:buClr>
              <a:buSzPts val="1800"/>
            </a:pPr>
            <a:endParaRPr sz="1350">
              <a:latin typeface="Questrial"/>
              <a:ea typeface="Questrial"/>
              <a:cs typeface="Questrial"/>
              <a:sym typeface="Questrial"/>
            </a:endParaRPr>
          </a:p>
        </p:txBody>
      </p:sp>
      <p:pic>
        <p:nvPicPr>
          <p:cNvPr id="478" name="Google Shape;478;p32" descr="10193979686_6f64c6ee54_k.jpg"/>
          <p:cNvPicPr preferRelativeResize="0"/>
          <p:nvPr/>
        </p:nvPicPr>
        <p:blipFill rotWithShape="1">
          <a:blip r:embed="rId4">
            <a:alphaModFix/>
          </a:blip>
          <a:srcRect/>
          <a:stretch/>
        </p:blipFill>
        <p:spPr>
          <a:xfrm>
            <a:off x="5512717" y="1"/>
            <a:ext cx="2242042" cy="1495424"/>
          </a:xfrm>
          <a:prstGeom prst="rect">
            <a:avLst/>
          </a:prstGeom>
          <a:noFill/>
          <a:ln>
            <a:noFill/>
          </a:ln>
        </p:spPr>
      </p:pic>
      <p:sp>
        <p:nvSpPr>
          <p:cNvPr id="479" name="Google Shape;479;p32"/>
          <p:cNvSpPr txBox="1"/>
          <p:nvPr/>
        </p:nvSpPr>
        <p:spPr>
          <a:xfrm>
            <a:off x="3616051" y="1562100"/>
            <a:ext cx="4385025" cy="276975"/>
          </a:xfrm>
          <a:prstGeom prst="rect">
            <a:avLst/>
          </a:prstGeom>
          <a:noFill/>
          <a:ln>
            <a:noFill/>
          </a:ln>
        </p:spPr>
        <p:txBody>
          <a:bodyPr spcFirstLastPara="1" wrap="square" lIns="68569" tIns="34275" rIns="68569" bIns="34275" anchor="t" anchorCtr="0">
            <a:noAutofit/>
          </a:bodyPr>
          <a:lstStyle/>
          <a:p>
            <a:pPr algn="r">
              <a:buClr>
                <a:srgbClr val="0563C1"/>
              </a:buClr>
              <a:buSzPts val="1800"/>
            </a:pPr>
            <a:r>
              <a:rPr lang="en-GB" sz="1350" u="sng">
                <a:solidFill>
                  <a:srgbClr val="0563C1"/>
                </a:solidFill>
                <a:latin typeface="Questrial"/>
                <a:ea typeface="Questrial"/>
                <a:cs typeface="Questrial"/>
                <a:sym typeface="Questrial"/>
                <a:hlinkClick r:id="rId5">
                  <a:extLst>
                    <a:ext uri="{A12FA001-AC4F-418D-AE19-62706E023703}">
                      <ahyp:hlinkClr xmlns:ahyp="http://schemas.microsoft.com/office/drawing/2018/hyperlinkcolor" val="tx"/>
                    </a:ext>
                  </a:extLst>
                </a:hlinkClick>
              </a:rPr>
              <a:t>House of Knowledge Variation1</a:t>
            </a:r>
            <a:r>
              <a:rPr lang="en-GB" sz="1350">
                <a:solidFill>
                  <a:srgbClr val="F8FAEA"/>
                </a:solidFill>
                <a:latin typeface="Questrial"/>
                <a:ea typeface="Questrial"/>
                <a:cs typeface="Questrial"/>
                <a:sym typeface="Questrial"/>
              </a:rPr>
              <a:t> by </a:t>
            </a:r>
            <a:r>
              <a:rPr lang="en-GB" sz="1350" u="sng">
                <a:solidFill>
                  <a:srgbClr val="0563C1"/>
                </a:solidFill>
                <a:latin typeface="Questrial"/>
                <a:ea typeface="Questrial"/>
                <a:cs typeface="Questrial"/>
                <a:sym typeface="Questrial"/>
                <a:hlinkClick r:id="rId6">
                  <a:extLst>
                    <a:ext uri="{A12FA001-AC4F-418D-AE19-62706E023703}">
                      <ahyp:hlinkClr xmlns:ahyp="http://schemas.microsoft.com/office/drawing/2018/hyperlinkcolor" val="tx"/>
                    </a:ext>
                  </a:extLst>
                </a:hlinkClick>
              </a:rPr>
              <a:t>Adrien Sifre</a:t>
            </a:r>
            <a:r>
              <a:rPr lang="en-GB" sz="1350">
                <a:solidFill>
                  <a:srgbClr val="F8FAEA"/>
                </a:solidFill>
                <a:latin typeface="Questrial"/>
                <a:ea typeface="Questrial"/>
                <a:cs typeface="Questrial"/>
                <a:sym typeface="Questrial"/>
              </a:rPr>
              <a:t> </a:t>
            </a:r>
            <a:r>
              <a:rPr lang="en-GB" sz="1350" u="sng">
                <a:solidFill>
                  <a:srgbClr val="0563C1"/>
                </a:solidFill>
                <a:latin typeface="Questrial"/>
                <a:ea typeface="Questrial"/>
                <a:cs typeface="Questrial"/>
                <a:sym typeface="Questrial"/>
                <a:hlinkClick r:id="rId7">
                  <a:extLst>
                    <a:ext uri="{A12FA001-AC4F-418D-AE19-62706E023703}">
                      <ahyp:hlinkClr xmlns:ahyp="http://schemas.microsoft.com/office/drawing/2018/hyperlinkcolor" val="tx"/>
                    </a:ext>
                  </a:extLst>
                </a:hlinkClick>
              </a:rPr>
              <a:t>CC BY-NC-ND</a:t>
            </a:r>
            <a:endParaRPr sz="1350">
              <a:solidFill>
                <a:srgbClr val="F8FAEA"/>
              </a:solidFill>
              <a:latin typeface="Questrial"/>
              <a:ea typeface="Questrial"/>
              <a:cs typeface="Questrial"/>
              <a:sym typeface="Quest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pic>
        <p:nvPicPr>
          <p:cNvPr id="484" name="Google Shape;484;g139df9a0196_0_181"/>
          <p:cNvPicPr preferRelativeResize="0"/>
          <p:nvPr/>
        </p:nvPicPr>
        <p:blipFill rotWithShape="1">
          <a:blip r:embed="rId3">
            <a:alphaModFix/>
          </a:blip>
          <a:srcRect/>
          <a:stretch/>
        </p:blipFill>
        <p:spPr>
          <a:xfrm>
            <a:off x="164080" y="371362"/>
            <a:ext cx="8815842" cy="440077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33"/>
          <p:cNvSpPr/>
          <p:nvPr/>
        </p:nvSpPr>
        <p:spPr>
          <a:xfrm>
            <a:off x="0" y="0"/>
            <a:ext cx="9144000" cy="5143500"/>
          </a:xfrm>
          <a:prstGeom prst="rect">
            <a:avLst/>
          </a:prstGeom>
          <a:solidFill>
            <a:schemeClr val="lt1"/>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491" name="Google Shape;491;p33"/>
          <p:cNvSpPr/>
          <p:nvPr/>
        </p:nvSpPr>
        <p:spPr>
          <a:xfrm>
            <a:off x="241299" y="241300"/>
            <a:ext cx="8660121" cy="4660901"/>
          </a:xfrm>
          <a:custGeom>
            <a:avLst/>
            <a:gdLst/>
            <a:ahLst/>
            <a:cxnLst/>
            <a:rect l="l" t="t" r="r" b="b"/>
            <a:pathLst>
              <a:path w="11546828" h="6214534" extrusionOk="0">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rgbClr val="7F7F7F">
              <a:alpha val="24705"/>
            </a:srgbClr>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492" name="Google Shape;492;p33"/>
          <p:cNvSpPr/>
          <p:nvPr/>
        </p:nvSpPr>
        <p:spPr>
          <a:xfrm flipH="1">
            <a:off x="6432540" y="2501900"/>
            <a:ext cx="2468880" cy="2400300"/>
          </a:xfrm>
          <a:prstGeom prst="rtTriangle">
            <a:avLst/>
          </a:prstGeom>
          <a:solidFill>
            <a:schemeClr val="accent4"/>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493" name="Google Shape;493;p33"/>
          <p:cNvSpPr/>
          <p:nvPr/>
        </p:nvSpPr>
        <p:spPr>
          <a:xfrm>
            <a:off x="481331" y="467456"/>
            <a:ext cx="8178790" cy="4205912"/>
          </a:xfrm>
          <a:prstGeom prst="rect">
            <a:avLst/>
          </a:prstGeom>
          <a:no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cxnSp>
        <p:nvCxnSpPr>
          <p:cNvPr id="494" name="Google Shape;494;p33"/>
          <p:cNvCxnSpPr/>
          <p:nvPr/>
        </p:nvCxnSpPr>
        <p:spPr>
          <a:xfrm>
            <a:off x="3490722" y="1389648"/>
            <a:ext cx="0" cy="2427371"/>
          </a:xfrm>
          <a:prstGeom prst="straightConnector1">
            <a:avLst/>
          </a:prstGeom>
          <a:noFill/>
          <a:ln w="19050" cap="sq" cmpd="sng">
            <a:solidFill>
              <a:srgbClr val="3F3F3F"/>
            </a:solidFill>
            <a:prstDash val="solid"/>
            <a:miter lim="800000"/>
            <a:headEnd type="none" w="sm" len="sm"/>
            <a:tailEnd type="none" w="sm" len="sm"/>
          </a:ln>
        </p:spPr>
      </p:cxnSp>
      <p:sp>
        <p:nvSpPr>
          <p:cNvPr id="495" name="Google Shape;495;p33"/>
          <p:cNvSpPr/>
          <p:nvPr/>
        </p:nvSpPr>
        <p:spPr>
          <a:xfrm>
            <a:off x="3854196" y="1004047"/>
            <a:ext cx="3596688" cy="3135407"/>
          </a:xfrm>
          <a:prstGeom prst="rect">
            <a:avLst/>
          </a:prstGeom>
          <a:noFill/>
          <a:ln>
            <a:noFill/>
          </a:ln>
        </p:spPr>
        <p:txBody>
          <a:bodyPr spcFirstLastPara="1" wrap="square" lIns="68569" tIns="34275" rIns="68569" bIns="34275" anchor="ctr" anchorCtr="0">
            <a:normAutofit/>
          </a:bodyPr>
          <a:lstStyle/>
          <a:p>
            <a:pPr>
              <a:lnSpc>
                <a:spcPct val="90000"/>
              </a:lnSpc>
              <a:buClr>
                <a:schemeClr val="dk1"/>
              </a:buClr>
              <a:buSzPts val="2400"/>
              <a:buFont typeface="Arial"/>
              <a:buChar char="•"/>
            </a:pPr>
            <a:r>
              <a:rPr lang="en-GB" sz="1800">
                <a:solidFill>
                  <a:schemeClr val="dk1"/>
                </a:solidFill>
                <a:latin typeface="Calibri"/>
                <a:ea typeface="Calibri"/>
                <a:cs typeface="Calibri"/>
                <a:sym typeface="Calibri"/>
              </a:rPr>
              <a:t>Licensing your work is easy. No registration is required.</a:t>
            </a:r>
            <a:endParaRPr sz="1800">
              <a:solidFill>
                <a:schemeClr val="dk1"/>
              </a:solidFill>
              <a:latin typeface="Calibri"/>
              <a:ea typeface="Calibri"/>
              <a:cs typeface="Calibri"/>
              <a:sym typeface="Calibri"/>
            </a:endParaRPr>
          </a:p>
          <a:p>
            <a:pPr indent="114300">
              <a:lnSpc>
                <a:spcPct val="90000"/>
              </a:lnSpc>
              <a:spcBef>
                <a:spcPts val="450"/>
              </a:spcBef>
              <a:buClr>
                <a:schemeClr val="dk1"/>
              </a:buClr>
              <a:buSzPts val="2400"/>
            </a:pPr>
            <a:endParaRPr sz="1800">
              <a:solidFill>
                <a:schemeClr val="dk1"/>
              </a:solidFill>
              <a:latin typeface="Calibri"/>
              <a:ea typeface="Calibri"/>
              <a:cs typeface="Calibri"/>
              <a:sym typeface="Calibri"/>
            </a:endParaRPr>
          </a:p>
          <a:p>
            <a:pPr>
              <a:lnSpc>
                <a:spcPct val="90000"/>
              </a:lnSpc>
              <a:spcBef>
                <a:spcPts val="450"/>
              </a:spcBef>
              <a:buClr>
                <a:schemeClr val="dk1"/>
              </a:buClr>
              <a:buSzPts val="2400"/>
              <a:buFont typeface="Arial"/>
              <a:buChar char="•"/>
            </a:pPr>
            <a:r>
              <a:rPr lang="en-GB" sz="1800">
                <a:solidFill>
                  <a:schemeClr val="dk1"/>
                </a:solidFill>
                <a:latin typeface="Calibri"/>
                <a:ea typeface="Calibri"/>
                <a:cs typeface="Calibri"/>
                <a:sym typeface="Calibri"/>
              </a:rPr>
              <a:t>You simply add a notice that your work is under CC BY. </a:t>
            </a:r>
            <a:endParaRPr sz="1800">
              <a:solidFill>
                <a:schemeClr val="dk1"/>
              </a:solidFill>
              <a:latin typeface="Calibri"/>
              <a:ea typeface="Calibri"/>
              <a:cs typeface="Calibri"/>
              <a:sym typeface="Calibri"/>
            </a:endParaRPr>
          </a:p>
          <a:p>
            <a:pPr>
              <a:lnSpc>
                <a:spcPct val="90000"/>
              </a:lnSpc>
              <a:spcBef>
                <a:spcPts val="450"/>
              </a:spcBef>
              <a:spcAft>
                <a:spcPts val="450"/>
              </a:spcAft>
              <a:buClr>
                <a:schemeClr val="dk1"/>
              </a:buClr>
              <a:buSzPts val="2400"/>
              <a:buFont typeface="Arial"/>
              <a:buChar char="•"/>
            </a:pPr>
            <a:r>
              <a:rPr lang="en-GB" sz="1800">
                <a:solidFill>
                  <a:schemeClr val="dk1"/>
                </a:solidFill>
                <a:latin typeface="Calibri"/>
                <a:ea typeface="Calibri"/>
                <a:cs typeface="Calibri"/>
                <a:sym typeface="Calibri"/>
              </a:rPr>
              <a:t>Here’s how you do that →</a:t>
            </a:r>
            <a:endParaRPr sz="105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pic>
        <p:nvPicPr>
          <p:cNvPr id="500" name="Google Shape;500;p34"/>
          <p:cNvPicPr preferRelativeResize="0"/>
          <p:nvPr/>
        </p:nvPicPr>
        <p:blipFill rotWithShape="1">
          <a:blip r:embed="rId3">
            <a:alphaModFix/>
          </a:blip>
          <a:srcRect/>
          <a:stretch/>
        </p:blipFill>
        <p:spPr>
          <a:xfrm>
            <a:off x="857251" y="228601"/>
            <a:ext cx="7451357" cy="418934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pic>
        <p:nvPicPr>
          <p:cNvPr id="505" name="Google Shape;505;p35"/>
          <p:cNvPicPr preferRelativeResize="0">
            <a:picLocks noGrp="1"/>
          </p:cNvPicPr>
          <p:nvPr>
            <p:ph type="body" idx="4294967295"/>
          </p:nvPr>
        </p:nvPicPr>
        <p:blipFill rotWithShape="1">
          <a:blip r:embed="rId3">
            <a:alphaModFix/>
          </a:blip>
          <a:srcRect/>
          <a:stretch/>
        </p:blipFill>
        <p:spPr>
          <a:xfrm>
            <a:off x="0" y="114300"/>
            <a:ext cx="6858000" cy="385524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pic>
        <p:nvPicPr>
          <p:cNvPr id="510" name="Google Shape;510;p36"/>
          <p:cNvPicPr preferRelativeResize="0"/>
          <p:nvPr/>
        </p:nvPicPr>
        <p:blipFill rotWithShape="1">
          <a:blip r:embed="rId3">
            <a:alphaModFix/>
          </a:blip>
          <a:srcRect/>
          <a:stretch/>
        </p:blipFill>
        <p:spPr>
          <a:xfrm>
            <a:off x="341292" y="171451"/>
            <a:ext cx="8640218" cy="485775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37"/>
          <p:cNvSpPr/>
          <p:nvPr/>
        </p:nvSpPr>
        <p:spPr>
          <a:xfrm>
            <a:off x="1390652" y="948932"/>
            <a:ext cx="5717025" cy="900225"/>
          </a:xfrm>
          <a:prstGeom prst="rect">
            <a:avLst/>
          </a:prstGeom>
          <a:noFill/>
          <a:ln>
            <a:noFill/>
          </a:ln>
        </p:spPr>
        <p:txBody>
          <a:bodyPr spcFirstLastPara="1" wrap="square" lIns="68569" tIns="34275" rIns="68569" bIns="34275" anchor="t" anchorCtr="0">
            <a:noAutofit/>
          </a:bodyPr>
          <a:lstStyle/>
          <a:p>
            <a:pPr>
              <a:buClr>
                <a:schemeClr val="dk1"/>
              </a:buClr>
              <a:buSzPts val="3600"/>
            </a:pPr>
            <a:endParaRPr sz="2700">
              <a:latin typeface="Merriweather Sans"/>
              <a:ea typeface="Merriweather Sans"/>
              <a:cs typeface="Merriweather Sans"/>
              <a:sym typeface="Merriweather Sans"/>
            </a:endParaRPr>
          </a:p>
          <a:p>
            <a:pPr>
              <a:buSzPts val="3600"/>
            </a:pPr>
            <a:r>
              <a:rPr lang="en-GB" sz="2700">
                <a:latin typeface="Merriweather Sans"/>
                <a:ea typeface="Merriweather Sans"/>
                <a:cs typeface="Merriweather Sans"/>
                <a:sym typeface="Merriweather Sans"/>
              </a:rPr>
              <a:t>Paste where you usually put CC info</a:t>
            </a:r>
            <a:endParaRPr sz="2700">
              <a:latin typeface="Questrial"/>
              <a:ea typeface="Questrial"/>
              <a:cs typeface="Questrial"/>
              <a:sym typeface="Questrial"/>
            </a:endParaRPr>
          </a:p>
        </p:txBody>
      </p:sp>
      <p:sp>
        <p:nvSpPr>
          <p:cNvPr id="517" name="Google Shape;517;p37"/>
          <p:cNvSpPr/>
          <p:nvPr/>
        </p:nvSpPr>
        <p:spPr>
          <a:xfrm>
            <a:off x="1485900" y="2286000"/>
            <a:ext cx="5964525" cy="600075"/>
          </a:xfrm>
          <a:prstGeom prst="rect">
            <a:avLst/>
          </a:prstGeom>
          <a:solidFill>
            <a:srgbClr val="FFFFFF"/>
          </a:solidFill>
          <a:ln>
            <a:noFill/>
          </a:ln>
        </p:spPr>
        <p:txBody>
          <a:bodyPr spcFirstLastPara="1" wrap="square" lIns="68569" tIns="34275" rIns="68569" bIns="34275" anchor="ctr" anchorCtr="0">
            <a:noAutofit/>
          </a:bodyPr>
          <a:lstStyle/>
          <a:p>
            <a:pPr algn="ctr">
              <a:buClr>
                <a:srgbClr val="049CCF"/>
              </a:buClr>
              <a:buSzPts val="1400"/>
            </a:pPr>
            <a:r>
              <a:rPr lang="en-GB" sz="1050" u="sng">
                <a:solidFill>
                  <a:srgbClr val="0563C1"/>
                </a:solidFill>
                <a:latin typeface="Source Sans Pro"/>
                <a:ea typeface="Source Sans Pro"/>
                <a:cs typeface="Source Sans Pro"/>
                <a:sym typeface="Source Sans Pro"/>
                <a:hlinkClick r:id="rId3">
                  <a:extLst>
                    <a:ext uri="{A12FA001-AC4F-418D-AE19-62706E023703}">
                      <ahyp:hlinkClr xmlns:ahyp="http://schemas.microsoft.com/office/drawing/2018/hyperlinkcolor" val="tx"/>
                    </a:ext>
                  </a:extLst>
                </a:hlinkClick>
              </a:rPr>
              <a:t>  </a:t>
            </a:r>
            <a:r>
              <a:rPr lang="en-GB" sz="1350">
                <a:solidFill>
                  <a:srgbClr val="049CCF"/>
                </a:solidFill>
                <a:latin typeface="Source Sans Pro"/>
                <a:ea typeface="Source Sans Pro"/>
                <a:cs typeface="Source Sans Pro"/>
                <a:sym typeface="Source Sans Pro"/>
              </a:rPr>
              <a:t> </a:t>
            </a:r>
            <a:r>
              <a:rPr lang="en-GB" sz="1050">
                <a:solidFill>
                  <a:srgbClr val="049CCF"/>
                </a:solidFill>
                <a:latin typeface="Source Sans Pro"/>
                <a:ea typeface="Source Sans Pro"/>
                <a:cs typeface="Source Sans Pro"/>
                <a:sym typeface="Source Sans Pro"/>
              </a:rPr>
              <a:t>                </a:t>
            </a:r>
            <a:br>
              <a:rPr lang="en-GB" sz="600"/>
            </a:br>
            <a:r>
              <a:rPr lang="en-GB" sz="1050">
                <a:solidFill>
                  <a:srgbClr val="464646"/>
                </a:solidFill>
                <a:latin typeface="Source Sans Pro"/>
                <a:ea typeface="Source Sans Pro"/>
                <a:cs typeface="Source Sans Pro"/>
                <a:sym typeface="Source Sans Pro"/>
              </a:rPr>
              <a:t>Copyright and Creative Commons by </a:t>
            </a:r>
            <a:r>
              <a:rPr lang="en-GB" sz="1050" u="sng">
                <a:solidFill>
                  <a:srgbClr val="0563C1"/>
                </a:solidFill>
                <a:latin typeface="Source Sans Pro"/>
                <a:ea typeface="Source Sans Pro"/>
                <a:cs typeface="Source Sans Pro"/>
                <a:sym typeface="Source Sans Pro"/>
                <a:hlinkClick r:id="rId4">
                  <a:extLst>
                    <a:ext uri="{A12FA001-AC4F-418D-AE19-62706E023703}">
                      <ahyp:hlinkClr xmlns:ahyp="http://schemas.microsoft.com/office/drawing/2018/hyperlinkcolor" val="tx"/>
                    </a:ext>
                  </a:extLst>
                </a:hlinkClick>
              </a:rPr>
              <a:t>Glenda Cox</a:t>
            </a:r>
            <a:r>
              <a:rPr lang="en-GB" sz="1050">
                <a:solidFill>
                  <a:srgbClr val="464646"/>
                </a:solidFill>
                <a:latin typeface="Source Sans Pro"/>
                <a:ea typeface="Source Sans Pro"/>
                <a:cs typeface="Source Sans Pro"/>
                <a:sym typeface="Source Sans Pro"/>
              </a:rPr>
              <a:t> is licensed under a </a:t>
            </a:r>
            <a:r>
              <a:rPr lang="en-GB" sz="1050" u="sng">
                <a:solidFill>
                  <a:srgbClr val="0563C1"/>
                </a:solidFill>
                <a:latin typeface="Source Sans Pro"/>
                <a:ea typeface="Source Sans Pro"/>
                <a:cs typeface="Source Sans Pro"/>
                <a:sym typeface="Source Sans Pro"/>
                <a:hlinkClick r:id="rId3">
                  <a:extLst>
                    <a:ext uri="{A12FA001-AC4F-418D-AE19-62706E023703}">
                      <ahyp:hlinkClr xmlns:ahyp="http://schemas.microsoft.com/office/drawing/2018/hyperlinkcolor" val="tx"/>
                    </a:ext>
                  </a:extLst>
                </a:hlinkClick>
              </a:rPr>
              <a:t>Creative Commons Attribution 4.0 International License</a:t>
            </a:r>
            <a:r>
              <a:rPr lang="en-GB" sz="1050">
                <a:solidFill>
                  <a:srgbClr val="464646"/>
                </a:solidFill>
                <a:latin typeface="Source Sans Pro"/>
                <a:ea typeface="Source Sans Pro"/>
                <a:cs typeface="Source Sans Pro"/>
                <a:sym typeface="Source Sans Pro"/>
              </a:rPr>
              <a:t>.</a:t>
            </a:r>
            <a:r>
              <a:rPr lang="en-GB" sz="600"/>
              <a:t> </a:t>
            </a:r>
            <a:endParaRPr sz="1050">
              <a:solidFill>
                <a:srgbClr val="049CCF"/>
              </a:solidFill>
              <a:latin typeface="Source Sans Pro"/>
              <a:ea typeface="Source Sans Pro"/>
              <a:cs typeface="Source Sans Pro"/>
              <a:sym typeface="Source Sans Pro"/>
            </a:endParaRPr>
          </a:p>
        </p:txBody>
      </p:sp>
      <p:pic>
        <p:nvPicPr>
          <p:cNvPr id="518" name="Google Shape;518;p37" descr="Creative Commons License">
            <a:hlinkClick r:id="rId3"/>
          </p:cNvPr>
          <p:cNvPicPr preferRelativeResize="0"/>
          <p:nvPr/>
        </p:nvPicPr>
        <p:blipFill rotWithShape="1">
          <a:blip r:embed="rId5">
            <a:alphaModFix/>
          </a:blip>
          <a:srcRect/>
          <a:stretch/>
        </p:blipFill>
        <p:spPr>
          <a:xfrm>
            <a:off x="3943350" y="3293554"/>
            <a:ext cx="1325873" cy="46706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g139df9a0196_0_275"/>
          <p:cNvSpPr txBox="1">
            <a:spLocks noGrp="1"/>
          </p:cNvSpPr>
          <p:nvPr>
            <p:ph type="title"/>
          </p:nvPr>
        </p:nvSpPr>
        <p:spPr>
          <a:xfrm>
            <a:off x="617220" y="726408"/>
            <a:ext cx="7040925" cy="972000"/>
          </a:xfrm>
          <a:prstGeom prst="rect">
            <a:avLst/>
          </a:prstGeom>
          <a:noFill/>
          <a:ln>
            <a:noFill/>
          </a:ln>
        </p:spPr>
        <p:txBody>
          <a:bodyPr spcFirstLastPara="1" wrap="square" lIns="68569" tIns="34275" rIns="68569" bIns="34275" anchor="ctr" anchorCtr="0">
            <a:normAutofit fontScale="90000"/>
          </a:bodyPr>
          <a:lstStyle/>
          <a:p>
            <a:pPr>
              <a:buSzPct val="110000"/>
            </a:pPr>
            <a:r>
              <a:rPr lang="en-GB"/>
              <a:t>What to consider when you create your teaching materials or share them on the internet?</a:t>
            </a:r>
            <a:endParaRPr/>
          </a:p>
        </p:txBody>
      </p:sp>
      <p:sp>
        <p:nvSpPr>
          <p:cNvPr id="530" name="Google Shape;530;g139df9a0196_0_275"/>
          <p:cNvSpPr txBox="1">
            <a:spLocks noGrp="1"/>
          </p:cNvSpPr>
          <p:nvPr>
            <p:ph idx="1"/>
          </p:nvPr>
        </p:nvSpPr>
        <p:spPr>
          <a:xfrm>
            <a:off x="742950" y="2035954"/>
            <a:ext cx="6915150" cy="3102975"/>
          </a:xfrm>
          <a:prstGeom prst="rect">
            <a:avLst/>
          </a:prstGeom>
          <a:noFill/>
          <a:ln>
            <a:noFill/>
          </a:ln>
        </p:spPr>
        <p:txBody>
          <a:bodyPr spcFirstLastPara="1" wrap="square" lIns="68569" tIns="34275" rIns="68569" bIns="34275" anchor="t" anchorCtr="0">
            <a:normAutofit/>
          </a:bodyPr>
          <a:lstStyle/>
          <a:p>
            <a:pPr marL="171450" indent="-38100">
              <a:spcBef>
                <a:spcPts val="0"/>
              </a:spcBef>
              <a:buSzPts val="2800"/>
              <a:buNone/>
            </a:pPr>
            <a:endParaRPr/>
          </a:p>
          <a:p>
            <a:pPr marL="171450" indent="-171450">
              <a:spcBef>
                <a:spcPts val="750"/>
              </a:spcBef>
              <a:buSzPts val="2800"/>
            </a:pPr>
            <a:r>
              <a:rPr lang="en-GB"/>
              <a:t>When you use images or other people’s materials make sure they are creative commons licensed.</a:t>
            </a:r>
            <a:endParaRPr/>
          </a:p>
          <a:p>
            <a:pPr marL="171450" indent="-171450">
              <a:spcBef>
                <a:spcPts val="750"/>
              </a:spcBef>
              <a:buSzPts val="2800"/>
            </a:pPr>
            <a:r>
              <a:rPr lang="en-GB"/>
              <a:t>And consider how the content you share online is licensed for use by others.</a:t>
            </a:r>
            <a:endParaRPr/>
          </a:p>
          <a:p>
            <a:pPr marL="171450" indent="-38100">
              <a:spcBef>
                <a:spcPts val="750"/>
              </a:spcBef>
              <a:spcAft>
                <a:spcPts val="1200"/>
              </a:spcAft>
              <a:buSzPts val="2800"/>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g139df9a0196_0_828"/>
          <p:cNvSpPr txBox="1">
            <a:spLocks noGrp="1"/>
          </p:cNvSpPr>
          <p:nvPr>
            <p:ph type="title"/>
          </p:nvPr>
        </p:nvSpPr>
        <p:spPr>
          <a:xfrm>
            <a:off x="0" y="147582"/>
            <a:ext cx="5359500" cy="642375"/>
          </a:xfrm>
          <a:prstGeom prst="rect">
            <a:avLst/>
          </a:prstGeom>
        </p:spPr>
        <p:txBody>
          <a:bodyPr spcFirstLastPara="1" wrap="square" lIns="91425" tIns="91425" rIns="91425" bIns="91425" anchor="b" anchorCtr="0">
            <a:noAutofit/>
          </a:bodyPr>
          <a:lstStyle/>
          <a:p>
            <a:pPr>
              <a:buSzPts val="990"/>
            </a:pPr>
            <a:endParaRPr sz="2475" b="1" dirty="0">
              <a:solidFill>
                <a:srgbClr val="0563C1"/>
              </a:solidFill>
            </a:endParaRPr>
          </a:p>
          <a:p>
            <a:pPr>
              <a:buSzPts val="990"/>
            </a:pPr>
            <a:endParaRPr sz="2475" b="1" dirty="0">
              <a:solidFill>
                <a:srgbClr val="0563C1"/>
              </a:solidFill>
            </a:endParaRPr>
          </a:p>
          <a:p>
            <a:pPr>
              <a:buSzPts val="990"/>
            </a:pPr>
            <a:r>
              <a:rPr lang="en-GB" sz="2250" b="1" dirty="0">
                <a:solidFill>
                  <a:srgbClr val="0563C1"/>
                </a:solidFill>
              </a:rPr>
              <a:t>Where to find them: </a:t>
            </a:r>
            <a:endParaRPr sz="2250" b="1" dirty="0">
              <a:solidFill>
                <a:srgbClr val="0563C1"/>
              </a:solidFill>
            </a:endParaRPr>
          </a:p>
          <a:p>
            <a:pPr>
              <a:buSzPts val="990"/>
            </a:pPr>
            <a:r>
              <a:rPr lang="en-GB" sz="2250" b="1" dirty="0">
                <a:solidFill>
                  <a:srgbClr val="0563C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OER collections and repositories</a:t>
            </a:r>
            <a:endParaRPr sz="2250" b="1" dirty="0">
              <a:solidFill>
                <a:srgbClr val="0563C1"/>
              </a:solidFill>
            </a:endParaRPr>
          </a:p>
        </p:txBody>
      </p:sp>
      <p:sp>
        <p:nvSpPr>
          <p:cNvPr id="536" name="Google Shape;536;g139df9a0196_0_828"/>
          <p:cNvSpPr txBox="1">
            <a:spLocks noGrp="1"/>
          </p:cNvSpPr>
          <p:nvPr>
            <p:ph type="body" idx="1"/>
          </p:nvPr>
        </p:nvSpPr>
        <p:spPr>
          <a:xfrm>
            <a:off x="5973000" y="147581"/>
            <a:ext cx="2991825" cy="3192525"/>
          </a:xfrm>
          <a:prstGeom prst="rect">
            <a:avLst/>
          </a:prstGeom>
        </p:spPr>
        <p:txBody>
          <a:bodyPr spcFirstLastPara="1" wrap="square" lIns="91425" tIns="91425" rIns="91425" bIns="91425" anchor="t" anchorCtr="0">
            <a:noAutofit/>
          </a:bodyPr>
          <a:lstStyle/>
          <a:p>
            <a:pPr marL="0" indent="0">
              <a:lnSpc>
                <a:spcPct val="100000"/>
              </a:lnSpc>
              <a:spcBef>
                <a:spcPts val="975"/>
              </a:spcBef>
              <a:buNone/>
            </a:pPr>
            <a:r>
              <a:rPr lang="en-GB" sz="975" b="1" u="sng" dirty="0">
                <a:solidFill>
                  <a:srgbClr val="38761D"/>
                </a:solidFill>
                <a:highlight>
                  <a:schemeClr val="lt1"/>
                </a:highlight>
                <a:hlinkClick r:id="rId3">
                  <a:extLst>
                    <a:ext uri="{A12FA001-AC4F-418D-AE19-62706E023703}">
                      <ahyp:hlinkClr xmlns:ahyp="http://schemas.microsoft.com/office/drawing/2018/hyperlinkcolor" val="tx"/>
                    </a:ext>
                  </a:extLst>
                </a:hlinkClick>
              </a:rPr>
              <a:t>Africa Veterinary Information Portal </a:t>
            </a:r>
            <a:endParaRPr sz="975" b="1" u="sng" dirty="0">
              <a:solidFill>
                <a:srgbClr val="38761D"/>
              </a:solidFill>
              <a:highlight>
                <a:schemeClr val="lt1"/>
              </a:highlight>
            </a:endParaRPr>
          </a:p>
          <a:p>
            <a:pPr marL="0" indent="0">
              <a:lnSpc>
                <a:spcPct val="100000"/>
              </a:lnSpc>
              <a:spcBef>
                <a:spcPts val="975"/>
              </a:spcBef>
              <a:buNone/>
            </a:pPr>
            <a:r>
              <a:rPr lang="en-GB" sz="975" b="1" u="sng" dirty="0">
                <a:solidFill>
                  <a:srgbClr val="38761D"/>
                </a:solidFill>
                <a:highlight>
                  <a:schemeClr val="lt1"/>
                </a:highlight>
                <a:hlinkClick r:id="rId4">
                  <a:extLst>
                    <a:ext uri="{A12FA001-AC4F-418D-AE19-62706E023703}">
                      <ahyp:hlinkClr xmlns:ahyp="http://schemas.microsoft.com/office/drawing/2018/hyperlinkcolor" val="tx"/>
                    </a:ext>
                  </a:extLst>
                </a:hlinkClick>
              </a:rPr>
              <a:t>OER Africa</a:t>
            </a:r>
            <a:endParaRPr sz="975" b="1" u="sng" dirty="0">
              <a:solidFill>
                <a:srgbClr val="38761D"/>
              </a:solidFill>
              <a:highlight>
                <a:schemeClr val="lt1"/>
              </a:highlight>
            </a:endParaRPr>
          </a:p>
          <a:p>
            <a:pPr marL="0" indent="0">
              <a:lnSpc>
                <a:spcPct val="100000"/>
              </a:lnSpc>
              <a:spcBef>
                <a:spcPts val="975"/>
              </a:spcBef>
              <a:buNone/>
            </a:pPr>
            <a:r>
              <a:rPr lang="en-GB" sz="975" b="1" u="sng" dirty="0">
                <a:solidFill>
                  <a:srgbClr val="38761D"/>
                </a:solidFill>
                <a:highlight>
                  <a:schemeClr val="lt1"/>
                </a:highlight>
                <a:hlinkClick r:id="rId5">
                  <a:extLst>
                    <a:ext uri="{A12FA001-AC4F-418D-AE19-62706E023703}">
                      <ahyp:hlinkClr xmlns:ahyp="http://schemas.microsoft.com/office/drawing/2018/hyperlinkcolor" val="tx"/>
                    </a:ext>
                  </a:extLst>
                </a:hlinkClick>
              </a:rPr>
              <a:t>S</a:t>
            </a:r>
            <a:r>
              <a:rPr lang="en-GB" sz="975" b="1" u="sng" dirty="0">
                <a:solidFill>
                  <a:srgbClr val="38761D"/>
                </a:solidFill>
                <a:highlight>
                  <a:schemeClr val="lt1"/>
                </a:highlight>
              </a:rPr>
              <a:t>AIDE</a:t>
            </a:r>
            <a:endParaRPr sz="975" b="1" u="sng" dirty="0">
              <a:solidFill>
                <a:srgbClr val="38761D"/>
              </a:solidFill>
              <a:highlight>
                <a:schemeClr val="lt1"/>
              </a:highlight>
            </a:endParaRPr>
          </a:p>
          <a:p>
            <a:pPr marL="0" indent="0">
              <a:lnSpc>
                <a:spcPct val="100000"/>
              </a:lnSpc>
              <a:spcBef>
                <a:spcPts val="975"/>
              </a:spcBef>
              <a:buNone/>
            </a:pPr>
            <a:r>
              <a:rPr lang="en-GB" sz="975" b="1" u="sng" dirty="0" err="1">
                <a:solidFill>
                  <a:srgbClr val="38761D"/>
                </a:solidFill>
                <a:hlinkClick r:id="rId6">
                  <a:extLst>
                    <a:ext uri="{A12FA001-AC4F-418D-AE19-62706E023703}">
                      <ahyp:hlinkClr xmlns:ahyp="http://schemas.microsoft.com/office/drawing/2018/hyperlinkcolor" val="tx"/>
                    </a:ext>
                  </a:extLst>
                </a:hlinkClick>
              </a:rPr>
              <a:t>FundaOER</a:t>
            </a:r>
            <a:endParaRPr sz="975" b="1" u="sng" dirty="0">
              <a:solidFill>
                <a:srgbClr val="38761D"/>
              </a:solidFill>
            </a:endParaRPr>
          </a:p>
          <a:p>
            <a:pPr marL="0" indent="0">
              <a:lnSpc>
                <a:spcPct val="100000"/>
              </a:lnSpc>
              <a:spcBef>
                <a:spcPts val="975"/>
              </a:spcBef>
              <a:buNone/>
            </a:pPr>
            <a:r>
              <a:rPr lang="en-GB" sz="975" b="1" u="sng" dirty="0">
                <a:solidFill>
                  <a:srgbClr val="38761D"/>
                </a:solidFill>
                <a:hlinkClick r:id="rId7">
                  <a:extLst>
                    <a:ext uri="{A12FA001-AC4F-418D-AE19-62706E023703}">
                      <ahyp:hlinkClr xmlns:ahyp="http://schemas.microsoft.com/office/drawing/2018/hyperlinkcolor" val="tx"/>
                    </a:ext>
                  </a:extLst>
                </a:hlinkClick>
              </a:rPr>
              <a:t>Unisa Open</a:t>
            </a:r>
            <a:endParaRPr sz="975" b="1" u="sng" dirty="0">
              <a:solidFill>
                <a:srgbClr val="38761D"/>
              </a:solidFill>
            </a:endParaRPr>
          </a:p>
          <a:p>
            <a:pPr marL="0" indent="0">
              <a:lnSpc>
                <a:spcPct val="100000"/>
              </a:lnSpc>
              <a:spcBef>
                <a:spcPts val="975"/>
              </a:spcBef>
              <a:buNone/>
            </a:pPr>
            <a:r>
              <a:rPr lang="en-GB" sz="975" b="1" u="sng" dirty="0" err="1">
                <a:solidFill>
                  <a:srgbClr val="38761D"/>
                </a:solidFill>
                <a:highlight>
                  <a:schemeClr val="lt1"/>
                </a:highlight>
                <a:hlinkClick r:id="rId8">
                  <a:extLst>
                    <a:ext uri="{A12FA001-AC4F-418D-AE19-62706E023703}">
                      <ahyp:hlinkClr xmlns:ahyp="http://schemas.microsoft.com/office/drawing/2018/hyperlinkcolor" val="tx"/>
                    </a:ext>
                  </a:extLst>
                </a:hlinkClick>
              </a:rPr>
              <a:t>OpenUCT</a:t>
            </a:r>
            <a:r>
              <a:rPr lang="en-GB" sz="975" b="1" u="sng" dirty="0">
                <a:solidFill>
                  <a:srgbClr val="38761D"/>
                </a:solidFill>
                <a:highlight>
                  <a:schemeClr val="lt1"/>
                </a:highlight>
                <a:hlinkClick r:id="rId8">
                  <a:extLst>
                    <a:ext uri="{A12FA001-AC4F-418D-AE19-62706E023703}">
                      <ahyp:hlinkClr xmlns:ahyp="http://schemas.microsoft.com/office/drawing/2018/hyperlinkcolor" val="tx"/>
                    </a:ext>
                  </a:extLst>
                </a:hlinkClick>
              </a:rPr>
              <a:t> </a:t>
            </a:r>
            <a:endParaRPr sz="975" b="1" u="sng" dirty="0">
              <a:solidFill>
                <a:srgbClr val="38761D"/>
              </a:solidFill>
            </a:endParaRPr>
          </a:p>
          <a:p>
            <a:pPr marL="0" indent="0">
              <a:lnSpc>
                <a:spcPct val="100000"/>
              </a:lnSpc>
              <a:spcBef>
                <a:spcPts val="975"/>
              </a:spcBef>
              <a:buClr>
                <a:schemeClr val="dk1"/>
              </a:buClr>
              <a:buSzPts val="1500"/>
              <a:buNone/>
            </a:pPr>
            <a:r>
              <a:rPr lang="en-GB" sz="975" b="1" u="sng" dirty="0">
                <a:solidFill>
                  <a:srgbClr val="38761D"/>
                </a:solidFill>
                <a:hlinkClick r:id="rId9">
                  <a:extLst>
                    <a:ext uri="{A12FA001-AC4F-418D-AE19-62706E023703}">
                      <ahyp:hlinkClr xmlns:ahyp="http://schemas.microsoft.com/office/drawing/2018/hyperlinkcolor" val="tx"/>
                    </a:ext>
                  </a:extLst>
                </a:hlinkClick>
              </a:rPr>
              <a:t>UCT Open Content Finder</a:t>
            </a:r>
            <a:endParaRPr sz="975" b="1" u="sng" dirty="0">
              <a:solidFill>
                <a:srgbClr val="38761D"/>
              </a:solidFill>
            </a:endParaRPr>
          </a:p>
          <a:p>
            <a:pPr marL="0" indent="0">
              <a:lnSpc>
                <a:spcPct val="100000"/>
              </a:lnSpc>
              <a:spcBef>
                <a:spcPts val="975"/>
              </a:spcBef>
              <a:buNone/>
            </a:pPr>
            <a:r>
              <a:rPr lang="en-GB" sz="975" b="1" u="sng" dirty="0">
                <a:solidFill>
                  <a:srgbClr val="0563C1"/>
                </a:solidFill>
                <a:hlinkClick r:id="rId10">
                  <a:extLst>
                    <a:ext uri="{A12FA001-AC4F-418D-AE19-62706E023703}">
                      <ahyp:hlinkClr xmlns:ahyp="http://schemas.microsoft.com/office/drawing/2018/hyperlinkcolor" val="tx"/>
                    </a:ext>
                  </a:extLst>
                </a:hlinkClick>
              </a:rPr>
              <a:t>Global OER Map </a:t>
            </a:r>
            <a:endParaRPr sz="975" b="1" u="sng" dirty="0">
              <a:solidFill>
                <a:srgbClr val="0563C1"/>
              </a:solidFill>
            </a:endParaRPr>
          </a:p>
          <a:p>
            <a:pPr marL="0" indent="0">
              <a:lnSpc>
                <a:spcPct val="100000"/>
              </a:lnSpc>
              <a:spcBef>
                <a:spcPts val="975"/>
              </a:spcBef>
              <a:buNone/>
            </a:pPr>
            <a:r>
              <a:rPr lang="en-GB" sz="975" b="1" u="sng" dirty="0">
                <a:solidFill>
                  <a:srgbClr val="0563C1"/>
                </a:solidFill>
                <a:highlight>
                  <a:schemeClr val="lt1"/>
                </a:highlight>
                <a:hlinkClick r:id="rId11">
                  <a:extLst>
                    <a:ext uri="{A12FA001-AC4F-418D-AE19-62706E023703}">
                      <ahyp:hlinkClr xmlns:ahyp="http://schemas.microsoft.com/office/drawing/2018/hyperlinkcolor" val="tx"/>
                    </a:ext>
                  </a:extLst>
                </a:hlinkClick>
              </a:rPr>
              <a:t>Lumen Learning </a:t>
            </a:r>
            <a:endParaRPr sz="975" b="1" dirty="0">
              <a:solidFill>
                <a:srgbClr val="0563C1"/>
              </a:solidFill>
            </a:endParaRPr>
          </a:p>
          <a:p>
            <a:pPr marL="0" indent="0">
              <a:lnSpc>
                <a:spcPct val="100000"/>
              </a:lnSpc>
              <a:spcBef>
                <a:spcPts val="975"/>
              </a:spcBef>
              <a:buNone/>
            </a:pPr>
            <a:r>
              <a:rPr lang="en-GB" sz="975" b="1" u="sng" dirty="0">
                <a:solidFill>
                  <a:srgbClr val="0563C1"/>
                </a:solidFill>
                <a:hlinkClick r:id="rId12">
                  <a:extLst>
                    <a:ext uri="{A12FA001-AC4F-418D-AE19-62706E023703}">
                      <ahyp:hlinkClr xmlns:ahyp="http://schemas.microsoft.com/office/drawing/2018/hyperlinkcolor" val="tx"/>
                    </a:ext>
                  </a:extLst>
                </a:hlinkClick>
              </a:rPr>
              <a:t>Merlot </a:t>
            </a:r>
            <a:endParaRPr sz="975" b="1" dirty="0">
              <a:solidFill>
                <a:srgbClr val="0563C1"/>
              </a:solidFill>
            </a:endParaRPr>
          </a:p>
          <a:p>
            <a:pPr marL="0" indent="0">
              <a:lnSpc>
                <a:spcPct val="100000"/>
              </a:lnSpc>
              <a:spcBef>
                <a:spcPts val="975"/>
              </a:spcBef>
              <a:buClr>
                <a:schemeClr val="dk1"/>
              </a:buClr>
              <a:buSzPts val="1500"/>
              <a:buNone/>
            </a:pPr>
            <a:r>
              <a:rPr lang="en-GB" sz="975" b="1" u="sng" dirty="0">
                <a:solidFill>
                  <a:srgbClr val="0563C1"/>
                </a:solidFill>
                <a:hlinkClick r:id="rId13">
                  <a:extLst>
                    <a:ext uri="{A12FA001-AC4F-418D-AE19-62706E023703}">
                      <ahyp:hlinkClr xmlns:ahyp="http://schemas.microsoft.com/office/drawing/2018/hyperlinkcolor" val="tx"/>
                    </a:ext>
                  </a:extLst>
                </a:hlinkClick>
              </a:rPr>
              <a:t>MIT </a:t>
            </a:r>
            <a:r>
              <a:rPr lang="en-GB" sz="975" b="1" u="sng" dirty="0" err="1">
                <a:solidFill>
                  <a:srgbClr val="0563C1"/>
                </a:solidFill>
                <a:hlinkClick r:id="rId13">
                  <a:extLst>
                    <a:ext uri="{A12FA001-AC4F-418D-AE19-62706E023703}">
                      <ahyp:hlinkClr xmlns:ahyp="http://schemas.microsoft.com/office/drawing/2018/hyperlinkcolor" val="tx"/>
                    </a:ext>
                  </a:extLst>
                </a:hlinkClick>
              </a:rPr>
              <a:t>OpenCourseware</a:t>
            </a:r>
            <a:r>
              <a:rPr lang="en-GB" sz="975" b="1" dirty="0">
                <a:solidFill>
                  <a:srgbClr val="0563C1"/>
                </a:solidFill>
              </a:rPr>
              <a:t> &amp; </a:t>
            </a:r>
            <a:r>
              <a:rPr lang="en-GB" sz="975" b="1" u="sng" dirty="0">
                <a:solidFill>
                  <a:srgbClr val="0563C1"/>
                </a:solidFill>
                <a:highlight>
                  <a:schemeClr val="lt1"/>
                </a:highlight>
                <a:hlinkClick r:id="rId14">
                  <a:extLst>
                    <a:ext uri="{A12FA001-AC4F-418D-AE19-62706E023703}">
                      <ahyp:hlinkClr xmlns:ahyp="http://schemas.microsoft.com/office/drawing/2018/hyperlinkcolor" val="tx"/>
                    </a:ext>
                  </a:extLst>
                </a:hlinkClick>
              </a:rPr>
              <a:t>YouTube channel</a:t>
            </a:r>
            <a:endParaRPr sz="975" b="1" dirty="0">
              <a:solidFill>
                <a:srgbClr val="0563C1"/>
              </a:solidFill>
            </a:endParaRPr>
          </a:p>
          <a:p>
            <a:pPr marL="0" indent="0">
              <a:lnSpc>
                <a:spcPct val="100000"/>
              </a:lnSpc>
              <a:spcBef>
                <a:spcPts val="975"/>
              </a:spcBef>
              <a:buClr>
                <a:schemeClr val="dk1"/>
              </a:buClr>
              <a:buSzPts val="1500"/>
              <a:buNone/>
            </a:pPr>
            <a:r>
              <a:rPr lang="en-GB" sz="975" b="1" u="sng" dirty="0">
                <a:solidFill>
                  <a:srgbClr val="0563C1"/>
                </a:solidFill>
                <a:highlight>
                  <a:srgbClr val="FFFFFF"/>
                </a:highlight>
                <a:hlinkClick r:id="rId15">
                  <a:extLst>
                    <a:ext uri="{A12FA001-AC4F-418D-AE19-62706E023703}">
                      <ahyp:hlinkClr xmlns:ahyp="http://schemas.microsoft.com/office/drawing/2018/hyperlinkcolor" val="tx"/>
                    </a:ext>
                  </a:extLst>
                </a:hlinkClick>
              </a:rPr>
              <a:t>OER Commons</a:t>
            </a:r>
            <a:endParaRPr sz="975" b="1" u="sng" dirty="0">
              <a:solidFill>
                <a:srgbClr val="0563C1"/>
              </a:solidFill>
              <a:highlight>
                <a:srgbClr val="FFFFFF"/>
              </a:highlight>
            </a:endParaRPr>
          </a:p>
          <a:p>
            <a:pPr marL="0" indent="0">
              <a:lnSpc>
                <a:spcPct val="100000"/>
              </a:lnSpc>
              <a:spcBef>
                <a:spcPts val="975"/>
              </a:spcBef>
              <a:buNone/>
            </a:pPr>
            <a:r>
              <a:rPr lang="en-GB" sz="975" b="1" u="sng" dirty="0" err="1">
                <a:solidFill>
                  <a:srgbClr val="0563C1"/>
                </a:solidFill>
                <a:highlight>
                  <a:srgbClr val="FFFFFF"/>
                </a:highlight>
                <a:hlinkClick r:id="rId16">
                  <a:extLst>
                    <a:ext uri="{A12FA001-AC4F-418D-AE19-62706E023703}">
                      <ahyp:hlinkClr xmlns:ahyp="http://schemas.microsoft.com/office/drawing/2018/hyperlinkcolor" val="tx"/>
                    </a:ext>
                  </a:extLst>
                </a:hlinkClick>
              </a:rPr>
              <a:t>OERu</a:t>
            </a:r>
            <a:endParaRPr sz="975" b="1" u="sng" dirty="0">
              <a:solidFill>
                <a:srgbClr val="0563C1"/>
              </a:solidFill>
              <a:highlight>
                <a:srgbClr val="FFFFFF"/>
              </a:highlight>
            </a:endParaRPr>
          </a:p>
          <a:p>
            <a:pPr marL="0" indent="0">
              <a:lnSpc>
                <a:spcPct val="100000"/>
              </a:lnSpc>
              <a:spcBef>
                <a:spcPts val="975"/>
              </a:spcBef>
              <a:buNone/>
            </a:pPr>
            <a:r>
              <a:rPr lang="en-GB" sz="975" b="1" u="sng" dirty="0">
                <a:solidFill>
                  <a:srgbClr val="0563C1"/>
                </a:solidFill>
                <a:highlight>
                  <a:srgbClr val="FFFFFF"/>
                </a:highlight>
                <a:hlinkClick r:id="rId17">
                  <a:extLst>
                    <a:ext uri="{A12FA001-AC4F-418D-AE19-62706E023703}">
                      <ahyp:hlinkClr xmlns:ahyp="http://schemas.microsoft.com/office/drawing/2018/hyperlinkcolor" val="tx"/>
                    </a:ext>
                  </a:extLst>
                </a:hlinkClick>
              </a:rPr>
              <a:t>Open Learn</a:t>
            </a:r>
            <a:endParaRPr sz="975" b="1" dirty="0">
              <a:solidFill>
                <a:srgbClr val="0563C1"/>
              </a:solidFill>
              <a:highlight>
                <a:srgbClr val="FFFFFF"/>
              </a:highlight>
            </a:endParaRPr>
          </a:p>
          <a:p>
            <a:pPr marL="0" indent="0">
              <a:lnSpc>
                <a:spcPct val="100000"/>
              </a:lnSpc>
              <a:spcBef>
                <a:spcPts val="975"/>
              </a:spcBef>
              <a:buNone/>
            </a:pPr>
            <a:r>
              <a:rPr lang="en-GB" sz="975" b="1" u="sng" dirty="0">
                <a:solidFill>
                  <a:srgbClr val="0563C1"/>
                </a:solidFill>
                <a:highlight>
                  <a:srgbClr val="FFFFFF"/>
                </a:highlight>
                <a:hlinkClick r:id="rId18">
                  <a:extLst>
                    <a:ext uri="{A12FA001-AC4F-418D-AE19-62706E023703}">
                      <ahyp:hlinkClr xmlns:ahyp="http://schemas.microsoft.com/office/drawing/2018/hyperlinkcolor" val="tx"/>
                    </a:ext>
                  </a:extLst>
                </a:hlinkClick>
              </a:rPr>
              <a:t>Open Textbook Library </a:t>
            </a:r>
            <a:endParaRPr sz="975" b="1" dirty="0">
              <a:solidFill>
                <a:srgbClr val="0563C1"/>
              </a:solidFill>
              <a:highlight>
                <a:srgbClr val="FFFFFF"/>
              </a:highlight>
            </a:endParaRPr>
          </a:p>
          <a:p>
            <a:pPr marL="0" indent="0">
              <a:lnSpc>
                <a:spcPct val="100000"/>
              </a:lnSpc>
              <a:spcBef>
                <a:spcPts val="975"/>
              </a:spcBef>
              <a:buNone/>
            </a:pPr>
            <a:r>
              <a:rPr lang="en-GB" sz="975" b="1" u="sng" dirty="0">
                <a:solidFill>
                  <a:srgbClr val="0563C1"/>
                </a:solidFill>
                <a:highlight>
                  <a:srgbClr val="FFFFFF"/>
                </a:highlight>
                <a:hlinkClick r:id="rId19">
                  <a:extLst>
                    <a:ext uri="{A12FA001-AC4F-418D-AE19-62706E023703}">
                      <ahyp:hlinkClr xmlns:ahyp="http://schemas.microsoft.com/office/drawing/2018/hyperlinkcolor" val="tx"/>
                    </a:ext>
                  </a:extLst>
                </a:hlinkClick>
              </a:rPr>
              <a:t>OpenStax</a:t>
            </a:r>
            <a:endParaRPr sz="975" b="1" dirty="0">
              <a:solidFill>
                <a:srgbClr val="0563C1"/>
              </a:solidFill>
              <a:highlight>
                <a:srgbClr val="FFFFFF"/>
              </a:highlight>
            </a:endParaRPr>
          </a:p>
          <a:p>
            <a:pPr marL="0" indent="0">
              <a:lnSpc>
                <a:spcPct val="100000"/>
              </a:lnSpc>
              <a:spcBef>
                <a:spcPts val="975"/>
              </a:spcBef>
              <a:buClr>
                <a:schemeClr val="dk1"/>
              </a:buClr>
              <a:buSzPts val="1500"/>
              <a:buNone/>
            </a:pPr>
            <a:r>
              <a:rPr lang="en-GB" sz="975" b="1" u="sng" dirty="0">
                <a:solidFill>
                  <a:srgbClr val="0563C1"/>
                </a:solidFill>
                <a:highlight>
                  <a:schemeClr val="lt1"/>
                </a:highlight>
                <a:hlinkClick r:id="rId20">
                  <a:extLst>
                    <a:ext uri="{A12FA001-AC4F-418D-AE19-62706E023703}">
                      <ahyp:hlinkClr xmlns:ahyp="http://schemas.microsoft.com/office/drawing/2018/hyperlinkcolor" val="tx"/>
                    </a:ext>
                  </a:extLst>
                </a:hlinkClick>
              </a:rPr>
              <a:t>Orange Grove OER Repository </a:t>
            </a:r>
            <a:endParaRPr sz="975" b="1" dirty="0">
              <a:solidFill>
                <a:srgbClr val="0563C1"/>
              </a:solidFill>
              <a:highlight>
                <a:srgbClr val="FFFFFF"/>
              </a:highlight>
            </a:endParaRPr>
          </a:p>
          <a:p>
            <a:pPr marL="0" indent="0">
              <a:lnSpc>
                <a:spcPct val="100000"/>
              </a:lnSpc>
              <a:spcBef>
                <a:spcPts val="975"/>
              </a:spcBef>
              <a:buNone/>
            </a:pPr>
            <a:r>
              <a:rPr lang="en-GB" sz="975" b="1" u="sng" dirty="0">
                <a:solidFill>
                  <a:srgbClr val="0563C1"/>
                </a:solidFill>
                <a:highlight>
                  <a:srgbClr val="FFFFFF"/>
                </a:highlight>
                <a:hlinkClick r:id="rId21">
                  <a:extLst>
                    <a:ext uri="{A12FA001-AC4F-418D-AE19-62706E023703}">
                      <ahyp:hlinkClr xmlns:ahyp="http://schemas.microsoft.com/office/drawing/2018/hyperlinkcolor" val="tx"/>
                    </a:ext>
                  </a:extLst>
                </a:hlinkClick>
              </a:rPr>
              <a:t>Saylor Academy Open Textbooks </a:t>
            </a:r>
            <a:endParaRPr sz="975" b="1" dirty="0">
              <a:solidFill>
                <a:srgbClr val="0563C1"/>
              </a:solidFill>
            </a:endParaRPr>
          </a:p>
        </p:txBody>
      </p:sp>
      <p:pic>
        <p:nvPicPr>
          <p:cNvPr id="537" name="Google Shape;537;g139df9a0196_0_828"/>
          <p:cNvPicPr preferRelativeResize="0"/>
          <p:nvPr/>
        </p:nvPicPr>
        <p:blipFill>
          <a:blip r:embed="rId22">
            <a:alphaModFix/>
          </a:blip>
          <a:stretch>
            <a:fillRect/>
          </a:stretch>
        </p:blipFill>
        <p:spPr>
          <a:xfrm>
            <a:off x="89700" y="1310775"/>
            <a:ext cx="5770926" cy="3249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139df9a0196_1_141"/>
          <p:cNvSpPr txBox="1">
            <a:spLocks noGrp="1"/>
          </p:cNvSpPr>
          <p:nvPr>
            <p:ph type="title"/>
          </p:nvPr>
        </p:nvSpPr>
        <p:spPr>
          <a:xfrm>
            <a:off x="242887" y="-32939"/>
            <a:ext cx="8836819" cy="994172"/>
          </a:xfrm>
          <a:prstGeom prst="rect">
            <a:avLst/>
          </a:prstGeom>
          <a:noFill/>
          <a:ln>
            <a:noFill/>
          </a:ln>
        </p:spPr>
        <p:txBody>
          <a:bodyPr spcFirstLastPara="1" wrap="square" lIns="68569" tIns="34275" rIns="68569" bIns="34275" anchor="ctr" anchorCtr="0">
            <a:normAutofit/>
          </a:bodyPr>
          <a:lstStyle/>
          <a:p>
            <a:pPr>
              <a:lnSpc>
                <a:spcPct val="90000"/>
              </a:lnSpc>
              <a:buSzPct val="110000"/>
            </a:pPr>
            <a:r>
              <a:rPr lang="en-GB"/>
              <a:t>Open Textbooks are part of the “Open Movement”</a:t>
            </a:r>
            <a:endParaRPr/>
          </a:p>
        </p:txBody>
      </p:sp>
      <p:sp>
        <p:nvSpPr>
          <p:cNvPr id="185" name="Google Shape;185;g139df9a0196_1_141"/>
          <p:cNvSpPr/>
          <p:nvPr/>
        </p:nvSpPr>
        <p:spPr>
          <a:xfrm>
            <a:off x="2214546" y="1232288"/>
            <a:ext cx="4768470" cy="3107565"/>
          </a:xfrm>
          <a:prstGeom prst="cloud">
            <a:avLst/>
          </a:prstGeom>
          <a:gradFill>
            <a:gsLst>
              <a:gs pos="0">
                <a:srgbClr val="8488C4"/>
              </a:gs>
              <a:gs pos="52999">
                <a:srgbClr val="D4DEFF"/>
              </a:gs>
              <a:gs pos="83000">
                <a:srgbClr val="D4DEFF"/>
              </a:gs>
              <a:gs pos="100000">
                <a:srgbClr val="96AB94"/>
              </a:gs>
            </a:gsLst>
            <a:path path="circle">
              <a:fillToRect l="100000" t="100000"/>
            </a:path>
            <a:tileRect r="-100000" b="-100000"/>
          </a:gradFill>
          <a:ln w="12700" cap="flat" cmpd="sng">
            <a:solidFill>
              <a:srgbClr val="D8E2F3"/>
            </a:solidFill>
            <a:prstDash val="solid"/>
            <a:miter lim="800000"/>
            <a:headEnd type="none" w="sm" len="sm"/>
            <a:tailEnd type="none" w="sm" len="sm"/>
          </a:ln>
        </p:spPr>
        <p:txBody>
          <a:bodyPr spcFirstLastPara="1" wrap="square" lIns="68569" tIns="34275" rIns="68569" bIns="34275" anchor="ctr" anchorCtr="0">
            <a:noAutofit/>
          </a:bodyPr>
          <a:lstStyle/>
          <a:p>
            <a:pPr algn="ctr"/>
            <a:r>
              <a:rPr lang="en-GB" sz="2100">
                <a:solidFill>
                  <a:srgbClr val="7030A0"/>
                </a:solidFill>
                <a:latin typeface="Calibri"/>
                <a:ea typeface="Calibri"/>
                <a:cs typeface="Calibri"/>
                <a:sym typeface="Calibri"/>
              </a:rPr>
              <a:t>The Open Movement</a:t>
            </a:r>
            <a:endParaRPr sz="1050"/>
          </a:p>
        </p:txBody>
      </p:sp>
      <p:pic>
        <p:nvPicPr>
          <p:cNvPr id="186" name="Google Shape;186;g139df9a0196_1_141"/>
          <p:cNvPicPr preferRelativeResize="0"/>
          <p:nvPr/>
        </p:nvPicPr>
        <p:blipFill rotWithShape="1">
          <a:blip r:embed="rId3">
            <a:alphaModFix/>
          </a:blip>
          <a:srcRect/>
          <a:stretch/>
        </p:blipFill>
        <p:spPr>
          <a:xfrm>
            <a:off x="3768323" y="1500180"/>
            <a:ext cx="1393018" cy="1015742"/>
          </a:xfrm>
          <a:prstGeom prst="rect">
            <a:avLst/>
          </a:prstGeom>
          <a:noFill/>
          <a:ln>
            <a:noFill/>
          </a:ln>
          <a:effectLst>
            <a:outerShdw blurRad="190500" dist="228600" dir="2700000" algn="ctr">
              <a:srgbClr val="000000">
                <a:alpha val="29800"/>
              </a:srgbClr>
            </a:outerShdw>
          </a:effectLst>
        </p:spPr>
      </p:pic>
      <p:sp>
        <p:nvSpPr>
          <p:cNvPr id="187" name="Google Shape;187;g139df9a0196_1_141"/>
          <p:cNvSpPr txBox="1"/>
          <p:nvPr/>
        </p:nvSpPr>
        <p:spPr>
          <a:xfrm>
            <a:off x="3500354" y="1033612"/>
            <a:ext cx="1928925" cy="276969"/>
          </a:xfrm>
          <a:prstGeom prst="rect">
            <a:avLst/>
          </a:prstGeom>
          <a:noFill/>
          <a:ln>
            <a:noFill/>
          </a:ln>
        </p:spPr>
        <p:txBody>
          <a:bodyPr spcFirstLastPara="1" wrap="square" lIns="68569" tIns="34275" rIns="68569" bIns="34275" anchor="t" anchorCtr="0">
            <a:spAutoFit/>
          </a:bodyPr>
          <a:lstStyle/>
          <a:p>
            <a:r>
              <a:rPr lang="en-GB" sz="1350">
                <a:solidFill>
                  <a:schemeClr val="dk1"/>
                </a:solidFill>
              </a:rPr>
              <a:t>Open Source Software</a:t>
            </a:r>
            <a:endParaRPr sz="1050"/>
          </a:p>
        </p:txBody>
      </p:sp>
      <p:pic>
        <p:nvPicPr>
          <p:cNvPr id="188" name="Google Shape;188;g139df9a0196_1_141"/>
          <p:cNvPicPr preferRelativeResize="0"/>
          <p:nvPr/>
        </p:nvPicPr>
        <p:blipFill rotWithShape="1">
          <a:blip r:embed="rId4">
            <a:alphaModFix/>
          </a:blip>
          <a:srcRect/>
          <a:stretch/>
        </p:blipFill>
        <p:spPr>
          <a:xfrm>
            <a:off x="6072198" y="2196703"/>
            <a:ext cx="1358298" cy="1025905"/>
          </a:xfrm>
          <a:prstGeom prst="rect">
            <a:avLst/>
          </a:prstGeom>
          <a:noFill/>
          <a:ln>
            <a:noFill/>
          </a:ln>
          <a:effectLst>
            <a:outerShdw blurRad="190500" dist="228600" dir="2700000" algn="ctr">
              <a:srgbClr val="000000">
                <a:alpha val="29800"/>
              </a:srgbClr>
            </a:outerShdw>
          </a:effectLst>
        </p:spPr>
      </p:pic>
      <p:sp>
        <p:nvSpPr>
          <p:cNvPr id="189" name="Google Shape;189;g139df9a0196_1_141"/>
          <p:cNvSpPr txBox="1"/>
          <p:nvPr/>
        </p:nvSpPr>
        <p:spPr>
          <a:xfrm>
            <a:off x="6595211" y="1869556"/>
            <a:ext cx="1392975" cy="276969"/>
          </a:xfrm>
          <a:prstGeom prst="rect">
            <a:avLst/>
          </a:prstGeom>
          <a:noFill/>
          <a:ln>
            <a:noFill/>
          </a:ln>
        </p:spPr>
        <p:txBody>
          <a:bodyPr spcFirstLastPara="1" wrap="square" lIns="68569" tIns="34275" rIns="68569" bIns="34275" anchor="t" anchorCtr="0">
            <a:spAutoFit/>
          </a:bodyPr>
          <a:lstStyle/>
          <a:p>
            <a:pPr algn="ctr"/>
            <a:r>
              <a:rPr lang="en-GB" sz="1350">
                <a:solidFill>
                  <a:schemeClr val="dk1"/>
                </a:solidFill>
              </a:rPr>
              <a:t>Open Access</a:t>
            </a:r>
            <a:endParaRPr sz="1050"/>
          </a:p>
        </p:txBody>
      </p:sp>
      <p:pic>
        <p:nvPicPr>
          <p:cNvPr id="190" name="Google Shape;190;g139df9a0196_1_141"/>
          <p:cNvPicPr preferRelativeResize="0"/>
          <p:nvPr/>
        </p:nvPicPr>
        <p:blipFill rotWithShape="1">
          <a:blip r:embed="rId5">
            <a:alphaModFix/>
          </a:blip>
          <a:srcRect/>
          <a:stretch/>
        </p:blipFill>
        <p:spPr>
          <a:xfrm>
            <a:off x="4786314" y="3804058"/>
            <a:ext cx="1393041" cy="967048"/>
          </a:xfrm>
          <a:prstGeom prst="rect">
            <a:avLst/>
          </a:prstGeom>
          <a:noFill/>
          <a:ln>
            <a:noFill/>
          </a:ln>
          <a:effectLst>
            <a:outerShdw blurRad="190500" dist="228600" dir="2700000" algn="ctr">
              <a:srgbClr val="000000">
                <a:alpha val="29800"/>
              </a:srgbClr>
            </a:outerShdw>
          </a:effectLst>
        </p:spPr>
      </p:pic>
      <p:sp>
        <p:nvSpPr>
          <p:cNvPr id="191" name="Google Shape;191;g139df9a0196_1_141"/>
          <p:cNvSpPr txBox="1"/>
          <p:nvPr/>
        </p:nvSpPr>
        <p:spPr>
          <a:xfrm>
            <a:off x="4797825" y="3381272"/>
            <a:ext cx="1598625" cy="276969"/>
          </a:xfrm>
          <a:prstGeom prst="rect">
            <a:avLst/>
          </a:prstGeom>
          <a:noFill/>
          <a:ln>
            <a:noFill/>
          </a:ln>
        </p:spPr>
        <p:txBody>
          <a:bodyPr spcFirstLastPara="1" wrap="square" lIns="68569" tIns="34275" rIns="68569" bIns="34275" anchor="t" anchorCtr="0">
            <a:spAutoFit/>
          </a:bodyPr>
          <a:lstStyle/>
          <a:p>
            <a:r>
              <a:rPr lang="en-GB" sz="1350" b="1">
                <a:solidFill>
                  <a:schemeClr val="dk1"/>
                </a:solidFill>
              </a:rPr>
              <a:t>Open Licences</a:t>
            </a:r>
            <a:endParaRPr sz="1050" b="1"/>
          </a:p>
        </p:txBody>
      </p:sp>
      <p:pic>
        <p:nvPicPr>
          <p:cNvPr id="192" name="Google Shape;192;g139df9a0196_1_141"/>
          <p:cNvPicPr preferRelativeResize="0"/>
          <p:nvPr/>
        </p:nvPicPr>
        <p:blipFill rotWithShape="1">
          <a:blip r:embed="rId6">
            <a:alphaModFix/>
          </a:blip>
          <a:srcRect/>
          <a:stretch/>
        </p:blipFill>
        <p:spPr>
          <a:xfrm>
            <a:off x="2750331" y="3804055"/>
            <a:ext cx="1393041" cy="968522"/>
          </a:xfrm>
          <a:prstGeom prst="rect">
            <a:avLst/>
          </a:prstGeom>
          <a:noFill/>
          <a:ln>
            <a:noFill/>
          </a:ln>
          <a:effectLst>
            <a:outerShdw blurRad="190500" dist="228600" dir="2700000" algn="ctr">
              <a:srgbClr val="000000">
                <a:alpha val="29800"/>
              </a:srgbClr>
            </a:outerShdw>
          </a:effectLst>
        </p:spPr>
      </p:pic>
      <p:sp>
        <p:nvSpPr>
          <p:cNvPr id="193" name="Google Shape;193;g139df9a0196_1_141"/>
          <p:cNvSpPr txBox="1"/>
          <p:nvPr/>
        </p:nvSpPr>
        <p:spPr>
          <a:xfrm>
            <a:off x="2743200" y="3375424"/>
            <a:ext cx="1339425" cy="276969"/>
          </a:xfrm>
          <a:prstGeom prst="rect">
            <a:avLst/>
          </a:prstGeom>
          <a:noFill/>
          <a:ln>
            <a:noFill/>
          </a:ln>
        </p:spPr>
        <p:txBody>
          <a:bodyPr spcFirstLastPara="1" wrap="square" lIns="68569" tIns="34275" rIns="68569" bIns="34275" anchor="t" anchorCtr="0">
            <a:spAutoFit/>
          </a:bodyPr>
          <a:lstStyle/>
          <a:p>
            <a:r>
              <a:rPr lang="en-GB" sz="1350" b="1">
                <a:solidFill>
                  <a:schemeClr val="dk1"/>
                </a:solidFill>
              </a:rPr>
              <a:t>Open Science</a:t>
            </a:r>
            <a:endParaRPr sz="1050" b="1"/>
          </a:p>
        </p:txBody>
      </p:sp>
      <p:pic>
        <p:nvPicPr>
          <p:cNvPr id="194" name="Google Shape;194;g139df9a0196_1_141"/>
          <p:cNvPicPr preferRelativeResize="0"/>
          <p:nvPr/>
        </p:nvPicPr>
        <p:blipFill rotWithShape="1">
          <a:blip r:embed="rId7">
            <a:alphaModFix/>
          </a:blip>
          <a:srcRect/>
          <a:stretch/>
        </p:blipFill>
        <p:spPr>
          <a:xfrm>
            <a:off x="1357290" y="2303860"/>
            <a:ext cx="1393041" cy="908201"/>
          </a:xfrm>
          <a:prstGeom prst="rect">
            <a:avLst/>
          </a:prstGeom>
          <a:noFill/>
          <a:ln>
            <a:noFill/>
          </a:ln>
          <a:effectLst>
            <a:outerShdw blurRad="190500" dist="228600" dir="2700000" algn="ctr">
              <a:srgbClr val="000000">
                <a:alpha val="29800"/>
              </a:srgbClr>
            </a:outerShdw>
          </a:effectLst>
        </p:spPr>
      </p:pic>
      <p:sp>
        <p:nvSpPr>
          <p:cNvPr id="195" name="Google Shape;195;g139df9a0196_1_141"/>
          <p:cNvSpPr txBox="1"/>
          <p:nvPr/>
        </p:nvSpPr>
        <p:spPr>
          <a:xfrm>
            <a:off x="1464469" y="1875237"/>
            <a:ext cx="1339425" cy="276969"/>
          </a:xfrm>
          <a:prstGeom prst="rect">
            <a:avLst/>
          </a:prstGeom>
          <a:noFill/>
          <a:ln>
            <a:noFill/>
          </a:ln>
        </p:spPr>
        <p:txBody>
          <a:bodyPr spcFirstLastPara="1" wrap="square" lIns="68569" tIns="34275" rIns="68569" bIns="34275" anchor="t" anchorCtr="0">
            <a:spAutoFit/>
          </a:bodyPr>
          <a:lstStyle/>
          <a:p>
            <a:r>
              <a:rPr lang="en-GB" sz="1350">
                <a:solidFill>
                  <a:schemeClr val="dk1"/>
                </a:solidFill>
              </a:rPr>
              <a:t>Open Society</a:t>
            </a:r>
            <a:endParaRPr sz="1050"/>
          </a:p>
        </p:txBody>
      </p:sp>
      <p:sp>
        <p:nvSpPr>
          <p:cNvPr id="196" name="Google Shape;196;g139df9a0196_1_141"/>
          <p:cNvSpPr txBox="1"/>
          <p:nvPr/>
        </p:nvSpPr>
        <p:spPr>
          <a:xfrm>
            <a:off x="5508690" y="4866501"/>
            <a:ext cx="2479500" cy="276969"/>
          </a:xfrm>
          <a:prstGeom prst="rect">
            <a:avLst/>
          </a:prstGeom>
          <a:noFill/>
          <a:ln>
            <a:noFill/>
          </a:ln>
        </p:spPr>
        <p:txBody>
          <a:bodyPr spcFirstLastPara="1" wrap="square" lIns="68569" tIns="34275" rIns="68569" bIns="34275" anchor="t" anchorCtr="0">
            <a:spAutoFit/>
          </a:bodyPr>
          <a:lstStyle/>
          <a:p>
            <a:r>
              <a:rPr lang="en-GB" sz="1350">
                <a:solidFill>
                  <a:schemeClr val="dk1"/>
                </a:solidFill>
                <a:latin typeface="Calibri"/>
                <a:ea typeface="Calibri"/>
                <a:cs typeface="Calibri"/>
                <a:sym typeface="Calibri"/>
              </a:rPr>
              <a:t>BY Cheryl Hodgkinson-Williams</a:t>
            </a:r>
            <a:endParaRPr sz="135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047D5-F0B9-61A3-7603-0F5508D1DA02}"/>
              </a:ext>
            </a:extLst>
          </p:cNvPr>
          <p:cNvSpPr>
            <a:spLocks noGrp="1"/>
          </p:cNvSpPr>
          <p:nvPr>
            <p:ph type="title"/>
          </p:nvPr>
        </p:nvSpPr>
        <p:spPr>
          <a:xfrm>
            <a:off x="604298" y="699715"/>
            <a:ext cx="8228001" cy="2292935"/>
          </a:xfrm>
        </p:spPr>
        <p:txBody>
          <a:bodyPr>
            <a:noAutofit/>
          </a:bodyPr>
          <a:lstStyle/>
          <a:p>
            <a:pPr algn="l"/>
            <a:r>
              <a:rPr lang="en-US" sz="4000" kern="1200">
                <a:solidFill>
                  <a:srgbClr val="0070C0"/>
                </a:solidFill>
                <a:latin typeface="Avenir Next LT Pro Demi" panose="020B0704020202020204" pitchFamily="34" charset="0"/>
                <a:ea typeface="+mj-ea"/>
                <a:cs typeface="Calibri Light"/>
              </a:rPr>
              <a:t>Who we are and </a:t>
            </a:r>
            <a:br>
              <a:rPr lang="en-US" sz="4000" kern="1200">
                <a:solidFill>
                  <a:srgbClr val="0070C0"/>
                </a:solidFill>
                <a:latin typeface="Avenir Next LT Pro Demi" panose="020B0704020202020204" pitchFamily="34" charset="0"/>
                <a:ea typeface="+mj-ea"/>
                <a:cs typeface="Calibri Light"/>
              </a:rPr>
            </a:br>
            <a:r>
              <a:rPr lang="en-US" sz="4000" kern="1200">
                <a:solidFill>
                  <a:srgbClr val="0070C0"/>
                </a:solidFill>
                <a:latin typeface="Avenir Next LT Pro Demi" panose="020B0704020202020204" pitchFamily="34" charset="0"/>
                <a:ea typeface="+mj-ea"/>
                <a:cs typeface="Calibri Light"/>
              </a:rPr>
              <a:t>what we stand for … </a:t>
            </a:r>
            <a:br>
              <a:rPr lang="en-US" sz="4000">
                <a:solidFill>
                  <a:srgbClr val="0070C0"/>
                </a:solidFill>
                <a:latin typeface="Avenir Next LT Pro Demi" panose="020B0704020202020204" pitchFamily="34" charset="0"/>
              </a:rPr>
            </a:br>
            <a:endParaRPr lang="en-US" sz="4000">
              <a:solidFill>
                <a:srgbClr val="0070C0"/>
              </a:solidFill>
              <a:latin typeface="Avenir Next LT Pro Demi" panose="020B0704020202020204" pitchFamily="34" charset="0"/>
            </a:endParaRPr>
          </a:p>
        </p:txBody>
      </p:sp>
      <p:pic>
        <p:nvPicPr>
          <p:cNvPr id="4" name="Picture 4" descr="A picture containing text, handwear">
            <a:extLst>
              <a:ext uri="{FF2B5EF4-FFF2-40B4-BE49-F238E27FC236}">
                <a16:creationId xmlns:a16="http://schemas.microsoft.com/office/drawing/2014/main" id="{AEEF4CED-EE88-267B-7E4A-7729ADBE98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5595321" y="1379358"/>
            <a:ext cx="4717472" cy="264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7903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5"/>
          <p:cNvSpPr txBox="1">
            <a:spLocks noGrp="1"/>
          </p:cNvSpPr>
          <p:nvPr>
            <p:ph type="title"/>
          </p:nvPr>
        </p:nvSpPr>
        <p:spPr>
          <a:xfrm>
            <a:off x="471488" y="205383"/>
            <a:ext cx="5915100" cy="745800"/>
          </a:xfrm>
          <a:prstGeom prst="rect">
            <a:avLst/>
          </a:prstGeom>
          <a:noFill/>
          <a:ln>
            <a:noFill/>
          </a:ln>
        </p:spPr>
        <p:txBody>
          <a:bodyPr spcFirstLastPara="1" vert="horz" wrap="square" lIns="68575" tIns="34275" rIns="68575" bIns="34275" rtlCol="0" anchor="ctr" anchorCtr="0">
            <a:normAutofit/>
          </a:bodyPr>
          <a:lstStyle/>
          <a:p>
            <a:pPr>
              <a:lnSpc>
                <a:spcPct val="100000"/>
              </a:lnSpc>
              <a:spcBef>
                <a:spcPts val="800"/>
              </a:spcBef>
              <a:buClr>
                <a:schemeClr val="lt1"/>
              </a:buClr>
              <a:buSzPct val="100000"/>
            </a:pPr>
            <a:r>
              <a:rPr lang="en" sz="2400" b="1">
                <a:solidFill>
                  <a:schemeClr val="lt1"/>
                </a:solidFill>
              </a:rPr>
              <a:t>Disclaimer</a:t>
            </a:r>
            <a:endParaRPr sz="2400">
              <a:solidFill>
                <a:schemeClr val="lt1"/>
              </a:solidFill>
            </a:endParaRPr>
          </a:p>
          <a:p>
            <a:pPr>
              <a:spcBef>
                <a:spcPts val="1600"/>
              </a:spcBef>
              <a:buClr>
                <a:schemeClr val="dk1"/>
              </a:buClr>
              <a:buSzPct val="117857"/>
            </a:pPr>
            <a:endParaRPr/>
          </a:p>
        </p:txBody>
      </p:sp>
      <p:sp>
        <p:nvSpPr>
          <p:cNvPr id="283" name="Google Shape;283;p45"/>
          <p:cNvSpPr txBox="1">
            <a:spLocks noGrp="1"/>
          </p:cNvSpPr>
          <p:nvPr>
            <p:ph type="body" idx="1"/>
          </p:nvPr>
        </p:nvSpPr>
        <p:spPr>
          <a:xfrm>
            <a:off x="556591" y="1264256"/>
            <a:ext cx="3260035" cy="516977"/>
          </a:xfrm>
          <a:prstGeom prst="rect">
            <a:avLst/>
          </a:prstGeom>
          <a:noFill/>
          <a:ln>
            <a:noFill/>
          </a:ln>
        </p:spPr>
        <p:txBody>
          <a:bodyPr spcFirstLastPara="1" vert="horz" wrap="square" lIns="68575" tIns="34275" rIns="68575" bIns="34275" rtlCol="0" anchor="t" anchorCtr="0">
            <a:noAutofit/>
          </a:bodyPr>
          <a:lstStyle/>
          <a:p>
            <a:pPr marL="0" indent="0">
              <a:lnSpc>
                <a:spcPct val="115000"/>
              </a:lnSpc>
              <a:spcBef>
                <a:spcPts val="800"/>
              </a:spcBef>
              <a:buClr>
                <a:schemeClr val="dk1"/>
              </a:buClr>
              <a:buSzPts val="1400"/>
              <a:buNone/>
            </a:pPr>
            <a:r>
              <a:rPr lang="en-US" sz="1600">
                <a:solidFill>
                  <a:schemeClr val="dk1"/>
                </a:solidFill>
              </a:rPr>
              <a:t>Initiated as a three-year (2018–2021) research, advocacy and implementation project funded by the Canadian IDRC, following in wake of Research on Open Educational Resources for Development (ROER4D) and other CILT open education initiatives. </a:t>
            </a:r>
          </a:p>
          <a:p>
            <a:pPr marL="0" indent="0">
              <a:lnSpc>
                <a:spcPct val="115000"/>
              </a:lnSpc>
              <a:spcBef>
                <a:spcPts val="800"/>
              </a:spcBef>
              <a:buClr>
                <a:schemeClr val="dk1"/>
              </a:buClr>
              <a:buSzPts val="1400"/>
              <a:buNone/>
            </a:pPr>
            <a:r>
              <a:rPr lang="en-US" sz="1600" b="1" i="1">
                <a:solidFill>
                  <a:schemeClr val="dk1"/>
                </a:solidFill>
              </a:rPr>
              <a:t>Now an institutionally funded initiative</a:t>
            </a:r>
            <a:r>
              <a:rPr lang="en-US" sz="1600">
                <a:solidFill>
                  <a:schemeClr val="dk1"/>
                </a:solidFill>
              </a:rPr>
              <a:t>.</a:t>
            </a:r>
          </a:p>
        </p:txBody>
      </p:sp>
      <p:sp>
        <p:nvSpPr>
          <p:cNvPr id="288" name="Google Shape;288;p45"/>
          <p:cNvSpPr txBox="1"/>
          <p:nvPr/>
        </p:nvSpPr>
        <p:spPr>
          <a:xfrm>
            <a:off x="7211229" y="1604719"/>
            <a:ext cx="1557014" cy="1661963"/>
          </a:xfrm>
          <a:prstGeom prst="rect">
            <a:avLst/>
          </a:prstGeom>
          <a:noFill/>
          <a:ln>
            <a:noFill/>
          </a:ln>
        </p:spPr>
        <p:txBody>
          <a:bodyPr spcFirstLastPara="1" wrap="square" lIns="91425" tIns="91425" rIns="91425" bIns="91425" anchor="t" anchorCtr="0">
            <a:spAutoFit/>
          </a:bodyPr>
          <a:lstStyle/>
          <a:p>
            <a:pPr>
              <a:buClr>
                <a:srgbClr val="000000"/>
              </a:buClr>
              <a:buSzPts val="1200"/>
            </a:pPr>
            <a:r>
              <a:rPr lang="en" sz="1200" b="1">
                <a:solidFill>
                  <a:schemeClr val="dk1"/>
                </a:solidFill>
                <a:latin typeface="Calibri"/>
                <a:ea typeface="Calibri"/>
                <a:cs typeface="Calibri"/>
                <a:sym typeface="Calibri"/>
              </a:rPr>
              <a:t>Glenda Cox</a:t>
            </a:r>
            <a:r>
              <a:rPr lang="en" sz="1200">
                <a:solidFill>
                  <a:schemeClr val="dk1"/>
                </a:solidFill>
                <a:latin typeface="Calibri"/>
                <a:ea typeface="Calibri"/>
                <a:cs typeface="Calibri"/>
                <a:sym typeface="Calibri"/>
              </a:rPr>
              <a:t> </a:t>
            </a:r>
          </a:p>
          <a:p>
            <a:pPr>
              <a:buClr>
                <a:srgbClr val="000000"/>
              </a:buClr>
              <a:buSzPts val="1200"/>
            </a:pPr>
            <a:r>
              <a:rPr lang="en" sz="1200">
                <a:solidFill>
                  <a:schemeClr val="dk1"/>
                </a:solidFill>
                <a:latin typeface="Calibri"/>
                <a:ea typeface="Calibri"/>
                <a:cs typeface="Calibri"/>
                <a:sym typeface="Calibri"/>
              </a:rPr>
              <a:t>Principal Investigator</a:t>
            </a:r>
            <a:endParaRPr lang="en" sz="1200" b="1">
              <a:solidFill>
                <a:schemeClr val="dk1"/>
              </a:solidFill>
              <a:latin typeface="Calibri"/>
              <a:ea typeface="Calibri"/>
              <a:cs typeface="Calibri"/>
              <a:sym typeface="Calibri"/>
            </a:endParaRPr>
          </a:p>
          <a:p>
            <a:pPr>
              <a:buSzPts val="1200"/>
            </a:pPr>
            <a:r>
              <a:rPr lang="en" sz="1200" b="1">
                <a:solidFill>
                  <a:schemeClr val="dk1"/>
                </a:solidFill>
                <a:latin typeface="Calibri"/>
                <a:ea typeface="Calibri"/>
                <a:cs typeface="Calibri"/>
                <a:sym typeface="Calibri"/>
              </a:rPr>
              <a:t>Michelle Willmers </a:t>
            </a:r>
            <a:r>
              <a:rPr lang="en" sz="1200">
                <a:solidFill>
                  <a:schemeClr val="dk1"/>
                </a:solidFill>
                <a:latin typeface="Calibri"/>
                <a:ea typeface="Calibri"/>
                <a:cs typeface="Calibri"/>
                <a:sym typeface="Calibri"/>
              </a:rPr>
              <a:t>Publishing &amp; Implementation Manager </a:t>
            </a:r>
            <a:endParaRPr lang="en" sz="1200" b="1">
              <a:solidFill>
                <a:schemeClr val="dk1"/>
              </a:solidFill>
              <a:latin typeface="Calibri"/>
              <a:ea typeface="Calibri"/>
              <a:cs typeface="Calibri"/>
              <a:sym typeface="Calibri"/>
            </a:endParaRPr>
          </a:p>
          <a:p>
            <a:pPr>
              <a:buSzPts val="1200"/>
            </a:pPr>
            <a:r>
              <a:rPr lang="en-ZA" sz="1200" b="1">
                <a:solidFill>
                  <a:schemeClr val="dk1"/>
                </a:solidFill>
                <a:latin typeface="Calibri"/>
                <a:ea typeface="Calibri"/>
                <a:cs typeface="Calibri"/>
                <a:sym typeface="Calibri"/>
              </a:rPr>
              <a:t>Bianca Masuku</a:t>
            </a:r>
            <a:r>
              <a:rPr lang="en-ZA" sz="1200">
                <a:solidFill>
                  <a:schemeClr val="dk1"/>
                </a:solidFill>
                <a:latin typeface="Calibri"/>
                <a:ea typeface="Calibri"/>
                <a:cs typeface="Calibri"/>
                <a:sym typeface="Calibri"/>
              </a:rPr>
              <a:t> Researcher</a:t>
            </a:r>
          </a:p>
        </p:txBody>
      </p:sp>
      <p:pic>
        <p:nvPicPr>
          <p:cNvPr id="3" name="Picture 2" descr="A few women sitting at a table&#10;&#10;Description automatically generated with low confidence">
            <a:extLst>
              <a:ext uri="{FF2B5EF4-FFF2-40B4-BE49-F238E27FC236}">
                <a16:creationId xmlns:a16="http://schemas.microsoft.com/office/drawing/2014/main" id="{F11C8FBB-5E50-87DD-F099-29269D879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009" y="1431518"/>
            <a:ext cx="3365368" cy="2241099"/>
          </a:xfrm>
          <a:prstGeom prst="rect">
            <a:avLst/>
          </a:prstGeom>
          <a:ln w="28575">
            <a:solidFill>
              <a:schemeClr val="tx1"/>
            </a:solidFill>
          </a:ln>
          <a:effectLst>
            <a:softEdge rad="12700"/>
          </a:effectLst>
        </p:spPr>
      </p:pic>
      <p:sp>
        <p:nvSpPr>
          <p:cNvPr id="5" name="Title 4">
            <a:extLst>
              <a:ext uri="{FF2B5EF4-FFF2-40B4-BE49-F238E27FC236}">
                <a16:creationId xmlns:a16="http://schemas.microsoft.com/office/drawing/2014/main" id="{001FC02D-AFCA-1808-BCCF-980E265D49E9}"/>
              </a:ext>
            </a:extLst>
          </p:cNvPr>
          <p:cNvSpPr>
            <a:spLocks noGrp="1"/>
          </p:cNvSpPr>
          <p:nvPr>
            <p:ph type="title"/>
          </p:nvPr>
        </p:nvSpPr>
        <p:spPr>
          <a:xfrm>
            <a:off x="471488" y="107218"/>
            <a:ext cx="8394336" cy="994172"/>
          </a:xfrm>
        </p:spPr>
        <p:txBody>
          <a:bodyPr>
            <a:normAutofit fontScale="90000"/>
          </a:bodyPr>
          <a:lstStyle/>
          <a:p>
            <a:r>
              <a:rPr lang="en-ZA">
                <a:solidFill>
                  <a:schemeClr val="accent1"/>
                </a:solidFill>
                <a:latin typeface="Avenir Next LT Pro Demi" panose="020B0704020202020204" pitchFamily="34" charset="0"/>
              </a:rPr>
              <a:t>Digital Open Textbooks for Development (DOT4D)</a:t>
            </a:r>
          </a:p>
        </p:txBody>
      </p:sp>
      <p:pic>
        <p:nvPicPr>
          <p:cNvPr id="4" name="Picture 3" descr="A picture containing text, font, screenshot, white&#10;&#10;Description automatically generated">
            <a:extLst>
              <a:ext uri="{FF2B5EF4-FFF2-40B4-BE49-F238E27FC236}">
                <a16:creationId xmlns:a16="http://schemas.microsoft.com/office/drawing/2014/main" id="{9869A992-1D81-EE30-7085-8CA147F06358}"/>
              </a:ext>
            </a:extLst>
          </p:cNvPr>
          <p:cNvPicPr>
            <a:picLocks noChangeAspect="1"/>
          </p:cNvPicPr>
          <p:nvPr/>
        </p:nvPicPr>
        <p:blipFill>
          <a:blip r:embed="rId4"/>
          <a:stretch>
            <a:fillRect/>
          </a:stretch>
        </p:blipFill>
        <p:spPr>
          <a:xfrm>
            <a:off x="3429038" y="3822824"/>
            <a:ext cx="5307473" cy="1119505"/>
          </a:xfrm>
          <a:prstGeom prst="rect">
            <a:avLst/>
          </a:prstGeom>
          <a:ln>
            <a:solidFill>
              <a:srgbClr val="33CCCC"/>
            </a:solidFill>
          </a:ln>
        </p:spPr>
      </p:pic>
      <p:pic>
        <p:nvPicPr>
          <p:cNvPr id="292" name="Google Shape;292;p45"/>
          <p:cNvPicPr preferRelativeResize="0"/>
          <p:nvPr/>
        </p:nvPicPr>
        <p:blipFill rotWithShape="1">
          <a:blip r:embed="rId5">
            <a:alphaModFix/>
          </a:blip>
          <a:srcRect/>
          <a:stretch/>
        </p:blipFill>
        <p:spPr>
          <a:xfrm>
            <a:off x="6765043" y="3581590"/>
            <a:ext cx="1384775" cy="954367"/>
          </a:xfrm>
          <a:prstGeom prst="rect">
            <a:avLst/>
          </a:prstGeom>
          <a:noFill/>
          <a:ln>
            <a:noFill/>
          </a:ln>
        </p:spPr>
      </p:pic>
    </p:spTree>
    <p:extLst>
      <p:ext uri="{BB962C8B-B14F-4D97-AF65-F5344CB8AC3E}">
        <p14:creationId xmlns:p14="http://schemas.microsoft.com/office/powerpoint/2010/main" val="21740208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8C039E-EC0F-C039-D18B-64CF7356AB78}"/>
              </a:ext>
            </a:extLst>
          </p:cNvPr>
          <p:cNvSpPr>
            <a:spLocks noGrp="1"/>
          </p:cNvSpPr>
          <p:nvPr>
            <p:ph type="title" idx="4294967295"/>
          </p:nvPr>
        </p:nvSpPr>
        <p:spPr>
          <a:xfrm>
            <a:off x="322217" y="972321"/>
            <a:ext cx="3275013" cy="1785937"/>
          </a:xfrm>
        </p:spPr>
        <p:txBody>
          <a:bodyPr>
            <a:normAutofit fontScale="90000"/>
          </a:bodyPr>
          <a:lstStyle/>
          <a:p>
            <a:r>
              <a:rPr lang="en-US">
                <a:solidFill>
                  <a:schemeClr val="accent1"/>
                </a:solidFill>
                <a:latin typeface="Avenir Next LT Pro Demi" panose="020B0704020202020204" pitchFamily="34" charset="0"/>
                <a:cs typeface="Calibri Light"/>
              </a:rPr>
              <a:t>Social justice as a framework to understand the potential of open education</a:t>
            </a:r>
          </a:p>
          <a:p>
            <a:endParaRPr lang="en-US">
              <a:cs typeface="Calibri Light"/>
            </a:endParaRPr>
          </a:p>
        </p:txBody>
      </p:sp>
      <p:sp>
        <p:nvSpPr>
          <p:cNvPr id="4" name="TextBox 3">
            <a:extLst>
              <a:ext uri="{FF2B5EF4-FFF2-40B4-BE49-F238E27FC236}">
                <a16:creationId xmlns:a16="http://schemas.microsoft.com/office/drawing/2014/main" id="{716EAF2C-5A6A-6145-39F8-F58DAFCB03CD}"/>
              </a:ext>
            </a:extLst>
          </p:cNvPr>
          <p:cNvSpPr txBox="1"/>
          <p:nvPr/>
        </p:nvSpPr>
        <p:spPr>
          <a:xfrm>
            <a:off x="432155" y="3490912"/>
            <a:ext cx="8279690"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800" i="1">
                <a:latin typeface="Arial" panose="020B0604020202020204" pitchFamily="34" charset="0"/>
                <a:cs typeface="Arial" panose="020B0604020202020204" pitchFamily="34" charset="0"/>
              </a:rPr>
              <a:t>“At the heart of the open educational resource movement is the intention to provide affordable access to culturally relevant education to all … in a manner consistent with social justice.”  </a:t>
            </a:r>
          </a:p>
          <a:p>
            <a:pPr>
              <a:spcBef>
                <a:spcPts val="1200"/>
              </a:spcBef>
            </a:pPr>
            <a:r>
              <a:rPr lang="en-GB" sz="1400"/>
              <a:t>(Hodgkinson-Williams &amp; Trotter, 2018)</a:t>
            </a:r>
            <a:endParaRPr lang="en-US" sz="1400"/>
          </a:p>
        </p:txBody>
      </p:sp>
      <p:pic>
        <p:nvPicPr>
          <p:cNvPr id="5" name="Picture 2">
            <a:extLst>
              <a:ext uri="{FF2B5EF4-FFF2-40B4-BE49-F238E27FC236}">
                <a16:creationId xmlns:a16="http://schemas.microsoft.com/office/drawing/2014/main" id="{89698F76-9EBB-8FC4-2ECD-974C2E204B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8778" y="0"/>
            <a:ext cx="5045222" cy="319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9690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4" name="Google Shape;67;p14" descr="A logo for a company&#10;&#10;Description automatically generated">
            <a:extLst>
              <a:ext uri="{FF2B5EF4-FFF2-40B4-BE49-F238E27FC236}">
                <a16:creationId xmlns:a16="http://schemas.microsoft.com/office/drawing/2014/main" id="{C7F053E6-5F39-6343-0C74-E83970F800A9}"/>
              </a:ext>
            </a:extLst>
          </p:cNvPr>
          <p:cNvPicPr preferRelativeResize="0"/>
          <p:nvPr/>
        </p:nvPicPr>
        <p:blipFill rotWithShape="1">
          <a:blip r:embed="rId3">
            <a:alphaModFix/>
          </a:blip>
          <a:srcRect/>
          <a:stretch/>
        </p:blipFill>
        <p:spPr>
          <a:xfrm>
            <a:off x="6645493" y="0"/>
            <a:ext cx="2323932" cy="921401"/>
          </a:xfrm>
          <a:prstGeom prst="rect">
            <a:avLst/>
          </a:prstGeom>
          <a:noFill/>
          <a:ln>
            <a:noFill/>
          </a:ln>
        </p:spPr>
      </p:pic>
      <p:sp>
        <p:nvSpPr>
          <p:cNvPr id="189" name="Google Shape;189;p43"/>
          <p:cNvSpPr txBox="1">
            <a:spLocks noGrp="1"/>
          </p:cNvSpPr>
          <p:nvPr>
            <p:ph type="title"/>
          </p:nvPr>
        </p:nvSpPr>
        <p:spPr>
          <a:xfrm>
            <a:off x="167467" y="635051"/>
            <a:ext cx="8614288" cy="572700"/>
          </a:xfrm>
          <a:prstGeom prst="rect">
            <a:avLst/>
          </a:prstGeom>
        </p:spPr>
        <p:txBody>
          <a:bodyPr spcFirstLastPara="1" wrap="square" lIns="91425" tIns="91425" rIns="91425" bIns="91425" anchor="t" anchorCtr="0">
            <a:noAutofit/>
          </a:bodyPr>
          <a:lstStyle/>
          <a:p>
            <a:pPr marL="0" lvl="0" indent="0">
              <a:spcBef>
                <a:spcPct val="0"/>
              </a:spcBef>
              <a:spcAft>
                <a:spcPts val="0"/>
              </a:spcAft>
            </a:pPr>
            <a:r>
              <a:rPr lang="en-GB" sz="3000">
                <a:solidFill>
                  <a:schemeClr val="accent1"/>
                </a:solidFill>
                <a:latin typeface="Avenir Next LT Pro Demi" panose="020B0704020202020204" pitchFamily="34" charset="0"/>
                <a:cs typeface="Calibri Light"/>
              </a:rPr>
              <a:t>UNITWIN/UNESCO Chairs Programme</a:t>
            </a:r>
            <a:endParaRPr lang="en-ZA" sz="3000">
              <a:solidFill>
                <a:schemeClr val="accent1"/>
              </a:solidFill>
              <a:latin typeface="Avenir Next LT Pro Demi" panose="020B0704020202020204" pitchFamily="34" charset="0"/>
              <a:cs typeface="Calibri Light"/>
            </a:endParaRPr>
          </a:p>
        </p:txBody>
      </p:sp>
      <p:sp>
        <p:nvSpPr>
          <p:cNvPr id="190" name="Google Shape;190;p43"/>
          <p:cNvSpPr txBox="1">
            <a:spLocks noGrp="1"/>
          </p:cNvSpPr>
          <p:nvPr>
            <p:ph type="body" idx="1"/>
          </p:nvPr>
        </p:nvSpPr>
        <p:spPr>
          <a:xfrm>
            <a:off x="3776869" y="1407379"/>
            <a:ext cx="4453084" cy="2503689"/>
          </a:xfrm>
          <a:prstGeom prst="rect">
            <a:avLst/>
          </a:prstGeom>
        </p:spPr>
        <p:txBody>
          <a:bodyPr spcFirstLastPara="1" wrap="square" lIns="91425" tIns="91425" rIns="91425" bIns="91425" anchor="t" anchorCtr="0">
            <a:noAutofit/>
          </a:bodyPr>
          <a:lstStyle/>
          <a:p>
            <a:pPr marL="114300" indent="0">
              <a:buClr>
                <a:schemeClr val="dk1"/>
              </a:buClr>
              <a:buSzPts val="1800"/>
              <a:buNone/>
            </a:pPr>
            <a:r>
              <a:rPr lang="en-GB" sz="1800" b="1">
                <a:solidFill>
                  <a:schemeClr val="dk1"/>
                </a:solidFill>
                <a:cs typeface="Calibri"/>
              </a:rPr>
              <a:t>United Nations Educational, Scientific and Cultural Organisation</a:t>
            </a:r>
          </a:p>
          <a:p>
            <a:pPr indent="-342900">
              <a:buClr>
                <a:srgbClr val="000000"/>
              </a:buClr>
              <a:buSzPts val="1800"/>
            </a:pPr>
            <a:endParaRPr lang="en-GB" sz="1800" b="1">
              <a:solidFill>
                <a:schemeClr val="dk1"/>
              </a:solidFill>
            </a:endParaRPr>
          </a:p>
          <a:p>
            <a:pPr marL="457200" lvl="0" indent="-342900" algn="l">
              <a:spcBef>
                <a:spcPts val="0"/>
              </a:spcBef>
              <a:spcAft>
                <a:spcPts val="0"/>
              </a:spcAft>
              <a:buClr>
                <a:srgbClr val="000000"/>
              </a:buClr>
              <a:buSzPts val="1800"/>
              <a:buChar char="●"/>
            </a:pPr>
            <a:r>
              <a:rPr lang="en-GB" sz="1800" b="1">
                <a:solidFill>
                  <a:schemeClr val="dk1"/>
                </a:solidFill>
              </a:rPr>
              <a:t>Launched in 1992</a:t>
            </a:r>
            <a:endParaRPr sz="1800" b="1">
              <a:solidFill>
                <a:schemeClr val="dk1"/>
              </a:solidFill>
              <a:cs typeface="Calibri"/>
            </a:endParaRPr>
          </a:p>
          <a:p>
            <a:pPr indent="-342900">
              <a:buClr>
                <a:schemeClr val="dk1"/>
              </a:buClr>
              <a:buSzPts val="1800"/>
            </a:pPr>
            <a:r>
              <a:rPr lang="en-GB" sz="1800" b="1">
                <a:solidFill>
                  <a:schemeClr val="dk1"/>
                </a:solidFill>
              </a:rPr>
              <a:t>Almost 900 across the world </a:t>
            </a:r>
            <a:endParaRPr sz="1800" b="1">
              <a:solidFill>
                <a:schemeClr val="dk1"/>
              </a:solidFill>
            </a:endParaRPr>
          </a:p>
          <a:p>
            <a:pPr marL="457200" lvl="0" indent="-342900" algn="l" rtl="0">
              <a:spcBef>
                <a:spcPts val="0"/>
              </a:spcBef>
              <a:spcAft>
                <a:spcPts val="0"/>
              </a:spcAft>
              <a:buClr>
                <a:schemeClr val="dk1"/>
              </a:buClr>
              <a:buSzPts val="1800"/>
              <a:buChar char="●"/>
            </a:pPr>
            <a:r>
              <a:rPr lang="en-GB" sz="1800" b="1">
                <a:solidFill>
                  <a:schemeClr val="dk1"/>
                </a:solidFill>
              </a:rPr>
              <a:t>16 Chairs in South Africa</a:t>
            </a:r>
            <a:endParaRPr sz="1800" b="1">
              <a:solidFill>
                <a:schemeClr val="dk1"/>
              </a:solidFill>
            </a:endParaRPr>
          </a:p>
          <a:p>
            <a:pPr marL="0" lvl="0" indent="0" algn="l" rtl="0">
              <a:spcBef>
                <a:spcPts val="1600"/>
              </a:spcBef>
              <a:spcAft>
                <a:spcPts val="0"/>
              </a:spcAft>
              <a:buNone/>
            </a:pPr>
            <a:r>
              <a:rPr lang="en-GB" sz="1800" b="1">
                <a:solidFill>
                  <a:srgbClr val="F16C39"/>
                </a:solidFill>
              </a:rPr>
              <a:t>&gt;</a:t>
            </a:r>
            <a:r>
              <a:rPr lang="en-GB" sz="1800" b="1">
                <a:solidFill>
                  <a:schemeClr val="dk1"/>
                </a:solidFill>
              </a:rPr>
              <a:t> Aims to build networks across institutions and countries</a:t>
            </a:r>
            <a:endParaRPr sz="1800" b="1">
              <a:solidFill>
                <a:schemeClr val="dk1"/>
              </a:solidFill>
            </a:endParaRPr>
          </a:p>
          <a:p>
            <a:pPr marL="0" lvl="0" indent="0" algn="l" rtl="0">
              <a:spcBef>
                <a:spcPts val="1600"/>
              </a:spcBef>
              <a:spcAft>
                <a:spcPts val="1600"/>
              </a:spcAft>
              <a:buNone/>
            </a:pPr>
            <a:r>
              <a:rPr lang="en-GB" sz="1800" b="1">
                <a:solidFill>
                  <a:srgbClr val="F16C39"/>
                </a:solidFill>
              </a:rPr>
              <a:t>&gt;</a:t>
            </a:r>
            <a:r>
              <a:rPr lang="en-GB" sz="1800" b="1">
                <a:solidFill>
                  <a:schemeClr val="dk1"/>
                </a:solidFill>
              </a:rPr>
              <a:t> Research to inform policy and generate innovation</a:t>
            </a:r>
            <a:endParaRPr sz="1800" b="1">
              <a:solidFill>
                <a:schemeClr val="dk1"/>
              </a:solidFill>
            </a:endParaRPr>
          </a:p>
        </p:txBody>
      </p:sp>
      <p:pic>
        <p:nvPicPr>
          <p:cNvPr id="191" name="Google Shape;191;p43"/>
          <p:cNvPicPr preferRelativeResize="0"/>
          <p:nvPr/>
        </p:nvPicPr>
        <p:blipFill>
          <a:blip r:embed="rId4">
            <a:alphaModFix/>
          </a:blip>
          <a:stretch>
            <a:fillRect/>
          </a:stretch>
        </p:blipFill>
        <p:spPr>
          <a:xfrm>
            <a:off x="342750" y="3518853"/>
            <a:ext cx="3117231" cy="1486212"/>
          </a:xfrm>
          <a:prstGeom prst="rect">
            <a:avLst/>
          </a:prstGeom>
          <a:noFill/>
          <a:ln>
            <a:noFill/>
          </a:ln>
        </p:spPr>
      </p:pic>
      <p:pic>
        <p:nvPicPr>
          <p:cNvPr id="2" name="Picture 1" descr="A group of people standing in front of a table&#10;&#10;Description automatically generated">
            <a:extLst>
              <a:ext uri="{FF2B5EF4-FFF2-40B4-BE49-F238E27FC236}">
                <a16:creationId xmlns:a16="http://schemas.microsoft.com/office/drawing/2014/main" id="{1E0C3C40-235A-8220-328C-E53662962976}"/>
              </a:ext>
            </a:extLst>
          </p:cNvPr>
          <p:cNvPicPr>
            <a:picLocks noChangeAspect="1"/>
          </p:cNvPicPr>
          <p:nvPr/>
        </p:nvPicPr>
        <p:blipFill>
          <a:blip r:embed="rId5"/>
          <a:stretch>
            <a:fillRect/>
          </a:stretch>
        </p:blipFill>
        <p:spPr>
          <a:xfrm>
            <a:off x="342750" y="1223997"/>
            <a:ext cx="3117231" cy="2167365"/>
          </a:xfrm>
          <a:prstGeom prst="rect">
            <a:avLst/>
          </a:prstGeom>
        </p:spPr>
      </p:pic>
    </p:spTree>
    <p:extLst>
      <p:ext uri="{BB962C8B-B14F-4D97-AF65-F5344CB8AC3E}">
        <p14:creationId xmlns:p14="http://schemas.microsoft.com/office/powerpoint/2010/main" val="9114802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a:extLst>
              <a:ext uri="{FF2B5EF4-FFF2-40B4-BE49-F238E27FC236}">
                <a16:creationId xmlns:a16="http://schemas.microsoft.com/office/drawing/2014/main" id="{43138F84-71DD-4CAA-A690-E8D8EF9AC9FA}"/>
              </a:ext>
            </a:extLst>
          </p:cNvPr>
          <p:cNvGrpSpPr/>
          <p:nvPr/>
        </p:nvGrpSpPr>
        <p:grpSpPr>
          <a:xfrm>
            <a:off x="397790" y="1156833"/>
            <a:ext cx="5724230" cy="3203188"/>
            <a:chOff x="0" y="1182120"/>
            <a:chExt cx="8412480" cy="4521708"/>
          </a:xfrm>
        </p:grpSpPr>
        <p:pic>
          <p:nvPicPr>
            <p:cNvPr id="4" name="Image 3" descr="A map of the world&#10;&#10;Description automatically generated">
              <a:extLst>
                <a:ext uri="{FF2B5EF4-FFF2-40B4-BE49-F238E27FC236}">
                  <a16:creationId xmlns:a16="http://schemas.microsoft.com/office/drawing/2014/main" id="{7494D63F-5BC8-4DD1-B34B-9623ABFA0A26}"/>
                </a:ext>
              </a:extLst>
            </p:cNvPr>
            <p:cNvPicPr>
              <a:picLocks noChangeAspect="1"/>
            </p:cNvPicPr>
            <p:nvPr/>
          </p:nvPicPr>
          <p:blipFill>
            <a:blip r:embed="rId3">
              <a:extLst>
                <a:ext uri="{BEBA8EAE-BF5A-486C-A8C5-ECC9F3942E4B}">
                  <a14:imgProps xmlns:a14="http://schemas.microsoft.com/office/drawing/2010/main">
                    <a14:imgLayer r:embed="rId4">
                      <a14:imgEffect>
                        <a14:artisticPhotocopy trans="24000"/>
                      </a14:imgEffect>
                      <a14:imgEffect>
                        <a14:colorTemperature colorTemp="4700"/>
                      </a14:imgEffect>
                      <a14:imgEffect>
                        <a14:saturation sat="0"/>
                      </a14:imgEffect>
                    </a14:imgLayer>
                  </a14:imgProps>
                </a:ext>
                <a:ext uri="{28A0092B-C50C-407E-A947-70E740481C1C}">
                  <a14:useLocalDpi xmlns:a14="http://schemas.microsoft.com/office/drawing/2010/main" val="0"/>
                </a:ext>
              </a:extLst>
            </a:blip>
            <a:stretch>
              <a:fillRect/>
            </a:stretch>
          </p:blipFill>
          <p:spPr bwMode="auto">
            <a:xfrm>
              <a:off x="0" y="1182120"/>
              <a:ext cx="8412480" cy="4521708"/>
            </a:xfrm>
            <a:prstGeom prst="rect">
              <a:avLst/>
            </a:prstGeom>
          </p:spPr>
        </p:pic>
        <p:sp>
          <p:nvSpPr>
            <p:cNvPr id="5" name="Ellipse 4">
              <a:extLst>
                <a:ext uri="{FF2B5EF4-FFF2-40B4-BE49-F238E27FC236}">
                  <a16:creationId xmlns:a16="http://schemas.microsoft.com/office/drawing/2014/main" id="{6AC1BDF1-0008-4C8D-8A48-ED8EC52E2947}"/>
                </a:ext>
              </a:extLst>
            </p:cNvPr>
            <p:cNvSpPr/>
            <p:nvPr/>
          </p:nvSpPr>
          <p:spPr>
            <a:xfrm>
              <a:off x="1237210" y="2582056"/>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1</a:t>
              </a:r>
              <a:endParaRPr lang="fr-FR" sz="1500" b="1">
                <a:solidFill>
                  <a:schemeClr val="tx1"/>
                </a:solidFill>
              </a:endParaRPr>
            </a:p>
          </p:txBody>
        </p:sp>
        <p:sp>
          <p:nvSpPr>
            <p:cNvPr id="7" name="Ellipse 6">
              <a:extLst>
                <a:ext uri="{FF2B5EF4-FFF2-40B4-BE49-F238E27FC236}">
                  <a16:creationId xmlns:a16="http://schemas.microsoft.com/office/drawing/2014/main" id="{05BA4A1C-4A11-44F5-8513-5DB0ABC997C0}"/>
                </a:ext>
              </a:extLst>
            </p:cNvPr>
            <p:cNvSpPr/>
            <p:nvPr/>
          </p:nvSpPr>
          <p:spPr>
            <a:xfrm>
              <a:off x="4357731" y="4942476"/>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2</a:t>
              </a:r>
              <a:endParaRPr lang="fr-FR" sz="1500" b="1">
                <a:solidFill>
                  <a:schemeClr val="tx1"/>
                </a:solidFill>
              </a:endParaRPr>
            </a:p>
          </p:txBody>
        </p:sp>
        <p:sp>
          <p:nvSpPr>
            <p:cNvPr id="8" name="Ellipse 7">
              <a:extLst>
                <a:ext uri="{FF2B5EF4-FFF2-40B4-BE49-F238E27FC236}">
                  <a16:creationId xmlns:a16="http://schemas.microsoft.com/office/drawing/2014/main" id="{71778F20-1154-4420-9F01-DB612CE328AC}"/>
                </a:ext>
              </a:extLst>
            </p:cNvPr>
            <p:cNvSpPr/>
            <p:nvPr/>
          </p:nvSpPr>
          <p:spPr>
            <a:xfrm>
              <a:off x="3769821" y="3497841"/>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2</a:t>
              </a:r>
              <a:endParaRPr lang="fr-FR" sz="1500" b="1">
                <a:solidFill>
                  <a:schemeClr val="tx1"/>
                </a:solidFill>
              </a:endParaRPr>
            </a:p>
          </p:txBody>
        </p:sp>
        <p:sp>
          <p:nvSpPr>
            <p:cNvPr id="9" name="Ellipse 8">
              <a:extLst>
                <a:ext uri="{FF2B5EF4-FFF2-40B4-BE49-F238E27FC236}">
                  <a16:creationId xmlns:a16="http://schemas.microsoft.com/office/drawing/2014/main" id="{112F5F86-91BE-457E-B14D-2EA3008A9278}"/>
                </a:ext>
              </a:extLst>
            </p:cNvPr>
            <p:cNvSpPr/>
            <p:nvPr/>
          </p:nvSpPr>
          <p:spPr>
            <a:xfrm>
              <a:off x="3973650" y="2670724"/>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5</a:t>
              </a:r>
              <a:endParaRPr lang="fr-FR" sz="1500" b="1">
                <a:solidFill>
                  <a:schemeClr val="tx1"/>
                </a:solidFill>
              </a:endParaRPr>
            </a:p>
          </p:txBody>
        </p:sp>
        <p:sp>
          <p:nvSpPr>
            <p:cNvPr id="10" name="Ellipse 9">
              <a:extLst>
                <a:ext uri="{FF2B5EF4-FFF2-40B4-BE49-F238E27FC236}">
                  <a16:creationId xmlns:a16="http://schemas.microsoft.com/office/drawing/2014/main" id="{98AFF702-01B9-4107-A938-7ADBFD5EDF77}"/>
                </a:ext>
              </a:extLst>
            </p:cNvPr>
            <p:cNvSpPr/>
            <p:nvPr/>
          </p:nvSpPr>
          <p:spPr>
            <a:xfrm>
              <a:off x="4570697" y="3202739"/>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1</a:t>
              </a:r>
              <a:endParaRPr lang="fr-FR" sz="1500" b="1">
                <a:solidFill>
                  <a:schemeClr val="tx1"/>
                </a:solidFill>
              </a:endParaRPr>
            </a:p>
          </p:txBody>
        </p:sp>
        <p:sp>
          <p:nvSpPr>
            <p:cNvPr id="11" name="Ellipse 10">
              <a:extLst>
                <a:ext uri="{FF2B5EF4-FFF2-40B4-BE49-F238E27FC236}">
                  <a16:creationId xmlns:a16="http://schemas.microsoft.com/office/drawing/2014/main" id="{4B1BF48C-AEAF-48CE-B6EE-30F57DCD0BF3}"/>
                </a:ext>
              </a:extLst>
            </p:cNvPr>
            <p:cNvSpPr/>
            <p:nvPr/>
          </p:nvSpPr>
          <p:spPr>
            <a:xfrm>
              <a:off x="7822276" y="5104128"/>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2</a:t>
              </a:r>
              <a:endParaRPr lang="fr-FR" sz="1500" b="1">
                <a:solidFill>
                  <a:schemeClr val="tx1"/>
                </a:solidFill>
              </a:endParaRPr>
            </a:p>
          </p:txBody>
        </p:sp>
        <p:sp>
          <p:nvSpPr>
            <p:cNvPr id="33" name="Ellipse 32">
              <a:extLst>
                <a:ext uri="{FF2B5EF4-FFF2-40B4-BE49-F238E27FC236}">
                  <a16:creationId xmlns:a16="http://schemas.microsoft.com/office/drawing/2014/main" id="{E025E5E7-88FA-4B64-9B86-73354EAEA9C5}"/>
                </a:ext>
              </a:extLst>
            </p:cNvPr>
            <p:cNvSpPr/>
            <p:nvPr/>
          </p:nvSpPr>
          <p:spPr>
            <a:xfrm>
              <a:off x="1345707" y="3732965"/>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1</a:t>
              </a:r>
              <a:endParaRPr lang="fr-FR" sz="1500" b="1">
                <a:solidFill>
                  <a:schemeClr val="tx1"/>
                </a:solidFill>
              </a:endParaRPr>
            </a:p>
          </p:txBody>
        </p:sp>
        <p:sp>
          <p:nvSpPr>
            <p:cNvPr id="34" name="Ellipse 33">
              <a:extLst>
                <a:ext uri="{FF2B5EF4-FFF2-40B4-BE49-F238E27FC236}">
                  <a16:creationId xmlns:a16="http://schemas.microsoft.com/office/drawing/2014/main" id="{3A0BAE36-4D28-4B9D-8DD4-4F1CC46E6CE7}"/>
                </a:ext>
              </a:extLst>
            </p:cNvPr>
            <p:cNvSpPr/>
            <p:nvPr/>
          </p:nvSpPr>
          <p:spPr>
            <a:xfrm>
              <a:off x="2388526" y="4572113"/>
              <a:ext cx="590204" cy="532015"/>
            </a:xfrm>
            <a:prstGeom prst="ellipse">
              <a:avLst/>
            </a:prstGeom>
            <a:solidFill>
              <a:schemeClr val="bg2"/>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1480"/>
              <a:r>
                <a:rPr lang="fr-FR" sz="900" b="1" kern="1200">
                  <a:solidFill>
                    <a:schemeClr val="tx1"/>
                  </a:solidFill>
                </a:rPr>
                <a:t>2</a:t>
              </a:r>
              <a:endParaRPr lang="fr-FR" sz="1500" b="1">
                <a:solidFill>
                  <a:schemeClr val="tx1"/>
                </a:solidFill>
              </a:endParaRPr>
            </a:p>
          </p:txBody>
        </p:sp>
      </p:grpSp>
      <p:pic>
        <p:nvPicPr>
          <p:cNvPr id="12" name="Picture 11">
            <a:extLst>
              <a:ext uri="{FF2B5EF4-FFF2-40B4-BE49-F238E27FC236}">
                <a16:creationId xmlns:a16="http://schemas.microsoft.com/office/drawing/2014/main" id="{D14622A7-EF21-3407-23DD-47F8B1CA80AA}"/>
              </a:ext>
            </a:extLst>
          </p:cNvPr>
          <p:cNvPicPr>
            <a:picLocks noChangeAspect="1"/>
          </p:cNvPicPr>
          <p:nvPr/>
        </p:nvPicPr>
        <p:blipFill>
          <a:blip r:embed="rId5"/>
          <a:stretch>
            <a:fillRect/>
          </a:stretch>
        </p:blipFill>
        <p:spPr>
          <a:xfrm>
            <a:off x="6571470" y="3972944"/>
            <a:ext cx="2327350" cy="923624"/>
          </a:xfrm>
          <a:prstGeom prst="rect">
            <a:avLst/>
          </a:prstGeom>
        </p:spPr>
      </p:pic>
      <p:sp>
        <p:nvSpPr>
          <p:cNvPr id="145" name="ZoneTexte 14">
            <a:extLst>
              <a:ext uri="{FF2B5EF4-FFF2-40B4-BE49-F238E27FC236}">
                <a16:creationId xmlns:a16="http://schemas.microsoft.com/office/drawing/2014/main" id="{712795B6-3FA2-FA23-316A-C567FAC812C9}"/>
              </a:ext>
            </a:extLst>
          </p:cNvPr>
          <p:cNvSpPr txBox="1"/>
          <p:nvPr/>
        </p:nvSpPr>
        <p:spPr>
          <a:xfrm>
            <a:off x="6577867" y="1"/>
            <a:ext cx="2572530" cy="4910575"/>
          </a:xfrm>
          <a:prstGeom prst="rect">
            <a:avLst/>
          </a:prstGeom>
          <a:solidFill>
            <a:schemeClr val="accent4">
              <a:lumMod val="20000"/>
              <a:lumOff val="80000"/>
            </a:schemeClr>
          </a:solidFill>
        </p:spPr>
        <p:txBody>
          <a:bodyPr wrap="square" rtlCol="0">
            <a:spAutoFit/>
          </a:bodyPr>
          <a:lstStyle/>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Athabasca Univ. Canada</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err="1">
                <a:latin typeface="Arial" panose="020B0604020202020204" pitchFamily="34" charset="0"/>
                <a:ea typeface="Times New Roman" panose="02020603050405020304" pitchFamily="18" charset="0"/>
              </a:rPr>
              <a:t>Tecnológico</a:t>
            </a:r>
            <a:r>
              <a:rPr lang="fr-FR" sz="1050">
                <a:latin typeface="Arial" panose="020B0604020202020204" pitchFamily="34" charset="0"/>
                <a:ea typeface="Times New Roman" panose="02020603050405020304" pitchFamily="18" charset="0"/>
              </a:rPr>
              <a:t> de Monterrey, México </a:t>
            </a:r>
            <a:r>
              <a:rPr lang="fr-FR" sz="1050">
                <a:latin typeface="Times New Roman" panose="02020603050405020304" pitchFamily="18" charset="0"/>
                <a:ea typeface="Times New Roman" panose="02020603050405020304" pitchFamily="18" charset="0"/>
              </a:rPr>
              <a:t>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de Brasilia, Brazil</a:t>
            </a:r>
            <a:endParaRPr lang="fr-FR" sz="1050">
              <a:latin typeface="Times New Roman" panose="02020603050405020304" pitchFamily="18" charset="0"/>
              <a:ea typeface="Times New Roman" panose="02020603050405020304" pitchFamily="18" charset="0"/>
            </a:endParaRP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de la República, Uruguay</a:t>
            </a:r>
            <a:endParaRPr lang="fr-FR" sz="1050">
              <a:latin typeface="Times New Roman" panose="02020603050405020304" pitchFamily="18" charset="0"/>
              <a:ea typeface="Times New Roman" panose="02020603050405020304" pitchFamily="18" charset="0"/>
            </a:endParaRPr>
          </a:p>
          <a:p>
            <a:pPr algn="just">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Nantes Univ. France</a:t>
            </a:r>
            <a:r>
              <a:rPr lang="fr-FR" sz="1050">
                <a:latin typeface="Times New Roman" panose="02020603050405020304" pitchFamily="18" charset="0"/>
                <a:ea typeface="Times New Roman" panose="02020603050405020304" pitchFamily="18" charset="0"/>
              </a:rPr>
              <a:t>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en-GB" sz="1050">
                <a:latin typeface="Arial" panose="020B0604020202020204" pitchFamily="34" charset="0"/>
                <a:ea typeface="Times New Roman" panose="02020603050405020304" pitchFamily="18" charset="0"/>
              </a:rPr>
              <a:t>Rheinische Friedrich-</a:t>
            </a:r>
            <a:r>
              <a:rPr lang="en-GB" sz="1050" err="1">
                <a:latin typeface="Arial" panose="020B0604020202020204" pitchFamily="34" charset="0"/>
                <a:ea typeface="Times New Roman" panose="02020603050405020304" pitchFamily="18" charset="0"/>
              </a:rPr>
              <a:t>Wilhelms</a:t>
            </a:r>
            <a:r>
              <a:rPr lang="en-GB" sz="1050">
                <a:latin typeface="Arial" panose="020B0604020202020204" pitchFamily="34" charset="0"/>
                <a:ea typeface="Times New Roman" panose="02020603050405020304" pitchFamily="18" charset="0"/>
              </a:rPr>
              <a:t>   </a:t>
            </a:r>
          </a:p>
          <a:p>
            <a:pPr>
              <a:lnSpc>
                <a:spcPct val="150000"/>
              </a:lnSpc>
            </a:pPr>
            <a:r>
              <a:rPr lang="en-GB" sz="1050">
                <a:latin typeface="Arial" panose="020B0604020202020204" pitchFamily="34" charset="0"/>
                <a:ea typeface="Times New Roman" panose="02020603050405020304" pitchFamily="18" charset="0"/>
              </a:rPr>
              <a:t>    Univ. Bonn, Germany</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IRCAI Center, </a:t>
            </a:r>
            <a:r>
              <a:rPr lang="fr-FR" sz="1050" err="1">
                <a:latin typeface="Arial" panose="020B0604020202020204" pitchFamily="34" charset="0"/>
                <a:ea typeface="Times New Roman" panose="02020603050405020304" pitchFamily="18" charset="0"/>
              </a:rPr>
              <a:t>Slovenia</a:t>
            </a:r>
            <a:endParaRPr lang="fr-FR" sz="1050">
              <a:latin typeface="Times New Roman" panose="02020603050405020304" pitchFamily="18" charset="0"/>
              <a:ea typeface="Times New Roman" panose="02020603050405020304" pitchFamily="18" charset="0"/>
            </a:endParaRPr>
          </a:p>
          <a:p>
            <a:pPr algn="just">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err="1">
                <a:latin typeface="Arial" panose="020B0604020202020204" pitchFamily="34" charset="0"/>
                <a:ea typeface="Times New Roman" panose="02020603050405020304" pitchFamily="18" charset="0"/>
              </a:rPr>
              <a:t>Jožef</a:t>
            </a:r>
            <a:r>
              <a:rPr lang="fr-FR" sz="1050">
                <a:latin typeface="Arial" panose="020B0604020202020204" pitchFamily="34" charset="0"/>
                <a:ea typeface="Times New Roman" panose="02020603050405020304" pitchFamily="18" charset="0"/>
              </a:rPr>
              <a:t> Stefan Institute, </a:t>
            </a:r>
            <a:r>
              <a:rPr lang="fr-FR" sz="1050" err="1">
                <a:latin typeface="Arial" panose="020B0604020202020204" pitchFamily="34" charset="0"/>
                <a:ea typeface="Times New Roman" panose="02020603050405020304" pitchFamily="18" charset="0"/>
              </a:rPr>
              <a:t>Slovenia</a:t>
            </a:r>
            <a:endParaRPr lang="fr-FR" sz="1050">
              <a:latin typeface="Times New Roman" panose="02020603050405020304" pitchFamily="18" charset="0"/>
              <a:ea typeface="Times New Roman" panose="02020603050405020304" pitchFamily="18" charset="0"/>
            </a:endParaRP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Internacional de La Rioja    </a:t>
            </a:r>
          </a:p>
          <a:p>
            <a:pPr>
              <a:lnSpc>
                <a:spcPct val="150000"/>
              </a:lnSpc>
            </a:pPr>
            <a:r>
              <a:rPr lang="fr-FR" sz="1050">
                <a:latin typeface="Arial" panose="020B0604020202020204" pitchFamily="34" charset="0"/>
                <a:ea typeface="Times New Roman" panose="02020603050405020304" pitchFamily="18" charset="0"/>
              </a:rPr>
              <a:t>    (UNIR) Spain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Mohammed V de Rabat, </a:t>
            </a:r>
          </a:p>
          <a:p>
            <a:pPr>
              <a:lnSpc>
                <a:spcPct val="150000"/>
              </a:lnSpc>
            </a:pPr>
            <a:r>
              <a:rPr lang="fr-FR" sz="1050">
                <a:latin typeface="Arial" panose="020B0604020202020204" pitchFamily="34" charset="0"/>
                <a:ea typeface="Times New Roman" panose="02020603050405020304" pitchFamily="18" charset="0"/>
              </a:rPr>
              <a:t>    Morocco</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of Sousse, </a:t>
            </a:r>
            <a:r>
              <a:rPr lang="fr-FR" sz="1050" err="1">
                <a:latin typeface="Arial" panose="020B0604020202020204" pitchFamily="34" charset="0"/>
                <a:ea typeface="Times New Roman" panose="02020603050405020304" pitchFamily="18" charset="0"/>
              </a:rPr>
              <a:t>Tunisia</a:t>
            </a:r>
            <a:r>
              <a:rPr lang="fr-FR" sz="1050">
                <a:latin typeface="Arial" panose="020B0604020202020204" pitchFamily="34" charset="0"/>
                <a:ea typeface="Times New Roman" panose="02020603050405020304" pitchFamily="18" charset="0"/>
              </a:rPr>
              <a:t>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Notre Dame University </a:t>
            </a:r>
            <a:r>
              <a:rPr lang="fr-FR" sz="1050" err="1">
                <a:latin typeface="Arial" panose="020B0604020202020204" pitchFamily="34" charset="0"/>
                <a:ea typeface="Times New Roman" panose="02020603050405020304" pitchFamily="18" charset="0"/>
              </a:rPr>
              <a:t>Louaize</a:t>
            </a:r>
            <a:r>
              <a:rPr lang="fr-FR" sz="1050">
                <a:latin typeface="Arial" panose="020B0604020202020204" pitchFamily="34" charset="0"/>
                <a:ea typeface="Times New Roman" panose="02020603050405020304" pitchFamily="18" charset="0"/>
              </a:rPr>
              <a:t>, </a:t>
            </a:r>
          </a:p>
          <a:p>
            <a:pPr>
              <a:lnSpc>
                <a:spcPct val="150000"/>
              </a:lnSpc>
            </a:pPr>
            <a:r>
              <a:rPr lang="fr-FR" sz="1050">
                <a:latin typeface="Arial" panose="020B0604020202020204" pitchFamily="34" charset="0"/>
                <a:ea typeface="Times New Roman" panose="02020603050405020304" pitchFamily="18" charset="0"/>
              </a:rPr>
              <a:t>    Lebanon</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UNISA, Univ. of South Africa </a:t>
            </a:r>
            <a:r>
              <a:rPr lang="fr-FR" sz="1050">
                <a:latin typeface="Times New Roman" panose="02020603050405020304" pitchFamily="18" charset="0"/>
                <a:ea typeface="Times New Roman" panose="02020603050405020304" pitchFamily="18" charset="0"/>
              </a:rPr>
              <a:t>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Univ. of Cape Town, South Africa</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OER </a:t>
            </a:r>
            <a:r>
              <a:rPr lang="fr-FR" sz="1050" err="1">
                <a:latin typeface="Arial" panose="020B0604020202020204" pitchFamily="34" charset="0"/>
                <a:ea typeface="Times New Roman" panose="02020603050405020304" pitchFamily="18" charset="0"/>
              </a:rPr>
              <a:t>Foundation</a:t>
            </a:r>
            <a:r>
              <a:rPr lang="fr-FR" sz="1050">
                <a:latin typeface="Arial" panose="020B0604020202020204" pitchFamily="34" charset="0"/>
                <a:ea typeface="Times New Roman" panose="02020603050405020304" pitchFamily="18" charset="0"/>
              </a:rPr>
              <a:t>, New-</a:t>
            </a:r>
            <a:r>
              <a:rPr lang="fr-FR" sz="1050" err="1">
                <a:latin typeface="Arial" panose="020B0604020202020204" pitchFamily="34" charset="0"/>
                <a:ea typeface="Times New Roman" panose="02020603050405020304" pitchFamily="18" charset="0"/>
              </a:rPr>
              <a:t>Zealand</a:t>
            </a:r>
            <a:r>
              <a:rPr lang="fr-FR" sz="1050">
                <a:latin typeface="Arial" panose="020B0604020202020204" pitchFamily="34" charset="0"/>
                <a:ea typeface="Times New Roman" panose="02020603050405020304" pitchFamily="18" charset="0"/>
              </a:rPr>
              <a:t> </a:t>
            </a:r>
          </a:p>
          <a:p>
            <a:pPr>
              <a:lnSpc>
                <a:spcPct val="150000"/>
              </a:lnSpc>
            </a:pPr>
            <a:r>
              <a:rPr lang="fr-FR" sz="1050">
                <a:solidFill>
                  <a:srgbClr val="0070C0"/>
                </a:solidFill>
                <a:latin typeface="Arial" panose="020B0604020202020204" pitchFamily="34" charset="0"/>
                <a:ea typeface="Times New Roman" panose="02020603050405020304" pitchFamily="18" charset="0"/>
                <a:sym typeface="Wingdings" panose="05000000000000000000" pitchFamily="2" charset="2"/>
              </a:rPr>
              <a:t> </a:t>
            </a:r>
            <a:r>
              <a:rPr lang="fr-FR" sz="1050">
                <a:latin typeface="Arial" panose="020B0604020202020204" pitchFamily="34" charset="0"/>
                <a:ea typeface="Times New Roman" panose="02020603050405020304" pitchFamily="18" charset="0"/>
              </a:rPr>
              <a:t>Te </a:t>
            </a:r>
            <a:r>
              <a:rPr lang="fr-FR" sz="1050" err="1">
                <a:latin typeface="Arial" panose="020B0604020202020204" pitchFamily="34" charset="0"/>
                <a:ea typeface="Times New Roman" panose="02020603050405020304" pitchFamily="18" charset="0"/>
              </a:rPr>
              <a:t>Pukenga</a:t>
            </a:r>
            <a:r>
              <a:rPr lang="fr-FR" sz="1050">
                <a:latin typeface="Arial" panose="020B0604020202020204" pitchFamily="34" charset="0"/>
                <a:ea typeface="Times New Roman" panose="02020603050405020304" pitchFamily="18" charset="0"/>
              </a:rPr>
              <a:t>, New-</a:t>
            </a:r>
            <a:r>
              <a:rPr lang="fr-FR" sz="1050" err="1">
                <a:latin typeface="Arial" panose="020B0604020202020204" pitchFamily="34" charset="0"/>
                <a:ea typeface="Times New Roman" panose="02020603050405020304" pitchFamily="18" charset="0"/>
              </a:rPr>
              <a:t>Zealand</a:t>
            </a:r>
            <a:r>
              <a:rPr lang="fr-FR" sz="1050">
                <a:latin typeface="Arial" panose="020B0604020202020204" pitchFamily="34" charset="0"/>
                <a:ea typeface="Times New Roman" panose="02020603050405020304" pitchFamily="18" charset="0"/>
              </a:rPr>
              <a:t> </a:t>
            </a:r>
            <a:r>
              <a:rPr lang="fr-FR" sz="1050">
                <a:latin typeface="Times New Roman" panose="02020603050405020304" pitchFamily="18" charset="0"/>
                <a:ea typeface="Times New Roman" panose="02020603050405020304" pitchFamily="18" charset="0"/>
              </a:rPr>
              <a:t> </a:t>
            </a:r>
          </a:p>
        </p:txBody>
      </p:sp>
      <p:sp>
        <p:nvSpPr>
          <p:cNvPr id="2" name="Title 1">
            <a:extLst>
              <a:ext uri="{FF2B5EF4-FFF2-40B4-BE49-F238E27FC236}">
                <a16:creationId xmlns:a16="http://schemas.microsoft.com/office/drawing/2014/main" id="{D632E637-0A1E-C7CB-4742-FCA1E81F8E58}"/>
              </a:ext>
            </a:extLst>
          </p:cNvPr>
          <p:cNvSpPr txBox="1">
            <a:spLocks/>
          </p:cNvSpPr>
          <p:nvPr/>
        </p:nvSpPr>
        <p:spPr>
          <a:xfrm>
            <a:off x="162315" y="1"/>
            <a:ext cx="6258193" cy="991901"/>
          </a:xfrm>
          <a:prstGeom prst="rect">
            <a:avLst/>
          </a:prstGeom>
          <a:solidFill>
            <a:srgbClr val="0070C0"/>
          </a:solidFill>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defRPr/>
            </a:pPr>
            <a:r>
              <a:rPr lang="en-US" sz="2400" b="1">
                <a:solidFill>
                  <a:schemeClr val="bg1"/>
                </a:solidFill>
              </a:rPr>
              <a:t>UNITWIN Network on Open Education </a:t>
            </a:r>
          </a:p>
          <a:p>
            <a:pPr algn="l">
              <a:lnSpc>
                <a:spcPct val="90000"/>
              </a:lnSpc>
              <a:spcBef>
                <a:spcPct val="0"/>
              </a:spcBef>
              <a:defRPr/>
            </a:pPr>
            <a:r>
              <a:rPr lang="en-US" sz="2100" b="1">
                <a:solidFill>
                  <a:schemeClr val="bg1"/>
                </a:solidFill>
              </a:rPr>
              <a:t>(official launch 26 June 2024)</a:t>
            </a:r>
          </a:p>
        </p:txBody>
      </p:sp>
      <p:pic>
        <p:nvPicPr>
          <p:cNvPr id="14" name="Image 4">
            <a:extLst>
              <a:ext uri="{FF2B5EF4-FFF2-40B4-BE49-F238E27FC236}">
                <a16:creationId xmlns:a16="http://schemas.microsoft.com/office/drawing/2014/main" id="{752BEDD8-6E2A-4C97-BB9E-F7FB310C10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9869" y="4398726"/>
            <a:ext cx="2031847" cy="712406"/>
          </a:xfrm>
          <a:prstGeom prst="rect">
            <a:avLst/>
          </a:prstGeom>
        </p:spPr>
      </p:pic>
    </p:spTree>
    <p:extLst>
      <p:ext uri="{BB962C8B-B14F-4D97-AF65-F5344CB8AC3E}">
        <p14:creationId xmlns:p14="http://schemas.microsoft.com/office/powerpoint/2010/main" val="12893106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 name="Title 1">
            <a:extLst>
              <a:ext uri="{FF2B5EF4-FFF2-40B4-BE49-F238E27FC236}">
                <a16:creationId xmlns:a16="http://schemas.microsoft.com/office/drawing/2014/main" id="{DF8369DD-9479-29DE-A155-07C7F12CA4B7}"/>
              </a:ext>
            </a:extLst>
          </p:cNvPr>
          <p:cNvSpPr>
            <a:spLocks noGrp="1"/>
          </p:cNvSpPr>
          <p:nvPr>
            <p:ph type="title"/>
          </p:nvPr>
        </p:nvSpPr>
        <p:spPr>
          <a:xfrm>
            <a:off x="2433099" y="273844"/>
            <a:ext cx="6472759" cy="1355479"/>
          </a:xfrm>
        </p:spPr>
        <p:txBody>
          <a:bodyPr spcFirstLastPara="1" vert="horz" wrap="square" lIns="68580" tIns="34290" rIns="68580" bIns="34290" rtlCol="0" anchor="ctr" anchorCtr="0">
            <a:normAutofit/>
          </a:bodyPr>
          <a:lstStyle/>
          <a:p>
            <a:pPr>
              <a:spcBef>
                <a:spcPct val="0"/>
              </a:spcBef>
            </a:pPr>
            <a:r>
              <a:rPr lang="en-US">
                <a:solidFill>
                  <a:schemeClr val="accent1"/>
                </a:solidFill>
                <a:latin typeface="Avenir Next LT Pro Demi" panose="020B0704020202020204" pitchFamily="34" charset="0"/>
              </a:rPr>
              <a:t>Futures of Higher Education – </a:t>
            </a:r>
            <a:br>
              <a:rPr lang="en-US">
                <a:solidFill>
                  <a:schemeClr val="accent1"/>
                </a:solidFill>
                <a:latin typeface="Avenir Next LT Pro Demi" panose="020B0704020202020204" pitchFamily="34" charset="0"/>
              </a:rPr>
            </a:br>
            <a:r>
              <a:rPr lang="en-US">
                <a:solidFill>
                  <a:schemeClr val="accent1"/>
                </a:solidFill>
                <a:latin typeface="Avenir Next LT Pro Demi" panose="020B0704020202020204" pitchFamily="34" charset="0"/>
              </a:rPr>
              <a:t>A new social contract </a:t>
            </a:r>
            <a:r>
              <a:rPr lang="en-US" sz="1400">
                <a:solidFill>
                  <a:schemeClr val="accent1"/>
                </a:solidFill>
                <a:latin typeface="Avenir Next LT Pro Demi" panose="020B0704020202020204" pitchFamily="34" charset="0"/>
              </a:rPr>
              <a:t>(UNESCO, 2021)</a:t>
            </a:r>
          </a:p>
        </p:txBody>
      </p:sp>
      <p:sp>
        <p:nvSpPr>
          <p:cNvPr id="3" name="Text Placeholder 2">
            <a:extLst>
              <a:ext uri="{FF2B5EF4-FFF2-40B4-BE49-F238E27FC236}">
                <a16:creationId xmlns:a16="http://schemas.microsoft.com/office/drawing/2014/main" id="{ABC0545B-D504-5A08-79B9-6B8F04BCE338}"/>
              </a:ext>
            </a:extLst>
          </p:cNvPr>
          <p:cNvSpPr>
            <a:spLocks noGrp="1"/>
          </p:cNvSpPr>
          <p:nvPr>
            <p:ph type="body" idx="1"/>
          </p:nvPr>
        </p:nvSpPr>
        <p:spPr>
          <a:xfrm>
            <a:off x="2433100" y="1629323"/>
            <a:ext cx="6472758" cy="2818504"/>
          </a:xfrm>
        </p:spPr>
        <p:txBody>
          <a:bodyPr spcFirstLastPara="1" vert="horz" wrap="square" lIns="68580" tIns="34290" rIns="68580" bIns="34290" rtlCol="0" anchor="t" anchorCtr="0">
            <a:noAutofit/>
          </a:bodyPr>
          <a:lstStyle/>
          <a:p>
            <a:pPr marL="0" indent="0">
              <a:lnSpc>
                <a:spcPct val="100000"/>
              </a:lnSpc>
              <a:spcAft>
                <a:spcPts val="450"/>
              </a:spcAft>
              <a:buNone/>
            </a:pPr>
            <a:r>
              <a:rPr lang="en-US" sz="1400">
                <a:latin typeface="Arial" panose="020B0604020202020204" pitchFamily="34" charset="0"/>
                <a:cs typeface="Arial" panose="020B0604020202020204" pitchFamily="34" charset="0"/>
              </a:rPr>
              <a:t>This new social contract calls for:</a:t>
            </a:r>
          </a:p>
          <a:p>
            <a:pPr marL="742474" indent="-285750">
              <a:lnSpc>
                <a:spcPct val="100000"/>
              </a:lnSpc>
              <a:spcBef>
                <a:spcPts val="600"/>
              </a:spcBef>
              <a:spcAft>
                <a:spcPts val="450"/>
              </a:spcAft>
              <a:buFont typeface="Wingdings" panose="05000000000000000000" pitchFamily="2" charset="2"/>
              <a:buChar char="§"/>
            </a:pPr>
            <a:r>
              <a:rPr lang="en-US" sz="1400">
                <a:latin typeface="Arial" panose="020B0604020202020204" pitchFamily="34" charset="0"/>
                <a:cs typeface="Arial" panose="020B0604020202020204" pitchFamily="34" charset="0"/>
              </a:rPr>
              <a:t>Radically different approach to higher education with a focus on </a:t>
            </a:r>
            <a:r>
              <a:rPr lang="en-US" sz="1400">
                <a:solidFill>
                  <a:srgbClr val="FF0000"/>
                </a:solidFill>
                <a:latin typeface="Arial" panose="020B0604020202020204" pitchFamily="34" charset="0"/>
                <a:cs typeface="Arial" panose="020B0604020202020204" pitchFamily="34" charset="0"/>
              </a:rPr>
              <a:t>openness, inclusivity and diversity. </a:t>
            </a:r>
          </a:p>
          <a:p>
            <a:pPr marL="742474" indent="-285750">
              <a:lnSpc>
                <a:spcPct val="100000"/>
              </a:lnSpc>
              <a:spcBef>
                <a:spcPts val="600"/>
              </a:spcBef>
              <a:spcAft>
                <a:spcPts val="450"/>
              </a:spcAft>
              <a:buFont typeface="Wingdings" panose="05000000000000000000" pitchFamily="2" charset="2"/>
              <a:buChar char="§"/>
            </a:pPr>
            <a:r>
              <a:rPr lang="en-US" sz="1400">
                <a:latin typeface="Arial" panose="020B0604020202020204" pitchFamily="34" charset="0"/>
                <a:cs typeface="Arial" panose="020B0604020202020204" pitchFamily="34" charset="0"/>
              </a:rPr>
              <a:t>Moving away from neoliberal competition towards </a:t>
            </a:r>
            <a:r>
              <a:rPr lang="en-US" sz="1400">
                <a:solidFill>
                  <a:srgbClr val="FF0000"/>
                </a:solidFill>
                <a:latin typeface="Arial" panose="020B0604020202020204" pitchFamily="34" charset="0"/>
                <a:cs typeface="Arial" panose="020B0604020202020204" pitchFamily="34" charset="0"/>
              </a:rPr>
              <a:t>higher education as a public and common good.</a:t>
            </a:r>
          </a:p>
          <a:p>
            <a:pPr marL="742474" indent="-285750">
              <a:lnSpc>
                <a:spcPct val="100000"/>
              </a:lnSpc>
              <a:spcBef>
                <a:spcPts val="600"/>
              </a:spcBef>
              <a:spcAft>
                <a:spcPts val="450"/>
              </a:spcAft>
              <a:buFont typeface="Wingdings" panose="05000000000000000000" pitchFamily="2" charset="2"/>
              <a:buChar char="§"/>
            </a:pPr>
            <a:r>
              <a:rPr lang="en-US" sz="1400">
                <a:solidFill>
                  <a:srgbClr val="FF0000"/>
                </a:solidFill>
                <a:latin typeface="Arial" panose="020B0604020202020204" pitchFamily="34" charset="0"/>
                <a:cs typeface="Arial" panose="020B0604020202020204" pitchFamily="34" charset="0"/>
              </a:rPr>
              <a:t>Rethinking of existing pedagogy.</a:t>
            </a:r>
          </a:p>
          <a:p>
            <a:pPr marL="742474" indent="-285750">
              <a:lnSpc>
                <a:spcPct val="100000"/>
              </a:lnSpc>
              <a:spcBef>
                <a:spcPts val="600"/>
              </a:spcBef>
              <a:spcAft>
                <a:spcPts val="450"/>
              </a:spcAft>
              <a:buFont typeface="Wingdings" panose="05000000000000000000" pitchFamily="2" charset="2"/>
              <a:buChar char="§"/>
            </a:pPr>
            <a:r>
              <a:rPr lang="en-US" sz="1400">
                <a:latin typeface="Arial" panose="020B0604020202020204" pitchFamily="34" charset="0"/>
                <a:cs typeface="Arial" panose="020B0604020202020204" pitchFamily="34" charset="0"/>
              </a:rPr>
              <a:t>Continuing but also moving forward from the intergenerational relationships between lecturers and students to ‘intragenerational’ pedagogy where the presence of </a:t>
            </a:r>
            <a:r>
              <a:rPr lang="en-US" sz="1400">
                <a:solidFill>
                  <a:srgbClr val="FF0000"/>
                </a:solidFill>
                <a:latin typeface="Arial" panose="020B0604020202020204" pitchFamily="34" charset="0"/>
                <a:cs typeface="Arial" panose="020B0604020202020204" pitchFamily="34" charset="0"/>
              </a:rPr>
              <a:t>students are foregrounded, building a truly inclusive democratic higher education where students feel a sense of belonging.</a:t>
            </a:r>
          </a:p>
        </p:txBody>
      </p:sp>
      <p:pic>
        <p:nvPicPr>
          <p:cNvPr id="4" name="Picture 3">
            <a:extLst>
              <a:ext uri="{FF2B5EF4-FFF2-40B4-BE49-F238E27FC236}">
                <a16:creationId xmlns:a16="http://schemas.microsoft.com/office/drawing/2014/main" id="{BAEE485E-8C18-4197-B4CD-EFF5F6904E17}"/>
              </a:ext>
            </a:extLst>
          </p:cNvPr>
          <p:cNvPicPr>
            <a:picLocks noChangeAspect="1"/>
          </p:cNvPicPr>
          <p:nvPr/>
        </p:nvPicPr>
        <p:blipFill rotWithShape="1">
          <a:blip r:embed="rId2"/>
          <a:srcRect l="25935" t="13190" r="25869" b="27652"/>
          <a:stretch/>
        </p:blipFill>
        <p:spPr>
          <a:xfrm>
            <a:off x="238142" y="146602"/>
            <a:ext cx="1876507" cy="2425148"/>
          </a:xfrm>
          <a:prstGeom prst="rect">
            <a:avLst/>
          </a:prstGeom>
        </p:spPr>
      </p:pic>
    </p:spTree>
    <p:extLst>
      <p:ext uri="{BB962C8B-B14F-4D97-AF65-F5344CB8AC3E}">
        <p14:creationId xmlns:p14="http://schemas.microsoft.com/office/powerpoint/2010/main" val="36220143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oster for a conference&#10;&#10;Description automatically generated with medium confidence">
            <a:extLst>
              <a:ext uri="{FF2B5EF4-FFF2-40B4-BE49-F238E27FC236}">
                <a16:creationId xmlns:a16="http://schemas.microsoft.com/office/drawing/2014/main" id="{8A6DF100-D088-E63D-1ECE-FA1F0BA2A4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1" y="0"/>
            <a:ext cx="9127098" cy="5143500"/>
          </a:xfrm>
          <a:prstGeom prst="rect">
            <a:avLst/>
          </a:prstGeom>
        </p:spPr>
      </p:pic>
      <p:pic>
        <p:nvPicPr>
          <p:cNvPr id="8" name="Image 2">
            <a:extLst>
              <a:ext uri="{FF2B5EF4-FFF2-40B4-BE49-F238E27FC236}">
                <a16:creationId xmlns:a16="http://schemas.microsoft.com/office/drawing/2014/main" id="{47DA0E2D-9D8B-834F-2433-D9A2A23958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9745" y="4091830"/>
            <a:ext cx="764089" cy="508606"/>
          </a:xfrm>
          <a:prstGeom prst="rect">
            <a:avLst/>
          </a:prstGeom>
        </p:spPr>
      </p:pic>
    </p:spTree>
    <p:extLst>
      <p:ext uri="{BB962C8B-B14F-4D97-AF65-F5344CB8AC3E}">
        <p14:creationId xmlns:p14="http://schemas.microsoft.com/office/powerpoint/2010/main" val="41801683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63151-BEC4-07A8-7968-2E7F5DB0F27D}"/>
              </a:ext>
            </a:extLst>
          </p:cNvPr>
          <p:cNvSpPr>
            <a:spLocks noGrp="1"/>
          </p:cNvSpPr>
          <p:nvPr>
            <p:ph type="title"/>
          </p:nvPr>
        </p:nvSpPr>
        <p:spPr>
          <a:xfrm>
            <a:off x="0" y="1"/>
            <a:ext cx="9144000" cy="629405"/>
          </a:xfrm>
          <a:solidFill>
            <a:srgbClr val="0070C0"/>
          </a:solidFill>
        </p:spPr>
        <p:txBody>
          <a:bodyPr/>
          <a:lstStyle/>
          <a:p>
            <a:r>
              <a:rPr lang="en-ZA" dirty="0">
                <a:solidFill>
                  <a:schemeClr val="bg1"/>
                </a:solidFill>
              </a:rPr>
              <a:t>Community in SA</a:t>
            </a:r>
          </a:p>
        </p:txBody>
      </p:sp>
      <p:pic>
        <p:nvPicPr>
          <p:cNvPr id="8" name="Google Shape;235;p42" descr="A close-up of a logo&#10;&#10;Description automatically generated">
            <a:extLst>
              <a:ext uri="{FF2B5EF4-FFF2-40B4-BE49-F238E27FC236}">
                <a16:creationId xmlns:a16="http://schemas.microsoft.com/office/drawing/2014/main" id="{B1E22D63-1F8C-CDF2-B0E0-E2E545B72CAF}"/>
              </a:ext>
            </a:extLst>
          </p:cNvPr>
          <p:cNvPicPr preferRelativeResize="0"/>
          <p:nvPr/>
        </p:nvPicPr>
        <p:blipFill>
          <a:blip r:embed="rId3">
            <a:alphaModFix/>
          </a:blip>
          <a:stretch>
            <a:fillRect/>
          </a:stretch>
        </p:blipFill>
        <p:spPr>
          <a:xfrm>
            <a:off x="3469150" y="2583305"/>
            <a:ext cx="2603200" cy="1183088"/>
          </a:xfrm>
          <a:prstGeom prst="rect">
            <a:avLst/>
          </a:prstGeom>
          <a:noFill/>
          <a:ln>
            <a:noFill/>
          </a:ln>
        </p:spPr>
      </p:pic>
      <p:pic>
        <p:nvPicPr>
          <p:cNvPr id="10" name="Picture 9" descr="A blue and yellow logo&#10;&#10;Description automatically generated">
            <a:extLst>
              <a:ext uri="{FF2B5EF4-FFF2-40B4-BE49-F238E27FC236}">
                <a16:creationId xmlns:a16="http://schemas.microsoft.com/office/drawing/2014/main" id="{2D50BCF0-F034-C3F0-5A3B-E2FF4A1AA81B}"/>
              </a:ext>
            </a:extLst>
          </p:cNvPr>
          <p:cNvPicPr>
            <a:picLocks noChangeAspect="1"/>
          </p:cNvPicPr>
          <p:nvPr/>
        </p:nvPicPr>
        <p:blipFill>
          <a:blip r:embed="rId4"/>
          <a:stretch>
            <a:fillRect/>
          </a:stretch>
        </p:blipFill>
        <p:spPr>
          <a:xfrm>
            <a:off x="6365270" y="2751218"/>
            <a:ext cx="1776450" cy="1776450"/>
          </a:xfrm>
          <a:prstGeom prst="rect">
            <a:avLst/>
          </a:prstGeom>
        </p:spPr>
      </p:pic>
      <p:pic>
        <p:nvPicPr>
          <p:cNvPr id="1026" name="Picture 2" descr="What are Creative Commons licenses? - WUR">
            <a:extLst>
              <a:ext uri="{FF2B5EF4-FFF2-40B4-BE49-F238E27FC236}">
                <a16:creationId xmlns:a16="http://schemas.microsoft.com/office/drawing/2014/main" id="{5F421C17-B544-2C05-C2B9-45B4B2747F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5462" y="4149184"/>
            <a:ext cx="1776450" cy="945902"/>
          </a:xfrm>
          <a:prstGeom prst="rect">
            <a:avLst/>
          </a:prstGeom>
          <a:noFill/>
          <a:extLst>
            <a:ext uri="{909E8E84-426E-40DD-AFC4-6F175D3DCCD1}">
              <a14:hiddenFill xmlns:a14="http://schemas.microsoft.com/office/drawing/2010/main">
                <a:solidFill>
                  <a:srgbClr val="FFFFFF"/>
                </a:solidFill>
              </a14:hiddenFill>
            </a:ext>
          </a:extLst>
        </p:spPr>
      </p:pic>
      <p:pic>
        <p:nvPicPr>
          <p:cNvPr id="3" name="Google Shape;232;p42">
            <a:extLst>
              <a:ext uri="{FF2B5EF4-FFF2-40B4-BE49-F238E27FC236}">
                <a16:creationId xmlns:a16="http://schemas.microsoft.com/office/drawing/2014/main" id="{EE976966-C085-3695-03FE-BF10DF1F7FCE}"/>
              </a:ext>
            </a:extLst>
          </p:cNvPr>
          <p:cNvPicPr preferRelativeResize="0"/>
          <p:nvPr/>
        </p:nvPicPr>
        <p:blipFill>
          <a:blip r:embed="rId6">
            <a:alphaModFix/>
          </a:blip>
          <a:stretch>
            <a:fillRect/>
          </a:stretch>
        </p:blipFill>
        <p:spPr>
          <a:xfrm>
            <a:off x="507808" y="3952937"/>
            <a:ext cx="2314575" cy="703449"/>
          </a:xfrm>
          <a:prstGeom prst="rect">
            <a:avLst/>
          </a:prstGeom>
          <a:noFill/>
          <a:ln>
            <a:noFill/>
          </a:ln>
        </p:spPr>
      </p:pic>
      <p:pic>
        <p:nvPicPr>
          <p:cNvPr id="5" name="Google Shape;227;p42">
            <a:extLst>
              <a:ext uri="{FF2B5EF4-FFF2-40B4-BE49-F238E27FC236}">
                <a16:creationId xmlns:a16="http://schemas.microsoft.com/office/drawing/2014/main" id="{00BD08A7-C6EF-D1CA-AB2A-D3ADD2960567}"/>
              </a:ext>
            </a:extLst>
          </p:cNvPr>
          <p:cNvPicPr preferRelativeResize="0"/>
          <p:nvPr/>
        </p:nvPicPr>
        <p:blipFill>
          <a:blip r:embed="rId7">
            <a:alphaModFix/>
          </a:blip>
          <a:stretch>
            <a:fillRect/>
          </a:stretch>
        </p:blipFill>
        <p:spPr>
          <a:xfrm>
            <a:off x="239339" y="863346"/>
            <a:ext cx="856500" cy="1680900"/>
          </a:xfrm>
          <a:prstGeom prst="rect">
            <a:avLst/>
          </a:prstGeom>
          <a:noFill/>
          <a:ln>
            <a:noFill/>
          </a:ln>
        </p:spPr>
      </p:pic>
      <p:pic>
        <p:nvPicPr>
          <p:cNvPr id="1028" name="Picture 4" descr="DBE Annual Report ...">
            <a:extLst>
              <a:ext uri="{FF2B5EF4-FFF2-40B4-BE49-F238E27FC236}">
                <a16:creationId xmlns:a16="http://schemas.microsoft.com/office/drawing/2014/main" id="{975E32BA-E8A8-0784-B2A1-49091F9573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8991" y="2675419"/>
            <a:ext cx="2603200" cy="10151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Open Education Global - Wikidata">
            <a:extLst>
              <a:ext uri="{FF2B5EF4-FFF2-40B4-BE49-F238E27FC236}">
                <a16:creationId xmlns:a16="http://schemas.microsoft.com/office/drawing/2014/main" id="{1A6E3D35-5E11-7A8C-A297-58CD4F82298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0400" y="3853151"/>
            <a:ext cx="2603201" cy="768984"/>
          </a:xfrm>
          <a:prstGeom prst="rect">
            <a:avLst/>
          </a:prstGeom>
          <a:noFill/>
          <a:extLst>
            <a:ext uri="{909E8E84-426E-40DD-AFC4-6F175D3DCCD1}">
              <a14:hiddenFill xmlns:a14="http://schemas.microsoft.com/office/drawing/2010/main">
                <a:solidFill>
                  <a:srgbClr val="FFFFFF"/>
                </a:solidFill>
              </a14:hiddenFill>
            </a:ext>
          </a:extLst>
        </p:spPr>
      </p:pic>
      <p:pic>
        <p:nvPicPr>
          <p:cNvPr id="9" name="Google Shape;229;p42" descr="A purple rectangular sign with white text&#10;&#10;Description automatically generated">
            <a:extLst>
              <a:ext uri="{FF2B5EF4-FFF2-40B4-BE49-F238E27FC236}">
                <a16:creationId xmlns:a16="http://schemas.microsoft.com/office/drawing/2014/main" id="{CBCEEA8E-A7B3-23E2-6B54-6FCC89DE1704}"/>
              </a:ext>
            </a:extLst>
          </p:cNvPr>
          <p:cNvPicPr preferRelativeResize="0"/>
          <p:nvPr/>
        </p:nvPicPr>
        <p:blipFill>
          <a:blip r:embed="rId10">
            <a:alphaModFix/>
          </a:blip>
          <a:stretch>
            <a:fillRect/>
          </a:stretch>
        </p:blipFill>
        <p:spPr>
          <a:xfrm>
            <a:off x="6891511" y="1865529"/>
            <a:ext cx="1991901" cy="1393276"/>
          </a:xfrm>
          <a:prstGeom prst="rect">
            <a:avLst/>
          </a:prstGeom>
          <a:noFill/>
          <a:ln>
            <a:noFill/>
          </a:ln>
        </p:spPr>
      </p:pic>
      <p:pic>
        <p:nvPicPr>
          <p:cNvPr id="1036" name="Picture 12" descr="Jobs at Commonwealth of Learning">
            <a:extLst>
              <a:ext uri="{FF2B5EF4-FFF2-40B4-BE49-F238E27FC236}">
                <a16:creationId xmlns:a16="http://schemas.microsoft.com/office/drawing/2014/main" id="{3E481A57-8A80-B35B-F818-6614AAF2041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61316" y="1134000"/>
            <a:ext cx="32670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4">
            <a:extLst>
              <a:ext uri="{FF2B5EF4-FFF2-40B4-BE49-F238E27FC236}">
                <a16:creationId xmlns:a16="http://schemas.microsoft.com/office/drawing/2014/main" id="{752BEDD8-6E2A-4C97-BB9E-F7FB310C109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12974" y="901480"/>
            <a:ext cx="2427737" cy="829820"/>
          </a:xfrm>
          <a:prstGeom prst="rect">
            <a:avLst/>
          </a:prstGeom>
        </p:spPr>
      </p:pic>
      <p:pic>
        <p:nvPicPr>
          <p:cNvPr id="6" name="Google Shape;233;p42" descr="A logo for a university&#10;&#10;Description automatically generated">
            <a:extLst>
              <a:ext uri="{FF2B5EF4-FFF2-40B4-BE49-F238E27FC236}">
                <a16:creationId xmlns:a16="http://schemas.microsoft.com/office/drawing/2014/main" id="{3BBE86CA-B423-438E-112E-6CF074CCC3E7}"/>
              </a:ext>
            </a:extLst>
          </p:cNvPr>
          <p:cNvPicPr preferRelativeResize="0"/>
          <p:nvPr/>
        </p:nvPicPr>
        <p:blipFill>
          <a:blip r:embed="rId13">
            <a:alphaModFix/>
          </a:blip>
          <a:stretch>
            <a:fillRect/>
          </a:stretch>
        </p:blipFill>
        <p:spPr>
          <a:xfrm>
            <a:off x="2435687" y="784108"/>
            <a:ext cx="2066925" cy="1183088"/>
          </a:xfrm>
          <a:prstGeom prst="rect">
            <a:avLst/>
          </a:prstGeom>
          <a:noFill/>
          <a:ln>
            <a:noFill/>
          </a:ln>
        </p:spPr>
      </p:pic>
      <p:pic>
        <p:nvPicPr>
          <p:cNvPr id="12" name="Picture 6" descr="of Cape Town UCT Logo PNG vector ...">
            <a:extLst>
              <a:ext uri="{FF2B5EF4-FFF2-40B4-BE49-F238E27FC236}">
                <a16:creationId xmlns:a16="http://schemas.microsoft.com/office/drawing/2014/main" id="{A6407E7C-56CB-5BC8-4F9F-79F5A5BF846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7897" r="12291"/>
          <a:stretch/>
        </p:blipFill>
        <p:spPr bwMode="auto">
          <a:xfrm>
            <a:off x="1235538" y="1331753"/>
            <a:ext cx="1320966" cy="1419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3693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4" name="Picture 16" descr="Walter Sisulu University ...">
            <a:extLst>
              <a:ext uri="{FF2B5EF4-FFF2-40B4-BE49-F238E27FC236}">
                <a16:creationId xmlns:a16="http://schemas.microsoft.com/office/drawing/2014/main" id="{B25571A6-A604-D4F6-9BB5-D03B4B4A23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0515" y="3535718"/>
            <a:ext cx="1874647" cy="1874647"/>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PUT Cape Peninsula University of ...">
            <a:extLst>
              <a:ext uri="{FF2B5EF4-FFF2-40B4-BE49-F238E27FC236}">
                <a16:creationId xmlns:a16="http://schemas.microsoft.com/office/drawing/2014/main" id="{21BCE3A2-1425-DAD6-A704-FDABD196F5B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952"/>
          <a:stretch/>
        </p:blipFill>
        <p:spPr bwMode="auto">
          <a:xfrm>
            <a:off x="5045167" y="391720"/>
            <a:ext cx="2654233" cy="1576489"/>
          </a:xfrm>
          <a:prstGeom prst="rect">
            <a:avLst/>
          </a:prstGeom>
          <a:noFill/>
          <a:extLst>
            <a:ext uri="{909E8E84-426E-40DD-AFC4-6F175D3DCCD1}">
              <a14:hiddenFill xmlns:a14="http://schemas.microsoft.com/office/drawing/2010/main">
                <a:solidFill>
                  <a:srgbClr val="FFFFFF"/>
                </a:solidFill>
              </a14:hiddenFill>
            </a:ext>
          </a:extLst>
        </p:spPr>
      </p:pic>
      <p:pic>
        <p:nvPicPr>
          <p:cNvPr id="4" name="Google Shape;229;p42" descr="A purple rectangular sign with white text&#10;&#10;Description automatically generated">
            <a:extLst>
              <a:ext uri="{FF2B5EF4-FFF2-40B4-BE49-F238E27FC236}">
                <a16:creationId xmlns:a16="http://schemas.microsoft.com/office/drawing/2014/main" id="{428A6E56-62AC-08C9-5257-AB987DD9BC27}"/>
              </a:ext>
            </a:extLst>
          </p:cNvPr>
          <p:cNvPicPr preferRelativeResize="0"/>
          <p:nvPr/>
        </p:nvPicPr>
        <p:blipFill>
          <a:blip r:embed="rId5">
            <a:alphaModFix/>
          </a:blip>
          <a:stretch>
            <a:fillRect/>
          </a:stretch>
        </p:blipFill>
        <p:spPr>
          <a:xfrm>
            <a:off x="3507524" y="668791"/>
            <a:ext cx="1507842" cy="1050138"/>
          </a:xfrm>
          <a:prstGeom prst="rect">
            <a:avLst/>
          </a:prstGeom>
          <a:noFill/>
          <a:ln>
            <a:noFill/>
          </a:ln>
        </p:spPr>
      </p:pic>
      <p:pic>
        <p:nvPicPr>
          <p:cNvPr id="6" name="Google Shape;238;p42" descr="A logo for a university&#10;&#10;Description automatically generated">
            <a:extLst>
              <a:ext uri="{FF2B5EF4-FFF2-40B4-BE49-F238E27FC236}">
                <a16:creationId xmlns:a16="http://schemas.microsoft.com/office/drawing/2014/main" id="{9B46B99A-8BFB-0EA8-B456-281EE83B01C2}"/>
              </a:ext>
            </a:extLst>
          </p:cNvPr>
          <p:cNvPicPr preferRelativeResize="0"/>
          <p:nvPr/>
        </p:nvPicPr>
        <p:blipFill>
          <a:blip r:embed="rId6">
            <a:alphaModFix/>
          </a:blip>
          <a:stretch>
            <a:fillRect/>
          </a:stretch>
        </p:blipFill>
        <p:spPr>
          <a:xfrm>
            <a:off x="178321" y="413375"/>
            <a:ext cx="1409775" cy="1409775"/>
          </a:xfrm>
          <a:prstGeom prst="rect">
            <a:avLst/>
          </a:prstGeom>
          <a:noFill/>
          <a:ln>
            <a:noFill/>
          </a:ln>
        </p:spPr>
      </p:pic>
      <p:pic>
        <p:nvPicPr>
          <p:cNvPr id="8" name="Google Shape;230;p42" descr="A blue background with white text&#10;&#10;Description automatically generated">
            <a:extLst>
              <a:ext uri="{FF2B5EF4-FFF2-40B4-BE49-F238E27FC236}">
                <a16:creationId xmlns:a16="http://schemas.microsoft.com/office/drawing/2014/main" id="{DEB674BB-0B08-90EE-C56D-EC8C517C7046}"/>
              </a:ext>
            </a:extLst>
          </p:cNvPr>
          <p:cNvPicPr preferRelativeResize="0"/>
          <p:nvPr/>
        </p:nvPicPr>
        <p:blipFill>
          <a:blip r:embed="rId7">
            <a:alphaModFix/>
          </a:blip>
          <a:stretch>
            <a:fillRect/>
          </a:stretch>
        </p:blipFill>
        <p:spPr>
          <a:xfrm>
            <a:off x="1530969" y="4022924"/>
            <a:ext cx="922991" cy="918890"/>
          </a:xfrm>
          <a:prstGeom prst="rect">
            <a:avLst/>
          </a:prstGeom>
          <a:noFill/>
          <a:ln>
            <a:noFill/>
          </a:ln>
        </p:spPr>
      </p:pic>
      <p:pic>
        <p:nvPicPr>
          <p:cNvPr id="12" name="Google Shape;225;p42" descr="A close up of a person&#10;&#10;Description automatically generated">
            <a:extLst>
              <a:ext uri="{FF2B5EF4-FFF2-40B4-BE49-F238E27FC236}">
                <a16:creationId xmlns:a16="http://schemas.microsoft.com/office/drawing/2014/main" id="{002ABEB2-CAA6-8D68-9993-F726502CD049}"/>
              </a:ext>
            </a:extLst>
          </p:cNvPr>
          <p:cNvPicPr preferRelativeResize="0"/>
          <p:nvPr/>
        </p:nvPicPr>
        <p:blipFill>
          <a:blip r:embed="rId8">
            <a:alphaModFix/>
          </a:blip>
          <a:stretch>
            <a:fillRect/>
          </a:stretch>
        </p:blipFill>
        <p:spPr>
          <a:xfrm>
            <a:off x="4305049" y="2778237"/>
            <a:ext cx="2895799" cy="1047750"/>
          </a:xfrm>
          <a:prstGeom prst="rect">
            <a:avLst/>
          </a:prstGeom>
          <a:noFill/>
          <a:ln>
            <a:noFill/>
          </a:ln>
        </p:spPr>
      </p:pic>
      <p:sp>
        <p:nvSpPr>
          <p:cNvPr id="9" name="Title 1">
            <a:extLst>
              <a:ext uri="{FF2B5EF4-FFF2-40B4-BE49-F238E27FC236}">
                <a16:creationId xmlns:a16="http://schemas.microsoft.com/office/drawing/2014/main" id="{8E234D36-A133-0E15-74E9-89666BC88AC1}"/>
              </a:ext>
            </a:extLst>
          </p:cNvPr>
          <p:cNvSpPr>
            <a:spLocks noGrp="1"/>
          </p:cNvSpPr>
          <p:nvPr>
            <p:ph type="title"/>
          </p:nvPr>
        </p:nvSpPr>
        <p:spPr>
          <a:xfrm>
            <a:off x="0" y="1"/>
            <a:ext cx="9144000" cy="629405"/>
          </a:xfrm>
          <a:solidFill>
            <a:srgbClr val="0070C0"/>
          </a:solidFill>
        </p:spPr>
        <p:txBody>
          <a:bodyPr/>
          <a:lstStyle/>
          <a:p>
            <a:r>
              <a:rPr lang="en-ZA" dirty="0">
                <a:solidFill>
                  <a:schemeClr val="bg1"/>
                </a:solidFill>
              </a:rPr>
              <a:t>Community in SA</a:t>
            </a:r>
          </a:p>
        </p:txBody>
      </p:sp>
      <p:pic>
        <p:nvPicPr>
          <p:cNvPr id="5" name="Google Shape;233;p42" descr="A logo for a university&#10;&#10;Description automatically generated">
            <a:extLst>
              <a:ext uri="{FF2B5EF4-FFF2-40B4-BE49-F238E27FC236}">
                <a16:creationId xmlns:a16="http://schemas.microsoft.com/office/drawing/2014/main" id="{C4F848DC-A176-C6E7-1F33-D8C836BEB7A4}"/>
              </a:ext>
            </a:extLst>
          </p:cNvPr>
          <p:cNvPicPr preferRelativeResize="0"/>
          <p:nvPr/>
        </p:nvPicPr>
        <p:blipFill>
          <a:blip r:embed="rId9">
            <a:alphaModFix/>
          </a:blip>
          <a:stretch>
            <a:fillRect/>
          </a:stretch>
        </p:blipFill>
        <p:spPr>
          <a:xfrm>
            <a:off x="1681268" y="743467"/>
            <a:ext cx="1645300" cy="1015318"/>
          </a:xfrm>
          <a:prstGeom prst="rect">
            <a:avLst/>
          </a:prstGeom>
          <a:noFill/>
          <a:ln>
            <a:noFill/>
          </a:ln>
        </p:spPr>
      </p:pic>
      <p:pic>
        <p:nvPicPr>
          <p:cNvPr id="7" name="Google Shape;228;p42">
            <a:extLst>
              <a:ext uri="{FF2B5EF4-FFF2-40B4-BE49-F238E27FC236}">
                <a16:creationId xmlns:a16="http://schemas.microsoft.com/office/drawing/2014/main" id="{1A281358-EBAA-BA02-161E-B7970C1A1195}"/>
              </a:ext>
            </a:extLst>
          </p:cNvPr>
          <p:cNvPicPr preferRelativeResize="0"/>
          <p:nvPr/>
        </p:nvPicPr>
        <p:blipFill>
          <a:blip r:embed="rId10">
            <a:alphaModFix/>
          </a:blip>
          <a:stretch>
            <a:fillRect/>
          </a:stretch>
        </p:blipFill>
        <p:spPr>
          <a:xfrm>
            <a:off x="2921903" y="2769066"/>
            <a:ext cx="1383146" cy="1238650"/>
          </a:xfrm>
          <a:prstGeom prst="rect">
            <a:avLst/>
          </a:prstGeom>
          <a:noFill/>
          <a:ln>
            <a:noFill/>
          </a:ln>
        </p:spPr>
      </p:pic>
      <p:pic>
        <p:nvPicPr>
          <p:cNvPr id="2056" name="Picture 8" descr="University of the Witwatersrand - Wikipedia">
            <a:extLst>
              <a:ext uri="{FF2B5EF4-FFF2-40B4-BE49-F238E27FC236}">
                <a16:creationId xmlns:a16="http://schemas.microsoft.com/office/drawing/2014/main" id="{60497D4A-4142-400E-70DF-915CA94E2E8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42609" y="1607783"/>
            <a:ext cx="1566440" cy="14392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University of Pretoria Logo PNG Vector ...">
            <a:extLst>
              <a:ext uri="{FF2B5EF4-FFF2-40B4-BE49-F238E27FC236}">
                <a16:creationId xmlns:a16="http://schemas.microsoft.com/office/drawing/2014/main" id="{A69DC8AF-C0CA-D346-E016-69D4CCF7536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06710" y="1679543"/>
            <a:ext cx="28575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False Bay College - Wikipedia">
            <a:extLst>
              <a:ext uri="{FF2B5EF4-FFF2-40B4-BE49-F238E27FC236}">
                <a16:creationId xmlns:a16="http://schemas.microsoft.com/office/drawing/2014/main" id="{655B01F7-877A-7406-EB5B-392E9900F55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54327" y="4048381"/>
            <a:ext cx="1492594" cy="849321"/>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Mangosuthu University of Technology">
            <a:extLst>
              <a:ext uri="{FF2B5EF4-FFF2-40B4-BE49-F238E27FC236}">
                <a16:creationId xmlns:a16="http://schemas.microsoft.com/office/drawing/2014/main" id="{C073A0D9-9F1D-2618-0042-934EF5E06CB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3323" y="1741498"/>
            <a:ext cx="1511789" cy="815180"/>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Thekwini TVET College">
            <a:extLst>
              <a:ext uri="{FF2B5EF4-FFF2-40B4-BE49-F238E27FC236}">
                <a16:creationId xmlns:a16="http://schemas.microsoft.com/office/drawing/2014/main" id="{E7EA8800-BDB9-1C5E-8BB2-735D45A9723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23907" y="4092492"/>
            <a:ext cx="1874648" cy="761576"/>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descr="University of Fort Hare - Wikipedia">
            <a:extLst>
              <a:ext uri="{FF2B5EF4-FFF2-40B4-BE49-F238E27FC236}">
                <a16:creationId xmlns:a16="http://schemas.microsoft.com/office/drawing/2014/main" id="{CCC4FB6A-9C82-BFD8-C137-092F7390074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175" y="2845981"/>
            <a:ext cx="1928970" cy="102711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University of the Free State">
            <a:extLst>
              <a:ext uri="{FF2B5EF4-FFF2-40B4-BE49-F238E27FC236}">
                <a16:creationId xmlns:a16="http://schemas.microsoft.com/office/drawing/2014/main" id="{C58CF9AA-BC27-1327-3D65-C149A92ADDC7}"/>
              </a:ext>
            </a:extLst>
          </p:cNvPr>
          <p:cNvPicPr>
            <a:picLocks noChangeAspect="1" noChangeArrowheads="1"/>
          </p:cNvPicPr>
          <p:nvPr/>
        </p:nvPicPr>
        <p:blipFill rotWithShape="1">
          <a:blip r:embed="rId17">
            <a:extLst>
              <a:ext uri="{28A0092B-C50C-407E-A947-70E740481C1C}">
                <a14:useLocalDpi xmlns:a14="http://schemas.microsoft.com/office/drawing/2010/main" val="0"/>
              </a:ext>
            </a:extLst>
          </a:blip>
          <a:srcRect l="19726" r="5765"/>
          <a:stretch/>
        </p:blipFill>
        <p:spPr bwMode="auto">
          <a:xfrm>
            <a:off x="7317990" y="2690696"/>
            <a:ext cx="1657587" cy="122283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University of Johannesburg - Wikipedia">
            <a:extLst>
              <a:ext uri="{FF2B5EF4-FFF2-40B4-BE49-F238E27FC236}">
                <a16:creationId xmlns:a16="http://schemas.microsoft.com/office/drawing/2014/main" id="{3AF5A4ED-9D6C-B05A-1CC6-3993F2626E4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2653" y="4022924"/>
            <a:ext cx="922991" cy="91889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6" descr="of Cape Town UCT Logo PNG vector ...">
            <a:extLst>
              <a:ext uri="{FF2B5EF4-FFF2-40B4-BE49-F238E27FC236}">
                <a16:creationId xmlns:a16="http://schemas.microsoft.com/office/drawing/2014/main" id="{9E85E2B7-2E3A-DDFA-7352-08EA3B906E0B}"/>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l="17897" r="12291"/>
          <a:stretch/>
        </p:blipFill>
        <p:spPr bwMode="auto">
          <a:xfrm>
            <a:off x="6668983" y="1555405"/>
            <a:ext cx="1137977" cy="122283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shwane University of Technology ...">
            <a:extLst>
              <a:ext uri="{FF2B5EF4-FFF2-40B4-BE49-F238E27FC236}">
                <a16:creationId xmlns:a16="http://schemas.microsoft.com/office/drawing/2014/main" id="{583B5774-A5BB-6F7B-6F08-DFA4E95DA765}"/>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58150" y="781593"/>
            <a:ext cx="1485438" cy="1427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69454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6"/>
        <p:cNvGrpSpPr/>
        <p:nvPr/>
      </p:nvGrpSpPr>
      <p:grpSpPr>
        <a:xfrm>
          <a:off x="0" y="0"/>
          <a:ext cx="0" cy="0"/>
          <a:chOff x="0" y="0"/>
          <a:chExt cx="0" cy="0"/>
        </a:xfrm>
      </p:grpSpPr>
      <p:sp>
        <p:nvSpPr>
          <p:cNvPr id="98" name="Google Shape;98;p17"/>
          <p:cNvSpPr txBox="1">
            <a:spLocks noGrp="1"/>
          </p:cNvSpPr>
          <p:nvPr>
            <p:ph type="title"/>
          </p:nvPr>
        </p:nvSpPr>
        <p:spPr>
          <a:xfrm>
            <a:off x="657520" y="556043"/>
            <a:ext cx="2662237" cy="1212152"/>
          </a:xfrm>
        </p:spPr>
        <p:txBody>
          <a:bodyPr spcFirstLastPara="1" vert="horz" lIns="91440" tIns="45720" rIns="91440" bIns="45720" rtlCol="0" anchor="b" anchorCtr="0">
            <a:normAutofit/>
          </a:bodyPr>
          <a:lstStyle/>
          <a:p>
            <a:pPr defTabSz="914400">
              <a:spcBef>
                <a:spcPct val="0"/>
              </a:spcBef>
              <a:spcAft>
                <a:spcPts val="1600"/>
              </a:spcAft>
              <a:buClr>
                <a:schemeClr val="lt1"/>
              </a:buClr>
              <a:buSzPts val="2667"/>
            </a:pPr>
            <a:r>
              <a:rPr lang="en-US" sz="2400" b="1"/>
              <a:t>Students fellowship programme</a:t>
            </a:r>
          </a:p>
        </p:txBody>
      </p:sp>
      <p:sp>
        <p:nvSpPr>
          <p:cNvPr id="97" name="Google Shape;97;p17"/>
          <p:cNvSpPr txBox="1"/>
          <p:nvPr/>
        </p:nvSpPr>
        <p:spPr>
          <a:xfrm>
            <a:off x="657519" y="1900107"/>
            <a:ext cx="2510223" cy="2585874"/>
          </a:xfrm>
          <a:prstGeom prst="rect">
            <a:avLst/>
          </a:prstGeom>
        </p:spPr>
        <p:txBody>
          <a:bodyPr spcFirstLastPara="1" vert="horz" lIns="91440" tIns="45720" rIns="91440" bIns="45720" rtlCol="0" anchor="t" anchorCtr="0">
            <a:normAutofit/>
          </a:bodyPr>
          <a:lstStyle/>
          <a:p>
            <a:pPr indent="-228600" fontAlgn="base">
              <a:lnSpc>
                <a:spcPct val="90000"/>
              </a:lnSpc>
              <a:spcAft>
                <a:spcPts val="450"/>
              </a:spcAft>
              <a:buFont typeface="Arial" panose="020B0604020202020204" pitchFamily="34" charset="0"/>
              <a:buChar char="•"/>
            </a:pPr>
            <a:r>
              <a:rPr lang="en-US" sz="1100" kern="1200">
                <a:solidFill>
                  <a:schemeClr val="tx1"/>
                </a:solidFill>
                <a:latin typeface="+mn-lt"/>
                <a:ea typeface="+mn-ea"/>
                <a:cs typeface="+mn-cs"/>
              </a:rPr>
              <a:t>Provide an opportunity for students to learn more about open education practices that address social justice imperatives in higher education. </a:t>
            </a:r>
          </a:p>
          <a:p>
            <a:pPr indent="-228600" fontAlgn="base">
              <a:lnSpc>
                <a:spcPct val="90000"/>
              </a:lnSpc>
              <a:spcAft>
                <a:spcPts val="450"/>
              </a:spcAft>
              <a:buFont typeface="Arial" panose="020B0604020202020204" pitchFamily="34" charset="0"/>
              <a:buChar char="•"/>
            </a:pPr>
            <a:endParaRPr lang="en-US" sz="1100" kern="1200">
              <a:solidFill>
                <a:schemeClr val="tx1"/>
              </a:solidFill>
              <a:latin typeface="+mn-lt"/>
              <a:ea typeface="+mn-ea"/>
              <a:cs typeface="+mn-cs"/>
            </a:endParaRPr>
          </a:p>
          <a:p>
            <a:pPr indent="-228600" fontAlgn="base">
              <a:lnSpc>
                <a:spcPct val="90000"/>
              </a:lnSpc>
              <a:spcAft>
                <a:spcPts val="450"/>
              </a:spcAft>
              <a:buFont typeface="Arial" panose="020B0604020202020204" pitchFamily="34" charset="0"/>
              <a:buChar char="•"/>
            </a:pPr>
            <a:r>
              <a:rPr lang="en-US" sz="1100" kern="1200">
                <a:solidFill>
                  <a:schemeClr val="tx1"/>
                </a:solidFill>
                <a:latin typeface="+mn-lt"/>
                <a:ea typeface="+mn-ea"/>
                <a:cs typeface="+mn-cs"/>
              </a:rPr>
              <a:t>Bring students more explicitly into the Global South conversation around social justice and open education. </a:t>
            </a:r>
          </a:p>
          <a:p>
            <a:pPr indent="-228600" fontAlgn="base">
              <a:lnSpc>
                <a:spcPct val="90000"/>
              </a:lnSpc>
              <a:spcAft>
                <a:spcPts val="450"/>
              </a:spcAft>
              <a:buFont typeface="Arial" panose="020B0604020202020204" pitchFamily="34" charset="0"/>
              <a:buChar char="•"/>
            </a:pPr>
            <a:endParaRPr lang="en-US" sz="1100" kern="1200">
              <a:solidFill>
                <a:schemeClr val="tx1"/>
              </a:solidFill>
              <a:latin typeface="+mn-lt"/>
              <a:ea typeface="+mn-ea"/>
              <a:cs typeface="+mn-cs"/>
            </a:endParaRPr>
          </a:p>
          <a:p>
            <a:pPr indent="-228600" fontAlgn="base">
              <a:lnSpc>
                <a:spcPct val="90000"/>
              </a:lnSpc>
              <a:spcAft>
                <a:spcPts val="450"/>
              </a:spcAft>
              <a:buFont typeface="Arial" panose="020B0604020202020204" pitchFamily="34" charset="0"/>
              <a:buChar char="•"/>
            </a:pPr>
            <a:r>
              <a:rPr lang="en-US" sz="1100" kern="1200">
                <a:solidFill>
                  <a:schemeClr val="tx1"/>
                </a:solidFill>
                <a:latin typeface="+mn-lt"/>
                <a:ea typeface="+mn-ea"/>
                <a:cs typeface="+mn-cs"/>
              </a:rPr>
              <a:t>Engage students as partners in open textbook research, implementation and advocacy activities in order to promote inclusivity and representation of student voice. </a:t>
            </a:r>
          </a:p>
          <a:p>
            <a:pPr indent="-228600">
              <a:lnSpc>
                <a:spcPct val="90000"/>
              </a:lnSpc>
              <a:spcAft>
                <a:spcPts val="450"/>
              </a:spcAft>
              <a:buSzPts val="2400"/>
              <a:buFont typeface="Arial" panose="020B0604020202020204" pitchFamily="34" charset="0"/>
              <a:buChar char="•"/>
            </a:pPr>
            <a:endParaRPr lang="en-US" sz="1100" b="1" kern="1200">
              <a:solidFill>
                <a:schemeClr val="tx1"/>
              </a:solidFill>
              <a:latin typeface="+mn-lt"/>
              <a:ea typeface="+mn-ea"/>
              <a:cs typeface="+mn-cs"/>
            </a:endParaRPr>
          </a:p>
        </p:txBody>
      </p:sp>
      <p:pic>
        <p:nvPicPr>
          <p:cNvPr id="2050" name="Picture 2">
            <a:extLst>
              <a:ext uri="{FF2B5EF4-FFF2-40B4-BE49-F238E27FC236}">
                <a16:creationId xmlns:a16="http://schemas.microsoft.com/office/drawing/2014/main" id="{5F79E0D1-3C69-B0BD-52C7-86E5C83B8D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2488" b="2"/>
          <a:stretch/>
        </p:blipFill>
        <p:spPr bwMode="auto">
          <a:xfrm>
            <a:off x="3816932" y="658059"/>
            <a:ext cx="4666971" cy="3782322"/>
          </a:xfrm>
          <a:prstGeom prst="rect">
            <a:avLst/>
          </a:prstGeom>
          <a:solidFill>
            <a:srgbClr val="FFFFFF"/>
          </a:solidFill>
        </p:spPr>
      </p:pic>
      <p:grpSp>
        <p:nvGrpSpPr>
          <p:cNvPr id="2055" name="Group 2054">
            <a:extLst>
              <a:ext uri="{FF2B5EF4-FFF2-40B4-BE49-F238E27FC236}">
                <a16:creationId xmlns:a16="http://schemas.microsoft.com/office/drawing/2014/main" id="{3AFCAD34-1AFC-BC1A-F6B2-C34C63912E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816932" y="4394121"/>
            <a:ext cx="4669847" cy="92522"/>
            <a:chOff x="7015162" y="5858828"/>
            <a:chExt cx="4300544" cy="123363"/>
          </a:xfrm>
        </p:grpSpPr>
        <p:sp>
          <p:nvSpPr>
            <p:cNvPr id="2056" name="Rectangle 2055">
              <a:extLst>
                <a:ext uri="{FF2B5EF4-FFF2-40B4-BE49-F238E27FC236}">
                  <a16:creationId xmlns:a16="http://schemas.microsoft.com/office/drawing/2014/main" id="{1129F4A2-3705-CF87-3DDA-AF9CE9389B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03753" y="3770237"/>
              <a:ext cx="123362" cy="4300544"/>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2056">
              <a:extLst>
                <a:ext uri="{FF2B5EF4-FFF2-40B4-BE49-F238E27FC236}">
                  <a16:creationId xmlns:a16="http://schemas.microsoft.com/office/drawing/2014/main" id="{891B1028-FC76-5583-3A1F-5815A7DCF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09789" y="4876274"/>
              <a:ext cx="123362" cy="2088471"/>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9BEEA9DE-84A8-1451-6328-73F81B48357B}"/>
              </a:ext>
            </a:extLst>
          </p:cNvPr>
          <p:cNvSpPr txBox="1"/>
          <p:nvPr/>
        </p:nvSpPr>
        <p:spPr>
          <a:xfrm>
            <a:off x="425668" y="4572293"/>
            <a:ext cx="7409793" cy="523220"/>
          </a:xfrm>
          <a:prstGeom prst="rect">
            <a:avLst/>
          </a:prstGeom>
          <a:noFill/>
        </p:spPr>
        <p:txBody>
          <a:bodyPr wrap="square">
            <a:spAutoFit/>
          </a:bodyPr>
          <a:lstStyle/>
          <a:p>
            <a:pPr>
              <a:spcAft>
                <a:spcPts val="600"/>
              </a:spcAft>
            </a:pPr>
            <a:r>
              <a:rPr lang="en-ZA" sz="2800" i="1" dirty="0">
                <a:latin typeface="Aptos Light" panose="020F0502020204030204" pitchFamily="34" charset="0"/>
              </a:rPr>
              <a:t>Future (April 2024)-Hybrid student symposium</a:t>
            </a:r>
          </a:p>
        </p:txBody>
      </p:sp>
    </p:spTree>
    <p:extLst>
      <p:ext uri="{BB962C8B-B14F-4D97-AF65-F5344CB8AC3E}">
        <p14:creationId xmlns:p14="http://schemas.microsoft.com/office/powerpoint/2010/main" val="533386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5"/>
          <p:cNvSpPr/>
          <p:nvPr/>
        </p:nvSpPr>
        <p:spPr>
          <a:xfrm>
            <a:off x="0" y="0"/>
            <a:ext cx="9144000" cy="5143500"/>
          </a:xfrm>
          <a:prstGeom prst="rect">
            <a:avLst/>
          </a:prstGeom>
          <a:solidFill>
            <a:schemeClr val="lt1"/>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18" name="Google Shape;218;p5"/>
          <p:cNvSpPr/>
          <p:nvPr/>
        </p:nvSpPr>
        <p:spPr>
          <a:xfrm flipH="1">
            <a:off x="6432540" y="2501900"/>
            <a:ext cx="2468880" cy="2400300"/>
          </a:xfrm>
          <a:prstGeom prst="rtTriangle">
            <a:avLst/>
          </a:prstGeom>
          <a:solidFill>
            <a:schemeClr val="accent4"/>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19" name="Google Shape;219;p5"/>
          <p:cNvSpPr/>
          <p:nvPr/>
        </p:nvSpPr>
        <p:spPr>
          <a:xfrm>
            <a:off x="481331" y="467456"/>
            <a:ext cx="8178790" cy="4205912"/>
          </a:xfrm>
          <a:prstGeom prst="rect">
            <a:avLst/>
          </a:prstGeom>
          <a:noFill/>
          <a:ln w="19050" cap="flat" cmpd="sng">
            <a:solidFill>
              <a:srgbClr val="3F3F3F"/>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220" name="Google Shape;220;p5"/>
          <p:cNvSpPr txBox="1">
            <a:spLocks noGrp="1"/>
          </p:cNvSpPr>
          <p:nvPr>
            <p:ph type="title"/>
          </p:nvPr>
        </p:nvSpPr>
        <p:spPr>
          <a:xfrm>
            <a:off x="3941446" y="891478"/>
            <a:ext cx="4389533" cy="1197921"/>
          </a:xfrm>
          <a:prstGeom prst="rect">
            <a:avLst/>
          </a:prstGeom>
          <a:noFill/>
          <a:ln>
            <a:noFill/>
          </a:ln>
        </p:spPr>
        <p:txBody>
          <a:bodyPr spcFirstLastPara="1" wrap="square" lIns="68569" tIns="34275" rIns="68569" bIns="34275" anchor="ctr" anchorCtr="0">
            <a:normAutofit/>
          </a:bodyPr>
          <a:lstStyle/>
          <a:p>
            <a:pPr>
              <a:lnSpc>
                <a:spcPct val="90000"/>
              </a:lnSpc>
            </a:pPr>
            <a:r>
              <a:rPr lang="en-GB" sz="3825" b="1">
                <a:latin typeface="Calibri"/>
                <a:ea typeface="Calibri"/>
                <a:cs typeface="Calibri"/>
                <a:sym typeface="Calibri"/>
              </a:rPr>
              <a:t>Open Educational Resources (OERs)</a:t>
            </a:r>
            <a:endParaRPr/>
          </a:p>
        </p:txBody>
      </p:sp>
      <p:sp>
        <p:nvSpPr>
          <p:cNvPr id="222" name="Google Shape;222;p5"/>
          <p:cNvSpPr txBox="1">
            <a:spLocks noGrp="1"/>
          </p:cNvSpPr>
          <p:nvPr>
            <p:ph type="body" idx="1"/>
          </p:nvPr>
        </p:nvSpPr>
        <p:spPr>
          <a:xfrm>
            <a:off x="3941445" y="2248708"/>
            <a:ext cx="3321177" cy="2046149"/>
          </a:xfrm>
          <a:prstGeom prst="rect">
            <a:avLst/>
          </a:prstGeom>
          <a:noFill/>
          <a:ln>
            <a:noFill/>
          </a:ln>
        </p:spPr>
        <p:txBody>
          <a:bodyPr spcFirstLastPara="1" wrap="square" lIns="68569" tIns="34275" rIns="68569" bIns="34275" anchor="t" anchorCtr="0">
            <a:normAutofit/>
          </a:bodyPr>
          <a:lstStyle/>
          <a:p>
            <a:pPr marL="0" indent="0">
              <a:lnSpc>
                <a:spcPct val="90000"/>
              </a:lnSpc>
              <a:spcAft>
                <a:spcPts val="1200"/>
              </a:spcAft>
              <a:buNone/>
            </a:pPr>
            <a:r>
              <a:rPr lang="en-GB" sz="1500"/>
              <a:t>Teaching, learning, and research resources that reside in the </a:t>
            </a:r>
            <a:r>
              <a:rPr lang="en-GB" sz="1500" b="1"/>
              <a:t>public domain </a:t>
            </a:r>
            <a:r>
              <a:rPr lang="en-GB" sz="1500"/>
              <a:t>or have been released under an intellectual property </a:t>
            </a:r>
            <a:r>
              <a:rPr lang="en-GB" sz="1500" b="1"/>
              <a:t>license </a:t>
            </a:r>
            <a:r>
              <a:rPr lang="en-GB" sz="1500"/>
              <a:t>that permits their </a:t>
            </a:r>
            <a:r>
              <a:rPr lang="en-GB" sz="1500" b="1"/>
              <a:t>free use or repurposing</a:t>
            </a:r>
            <a:r>
              <a:rPr lang="en-GB" sz="1500"/>
              <a:t> by others (Wiley, 2010).</a:t>
            </a:r>
            <a:endParaRPr/>
          </a:p>
        </p:txBody>
      </p:sp>
      <p:pic>
        <p:nvPicPr>
          <p:cNvPr id="221" name="Google Shape;221;p5"/>
          <p:cNvPicPr preferRelativeResize="0"/>
          <p:nvPr/>
        </p:nvPicPr>
        <p:blipFill rotWithShape="1">
          <a:blip r:embed="rId3">
            <a:alphaModFix/>
          </a:blip>
          <a:srcRect/>
          <a:stretch/>
        </p:blipFill>
        <p:spPr>
          <a:xfrm>
            <a:off x="807077" y="784313"/>
            <a:ext cx="2650489" cy="1464395"/>
          </a:xfrm>
          <a:prstGeom prst="rect">
            <a:avLst/>
          </a:prstGeom>
          <a:noFill/>
          <a:ln>
            <a:noFill/>
          </a:ln>
        </p:spPr>
      </p:pic>
      <p:pic>
        <p:nvPicPr>
          <p:cNvPr id="1026" name="Picture 2" descr="open textbooks | Giulia Forsythe | Flickr">
            <a:extLst>
              <a:ext uri="{FF2B5EF4-FFF2-40B4-BE49-F238E27FC236}">
                <a16:creationId xmlns:a16="http://schemas.microsoft.com/office/drawing/2014/main" id="{D489D9AC-A67D-81B3-E9B8-82C13F2326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789" y="2565565"/>
            <a:ext cx="2466975" cy="18478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4BE8F5B-1504-AF90-97F4-D5911ABA1B2E}"/>
              </a:ext>
            </a:extLst>
          </p:cNvPr>
          <p:cNvSpPr txBox="1"/>
          <p:nvPr/>
        </p:nvSpPr>
        <p:spPr>
          <a:xfrm>
            <a:off x="3512764" y="4175312"/>
            <a:ext cx="2919776" cy="615553"/>
          </a:xfrm>
          <a:prstGeom prst="rect">
            <a:avLst/>
          </a:prstGeom>
          <a:noFill/>
        </p:spPr>
        <p:txBody>
          <a:bodyPr wrap="square" rtlCol="0">
            <a:spAutoFit/>
          </a:bodyPr>
          <a:lstStyle/>
          <a:p>
            <a:pPr algn="l"/>
            <a:r>
              <a:rPr lang="en-US" sz="1000" b="0" i="0">
                <a:solidFill>
                  <a:srgbClr val="75757A"/>
                </a:solidFill>
                <a:effectLst/>
                <a:latin typeface="arial" panose="020B0604020202020204" pitchFamily="34" charset="0"/>
              </a:rPr>
              <a:t>Get this image on: </a:t>
            </a:r>
            <a:r>
              <a:rPr lang="en-US" sz="1000" b="1" i="0" u="none" strike="noStrike">
                <a:solidFill>
                  <a:srgbClr val="75757A"/>
                </a:solidFill>
                <a:effectLst/>
                <a:latin typeface="arial" panose="020B0604020202020204" pitchFamily="34" charset="0"/>
                <a:hlinkClick r:id="rId5"/>
              </a:rPr>
              <a:t>Flickr</a:t>
            </a:r>
            <a:r>
              <a:rPr lang="en-US" sz="1000" b="0" i="0">
                <a:solidFill>
                  <a:srgbClr val="75757A"/>
                </a:solidFill>
                <a:effectLst/>
                <a:latin typeface="arial" panose="020B0604020202020204" pitchFamily="34" charset="0"/>
              </a:rPr>
              <a:t> | </a:t>
            </a:r>
            <a:r>
              <a:rPr lang="en-US" sz="1000" b="1" i="0" u="none" strike="noStrike">
                <a:solidFill>
                  <a:srgbClr val="75757A"/>
                </a:solidFill>
                <a:effectLst/>
                <a:latin typeface="arial" panose="020B0604020202020204" pitchFamily="34" charset="0"/>
                <a:hlinkClick r:id="rId6"/>
              </a:rPr>
              <a:t>License details</a:t>
            </a:r>
            <a:endParaRPr lang="en-US" sz="1000" b="0" i="0">
              <a:solidFill>
                <a:srgbClr val="75757A"/>
              </a:solidFill>
              <a:effectLst/>
              <a:latin typeface="arial" panose="020B0604020202020204" pitchFamily="34" charset="0"/>
            </a:endParaRPr>
          </a:p>
          <a:p>
            <a:pPr algn="l"/>
            <a:r>
              <a:rPr lang="en-US" sz="1000" b="0" i="0">
                <a:solidFill>
                  <a:srgbClr val="75757A"/>
                </a:solidFill>
                <a:effectLst/>
                <a:latin typeface="arial" panose="020B0604020202020204" pitchFamily="34" charset="0"/>
              </a:rPr>
              <a:t>Creator: Giulia Forsythe</a:t>
            </a:r>
          </a:p>
          <a:p>
            <a:endParaRPr lang="en-Z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CBBB7D-552D-38D8-B388-506372013EB9}"/>
              </a:ext>
            </a:extLst>
          </p:cNvPr>
          <p:cNvSpPr txBox="1"/>
          <p:nvPr/>
        </p:nvSpPr>
        <p:spPr>
          <a:xfrm>
            <a:off x="3869422" y="1226890"/>
            <a:ext cx="4913852" cy="3359396"/>
          </a:xfrm>
          <a:prstGeom prst="rect">
            <a:avLst/>
          </a:prstGeom>
        </p:spPr>
        <p:txBody>
          <a:bodyPr rot="0" spcFirstLastPara="0" vertOverflow="overflow" horzOverflow="overflow" vert="horz" lIns="68580" tIns="34290" rIns="68580" bIns="34290" numCol="1" spcCol="0" rtlCol="0" fromWordArt="0" anchorCtr="0" forceAA="0" compatLnSpc="1">
            <a:prstTxWarp prst="textNoShape">
              <a:avLst/>
            </a:prstTxWarp>
            <a:normAutofit/>
          </a:bodyPr>
          <a:lstStyle/>
          <a:p>
            <a:pPr>
              <a:lnSpc>
                <a:spcPct val="90000"/>
              </a:lnSpc>
              <a:spcAft>
                <a:spcPts val="450"/>
              </a:spcAft>
            </a:pPr>
            <a:r>
              <a:rPr lang="en-US" sz="2800"/>
              <a:t>"Higher education needs to be a fierce advocate for free and open access to knowledge and science" </a:t>
            </a:r>
          </a:p>
          <a:p>
            <a:pPr>
              <a:lnSpc>
                <a:spcPct val="90000"/>
              </a:lnSpc>
              <a:spcAft>
                <a:spcPts val="450"/>
              </a:spcAft>
            </a:pPr>
            <a:r>
              <a:rPr lang="en-US" sz="1800"/>
              <a:t>(UNESCO, 2021:75)</a:t>
            </a:r>
          </a:p>
        </p:txBody>
      </p:sp>
      <p:sp>
        <p:nvSpPr>
          <p:cNvPr id="6" name="TextBox 5">
            <a:extLst>
              <a:ext uri="{FF2B5EF4-FFF2-40B4-BE49-F238E27FC236}">
                <a16:creationId xmlns:a16="http://schemas.microsoft.com/office/drawing/2014/main" id="{C2EE0664-6413-7733-2A92-7D4ABCC17B3C}"/>
              </a:ext>
            </a:extLst>
          </p:cNvPr>
          <p:cNvSpPr txBox="1"/>
          <p:nvPr/>
        </p:nvSpPr>
        <p:spPr>
          <a:xfrm>
            <a:off x="4854146" y="4803191"/>
            <a:ext cx="3107527" cy="253916"/>
          </a:xfrm>
          <a:prstGeom prst="rect">
            <a:avLst/>
          </a:prstGeom>
          <a:noFill/>
        </p:spPr>
        <p:txBody>
          <a:bodyPr wrap="square" rtlCol="0">
            <a:spAutoFit/>
          </a:bodyPr>
          <a:lstStyle/>
          <a:p>
            <a:r>
              <a:rPr lang="en-ZA" sz="1050"/>
              <a:t>Image by Preeti Singh for Creative Commons</a:t>
            </a:r>
          </a:p>
        </p:txBody>
      </p:sp>
      <p:pic>
        <p:nvPicPr>
          <p:cNvPr id="7" name="Picture 6">
            <a:extLst>
              <a:ext uri="{FF2B5EF4-FFF2-40B4-BE49-F238E27FC236}">
                <a16:creationId xmlns:a16="http://schemas.microsoft.com/office/drawing/2014/main" id="{920F346E-5EE6-F592-C5AA-7DD93F5C5DD1}"/>
              </a:ext>
            </a:extLst>
          </p:cNvPr>
          <p:cNvPicPr>
            <a:picLocks noChangeAspect="1"/>
          </p:cNvPicPr>
          <p:nvPr/>
        </p:nvPicPr>
        <p:blipFill>
          <a:blip r:embed="rId2"/>
          <a:stretch>
            <a:fillRect/>
          </a:stretch>
        </p:blipFill>
        <p:spPr>
          <a:xfrm>
            <a:off x="7810743" y="4667417"/>
            <a:ext cx="1016332" cy="356655"/>
          </a:xfrm>
          <a:prstGeom prst="rect">
            <a:avLst/>
          </a:prstGeom>
        </p:spPr>
      </p:pic>
      <p:pic>
        <p:nvPicPr>
          <p:cNvPr id="8" name="Picture 7">
            <a:extLst>
              <a:ext uri="{FF2B5EF4-FFF2-40B4-BE49-F238E27FC236}">
                <a16:creationId xmlns:a16="http://schemas.microsoft.com/office/drawing/2014/main" id="{5659783D-D4D1-F12D-F856-C41036E29382}"/>
              </a:ext>
            </a:extLst>
          </p:cNvPr>
          <p:cNvPicPr>
            <a:picLocks noChangeAspect="1"/>
          </p:cNvPicPr>
          <p:nvPr/>
        </p:nvPicPr>
        <p:blipFill>
          <a:blip r:embed="rId3"/>
          <a:stretch>
            <a:fillRect/>
          </a:stretch>
        </p:blipFill>
        <p:spPr>
          <a:xfrm>
            <a:off x="-1" y="0"/>
            <a:ext cx="3674106" cy="5143500"/>
          </a:xfrm>
          <a:prstGeom prst="rect">
            <a:avLst/>
          </a:prstGeom>
        </p:spPr>
      </p:pic>
    </p:spTree>
    <p:extLst>
      <p:ext uri="{BB962C8B-B14F-4D97-AF65-F5344CB8AC3E}">
        <p14:creationId xmlns:p14="http://schemas.microsoft.com/office/powerpoint/2010/main" val="823473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13"/>
          <p:cNvSpPr txBox="1">
            <a:spLocks noGrp="1"/>
          </p:cNvSpPr>
          <p:nvPr>
            <p:ph type="title"/>
          </p:nvPr>
        </p:nvSpPr>
        <p:spPr>
          <a:xfrm>
            <a:off x="1376775" y="170263"/>
            <a:ext cx="6390450" cy="572625"/>
          </a:xfrm>
          <a:prstGeom prst="rect">
            <a:avLst/>
          </a:prstGeom>
          <a:noFill/>
          <a:ln>
            <a:noFill/>
          </a:ln>
        </p:spPr>
        <p:txBody>
          <a:bodyPr spcFirstLastPara="1" wrap="square" lIns="68569" tIns="68569" rIns="68569" bIns="68569" anchor="t" anchorCtr="0">
            <a:noAutofit/>
          </a:bodyPr>
          <a:lstStyle/>
          <a:p>
            <a:pPr>
              <a:lnSpc>
                <a:spcPct val="90000"/>
              </a:lnSpc>
              <a:buClr>
                <a:srgbClr val="F16C39"/>
              </a:buClr>
            </a:pPr>
            <a:r>
              <a:rPr lang="en-GB" sz="3000" b="1">
                <a:solidFill>
                  <a:srgbClr val="F16C39"/>
                </a:solidFill>
              </a:rPr>
              <a:t>Why OE matters?</a:t>
            </a:r>
            <a:endParaRPr sz="3000" b="1">
              <a:solidFill>
                <a:srgbClr val="F16C39"/>
              </a:solidFill>
            </a:endParaRPr>
          </a:p>
        </p:txBody>
      </p:sp>
      <p:sp>
        <p:nvSpPr>
          <p:cNvPr id="277" name="Google Shape;277;p13"/>
          <p:cNvSpPr txBox="1">
            <a:spLocks noGrp="1"/>
          </p:cNvSpPr>
          <p:nvPr>
            <p:ph type="body" idx="1"/>
          </p:nvPr>
        </p:nvSpPr>
        <p:spPr>
          <a:xfrm>
            <a:off x="1048050" y="831056"/>
            <a:ext cx="7336350" cy="3737700"/>
          </a:xfrm>
          <a:prstGeom prst="rect">
            <a:avLst/>
          </a:prstGeom>
          <a:noFill/>
          <a:ln>
            <a:noFill/>
          </a:ln>
        </p:spPr>
        <p:txBody>
          <a:bodyPr spcFirstLastPara="1" wrap="square" lIns="68569" tIns="68569" rIns="68569" bIns="68569" anchor="t" anchorCtr="0">
            <a:noAutofit/>
          </a:bodyPr>
          <a:lstStyle/>
          <a:p>
            <a:pPr marL="0" indent="0">
              <a:lnSpc>
                <a:spcPct val="90000"/>
              </a:lnSpc>
              <a:buClr>
                <a:schemeClr val="dk1"/>
              </a:buClr>
              <a:buNone/>
            </a:pPr>
            <a:r>
              <a:rPr lang="en-GB"/>
              <a:t>Need for </a:t>
            </a:r>
            <a:r>
              <a:rPr lang="en-GB" b="1"/>
              <a:t>accessible </a:t>
            </a:r>
            <a:r>
              <a:rPr lang="en-GB"/>
              <a:t>and</a:t>
            </a:r>
            <a:r>
              <a:rPr lang="en-GB" b="1"/>
              <a:t> FREE</a:t>
            </a:r>
            <a:r>
              <a:rPr lang="en-GB"/>
              <a:t> resources</a:t>
            </a:r>
            <a:endParaRPr/>
          </a:p>
          <a:p>
            <a:pPr marL="0" indent="0">
              <a:lnSpc>
                <a:spcPct val="90000"/>
              </a:lnSpc>
              <a:spcBef>
                <a:spcPts val="1200"/>
              </a:spcBef>
              <a:buClr>
                <a:schemeClr val="dk1"/>
              </a:buClr>
              <a:buNone/>
            </a:pPr>
            <a:r>
              <a:rPr lang="en-GB"/>
              <a:t>Don’t have to re-invent the wheel - better use of time</a:t>
            </a:r>
            <a:endParaRPr/>
          </a:p>
          <a:p>
            <a:pPr marL="0" indent="0">
              <a:lnSpc>
                <a:spcPct val="90000"/>
              </a:lnSpc>
              <a:spcBef>
                <a:spcPts val="1200"/>
              </a:spcBef>
              <a:buClr>
                <a:schemeClr val="dk1"/>
              </a:buClr>
              <a:buNone/>
            </a:pPr>
            <a:r>
              <a:rPr lang="en-GB"/>
              <a:t>Need for </a:t>
            </a:r>
            <a:r>
              <a:rPr lang="en-GB" b="1"/>
              <a:t>localised </a:t>
            </a:r>
            <a:r>
              <a:rPr lang="en-GB"/>
              <a:t>materials, transforming the curriculum</a:t>
            </a:r>
            <a:endParaRPr/>
          </a:p>
          <a:p>
            <a:pPr marL="0" indent="0">
              <a:lnSpc>
                <a:spcPct val="90000"/>
              </a:lnSpc>
              <a:spcBef>
                <a:spcPts val="1200"/>
              </a:spcBef>
              <a:buClr>
                <a:schemeClr val="dk1"/>
              </a:buClr>
              <a:buNone/>
            </a:pPr>
            <a:r>
              <a:rPr lang="en-GB"/>
              <a:t>Encourages us to reconsider our teaching and learning approaches</a:t>
            </a:r>
            <a:endParaRPr/>
          </a:p>
          <a:p>
            <a:pPr marL="0" indent="0">
              <a:lnSpc>
                <a:spcPct val="90000"/>
              </a:lnSpc>
              <a:spcBef>
                <a:spcPts val="1200"/>
              </a:spcBef>
              <a:buClr>
                <a:schemeClr val="dk1"/>
              </a:buClr>
              <a:buNone/>
            </a:pPr>
            <a:r>
              <a:rPr lang="en-GB"/>
              <a:t>Colleagues &amp; students can become co-creators</a:t>
            </a:r>
            <a:endParaRPr/>
          </a:p>
          <a:p>
            <a:pPr marL="0" indent="0">
              <a:lnSpc>
                <a:spcPct val="90000"/>
              </a:lnSpc>
              <a:spcBef>
                <a:spcPts val="1200"/>
              </a:spcBef>
              <a:spcAft>
                <a:spcPts val="1200"/>
              </a:spcAft>
              <a:buClr>
                <a:schemeClr val="dk1"/>
              </a:buClr>
              <a:buNone/>
            </a:pPr>
            <a:endParaRPr/>
          </a:p>
        </p:txBody>
      </p:sp>
      <p:pic>
        <p:nvPicPr>
          <p:cNvPr id="278" name="Google Shape;278;p13"/>
          <p:cNvPicPr preferRelativeResize="0"/>
          <p:nvPr/>
        </p:nvPicPr>
        <p:blipFill rotWithShape="1">
          <a:blip r:embed="rId3">
            <a:alphaModFix/>
          </a:blip>
          <a:srcRect/>
          <a:stretch/>
        </p:blipFill>
        <p:spPr>
          <a:xfrm>
            <a:off x="4508776" y="2815357"/>
            <a:ext cx="3492224" cy="2328144"/>
          </a:xfrm>
          <a:prstGeom prst="rect">
            <a:avLst/>
          </a:prstGeom>
          <a:noFill/>
          <a:ln>
            <a:noFill/>
          </a:ln>
        </p:spPr>
      </p:pic>
      <p:pic>
        <p:nvPicPr>
          <p:cNvPr id="279" name="Google Shape;279;p13"/>
          <p:cNvPicPr preferRelativeResize="0"/>
          <p:nvPr/>
        </p:nvPicPr>
        <p:blipFill rotWithShape="1">
          <a:blip r:embed="rId4">
            <a:alphaModFix/>
          </a:blip>
          <a:srcRect/>
          <a:stretch/>
        </p:blipFill>
        <p:spPr>
          <a:xfrm>
            <a:off x="1143001" y="2815351"/>
            <a:ext cx="3492224" cy="23281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98224" y="291200"/>
            <a:ext cx="7696203"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4800" b="1">
                <a:solidFill>
                  <a:schemeClr val="accent5">
                    <a:lumMod val="75000"/>
                  </a:schemeClr>
                </a:solidFill>
                <a:latin typeface="Avenir Next LT Pro Demi" panose="020B0704020202020204" pitchFamily="34" charset="0"/>
              </a:rPr>
              <a:t>Why do academics do this work?</a:t>
            </a:r>
          </a:p>
        </p:txBody>
      </p:sp>
      <p:sp>
        <p:nvSpPr>
          <p:cNvPr id="98" name="Google Shape;98;p18"/>
          <p:cNvSpPr txBox="1"/>
          <p:nvPr/>
        </p:nvSpPr>
        <p:spPr>
          <a:xfrm>
            <a:off x="137525" y="1953325"/>
            <a:ext cx="15093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Grant requirement</a:t>
            </a:r>
            <a:endParaRPr/>
          </a:p>
        </p:txBody>
      </p:sp>
      <p:sp>
        <p:nvSpPr>
          <p:cNvPr id="99" name="Google Shape;99;p18"/>
          <p:cNvSpPr txBox="1"/>
          <p:nvPr/>
        </p:nvSpPr>
        <p:spPr>
          <a:xfrm>
            <a:off x="288463" y="2882375"/>
            <a:ext cx="14694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Challenging hegemony of corporate publishing</a:t>
            </a:r>
            <a:endParaRPr/>
          </a:p>
        </p:txBody>
      </p:sp>
      <p:sp>
        <p:nvSpPr>
          <p:cNvPr id="100" name="Google Shape;100;p18"/>
          <p:cNvSpPr txBox="1"/>
          <p:nvPr/>
        </p:nvSpPr>
        <p:spPr>
          <a:xfrm>
            <a:off x="2815587" y="1472700"/>
            <a:ext cx="18282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Community-building </a:t>
            </a:r>
            <a:endParaRPr/>
          </a:p>
        </p:txBody>
      </p:sp>
      <p:sp>
        <p:nvSpPr>
          <p:cNvPr id="101" name="Google Shape;101;p18"/>
          <p:cNvSpPr txBox="1"/>
          <p:nvPr/>
        </p:nvSpPr>
        <p:spPr>
          <a:xfrm>
            <a:off x="4716980" y="3936675"/>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profile divergent voices or particular Global South perspective</a:t>
            </a:r>
            <a:endParaRPr/>
          </a:p>
        </p:txBody>
      </p:sp>
      <p:sp>
        <p:nvSpPr>
          <p:cNvPr id="102" name="Google Shape;102;p18"/>
          <p:cNvSpPr txBox="1"/>
          <p:nvPr/>
        </p:nvSpPr>
        <p:spPr>
          <a:xfrm>
            <a:off x="4884556" y="1325100"/>
            <a:ext cx="1828200" cy="14775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Addressing a particular niche area which is not viable for marketplace publishers (field building)</a:t>
            </a:r>
            <a:endParaRPr/>
          </a:p>
        </p:txBody>
      </p:sp>
      <p:sp>
        <p:nvSpPr>
          <p:cNvPr id="103" name="Google Shape;103;p18"/>
          <p:cNvSpPr txBox="1"/>
          <p:nvPr/>
        </p:nvSpPr>
        <p:spPr>
          <a:xfrm>
            <a:off x="4884556" y="2963781"/>
            <a:ext cx="1828200" cy="830966"/>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i="1"/>
              <a:t>“There isn’t anything like it out there”</a:t>
            </a:r>
            <a:endParaRPr b="1" i="1"/>
          </a:p>
        </p:txBody>
      </p:sp>
      <p:sp>
        <p:nvSpPr>
          <p:cNvPr id="104" name="Google Shape;104;p18"/>
          <p:cNvSpPr txBox="1"/>
          <p:nvPr/>
        </p:nvSpPr>
        <p:spPr>
          <a:xfrm>
            <a:off x="2564200" y="3769525"/>
            <a:ext cx="1828200" cy="104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Platform to encourage emerging / unpublished authors</a:t>
            </a:r>
            <a:endParaRPr/>
          </a:p>
        </p:txBody>
      </p:sp>
      <p:sp>
        <p:nvSpPr>
          <p:cNvPr id="106" name="Google Shape;106;p18"/>
          <p:cNvSpPr txBox="1"/>
          <p:nvPr/>
        </p:nvSpPr>
        <p:spPr>
          <a:xfrm>
            <a:off x="6953525" y="1437678"/>
            <a:ext cx="179865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Promotion</a:t>
            </a:r>
            <a:endParaRPr/>
          </a:p>
        </p:txBody>
      </p:sp>
      <p:sp>
        <p:nvSpPr>
          <p:cNvPr id="107" name="Google Shape;107;p18"/>
          <p:cNvSpPr txBox="1"/>
          <p:nvPr/>
        </p:nvSpPr>
        <p:spPr>
          <a:xfrm>
            <a:off x="6953525" y="2081875"/>
            <a:ext cx="1828200" cy="12621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i="1"/>
              <a:t>“It’s critical that it gets out there … and I want control over how it is delivered”</a:t>
            </a:r>
            <a:endParaRPr b="1" i="1"/>
          </a:p>
        </p:txBody>
      </p:sp>
      <p:sp>
        <p:nvSpPr>
          <p:cNvPr id="108" name="Google Shape;108;p18"/>
          <p:cNvSpPr txBox="1"/>
          <p:nvPr/>
        </p:nvSpPr>
        <p:spPr>
          <a:xfrm>
            <a:off x="7029775" y="36441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Affordable access</a:t>
            </a:r>
            <a:endParaRPr/>
          </a:p>
        </p:txBody>
      </p:sp>
      <p:sp>
        <p:nvSpPr>
          <p:cNvPr id="109" name="Google Shape;109;p18"/>
          <p:cNvSpPr txBox="1"/>
          <p:nvPr/>
        </p:nvSpPr>
        <p:spPr>
          <a:xfrm>
            <a:off x="966275" y="4044375"/>
            <a:ext cx="1361100" cy="831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Curriculum transformation / localisation</a:t>
            </a:r>
            <a:endParaRPr/>
          </a:p>
        </p:txBody>
      </p:sp>
      <p:sp>
        <p:nvSpPr>
          <p:cNvPr id="110" name="Google Shape;110;p18"/>
          <p:cNvSpPr txBox="1"/>
          <p:nvPr/>
        </p:nvSpPr>
        <p:spPr>
          <a:xfrm>
            <a:off x="1920607" y="2146337"/>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Pedagogical innovation</a:t>
            </a:r>
            <a:endParaRPr/>
          </a:p>
        </p:txBody>
      </p:sp>
      <p:sp>
        <p:nvSpPr>
          <p:cNvPr id="111" name="Google Shape;111;p18"/>
          <p:cNvSpPr txBox="1"/>
          <p:nvPr/>
        </p:nvSpPr>
        <p:spPr>
          <a:xfrm>
            <a:off x="1940075" y="2989125"/>
            <a:ext cx="1361100" cy="6156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Multilingualism imperatives</a:t>
            </a:r>
            <a:endParaRPr/>
          </a:p>
        </p:txBody>
      </p:sp>
      <p:sp>
        <p:nvSpPr>
          <p:cNvPr id="112" name="Google Shape;112;p18"/>
          <p:cNvSpPr txBox="1"/>
          <p:nvPr/>
        </p:nvSpPr>
        <p:spPr>
          <a:xfrm>
            <a:off x="6912975" y="4344575"/>
            <a:ext cx="1769100" cy="4002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a:t>Accessibility</a:t>
            </a:r>
            <a:endParaRPr/>
          </a:p>
        </p:txBody>
      </p:sp>
      <p:sp>
        <p:nvSpPr>
          <p:cNvPr id="113" name="Google Shape;113;p18"/>
          <p:cNvSpPr txBox="1"/>
          <p:nvPr/>
        </p:nvSpPr>
        <p:spPr>
          <a:xfrm>
            <a:off x="3444450" y="2466725"/>
            <a:ext cx="1161900" cy="8313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GB" b="1" i="1"/>
              <a:t>“I can’t do my job without it”</a:t>
            </a:r>
            <a:endParaRPr b="1" i="1"/>
          </a:p>
        </p:txBody>
      </p:sp>
    </p:spTree>
    <p:extLst>
      <p:ext uri="{BB962C8B-B14F-4D97-AF65-F5344CB8AC3E}">
        <p14:creationId xmlns:p14="http://schemas.microsoft.com/office/powerpoint/2010/main" val="2951948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0"/>
          <p:cNvSpPr txBox="1">
            <a:spLocks noGrp="1"/>
          </p:cNvSpPr>
          <p:nvPr>
            <p:ph type="title" idx="4294967295"/>
          </p:nvPr>
        </p:nvSpPr>
        <p:spPr>
          <a:xfrm>
            <a:off x="712050" y="1170050"/>
            <a:ext cx="7719900" cy="2049300"/>
          </a:xfrm>
          <a:prstGeom prst="rect">
            <a:avLst/>
          </a:prstGeom>
          <a:noFill/>
          <a:ln>
            <a:noFill/>
          </a:ln>
        </p:spPr>
        <p:txBody>
          <a:bodyPr spcFirstLastPara="1" vert="horz" wrap="square" lIns="91425" tIns="91425" rIns="91425" bIns="91425" rtlCol="0" anchor="t" anchorCtr="0">
            <a:normAutofit fontScale="90000"/>
          </a:bodyPr>
          <a:lstStyle/>
          <a:p>
            <a:pPr algn="ctr">
              <a:buSzPts val="1100"/>
            </a:pPr>
            <a:r>
              <a:rPr lang="en" sz="4900"/>
              <a:t>KNOWLEDGE IS</a:t>
            </a:r>
            <a:endParaRPr sz="4900"/>
          </a:p>
          <a:p>
            <a:pPr algn="ctr">
              <a:buSzPts val="1100"/>
            </a:pPr>
            <a:endParaRPr sz="4900"/>
          </a:p>
          <a:p>
            <a:pPr algn="ctr">
              <a:buSzPts val="1100"/>
            </a:pPr>
            <a:r>
              <a:rPr lang="en" sz="4900"/>
              <a:t>A </a:t>
            </a:r>
            <a:r>
              <a:rPr lang="en" sz="4900">
                <a:solidFill>
                  <a:srgbClr val="00B050"/>
                </a:solidFill>
              </a:rPr>
              <a:t>PUBLIC</a:t>
            </a:r>
            <a:r>
              <a:rPr lang="en" sz="4900"/>
              <a:t> GOOD</a:t>
            </a:r>
            <a:br>
              <a:rPr lang="en" sz="2400">
                <a:latin typeface="Roboto"/>
                <a:ea typeface="Roboto"/>
                <a:cs typeface="Roboto"/>
                <a:sym typeface="Roboto"/>
              </a:rPr>
            </a:br>
            <a:br>
              <a:rPr lang="en" sz="3800"/>
            </a:br>
            <a:endParaRPr sz="3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1"/>
          <p:cNvSpPr txBox="1">
            <a:spLocks noGrp="1"/>
          </p:cNvSpPr>
          <p:nvPr>
            <p:ph type="title" idx="4294967295"/>
          </p:nvPr>
        </p:nvSpPr>
        <p:spPr>
          <a:xfrm>
            <a:off x="546098" y="1547100"/>
            <a:ext cx="8051806" cy="2049300"/>
          </a:xfrm>
          <a:prstGeom prst="rect">
            <a:avLst/>
          </a:prstGeom>
          <a:noFill/>
          <a:ln>
            <a:noFill/>
          </a:ln>
        </p:spPr>
        <p:txBody>
          <a:bodyPr spcFirstLastPara="1" vert="horz" wrap="square" lIns="91425" tIns="91425" rIns="91425" bIns="91425" rtlCol="0" anchor="t" anchorCtr="0">
            <a:noAutofit/>
          </a:bodyPr>
          <a:lstStyle/>
          <a:p>
            <a:pPr algn="ctr">
              <a:buSzPts val="1100"/>
            </a:pPr>
            <a:r>
              <a:rPr lang="en" sz="3300">
                <a:solidFill>
                  <a:srgbClr val="000000"/>
                </a:solidFill>
                <a:latin typeface="Roboto"/>
                <a:ea typeface="Roboto"/>
                <a:cs typeface="Roboto"/>
                <a:sym typeface="Roboto"/>
              </a:rPr>
              <a:t>Open sharing advances universal access to knowledge and culture in furtherance of fundamental </a:t>
            </a:r>
            <a:r>
              <a:rPr lang="en" sz="3300">
                <a:solidFill>
                  <a:srgbClr val="00B050"/>
                </a:solidFill>
                <a:latin typeface="Roboto"/>
                <a:ea typeface="Roboto"/>
                <a:cs typeface="Roboto"/>
                <a:sym typeface="Roboto"/>
              </a:rPr>
              <a:t>human rights.</a:t>
            </a:r>
            <a:endParaRPr sz="3300">
              <a:solidFill>
                <a:srgbClr val="00B050"/>
              </a:solidFill>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4"/>
          <p:cNvSpPr txBox="1">
            <a:spLocks noGrp="1"/>
          </p:cNvSpPr>
          <p:nvPr>
            <p:ph type="title"/>
          </p:nvPr>
        </p:nvSpPr>
        <p:spPr>
          <a:xfrm>
            <a:off x="490250" y="-381000"/>
            <a:ext cx="7719900" cy="4663200"/>
          </a:xfrm>
          <a:prstGeom prst="rect">
            <a:avLst/>
          </a:prstGeom>
          <a:noFill/>
          <a:ln>
            <a:noFill/>
          </a:ln>
        </p:spPr>
        <p:txBody>
          <a:bodyPr spcFirstLastPara="1" vert="horz" wrap="square" lIns="91425" tIns="91425" rIns="91425" bIns="91425" rtlCol="0" anchor="ctr" anchorCtr="0">
            <a:normAutofit/>
          </a:bodyPr>
          <a:lstStyle/>
          <a:p>
            <a:r>
              <a:rPr lang="en" sz="3800"/>
              <a:t>IF WE ARE GOING TO SOLVE THE WORLD’S BIGGEST PROBLEMS, </a:t>
            </a:r>
            <a:endParaRPr sz="3800"/>
          </a:p>
          <a:p>
            <a:r>
              <a:rPr lang="en" sz="3800"/>
              <a:t>THE KNOWLEDGE &amp; CULTURE ABOUT THEM MUST BE OPEN</a:t>
            </a:r>
            <a:endParaRPr sz="3800"/>
          </a:p>
        </p:txBody>
      </p:sp>
      <p:pic>
        <p:nvPicPr>
          <p:cNvPr id="237" name="Google Shape;237;p44" descr="A picture containing window&#10;&#10;Description automatically generated"/>
          <p:cNvPicPr preferRelativeResize="0"/>
          <p:nvPr/>
        </p:nvPicPr>
        <p:blipFill rotWithShape="1">
          <a:blip r:embed="rId3">
            <a:alphaModFix/>
          </a:blip>
          <a:srcRect/>
          <a:stretch/>
        </p:blipFill>
        <p:spPr>
          <a:xfrm>
            <a:off x="7149246" y="3150578"/>
            <a:ext cx="1420597" cy="145332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1eaeff0-6ab8-4bd2-b334-4386cdde2b88">
      <Terms xmlns="http://schemas.microsoft.com/office/infopath/2007/PartnerControls"/>
    </lcf76f155ced4ddcb4097134ff3c332f>
    <TaxCatchAll xmlns="77c65b8b-97e8-453c-8332-2d20281f608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A2A0898E543F944886D8531ABCE674A" ma:contentTypeVersion="15" ma:contentTypeDescription="Create a new document." ma:contentTypeScope="" ma:versionID="07aa2e7a359c2063fc0644a1e1c81ab3">
  <xsd:schema xmlns:xsd="http://www.w3.org/2001/XMLSchema" xmlns:xs="http://www.w3.org/2001/XMLSchema" xmlns:p="http://schemas.microsoft.com/office/2006/metadata/properties" xmlns:ns2="91eaeff0-6ab8-4bd2-b334-4386cdde2b88" xmlns:ns3="77c65b8b-97e8-453c-8332-2d20281f608a" targetNamespace="http://schemas.microsoft.com/office/2006/metadata/properties" ma:root="true" ma:fieldsID="0db2c837e9b47c88c23ee59c7c654455" ns2:_="" ns3:_="">
    <xsd:import namespace="91eaeff0-6ab8-4bd2-b334-4386cdde2b88"/>
    <xsd:import namespace="77c65b8b-97e8-453c-8332-2d20281f608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eaeff0-6ab8-4bd2-b334-4386cdde2b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Location" ma:index="11" nillable="true" ma:displayName="Location" ma:indexed="true"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7647c689-50bb-4dac-a5df-ea65e8388fc7"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7c65b8b-97e8-453c-8332-2d20281f60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6c476b1-0739-42f5-b1ed-01a395ddfe60}" ma:internalName="TaxCatchAll" ma:showField="CatchAllData" ma:web="77c65b8b-97e8-453c-8332-2d20281f60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1BEB612-F0FD-4268-B5BB-B647FD25DB0B}">
  <ds:schemaRefs>
    <ds:schemaRef ds:uri="http://schemas.microsoft.com/sharepoint/v3/contenttype/forms"/>
  </ds:schemaRefs>
</ds:datastoreItem>
</file>

<file path=customXml/itemProps2.xml><?xml version="1.0" encoding="utf-8"?>
<ds:datastoreItem xmlns:ds="http://schemas.openxmlformats.org/officeDocument/2006/customXml" ds:itemID="{63CECDE4-F812-4711-88D0-ACDEF1134342}">
  <ds:schemaRefs>
    <ds:schemaRef ds:uri="77c65b8b-97e8-453c-8332-2d20281f608a"/>
    <ds:schemaRef ds:uri="91eaeff0-6ab8-4bd2-b334-4386cdde2b8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22B5690-B396-4980-8B11-503F4B0B42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eaeff0-6ab8-4bd2-b334-4386cdde2b88"/>
    <ds:schemaRef ds:uri="77c65b8b-97e8-453c-8332-2d20281f60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84</TotalTime>
  <Words>2282</Words>
  <Application>Microsoft Office PowerPoint</Application>
  <PresentationFormat>On-screen Show (16:9)</PresentationFormat>
  <Paragraphs>253</Paragraphs>
  <Slides>40</Slides>
  <Notes>35</Notes>
  <HiddenSlides>0</HiddenSlides>
  <MMClips>0</MMClips>
  <ScaleCrop>false</ScaleCrop>
  <HeadingPairs>
    <vt:vector size="6" baseType="variant">
      <vt:variant>
        <vt:lpstr>Fonts Used</vt:lpstr>
      </vt:variant>
      <vt:variant>
        <vt:i4>18</vt:i4>
      </vt:variant>
      <vt:variant>
        <vt:lpstr>Theme</vt:lpstr>
      </vt:variant>
      <vt:variant>
        <vt:i4>3</vt:i4>
      </vt:variant>
      <vt:variant>
        <vt:lpstr>Slide Titles</vt:lpstr>
      </vt:variant>
      <vt:variant>
        <vt:i4>40</vt:i4>
      </vt:variant>
    </vt:vector>
  </HeadingPairs>
  <TitlesOfParts>
    <vt:vector size="61" baseType="lpstr">
      <vt:lpstr>Aptos Light</vt:lpstr>
      <vt:lpstr>Arial</vt:lpstr>
      <vt:lpstr>Arial</vt:lpstr>
      <vt:lpstr>Arial Black</vt:lpstr>
      <vt:lpstr>Avenir Next LT Pro Demi</vt:lpstr>
      <vt:lpstr>Calibri</vt:lpstr>
      <vt:lpstr>Calibri Light</vt:lpstr>
      <vt:lpstr>Courier New</vt:lpstr>
      <vt:lpstr>Helvetica Neue</vt:lpstr>
      <vt:lpstr>Merriweather Sans</vt:lpstr>
      <vt:lpstr>Noto Sans Symbols</vt:lpstr>
      <vt:lpstr>Permanent Marker</vt:lpstr>
      <vt:lpstr>Questrial</vt:lpstr>
      <vt:lpstr>Roboto</vt:lpstr>
      <vt:lpstr>Source Sans Pro</vt:lpstr>
      <vt:lpstr>Times New Roman</vt:lpstr>
      <vt:lpstr>Verdana</vt:lpstr>
      <vt:lpstr>Wingdings</vt:lpstr>
      <vt:lpstr>Simple Light</vt:lpstr>
      <vt:lpstr>Office Theme</vt:lpstr>
      <vt:lpstr>1_Simple Light</vt:lpstr>
      <vt:lpstr>Open access week @ Walter Sisulu, 23 October 2024.   </vt:lpstr>
      <vt:lpstr>Introduction to Open Educational Resources (OER) Types of OER Materials Licensing and Legal Considerations International Open education movement Open education in South Africa The way forward  Waterfall: Have you heard of open textbooks and open education? What are you hoping to learn in this session? </vt:lpstr>
      <vt:lpstr>Open Textbooks are part of the “Open Movement”</vt:lpstr>
      <vt:lpstr>Open Educational Resources (OERs)</vt:lpstr>
      <vt:lpstr>Why OE matters?</vt:lpstr>
      <vt:lpstr>Why do academics do this work?</vt:lpstr>
      <vt:lpstr>KNOWLEDGE IS  A PUBLIC GOOD  </vt:lpstr>
      <vt:lpstr>Open sharing advances universal access to knowledge and culture in furtherance of fundamental human rights.</vt:lpstr>
      <vt:lpstr>IF WE ARE GOING TO SOLVE THE WORLD’S BIGGEST PROBLEMS,  THE KNOWLEDGE &amp; CULTURE ABOUT THEM MUST BE OPEN</vt:lpstr>
      <vt:lpstr>COPYRIGHT AND CREATIVE COMMONS LICENSING</vt:lpstr>
      <vt:lpstr>Alternative copyright licensing</vt:lpstr>
      <vt:lpstr>Open licenses are foundational  to open educational resources (OER).  Open licensing must be done correctly or OER doesn’t work.</vt:lpstr>
      <vt:lpstr>To do open licensing correctly,  we need to use standard, international open licenses:  </vt:lpstr>
      <vt:lpstr>PowerPoint Presentation</vt:lpstr>
      <vt:lpstr>PowerPoint Presentation</vt:lpstr>
      <vt:lpstr>puts the “open” in OA, OER, OD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to consider when you create your teaching materials or share them on the internet?</vt:lpstr>
      <vt:lpstr>  Where to find them:  OER collections and repositories</vt:lpstr>
      <vt:lpstr>Who we are and  what we stand for …  </vt:lpstr>
      <vt:lpstr>Disclaimer </vt:lpstr>
      <vt:lpstr>Social justice as a framework to understand the potential of open education </vt:lpstr>
      <vt:lpstr>UNITWIN/UNESCO Chairs Programme</vt:lpstr>
      <vt:lpstr>PowerPoint Presentation</vt:lpstr>
      <vt:lpstr>Futures of Higher Education –  A new social contract (UNESCO, 2021)</vt:lpstr>
      <vt:lpstr>PowerPoint Presentation</vt:lpstr>
      <vt:lpstr>Community in SA</vt:lpstr>
      <vt:lpstr>Community in SA</vt:lpstr>
      <vt:lpstr>Students fellowship programme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Enabling ‘students as partners’: Open textbooks, power shifts and curriculum transformation</dc:title>
  <dc:creator>Glenda Cox</dc:creator>
  <cp:lastModifiedBy>Glenda Cox</cp:lastModifiedBy>
  <cp:revision>4</cp:revision>
  <dcterms:modified xsi:type="dcterms:W3CDTF">2024-11-06T10:10:25Z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0x010100CA2A0898E543F944886D8531ABCE674A</vt:lpwstr>
  </property>
  <property fmtid="{D5CDD505-2E9C-101B-9397-08002B2CF9AE}" pid="3" name="MediaServiceImageTags">
    <vt:lpwstr/>
  </property>
</Properties>
</file>