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comments+xml" PartName="/ppt/comments/comment2.xml"/>
  <Override ContentType="application/vnd.openxmlformats-officedocument.presentationml.comments+xml" PartName="/ppt/comments/comment3.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theme+xml" PartName="/ppt/theme/theme1.xml"/>
  <Override ContentType="application/vnd.openxmlformats-officedocument.theme+xml" PartName="/ppt/theme/theme2.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binary" PartName="/ppt/metadata"/>
  <Override ContentType="application/vnd.openxmlformats-officedocument.presentationml.notesMaster+xml" PartName="/ppt/notesMasters/notesMaster1.xml"/>
  <Override ContentType="application/vnd.openxmlformats-officedocument.presentationml.commentAuthors+xml" PartName="/ppt/commentAuthors.xml"/>
  <Override ContentType="application/vnd.openxmlformats-officedocument.presentationml.presProps+xml" PartName="/ppt/pres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Lst>
  <p:sldSz cy="6858000" cx="12192000"/>
  <p:notesSz cx="6858000" cy="9144000"/>
  <p:embeddedFontLst>
    <p:embeddedFont>
      <p:font typeface="Caveat"/>
      <p:regular r:id="rId29"/>
      <p:bold r:id="rId30"/>
    </p:embeddedFont>
    <p:embeddedFont>
      <p:font typeface="Nunito"/>
      <p:regular r:id="rId31"/>
      <p:bold r:id="rId32"/>
      <p:italic r:id="rId33"/>
      <p:boldItalic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35" roundtripDataSignature="AMtx7mgCwXXmGhIX8Bw4geZHIXA2sD32aQ=="/>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mAuthor clrIdx="0" id="0" initials="" lastIdx="3" name="Cheryl Hodgkinson-Williams"/>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43210724-A613-43B4-88FD-60E0555566BE}">
  <a:tblStyle styleId="{43210724-A613-43B4-88FD-60E0555566BE}"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commentAuthors" Target="commentAuthor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Caveat-regular.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Nunito-regular.fntdata"/><Relationship Id="rId30" Type="http://schemas.openxmlformats.org/officeDocument/2006/relationships/font" Target="fonts/Caveat-bold.fntdata"/><Relationship Id="rId11" Type="http://schemas.openxmlformats.org/officeDocument/2006/relationships/slide" Target="slides/slide5.xml"/><Relationship Id="rId33" Type="http://schemas.openxmlformats.org/officeDocument/2006/relationships/font" Target="fonts/Nunito-italic.fntdata"/><Relationship Id="rId10" Type="http://schemas.openxmlformats.org/officeDocument/2006/relationships/slide" Target="slides/slide4.xml"/><Relationship Id="rId32" Type="http://schemas.openxmlformats.org/officeDocument/2006/relationships/font" Target="fonts/Nunito-bold.fntdata"/><Relationship Id="rId13" Type="http://schemas.openxmlformats.org/officeDocument/2006/relationships/slide" Target="slides/slide7.xml"/><Relationship Id="rId35" Type="http://customschemas.google.com/relationships/presentationmetadata" Target="metadata"/><Relationship Id="rId12" Type="http://schemas.openxmlformats.org/officeDocument/2006/relationships/slide" Target="slides/slide6.xml"/><Relationship Id="rId34" Type="http://schemas.openxmlformats.org/officeDocument/2006/relationships/font" Target="fonts/Nunito-boldItalic.fntdata"/><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m authorId="0" idx="1" dt="2019-11-25T07:51:28.767">
    <p:pos x="6000" y="0"/>
    <p:text>Same comment re hyperlinking actual page http://www.dot4d.uct.ac.za/open-textbook-author-profiles</p:text>
    <p:extLst>
      <p:ext uri="{C676402C-5697-4E1C-873F-D02D1690AC5C}">
        <p15:threadingInfo timeZoneBias="0"/>
      </p:ext>
      <p:ext uri="http://customooxmlschemas.google.com/">
        <go:slidesCustomData xmlns:go="http://customooxmlschemas.google.com/" commentPostId="AAAADxgf9-4"/>
      </p:ext>
    </p:extLst>
  </p:cm>
</p:cmLst>
</file>

<file path=ppt/comments/comment2.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m authorId="0" idx="2" dt="2019-11-25T07:50:45.166">
    <p:pos x="6000" y="0"/>
    <p:text>Do you have an author profile for Juan? Can't find it on your website.</p:text>
    <p:extLst>
      <p:ext uri="{C676402C-5697-4E1C-873F-D02D1690AC5C}">
        <p15:threadingInfo timeZoneBias="0"/>
      </p:ext>
      <p:ext uri="http://customooxmlschemas.google.com/">
        <go:slidesCustomData xmlns:go="http://customooxmlschemas.google.com/" commentPostId="AAAADxgf-EA"/>
      </p:ext>
    </p:extLst>
  </p:cm>
</p:cmLst>
</file>

<file path=ppt/comments/comment3.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m authorId="0" idx="3" dt="2019-11-25T07:52:30.715">
    <p:pos x="6000" y="0"/>
    <p:text>Love this one http://www.dot4d.uct.ac.za/kensleyrao-apajee-mechanical-engineering</p:text>
    <p:extLst>
      <p:ext uri="{C676402C-5697-4E1C-873F-D02D1690AC5C}">
        <p15:threadingInfo timeZoneBias="0"/>
      </p:ext>
      <p:ext uri="http://customooxmlschemas.google.com/">
        <go:slidesCustomData xmlns:go="http://customooxmlschemas.google.com/" commentPostId="AAAADxgf-E8"/>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ZA"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3" name="Shape 73"/>
        <p:cNvGrpSpPr/>
        <p:nvPr/>
      </p:nvGrpSpPr>
      <p:grpSpPr>
        <a:xfrm>
          <a:off x="0" y="0"/>
          <a:ext cx="0" cy="0"/>
          <a:chOff x="0" y="0"/>
          <a:chExt cx="0" cy="0"/>
        </a:xfrm>
      </p:grpSpPr>
      <p:sp>
        <p:nvSpPr>
          <p:cNvPr id="74" name="Google Shape;74;g758234f1e7_1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75" name="Google Shape;75;g758234f1e7_1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6" name="Google Shape;76;g758234f1e7_1_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ZA"/>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1" name="Shape 171"/>
        <p:cNvGrpSpPr/>
        <p:nvPr/>
      </p:nvGrpSpPr>
      <p:grpSpPr>
        <a:xfrm>
          <a:off x="0" y="0"/>
          <a:ext cx="0" cy="0"/>
          <a:chOff x="0" y="0"/>
          <a:chExt cx="0" cy="0"/>
        </a:xfrm>
      </p:grpSpPr>
      <p:sp>
        <p:nvSpPr>
          <p:cNvPr id="172" name="Google Shape;172;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3" name="Google Shape;173;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7" name="Shape 177"/>
        <p:cNvGrpSpPr/>
        <p:nvPr/>
      </p:nvGrpSpPr>
      <p:grpSpPr>
        <a:xfrm>
          <a:off x="0" y="0"/>
          <a:ext cx="0" cy="0"/>
          <a:chOff x="0" y="0"/>
          <a:chExt cx="0" cy="0"/>
        </a:xfrm>
      </p:grpSpPr>
      <p:sp>
        <p:nvSpPr>
          <p:cNvPr id="178" name="Google Shape;178;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9" name="Google Shape;179;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4" name="Shape 194"/>
        <p:cNvGrpSpPr/>
        <p:nvPr/>
      </p:nvGrpSpPr>
      <p:grpSpPr>
        <a:xfrm>
          <a:off x="0" y="0"/>
          <a:ext cx="0" cy="0"/>
          <a:chOff x="0" y="0"/>
          <a:chExt cx="0" cy="0"/>
        </a:xfrm>
      </p:grpSpPr>
      <p:sp>
        <p:nvSpPr>
          <p:cNvPr id="195" name="Google Shape;195;g758234f1e7_1_47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758234f1e7_1_47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7" name="Google Shape;197;g758234f1e7_1_472: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0" name="Shape 210"/>
        <p:cNvGrpSpPr/>
        <p:nvPr/>
      </p:nvGrpSpPr>
      <p:grpSpPr>
        <a:xfrm>
          <a:off x="0" y="0"/>
          <a:ext cx="0" cy="0"/>
          <a:chOff x="0" y="0"/>
          <a:chExt cx="0" cy="0"/>
        </a:xfrm>
      </p:grpSpPr>
      <p:sp>
        <p:nvSpPr>
          <p:cNvPr id="211" name="Google Shape;211;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rPr lang="en-ZA"/>
              <a:t>We received 17 proposals and had a rigorous set of criteria and a limited amount of funds</a:t>
            </a:r>
            <a:endParaRPr/>
          </a:p>
        </p:txBody>
      </p:sp>
      <p:sp>
        <p:nvSpPr>
          <p:cNvPr id="212" name="Google Shape;212;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6" name="Shape 216"/>
        <p:cNvGrpSpPr/>
        <p:nvPr/>
      </p:nvGrpSpPr>
      <p:grpSpPr>
        <a:xfrm>
          <a:off x="0" y="0"/>
          <a:ext cx="0" cy="0"/>
          <a:chOff x="0" y="0"/>
          <a:chExt cx="0" cy="0"/>
        </a:xfrm>
      </p:grpSpPr>
      <p:sp>
        <p:nvSpPr>
          <p:cNvPr id="217" name="Google Shape;217;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8" name="Google Shape;218;p2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t/>
            </a:r>
            <a:endParaRPr/>
          </a:p>
        </p:txBody>
      </p:sp>
      <p:sp>
        <p:nvSpPr>
          <p:cNvPr id="219" name="Google Shape;219;p2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ZA"/>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3" name="Shape 223"/>
        <p:cNvGrpSpPr/>
        <p:nvPr/>
      </p:nvGrpSpPr>
      <p:grpSpPr>
        <a:xfrm>
          <a:off x="0" y="0"/>
          <a:ext cx="0" cy="0"/>
          <a:chOff x="0" y="0"/>
          <a:chExt cx="0" cy="0"/>
        </a:xfrm>
      </p:grpSpPr>
      <p:sp>
        <p:nvSpPr>
          <p:cNvPr id="224" name="Google Shape;224;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ZA"/>
              <a:t>Template that students populate</a:t>
            </a:r>
            <a:endParaRPr/>
          </a:p>
          <a:p>
            <a:pPr indent="0" lvl="0" marL="0" rtl="0" algn="l">
              <a:spcBef>
                <a:spcPts val="0"/>
              </a:spcBef>
              <a:spcAft>
                <a:spcPts val="0"/>
              </a:spcAft>
              <a:buNone/>
            </a:pPr>
            <a:r>
              <a:rPr lang="en-ZA"/>
              <a:t>Students find or take a photo and gather information</a:t>
            </a:r>
            <a:endParaRPr/>
          </a:p>
          <a:p>
            <a:pPr indent="0" lvl="0" marL="0" rtl="0" algn="l">
              <a:spcBef>
                <a:spcPts val="0"/>
              </a:spcBef>
              <a:spcAft>
                <a:spcPts val="0"/>
              </a:spcAft>
              <a:buNone/>
            </a:pPr>
            <a:r>
              <a:rPr lang="en-ZA"/>
              <a:t>Prototype of Global South buildings</a:t>
            </a:r>
            <a:endParaRPr/>
          </a:p>
        </p:txBody>
      </p:sp>
      <p:sp>
        <p:nvSpPr>
          <p:cNvPr id="225" name="Google Shape;225;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3" name="Shape 233"/>
        <p:cNvGrpSpPr/>
        <p:nvPr/>
      </p:nvGrpSpPr>
      <p:grpSpPr>
        <a:xfrm>
          <a:off x="0" y="0"/>
          <a:ext cx="0" cy="0"/>
          <a:chOff x="0" y="0"/>
          <a:chExt cx="0" cy="0"/>
        </a:xfrm>
      </p:grpSpPr>
      <p:sp>
        <p:nvSpPr>
          <p:cNvPr id="234" name="Google Shape;234;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5" name="Google Shape;235;p2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rPr lang="en-ZA"/>
              <a:t>How: </a:t>
            </a:r>
            <a:endParaRPr/>
          </a:p>
          <a:p>
            <a:pPr indent="0" lvl="0" marL="0" rtl="0" algn="l">
              <a:spcBef>
                <a:spcPts val="0"/>
              </a:spcBef>
              <a:spcAft>
                <a:spcPts val="0"/>
              </a:spcAft>
              <a:buClr>
                <a:schemeClr val="dk1"/>
              </a:buClr>
              <a:buSzPts val="1200"/>
              <a:buFont typeface="Calibri"/>
              <a:buNone/>
            </a:pPr>
            <a:r>
              <a:rPr lang="en-ZA" sz="1200"/>
              <a:t>...</a:t>
            </a:r>
            <a:r>
              <a:rPr lang="en-ZA" sz="1200">
                <a:solidFill>
                  <a:schemeClr val="dk1"/>
                </a:solidFill>
              </a:rPr>
              <a:t>which will be openly licensed, culturally and linguistically inclusive and tailored for the South African school-leaver.</a:t>
            </a:r>
            <a:endParaRPr/>
          </a:p>
          <a:p>
            <a:pPr indent="0" lvl="0" marL="0" rtl="0" algn="l">
              <a:spcBef>
                <a:spcPts val="0"/>
              </a:spcBef>
              <a:spcAft>
                <a:spcPts val="0"/>
              </a:spcAft>
              <a:buClr>
                <a:schemeClr val="dk1"/>
              </a:buClr>
              <a:buSzPts val="1100"/>
              <a:buFont typeface="Arial"/>
              <a:buNone/>
            </a:pPr>
            <a:r>
              <a:t/>
            </a:r>
            <a:endParaRPr sz="12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ZA" sz="1200">
                <a:solidFill>
                  <a:schemeClr val="dk1"/>
                </a:solidFill>
              </a:rPr>
              <a:t>...will include techniques for thinking about and writing mathematics, with a particular focus on making the language of mathematics more accessible.</a:t>
            </a:r>
            <a:endParaRPr/>
          </a:p>
          <a:p>
            <a:pPr indent="0" lvl="0" marL="0" rtl="0" algn="l">
              <a:spcBef>
                <a:spcPts val="0"/>
              </a:spcBef>
              <a:spcAft>
                <a:spcPts val="0"/>
              </a:spcAft>
              <a:buNone/>
            </a:pPr>
            <a:r>
              <a:t/>
            </a:r>
            <a:endParaRPr/>
          </a:p>
        </p:txBody>
      </p:sp>
      <p:sp>
        <p:nvSpPr>
          <p:cNvPr id="236" name="Google Shape;236;p2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4" name="Shape 244"/>
        <p:cNvGrpSpPr/>
        <p:nvPr/>
      </p:nvGrpSpPr>
      <p:grpSpPr>
        <a:xfrm>
          <a:off x="0" y="0"/>
          <a:ext cx="0" cy="0"/>
          <a:chOff x="0" y="0"/>
          <a:chExt cx="0" cy="0"/>
        </a:xfrm>
      </p:grpSpPr>
      <p:sp>
        <p:nvSpPr>
          <p:cNvPr id="245" name="Google Shape;245;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6" name="Google Shape;246;p2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rPr lang="en-ZA" sz="1200">
                <a:solidFill>
                  <a:schemeClr val="dk1"/>
                </a:solidFill>
                <a:highlight>
                  <a:schemeClr val="lt1"/>
                </a:highlight>
              </a:rPr>
              <a:t>….will engage young doctors and domain experts..., while fifth- and sixth-year medical students will evaluate the content and suggest changes required in order to make the resource fit for purpose in a local context</a:t>
            </a:r>
            <a:endParaRPr/>
          </a:p>
          <a:p>
            <a:pPr indent="0" lvl="0" marL="0" rtl="0" algn="l">
              <a:spcBef>
                <a:spcPts val="0"/>
              </a:spcBef>
              <a:spcAft>
                <a:spcPts val="0"/>
              </a:spcAft>
              <a:buClr>
                <a:schemeClr val="dk1"/>
              </a:buClr>
              <a:buSzPts val="1200"/>
              <a:buFont typeface="Calibri"/>
              <a:buNone/>
            </a:pPr>
            <a:r>
              <a:t/>
            </a:r>
            <a:endParaRPr sz="1200">
              <a:solidFill>
                <a:schemeClr val="dk1"/>
              </a:solidFill>
              <a:highlight>
                <a:schemeClr val="lt1"/>
              </a:highlight>
            </a:endParaRPr>
          </a:p>
          <a:p>
            <a:pPr indent="0" lvl="0" marL="0" rtl="0" algn="l">
              <a:spcBef>
                <a:spcPts val="0"/>
              </a:spcBef>
              <a:spcAft>
                <a:spcPts val="0"/>
              </a:spcAft>
              <a:buClr>
                <a:schemeClr val="dk1"/>
              </a:buClr>
              <a:buSzPts val="1100"/>
              <a:buFont typeface="Arial"/>
              <a:buNone/>
            </a:pPr>
            <a:r>
              <a:rPr lang="en-ZA" sz="1200">
                <a:solidFill>
                  <a:schemeClr val="dk1"/>
                </a:solidFill>
                <a:highlight>
                  <a:schemeClr val="lt1"/>
                </a:highlight>
              </a:rPr>
              <a:t>...content will be converted into video tutorial format and delivered through the Instagram social media platform, making it low-bandwidth friendly and available wherever medical service delivery is required</a:t>
            </a:r>
            <a:endParaRPr/>
          </a:p>
          <a:p>
            <a:pPr indent="0" lvl="0" marL="0" rtl="0" algn="l">
              <a:spcBef>
                <a:spcPts val="0"/>
              </a:spcBef>
              <a:spcAft>
                <a:spcPts val="0"/>
              </a:spcAft>
              <a:buNone/>
            </a:pPr>
            <a:r>
              <a:t/>
            </a:r>
            <a:endParaRPr/>
          </a:p>
        </p:txBody>
      </p:sp>
      <p:sp>
        <p:nvSpPr>
          <p:cNvPr id="247" name="Google Shape;247;p2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4" name="Shape 254"/>
        <p:cNvGrpSpPr/>
        <p:nvPr/>
      </p:nvGrpSpPr>
      <p:grpSpPr>
        <a:xfrm>
          <a:off x="0" y="0"/>
          <a:ext cx="0" cy="0"/>
          <a:chOff x="0" y="0"/>
          <a:chExt cx="0" cy="0"/>
        </a:xfrm>
      </p:grpSpPr>
      <p:sp>
        <p:nvSpPr>
          <p:cNvPr id="255" name="Google Shape;255;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6" name="Google Shape;256;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ZA"/>
              <a:t>Senior Tutor</a:t>
            </a:r>
            <a:endParaRPr/>
          </a:p>
        </p:txBody>
      </p:sp>
      <p:sp>
        <p:nvSpPr>
          <p:cNvPr id="257" name="Google Shape;257;p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5" name="Shape 265"/>
        <p:cNvGrpSpPr/>
        <p:nvPr/>
      </p:nvGrpSpPr>
      <p:grpSpPr>
        <a:xfrm>
          <a:off x="0" y="0"/>
          <a:ext cx="0" cy="0"/>
          <a:chOff x="0" y="0"/>
          <a:chExt cx="0" cy="0"/>
        </a:xfrm>
      </p:grpSpPr>
      <p:sp>
        <p:nvSpPr>
          <p:cNvPr id="266" name="Google Shape;266;p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t/>
            </a:r>
            <a:endParaRPr/>
          </a:p>
        </p:txBody>
      </p:sp>
      <p:sp>
        <p:nvSpPr>
          <p:cNvPr id="267" name="Google Shape;267;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2" name="Shape 92"/>
        <p:cNvGrpSpPr/>
        <p:nvPr/>
      </p:nvGrpSpPr>
      <p:grpSpPr>
        <a:xfrm>
          <a:off x="0" y="0"/>
          <a:ext cx="0" cy="0"/>
          <a:chOff x="0" y="0"/>
          <a:chExt cx="0" cy="0"/>
        </a:xfrm>
      </p:grpSpPr>
      <p:sp>
        <p:nvSpPr>
          <p:cNvPr id="93" name="Google Shape;93;g758234f1e7_1_36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94" name="Google Shape;94;g758234f1e7_1_369: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5" name="Google Shape;95;g758234f1e7_1_369: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1" name="Shape 271"/>
        <p:cNvGrpSpPr/>
        <p:nvPr/>
      </p:nvGrpSpPr>
      <p:grpSpPr>
        <a:xfrm>
          <a:off x="0" y="0"/>
          <a:ext cx="0" cy="0"/>
          <a:chOff x="0" y="0"/>
          <a:chExt cx="0" cy="0"/>
        </a:xfrm>
      </p:grpSpPr>
      <p:sp>
        <p:nvSpPr>
          <p:cNvPr id="272" name="Google Shape;272;g758234f1e7_1_49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73" name="Google Shape;273;g758234f1e7_1_49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4" name="Google Shape;274;g758234f1e7_1_498: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7" name="Shape 287"/>
        <p:cNvGrpSpPr/>
        <p:nvPr/>
      </p:nvGrpSpPr>
      <p:grpSpPr>
        <a:xfrm>
          <a:off x="0" y="0"/>
          <a:ext cx="0" cy="0"/>
          <a:chOff x="0" y="0"/>
          <a:chExt cx="0" cy="0"/>
        </a:xfrm>
      </p:grpSpPr>
      <p:sp>
        <p:nvSpPr>
          <p:cNvPr id="288" name="Google Shape;288;g758f8ca8cd_0_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89" name="Google Shape;289;g758f8ca8cd_0_4: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0" name="Google Shape;290;g758f8ca8cd_0_4: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ZA"/>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5" name="Shape 295"/>
        <p:cNvGrpSpPr/>
        <p:nvPr/>
      </p:nvGrpSpPr>
      <p:grpSpPr>
        <a:xfrm>
          <a:off x="0" y="0"/>
          <a:ext cx="0" cy="0"/>
          <a:chOff x="0" y="0"/>
          <a:chExt cx="0" cy="0"/>
        </a:xfrm>
      </p:grpSpPr>
      <p:sp>
        <p:nvSpPr>
          <p:cNvPr id="296" name="Google Shape;296;p3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t/>
            </a:r>
            <a:endParaRPr/>
          </a:p>
        </p:txBody>
      </p:sp>
      <p:sp>
        <p:nvSpPr>
          <p:cNvPr id="297" name="Google Shape;297;p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9" name="Shape 109"/>
        <p:cNvGrpSpPr/>
        <p:nvPr/>
      </p:nvGrpSpPr>
      <p:grpSpPr>
        <a:xfrm>
          <a:off x="0" y="0"/>
          <a:ext cx="0" cy="0"/>
          <a:chOff x="0" y="0"/>
          <a:chExt cx="0" cy="0"/>
        </a:xfrm>
      </p:grpSpPr>
      <p:sp>
        <p:nvSpPr>
          <p:cNvPr id="110" name="Google Shape;110;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1" name="Google Shape;111;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ZA"/>
              <a:t>The local organizing committee is from the University of Cape Town</a:t>
            </a:r>
            <a:endParaRPr/>
          </a:p>
          <a:p>
            <a:pPr indent="0" lvl="0" marL="0" rtl="0" algn="l">
              <a:spcBef>
                <a:spcPts val="0"/>
              </a:spcBef>
              <a:spcAft>
                <a:spcPts val="0"/>
              </a:spcAft>
              <a:buNone/>
            </a:pPr>
            <a:r>
              <a:rPr lang="en-ZA"/>
              <a:t>27 993 students and 4808 staff</a:t>
            </a:r>
            <a:endParaRPr/>
          </a:p>
          <a:p>
            <a:pPr indent="0" lvl="0" marL="0" rtl="0" algn="l">
              <a:spcBef>
                <a:spcPts val="0"/>
              </a:spcBef>
              <a:spcAft>
                <a:spcPts val="0"/>
              </a:spcAft>
              <a:buNone/>
            </a:pPr>
            <a:r>
              <a:rPr lang="en-ZA"/>
              <a:t>Residential with increasing blended and online approaches</a:t>
            </a:r>
            <a:endParaRPr/>
          </a:p>
        </p:txBody>
      </p:sp>
      <p:sp>
        <p:nvSpPr>
          <p:cNvPr id="112" name="Google Shape;112;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0" name="Shape 120"/>
        <p:cNvGrpSpPr/>
        <p:nvPr/>
      </p:nvGrpSpPr>
      <p:grpSpPr>
        <a:xfrm>
          <a:off x="0" y="0"/>
          <a:ext cx="0" cy="0"/>
          <a:chOff x="0" y="0"/>
          <a:chExt cx="0" cy="0"/>
        </a:xfrm>
      </p:grpSpPr>
      <p:sp>
        <p:nvSpPr>
          <p:cNvPr id="121" name="Google Shape;121;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2" name="Google Shape;122;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3" name="Google Shape;123;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7" name="Shape 127"/>
        <p:cNvGrpSpPr/>
        <p:nvPr/>
      </p:nvGrpSpPr>
      <p:grpSpPr>
        <a:xfrm>
          <a:off x="0" y="0"/>
          <a:ext cx="0" cy="0"/>
          <a:chOff x="0" y="0"/>
          <a:chExt cx="0" cy="0"/>
        </a:xfrm>
      </p:grpSpPr>
      <p:sp>
        <p:nvSpPr>
          <p:cNvPr id="128" name="Google Shape;128;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9" name="Google Shape;129;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rPr lang="en-ZA"/>
              <a:t>https://www.thedailyvox.co.za/decolonised-education-means-giving-poor-students-fair-use-of-textbooks-thabiso-bhengu/ </a:t>
            </a:r>
            <a:endParaRPr/>
          </a:p>
        </p:txBody>
      </p:sp>
      <p:sp>
        <p:nvSpPr>
          <p:cNvPr id="130" name="Google Shape;130;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chemeClr val="dk1"/>
              </a:buClr>
              <a:buSzPts val="1200"/>
              <a:buFont typeface="Calibri"/>
              <a:buNone/>
            </a:pPr>
            <a:fld id="{00000000-1234-1234-1234-123412341234}" type="slidenum">
              <a:rPr lang="en-ZA"/>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4" name="Shape 134"/>
        <p:cNvGrpSpPr/>
        <p:nvPr/>
      </p:nvGrpSpPr>
      <p:grpSpPr>
        <a:xfrm>
          <a:off x="0" y="0"/>
          <a:ext cx="0" cy="0"/>
          <a:chOff x="0" y="0"/>
          <a:chExt cx="0" cy="0"/>
        </a:xfrm>
      </p:grpSpPr>
      <p:sp>
        <p:nvSpPr>
          <p:cNvPr id="135" name="Google Shape;135;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t/>
            </a:r>
            <a:endParaRPr/>
          </a:p>
        </p:txBody>
      </p:sp>
      <p:sp>
        <p:nvSpPr>
          <p:cNvPr id="136" name="Google Shape;136;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 name="Shape 140"/>
        <p:cNvGrpSpPr/>
        <p:nvPr/>
      </p:nvGrpSpPr>
      <p:grpSpPr>
        <a:xfrm>
          <a:off x="0" y="0"/>
          <a:ext cx="0" cy="0"/>
          <a:chOff x="0" y="0"/>
          <a:chExt cx="0" cy="0"/>
        </a:xfrm>
      </p:grpSpPr>
      <p:sp>
        <p:nvSpPr>
          <p:cNvPr id="141" name="Google Shape;141;p11:notes"/>
          <p:cNvSpPr txBox="1"/>
          <p:nvPr>
            <p:ph idx="1" type="body"/>
          </p:nvPr>
        </p:nvSpPr>
        <p:spPr>
          <a:xfrm>
            <a:off x="685800" y="4400550"/>
            <a:ext cx="5486400" cy="3600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800"/>
              </a:spcBef>
              <a:spcAft>
                <a:spcPts val="0"/>
              </a:spcAft>
              <a:buClr>
                <a:schemeClr val="dk1"/>
              </a:buClr>
              <a:buSzPts val="2400"/>
              <a:buFont typeface="Arial"/>
              <a:buNone/>
            </a:pPr>
            <a:r>
              <a:t/>
            </a:r>
            <a:endParaRPr sz="2400">
              <a:solidFill>
                <a:srgbClr val="FF9900"/>
              </a:solidFill>
              <a:latin typeface="Calibri"/>
              <a:ea typeface="Calibri"/>
              <a:cs typeface="Calibri"/>
              <a:sym typeface="Calibri"/>
            </a:endParaRPr>
          </a:p>
          <a:p>
            <a:pPr indent="0" lvl="0" marL="0" rtl="0" algn="l">
              <a:lnSpc>
                <a:spcPct val="115000"/>
              </a:lnSpc>
              <a:spcBef>
                <a:spcPts val="1800"/>
              </a:spcBef>
              <a:spcAft>
                <a:spcPts val="0"/>
              </a:spcAft>
              <a:buClr>
                <a:schemeClr val="dk1"/>
              </a:buClr>
              <a:buSzPts val="2400"/>
              <a:buFont typeface="Arial"/>
              <a:buNone/>
            </a:pPr>
            <a:r>
              <a:t/>
            </a:r>
            <a:endParaRPr sz="2400">
              <a:solidFill>
                <a:srgbClr val="FF9900"/>
              </a:solidFill>
              <a:latin typeface="Calibri"/>
              <a:ea typeface="Calibri"/>
              <a:cs typeface="Calibri"/>
              <a:sym typeface="Calibri"/>
            </a:endParaRPr>
          </a:p>
          <a:p>
            <a:pPr indent="0" lvl="0" marL="0" rtl="0" algn="l">
              <a:lnSpc>
                <a:spcPct val="115000"/>
              </a:lnSpc>
              <a:spcBef>
                <a:spcPts val="1800"/>
              </a:spcBef>
              <a:spcAft>
                <a:spcPts val="0"/>
              </a:spcAft>
              <a:buClr>
                <a:schemeClr val="dk1"/>
              </a:buClr>
              <a:buSzPts val="2400"/>
              <a:buFont typeface="Arial"/>
              <a:buNone/>
            </a:pPr>
            <a:r>
              <a:rPr lang="en-ZA" sz="2400">
                <a:solidFill>
                  <a:srgbClr val="FF9900"/>
                </a:solidFill>
                <a:latin typeface="Calibri"/>
                <a:ea typeface="Calibri"/>
                <a:cs typeface="Calibri"/>
                <a:sym typeface="Calibri"/>
              </a:rPr>
              <a:t>Project specific objectives: </a:t>
            </a:r>
            <a:endParaRPr sz="2400">
              <a:solidFill>
                <a:srgbClr val="FF9900"/>
              </a:solidFill>
              <a:latin typeface="Calibri"/>
              <a:ea typeface="Calibri"/>
              <a:cs typeface="Calibri"/>
              <a:sym typeface="Calibri"/>
            </a:endParaRPr>
          </a:p>
          <a:p>
            <a:pPr indent="0" lvl="0" marL="457200" rtl="0" algn="l">
              <a:lnSpc>
                <a:spcPct val="115000"/>
              </a:lnSpc>
              <a:spcBef>
                <a:spcPts val="0"/>
              </a:spcBef>
              <a:spcAft>
                <a:spcPts val="0"/>
              </a:spcAft>
              <a:buClr>
                <a:schemeClr val="dk1"/>
              </a:buClr>
              <a:buSzPts val="1000"/>
              <a:buFont typeface="Arial"/>
              <a:buNone/>
            </a:pPr>
            <a:r>
              <a:rPr lang="en-ZA" sz="1000">
                <a:solidFill>
                  <a:schemeClr val="dk1"/>
                </a:solidFill>
                <a:latin typeface="Calibri"/>
                <a:ea typeface="Calibri"/>
                <a:cs typeface="Calibri"/>
                <a:sym typeface="Calibri"/>
              </a:rPr>
              <a:t> </a:t>
            </a:r>
            <a:endParaRPr sz="1000">
              <a:solidFill>
                <a:schemeClr val="dk1"/>
              </a:solidFill>
              <a:latin typeface="Calibri"/>
              <a:ea typeface="Calibri"/>
              <a:cs typeface="Calibri"/>
              <a:sym typeface="Calibri"/>
            </a:endParaRPr>
          </a:p>
          <a:p>
            <a:pPr indent="0" lvl="0" marL="0" rtl="0" algn="l">
              <a:lnSpc>
                <a:spcPct val="115000"/>
              </a:lnSpc>
              <a:spcBef>
                <a:spcPts val="0"/>
              </a:spcBef>
              <a:spcAft>
                <a:spcPts val="0"/>
              </a:spcAft>
              <a:buClr>
                <a:schemeClr val="dk1"/>
              </a:buClr>
              <a:buSzPts val="1800"/>
              <a:buFont typeface="Arial"/>
              <a:buNone/>
            </a:pPr>
            <a:r>
              <a:rPr lang="en-ZA" sz="1800">
                <a:solidFill>
                  <a:schemeClr val="dk1"/>
                </a:solidFill>
                <a:latin typeface="Calibri"/>
                <a:ea typeface="Calibri"/>
                <a:cs typeface="Calibri"/>
                <a:sym typeface="Calibri"/>
              </a:rPr>
              <a:t>         Articulate and identify the best approaches to designing an open textbook.</a:t>
            </a:r>
            <a:endParaRPr sz="1800">
              <a:solidFill>
                <a:schemeClr val="dk1"/>
              </a:solidFill>
              <a:latin typeface="Calibri"/>
              <a:ea typeface="Calibri"/>
              <a:cs typeface="Calibri"/>
              <a:sym typeface="Calibri"/>
            </a:endParaRPr>
          </a:p>
          <a:p>
            <a:pPr indent="0" lvl="0" marL="457200" rtl="0" algn="l">
              <a:lnSpc>
                <a:spcPct val="115000"/>
              </a:lnSpc>
              <a:spcBef>
                <a:spcPts val="0"/>
              </a:spcBef>
              <a:spcAft>
                <a:spcPts val="0"/>
              </a:spcAft>
              <a:buClr>
                <a:schemeClr val="dk1"/>
              </a:buClr>
              <a:buSzPts val="1800"/>
              <a:buFont typeface="Arial"/>
              <a:buNone/>
            </a:pPr>
            <a:r>
              <a:t/>
            </a:r>
            <a:endParaRPr sz="1800">
              <a:solidFill>
                <a:schemeClr val="dk1"/>
              </a:solidFill>
              <a:latin typeface="Calibri"/>
              <a:ea typeface="Calibri"/>
              <a:cs typeface="Calibri"/>
              <a:sym typeface="Calibri"/>
            </a:endParaRPr>
          </a:p>
          <a:p>
            <a:pPr indent="0" lvl="0" marL="457200" rtl="0" algn="l">
              <a:lnSpc>
                <a:spcPct val="115000"/>
              </a:lnSpc>
              <a:spcBef>
                <a:spcPts val="0"/>
              </a:spcBef>
              <a:spcAft>
                <a:spcPts val="0"/>
              </a:spcAft>
              <a:buClr>
                <a:schemeClr val="dk1"/>
              </a:buClr>
              <a:buSzPts val="1800"/>
              <a:buFont typeface="Arial"/>
              <a:buNone/>
            </a:pPr>
            <a:r>
              <a:rPr lang="en-ZA" sz="1800">
                <a:solidFill>
                  <a:schemeClr val="dk1"/>
                </a:solidFill>
                <a:latin typeface="Calibri"/>
                <a:ea typeface="Calibri"/>
                <a:cs typeface="Calibri"/>
                <a:sym typeface="Calibri"/>
              </a:rPr>
              <a:t>Support open textbook publishing activity at UCT that prioritizes strategies for integrating student perspective, curriculum transformation, and sustainability.</a:t>
            </a:r>
            <a:endParaRPr sz="1800">
              <a:solidFill>
                <a:schemeClr val="dk1"/>
              </a:solidFill>
              <a:latin typeface="Calibri"/>
              <a:ea typeface="Calibri"/>
              <a:cs typeface="Calibri"/>
              <a:sym typeface="Calibri"/>
            </a:endParaRPr>
          </a:p>
          <a:p>
            <a:pPr indent="0" lvl="0" marL="457200" rtl="0" algn="l">
              <a:lnSpc>
                <a:spcPct val="115000"/>
              </a:lnSpc>
              <a:spcBef>
                <a:spcPts val="0"/>
              </a:spcBef>
              <a:spcAft>
                <a:spcPts val="0"/>
              </a:spcAft>
              <a:buClr>
                <a:schemeClr val="dk1"/>
              </a:buClr>
              <a:buSzPts val="1800"/>
              <a:buFont typeface="Arial"/>
              <a:buNone/>
            </a:pPr>
            <a:r>
              <a:t/>
            </a:r>
            <a:endParaRPr sz="1800">
              <a:solidFill>
                <a:schemeClr val="dk1"/>
              </a:solidFill>
              <a:latin typeface="Calibri"/>
              <a:ea typeface="Calibri"/>
              <a:cs typeface="Calibri"/>
              <a:sym typeface="Calibri"/>
            </a:endParaRPr>
          </a:p>
          <a:p>
            <a:pPr indent="0" lvl="0" marL="457200" rtl="0" algn="l">
              <a:lnSpc>
                <a:spcPct val="115000"/>
              </a:lnSpc>
              <a:spcBef>
                <a:spcPts val="0"/>
              </a:spcBef>
              <a:spcAft>
                <a:spcPts val="0"/>
              </a:spcAft>
              <a:buClr>
                <a:schemeClr val="dk1"/>
              </a:buClr>
              <a:buSzPts val="1800"/>
              <a:buFont typeface="Arial"/>
              <a:buNone/>
            </a:pPr>
            <a:r>
              <a:rPr lang="en-ZA" sz="1800">
                <a:solidFill>
                  <a:schemeClr val="dk1"/>
                </a:solidFill>
                <a:latin typeface="Calibri"/>
                <a:ea typeface="Calibri"/>
                <a:cs typeface="Calibri"/>
                <a:sym typeface="Calibri"/>
              </a:rPr>
              <a:t>Inform current textbook publishing policy-development initiatives at institutional and national levels.</a:t>
            </a:r>
            <a:endParaRPr sz="1800">
              <a:solidFill>
                <a:schemeClr val="dk1"/>
              </a:solidFill>
              <a:latin typeface="Calibri"/>
              <a:ea typeface="Calibri"/>
              <a:cs typeface="Calibri"/>
              <a:sym typeface="Calibri"/>
            </a:endParaRPr>
          </a:p>
          <a:p>
            <a:pPr indent="0" lvl="0" marL="0" rtl="0" algn="l">
              <a:spcBef>
                <a:spcPts val="0"/>
              </a:spcBef>
              <a:spcAft>
                <a:spcPts val="0"/>
              </a:spcAft>
              <a:buClr>
                <a:schemeClr val="dk1"/>
              </a:buClr>
              <a:buSzPts val="1200"/>
              <a:buFont typeface="Calibri"/>
              <a:buNone/>
            </a:pPr>
            <a:r>
              <a:t/>
            </a:r>
            <a:endParaRPr/>
          </a:p>
        </p:txBody>
      </p:sp>
      <p:sp>
        <p:nvSpPr>
          <p:cNvPr id="142" name="Google Shape;142;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 name="Shape 147"/>
        <p:cNvGrpSpPr/>
        <p:nvPr/>
      </p:nvGrpSpPr>
      <p:grpSpPr>
        <a:xfrm>
          <a:off x="0" y="0"/>
          <a:ext cx="0" cy="0"/>
          <a:chOff x="0" y="0"/>
          <a:chExt cx="0" cy="0"/>
        </a:xfrm>
      </p:grpSpPr>
      <p:sp>
        <p:nvSpPr>
          <p:cNvPr id="148" name="Google Shape;148;g758234f1e7_1_35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758234f1e7_1_35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0" name="Google Shape;150;g758234f1e7_1_353: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3" name="Shape 163"/>
        <p:cNvGrpSpPr/>
        <p:nvPr/>
      </p:nvGrpSpPr>
      <p:grpSpPr>
        <a:xfrm>
          <a:off x="0" y="0"/>
          <a:ext cx="0" cy="0"/>
          <a:chOff x="0" y="0"/>
          <a:chExt cx="0" cy="0"/>
        </a:xfrm>
      </p:grpSpPr>
      <p:sp>
        <p:nvSpPr>
          <p:cNvPr id="164" name="Google Shape;164;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5" name="Google Shape;165;p1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3" name="Shape 13"/>
        <p:cNvGrpSpPr/>
        <p:nvPr/>
      </p:nvGrpSpPr>
      <p:grpSpPr>
        <a:xfrm>
          <a:off x="0" y="0"/>
          <a:ext cx="0" cy="0"/>
          <a:chOff x="0" y="0"/>
          <a:chExt cx="0" cy="0"/>
        </a:xfrm>
      </p:grpSpPr>
      <p:sp>
        <p:nvSpPr>
          <p:cNvPr id="14" name="Google Shape;14;g758234f1e7_1_224"/>
          <p:cNvSpPr txBox="1"/>
          <p:nvPr>
            <p:ph type="ctrTitle"/>
          </p:nvPr>
        </p:nvSpPr>
        <p:spPr>
          <a:xfrm>
            <a:off x="415611" y="992767"/>
            <a:ext cx="11360700" cy="2736900"/>
          </a:xfrm>
          <a:prstGeom prst="rect">
            <a:avLst/>
          </a:prstGeom>
        </p:spPr>
        <p:txBody>
          <a:bodyPr anchorCtr="0" anchor="b" bIns="121900" lIns="121900" spcFirstLastPara="1" rIns="121900" wrap="square" tIns="121900">
            <a:noAutofit/>
          </a:bodyPr>
          <a:lstStyle>
            <a:lvl1pPr lvl="0" algn="ctr">
              <a:spcBef>
                <a:spcPts val="0"/>
              </a:spcBef>
              <a:spcAft>
                <a:spcPts val="0"/>
              </a:spcAft>
              <a:buSzPts val="6900"/>
              <a:buNone/>
              <a:defRPr sz="6900"/>
            </a:lvl1pPr>
            <a:lvl2pPr lvl="1" algn="ctr">
              <a:spcBef>
                <a:spcPts val="0"/>
              </a:spcBef>
              <a:spcAft>
                <a:spcPts val="0"/>
              </a:spcAft>
              <a:buSzPts val="6900"/>
              <a:buNone/>
              <a:defRPr sz="6900"/>
            </a:lvl2pPr>
            <a:lvl3pPr lvl="2" algn="ctr">
              <a:spcBef>
                <a:spcPts val="0"/>
              </a:spcBef>
              <a:spcAft>
                <a:spcPts val="0"/>
              </a:spcAft>
              <a:buSzPts val="6900"/>
              <a:buNone/>
              <a:defRPr sz="6900"/>
            </a:lvl3pPr>
            <a:lvl4pPr lvl="3" algn="ctr">
              <a:spcBef>
                <a:spcPts val="0"/>
              </a:spcBef>
              <a:spcAft>
                <a:spcPts val="0"/>
              </a:spcAft>
              <a:buSzPts val="6900"/>
              <a:buNone/>
              <a:defRPr sz="6900"/>
            </a:lvl4pPr>
            <a:lvl5pPr lvl="4" algn="ctr">
              <a:spcBef>
                <a:spcPts val="0"/>
              </a:spcBef>
              <a:spcAft>
                <a:spcPts val="0"/>
              </a:spcAft>
              <a:buSzPts val="6900"/>
              <a:buNone/>
              <a:defRPr sz="6900"/>
            </a:lvl5pPr>
            <a:lvl6pPr lvl="5" algn="ctr">
              <a:spcBef>
                <a:spcPts val="0"/>
              </a:spcBef>
              <a:spcAft>
                <a:spcPts val="0"/>
              </a:spcAft>
              <a:buSzPts val="6900"/>
              <a:buNone/>
              <a:defRPr sz="6900"/>
            </a:lvl6pPr>
            <a:lvl7pPr lvl="6" algn="ctr">
              <a:spcBef>
                <a:spcPts val="0"/>
              </a:spcBef>
              <a:spcAft>
                <a:spcPts val="0"/>
              </a:spcAft>
              <a:buSzPts val="6900"/>
              <a:buNone/>
              <a:defRPr sz="6900"/>
            </a:lvl7pPr>
            <a:lvl8pPr lvl="7" algn="ctr">
              <a:spcBef>
                <a:spcPts val="0"/>
              </a:spcBef>
              <a:spcAft>
                <a:spcPts val="0"/>
              </a:spcAft>
              <a:buSzPts val="6900"/>
              <a:buNone/>
              <a:defRPr sz="6900"/>
            </a:lvl8pPr>
            <a:lvl9pPr lvl="8" algn="ctr">
              <a:spcBef>
                <a:spcPts val="0"/>
              </a:spcBef>
              <a:spcAft>
                <a:spcPts val="0"/>
              </a:spcAft>
              <a:buSzPts val="6900"/>
              <a:buNone/>
              <a:defRPr sz="6900"/>
            </a:lvl9pPr>
          </a:lstStyle>
          <a:p/>
        </p:txBody>
      </p:sp>
      <p:sp>
        <p:nvSpPr>
          <p:cNvPr id="15" name="Google Shape;15;g758234f1e7_1_224"/>
          <p:cNvSpPr txBox="1"/>
          <p:nvPr>
            <p:ph idx="1" type="subTitle"/>
          </p:nvPr>
        </p:nvSpPr>
        <p:spPr>
          <a:xfrm>
            <a:off x="415600" y="3778833"/>
            <a:ext cx="11360700" cy="1056900"/>
          </a:xfrm>
          <a:prstGeom prst="rect">
            <a:avLst/>
          </a:prstGeom>
        </p:spPr>
        <p:txBody>
          <a:bodyPr anchorCtr="0" anchor="t" bIns="121900" lIns="121900" spcFirstLastPara="1" rIns="121900" wrap="square" tIns="121900">
            <a:noAutofit/>
          </a:bodyPr>
          <a:lstStyle>
            <a:lvl1pPr lvl="0" algn="ctr">
              <a:lnSpc>
                <a:spcPct val="100000"/>
              </a:lnSpc>
              <a:spcBef>
                <a:spcPts val="0"/>
              </a:spcBef>
              <a:spcAft>
                <a:spcPts val="0"/>
              </a:spcAft>
              <a:buSzPts val="3700"/>
              <a:buNone/>
              <a:defRPr sz="3700"/>
            </a:lvl1pPr>
            <a:lvl2pPr lvl="1" algn="ctr">
              <a:lnSpc>
                <a:spcPct val="100000"/>
              </a:lnSpc>
              <a:spcBef>
                <a:spcPts val="0"/>
              </a:spcBef>
              <a:spcAft>
                <a:spcPts val="0"/>
              </a:spcAft>
              <a:buSzPts val="3700"/>
              <a:buNone/>
              <a:defRPr sz="3700"/>
            </a:lvl2pPr>
            <a:lvl3pPr lvl="2" algn="ctr">
              <a:lnSpc>
                <a:spcPct val="100000"/>
              </a:lnSpc>
              <a:spcBef>
                <a:spcPts val="0"/>
              </a:spcBef>
              <a:spcAft>
                <a:spcPts val="0"/>
              </a:spcAft>
              <a:buSzPts val="3700"/>
              <a:buNone/>
              <a:defRPr sz="3700"/>
            </a:lvl3pPr>
            <a:lvl4pPr lvl="3" algn="ctr">
              <a:lnSpc>
                <a:spcPct val="100000"/>
              </a:lnSpc>
              <a:spcBef>
                <a:spcPts val="0"/>
              </a:spcBef>
              <a:spcAft>
                <a:spcPts val="0"/>
              </a:spcAft>
              <a:buSzPts val="3700"/>
              <a:buNone/>
              <a:defRPr sz="3700"/>
            </a:lvl4pPr>
            <a:lvl5pPr lvl="4" algn="ctr">
              <a:lnSpc>
                <a:spcPct val="100000"/>
              </a:lnSpc>
              <a:spcBef>
                <a:spcPts val="0"/>
              </a:spcBef>
              <a:spcAft>
                <a:spcPts val="0"/>
              </a:spcAft>
              <a:buSzPts val="3700"/>
              <a:buNone/>
              <a:defRPr sz="3700"/>
            </a:lvl5pPr>
            <a:lvl6pPr lvl="5" algn="ctr">
              <a:lnSpc>
                <a:spcPct val="100000"/>
              </a:lnSpc>
              <a:spcBef>
                <a:spcPts val="0"/>
              </a:spcBef>
              <a:spcAft>
                <a:spcPts val="0"/>
              </a:spcAft>
              <a:buSzPts val="3700"/>
              <a:buNone/>
              <a:defRPr sz="3700"/>
            </a:lvl6pPr>
            <a:lvl7pPr lvl="6" algn="ctr">
              <a:lnSpc>
                <a:spcPct val="100000"/>
              </a:lnSpc>
              <a:spcBef>
                <a:spcPts val="0"/>
              </a:spcBef>
              <a:spcAft>
                <a:spcPts val="0"/>
              </a:spcAft>
              <a:buSzPts val="3700"/>
              <a:buNone/>
              <a:defRPr sz="3700"/>
            </a:lvl7pPr>
            <a:lvl8pPr lvl="7" algn="ctr">
              <a:lnSpc>
                <a:spcPct val="100000"/>
              </a:lnSpc>
              <a:spcBef>
                <a:spcPts val="0"/>
              </a:spcBef>
              <a:spcAft>
                <a:spcPts val="0"/>
              </a:spcAft>
              <a:buSzPts val="3700"/>
              <a:buNone/>
              <a:defRPr sz="3700"/>
            </a:lvl8pPr>
            <a:lvl9pPr lvl="8" algn="ctr">
              <a:lnSpc>
                <a:spcPct val="100000"/>
              </a:lnSpc>
              <a:spcBef>
                <a:spcPts val="0"/>
              </a:spcBef>
              <a:spcAft>
                <a:spcPts val="0"/>
              </a:spcAft>
              <a:buSzPts val="3700"/>
              <a:buNone/>
              <a:defRPr sz="3700"/>
            </a:lvl9pPr>
          </a:lstStyle>
          <a:p/>
        </p:txBody>
      </p:sp>
      <p:sp>
        <p:nvSpPr>
          <p:cNvPr id="16" name="Google Shape;16;g758234f1e7_1_224"/>
          <p:cNvSpPr txBox="1"/>
          <p:nvPr>
            <p:ph idx="12" type="sldNum"/>
          </p:nvPr>
        </p:nvSpPr>
        <p:spPr>
          <a:xfrm>
            <a:off x="11296610" y="6217622"/>
            <a:ext cx="731700" cy="524700"/>
          </a:xfrm>
          <a:prstGeom prst="rect">
            <a:avLst/>
          </a:prstGeom>
        </p:spPr>
        <p:txBody>
          <a:bodyPr anchorCtr="0" anchor="ctr" bIns="121900" lIns="121900" spcFirstLastPara="1" rIns="121900" wrap="square" tIns="12190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8" name="Shape 48"/>
        <p:cNvGrpSpPr/>
        <p:nvPr/>
      </p:nvGrpSpPr>
      <p:grpSpPr>
        <a:xfrm>
          <a:off x="0" y="0"/>
          <a:ext cx="0" cy="0"/>
          <a:chOff x="0" y="0"/>
          <a:chExt cx="0" cy="0"/>
        </a:xfrm>
      </p:grpSpPr>
      <p:sp>
        <p:nvSpPr>
          <p:cNvPr id="49" name="Google Shape;49;g758234f1e7_1_259"/>
          <p:cNvSpPr txBox="1"/>
          <p:nvPr>
            <p:ph hasCustomPrompt="1" type="title"/>
          </p:nvPr>
        </p:nvSpPr>
        <p:spPr>
          <a:xfrm>
            <a:off x="415600" y="1474833"/>
            <a:ext cx="11360700" cy="2618100"/>
          </a:xfrm>
          <a:prstGeom prst="rect">
            <a:avLst/>
          </a:prstGeom>
        </p:spPr>
        <p:txBody>
          <a:bodyPr anchorCtr="0" anchor="b" bIns="121900" lIns="121900" spcFirstLastPara="1" rIns="121900" wrap="square" tIns="121900">
            <a:noAutofit/>
          </a:bodyPr>
          <a:lstStyle>
            <a:lvl1pPr lvl="0" algn="ctr">
              <a:spcBef>
                <a:spcPts val="0"/>
              </a:spcBef>
              <a:spcAft>
                <a:spcPts val="0"/>
              </a:spcAft>
              <a:buSzPts val="16000"/>
              <a:buNone/>
              <a:defRPr sz="16000"/>
            </a:lvl1pPr>
            <a:lvl2pPr lvl="1" algn="ctr">
              <a:spcBef>
                <a:spcPts val="0"/>
              </a:spcBef>
              <a:spcAft>
                <a:spcPts val="0"/>
              </a:spcAft>
              <a:buSzPts val="16000"/>
              <a:buNone/>
              <a:defRPr sz="16000"/>
            </a:lvl2pPr>
            <a:lvl3pPr lvl="2" algn="ctr">
              <a:spcBef>
                <a:spcPts val="0"/>
              </a:spcBef>
              <a:spcAft>
                <a:spcPts val="0"/>
              </a:spcAft>
              <a:buSzPts val="16000"/>
              <a:buNone/>
              <a:defRPr sz="16000"/>
            </a:lvl3pPr>
            <a:lvl4pPr lvl="3" algn="ctr">
              <a:spcBef>
                <a:spcPts val="0"/>
              </a:spcBef>
              <a:spcAft>
                <a:spcPts val="0"/>
              </a:spcAft>
              <a:buSzPts val="16000"/>
              <a:buNone/>
              <a:defRPr sz="16000"/>
            </a:lvl4pPr>
            <a:lvl5pPr lvl="4" algn="ctr">
              <a:spcBef>
                <a:spcPts val="0"/>
              </a:spcBef>
              <a:spcAft>
                <a:spcPts val="0"/>
              </a:spcAft>
              <a:buSzPts val="16000"/>
              <a:buNone/>
              <a:defRPr sz="16000"/>
            </a:lvl5pPr>
            <a:lvl6pPr lvl="5" algn="ctr">
              <a:spcBef>
                <a:spcPts val="0"/>
              </a:spcBef>
              <a:spcAft>
                <a:spcPts val="0"/>
              </a:spcAft>
              <a:buSzPts val="16000"/>
              <a:buNone/>
              <a:defRPr sz="16000"/>
            </a:lvl6pPr>
            <a:lvl7pPr lvl="6" algn="ctr">
              <a:spcBef>
                <a:spcPts val="0"/>
              </a:spcBef>
              <a:spcAft>
                <a:spcPts val="0"/>
              </a:spcAft>
              <a:buSzPts val="16000"/>
              <a:buNone/>
              <a:defRPr sz="16000"/>
            </a:lvl7pPr>
            <a:lvl8pPr lvl="7" algn="ctr">
              <a:spcBef>
                <a:spcPts val="0"/>
              </a:spcBef>
              <a:spcAft>
                <a:spcPts val="0"/>
              </a:spcAft>
              <a:buSzPts val="16000"/>
              <a:buNone/>
              <a:defRPr sz="16000"/>
            </a:lvl8pPr>
            <a:lvl9pPr lvl="8" algn="ctr">
              <a:spcBef>
                <a:spcPts val="0"/>
              </a:spcBef>
              <a:spcAft>
                <a:spcPts val="0"/>
              </a:spcAft>
              <a:buSzPts val="16000"/>
              <a:buNone/>
              <a:defRPr sz="16000"/>
            </a:lvl9pPr>
          </a:lstStyle>
          <a:p>
            <a:r>
              <a:t>xx%</a:t>
            </a:r>
          </a:p>
        </p:txBody>
      </p:sp>
      <p:sp>
        <p:nvSpPr>
          <p:cNvPr id="50" name="Google Shape;50;g758234f1e7_1_259"/>
          <p:cNvSpPr txBox="1"/>
          <p:nvPr>
            <p:ph idx="1" type="body"/>
          </p:nvPr>
        </p:nvSpPr>
        <p:spPr>
          <a:xfrm>
            <a:off x="415600" y="4202967"/>
            <a:ext cx="11360700" cy="1734300"/>
          </a:xfrm>
          <a:prstGeom prst="rect">
            <a:avLst/>
          </a:prstGeom>
        </p:spPr>
        <p:txBody>
          <a:bodyPr anchorCtr="0" anchor="t" bIns="121900" lIns="121900" spcFirstLastPara="1" rIns="121900" wrap="square" tIns="121900">
            <a:noAutofit/>
          </a:bodyPr>
          <a:lstStyle>
            <a:lvl1pPr indent="-381000" lvl="0" marL="457200" algn="ctr">
              <a:spcBef>
                <a:spcPts val="0"/>
              </a:spcBef>
              <a:spcAft>
                <a:spcPts val="0"/>
              </a:spcAft>
              <a:buSzPts val="2400"/>
              <a:buChar char="●"/>
              <a:defRPr/>
            </a:lvl1pPr>
            <a:lvl2pPr indent="-349250" lvl="1" marL="914400" algn="ctr">
              <a:spcBef>
                <a:spcPts val="2100"/>
              </a:spcBef>
              <a:spcAft>
                <a:spcPts val="0"/>
              </a:spcAft>
              <a:buSzPts val="1900"/>
              <a:buChar char="○"/>
              <a:defRPr/>
            </a:lvl2pPr>
            <a:lvl3pPr indent="-349250" lvl="2" marL="1371600" algn="ctr">
              <a:spcBef>
                <a:spcPts val="2100"/>
              </a:spcBef>
              <a:spcAft>
                <a:spcPts val="0"/>
              </a:spcAft>
              <a:buSzPts val="1900"/>
              <a:buChar char="■"/>
              <a:defRPr/>
            </a:lvl3pPr>
            <a:lvl4pPr indent="-349250" lvl="3" marL="1828800" algn="ctr">
              <a:spcBef>
                <a:spcPts val="2100"/>
              </a:spcBef>
              <a:spcAft>
                <a:spcPts val="0"/>
              </a:spcAft>
              <a:buSzPts val="1900"/>
              <a:buChar char="●"/>
              <a:defRPr/>
            </a:lvl4pPr>
            <a:lvl5pPr indent="-349250" lvl="4" marL="2286000" algn="ctr">
              <a:spcBef>
                <a:spcPts val="2100"/>
              </a:spcBef>
              <a:spcAft>
                <a:spcPts val="0"/>
              </a:spcAft>
              <a:buSzPts val="1900"/>
              <a:buChar char="○"/>
              <a:defRPr/>
            </a:lvl5pPr>
            <a:lvl6pPr indent="-349250" lvl="5" marL="2743200" algn="ctr">
              <a:spcBef>
                <a:spcPts val="2100"/>
              </a:spcBef>
              <a:spcAft>
                <a:spcPts val="0"/>
              </a:spcAft>
              <a:buSzPts val="1900"/>
              <a:buChar char="■"/>
              <a:defRPr/>
            </a:lvl6pPr>
            <a:lvl7pPr indent="-349250" lvl="6" marL="3200400" algn="ctr">
              <a:spcBef>
                <a:spcPts val="2100"/>
              </a:spcBef>
              <a:spcAft>
                <a:spcPts val="0"/>
              </a:spcAft>
              <a:buSzPts val="1900"/>
              <a:buChar char="●"/>
              <a:defRPr/>
            </a:lvl7pPr>
            <a:lvl8pPr indent="-349250" lvl="7" marL="3657600" algn="ctr">
              <a:spcBef>
                <a:spcPts val="2100"/>
              </a:spcBef>
              <a:spcAft>
                <a:spcPts val="0"/>
              </a:spcAft>
              <a:buSzPts val="1900"/>
              <a:buChar char="○"/>
              <a:defRPr/>
            </a:lvl8pPr>
            <a:lvl9pPr indent="-349250" lvl="8" marL="4114800" algn="ctr">
              <a:spcBef>
                <a:spcPts val="2100"/>
              </a:spcBef>
              <a:spcAft>
                <a:spcPts val="2100"/>
              </a:spcAft>
              <a:buSzPts val="1900"/>
              <a:buChar char="■"/>
              <a:defRPr/>
            </a:lvl9pPr>
          </a:lstStyle>
          <a:p/>
        </p:txBody>
      </p:sp>
      <p:sp>
        <p:nvSpPr>
          <p:cNvPr id="51" name="Google Shape;51;g758234f1e7_1_259"/>
          <p:cNvSpPr txBox="1"/>
          <p:nvPr>
            <p:ph idx="12" type="sldNum"/>
          </p:nvPr>
        </p:nvSpPr>
        <p:spPr>
          <a:xfrm>
            <a:off x="11296610" y="6217622"/>
            <a:ext cx="731700" cy="524700"/>
          </a:xfrm>
          <a:prstGeom prst="rect">
            <a:avLst/>
          </a:prstGeom>
        </p:spPr>
        <p:txBody>
          <a:bodyPr anchorCtr="0" anchor="ctr" bIns="121900" lIns="121900" spcFirstLastPara="1" rIns="121900" wrap="square" tIns="12190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2" name="Shape 52"/>
        <p:cNvGrpSpPr/>
        <p:nvPr/>
      </p:nvGrpSpPr>
      <p:grpSpPr>
        <a:xfrm>
          <a:off x="0" y="0"/>
          <a:ext cx="0" cy="0"/>
          <a:chOff x="0" y="0"/>
          <a:chExt cx="0" cy="0"/>
        </a:xfrm>
      </p:grpSpPr>
      <p:sp>
        <p:nvSpPr>
          <p:cNvPr id="53" name="Google Shape;53;g758234f1e7_1_263"/>
          <p:cNvSpPr txBox="1"/>
          <p:nvPr>
            <p:ph idx="12" type="sldNum"/>
          </p:nvPr>
        </p:nvSpPr>
        <p:spPr>
          <a:xfrm>
            <a:off x="11296610" y="6217622"/>
            <a:ext cx="731700" cy="524700"/>
          </a:xfrm>
          <a:prstGeom prst="rect">
            <a:avLst/>
          </a:prstGeom>
        </p:spPr>
        <p:txBody>
          <a:bodyPr anchorCtr="0" anchor="ctr" bIns="121900" lIns="121900" spcFirstLastPara="1" rIns="121900" wrap="square" tIns="12190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54" name="Shape 54"/>
        <p:cNvGrpSpPr/>
        <p:nvPr/>
      </p:nvGrpSpPr>
      <p:grpSpPr>
        <a:xfrm>
          <a:off x="0" y="0"/>
          <a:ext cx="0" cy="0"/>
          <a:chOff x="0" y="0"/>
          <a:chExt cx="0" cy="0"/>
        </a:xfrm>
      </p:grpSpPr>
      <p:sp>
        <p:nvSpPr>
          <p:cNvPr id="55" name="Google Shape;55;g758234f1e7_1_265"/>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Autofit/>
          </a:bodyPr>
          <a:lstStyle>
            <a:lvl1pPr lvl="0" rtl="0" algn="l">
              <a:lnSpc>
                <a:spcPct val="90000"/>
              </a:lnSpc>
              <a:spcBef>
                <a:spcPts val="0"/>
              </a:spcBef>
              <a:spcAft>
                <a:spcPts val="0"/>
              </a:spcAft>
              <a:buClr>
                <a:schemeClr val="dk1"/>
              </a:buClr>
              <a:buSzPts val="1800"/>
              <a:buNone/>
              <a:defRPr/>
            </a:lvl1pPr>
            <a:lvl2pPr lvl="1" rtl="0">
              <a:spcBef>
                <a:spcPts val="0"/>
              </a:spcBef>
              <a:spcAft>
                <a:spcPts val="0"/>
              </a:spcAft>
              <a:buSzPts val="3700"/>
              <a:buNone/>
              <a:defRPr/>
            </a:lvl2pPr>
            <a:lvl3pPr lvl="2" rtl="0">
              <a:spcBef>
                <a:spcPts val="0"/>
              </a:spcBef>
              <a:spcAft>
                <a:spcPts val="0"/>
              </a:spcAft>
              <a:buSzPts val="3700"/>
              <a:buNone/>
              <a:defRPr/>
            </a:lvl3pPr>
            <a:lvl4pPr lvl="3" rtl="0">
              <a:spcBef>
                <a:spcPts val="0"/>
              </a:spcBef>
              <a:spcAft>
                <a:spcPts val="0"/>
              </a:spcAft>
              <a:buSzPts val="3700"/>
              <a:buNone/>
              <a:defRPr/>
            </a:lvl4pPr>
            <a:lvl5pPr lvl="4" rtl="0">
              <a:spcBef>
                <a:spcPts val="0"/>
              </a:spcBef>
              <a:spcAft>
                <a:spcPts val="0"/>
              </a:spcAft>
              <a:buSzPts val="3700"/>
              <a:buNone/>
              <a:defRPr/>
            </a:lvl5pPr>
            <a:lvl6pPr lvl="5" rtl="0">
              <a:spcBef>
                <a:spcPts val="0"/>
              </a:spcBef>
              <a:spcAft>
                <a:spcPts val="0"/>
              </a:spcAft>
              <a:buSzPts val="3700"/>
              <a:buNone/>
              <a:defRPr/>
            </a:lvl6pPr>
            <a:lvl7pPr lvl="6" rtl="0">
              <a:spcBef>
                <a:spcPts val="0"/>
              </a:spcBef>
              <a:spcAft>
                <a:spcPts val="0"/>
              </a:spcAft>
              <a:buSzPts val="3700"/>
              <a:buNone/>
              <a:defRPr/>
            </a:lvl7pPr>
            <a:lvl8pPr lvl="7" rtl="0">
              <a:spcBef>
                <a:spcPts val="0"/>
              </a:spcBef>
              <a:spcAft>
                <a:spcPts val="0"/>
              </a:spcAft>
              <a:buSzPts val="3700"/>
              <a:buNone/>
              <a:defRPr/>
            </a:lvl8pPr>
            <a:lvl9pPr lvl="8" rtl="0">
              <a:spcBef>
                <a:spcPts val="0"/>
              </a:spcBef>
              <a:spcAft>
                <a:spcPts val="0"/>
              </a:spcAft>
              <a:buSzPts val="3700"/>
              <a:buNone/>
              <a:defRPr/>
            </a:lvl9pPr>
          </a:lstStyle>
          <a:p/>
        </p:txBody>
      </p:sp>
      <p:sp>
        <p:nvSpPr>
          <p:cNvPr id="56" name="Google Shape;56;g758234f1e7_1_265"/>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Autofit/>
          </a:bodyPr>
          <a:lstStyle>
            <a:lvl1pPr indent="-342900" lvl="0" marL="457200" rtl="0" algn="l">
              <a:lnSpc>
                <a:spcPct val="90000"/>
              </a:lnSpc>
              <a:spcBef>
                <a:spcPts val="1000"/>
              </a:spcBef>
              <a:spcAft>
                <a:spcPts val="0"/>
              </a:spcAft>
              <a:buClr>
                <a:schemeClr val="dk1"/>
              </a:buClr>
              <a:buSzPts val="1800"/>
              <a:buChar char="●"/>
              <a:defRPr/>
            </a:lvl1pPr>
            <a:lvl2pPr indent="-342900" lvl="1" marL="914400" rtl="0" algn="l">
              <a:lnSpc>
                <a:spcPct val="90000"/>
              </a:lnSpc>
              <a:spcBef>
                <a:spcPts val="2100"/>
              </a:spcBef>
              <a:spcAft>
                <a:spcPts val="0"/>
              </a:spcAft>
              <a:buClr>
                <a:schemeClr val="dk1"/>
              </a:buClr>
              <a:buSzPts val="1800"/>
              <a:buChar char="○"/>
              <a:defRPr/>
            </a:lvl2pPr>
            <a:lvl3pPr indent="-342900" lvl="2" marL="1371600" rtl="0" algn="l">
              <a:lnSpc>
                <a:spcPct val="90000"/>
              </a:lnSpc>
              <a:spcBef>
                <a:spcPts val="2100"/>
              </a:spcBef>
              <a:spcAft>
                <a:spcPts val="0"/>
              </a:spcAft>
              <a:buClr>
                <a:schemeClr val="dk1"/>
              </a:buClr>
              <a:buSzPts val="1800"/>
              <a:buChar char="■"/>
              <a:defRPr/>
            </a:lvl3pPr>
            <a:lvl4pPr indent="-342900" lvl="3" marL="1828800" rtl="0" algn="l">
              <a:lnSpc>
                <a:spcPct val="90000"/>
              </a:lnSpc>
              <a:spcBef>
                <a:spcPts val="2100"/>
              </a:spcBef>
              <a:spcAft>
                <a:spcPts val="0"/>
              </a:spcAft>
              <a:buClr>
                <a:schemeClr val="dk1"/>
              </a:buClr>
              <a:buSzPts val="1800"/>
              <a:buChar char="●"/>
              <a:defRPr/>
            </a:lvl4pPr>
            <a:lvl5pPr indent="-342900" lvl="4" marL="2286000" rtl="0" algn="l">
              <a:lnSpc>
                <a:spcPct val="90000"/>
              </a:lnSpc>
              <a:spcBef>
                <a:spcPts val="2100"/>
              </a:spcBef>
              <a:spcAft>
                <a:spcPts val="0"/>
              </a:spcAft>
              <a:buClr>
                <a:schemeClr val="dk1"/>
              </a:buClr>
              <a:buSzPts val="1800"/>
              <a:buChar char="○"/>
              <a:defRPr/>
            </a:lvl5pPr>
            <a:lvl6pPr indent="-342900" lvl="5" marL="2743200" rtl="0" algn="l">
              <a:lnSpc>
                <a:spcPct val="90000"/>
              </a:lnSpc>
              <a:spcBef>
                <a:spcPts val="2100"/>
              </a:spcBef>
              <a:spcAft>
                <a:spcPts val="0"/>
              </a:spcAft>
              <a:buClr>
                <a:schemeClr val="dk1"/>
              </a:buClr>
              <a:buSzPts val="1800"/>
              <a:buChar char="■"/>
              <a:defRPr/>
            </a:lvl6pPr>
            <a:lvl7pPr indent="-342900" lvl="6" marL="3200400" rtl="0" algn="l">
              <a:lnSpc>
                <a:spcPct val="90000"/>
              </a:lnSpc>
              <a:spcBef>
                <a:spcPts val="2100"/>
              </a:spcBef>
              <a:spcAft>
                <a:spcPts val="0"/>
              </a:spcAft>
              <a:buClr>
                <a:schemeClr val="dk1"/>
              </a:buClr>
              <a:buSzPts val="1800"/>
              <a:buChar char="●"/>
              <a:defRPr/>
            </a:lvl7pPr>
            <a:lvl8pPr indent="-342900" lvl="7" marL="3657600" rtl="0" algn="l">
              <a:lnSpc>
                <a:spcPct val="90000"/>
              </a:lnSpc>
              <a:spcBef>
                <a:spcPts val="2100"/>
              </a:spcBef>
              <a:spcAft>
                <a:spcPts val="0"/>
              </a:spcAft>
              <a:buClr>
                <a:schemeClr val="dk1"/>
              </a:buClr>
              <a:buSzPts val="1800"/>
              <a:buChar char="○"/>
              <a:defRPr/>
            </a:lvl8pPr>
            <a:lvl9pPr indent="-342900" lvl="8" marL="4114800" rtl="0" algn="l">
              <a:lnSpc>
                <a:spcPct val="90000"/>
              </a:lnSpc>
              <a:spcBef>
                <a:spcPts val="2100"/>
              </a:spcBef>
              <a:spcAft>
                <a:spcPts val="2100"/>
              </a:spcAft>
              <a:buClr>
                <a:schemeClr val="dk1"/>
              </a:buClr>
              <a:buSzPts val="1800"/>
              <a:buChar char="■"/>
              <a:defRPr/>
            </a:lvl9pPr>
          </a:lstStyle>
          <a:p/>
        </p:txBody>
      </p:sp>
      <p:sp>
        <p:nvSpPr>
          <p:cNvPr id="57" name="Google Shape;57;g758234f1e7_1_265"/>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58" name="Google Shape;58;g758234f1e7_1_265"/>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59" name="Google Shape;59;g758234f1e7_1_265"/>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p:cSld name="SECTION_HEADER_1">
    <p:spTree>
      <p:nvGrpSpPr>
        <p:cNvPr id="60" name="Shape 60"/>
        <p:cNvGrpSpPr/>
        <p:nvPr/>
      </p:nvGrpSpPr>
      <p:grpSpPr>
        <a:xfrm>
          <a:off x="0" y="0"/>
          <a:ext cx="0" cy="0"/>
          <a:chOff x="0" y="0"/>
          <a:chExt cx="0" cy="0"/>
        </a:xfrm>
      </p:grpSpPr>
      <p:sp>
        <p:nvSpPr>
          <p:cNvPr id="61" name="Google Shape;61;g758234f1e7_1_271"/>
          <p:cNvSpPr txBox="1"/>
          <p:nvPr>
            <p:ph type="title"/>
          </p:nvPr>
        </p:nvSpPr>
        <p:spPr>
          <a:xfrm>
            <a:off x="831850" y="1709738"/>
            <a:ext cx="10515600" cy="2852700"/>
          </a:xfrm>
          <a:prstGeom prst="rect">
            <a:avLst/>
          </a:prstGeom>
          <a:noFill/>
          <a:ln>
            <a:noFill/>
          </a:ln>
        </p:spPr>
        <p:txBody>
          <a:bodyPr anchorCtr="0" anchor="b" bIns="45700" lIns="91425" spcFirstLastPara="1" rIns="91425" wrap="square" tIns="45700">
            <a:noAutofit/>
          </a:bodyPr>
          <a:lstStyle>
            <a:lvl1pPr lvl="0" rtl="0" algn="l">
              <a:lnSpc>
                <a:spcPct val="90000"/>
              </a:lnSpc>
              <a:spcBef>
                <a:spcPts val="0"/>
              </a:spcBef>
              <a:spcAft>
                <a:spcPts val="0"/>
              </a:spcAft>
              <a:buClr>
                <a:schemeClr val="dk1"/>
              </a:buClr>
              <a:buSzPts val="6000"/>
              <a:buFont typeface="Calibri"/>
              <a:buNone/>
              <a:defRPr sz="6000"/>
            </a:lvl1pPr>
            <a:lvl2pPr lvl="1" rtl="0">
              <a:spcBef>
                <a:spcPts val="0"/>
              </a:spcBef>
              <a:spcAft>
                <a:spcPts val="0"/>
              </a:spcAft>
              <a:buSzPts val="3700"/>
              <a:buNone/>
              <a:defRPr/>
            </a:lvl2pPr>
            <a:lvl3pPr lvl="2" rtl="0">
              <a:spcBef>
                <a:spcPts val="0"/>
              </a:spcBef>
              <a:spcAft>
                <a:spcPts val="0"/>
              </a:spcAft>
              <a:buSzPts val="3700"/>
              <a:buNone/>
              <a:defRPr/>
            </a:lvl3pPr>
            <a:lvl4pPr lvl="3" rtl="0">
              <a:spcBef>
                <a:spcPts val="0"/>
              </a:spcBef>
              <a:spcAft>
                <a:spcPts val="0"/>
              </a:spcAft>
              <a:buSzPts val="3700"/>
              <a:buNone/>
              <a:defRPr/>
            </a:lvl4pPr>
            <a:lvl5pPr lvl="4" rtl="0">
              <a:spcBef>
                <a:spcPts val="0"/>
              </a:spcBef>
              <a:spcAft>
                <a:spcPts val="0"/>
              </a:spcAft>
              <a:buSzPts val="3700"/>
              <a:buNone/>
              <a:defRPr/>
            </a:lvl5pPr>
            <a:lvl6pPr lvl="5" rtl="0">
              <a:spcBef>
                <a:spcPts val="0"/>
              </a:spcBef>
              <a:spcAft>
                <a:spcPts val="0"/>
              </a:spcAft>
              <a:buSzPts val="3700"/>
              <a:buNone/>
              <a:defRPr/>
            </a:lvl6pPr>
            <a:lvl7pPr lvl="6" rtl="0">
              <a:spcBef>
                <a:spcPts val="0"/>
              </a:spcBef>
              <a:spcAft>
                <a:spcPts val="0"/>
              </a:spcAft>
              <a:buSzPts val="3700"/>
              <a:buNone/>
              <a:defRPr/>
            </a:lvl7pPr>
            <a:lvl8pPr lvl="7" rtl="0">
              <a:spcBef>
                <a:spcPts val="0"/>
              </a:spcBef>
              <a:spcAft>
                <a:spcPts val="0"/>
              </a:spcAft>
              <a:buSzPts val="3700"/>
              <a:buNone/>
              <a:defRPr/>
            </a:lvl8pPr>
            <a:lvl9pPr lvl="8" rtl="0">
              <a:spcBef>
                <a:spcPts val="0"/>
              </a:spcBef>
              <a:spcAft>
                <a:spcPts val="0"/>
              </a:spcAft>
              <a:buSzPts val="3700"/>
              <a:buNone/>
              <a:defRPr/>
            </a:lvl9pPr>
          </a:lstStyle>
          <a:p/>
        </p:txBody>
      </p:sp>
      <p:sp>
        <p:nvSpPr>
          <p:cNvPr id="62" name="Google Shape;62;g758234f1e7_1_271"/>
          <p:cNvSpPr txBox="1"/>
          <p:nvPr>
            <p:ph idx="1" type="body"/>
          </p:nvPr>
        </p:nvSpPr>
        <p:spPr>
          <a:xfrm>
            <a:off x="831850" y="4589463"/>
            <a:ext cx="10515600" cy="1500300"/>
          </a:xfrm>
          <a:prstGeom prst="rect">
            <a:avLst/>
          </a:prstGeom>
          <a:noFill/>
          <a:ln>
            <a:noFill/>
          </a:ln>
        </p:spPr>
        <p:txBody>
          <a:bodyPr anchorCtr="0" anchor="t" bIns="45700" lIns="91425" spcFirstLastPara="1" rIns="91425" wrap="square" tIns="45700">
            <a:noAutofit/>
          </a:bodyPr>
          <a:lstStyle>
            <a:lvl1pPr indent="-228600" lvl="0" marL="457200" rtl="0" algn="l">
              <a:lnSpc>
                <a:spcPct val="90000"/>
              </a:lnSpc>
              <a:spcBef>
                <a:spcPts val="1000"/>
              </a:spcBef>
              <a:spcAft>
                <a:spcPts val="0"/>
              </a:spcAft>
              <a:buClr>
                <a:srgbClr val="888888"/>
              </a:buClr>
              <a:buSzPts val="2400"/>
              <a:buNone/>
              <a:defRPr sz="2400">
                <a:solidFill>
                  <a:srgbClr val="888888"/>
                </a:solidFill>
              </a:defRPr>
            </a:lvl1pPr>
            <a:lvl2pPr indent="-228600" lvl="1" marL="914400" rtl="0" algn="l">
              <a:lnSpc>
                <a:spcPct val="90000"/>
              </a:lnSpc>
              <a:spcBef>
                <a:spcPts val="2100"/>
              </a:spcBef>
              <a:spcAft>
                <a:spcPts val="0"/>
              </a:spcAft>
              <a:buClr>
                <a:srgbClr val="888888"/>
              </a:buClr>
              <a:buSzPts val="2000"/>
              <a:buNone/>
              <a:defRPr sz="2000">
                <a:solidFill>
                  <a:srgbClr val="888888"/>
                </a:solidFill>
              </a:defRPr>
            </a:lvl2pPr>
            <a:lvl3pPr indent="-228600" lvl="2" marL="1371600" rtl="0" algn="l">
              <a:lnSpc>
                <a:spcPct val="90000"/>
              </a:lnSpc>
              <a:spcBef>
                <a:spcPts val="2100"/>
              </a:spcBef>
              <a:spcAft>
                <a:spcPts val="0"/>
              </a:spcAft>
              <a:buClr>
                <a:srgbClr val="888888"/>
              </a:buClr>
              <a:buSzPts val="1800"/>
              <a:buNone/>
              <a:defRPr sz="1800">
                <a:solidFill>
                  <a:srgbClr val="888888"/>
                </a:solidFill>
              </a:defRPr>
            </a:lvl3pPr>
            <a:lvl4pPr indent="-228600" lvl="3" marL="1828800" rtl="0" algn="l">
              <a:lnSpc>
                <a:spcPct val="90000"/>
              </a:lnSpc>
              <a:spcBef>
                <a:spcPts val="2100"/>
              </a:spcBef>
              <a:spcAft>
                <a:spcPts val="0"/>
              </a:spcAft>
              <a:buClr>
                <a:srgbClr val="888888"/>
              </a:buClr>
              <a:buSzPts val="1600"/>
              <a:buNone/>
              <a:defRPr sz="1600">
                <a:solidFill>
                  <a:srgbClr val="888888"/>
                </a:solidFill>
              </a:defRPr>
            </a:lvl4pPr>
            <a:lvl5pPr indent="-228600" lvl="4" marL="2286000" rtl="0" algn="l">
              <a:lnSpc>
                <a:spcPct val="90000"/>
              </a:lnSpc>
              <a:spcBef>
                <a:spcPts val="2100"/>
              </a:spcBef>
              <a:spcAft>
                <a:spcPts val="0"/>
              </a:spcAft>
              <a:buClr>
                <a:srgbClr val="888888"/>
              </a:buClr>
              <a:buSzPts val="1600"/>
              <a:buNone/>
              <a:defRPr sz="1600">
                <a:solidFill>
                  <a:srgbClr val="888888"/>
                </a:solidFill>
              </a:defRPr>
            </a:lvl5pPr>
            <a:lvl6pPr indent="-228600" lvl="5" marL="2743200" rtl="0" algn="l">
              <a:lnSpc>
                <a:spcPct val="90000"/>
              </a:lnSpc>
              <a:spcBef>
                <a:spcPts val="2100"/>
              </a:spcBef>
              <a:spcAft>
                <a:spcPts val="0"/>
              </a:spcAft>
              <a:buClr>
                <a:srgbClr val="888888"/>
              </a:buClr>
              <a:buSzPts val="1600"/>
              <a:buNone/>
              <a:defRPr sz="1600">
                <a:solidFill>
                  <a:srgbClr val="888888"/>
                </a:solidFill>
              </a:defRPr>
            </a:lvl6pPr>
            <a:lvl7pPr indent="-228600" lvl="6" marL="3200400" rtl="0" algn="l">
              <a:lnSpc>
                <a:spcPct val="90000"/>
              </a:lnSpc>
              <a:spcBef>
                <a:spcPts val="2100"/>
              </a:spcBef>
              <a:spcAft>
                <a:spcPts val="0"/>
              </a:spcAft>
              <a:buClr>
                <a:srgbClr val="888888"/>
              </a:buClr>
              <a:buSzPts val="1600"/>
              <a:buNone/>
              <a:defRPr sz="1600">
                <a:solidFill>
                  <a:srgbClr val="888888"/>
                </a:solidFill>
              </a:defRPr>
            </a:lvl7pPr>
            <a:lvl8pPr indent="-228600" lvl="7" marL="3657600" rtl="0" algn="l">
              <a:lnSpc>
                <a:spcPct val="90000"/>
              </a:lnSpc>
              <a:spcBef>
                <a:spcPts val="2100"/>
              </a:spcBef>
              <a:spcAft>
                <a:spcPts val="0"/>
              </a:spcAft>
              <a:buClr>
                <a:srgbClr val="888888"/>
              </a:buClr>
              <a:buSzPts val="1600"/>
              <a:buNone/>
              <a:defRPr sz="1600">
                <a:solidFill>
                  <a:srgbClr val="888888"/>
                </a:solidFill>
              </a:defRPr>
            </a:lvl8pPr>
            <a:lvl9pPr indent="-228600" lvl="8" marL="4114800" rtl="0" algn="l">
              <a:lnSpc>
                <a:spcPct val="90000"/>
              </a:lnSpc>
              <a:spcBef>
                <a:spcPts val="2100"/>
              </a:spcBef>
              <a:spcAft>
                <a:spcPts val="2100"/>
              </a:spcAft>
              <a:buClr>
                <a:srgbClr val="888888"/>
              </a:buClr>
              <a:buSzPts val="1600"/>
              <a:buNone/>
              <a:defRPr sz="1600">
                <a:solidFill>
                  <a:srgbClr val="888888"/>
                </a:solidFill>
              </a:defRPr>
            </a:lvl9pPr>
          </a:lstStyle>
          <a:p/>
        </p:txBody>
      </p:sp>
      <p:sp>
        <p:nvSpPr>
          <p:cNvPr id="63" name="Google Shape;63;g758234f1e7_1_271"/>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64" name="Google Shape;64;g758234f1e7_1_271"/>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65" name="Google Shape;65;g758234f1e7_1_271"/>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66" name="Shape 66"/>
        <p:cNvGrpSpPr/>
        <p:nvPr/>
      </p:nvGrpSpPr>
      <p:grpSpPr>
        <a:xfrm>
          <a:off x="0" y="0"/>
          <a:ext cx="0" cy="0"/>
          <a:chOff x="0" y="0"/>
          <a:chExt cx="0" cy="0"/>
        </a:xfrm>
      </p:grpSpPr>
      <p:sp>
        <p:nvSpPr>
          <p:cNvPr id="67" name="Google Shape;67;g758234f1e7_1_277"/>
          <p:cNvSpPr txBox="1"/>
          <p:nvPr>
            <p:ph type="title"/>
          </p:nvPr>
        </p:nvSpPr>
        <p:spPr>
          <a:xfrm>
            <a:off x="839788" y="457200"/>
            <a:ext cx="3932100" cy="1600200"/>
          </a:xfrm>
          <a:prstGeom prst="rect">
            <a:avLst/>
          </a:prstGeom>
          <a:noFill/>
          <a:ln>
            <a:noFill/>
          </a:ln>
        </p:spPr>
        <p:txBody>
          <a:bodyPr anchorCtr="0" anchor="b" bIns="45700" lIns="91425" spcFirstLastPara="1" rIns="91425" wrap="square" tIns="45700">
            <a:noAutofit/>
          </a:bodyPr>
          <a:lstStyle>
            <a:lvl1pPr lvl="0" rtl="0" algn="l">
              <a:lnSpc>
                <a:spcPct val="90000"/>
              </a:lnSpc>
              <a:spcBef>
                <a:spcPts val="0"/>
              </a:spcBef>
              <a:spcAft>
                <a:spcPts val="0"/>
              </a:spcAft>
              <a:buClr>
                <a:schemeClr val="dk1"/>
              </a:buClr>
              <a:buSzPts val="3200"/>
              <a:buFont typeface="Calibri"/>
              <a:buNone/>
              <a:defRPr sz="3200"/>
            </a:lvl1pPr>
            <a:lvl2pPr lvl="1" rtl="0">
              <a:spcBef>
                <a:spcPts val="0"/>
              </a:spcBef>
              <a:spcAft>
                <a:spcPts val="0"/>
              </a:spcAft>
              <a:buSzPts val="3700"/>
              <a:buNone/>
              <a:defRPr/>
            </a:lvl2pPr>
            <a:lvl3pPr lvl="2" rtl="0">
              <a:spcBef>
                <a:spcPts val="0"/>
              </a:spcBef>
              <a:spcAft>
                <a:spcPts val="0"/>
              </a:spcAft>
              <a:buSzPts val="3700"/>
              <a:buNone/>
              <a:defRPr/>
            </a:lvl3pPr>
            <a:lvl4pPr lvl="3" rtl="0">
              <a:spcBef>
                <a:spcPts val="0"/>
              </a:spcBef>
              <a:spcAft>
                <a:spcPts val="0"/>
              </a:spcAft>
              <a:buSzPts val="3700"/>
              <a:buNone/>
              <a:defRPr/>
            </a:lvl4pPr>
            <a:lvl5pPr lvl="4" rtl="0">
              <a:spcBef>
                <a:spcPts val="0"/>
              </a:spcBef>
              <a:spcAft>
                <a:spcPts val="0"/>
              </a:spcAft>
              <a:buSzPts val="3700"/>
              <a:buNone/>
              <a:defRPr/>
            </a:lvl5pPr>
            <a:lvl6pPr lvl="5" rtl="0">
              <a:spcBef>
                <a:spcPts val="0"/>
              </a:spcBef>
              <a:spcAft>
                <a:spcPts val="0"/>
              </a:spcAft>
              <a:buSzPts val="3700"/>
              <a:buNone/>
              <a:defRPr/>
            </a:lvl6pPr>
            <a:lvl7pPr lvl="6" rtl="0">
              <a:spcBef>
                <a:spcPts val="0"/>
              </a:spcBef>
              <a:spcAft>
                <a:spcPts val="0"/>
              </a:spcAft>
              <a:buSzPts val="3700"/>
              <a:buNone/>
              <a:defRPr/>
            </a:lvl7pPr>
            <a:lvl8pPr lvl="7" rtl="0">
              <a:spcBef>
                <a:spcPts val="0"/>
              </a:spcBef>
              <a:spcAft>
                <a:spcPts val="0"/>
              </a:spcAft>
              <a:buSzPts val="3700"/>
              <a:buNone/>
              <a:defRPr/>
            </a:lvl8pPr>
            <a:lvl9pPr lvl="8" rtl="0">
              <a:spcBef>
                <a:spcPts val="0"/>
              </a:spcBef>
              <a:spcAft>
                <a:spcPts val="0"/>
              </a:spcAft>
              <a:buSzPts val="3700"/>
              <a:buNone/>
              <a:defRPr/>
            </a:lvl9pPr>
          </a:lstStyle>
          <a:p/>
        </p:txBody>
      </p:sp>
      <p:sp>
        <p:nvSpPr>
          <p:cNvPr id="68" name="Google Shape;68;g758234f1e7_1_277"/>
          <p:cNvSpPr/>
          <p:nvPr>
            <p:ph idx="2" type="pic"/>
          </p:nvPr>
        </p:nvSpPr>
        <p:spPr>
          <a:xfrm>
            <a:off x="5183188" y="987425"/>
            <a:ext cx="6172200" cy="4873500"/>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69" name="Google Shape;69;g758234f1e7_1_277"/>
          <p:cNvSpPr txBox="1"/>
          <p:nvPr>
            <p:ph idx="1" type="body"/>
          </p:nvPr>
        </p:nvSpPr>
        <p:spPr>
          <a:xfrm>
            <a:off x="839788" y="2057400"/>
            <a:ext cx="3932100" cy="3811500"/>
          </a:xfrm>
          <a:prstGeom prst="rect">
            <a:avLst/>
          </a:prstGeom>
          <a:noFill/>
          <a:ln>
            <a:noFill/>
          </a:ln>
        </p:spPr>
        <p:txBody>
          <a:bodyPr anchorCtr="0" anchor="t" bIns="45700" lIns="91425" spcFirstLastPara="1" rIns="91425" wrap="square" tIns="45700">
            <a:noAutofit/>
          </a:bodyPr>
          <a:lstStyle>
            <a:lvl1pPr indent="-228600" lvl="0" marL="457200" rtl="0" algn="l">
              <a:lnSpc>
                <a:spcPct val="90000"/>
              </a:lnSpc>
              <a:spcBef>
                <a:spcPts val="1000"/>
              </a:spcBef>
              <a:spcAft>
                <a:spcPts val="0"/>
              </a:spcAft>
              <a:buClr>
                <a:schemeClr val="dk1"/>
              </a:buClr>
              <a:buSzPts val="1600"/>
              <a:buNone/>
              <a:defRPr sz="1600"/>
            </a:lvl1pPr>
            <a:lvl2pPr indent="-228600" lvl="1" marL="914400" rtl="0" algn="l">
              <a:lnSpc>
                <a:spcPct val="90000"/>
              </a:lnSpc>
              <a:spcBef>
                <a:spcPts val="2100"/>
              </a:spcBef>
              <a:spcAft>
                <a:spcPts val="0"/>
              </a:spcAft>
              <a:buClr>
                <a:schemeClr val="dk1"/>
              </a:buClr>
              <a:buSzPts val="1400"/>
              <a:buNone/>
              <a:defRPr sz="1400"/>
            </a:lvl2pPr>
            <a:lvl3pPr indent="-228600" lvl="2" marL="1371600" rtl="0" algn="l">
              <a:lnSpc>
                <a:spcPct val="90000"/>
              </a:lnSpc>
              <a:spcBef>
                <a:spcPts val="2100"/>
              </a:spcBef>
              <a:spcAft>
                <a:spcPts val="0"/>
              </a:spcAft>
              <a:buClr>
                <a:schemeClr val="dk1"/>
              </a:buClr>
              <a:buSzPts val="1200"/>
              <a:buNone/>
              <a:defRPr sz="1200"/>
            </a:lvl3pPr>
            <a:lvl4pPr indent="-228600" lvl="3" marL="1828800" rtl="0" algn="l">
              <a:lnSpc>
                <a:spcPct val="90000"/>
              </a:lnSpc>
              <a:spcBef>
                <a:spcPts val="2100"/>
              </a:spcBef>
              <a:spcAft>
                <a:spcPts val="0"/>
              </a:spcAft>
              <a:buClr>
                <a:schemeClr val="dk1"/>
              </a:buClr>
              <a:buSzPts val="1000"/>
              <a:buNone/>
              <a:defRPr sz="1000"/>
            </a:lvl4pPr>
            <a:lvl5pPr indent="-228600" lvl="4" marL="2286000" rtl="0" algn="l">
              <a:lnSpc>
                <a:spcPct val="90000"/>
              </a:lnSpc>
              <a:spcBef>
                <a:spcPts val="2100"/>
              </a:spcBef>
              <a:spcAft>
                <a:spcPts val="0"/>
              </a:spcAft>
              <a:buClr>
                <a:schemeClr val="dk1"/>
              </a:buClr>
              <a:buSzPts val="1000"/>
              <a:buNone/>
              <a:defRPr sz="1000"/>
            </a:lvl5pPr>
            <a:lvl6pPr indent="-228600" lvl="5" marL="2743200" rtl="0" algn="l">
              <a:lnSpc>
                <a:spcPct val="90000"/>
              </a:lnSpc>
              <a:spcBef>
                <a:spcPts val="2100"/>
              </a:spcBef>
              <a:spcAft>
                <a:spcPts val="0"/>
              </a:spcAft>
              <a:buClr>
                <a:schemeClr val="dk1"/>
              </a:buClr>
              <a:buSzPts val="1000"/>
              <a:buNone/>
              <a:defRPr sz="1000"/>
            </a:lvl6pPr>
            <a:lvl7pPr indent="-228600" lvl="6" marL="3200400" rtl="0" algn="l">
              <a:lnSpc>
                <a:spcPct val="90000"/>
              </a:lnSpc>
              <a:spcBef>
                <a:spcPts val="2100"/>
              </a:spcBef>
              <a:spcAft>
                <a:spcPts val="0"/>
              </a:spcAft>
              <a:buClr>
                <a:schemeClr val="dk1"/>
              </a:buClr>
              <a:buSzPts val="1000"/>
              <a:buNone/>
              <a:defRPr sz="1000"/>
            </a:lvl7pPr>
            <a:lvl8pPr indent="-228600" lvl="7" marL="3657600" rtl="0" algn="l">
              <a:lnSpc>
                <a:spcPct val="90000"/>
              </a:lnSpc>
              <a:spcBef>
                <a:spcPts val="2100"/>
              </a:spcBef>
              <a:spcAft>
                <a:spcPts val="0"/>
              </a:spcAft>
              <a:buClr>
                <a:schemeClr val="dk1"/>
              </a:buClr>
              <a:buSzPts val="1000"/>
              <a:buNone/>
              <a:defRPr sz="1000"/>
            </a:lvl8pPr>
            <a:lvl9pPr indent="-228600" lvl="8" marL="4114800" rtl="0" algn="l">
              <a:lnSpc>
                <a:spcPct val="90000"/>
              </a:lnSpc>
              <a:spcBef>
                <a:spcPts val="2100"/>
              </a:spcBef>
              <a:spcAft>
                <a:spcPts val="2100"/>
              </a:spcAft>
              <a:buClr>
                <a:schemeClr val="dk1"/>
              </a:buClr>
              <a:buSzPts val="1000"/>
              <a:buNone/>
              <a:defRPr sz="1000"/>
            </a:lvl9pPr>
          </a:lstStyle>
          <a:p/>
        </p:txBody>
      </p:sp>
      <p:sp>
        <p:nvSpPr>
          <p:cNvPr id="70" name="Google Shape;70;g758234f1e7_1_277"/>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71" name="Google Shape;71;g758234f1e7_1_277"/>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72" name="Google Shape;72;g758234f1e7_1_277"/>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7" name="Shape 17"/>
        <p:cNvGrpSpPr/>
        <p:nvPr/>
      </p:nvGrpSpPr>
      <p:grpSpPr>
        <a:xfrm>
          <a:off x="0" y="0"/>
          <a:ext cx="0" cy="0"/>
          <a:chOff x="0" y="0"/>
          <a:chExt cx="0" cy="0"/>
        </a:xfrm>
      </p:grpSpPr>
      <p:sp>
        <p:nvSpPr>
          <p:cNvPr id="18" name="Google Shape;18;g758234f1e7_1_228"/>
          <p:cNvSpPr txBox="1"/>
          <p:nvPr>
            <p:ph type="title"/>
          </p:nvPr>
        </p:nvSpPr>
        <p:spPr>
          <a:xfrm>
            <a:off x="415600" y="2867800"/>
            <a:ext cx="11360700" cy="1122300"/>
          </a:xfrm>
          <a:prstGeom prst="rect">
            <a:avLst/>
          </a:prstGeom>
        </p:spPr>
        <p:txBody>
          <a:bodyPr anchorCtr="0" anchor="ctr" bIns="121900" lIns="121900" spcFirstLastPara="1" rIns="121900" wrap="square" tIns="121900">
            <a:no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
        <p:nvSpPr>
          <p:cNvPr id="19" name="Google Shape;19;g758234f1e7_1_228"/>
          <p:cNvSpPr txBox="1"/>
          <p:nvPr>
            <p:ph idx="12" type="sldNum"/>
          </p:nvPr>
        </p:nvSpPr>
        <p:spPr>
          <a:xfrm>
            <a:off x="11296610" y="6217622"/>
            <a:ext cx="731700" cy="524700"/>
          </a:xfrm>
          <a:prstGeom prst="rect">
            <a:avLst/>
          </a:prstGeom>
        </p:spPr>
        <p:txBody>
          <a:bodyPr anchorCtr="0" anchor="ctr" bIns="121900" lIns="121900" spcFirstLastPara="1" rIns="121900" wrap="square" tIns="12190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20" name="Shape 20"/>
        <p:cNvGrpSpPr/>
        <p:nvPr/>
      </p:nvGrpSpPr>
      <p:grpSpPr>
        <a:xfrm>
          <a:off x="0" y="0"/>
          <a:ext cx="0" cy="0"/>
          <a:chOff x="0" y="0"/>
          <a:chExt cx="0" cy="0"/>
        </a:xfrm>
      </p:grpSpPr>
      <p:sp>
        <p:nvSpPr>
          <p:cNvPr id="21" name="Google Shape;21;g758234f1e7_1_231"/>
          <p:cNvSpPr txBox="1"/>
          <p:nvPr>
            <p:ph type="title"/>
          </p:nvPr>
        </p:nvSpPr>
        <p:spPr>
          <a:xfrm>
            <a:off x="415600" y="593367"/>
            <a:ext cx="11360700" cy="763500"/>
          </a:xfrm>
          <a:prstGeom prst="rect">
            <a:avLst/>
          </a:prstGeom>
        </p:spPr>
        <p:txBody>
          <a:bodyPr anchorCtr="0" anchor="t" bIns="121900" lIns="121900" spcFirstLastPara="1" rIns="121900" wrap="square" tIns="121900">
            <a:noAutofit/>
          </a:bodyPr>
          <a:lstStyle>
            <a:lvl1pPr lvl="0">
              <a:spcBef>
                <a:spcPts val="0"/>
              </a:spcBef>
              <a:spcAft>
                <a:spcPts val="0"/>
              </a:spcAft>
              <a:buSzPts val="3700"/>
              <a:buNone/>
              <a:defRPr/>
            </a:lvl1pPr>
            <a:lvl2pPr lvl="1">
              <a:spcBef>
                <a:spcPts val="0"/>
              </a:spcBef>
              <a:spcAft>
                <a:spcPts val="0"/>
              </a:spcAft>
              <a:buSzPts val="3700"/>
              <a:buNone/>
              <a:defRPr/>
            </a:lvl2pPr>
            <a:lvl3pPr lvl="2">
              <a:spcBef>
                <a:spcPts val="0"/>
              </a:spcBef>
              <a:spcAft>
                <a:spcPts val="0"/>
              </a:spcAft>
              <a:buSzPts val="3700"/>
              <a:buNone/>
              <a:defRPr/>
            </a:lvl3pPr>
            <a:lvl4pPr lvl="3">
              <a:spcBef>
                <a:spcPts val="0"/>
              </a:spcBef>
              <a:spcAft>
                <a:spcPts val="0"/>
              </a:spcAft>
              <a:buSzPts val="3700"/>
              <a:buNone/>
              <a:defRPr/>
            </a:lvl4pPr>
            <a:lvl5pPr lvl="4">
              <a:spcBef>
                <a:spcPts val="0"/>
              </a:spcBef>
              <a:spcAft>
                <a:spcPts val="0"/>
              </a:spcAft>
              <a:buSzPts val="3700"/>
              <a:buNone/>
              <a:defRPr/>
            </a:lvl5pPr>
            <a:lvl6pPr lvl="5">
              <a:spcBef>
                <a:spcPts val="0"/>
              </a:spcBef>
              <a:spcAft>
                <a:spcPts val="0"/>
              </a:spcAft>
              <a:buSzPts val="3700"/>
              <a:buNone/>
              <a:defRPr/>
            </a:lvl6pPr>
            <a:lvl7pPr lvl="6">
              <a:spcBef>
                <a:spcPts val="0"/>
              </a:spcBef>
              <a:spcAft>
                <a:spcPts val="0"/>
              </a:spcAft>
              <a:buSzPts val="3700"/>
              <a:buNone/>
              <a:defRPr/>
            </a:lvl7pPr>
            <a:lvl8pPr lvl="7">
              <a:spcBef>
                <a:spcPts val="0"/>
              </a:spcBef>
              <a:spcAft>
                <a:spcPts val="0"/>
              </a:spcAft>
              <a:buSzPts val="3700"/>
              <a:buNone/>
              <a:defRPr/>
            </a:lvl8pPr>
            <a:lvl9pPr lvl="8">
              <a:spcBef>
                <a:spcPts val="0"/>
              </a:spcBef>
              <a:spcAft>
                <a:spcPts val="0"/>
              </a:spcAft>
              <a:buSzPts val="3700"/>
              <a:buNone/>
              <a:defRPr/>
            </a:lvl9pPr>
          </a:lstStyle>
          <a:p/>
        </p:txBody>
      </p:sp>
      <p:sp>
        <p:nvSpPr>
          <p:cNvPr id="22" name="Google Shape;22;g758234f1e7_1_231"/>
          <p:cNvSpPr txBox="1"/>
          <p:nvPr>
            <p:ph idx="1" type="body"/>
          </p:nvPr>
        </p:nvSpPr>
        <p:spPr>
          <a:xfrm>
            <a:off x="415600" y="1536633"/>
            <a:ext cx="11360700" cy="4555200"/>
          </a:xfrm>
          <a:prstGeom prst="rect">
            <a:avLst/>
          </a:prstGeom>
        </p:spPr>
        <p:txBody>
          <a:bodyPr anchorCtr="0" anchor="t" bIns="121900" lIns="121900" spcFirstLastPara="1" rIns="121900" wrap="square" tIns="121900">
            <a:noAutofit/>
          </a:bodyPr>
          <a:lstStyle>
            <a:lvl1pPr indent="-381000" lvl="0" marL="457200">
              <a:spcBef>
                <a:spcPts val="0"/>
              </a:spcBef>
              <a:spcAft>
                <a:spcPts val="0"/>
              </a:spcAft>
              <a:buSzPts val="2400"/>
              <a:buChar char="●"/>
              <a:defRPr/>
            </a:lvl1pPr>
            <a:lvl2pPr indent="-349250" lvl="1" marL="914400">
              <a:spcBef>
                <a:spcPts val="2100"/>
              </a:spcBef>
              <a:spcAft>
                <a:spcPts val="0"/>
              </a:spcAft>
              <a:buSzPts val="1900"/>
              <a:buChar char="○"/>
              <a:defRPr/>
            </a:lvl2pPr>
            <a:lvl3pPr indent="-349250" lvl="2" marL="1371600">
              <a:spcBef>
                <a:spcPts val="2100"/>
              </a:spcBef>
              <a:spcAft>
                <a:spcPts val="0"/>
              </a:spcAft>
              <a:buSzPts val="1900"/>
              <a:buChar char="■"/>
              <a:defRPr/>
            </a:lvl3pPr>
            <a:lvl4pPr indent="-349250" lvl="3" marL="1828800">
              <a:spcBef>
                <a:spcPts val="2100"/>
              </a:spcBef>
              <a:spcAft>
                <a:spcPts val="0"/>
              </a:spcAft>
              <a:buSzPts val="1900"/>
              <a:buChar char="●"/>
              <a:defRPr/>
            </a:lvl4pPr>
            <a:lvl5pPr indent="-349250" lvl="4" marL="2286000">
              <a:spcBef>
                <a:spcPts val="2100"/>
              </a:spcBef>
              <a:spcAft>
                <a:spcPts val="0"/>
              </a:spcAft>
              <a:buSzPts val="1900"/>
              <a:buChar char="○"/>
              <a:defRPr/>
            </a:lvl5pPr>
            <a:lvl6pPr indent="-349250" lvl="5" marL="2743200">
              <a:spcBef>
                <a:spcPts val="2100"/>
              </a:spcBef>
              <a:spcAft>
                <a:spcPts val="0"/>
              </a:spcAft>
              <a:buSzPts val="1900"/>
              <a:buChar char="■"/>
              <a:defRPr/>
            </a:lvl6pPr>
            <a:lvl7pPr indent="-349250" lvl="6" marL="3200400">
              <a:spcBef>
                <a:spcPts val="2100"/>
              </a:spcBef>
              <a:spcAft>
                <a:spcPts val="0"/>
              </a:spcAft>
              <a:buSzPts val="1900"/>
              <a:buChar char="●"/>
              <a:defRPr/>
            </a:lvl7pPr>
            <a:lvl8pPr indent="-349250" lvl="7" marL="3657600">
              <a:spcBef>
                <a:spcPts val="2100"/>
              </a:spcBef>
              <a:spcAft>
                <a:spcPts val="0"/>
              </a:spcAft>
              <a:buSzPts val="1900"/>
              <a:buChar char="○"/>
              <a:defRPr/>
            </a:lvl8pPr>
            <a:lvl9pPr indent="-349250" lvl="8" marL="4114800">
              <a:spcBef>
                <a:spcPts val="2100"/>
              </a:spcBef>
              <a:spcAft>
                <a:spcPts val="2100"/>
              </a:spcAft>
              <a:buSzPts val="1900"/>
              <a:buChar char="■"/>
              <a:defRPr/>
            </a:lvl9pPr>
          </a:lstStyle>
          <a:p/>
        </p:txBody>
      </p:sp>
      <p:sp>
        <p:nvSpPr>
          <p:cNvPr id="23" name="Google Shape;23;g758234f1e7_1_231"/>
          <p:cNvSpPr txBox="1"/>
          <p:nvPr>
            <p:ph idx="12" type="sldNum"/>
          </p:nvPr>
        </p:nvSpPr>
        <p:spPr>
          <a:xfrm>
            <a:off x="11296610" y="6217622"/>
            <a:ext cx="731700" cy="524700"/>
          </a:xfrm>
          <a:prstGeom prst="rect">
            <a:avLst/>
          </a:prstGeom>
        </p:spPr>
        <p:txBody>
          <a:bodyPr anchorCtr="0" anchor="ctr" bIns="121900" lIns="121900" spcFirstLastPara="1" rIns="121900" wrap="square" tIns="12190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4" name="Shape 24"/>
        <p:cNvGrpSpPr/>
        <p:nvPr/>
      </p:nvGrpSpPr>
      <p:grpSpPr>
        <a:xfrm>
          <a:off x="0" y="0"/>
          <a:ext cx="0" cy="0"/>
          <a:chOff x="0" y="0"/>
          <a:chExt cx="0" cy="0"/>
        </a:xfrm>
      </p:grpSpPr>
      <p:sp>
        <p:nvSpPr>
          <p:cNvPr id="25" name="Google Shape;25;g758234f1e7_1_235"/>
          <p:cNvSpPr txBox="1"/>
          <p:nvPr>
            <p:ph type="title"/>
          </p:nvPr>
        </p:nvSpPr>
        <p:spPr>
          <a:xfrm>
            <a:off x="415600" y="593367"/>
            <a:ext cx="11360700" cy="763500"/>
          </a:xfrm>
          <a:prstGeom prst="rect">
            <a:avLst/>
          </a:prstGeom>
        </p:spPr>
        <p:txBody>
          <a:bodyPr anchorCtr="0" anchor="t" bIns="121900" lIns="121900" spcFirstLastPara="1" rIns="121900" wrap="square" tIns="121900">
            <a:noAutofit/>
          </a:bodyPr>
          <a:lstStyle>
            <a:lvl1pPr lvl="0">
              <a:spcBef>
                <a:spcPts val="0"/>
              </a:spcBef>
              <a:spcAft>
                <a:spcPts val="0"/>
              </a:spcAft>
              <a:buSzPts val="3700"/>
              <a:buNone/>
              <a:defRPr/>
            </a:lvl1pPr>
            <a:lvl2pPr lvl="1">
              <a:spcBef>
                <a:spcPts val="0"/>
              </a:spcBef>
              <a:spcAft>
                <a:spcPts val="0"/>
              </a:spcAft>
              <a:buSzPts val="3700"/>
              <a:buNone/>
              <a:defRPr/>
            </a:lvl2pPr>
            <a:lvl3pPr lvl="2">
              <a:spcBef>
                <a:spcPts val="0"/>
              </a:spcBef>
              <a:spcAft>
                <a:spcPts val="0"/>
              </a:spcAft>
              <a:buSzPts val="3700"/>
              <a:buNone/>
              <a:defRPr/>
            </a:lvl3pPr>
            <a:lvl4pPr lvl="3">
              <a:spcBef>
                <a:spcPts val="0"/>
              </a:spcBef>
              <a:spcAft>
                <a:spcPts val="0"/>
              </a:spcAft>
              <a:buSzPts val="3700"/>
              <a:buNone/>
              <a:defRPr/>
            </a:lvl4pPr>
            <a:lvl5pPr lvl="4">
              <a:spcBef>
                <a:spcPts val="0"/>
              </a:spcBef>
              <a:spcAft>
                <a:spcPts val="0"/>
              </a:spcAft>
              <a:buSzPts val="3700"/>
              <a:buNone/>
              <a:defRPr/>
            </a:lvl5pPr>
            <a:lvl6pPr lvl="5">
              <a:spcBef>
                <a:spcPts val="0"/>
              </a:spcBef>
              <a:spcAft>
                <a:spcPts val="0"/>
              </a:spcAft>
              <a:buSzPts val="3700"/>
              <a:buNone/>
              <a:defRPr/>
            </a:lvl6pPr>
            <a:lvl7pPr lvl="6">
              <a:spcBef>
                <a:spcPts val="0"/>
              </a:spcBef>
              <a:spcAft>
                <a:spcPts val="0"/>
              </a:spcAft>
              <a:buSzPts val="3700"/>
              <a:buNone/>
              <a:defRPr/>
            </a:lvl7pPr>
            <a:lvl8pPr lvl="7">
              <a:spcBef>
                <a:spcPts val="0"/>
              </a:spcBef>
              <a:spcAft>
                <a:spcPts val="0"/>
              </a:spcAft>
              <a:buSzPts val="3700"/>
              <a:buNone/>
              <a:defRPr/>
            </a:lvl8pPr>
            <a:lvl9pPr lvl="8">
              <a:spcBef>
                <a:spcPts val="0"/>
              </a:spcBef>
              <a:spcAft>
                <a:spcPts val="0"/>
              </a:spcAft>
              <a:buSzPts val="3700"/>
              <a:buNone/>
              <a:defRPr/>
            </a:lvl9pPr>
          </a:lstStyle>
          <a:p/>
        </p:txBody>
      </p:sp>
      <p:sp>
        <p:nvSpPr>
          <p:cNvPr id="26" name="Google Shape;26;g758234f1e7_1_235"/>
          <p:cNvSpPr txBox="1"/>
          <p:nvPr>
            <p:ph idx="1" type="body"/>
          </p:nvPr>
        </p:nvSpPr>
        <p:spPr>
          <a:xfrm>
            <a:off x="415600" y="1536633"/>
            <a:ext cx="5333100" cy="4555200"/>
          </a:xfrm>
          <a:prstGeom prst="rect">
            <a:avLst/>
          </a:prstGeom>
        </p:spPr>
        <p:txBody>
          <a:bodyPr anchorCtr="0" anchor="t" bIns="121900" lIns="121900" spcFirstLastPara="1" rIns="121900" wrap="square" tIns="121900">
            <a:noAutofit/>
          </a:bodyPr>
          <a:lstStyle>
            <a:lvl1pPr indent="-349250" lvl="0" marL="457200">
              <a:spcBef>
                <a:spcPts val="0"/>
              </a:spcBef>
              <a:spcAft>
                <a:spcPts val="0"/>
              </a:spcAft>
              <a:buSzPts val="1900"/>
              <a:buChar char="●"/>
              <a:defRPr sz="1900"/>
            </a:lvl1pPr>
            <a:lvl2pPr indent="-330200" lvl="1" marL="914400">
              <a:spcBef>
                <a:spcPts val="2100"/>
              </a:spcBef>
              <a:spcAft>
                <a:spcPts val="0"/>
              </a:spcAft>
              <a:buSzPts val="1600"/>
              <a:buChar char="○"/>
              <a:defRPr sz="1600"/>
            </a:lvl2pPr>
            <a:lvl3pPr indent="-330200" lvl="2" marL="1371600">
              <a:spcBef>
                <a:spcPts val="2100"/>
              </a:spcBef>
              <a:spcAft>
                <a:spcPts val="0"/>
              </a:spcAft>
              <a:buSzPts val="1600"/>
              <a:buChar char="■"/>
              <a:defRPr sz="1600"/>
            </a:lvl3pPr>
            <a:lvl4pPr indent="-330200" lvl="3" marL="1828800">
              <a:spcBef>
                <a:spcPts val="2100"/>
              </a:spcBef>
              <a:spcAft>
                <a:spcPts val="0"/>
              </a:spcAft>
              <a:buSzPts val="1600"/>
              <a:buChar char="●"/>
              <a:defRPr sz="1600"/>
            </a:lvl4pPr>
            <a:lvl5pPr indent="-330200" lvl="4" marL="2286000">
              <a:spcBef>
                <a:spcPts val="2100"/>
              </a:spcBef>
              <a:spcAft>
                <a:spcPts val="0"/>
              </a:spcAft>
              <a:buSzPts val="1600"/>
              <a:buChar char="○"/>
              <a:defRPr sz="1600"/>
            </a:lvl5pPr>
            <a:lvl6pPr indent="-330200" lvl="5" marL="2743200">
              <a:spcBef>
                <a:spcPts val="2100"/>
              </a:spcBef>
              <a:spcAft>
                <a:spcPts val="0"/>
              </a:spcAft>
              <a:buSzPts val="1600"/>
              <a:buChar char="■"/>
              <a:defRPr sz="1600"/>
            </a:lvl6pPr>
            <a:lvl7pPr indent="-330200" lvl="6" marL="3200400">
              <a:spcBef>
                <a:spcPts val="2100"/>
              </a:spcBef>
              <a:spcAft>
                <a:spcPts val="0"/>
              </a:spcAft>
              <a:buSzPts val="1600"/>
              <a:buChar char="●"/>
              <a:defRPr sz="1600"/>
            </a:lvl7pPr>
            <a:lvl8pPr indent="-330200" lvl="7" marL="3657600">
              <a:spcBef>
                <a:spcPts val="2100"/>
              </a:spcBef>
              <a:spcAft>
                <a:spcPts val="0"/>
              </a:spcAft>
              <a:buSzPts val="1600"/>
              <a:buChar char="○"/>
              <a:defRPr sz="1600"/>
            </a:lvl8pPr>
            <a:lvl9pPr indent="-330200" lvl="8" marL="4114800">
              <a:spcBef>
                <a:spcPts val="2100"/>
              </a:spcBef>
              <a:spcAft>
                <a:spcPts val="2100"/>
              </a:spcAft>
              <a:buSzPts val="1600"/>
              <a:buChar char="■"/>
              <a:defRPr sz="1600"/>
            </a:lvl9pPr>
          </a:lstStyle>
          <a:p/>
        </p:txBody>
      </p:sp>
      <p:sp>
        <p:nvSpPr>
          <p:cNvPr id="27" name="Google Shape;27;g758234f1e7_1_235"/>
          <p:cNvSpPr txBox="1"/>
          <p:nvPr>
            <p:ph idx="2" type="body"/>
          </p:nvPr>
        </p:nvSpPr>
        <p:spPr>
          <a:xfrm>
            <a:off x="6443200" y="1536633"/>
            <a:ext cx="5333100" cy="4555200"/>
          </a:xfrm>
          <a:prstGeom prst="rect">
            <a:avLst/>
          </a:prstGeom>
        </p:spPr>
        <p:txBody>
          <a:bodyPr anchorCtr="0" anchor="t" bIns="121900" lIns="121900" spcFirstLastPara="1" rIns="121900" wrap="square" tIns="121900">
            <a:noAutofit/>
          </a:bodyPr>
          <a:lstStyle>
            <a:lvl1pPr indent="-349250" lvl="0" marL="457200">
              <a:spcBef>
                <a:spcPts val="0"/>
              </a:spcBef>
              <a:spcAft>
                <a:spcPts val="0"/>
              </a:spcAft>
              <a:buSzPts val="1900"/>
              <a:buChar char="●"/>
              <a:defRPr sz="1900"/>
            </a:lvl1pPr>
            <a:lvl2pPr indent="-330200" lvl="1" marL="914400">
              <a:spcBef>
                <a:spcPts val="2100"/>
              </a:spcBef>
              <a:spcAft>
                <a:spcPts val="0"/>
              </a:spcAft>
              <a:buSzPts val="1600"/>
              <a:buChar char="○"/>
              <a:defRPr sz="1600"/>
            </a:lvl2pPr>
            <a:lvl3pPr indent="-330200" lvl="2" marL="1371600">
              <a:spcBef>
                <a:spcPts val="2100"/>
              </a:spcBef>
              <a:spcAft>
                <a:spcPts val="0"/>
              </a:spcAft>
              <a:buSzPts val="1600"/>
              <a:buChar char="■"/>
              <a:defRPr sz="1600"/>
            </a:lvl3pPr>
            <a:lvl4pPr indent="-330200" lvl="3" marL="1828800">
              <a:spcBef>
                <a:spcPts val="2100"/>
              </a:spcBef>
              <a:spcAft>
                <a:spcPts val="0"/>
              </a:spcAft>
              <a:buSzPts val="1600"/>
              <a:buChar char="●"/>
              <a:defRPr sz="1600"/>
            </a:lvl4pPr>
            <a:lvl5pPr indent="-330200" lvl="4" marL="2286000">
              <a:spcBef>
                <a:spcPts val="2100"/>
              </a:spcBef>
              <a:spcAft>
                <a:spcPts val="0"/>
              </a:spcAft>
              <a:buSzPts val="1600"/>
              <a:buChar char="○"/>
              <a:defRPr sz="1600"/>
            </a:lvl5pPr>
            <a:lvl6pPr indent="-330200" lvl="5" marL="2743200">
              <a:spcBef>
                <a:spcPts val="2100"/>
              </a:spcBef>
              <a:spcAft>
                <a:spcPts val="0"/>
              </a:spcAft>
              <a:buSzPts val="1600"/>
              <a:buChar char="■"/>
              <a:defRPr sz="1600"/>
            </a:lvl6pPr>
            <a:lvl7pPr indent="-330200" lvl="6" marL="3200400">
              <a:spcBef>
                <a:spcPts val="2100"/>
              </a:spcBef>
              <a:spcAft>
                <a:spcPts val="0"/>
              </a:spcAft>
              <a:buSzPts val="1600"/>
              <a:buChar char="●"/>
              <a:defRPr sz="1600"/>
            </a:lvl7pPr>
            <a:lvl8pPr indent="-330200" lvl="7" marL="3657600">
              <a:spcBef>
                <a:spcPts val="2100"/>
              </a:spcBef>
              <a:spcAft>
                <a:spcPts val="0"/>
              </a:spcAft>
              <a:buSzPts val="1600"/>
              <a:buChar char="○"/>
              <a:defRPr sz="1600"/>
            </a:lvl8pPr>
            <a:lvl9pPr indent="-330200" lvl="8" marL="4114800">
              <a:spcBef>
                <a:spcPts val="2100"/>
              </a:spcBef>
              <a:spcAft>
                <a:spcPts val="2100"/>
              </a:spcAft>
              <a:buSzPts val="1600"/>
              <a:buChar char="■"/>
              <a:defRPr sz="1600"/>
            </a:lvl9pPr>
          </a:lstStyle>
          <a:p/>
        </p:txBody>
      </p:sp>
      <p:sp>
        <p:nvSpPr>
          <p:cNvPr id="28" name="Google Shape;28;g758234f1e7_1_235"/>
          <p:cNvSpPr txBox="1"/>
          <p:nvPr>
            <p:ph idx="12" type="sldNum"/>
          </p:nvPr>
        </p:nvSpPr>
        <p:spPr>
          <a:xfrm>
            <a:off x="11296610" y="6217622"/>
            <a:ext cx="731700" cy="524700"/>
          </a:xfrm>
          <a:prstGeom prst="rect">
            <a:avLst/>
          </a:prstGeom>
        </p:spPr>
        <p:txBody>
          <a:bodyPr anchorCtr="0" anchor="ctr" bIns="121900" lIns="121900" spcFirstLastPara="1" rIns="121900" wrap="square" tIns="12190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9" name="Shape 29"/>
        <p:cNvGrpSpPr/>
        <p:nvPr/>
      </p:nvGrpSpPr>
      <p:grpSpPr>
        <a:xfrm>
          <a:off x="0" y="0"/>
          <a:ext cx="0" cy="0"/>
          <a:chOff x="0" y="0"/>
          <a:chExt cx="0" cy="0"/>
        </a:xfrm>
      </p:grpSpPr>
      <p:sp>
        <p:nvSpPr>
          <p:cNvPr id="30" name="Google Shape;30;g758234f1e7_1_240"/>
          <p:cNvSpPr txBox="1"/>
          <p:nvPr>
            <p:ph type="title"/>
          </p:nvPr>
        </p:nvSpPr>
        <p:spPr>
          <a:xfrm>
            <a:off x="415600" y="593367"/>
            <a:ext cx="11360700" cy="763500"/>
          </a:xfrm>
          <a:prstGeom prst="rect">
            <a:avLst/>
          </a:prstGeom>
        </p:spPr>
        <p:txBody>
          <a:bodyPr anchorCtr="0" anchor="t" bIns="121900" lIns="121900" spcFirstLastPara="1" rIns="121900" wrap="square" tIns="121900">
            <a:noAutofit/>
          </a:bodyPr>
          <a:lstStyle>
            <a:lvl1pPr lvl="0">
              <a:spcBef>
                <a:spcPts val="0"/>
              </a:spcBef>
              <a:spcAft>
                <a:spcPts val="0"/>
              </a:spcAft>
              <a:buSzPts val="3700"/>
              <a:buNone/>
              <a:defRPr/>
            </a:lvl1pPr>
            <a:lvl2pPr lvl="1">
              <a:spcBef>
                <a:spcPts val="0"/>
              </a:spcBef>
              <a:spcAft>
                <a:spcPts val="0"/>
              </a:spcAft>
              <a:buSzPts val="3700"/>
              <a:buNone/>
              <a:defRPr/>
            </a:lvl2pPr>
            <a:lvl3pPr lvl="2">
              <a:spcBef>
                <a:spcPts val="0"/>
              </a:spcBef>
              <a:spcAft>
                <a:spcPts val="0"/>
              </a:spcAft>
              <a:buSzPts val="3700"/>
              <a:buNone/>
              <a:defRPr/>
            </a:lvl3pPr>
            <a:lvl4pPr lvl="3">
              <a:spcBef>
                <a:spcPts val="0"/>
              </a:spcBef>
              <a:spcAft>
                <a:spcPts val="0"/>
              </a:spcAft>
              <a:buSzPts val="3700"/>
              <a:buNone/>
              <a:defRPr/>
            </a:lvl4pPr>
            <a:lvl5pPr lvl="4">
              <a:spcBef>
                <a:spcPts val="0"/>
              </a:spcBef>
              <a:spcAft>
                <a:spcPts val="0"/>
              </a:spcAft>
              <a:buSzPts val="3700"/>
              <a:buNone/>
              <a:defRPr/>
            </a:lvl5pPr>
            <a:lvl6pPr lvl="5">
              <a:spcBef>
                <a:spcPts val="0"/>
              </a:spcBef>
              <a:spcAft>
                <a:spcPts val="0"/>
              </a:spcAft>
              <a:buSzPts val="3700"/>
              <a:buNone/>
              <a:defRPr/>
            </a:lvl6pPr>
            <a:lvl7pPr lvl="6">
              <a:spcBef>
                <a:spcPts val="0"/>
              </a:spcBef>
              <a:spcAft>
                <a:spcPts val="0"/>
              </a:spcAft>
              <a:buSzPts val="3700"/>
              <a:buNone/>
              <a:defRPr/>
            </a:lvl7pPr>
            <a:lvl8pPr lvl="7">
              <a:spcBef>
                <a:spcPts val="0"/>
              </a:spcBef>
              <a:spcAft>
                <a:spcPts val="0"/>
              </a:spcAft>
              <a:buSzPts val="3700"/>
              <a:buNone/>
              <a:defRPr/>
            </a:lvl8pPr>
            <a:lvl9pPr lvl="8">
              <a:spcBef>
                <a:spcPts val="0"/>
              </a:spcBef>
              <a:spcAft>
                <a:spcPts val="0"/>
              </a:spcAft>
              <a:buSzPts val="3700"/>
              <a:buNone/>
              <a:defRPr/>
            </a:lvl9pPr>
          </a:lstStyle>
          <a:p/>
        </p:txBody>
      </p:sp>
      <p:sp>
        <p:nvSpPr>
          <p:cNvPr id="31" name="Google Shape;31;g758234f1e7_1_240"/>
          <p:cNvSpPr txBox="1"/>
          <p:nvPr>
            <p:ph idx="12" type="sldNum"/>
          </p:nvPr>
        </p:nvSpPr>
        <p:spPr>
          <a:xfrm>
            <a:off x="11296610" y="6217622"/>
            <a:ext cx="731700" cy="524700"/>
          </a:xfrm>
          <a:prstGeom prst="rect">
            <a:avLst/>
          </a:prstGeom>
        </p:spPr>
        <p:txBody>
          <a:bodyPr anchorCtr="0" anchor="ctr" bIns="121900" lIns="121900" spcFirstLastPara="1" rIns="121900" wrap="square" tIns="12190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32" name="Shape 32"/>
        <p:cNvGrpSpPr/>
        <p:nvPr/>
      </p:nvGrpSpPr>
      <p:grpSpPr>
        <a:xfrm>
          <a:off x="0" y="0"/>
          <a:ext cx="0" cy="0"/>
          <a:chOff x="0" y="0"/>
          <a:chExt cx="0" cy="0"/>
        </a:xfrm>
      </p:grpSpPr>
      <p:sp>
        <p:nvSpPr>
          <p:cNvPr id="33" name="Google Shape;33;g758234f1e7_1_243"/>
          <p:cNvSpPr txBox="1"/>
          <p:nvPr>
            <p:ph type="title"/>
          </p:nvPr>
        </p:nvSpPr>
        <p:spPr>
          <a:xfrm>
            <a:off x="415600" y="740800"/>
            <a:ext cx="3744000" cy="1007700"/>
          </a:xfrm>
          <a:prstGeom prst="rect">
            <a:avLst/>
          </a:prstGeom>
        </p:spPr>
        <p:txBody>
          <a:bodyPr anchorCtr="0" anchor="b" bIns="121900" lIns="121900" spcFirstLastPara="1" rIns="121900" wrap="square" tIns="121900">
            <a:noAutofit/>
          </a:bodyPr>
          <a:lstStyle>
            <a:lvl1pPr lvl="0">
              <a:spcBef>
                <a:spcPts val="0"/>
              </a:spcBef>
              <a:spcAft>
                <a:spcPts val="0"/>
              </a:spcAft>
              <a:buSzPts val="3200"/>
              <a:buNone/>
              <a:defRPr sz="3200"/>
            </a:lvl1pPr>
            <a:lvl2pPr lvl="1">
              <a:spcBef>
                <a:spcPts val="0"/>
              </a:spcBef>
              <a:spcAft>
                <a:spcPts val="0"/>
              </a:spcAft>
              <a:buSzPts val="3200"/>
              <a:buNone/>
              <a:defRPr sz="3200"/>
            </a:lvl2pPr>
            <a:lvl3pPr lvl="2">
              <a:spcBef>
                <a:spcPts val="0"/>
              </a:spcBef>
              <a:spcAft>
                <a:spcPts val="0"/>
              </a:spcAft>
              <a:buSzPts val="3200"/>
              <a:buNone/>
              <a:defRPr sz="3200"/>
            </a:lvl3pPr>
            <a:lvl4pPr lvl="3">
              <a:spcBef>
                <a:spcPts val="0"/>
              </a:spcBef>
              <a:spcAft>
                <a:spcPts val="0"/>
              </a:spcAft>
              <a:buSzPts val="3200"/>
              <a:buNone/>
              <a:defRPr sz="3200"/>
            </a:lvl4pPr>
            <a:lvl5pPr lvl="4">
              <a:spcBef>
                <a:spcPts val="0"/>
              </a:spcBef>
              <a:spcAft>
                <a:spcPts val="0"/>
              </a:spcAft>
              <a:buSzPts val="3200"/>
              <a:buNone/>
              <a:defRPr sz="3200"/>
            </a:lvl5pPr>
            <a:lvl6pPr lvl="5">
              <a:spcBef>
                <a:spcPts val="0"/>
              </a:spcBef>
              <a:spcAft>
                <a:spcPts val="0"/>
              </a:spcAft>
              <a:buSzPts val="3200"/>
              <a:buNone/>
              <a:defRPr sz="3200"/>
            </a:lvl6pPr>
            <a:lvl7pPr lvl="6">
              <a:spcBef>
                <a:spcPts val="0"/>
              </a:spcBef>
              <a:spcAft>
                <a:spcPts val="0"/>
              </a:spcAft>
              <a:buSzPts val="3200"/>
              <a:buNone/>
              <a:defRPr sz="3200"/>
            </a:lvl7pPr>
            <a:lvl8pPr lvl="7">
              <a:spcBef>
                <a:spcPts val="0"/>
              </a:spcBef>
              <a:spcAft>
                <a:spcPts val="0"/>
              </a:spcAft>
              <a:buSzPts val="3200"/>
              <a:buNone/>
              <a:defRPr sz="3200"/>
            </a:lvl8pPr>
            <a:lvl9pPr lvl="8">
              <a:spcBef>
                <a:spcPts val="0"/>
              </a:spcBef>
              <a:spcAft>
                <a:spcPts val="0"/>
              </a:spcAft>
              <a:buSzPts val="3200"/>
              <a:buNone/>
              <a:defRPr sz="3200"/>
            </a:lvl9pPr>
          </a:lstStyle>
          <a:p/>
        </p:txBody>
      </p:sp>
      <p:sp>
        <p:nvSpPr>
          <p:cNvPr id="34" name="Google Shape;34;g758234f1e7_1_243"/>
          <p:cNvSpPr txBox="1"/>
          <p:nvPr>
            <p:ph idx="1" type="body"/>
          </p:nvPr>
        </p:nvSpPr>
        <p:spPr>
          <a:xfrm>
            <a:off x="415600" y="1852800"/>
            <a:ext cx="3744000" cy="4239300"/>
          </a:xfrm>
          <a:prstGeom prst="rect">
            <a:avLst/>
          </a:prstGeom>
        </p:spPr>
        <p:txBody>
          <a:bodyPr anchorCtr="0" anchor="t" bIns="121900" lIns="121900" spcFirstLastPara="1" rIns="121900" wrap="square" tIns="121900">
            <a:noAutofit/>
          </a:bodyPr>
          <a:lstStyle>
            <a:lvl1pPr indent="-330200" lvl="0" marL="457200">
              <a:spcBef>
                <a:spcPts val="0"/>
              </a:spcBef>
              <a:spcAft>
                <a:spcPts val="0"/>
              </a:spcAft>
              <a:buSzPts val="1600"/>
              <a:buChar char="●"/>
              <a:defRPr sz="1600"/>
            </a:lvl1pPr>
            <a:lvl2pPr indent="-330200" lvl="1" marL="914400">
              <a:spcBef>
                <a:spcPts val="2100"/>
              </a:spcBef>
              <a:spcAft>
                <a:spcPts val="0"/>
              </a:spcAft>
              <a:buSzPts val="1600"/>
              <a:buChar char="○"/>
              <a:defRPr sz="1600"/>
            </a:lvl2pPr>
            <a:lvl3pPr indent="-330200" lvl="2" marL="1371600">
              <a:spcBef>
                <a:spcPts val="2100"/>
              </a:spcBef>
              <a:spcAft>
                <a:spcPts val="0"/>
              </a:spcAft>
              <a:buSzPts val="1600"/>
              <a:buChar char="■"/>
              <a:defRPr sz="1600"/>
            </a:lvl3pPr>
            <a:lvl4pPr indent="-330200" lvl="3" marL="1828800">
              <a:spcBef>
                <a:spcPts val="2100"/>
              </a:spcBef>
              <a:spcAft>
                <a:spcPts val="0"/>
              </a:spcAft>
              <a:buSzPts val="1600"/>
              <a:buChar char="●"/>
              <a:defRPr sz="1600"/>
            </a:lvl4pPr>
            <a:lvl5pPr indent="-330200" lvl="4" marL="2286000">
              <a:spcBef>
                <a:spcPts val="2100"/>
              </a:spcBef>
              <a:spcAft>
                <a:spcPts val="0"/>
              </a:spcAft>
              <a:buSzPts val="1600"/>
              <a:buChar char="○"/>
              <a:defRPr sz="1600"/>
            </a:lvl5pPr>
            <a:lvl6pPr indent="-330200" lvl="5" marL="2743200">
              <a:spcBef>
                <a:spcPts val="2100"/>
              </a:spcBef>
              <a:spcAft>
                <a:spcPts val="0"/>
              </a:spcAft>
              <a:buSzPts val="1600"/>
              <a:buChar char="■"/>
              <a:defRPr sz="1600"/>
            </a:lvl6pPr>
            <a:lvl7pPr indent="-330200" lvl="6" marL="3200400">
              <a:spcBef>
                <a:spcPts val="2100"/>
              </a:spcBef>
              <a:spcAft>
                <a:spcPts val="0"/>
              </a:spcAft>
              <a:buSzPts val="1600"/>
              <a:buChar char="●"/>
              <a:defRPr sz="1600"/>
            </a:lvl7pPr>
            <a:lvl8pPr indent="-330200" lvl="7" marL="3657600">
              <a:spcBef>
                <a:spcPts val="2100"/>
              </a:spcBef>
              <a:spcAft>
                <a:spcPts val="0"/>
              </a:spcAft>
              <a:buSzPts val="1600"/>
              <a:buChar char="○"/>
              <a:defRPr sz="1600"/>
            </a:lvl8pPr>
            <a:lvl9pPr indent="-330200" lvl="8" marL="4114800">
              <a:spcBef>
                <a:spcPts val="2100"/>
              </a:spcBef>
              <a:spcAft>
                <a:spcPts val="2100"/>
              </a:spcAft>
              <a:buSzPts val="1600"/>
              <a:buChar char="■"/>
              <a:defRPr sz="1600"/>
            </a:lvl9pPr>
          </a:lstStyle>
          <a:p/>
        </p:txBody>
      </p:sp>
      <p:sp>
        <p:nvSpPr>
          <p:cNvPr id="35" name="Google Shape;35;g758234f1e7_1_243"/>
          <p:cNvSpPr txBox="1"/>
          <p:nvPr>
            <p:ph idx="12" type="sldNum"/>
          </p:nvPr>
        </p:nvSpPr>
        <p:spPr>
          <a:xfrm>
            <a:off x="11296610" y="6217622"/>
            <a:ext cx="731700" cy="524700"/>
          </a:xfrm>
          <a:prstGeom prst="rect">
            <a:avLst/>
          </a:prstGeom>
        </p:spPr>
        <p:txBody>
          <a:bodyPr anchorCtr="0" anchor="ctr" bIns="121900" lIns="121900" spcFirstLastPara="1" rIns="121900" wrap="square" tIns="12190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6" name="Shape 36"/>
        <p:cNvGrpSpPr/>
        <p:nvPr/>
      </p:nvGrpSpPr>
      <p:grpSpPr>
        <a:xfrm>
          <a:off x="0" y="0"/>
          <a:ext cx="0" cy="0"/>
          <a:chOff x="0" y="0"/>
          <a:chExt cx="0" cy="0"/>
        </a:xfrm>
      </p:grpSpPr>
      <p:sp>
        <p:nvSpPr>
          <p:cNvPr id="37" name="Google Shape;37;g758234f1e7_1_247"/>
          <p:cNvSpPr txBox="1"/>
          <p:nvPr>
            <p:ph type="title"/>
          </p:nvPr>
        </p:nvSpPr>
        <p:spPr>
          <a:xfrm>
            <a:off x="653667" y="600200"/>
            <a:ext cx="8490300" cy="5454300"/>
          </a:xfrm>
          <a:prstGeom prst="rect">
            <a:avLst/>
          </a:prstGeom>
        </p:spPr>
        <p:txBody>
          <a:bodyPr anchorCtr="0" anchor="ctr" bIns="121900" lIns="121900" spcFirstLastPara="1" rIns="121900" wrap="square" tIns="121900">
            <a:noAutofit/>
          </a:bodyPr>
          <a:lstStyle>
            <a:lvl1pPr lvl="0">
              <a:spcBef>
                <a:spcPts val="0"/>
              </a:spcBef>
              <a:spcAft>
                <a:spcPts val="0"/>
              </a:spcAft>
              <a:buSzPts val="6400"/>
              <a:buNone/>
              <a:defRPr sz="6400"/>
            </a:lvl1pPr>
            <a:lvl2pPr lvl="1">
              <a:spcBef>
                <a:spcPts val="0"/>
              </a:spcBef>
              <a:spcAft>
                <a:spcPts val="0"/>
              </a:spcAft>
              <a:buSzPts val="6400"/>
              <a:buNone/>
              <a:defRPr sz="6400"/>
            </a:lvl2pPr>
            <a:lvl3pPr lvl="2">
              <a:spcBef>
                <a:spcPts val="0"/>
              </a:spcBef>
              <a:spcAft>
                <a:spcPts val="0"/>
              </a:spcAft>
              <a:buSzPts val="6400"/>
              <a:buNone/>
              <a:defRPr sz="6400"/>
            </a:lvl3pPr>
            <a:lvl4pPr lvl="3">
              <a:spcBef>
                <a:spcPts val="0"/>
              </a:spcBef>
              <a:spcAft>
                <a:spcPts val="0"/>
              </a:spcAft>
              <a:buSzPts val="6400"/>
              <a:buNone/>
              <a:defRPr sz="6400"/>
            </a:lvl4pPr>
            <a:lvl5pPr lvl="4">
              <a:spcBef>
                <a:spcPts val="0"/>
              </a:spcBef>
              <a:spcAft>
                <a:spcPts val="0"/>
              </a:spcAft>
              <a:buSzPts val="6400"/>
              <a:buNone/>
              <a:defRPr sz="6400"/>
            </a:lvl5pPr>
            <a:lvl6pPr lvl="5">
              <a:spcBef>
                <a:spcPts val="0"/>
              </a:spcBef>
              <a:spcAft>
                <a:spcPts val="0"/>
              </a:spcAft>
              <a:buSzPts val="6400"/>
              <a:buNone/>
              <a:defRPr sz="6400"/>
            </a:lvl6pPr>
            <a:lvl7pPr lvl="6">
              <a:spcBef>
                <a:spcPts val="0"/>
              </a:spcBef>
              <a:spcAft>
                <a:spcPts val="0"/>
              </a:spcAft>
              <a:buSzPts val="6400"/>
              <a:buNone/>
              <a:defRPr sz="6400"/>
            </a:lvl7pPr>
            <a:lvl8pPr lvl="7">
              <a:spcBef>
                <a:spcPts val="0"/>
              </a:spcBef>
              <a:spcAft>
                <a:spcPts val="0"/>
              </a:spcAft>
              <a:buSzPts val="6400"/>
              <a:buNone/>
              <a:defRPr sz="6400"/>
            </a:lvl8pPr>
            <a:lvl9pPr lvl="8">
              <a:spcBef>
                <a:spcPts val="0"/>
              </a:spcBef>
              <a:spcAft>
                <a:spcPts val="0"/>
              </a:spcAft>
              <a:buSzPts val="6400"/>
              <a:buNone/>
              <a:defRPr sz="6400"/>
            </a:lvl9pPr>
          </a:lstStyle>
          <a:p/>
        </p:txBody>
      </p:sp>
      <p:sp>
        <p:nvSpPr>
          <p:cNvPr id="38" name="Google Shape;38;g758234f1e7_1_247"/>
          <p:cNvSpPr txBox="1"/>
          <p:nvPr>
            <p:ph idx="12" type="sldNum"/>
          </p:nvPr>
        </p:nvSpPr>
        <p:spPr>
          <a:xfrm>
            <a:off x="11296610" y="6217622"/>
            <a:ext cx="731700" cy="524700"/>
          </a:xfrm>
          <a:prstGeom prst="rect">
            <a:avLst/>
          </a:prstGeom>
        </p:spPr>
        <p:txBody>
          <a:bodyPr anchorCtr="0" anchor="ctr" bIns="121900" lIns="121900" spcFirstLastPara="1" rIns="121900" wrap="square" tIns="12190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9" name="Shape 39"/>
        <p:cNvGrpSpPr/>
        <p:nvPr/>
      </p:nvGrpSpPr>
      <p:grpSpPr>
        <a:xfrm>
          <a:off x="0" y="0"/>
          <a:ext cx="0" cy="0"/>
          <a:chOff x="0" y="0"/>
          <a:chExt cx="0" cy="0"/>
        </a:xfrm>
      </p:grpSpPr>
      <p:sp>
        <p:nvSpPr>
          <p:cNvPr id="40" name="Google Shape;40;g758234f1e7_1_250"/>
          <p:cNvSpPr/>
          <p:nvPr/>
        </p:nvSpPr>
        <p:spPr>
          <a:xfrm>
            <a:off x="6096000" y="-167"/>
            <a:ext cx="6096000" cy="6858000"/>
          </a:xfrm>
          <a:prstGeom prst="rect">
            <a:avLst/>
          </a:prstGeom>
          <a:solidFill>
            <a:schemeClr val="lt2"/>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41" name="Google Shape;41;g758234f1e7_1_250"/>
          <p:cNvSpPr txBox="1"/>
          <p:nvPr>
            <p:ph type="title"/>
          </p:nvPr>
        </p:nvSpPr>
        <p:spPr>
          <a:xfrm>
            <a:off x="354000" y="1644233"/>
            <a:ext cx="5393700" cy="1976400"/>
          </a:xfrm>
          <a:prstGeom prst="rect">
            <a:avLst/>
          </a:prstGeom>
        </p:spPr>
        <p:txBody>
          <a:bodyPr anchorCtr="0" anchor="b" bIns="121900" lIns="121900" spcFirstLastPara="1" rIns="121900" wrap="square" tIns="121900">
            <a:noAutofit/>
          </a:bodyPr>
          <a:lstStyle>
            <a:lvl1pPr lvl="0" algn="ctr">
              <a:spcBef>
                <a:spcPts val="0"/>
              </a:spcBef>
              <a:spcAft>
                <a:spcPts val="0"/>
              </a:spcAft>
              <a:buSzPts val="5600"/>
              <a:buNone/>
              <a:defRPr sz="5600"/>
            </a:lvl1pPr>
            <a:lvl2pPr lvl="1" algn="ctr">
              <a:spcBef>
                <a:spcPts val="0"/>
              </a:spcBef>
              <a:spcAft>
                <a:spcPts val="0"/>
              </a:spcAft>
              <a:buSzPts val="5600"/>
              <a:buNone/>
              <a:defRPr sz="5600"/>
            </a:lvl2pPr>
            <a:lvl3pPr lvl="2" algn="ctr">
              <a:spcBef>
                <a:spcPts val="0"/>
              </a:spcBef>
              <a:spcAft>
                <a:spcPts val="0"/>
              </a:spcAft>
              <a:buSzPts val="5600"/>
              <a:buNone/>
              <a:defRPr sz="5600"/>
            </a:lvl3pPr>
            <a:lvl4pPr lvl="3" algn="ctr">
              <a:spcBef>
                <a:spcPts val="0"/>
              </a:spcBef>
              <a:spcAft>
                <a:spcPts val="0"/>
              </a:spcAft>
              <a:buSzPts val="5600"/>
              <a:buNone/>
              <a:defRPr sz="5600"/>
            </a:lvl4pPr>
            <a:lvl5pPr lvl="4" algn="ctr">
              <a:spcBef>
                <a:spcPts val="0"/>
              </a:spcBef>
              <a:spcAft>
                <a:spcPts val="0"/>
              </a:spcAft>
              <a:buSzPts val="5600"/>
              <a:buNone/>
              <a:defRPr sz="5600"/>
            </a:lvl5pPr>
            <a:lvl6pPr lvl="5" algn="ctr">
              <a:spcBef>
                <a:spcPts val="0"/>
              </a:spcBef>
              <a:spcAft>
                <a:spcPts val="0"/>
              </a:spcAft>
              <a:buSzPts val="5600"/>
              <a:buNone/>
              <a:defRPr sz="5600"/>
            </a:lvl6pPr>
            <a:lvl7pPr lvl="6" algn="ctr">
              <a:spcBef>
                <a:spcPts val="0"/>
              </a:spcBef>
              <a:spcAft>
                <a:spcPts val="0"/>
              </a:spcAft>
              <a:buSzPts val="5600"/>
              <a:buNone/>
              <a:defRPr sz="5600"/>
            </a:lvl7pPr>
            <a:lvl8pPr lvl="7" algn="ctr">
              <a:spcBef>
                <a:spcPts val="0"/>
              </a:spcBef>
              <a:spcAft>
                <a:spcPts val="0"/>
              </a:spcAft>
              <a:buSzPts val="5600"/>
              <a:buNone/>
              <a:defRPr sz="5600"/>
            </a:lvl8pPr>
            <a:lvl9pPr lvl="8" algn="ctr">
              <a:spcBef>
                <a:spcPts val="0"/>
              </a:spcBef>
              <a:spcAft>
                <a:spcPts val="0"/>
              </a:spcAft>
              <a:buSzPts val="5600"/>
              <a:buNone/>
              <a:defRPr sz="5600"/>
            </a:lvl9pPr>
          </a:lstStyle>
          <a:p/>
        </p:txBody>
      </p:sp>
      <p:sp>
        <p:nvSpPr>
          <p:cNvPr id="42" name="Google Shape;42;g758234f1e7_1_250"/>
          <p:cNvSpPr txBox="1"/>
          <p:nvPr>
            <p:ph idx="1" type="subTitle"/>
          </p:nvPr>
        </p:nvSpPr>
        <p:spPr>
          <a:xfrm>
            <a:off x="354000" y="3737433"/>
            <a:ext cx="5393700" cy="1646700"/>
          </a:xfrm>
          <a:prstGeom prst="rect">
            <a:avLst/>
          </a:prstGeom>
        </p:spPr>
        <p:txBody>
          <a:bodyPr anchorCtr="0" anchor="t" bIns="121900" lIns="121900" spcFirstLastPara="1" rIns="121900" wrap="square" tIns="12190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43" name="Google Shape;43;g758234f1e7_1_250"/>
          <p:cNvSpPr txBox="1"/>
          <p:nvPr>
            <p:ph idx="2" type="body"/>
          </p:nvPr>
        </p:nvSpPr>
        <p:spPr>
          <a:xfrm>
            <a:off x="6586000" y="965433"/>
            <a:ext cx="5115900" cy="4926900"/>
          </a:xfrm>
          <a:prstGeom prst="rect">
            <a:avLst/>
          </a:prstGeom>
        </p:spPr>
        <p:txBody>
          <a:bodyPr anchorCtr="0" anchor="ctr" bIns="121900" lIns="121900" spcFirstLastPara="1" rIns="121900" wrap="square" tIns="121900">
            <a:noAutofit/>
          </a:bodyPr>
          <a:lstStyle>
            <a:lvl1pPr indent="-381000" lvl="0" marL="457200">
              <a:spcBef>
                <a:spcPts val="0"/>
              </a:spcBef>
              <a:spcAft>
                <a:spcPts val="0"/>
              </a:spcAft>
              <a:buSzPts val="2400"/>
              <a:buChar char="●"/>
              <a:defRPr/>
            </a:lvl1pPr>
            <a:lvl2pPr indent="-349250" lvl="1" marL="914400">
              <a:spcBef>
                <a:spcPts val="2100"/>
              </a:spcBef>
              <a:spcAft>
                <a:spcPts val="0"/>
              </a:spcAft>
              <a:buSzPts val="1900"/>
              <a:buChar char="○"/>
              <a:defRPr/>
            </a:lvl2pPr>
            <a:lvl3pPr indent="-349250" lvl="2" marL="1371600">
              <a:spcBef>
                <a:spcPts val="2100"/>
              </a:spcBef>
              <a:spcAft>
                <a:spcPts val="0"/>
              </a:spcAft>
              <a:buSzPts val="1900"/>
              <a:buChar char="■"/>
              <a:defRPr/>
            </a:lvl3pPr>
            <a:lvl4pPr indent="-349250" lvl="3" marL="1828800">
              <a:spcBef>
                <a:spcPts val="2100"/>
              </a:spcBef>
              <a:spcAft>
                <a:spcPts val="0"/>
              </a:spcAft>
              <a:buSzPts val="1900"/>
              <a:buChar char="●"/>
              <a:defRPr/>
            </a:lvl4pPr>
            <a:lvl5pPr indent="-349250" lvl="4" marL="2286000">
              <a:spcBef>
                <a:spcPts val="2100"/>
              </a:spcBef>
              <a:spcAft>
                <a:spcPts val="0"/>
              </a:spcAft>
              <a:buSzPts val="1900"/>
              <a:buChar char="○"/>
              <a:defRPr/>
            </a:lvl5pPr>
            <a:lvl6pPr indent="-349250" lvl="5" marL="2743200">
              <a:spcBef>
                <a:spcPts val="2100"/>
              </a:spcBef>
              <a:spcAft>
                <a:spcPts val="0"/>
              </a:spcAft>
              <a:buSzPts val="1900"/>
              <a:buChar char="■"/>
              <a:defRPr/>
            </a:lvl6pPr>
            <a:lvl7pPr indent="-349250" lvl="6" marL="3200400">
              <a:spcBef>
                <a:spcPts val="2100"/>
              </a:spcBef>
              <a:spcAft>
                <a:spcPts val="0"/>
              </a:spcAft>
              <a:buSzPts val="1900"/>
              <a:buChar char="●"/>
              <a:defRPr/>
            </a:lvl7pPr>
            <a:lvl8pPr indent="-349250" lvl="7" marL="3657600">
              <a:spcBef>
                <a:spcPts val="2100"/>
              </a:spcBef>
              <a:spcAft>
                <a:spcPts val="0"/>
              </a:spcAft>
              <a:buSzPts val="1900"/>
              <a:buChar char="○"/>
              <a:defRPr/>
            </a:lvl8pPr>
            <a:lvl9pPr indent="-349250" lvl="8" marL="4114800">
              <a:spcBef>
                <a:spcPts val="2100"/>
              </a:spcBef>
              <a:spcAft>
                <a:spcPts val="2100"/>
              </a:spcAft>
              <a:buSzPts val="1900"/>
              <a:buChar char="■"/>
              <a:defRPr/>
            </a:lvl9pPr>
          </a:lstStyle>
          <a:p/>
        </p:txBody>
      </p:sp>
      <p:sp>
        <p:nvSpPr>
          <p:cNvPr id="44" name="Google Shape;44;g758234f1e7_1_250"/>
          <p:cNvSpPr txBox="1"/>
          <p:nvPr>
            <p:ph idx="12" type="sldNum"/>
          </p:nvPr>
        </p:nvSpPr>
        <p:spPr>
          <a:xfrm>
            <a:off x="11296610" y="6217622"/>
            <a:ext cx="731700" cy="524700"/>
          </a:xfrm>
          <a:prstGeom prst="rect">
            <a:avLst/>
          </a:prstGeom>
        </p:spPr>
        <p:txBody>
          <a:bodyPr anchorCtr="0" anchor="ctr" bIns="121900" lIns="121900" spcFirstLastPara="1" rIns="121900" wrap="square" tIns="12190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5" name="Shape 45"/>
        <p:cNvGrpSpPr/>
        <p:nvPr/>
      </p:nvGrpSpPr>
      <p:grpSpPr>
        <a:xfrm>
          <a:off x="0" y="0"/>
          <a:ext cx="0" cy="0"/>
          <a:chOff x="0" y="0"/>
          <a:chExt cx="0" cy="0"/>
        </a:xfrm>
      </p:grpSpPr>
      <p:sp>
        <p:nvSpPr>
          <p:cNvPr id="46" name="Google Shape;46;g758234f1e7_1_256"/>
          <p:cNvSpPr txBox="1"/>
          <p:nvPr>
            <p:ph idx="1" type="body"/>
          </p:nvPr>
        </p:nvSpPr>
        <p:spPr>
          <a:xfrm>
            <a:off x="415600" y="5640767"/>
            <a:ext cx="7998300" cy="806700"/>
          </a:xfrm>
          <a:prstGeom prst="rect">
            <a:avLst/>
          </a:prstGeom>
        </p:spPr>
        <p:txBody>
          <a:bodyPr anchorCtr="0" anchor="ctr" bIns="121900" lIns="121900" spcFirstLastPara="1" rIns="121900" wrap="square" tIns="121900">
            <a:noAutofit/>
          </a:bodyPr>
          <a:lstStyle>
            <a:lvl1pPr indent="-228600" lvl="0" marL="457200">
              <a:lnSpc>
                <a:spcPct val="100000"/>
              </a:lnSpc>
              <a:spcBef>
                <a:spcPts val="0"/>
              </a:spcBef>
              <a:spcAft>
                <a:spcPts val="0"/>
              </a:spcAft>
              <a:buSzPts val="2400"/>
              <a:buNone/>
              <a:defRPr/>
            </a:lvl1pPr>
          </a:lstStyle>
          <a:p/>
        </p:txBody>
      </p:sp>
      <p:sp>
        <p:nvSpPr>
          <p:cNvPr id="47" name="Google Shape;47;g758234f1e7_1_256"/>
          <p:cNvSpPr txBox="1"/>
          <p:nvPr>
            <p:ph idx="12" type="sldNum"/>
          </p:nvPr>
        </p:nvSpPr>
        <p:spPr>
          <a:xfrm>
            <a:off x="11296610" y="6217622"/>
            <a:ext cx="731700" cy="524700"/>
          </a:xfrm>
          <a:prstGeom prst="rect">
            <a:avLst/>
          </a:prstGeom>
        </p:spPr>
        <p:txBody>
          <a:bodyPr anchorCtr="0" anchor="ctr" bIns="121900" lIns="121900" spcFirstLastPara="1" rIns="121900" wrap="square" tIns="12190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theme" Target="../theme/theme2.xml"/><Relationship Id="rId14" Type="http://schemas.openxmlformats.org/officeDocument/2006/relationships/slideLayout" Target="../slideLayouts/slideLayout1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9" name="Shape 9"/>
        <p:cNvGrpSpPr/>
        <p:nvPr/>
      </p:nvGrpSpPr>
      <p:grpSpPr>
        <a:xfrm>
          <a:off x="0" y="0"/>
          <a:ext cx="0" cy="0"/>
          <a:chOff x="0" y="0"/>
          <a:chExt cx="0" cy="0"/>
        </a:xfrm>
      </p:grpSpPr>
      <p:sp>
        <p:nvSpPr>
          <p:cNvPr id="10" name="Google Shape;10;g758234f1e7_1_220"/>
          <p:cNvSpPr txBox="1"/>
          <p:nvPr>
            <p:ph type="title"/>
          </p:nvPr>
        </p:nvSpPr>
        <p:spPr>
          <a:xfrm>
            <a:off x="415600" y="593367"/>
            <a:ext cx="11360700" cy="763500"/>
          </a:xfrm>
          <a:prstGeom prst="rect">
            <a:avLst/>
          </a:prstGeom>
          <a:noFill/>
          <a:ln>
            <a:noFill/>
          </a:ln>
        </p:spPr>
        <p:txBody>
          <a:bodyPr anchorCtr="0" anchor="t" bIns="121900" lIns="121900" spcFirstLastPara="1" rIns="121900" wrap="square" tIns="121900">
            <a:noAutofit/>
          </a:bodyPr>
          <a:lstStyle>
            <a:lvl1pPr lvl="0">
              <a:spcBef>
                <a:spcPts val="0"/>
              </a:spcBef>
              <a:spcAft>
                <a:spcPts val="0"/>
              </a:spcAft>
              <a:buClr>
                <a:schemeClr val="dk1"/>
              </a:buClr>
              <a:buSzPts val="3700"/>
              <a:buNone/>
              <a:defRPr sz="3700">
                <a:solidFill>
                  <a:schemeClr val="dk1"/>
                </a:solidFill>
              </a:defRPr>
            </a:lvl1pPr>
            <a:lvl2pPr lvl="1">
              <a:spcBef>
                <a:spcPts val="0"/>
              </a:spcBef>
              <a:spcAft>
                <a:spcPts val="0"/>
              </a:spcAft>
              <a:buClr>
                <a:schemeClr val="dk1"/>
              </a:buClr>
              <a:buSzPts val="3700"/>
              <a:buNone/>
              <a:defRPr sz="3700">
                <a:solidFill>
                  <a:schemeClr val="dk1"/>
                </a:solidFill>
              </a:defRPr>
            </a:lvl2pPr>
            <a:lvl3pPr lvl="2">
              <a:spcBef>
                <a:spcPts val="0"/>
              </a:spcBef>
              <a:spcAft>
                <a:spcPts val="0"/>
              </a:spcAft>
              <a:buClr>
                <a:schemeClr val="dk1"/>
              </a:buClr>
              <a:buSzPts val="3700"/>
              <a:buNone/>
              <a:defRPr sz="3700">
                <a:solidFill>
                  <a:schemeClr val="dk1"/>
                </a:solidFill>
              </a:defRPr>
            </a:lvl3pPr>
            <a:lvl4pPr lvl="3">
              <a:spcBef>
                <a:spcPts val="0"/>
              </a:spcBef>
              <a:spcAft>
                <a:spcPts val="0"/>
              </a:spcAft>
              <a:buClr>
                <a:schemeClr val="dk1"/>
              </a:buClr>
              <a:buSzPts val="3700"/>
              <a:buNone/>
              <a:defRPr sz="3700">
                <a:solidFill>
                  <a:schemeClr val="dk1"/>
                </a:solidFill>
              </a:defRPr>
            </a:lvl4pPr>
            <a:lvl5pPr lvl="4">
              <a:spcBef>
                <a:spcPts val="0"/>
              </a:spcBef>
              <a:spcAft>
                <a:spcPts val="0"/>
              </a:spcAft>
              <a:buClr>
                <a:schemeClr val="dk1"/>
              </a:buClr>
              <a:buSzPts val="3700"/>
              <a:buNone/>
              <a:defRPr sz="3700">
                <a:solidFill>
                  <a:schemeClr val="dk1"/>
                </a:solidFill>
              </a:defRPr>
            </a:lvl5pPr>
            <a:lvl6pPr lvl="5">
              <a:spcBef>
                <a:spcPts val="0"/>
              </a:spcBef>
              <a:spcAft>
                <a:spcPts val="0"/>
              </a:spcAft>
              <a:buClr>
                <a:schemeClr val="dk1"/>
              </a:buClr>
              <a:buSzPts val="3700"/>
              <a:buNone/>
              <a:defRPr sz="3700">
                <a:solidFill>
                  <a:schemeClr val="dk1"/>
                </a:solidFill>
              </a:defRPr>
            </a:lvl6pPr>
            <a:lvl7pPr lvl="6">
              <a:spcBef>
                <a:spcPts val="0"/>
              </a:spcBef>
              <a:spcAft>
                <a:spcPts val="0"/>
              </a:spcAft>
              <a:buClr>
                <a:schemeClr val="dk1"/>
              </a:buClr>
              <a:buSzPts val="3700"/>
              <a:buNone/>
              <a:defRPr sz="3700">
                <a:solidFill>
                  <a:schemeClr val="dk1"/>
                </a:solidFill>
              </a:defRPr>
            </a:lvl7pPr>
            <a:lvl8pPr lvl="7">
              <a:spcBef>
                <a:spcPts val="0"/>
              </a:spcBef>
              <a:spcAft>
                <a:spcPts val="0"/>
              </a:spcAft>
              <a:buClr>
                <a:schemeClr val="dk1"/>
              </a:buClr>
              <a:buSzPts val="3700"/>
              <a:buNone/>
              <a:defRPr sz="3700">
                <a:solidFill>
                  <a:schemeClr val="dk1"/>
                </a:solidFill>
              </a:defRPr>
            </a:lvl8pPr>
            <a:lvl9pPr lvl="8">
              <a:spcBef>
                <a:spcPts val="0"/>
              </a:spcBef>
              <a:spcAft>
                <a:spcPts val="0"/>
              </a:spcAft>
              <a:buClr>
                <a:schemeClr val="dk1"/>
              </a:buClr>
              <a:buSzPts val="3700"/>
              <a:buNone/>
              <a:defRPr sz="3700">
                <a:solidFill>
                  <a:schemeClr val="dk1"/>
                </a:solidFill>
              </a:defRPr>
            </a:lvl9pPr>
          </a:lstStyle>
          <a:p/>
        </p:txBody>
      </p:sp>
      <p:sp>
        <p:nvSpPr>
          <p:cNvPr id="11" name="Google Shape;11;g758234f1e7_1_220"/>
          <p:cNvSpPr txBox="1"/>
          <p:nvPr>
            <p:ph idx="1" type="body"/>
          </p:nvPr>
        </p:nvSpPr>
        <p:spPr>
          <a:xfrm>
            <a:off x="415600" y="1536633"/>
            <a:ext cx="11360700" cy="4555200"/>
          </a:xfrm>
          <a:prstGeom prst="rect">
            <a:avLst/>
          </a:prstGeom>
          <a:noFill/>
          <a:ln>
            <a:noFill/>
          </a:ln>
        </p:spPr>
        <p:txBody>
          <a:bodyPr anchorCtr="0" anchor="t" bIns="121900" lIns="121900" spcFirstLastPara="1" rIns="121900" wrap="square" tIns="121900">
            <a:noAutofit/>
          </a:bodyPr>
          <a:lstStyle>
            <a:lvl1pPr indent="-381000" lvl="0" marL="457200">
              <a:lnSpc>
                <a:spcPct val="115000"/>
              </a:lnSpc>
              <a:spcBef>
                <a:spcPts val="0"/>
              </a:spcBef>
              <a:spcAft>
                <a:spcPts val="0"/>
              </a:spcAft>
              <a:buClr>
                <a:schemeClr val="dk2"/>
              </a:buClr>
              <a:buSzPts val="2400"/>
              <a:buChar char="●"/>
              <a:defRPr sz="2400">
                <a:solidFill>
                  <a:schemeClr val="dk2"/>
                </a:solidFill>
              </a:defRPr>
            </a:lvl1pPr>
            <a:lvl2pPr indent="-349250" lvl="1" marL="914400">
              <a:lnSpc>
                <a:spcPct val="115000"/>
              </a:lnSpc>
              <a:spcBef>
                <a:spcPts val="2100"/>
              </a:spcBef>
              <a:spcAft>
                <a:spcPts val="0"/>
              </a:spcAft>
              <a:buClr>
                <a:schemeClr val="dk2"/>
              </a:buClr>
              <a:buSzPts val="1900"/>
              <a:buChar char="○"/>
              <a:defRPr sz="1900">
                <a:solidFill>
                  <a:schemeClr val="dk2"/>
                </a:solidFill>
              </a:defRPr>
            </a:lvl2pPr>
            <a:lvl3pPr indent="-349250" lvl="2" marL="1371600">
              <a:lnSpc>
                <a:spcPct val="115000"/>
              </a:lnSpc>
              <a:spcBef>
                <a:spcPts val="2100"/>
              </a:spcBef>
              <a:spcAft>
                <a:spcPts val="0"/>
              </a:spcAft>
              <a:buClr>
                <a:schemeClr val="dk2"/>
              </a:buClr>
              <a:buSzPts val="1900"/>
              <a:buChar char="■"/>
              <a:defRPr sz="1900">
                <a:solidFill>
                  <a:schemeClr val="dk2"/>
                </a:solidFill>
              </a:defRPr>
            </a:lvl3pPr>
            <a:lvl4pPr indent="-349250" lvl="3" marL="1828800">
              <a:lnSpc>
                <a:spcPct val="115000"/>
              </a:lnSpc>
              <a:spcBef>
                <a:spcPts val="2100"/>
              </a:spcBef>
              <a:spcAft>
                <a:spcPts val="0"/>
              </a:spcAft>
              <a:buClr>
                <a:schemeClr val="dk2"/>
              </a:buClr>
              <a:buSzPts val="1900"/>
              <a:buChar char="●"/>
              <a:defRPr sz="1900">
                <a:solidFill>
                  <a:schemeClr val="dk2"/>
                </a:solidFill>
              </a:defRPr>
            </a:lvl4pPr>
            <a:lvl5pPr indent="-349250" lvl="4" marL="2286000">
              <a:lnSpc>
                <a:spcPct val="115000"/>
              </a:lnSpc>
              <a:spcBef>
                <a:spcPts val="2100"/>
              </a:spcBef>
              <a:spcAft>
                <a:spcPts val="0"/>
              </a:spcAft>
              <a:buClr>
                <a:schemeClr val="dk2"/>
              </a:buClr>
              <a:buSzPts val="1900"/>
              <a:buChar char="○"/>
              <a:defRPr sz="1900">
                <a:solidFill>
                  <a:schemeClr val="dk2"/>
                </a:solidFill>
              </a:defRPr>
            </a:lvl5pPr>
            <a:lvl6pPr indent="-349250" lvl="5" marL="2743200">
              <a:lnSpc>
                <a:spcPct val="115000"/>
              </a:lnSpc>
              <a:spcBef>
                <a:spcPts val="2100"/>
              </a:spcBef>
              <a:spcAft>
                <a:spcPts val="0"/>
              </a:spcAft>
              <a:buClr>
                <a:schemeClr val="dk2"/>
              </a:buClr>
              <a:buSzPts val="1900"/>
              <a:buChar char="■"/>
              <a:defRPr sz="1900">
                <a:solidFill>
                  <a:schemeClr val="dk2"/>
                </a:solidFill>
              </a:defRPr>
            </a:lvl6pPr>
            <a:lvl7pPr indent="-349250" lvl="6" marL="3200400">
              <a:lnSpc>
                <a:spcPct val="115000"/>
              </a:lnSpc>
              <a:spcBef>
                <a:spcPts val="2100"/>
              </a:spcBef>
              <a:spcAft>
                <a:spcPts val="0"/>
              </a:spcAft>
              <a:buClr>
                <a:schemeClr val="dk2"/>
              </a:buClr>
              <a:buSzPts val="1900"/>
              <a:buChar char="●"/>
              <a:defRPr sz="1900">
                <a:solidFill>
                  <a:schemeClr val="dk2"/>
                </a:solidFill>
              </a:defRPr>
            </a:lvl7pPr>
            <a:lvl8pPr indent="-349250" lvl="7" marL="3657600">
              <a:lnSpc>
                <a:spcPct val="115000"/>
              </a:lnSpc>
              <a:spcBef>
                <a:spcPts val="2100"/>
              </a:spcBef>
              <a:spcAft>
                <a:spcPts val="0"/>
              </a:spcAft>
              <a:buClr>
                <a:schemeClr val="dk2"/>
              </a:buClr>
              <a:buSzPts val="1900"/>
              <a:buChar char="○"/>
              <a:defRPr sz="1900">
                <a:solidFill>
                  <a:schemeClr val="dk2"/>
                </a:solidFill>
              </a:defRPr>
            </a:lvl8pPr>
            <a:lvl9pPr indent="-349250" lvl="8" marL="4114800">
              <a:lnSpc>
                <a:spcPct val="115000"/>
              </a:lnSpc>
              <a:spcBef>
                <a:spcPts val="2100"/>
              </a:spcBef>
              <a:spcAft>
                <a:spcPts val="2100"/>
              </a:spcAft>
              <a:buClr>
                <a:schemeClr val="dk2"/>
              </a:buClr>
              <a:buSzPts val="1900"/>
              <a:buChar char="■"/>
              <a:defRPr sz="1900">
                <a:solidFill>
                  <a:schemeClr val="dk2"/>
                </a:solidFill>
              </a:defRPr>
            </a:lvl9pPr>
          </a:lstStyle>
          <a:p/>
        </p:txBody>
      </p:sp>
      <p:sp>
        <p:nvSpPr>
          <p:cNvPr id="12" name="Google Shape;12;g758234f1e7_1_220"/>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Autofit/>
          </a:bodyPr>
          <a:lstStyle>
            <a:lvl1pPr lvl="0" algn="r">
              <a:buNone/>
              <a:defRPr sz="1300">
                <a:solidFill>
                  <a:schemeClr val="dk2"/>
                </a:solidFill>
              </a:defRPr>
            </a:lvl1pPr>
            <a:lvl2pPr lvl="1" algn="r">
              <a:buNone/>
              <a:defRPr sz="1300">
                <a:solidFill>
                  <a:schemeClr val="dk2"/>
                </a:solidFill>
              </a:defRPr>
            </a:lvl2pPr>
            <a:lvl3pPr lvl="2" algn="r">
              <a:buNone/>
              <a:defRPr sz="1300">
                <a:solidFill>
                  <a:schemeClr val="dk2"/>
                </a:solidFill>
              </a:defRPr>
            </a:lvl3pPr>
            <a:lvl4pPr lvl="3" algn="r">
              <a:buNone/>
              <a:defRPr sz="1300">
                <a:solidFill>
                  <a:schemeClr val="dk2"/>
                </a:solidFill>
              </a:defRPr>
            </a:lvl4pPr>
            <a:lvl5pPr lvl="4" algn="r">
              <a:buNone/>
              <a:defRPr sz="1300">
                <a:solidFill>
                  <a:schemeClr val="dk2"/>
                </a:solidFill>
              </a:defRPr>
            </a:lvl5pPr>
            <a:lvl6pPr lvl="5" algn="r">
              <a:buNone/>
              <a:defRPr sz="1300">
                <a:solidFill>
                  <a:schemeClr val="dk2"/>
                </a:solidFill>
              </a:defRPr>
            </a:lvl6pPr>
            <a:lvl7pPr lvl="6" algn="r">
              <a:buNone/>
              <a:defRPr sz="1300">
                <a:solidFill>
                  <a:schemeClr val="dk2"/>
                </a:solidFill>
              </a:defRPr>
            </a:lvl7pPr>
            <a:lvl8pPr lvl="7" algn="r">
              <a:buNone/>
              <a:defRPr sz="1300">
                <a:solidFill>
                  <a:schemeClr val="dk2"/>
                </a:solidFill>
              </a:defRPr>
            </a:lvl8pPr>
            <a:lvl9pPr lvl="8" algn="r">
              <a:buNone/>
              <a:defRPr sz="1300">
                <a:solidFill>
                  <a:schemeClr val="dk2"/>
                </a:solidFill>
              </a:defRPr>
            </a:lvl9pPr>
          </a:lstStyle>
          <a:p>
            <a:pPr indent="0" lvl="0" marL="0" rtl="0" algn="r">
              <a:spcBef>
                <a:spcPts val="0"/>
              </a:spcBef>
              <a:spcAft>
                <a:spcPts val="0"/>
              </a:spcAft>
              <a:buNone/>
            </a:pPr>
            <a:fld id="{00000000-1234-1234-1234-123412341234}" type="slidenum">
              <a:rPr lang="en-ZA"/>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image" Target="../media/image19.png"/><Relationship Id="rId10" Type="http://schemas.openxmlformats.org/officeDocument/2006/relationships/image" Target="../media/image3.png"/><Relationship Id="rId13" Type="http://schemas.openxmlformats.org/officeDocument/2006/relationships/image" Target="../media/image4.jpg"/><Relationship Id="rId12" Type="http://schemas.openxmlformats.org/officeDocument/2006/relationships/image" Target="../media/image6.gif"/><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7.png"/><Relationship Id="rId4" Type="http://schemas.openxmlformats.org/officeDocument/2006/relationships/image" Target="../media/image17.png"/><Relationship Id="rId9" Type="http://schemas.openxmlformats.org/officeDocument/2006/relationships/image" Target="../media/image15.jpg"/><Relationship Id="rId14" Type="http://schemas.openxmlformats.org/officeDocument/2006/relationships/image" Target="../media/image2.png"/><Relationship Id="rId5" Type="http://schemas.openxmlformats.org/officeDocument/2006/relationships/image" Target="../media/image10.jpg"/><Relationship Id="rId6" Type="http://schemas.openxmlformats.org/officeDocument/2006/relationships/image" Target="../media/image23.png"/><Relationship Id="rId7" Type="http://schemas.openxmlformats.org/officeDocument/2006/relationships/image" Target="../media/image1.jpg"/><Relationship Id="rId8" Type="http://schemas.openxmlformats.org/officeDocument/2006/relationships/image" Target="../media/image1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 Id="rId3" Type="http://schemas.openxmlformats.org/officeDocument/2006/relationships/image" Target="../media/image5.png"/></Relationships>
</file>

<file path=ppt/slides/_rels/slide12.xml.rels><?xml version="1.0" encoding="UTF-8" standalone="yes"?><Relationships xmlns="http://schemas.openxmlformats.org/package/2006/relationships"><Relationship Id="rId11" Type="http://schemas.openxmlformats.org/officeDocument/2006/relationships/image" Target="../media/image19.png"/><Relationship Id="rId10" Type="http://schemas.openxmlformats.org/officeDocument/2006/relationships/image" Target="../media/image14.png"/><Relationship Id="rId1" Type="http://schemas.openxmlformats.org/officeDocument/2006/relationships/slideLayout" Target="../slideLayouts/slideLayout13.xml"/><Relationship Id="rId2" Type="http://schemas.openxmlformats.org/officeDocument/2006/relationships/notesSlide" Target="../notesSlides/notesSlide12.xml"/><Relationship Id="rId3" Type="http://schemas.openxmlformats.org/officeDocument/2006/relationships/image" Target="../media/image3.png"/><Relationship Id="rId4" Type="http://schemas.openxmlformats.org/officeDocument/2006/relationships/image" Target="../media/image23.png"/><Relationship Id="rId9" Type="http://schemas.openxmlformats.org/officeDocument/2006/relationships/image" Target="../media/image1.jpg"/><Relationship Id="rId5" Type="http://schemas.openxmlformats.org/officeDocument/2006/relationships/image" Target="../media/image15.jpg"/><Relationship Id="rId6" Type="http://schemas.openxmlformats.org/officeDocument/2006/relationships/image" Target="../media/image17.png"/><Relationship Id="rId7" Type="http://schemas.openxmlformats.org/officeDocument/2006/relationships/image" Target="../media/image10.jpg"/><Relationship Id="rId8" Type="http://schemas.openxmlformats.org/officeDocument/2006/relationships/image" Target="../media/image2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 Id="rId3" Type="http://schemas.openxmlformats.org/officeDocument/2006/relationships/image" Target="../media/image2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5.xml"/><Relationship Id="rId3" Type="http://schemas.openxmlformats.org/officeDocument/2006/relationships/image" Target="../media/image26.png"/><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6.xml"/><Relationship Id="rId3" Type="http://schemas.openxmlformats.org/officeDocument/2006/relationships/comments" Target="../comments/comment1.xml"/><Relationship Id="rId4" Type="http://schemas.openxmlformats.org/officeDocument/2006/relationships/image" Target="../media/image1.jpg"/><Relationship Id="rId5" Type="http://schemas.openxmlformats.org/officeDocument/2006/relationships/image" Target="../media/image2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7.xml"/><Relationship Id="rId3" Type="http://schemas.openxmlformats.org/officeDocument/2006/relationships/comments" Target="../comments/comment2.xml"/><Relationship Id="rId4" Type="http://schemas.openxmlformats.org/officeDocument/2006/relationships/image" Target="../media/image18.jpg"/><Relationship Id="rId5" Type="http://schemas.openxmlformats.org/officeDocument/2006/relationships/image" Target="../media/image2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8.xml"/><Relationship Id="rId3" Type="http://schemas.openxmlformats.org/officeDocument/2006/relationships/comments" Target="../comments/comment3.xml"/><Relationship Id="rId4" Type="http://schemas.openxmlformats.org/officeDocument/2006/relationships/image" Target="../media/image24.jpg"/><Relationship Id="rId5" Type="http://schemas.openxmlformats.org/officeDocument/2006/relationships/image" Target="../media/image1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1" Type="http://schemas.openxmlformats.org/officeDocument/2006/relationships/image" Target="../media/image19.png"/><Relationship Id="rId10" Type="http://schemas.openxmlformats.org/officeDocument/2006/relationships/image" Target="../media/image14.png"/><Relationship Id="rId13" Type="http://schemas.openxmlformats.org/officeDocument/2006/relationships/image" Target="../media/image5.png"/><Relationship Id="rId12" Type="http://schemas.openxmlformats.org/officeDocument/2006/relationships/image" Target="../media/image11.png"/><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23.png"/><Relationship Id="rId9" Type="http://schemas.openxmlformats.org/officeDocument/2006/relationships/image" Target="../media/image1.jpg"/><Relationship Id="rId5" Type="http://schemas.openxmlformats.org/officeDocument/2006/relationships/image" Target="../media/image15.jpg"/><Relationship Id="rId6" Type="http://schemas.openxmlformats.org/officeDocument/2006/relationships/image" Target="../media/image17.png"/><Relationship Id="rId7" Type="http://schemas.openxmlformats.org/officeDocument/2006/relationships/image" Target="../media/image10.jpg"/><Relationship Id="rId8" Type="http://schemas.openxmlformats.org/officeDocument/2006/relationships/image" Target="../media/image27.png"/></Relationships>
</file>

<file path=ppt/slides/_rels/slide20.xml.rels><?xml version="1.0" encoding="UTF-8" standalone="yes"?><Relationships xmlns="http://schemas.openxmlformats.org/package/2006/relationships"><Relationship Id="rId11" Type="http://schemas.openxmlformats.org/officeDocument/2006/relationships/image" Target="../media/image19.png"/><Relationship Id="rId10" Type="http://schemas.openxmlformats.org/officeDocument/2006/relationships/image" Target="../media/image14.png"/><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3.png"/><Relationship Id="rId4" Type="http://schemas.openxmlformats.org/officeDocument/2006/relationships/image" Target="../media/image23.png"/><Relationship Id="rId9" Type="http://schemas.openxmlformats.org/officeDocument/2006/relationships/image" Target="../media/image1.jpg"/><Relationship Id="rId5" Type="http://schemas.openxmlformats.org/officeDocument/2006/relationships/image" Target="../media/image15.jpg"/><Relationship Id="rId6" Type="http://schemas.openxmlformats.org/officeDocument/2006/relationships/image" Target="../media/image17.png"/><Relationship Id="rId7" Type="http://schemas.openxmlformats.org/officeDocument/2006/relationships/image" Target="../media/image10.jpg"/><Relationship Id="rId8" Type="http://schemas.openxmlformats.org/officeDocument/2006/relationships/image" Target="../media/image2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2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2.xml"/><Relationship Id="rId3" Type="http://schemas.openxmlformats.org/officeDocument/2006/relationships/hyperlink" Target="https://newleftreview.org/II/36/nancy-fraser-reframing-justice-in-a-globalizing-world" TargetMode="Externa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8.jpg"/><Relationship Id="rId4" Type="http://schemas.openxmlformats.org/officeDocument/2006/relationships/image" Target="../media/image9.png"/><Relationship Id="rId5"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1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2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2.jpg"/><Relationship Id="rId4" Type="http://schemas.openxmlformats.org/officeDocument/2006/relationships/image" Target="../media/image13.png"/><Relationship Id="rId5" Type="http://schemas.openxmlformats.org/officeDocument/2006/relationships/hyperlink" Target="http://www.dot4d.uct.ac.za/" TargetMode="External"/></Relationships>
</file>

<file path=ppt/slides/_rels/slide8.xml.rels><?xml version="1.0" encoding="UTF-8" standalone="yes"?><Relationships xmlns="http://schemas.openxmlformats.org/package/2006/relationships"><Relationship Id="rId11" Type="http://schemas.openxmlformats.org/officeDocument/2006/relationships/image" Target="../media/image19.png"/><Relationship Id="rId10" Type="http://schemas.openxmlformats.org/officeDocument/2006/relationships/image" Target="../media/image14.png"/><Relationship Id="rId1" Type="http://schemas.openxmlformats.org/officeDocument/2006/relationships/slideLayout" Target="../slideLayouts/slideLayout13.xml"/><Relationship Id="rId2" Type="http://schemas.openxmlformats.org/officeDocument/2006/relationships/notesSlide" Target="../notesSlides/notesSlide8.xml"/><Relationship Id="rId3" Type="http://schemas.openxmlformats.org/officeDocument/2006/relationships/image" Target="../media/image3.png"/><Relationship Id="rId4" Type="http://schemas.openxmlformats.org/officeDocument/2006/relationships/image" Target="../media/image23.png"/><Relationship Id="rId9" Type="http://schemas.openxmlformats.org/officeDocument/2006/relationships/image" Target="../media/image1.jpg"/><Relationship Id="rId5" Type="http://schemas.openxmlformats.org/officeDocument/2006/relationships/image" Target="../media/image15.jpg"/><Relationship Id="rId6" Type="http://schemas.openxmlformats.org/officeDocument/2006/relationships/image" Target="../media/image17.png"/><Relationship Id="rId7" Type="http://schemas.openxmlformats.org/officeDocument/2006/relationships/image" Target="../media/image10.jpg"/><Relationship Id="rId8" Type="http://schemas.openxmlformats.org/officeDocument/2006/relationships/image" Target="../media/image2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7" name="Shape 77"/>
        <p:cNvGrpSpPr/>
        <p:nvPr/>
      </p:nvGrpSpPr>
      <p:grpSpPr>
        <a:xfrm>
          <a:off x="0" y="0"/>
          <a:ext cx="0" cy="0"/>
          <a:chOff x="0" y="0"/>
          <a:chExt cx="0" cy="0"/>
        </a:xfrm>
      </p:grpSpPr>
      <p:pic>
        <p:nvPicPr>
          <p:cNvPr id="78" name="Google Shape;78;g758234f1e7_1_0"/>
          <p:cNvPicPr preferRelativeResize="0"/>
          <p:nvPr/>
        </p:nvPicPr>
        <p:blipFill>
          <a:blip r:embed="rId3">
            <a:alphaModFix/>
          </a:blip>
          <a:stretch>
            <a:fillRect/>
          </a:stretch>
        </p:blipFill>
        <p:spPr>
          <a:xfrm>
            <a:off x="-21150" y="3267124"/>
            <a:ext cx="1027698" cy="1027698"/>
          </a:xfrm>
          <a:prstGeom prst="rect">
            <a:avLst/>
          </a:prstGeom>
          <a:noFill/>
          <a:ln>
            <a:noFill/>
          </a:ln>
        </p:spPr>
      </p:pic>
      <p:pic>
        <p:nvPicPr>
          <p:cNvPr id="79" name="Google Shape;79;g758234f1e7_1_0"/>
          <p:cNvPicPr preferRelativeResize="0"/>
          <p:nvPr/>
        </p:nvPicPr>
        <p:blipFill>
          <a:blip r:embed="rId4">
            <a:alphaModFix/>
          </a:blip>
          <a:stretch>
            <a:fillRect/>
          </a:stretch>
        </p:blipFill>
        <p:spPr>
          <a:xfrm>
            <a:off x="20575" y="2009575"/>
            <a:ext cx="944249" cy="776133"/>
          </a:xfrm>
          <a:prstGeom prst="rect">
            <a:avLst/>
          </a:prstGeom>
          <a:noFill/>
          <a:ln>
            <a:noFill/>
          </a:ln>
        </p:spPr>
      </p:pic>
      <p:pic>
        <p:nvPicPr>
          <p:cNvPr id="80" name="Google Shape;80;g758234f1e7_1_0"/>
          <p:cNvPicPr preferRelativeResize="0"/>
          <p:nvPr/>
        </p:nvPicPr>
        <p:blipFill>
          <a:blip r:embed="rId5">
            <a:alphaModFix/>
          </a:blip>
          <a:stretch>
            <a:fillRect/>
          </a:stretch>
        </p:blipFill>
        <p:spPr>
          <a:xfrm>
            <a:off x="103550" y="2908039"/>
            <a:ext cx="773651" cy="515570"/>
          </a:xfrm>
          <a:prstGeom prst="rect">
            <a:avLst/>
          </a:prstGeom>
          <a:noFill/>
          <a:ln>
            <a:noFill/>
          </a:ln>
        </p:spPr>
      </p:pic>
      <p:pic>
        <p:nvPicPr>
          <p:cNvPr id="81" name="Google Shape;81;g758234f1e7_1_0"/>
          <p:cNvPicPr preferRelativeResize="0"/>
          <p:nvPr/>
        </p:nvPicPr>
        <p:blipFill>
          <a:blip r:embed="rId6">
            <a:alphaModFix/>
          </a:blip>
          <a:stretch>
            <a:fillRect/>
          </a:stretch>
        </p:blipFill>
        <p:spPr>
          <a:xfrm>
            <a:off x="-67050" y="639950"/>
            <a:ext cx="1119500" cy="608726"/>
          </a:xfrm>
          <a:prstGeom prst="rect">
            <a:avLst/>
          </a:prstGeom>
          <a:noFill/>
          <a:ln>
            <a:noFill/>
          </a:ln>
        </p:spPr>
      </p:pic>
      <p:pic>
        <p:nvPicPr>
          <p:cNvPr id="82" name="Google Shape;82;g758234f1e7_1_0"/>
          <p:cNvPicPr preferRelativeResize="0"/>
          <p:nvPr/>
        </p:nvPicPr>
        <p:blipFill>
          <a:blip r:embed="rId7">
            <a:alphaModFix/>
          </a:blip>
          <a:stretch>
            <a:fillRect/>
          </a:stretch>
        </p:blipFill>
        <p:spPr>
          <a:xfrm>
            <a:off x="-21150" y="4049213"/>
            <a:ext cx="1027700" cy="856424"/>
          </a:xfrm>
          <a:prstGeom prst="rect">
            <a:avLst/>
          </a:prstGeom>
          <a:noFill/>
          <a:ln>
            <a:noFill/>
          </a:ln>
        </p:spPr>
      </p:pic>
      <p:pic>
        <p:nvPicPr>
          <p:cNvPr id="83" name="Google Shape;83;g758234f1e7_1_0"/>
          <p:cNvPicPr preferRelativeResize="0"/>
          <p:nvPr/>
        </p:nvPicPr>
        <p:blipFill>
          <a:blip r:embed="rId8">
            <a:alphaModFix/>
          </a:blip>
          <a:stretch>
            <a:fillRect/>
          </a:stretch>
        </p:blipFill>
        <p:spPr>
          <a:xfrm>
            <a:off x="19500" y="4852451"/>
            <a:ext cx="1119505" cy="1146650"/>
          </a:xfrm>
          <a:prstGeom prst="rect">
            <a:avLst/>
          </a:prstGeom>
          <a:noFill/>
          <a:ln>
            <a:noFill/>
          </a:ln>
        </p:spPr>
      </p:pic>
      <p:pic>
        <p:nvPicPr>
          <p:cNvPr id="84" name="Google Shape;84;g758234f1e7_1_0"/>
          <p:cNvPicPr preferRelativeResize="0"/>
          <p:nvPr/>
        </p:nvPicPr>
        <p:blipFill>
          <a:blip r:embed="rId9">
            <a:alphaModFix/>
          </a:blip>
          <a:stretch>
            <a:fillRect/>
          </a:stretch>
        </p:blipFill>
        <p:spPr>
          <a:xfrm>
            <a:off x="105875" y="1248675"/>
            <a:ext cx="773640" cy="746050"/>
          </a:xfrm>
          <a:prstGeom prst="rect">
            <a:avLst/>
          </a:prstGeom>
          <a:noFill/>
          <a:ln>
            <a:noFill/>
          </a:ln>
        </p:spPr>
      </p:pic>
      <p:pic>
        <p:nvPicPr>
          <p:cNvPr id="85" name="Google Shape;85;g758234f1e7_1_0"/>
          <p:cNvPicPr preferRelativeResize="0"/>
          <p:nvPr/>
        </p:nvPicPr>
        <p:blipFill>
          <a:blip r:embed="rId10">
            <a:alphaModFix/>
          </a:blip>
          <a:stretch>
            <a:fillRect/>
          </a:stretch>
        </p:blipFill>
        <p:spPr>
          <a:xfrm>
            <a:off x="18250" y="43132"/>
            <a:ext cx="944239" cy="746050"/>
          </a:xfrm>
          <a:prstGeom prst="rect">
            <a:avLst/>
          </a:prstGeom>
          <a:noFill/>
          <a:ln>
            <a:noFill/>
          </a:ln>
        </p:spPr>
      </p:pic>
      <p:pic>
        <p:nvPicPr>
          <p:cNvPr id="86" name="Google Shape;86;g758234f1e7_1_0"/>
          <p:cNvPicPr preferRelativeResize="0"/>
          <p:nvPr/>
        </p:nvPicPr>
        <p:blipFill>
          <a:blip r:embed="rId11">
            <a:alphaModFix/>
          </a:blip>
          <a:stretch>
            <a:fillRect/>
          </a:stretch>
        </p:blipFill>
        <p:spPr>
          <a:xfrm>
            <a:off x="163941" y="5922903"/>
            <a:ext cx="652871" cy="856425"/>
          </a:xfrm>
          <a:prstGeom prst="rect">
            <a:avLst/>
          </a:prstGeom>
          <a:noFill/>
          <a:ln>
            <a:noFill/>
          </a:ln>
        </p:spPr>
      </p:pic>
      <p:sp>
        <p:nvSpPr>
          <p:cNvPr id="87" name="Google Shape;87;g758234f1e7_1_0"/>
          <p:cNvSpPr txBox="1"/>
          <p:nvPr>
            <p:ph type="ctrTitle"/>
          </p:nvPr>
        </p:nvSpPr>
        <p:spPr>
          <a:xfrm>
            <a:off x="1504901" y="1805873"/>
            <a:ext cx="10271400" cy="1923900"/>
          </a:xfrm>
          <a:prstGeom prst="rect">
            <a:avLst/>
          </a:prstGeom>
        </p:spPr>
        <p:txBody>
          <a:bodyPr anchorCtr="0" anchor="b" bIns="121900" lIns="121900" spcFirstLastPara="1" rIns="121900" wrap="square" tIns="121900">
            <a:noAutofit/>
          </a:bodyPr>
          <a:lstStyle/>
          <a:p>
            <a:pPr indent="0" lvl="0" marL="0" rtl="0" algn="ctr">
              <a:spcBef>
                <a:spcPts val="0"/>
              </a:spcBef>
              <a:spcAft>
                <a:spcPts val="0"/>
              </a:spcAft>
              <a:buNone/>
            </a:pPr>
            <a:r>
              <a:rPr lang="en-ZA" sz="6000">
                <a:solidFill>
                  <a:srgbClr val="FF9900"/>
                </a:solidFill>
              </a:rPr>
              <a:t>Open textbook case studies: social justice and agency</a:t>
            </a:r>
            <a:endParaRPr sz="6000">
              <a:solidFill>
                <a:srgbClr val="FF9900"/>
              </a:solidFill>
            </a:endParaRPr>
          </a:p>
        </p:txBody>
      </p:sp>
      <p:sp>
        <p:nvSpPr>
          <p:cNvPr id="88" name="Google Shape;88;g758234f1e7_1_0"/>
          <p:cNvSpPr txBox="1"/>
          <p:nvPr>
            <p:ph idx="1" type="subTitle"/>
          </p:nvPr>
        </p:nvSpPr>
        <p:spPr>
          <a:xfrm>
            <a:off x="1504900" y="3778825"/>
            <a:ext cx="10271400" cy="1488300"/>
          </a:xfrm>
          <a:prstGeom prst="rect">
            <a:avLst/>
          </a:prstGeom>
        </p:spPr>
        <p:txBody>
          <a:bodyPr anchorCtr="0" anchor="t" bIns="121900" lIns="121900" spcFirstLastPara="1" rIns="121900" wrap="square" tIns="121900">
            <a:noAutofit/>
          </a:bodyPr>
          <a:lstStyle/>
          <a:p>
            <a:pPr indent="0" lvl="0" marL="0" rtl="0" algn="ctr">
              <a:spcBef>
                <a:spcPts val="0"/>
              </a:spcBef>
              <a:spcAft>
                <a:spcPts val="0"/>
              </a:spcAft>
              <a:buNone/>
            </a:pPr>
            <a:r>
              <a:rPr lang="en-ZA" sz="3600"/>
              <a:t>Glenda Cox, Michelle Willmers and Bianca Masuku</a:t>
            </a:r>
            <a:endParaRPr sz="3600"/>
          </a:p>
          <a:p>
            <a:pPr indent="0" lvl="0" marL="0" rtl="0" algn="ctr">
              <a:spcBef>
                <a:spcPts val="0"/>
              </a:spcBef>
              <a:spcAft>
                <a:spcPts val="0"/>
              </a:spcAft>
              <a:buNone/>
            </a:pPr>
            <a:r>
              <a:t/>
            </a:r>
            <a:endParaRPr sz="3000"/>
          </a:p>
          <a:p>
            <a:pPr indent="0" lvl="0" marL="0" rtl="0" algn="ctr">
              <a:spcBef>
                <a:spcPts val="0"/>
              </a:spcBef>
              <a:spcAft>
                <a:spcPts val="0"/>
              </a:spcAft>
              <a:buNone/>
            </a:pPr>
            <a:r>
              <a:rPr lang="en-ZA" sz="3000"/>
              <a:t>OE Global Milano, 2019</a:t>
            </a:r>
            <a:endParaRPr sz="3000"/>
          </a:p>
        </p:txBody>
      </p:sp>
      <p:pic>
        <p:nvPicPr>
          <p:cNvPr id="89" name="Google Shape;89;g758234f1e7_1_0"/>
          <p:cNvPicPr preferRelativeResize="0"/>
          <p:nvPr/>
        </p:nvPicPr>
        <p:blipFill rotWithShape="1">
          <a:blip r:embed="rId12">
            <a:alphaModFix/>
          </a:blip>
          <a:srcRect b="0" l="0" r="0" t="0"/>
          <a:stretch/>
        </p:blipFill>
        <p:spPr>
          <a:xfrm>
            <a:off x="8013849" y="377100"/>
            <a:ext cx="1119500" cy="1134427"/>
          </a:xfrm>
          <a:prstGeom prst="rect">
            <a:avLst/>
          </a:prstGeom>
          <a:noFill/>
          <a:ln>
            <a:noFill/>
          </a:ln>
        </p:spPr>
      </p:pic>
      <p:pic>
        <p:nvPicPr>
          <p:cNvPr id="90" name="Google Shape;90;g758234f1e7_1_0"/>
          <p:cNvPicPr preferRelativeResize="0"/>
          <p:nvPr/>
        </p:nvPicPr>
        <p:blipFill rotWithShape="1">
          <a:blip r:embed="rId13">
            <a:alphaModFix/>
          </a:blip>
          <a:srcRect b="0" l="0" r="0" t="0"/>
          <a:stretch/>
        </p:blipFill>
        <p:spPr>
          <a:xfrm>
            <a:off x="5536249" y="382641"/>
            <a:ext cx="1119500" cy="1123338"/>
          </a:xfrm>
          <a:prstGeom prst="rect">
            <a:avLst/>
          </a:prstGeom>
          <a:noFill/>
          <a:ln>
            <a:noFill/>
          </a:ln>
        </p:spPr>
      </p:pic>
      <p:pic>
        <p:nvPicPr>
          <p:cNvPr descr="A close up of a logo&#10;&#10;Description generated with very high confidence" id="91" name="Google Shape;91;g758234f1e7_1_0"/>
          <p:cNvPicPr preferRelativeResize="0"/>
          <p:nvPr/>
        </p:nvPicPr>
        <p:blipFill rotWithShape="1">
          <a:blip r:embed="rId14">
            <a:alphaModFix/>
          </a:blip>
          <a:srcRect b="0" l="0" r="0" t="0"/>
          <a:stretch/>
        </p:blipFill>
        <p:spPr>
          <a:xfrm>
            <a:off x="1828153" y="346295"/>
            <a:ext cx="2676386" cy="1196041"/>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4" name="Shape 174"/>
        <p:cNvGrpSpPr/>
        <p:nvPr/>
      </p:nvGrpSpPr>
      <p:grpSpPr>
        <a:xfrm>
          <a:off x="0" y="0"/>
          <a:ext cx="0" cy="0"/>
          <a:chOff x="0" y="0"/>
          <a:chExt cx="0" cy="0"/>
        </a:xfrm>
      </p:grpSpPr>
      <p:sp>
        <p:nvSpPr>
          <p:cNvPr id="175" name="Google Shape;175;p14"/>
          <p:cNvSpPr txBox="1"/>
          <p:nvPr>
            <p:ph type="title"/>
          </p:nvPr>
        </p:nvSpPr>
        <p:spPr>
          <a:xfrm>
            <a:off x="1738400" y="798100"/>
            <a:ext cx="9374000" cy="1332400"/>
          </a:xfrm>
          <a:prstGeom prst="rect">
            <a:avLst/>
          </a:prstGeom>
          <a:noFill/>
          <a:ln>
            <a:noFill/>
          </a:ln>
        </p:spPr>
        <p:txBody>
          <a:bodyPr anchorCtr="0" anchor="t" bIns="121900" lIns="121900" spcFirstLastPara="1" rIns="121900" wrap="square" tIns="121900">
            <a:noAutofit/>
          </a:bodyPr>
          <a:lstStyle/>
          <a:p>
            <a:pPr indent="0" lvl="0" marL="0" rtl="0" algn="l">
              <a:lnSpc>
                <a:spcPct val="90000"/>
              </a:lnSpc>
              <a:spcBef>
                <a:spcPts val="0"/>
              </a:spcBef>
              <a:spcAft>
                <a:spcPts val="0"/>
              </a:spcAft>
              <a:buClr>
                <a:schemeClr val="dk1"/>
              </a:buClr>
              <a:buSzPts val="4400"/>
              <a:buFont typeface="Calibri"/>
              <a:buNone/>
            </a:pPr>
            <a:r>
              <a:rPr lang="en-ZA"/>
              <a:t>Fraser’s (2005) framework of Social Justice</a:t>
            </a:r>
            <a:endParaRPr/>
          </a:p>
          <a:p>
            <a:pPr indent="0" lvl="0" marL="0" rtl="0" algn="l">
              <a:lnSpc>
                <a:spcPct val="90000"/>
              </a:lnSpc>
              <a:spcBef>
                <a:spcPts val="0"/>
              </a:spcBef>
              <a:spcAft>
                <a:spcPts val="0"/>
              </a:spcAft>
              <a:buClr>
                <a:schemeClr val="dk1"/>
              </a:buClr>
              <a:buSzPts val="4400"/>
              <a:buFont typeface="Calibri"/>
              <a:buNone/>
            </a:pPr>
            <a:r>
              <a:t/>
            </a:r>
            <a:endParaRPr/>
          </a:p>
        </p:txBody>
      </p:sp>
      <p:graphicFrame>
        <p:nvGraphicFramePr>
          <p:cNvPr id="176" name="Google Shape;176;p14"/>
          <p:cNvGraphicFramePr/>
          <p:nvPr/>
        </p:nvGraphicFramePr>
        <p:xfrm>
          <a:off x="1270000" y="2424167"/>
          <a:ext cx="3000000" cy="3000000"/>
        </p:xfrm>
        <a:graphic>
          <a:graphicData uri="http://schemas.openxmlformats.org/drawingml/2006/table">
            <a:tbl>
              <a:tblPr>
                <a:noFill/>
                <a:tableStyleId>{43210724-A613-43B4-88FD-60E0555566BE}</a:tableStyleId>
              </a:tblPr>
              <a:tblGrid>
                <a:gridCol w="2009925"/>
                <a:gridCol w="2816075"/>
                <a:gridCol w="2413000"/>
                <a:gridCol w="2413000"/>
              </a:tblGrid>
              <a:tr h="975325">
                <a:tc>
                  <a:txBody>
                    <a:bodyPr/>
                    <a:lstStyle/>
                    <a:p>
                      <a:pPr indent="0" lvl="0" marL="0" marR="0" rtl="0" algn="l">
                        <a:spcBef>
                          <a:spcPts val="0"/>
                        </a:spcBef>
                        <a:spcAft>
                          <a:spcPts val="0"/>
                        </a:spcAft>
                        <a:buClr>
                          <a:schemeClr val="dk1"/>
                        </a:buClr>
                        <a:buSzPts val="2400"/>
                        <a:buFont typeface="Nunito"/>
                        <a:buNone/>
                      </a:pPr>
                      <a:r>
                        <a:rPr b="1" lang="en-ZA" sz="2400" u="none" cap="none" strike="noStrike">
                          <a:latin typeface="Nunito"/>
                          <a:ea typeface="Nunito"/>
                          <a:cs typeface="Nunito"/>
                          <a:sym typeface="Nunito"/>
                        </a:rPr>
                        <a:t>Dimension</a:t>
                      </a:r>
                      <a:endParaRPr sz="2400" u="none" cap="none" strike="noStrike"/>
                    </a:p>
                  </a:txBody>
                  <a:tcPr marT="121900" marB="121900" marR="121900" marL="1219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Clr>
                          <a:schemeClr val="dk1"/>
                        </a:buClr>
                        <a:buSzPts val="2400"/>
                        <a:buFont typeface="Nunito"/>
                        <a:buNone/>
                      </a:pPr>
                      <a:r>
                        <a:rPr b="1" lang="en-ZA" sz="2400" u="none" cap="none" strike="noStrike">
                          <a:latin typeface="Nunito"/>
                          <a:ea typeface="Nunito"/>
                          <a:cs typeface="Nunito"/>
                          <a:sym typeface="Nunito"/>
                          <a:extLst>
                            <a:ext uri="http://customooxmlschemas.google.com/">
                              <go:slidesCustomData xmlns:go="http://customooxmlschemas.google.com/" textRoundtripDataId="0"/>
                            </a:ext>
                          </a:extLst>
                        </a:rPr>
                        <a:t>Injustices</a:t>
                      </a:r>
                      <a:endParaRPr sz="2400" u="none" cap="none" strike="noStrike"/>
                    </a:p>
                  </a:txBody>
                  <a:tcPr marT="121900" marB="121900" marR="121900" marL="1219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Clr>
                          <a:schemeClr val="dk1"/>
                        </a:buClr>
                        <a:buSzPts val="1300"/>
                        <a:buFont typeface="Calibri"/>
                        <a:buNone/>
                      </a:pPr>
                      <a:r>
                        <a:rPr b="1" lang="en-ZA" sz="1300" u="none" cap="none" strike="noStrike"/>
                        <a:t>Affirmative response</a:t>
                      </a:r>
                      <a:endParaRPr b="1" sz="1300" u="none" cap="none" strike="noStrike"/>
                    </a:p>
                    <a:p>
                      <a:pPr indent="0" lvl="0" marL="0" marR="0" rtl="0" algn="l">
                        <a:spcBef>
                          <a:spcPts val="0"/>
                        </a:spcBef>
                        <a:spcAft>
                          <a:spcPts val="0"/>
                        </a:spcAft>
                        <a:buClr>
                          <a:schemeClr val="dk1"/>
                        </a:buClr>
                        <a:buSzPts val="1300"/>
                        <a:buFont typeface="Calibri"/>
                        <a:buNone/>
                      </a:pPr>
                      <a:r>
                        <a:rPr i="1" lang="en-ZA" sz="1300" u="none" cap="none" strike="noStrike"/>
                        <a:t>Addresses injustice with ameliorative reforms</a:t>
                      </a:r>
                      <a:endParaRPr sz="2400" u="none" cap="none" strike="noStrike"/>
                    </a:p>
                  </a:txBody>
                  <a:tcPr marT="121900" marB="121900" marR="121900" marL="1219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Clr>
                          <a:schemeClr val="dk1"/>
                        </a:buClr>
                        <a:buSzPts val="1300"/>
                        <a:buFont typeface="Calibri"/>
                        <a:buNone/>
                      </a:pPr>
                      <a:r>
                        <a:rPr b="1" lang="en-ZA" sz="1300" u="none" cap="none" strike="noStrike"/>
                        <a:t>Transformative response</a:t>
                      </a:r>
                      <a:endParaRPr b="1" sz="1300" u="none" cap="none" strike="noStrike"/>
                    </a:p>
                    <a:p>
                      <a:pPr indent="0" lvl="0" marL="0" marR="0" rtl="0" algn="l">
                        <a:spcBef>
                          <a:spcPts val="0"/>
                        </a:spcBef>
                        <a:spcAft>
                          <a:spcPts val="0"/>
                        </a:spcAft>
                        <a:buClr>
                          <a:schemeClr val="dk1"/>
                        </a:buClr>
                        <a:buSzPts val="1300"/>
                        <a:buFont typeface="Calibri"/>
                        <a:buNone/>
                      </a:pPr>
                      <a:r>
                        <a:rPr i="1" lang="en-ZA" sz="1300" u="none" cap="none" strike="noStrike"/>
                        <a:t>Addresses the root causes of inequality</a:t>
                      </a:r>
                      <a:endParaRPr sz="2400" u="none" cap="none" strike="noStrike"/>
                    </a:p>
                  </a:txBody>
                  <a:tcPr marT="121900" marB="121900" marR="121900" marL="1219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053250">
                <a:tc>
                  <a:txBody>
                    <a:bodyPr/>
                    <a:lstStyle/>
                    <a:p>
                      <a:pPr indent="0" lvl="0" marL="0" marR="0" rtl="0" algn="l">
                        <a:spcBef>
                          <a:spcPts val="0"/>
                        </a:spcBef>
                        <a:spcAft>
                          <a:spcPts val="0"/>
                        </a:spcAft>
                        <a:buClr>
                          <a:schemeClr val="dk1"/>
                        </a:buClr>
                        <a:buSzPts val="2400"/>
                        <a:buFont typeface="Calibri"/>
                        <a:buNone/>
                      </a:pPr>
                      <a:r>
                        <a:rPr lang="en-ZA" sz="2400" u="none" cap="none" strike="noStrike"/>
                        <a:t>Economic</a:t>
                      </a:r>
                      <a:endParaRPr sz="2400" u="none" cap="none" strike="noStrike"/>
                    </a:p>
                    <a:p>
                      <a:pPr indent="0" lvl="0" marL="0" marR="0" rtl="0" algn="l">
                        <a:spcBef>
                          <a:spcPts val="0"/>
                        </a:spcBef>
                        <a:spcAft>
                          <a:spcPts val="0"/>
                        </a:spcAft>
                        <a:buClr>
                          <a:schemeClr val="dk1"/>
                        </a:buClr>
                        <a:buSzPts val="2400"/>
                        <a:buFont typeface="Calibri"/>
                        <a:buNone/>
                      </a:pPr>
                      <a:r>
                        <a:t/>
                      </a:r>
                      <a:endParaRPr sz="2400" u="none" cap="none" strike="noStrike"/>
                    </a:p>
                  </a:txBody>
                  <a:tcPr marT="121900" marB="121900" marR="121900" marL="1219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Clr>
                          <a:schemeClr val="dk1"/>
                        </a:buClr>
                        <a:buSzPts val="1300"/>
                        <a:buFont typeface="Calibri"/>
                        <a:buNone/>
                      </a:pPr>
                      <a:r>
                        <a:rPr b="1" lang="en-ZA" sz="1300" u="none" cap="none" strike="noStrike"/>
                        <a:t>Maldistribution</a:t>
                      </a:r>
                      <a:endParaRPr b="1" sz="1300" u="none" cap="none" strike="noStrike"/>
                    </a:p>
                    <a:p>
                      <a:pPr indent="0" lvl="0" marL="0" marR="0" rtl="0" algn="l">
                        <a:spcBef>
                          <a:spcPts val="0"/>
                        </a:spcBef>
                        <a:spcAft>
                          <a:spcPts val="0"/>
                        </a:spcAft>
                        <a:buClr>
                          <a:schemeClr val="dk1"/>
                        </a:buClr>
                        <a:buSzPts val="1300"/>
                        <a:buFont typeface="Calibri"/>
                        <a:buNone/>
                      </a:pPr>
                      <a:r>
                        <a:rPr i="1" lang="en-ZA" sz="1300" u="none" cap="none" strike="noStrike"/>
                        <a:t>of resources: economic inequality</a:t>
                      </a:r>
                      <a:endParaRPr sz="2400" u="none" cap="none" strike="noStrike"/>
                    </a:p>
                  </a:txBody>
                  <a:tcPr marT="121900" marB="121900" marR="121900" marL="1219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marR="0" rtl="0" algn="l">
                        <a:spcBef>
                          <a:spcPts val="0"/>
                        </a:spcBef>
                        <a:spcAft>
                          <a:spcPts val="0"/>
                        </a:spcAft>
                        <a:buClr>
                          <a:schemeClr val="dk1"/>
                        </a:buClr>
                        <a:buSzPts val="2400"/>
                        <a:buFont typeface="Calibri"/>
                        <a:buNone/>
                      </a:pPr>
                      <a:r>
                        <a:t/>
                      </a:r>
                      <a:endParaRPr sz="2400" u="none" cap="none" strike="noStrike"/>
                    </a:p>
                  </a:txBody>
                  <a:tcPr marT="121900" marB="121900" marR="121900" marL="1219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Clr>
                          <a:schemeClr val="dk1"/>
                        </a:buClr>
                        <a:buSzPts val="2400"/>
                        <a:buFont typeface="Calibri"/>
                        <a:buNone/>
                      </a:pPr>
                      <a:r>
                        <a:t/>
                      </a:r>
                      <a:endParaRPr sz="2400" u="none" cap="none" strike="noStrike"/>
                    </a:p>
                  </a:txBody>
                  <a:tcPr marT="121900" marB="121900" marR="121900" marL="1219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853400">
                <a:tc>
                  <a:txBody>
                    <a:bodyPr/>
                    <a:lstStyle/>
                    <a:p>
                      <a:pPr indent="0" lvl="0" marL="0" marR="0" rtl="0" algn="l">
                        <a:spcBef>
                          <a:spcPts val="0"/>
                        </a:spcBef>
                        <a:spcAft>
                          <a:spcPts val="0"/>
                        </a:spcAft>
                        <a:buClr>
                          <a:schemeClr val="dk1"/>
                        </a:buClr>
                        <a:buSzPts val="2400"/>
                        <a:buFont typeface="Calibri"/>
                        <a:buNone/>
                      </a:pPr>
                      <a:r>
                        <a:rPr lang="en-ZA" sz="2400" u="none" cap="none" strike="noStrike"/>
                        <a:t>Cultural</a:t>
                      </a:r>
                      <a:endParaRPr sz="2400" u="none" cap="none" strike="noStrike"/>
                    </a:p>
                  </a:txBody>
                  <a:tcPr marT="121900" marB="121900" marR="121900" marL="1219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Clr>
                          <a:schemeClr val="dk1"/>
                        </a:buClr>
                        <a:buSzPts val="1300"/>
                        <a:buFont typeface="Calibri"/>
                        <a:buNone/>
                      </a:pPr>
                      <a:r>
                        <a:rPr b="1" lang="en-ZA" sz="1300" u="none" cap="none" strike="noStrike"/>
                        <a:t>Misrecognition</a:t>
                      </a:r>
                      <a:endParaRPr b="1" sz="1300" u="none" cap="none" strike="noStrike"/>
                    </a:p>
                    <a:p>
                      <a:pPr indent="0" lvl="0" marL="0" marR="0" rtl="0" algn="l">
                        <a:spcBef>
                          <a:spcPts val="0"/>
                        </a:spcBef>
                        <a:spcAft>
                          <a:spcPts val="0"/>
                        </a:spcAft>
                        <a:buClr>
                          <a:schemeClr val="dk1"/>
                        </a:buClr>
                        <a:buSzPts val="1300"/>
                        <a:buFont typeface="Calibri"/>
                        <a:buNone/>
                      </a:pPr>
                      <a:r>
                        <a:rPr i="1" lang="en-ZA" sz="1300" u="none" cap="none" strike="noStrike"/>
                        <a:t>attributes of people &amp; practices accorded less respect, status inequality</a:t>
                      </a:r>
                      <a:endParaRPr sz="2400" u="none" cap="none" strike="noStrike"/>
                    </a:p>
                  </a:txBody>
                  <a:tcPr marT="121900" marB="121900" marR="121900" marL="1219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Clr>
                          <a:schemeClr val="dk1"/>
                        </a:buClr>
                        <a:buSzPts val="2400"/>
                        <a:buFont typeface="Calibri"/>
                        <a:buNone/>
                      </a:pPr>
                      <a:r>
                        <a:t/>
                      </a:r>
                      <a:endParaRPr sz="2400" u="none" cap="none" strike="noStrike"/>
                    </a:p>
                  </a:txBody>
                  <a:tcPr marT="121900" marB="121900" marR="121900" marL="1219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Clr>
                          <a:schemeClr val="dk1"/>
                        </a:buClr>
                        <a:buSzPts val="2400"/>
                        <a:buFont typeface="Calibri"/>
                        <a:buNone/>
                      </a:pPr>
                      <a:r>
                        <a:t/>
                      </a:r>
                      <a:endParaRPr sz="2400" u="none" cap="none" strike="noStrike"/>
                    </a:p>
                  </a:txBody>
                  <a:tcPr marT="121900" marB="121900" marR="121900" marL="1219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975325">
                <a:tc>
                  <a:txBody>
                    <a:bodyPr/>
                    <a:lstStyle/>
                    <a:p>
                      <a:pPr indent="0" lvl="0" marL="0" marR="0" rtl="0" algn="l">
                        <a:spcBef>
                          <a:spcPts val="0"/>
                        </a:spcBef>
                        <a:spcAft>
                          <a:spcPts val="0"/>
                        </a:spcAft>
                        <a:buClr>
                          <a:schemeClr val="dk1"/>
                        </a:buClr>
                        <a:buSzPts val="2400"/>
                        <a:buFont typeface="Calibri"/>
                        <a:buNone/>
                      </a:pPr>
                      <a:r>
                        <a:rPr lang="en-ZA" sz="2400" u="none" cap="none" strike="noStrike"/>
                        <a:t>Political</a:t>
                      </a:r>
                      <a:endParaRPr sz="2400" u="none" cap="none" strike="noStrike"/>
                    </a:p>
                    <a:p>
                      <a:pPr indent="0" lvl="0" marL="0" marR="0" rtl="0" algn="l">
                        <a:spcBef>
                          <a:spcPts val="0"/>
                        </a:spcBef>
                        <a:spcAft>
                          <a:spcPts val="0"/>
                        </a:spcAft>
                        <a:buClr>
                          <a:schemeClr val="dk1"/>
                        </a:buClr>
                        <a:buSzPts val="2400"/>
                        <a:buFont typeface="Calibri"/>
                        <a:buNone/>
                      </a:pPr>
                      <a:r>
                        <a:t/>
                      </a:r>
                      <a:endParaRPr sz="2400" u="none" cap="none" strike="noStrike"/>
                    </a:p>
                  </a:txBody>
                  <a:tcPr marT="121900" marB="121900" marR="121900" marL="1219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Clr>
                          <a:schemeClr val="dk1"/>
                        </a:buClr>
                        <a:buSzPts val="1300"/>
                        <a:buFont typeface="Calibri"/>
                        <a:buNone/>
                      </a:pPr>
                      <a:r>
                        <a:rPr b="1" lang="en-ZA" sz="1300" u="none" cap="none" strike="noStrike"/>
                        <a:t>Misrepresentation</a:t>
                      </a:r>
                      <a:endParaRPr b="1" sz="1300" u="none" cap="none" strike="noStrike"/>
                    </a:p>
                    <a:p>
                      <a:pPr indent="0" lvl="0" marL="0" marR="0" rtl="0" algn="l">
                        <a:spcBef>
                          <a:spcPts val="0"/>
                        </a:spcBef>
                        <a:spcAft>
                          <a:spcPts val="0"/>
                        </a:spcAft>
                        <a:buClr>
                          <a:schemeClr val="dk1"/>
                        </a:buClr>
                        <a:buSzPts val="1300"/>
                        <a:buFont typeface="Calibri"/>
                        <a:buNone/>
                      </a:pPr>
                      <a:r>
                        <a:rPr i="1" lang="en-ZA" sz="1300" u="none" cap="none" strike="noStrike"/>
                        <a:t>Lacking right to frame discourse</a:t>
                      </a:r>
                      <a:endParaRPr sz="2400" u="none" cap="none" strike="noStrike"/>
                    </a:p>
                  </a:txBody>
                  <a:tcPr marT="121900" marB="121900" marR="121900" marL="1219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Clr>
                          <a:schemeClr val="dk1"/>
                        </a:buClr>
                        <a:buSzPts val="2400"/>
                        <a:buFont typeface="Calibri"/>
                        <a:buNone/>
                      </a:pPr>
                      <a:r>
                        <a:t/>
                      </a:r>
                      <a:endParaRPr sz="2400" u="none" cap="none" strike="noStrike"/>
                    </a:p>
                  </a:txBody>
                  <a:tcPr marT="121900" marB="121900" marR="121900" marL="1219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Clr>
                          <a:schemeClr val="dk1"/>
                        </a:buClr>
                        <a:buSzPts val="2400"/>
                        <a:buFont typeface="Calibri"/>
                        <a:buNone/>
                      </a:pPr>
                      <a:r>
                        <a:t/>
                      </a:r>
                      <a:endParaRPr sz="2400" u="none" cap="none" strike="noStrike"/>
                    </a:p>
                  </a:txBody>
                  <a:tcPr marT="121900" marB="121900" marR="121900" marL="1219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0" name="Shape 180"/>
        <p:cNvGrpSpPr/>
        <p:nvPr/>
      </p:nvGrpSpPr>
      <p:grpSpPr>
        <a:xfrm>
          <a:off x="0" y="0"/>
          <a:ext cx="0" cy="0"/>
          <a:chOff x="0" y="0"/>
          <a:chExt cx="0" cy="0"/>
        </a:xfrm>
      </p:grpSpPr>
      <p:sp>
        <p:nvSpPr>
          <p:cNvPr id="181" name="Google Shape;181;p18"/>
          <p:cNvSpPr txBox="1"/>
          <p:nvPr/>
        </p:nvSpPr>
        <p:spPr>
          <a:xfrm>
            <a:off x="1818166" y="457200"/>
            <a:ext cx="7880400" cy="5847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ZA" sz="3200">
                <a:solidFill>
                  <a:schemeClr val="accent2"/>
                </a:solidFill>
                <a:latin typeface="Calibri"/>
                <a:ea typeface="Calibri"/>
                <a:cs typeface="Calibri"/>
                <a:sym typeface="Calibri"/>
              </a:rPr>
              <a:t>Social Justice framework (Nancy Fraser, 2005)</a:t>
            </a:r>
            <a:endParaRPr/>
          </a:p>
        </p:txBody>
      </p:sp>
      <p:sp>
        <p:nvSpPr>
          <p:cNvPr id="182" name="Google Shape;182;p18"/>
          <p:cNvSpPr/>
          <p:nvPr/>
        </p:nvSpPr>
        <p:spPr>
          <a:xfrm>
            <a:off x="1343891" y="1172373"/>
            <a:ext cx="2869039" cy="1790567"/>
          </a:xfrm>
          <a:prstGeom prst="ellipse">
            <a:avLst/>
          </a:prstGeom>
          <a:solidFill>
            <a:schemeClr val="lt1"/>
          </a:solidFill>
          <a:ln cap="flat" cmpd="sng" w="12700">
            <a:solidFill>
              <a:srgbClr val="B45F0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183" name="Google Shape;183;p18"/>
          <p:cNvSpPr/>
          <p:nvPr/>
        </p:nvSpPr>
        <p:spPr>
          <a:xfrm>
            <a:off x="4643325" y="1198475"/>
            <a:ext cx="3150000" cy="1927800"/>
          </a:xfrm>
          <a:prstGeom prst="ellipse">
            <a:avLst/>
          </a:prstGeom>
          <a:solidFill>
            <a:schemeClr val="lt1"/>
          </a:solidFill>
          <a:ln cap="flat" cmpd="sng" w="12700">
            <a:solidFill>
              <a:srgbClr val="B45F06"/>
            </a:solidFill>
            <a:prstDash val="solid"/>
            <a:miter lim="800000"/>
            <a:headEnd len="sm" w="sm" type="none"/>
            <a:tailEnd len="sm" w="sm" type="none"/>
          </a:ln>
        </p:spPr>
        <p:txBody>
          <a:bodyPr anchorCtr="0" anchor="ctr" bIns="45700" lIns="91425" spcFirstLastPara="1" rIns="91425" wrap="square" tIns="45700">
            <a:noAutofit/>
          </a:bodyPr>
          <a:lstStyle/>
          <a:p>
            <a:pPr indent="457200" lvl="0" marL="0" marR="0" rtl="0" algn="l">
              <a:spcBef>
                <a:spcPts val="0"/>
              </a:spcBef>
              <a:spcAft>
                <a:spcPts val="0"/>
              </a:spcAft>
              <a:buNone/>
            </a:pPr>
            <a:r>
              <a:rPr b="1" lang="en-ZA" sz="1800">
                <a:solidFill>
                  <a:schemeClr val="dk1"/>
                </a:solidFill>
                <a:latin typeface="Calibri"/>
                <a:ea typeface="Calibri"/>
                <a:cs typeface="Calibri"/>
                <a:sym typeface="Calibri"/>
              </a:rPr>
              <a:t>Cultural: Misrecognition</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b="1" i="1" lang="en-ZA" sz="1800">
                <a:solidFill>
                  <a:schemeClr val="dk1"/>
                </a:solidFill>
                <a:latin typeface="Calibri"/>
                <a:ea typeface="Calibri"/>
                <a:cs typeface="Calibri"/>
                <a:sym typeface="Calibri"/>
              </a:rPr>
              <a:t>Attributes</a:t>
            </a:r>
            <a:r>
              <a:rPr i="1" lang="en-ZA" sz="1800">
                <a:solidFill>
                  <a:schemeClr val="dk1"/>
                </a:solidFill>
                <a:latin typeface="Calibri"/>
                <a:ea typeface="Calibri"/>
                <a:cs typeface="Calibri"/>
                <a:sym typeface="Calibri"/>
              </a:rPr>
              <a:t> of people &amp; practices accorded less respect, status inequality</a:t>
            </a:r>
            <a:endParaRPr sz="2800">
              <a:solidFill>
                <a:schemeClr val="dk1"/>
              </a:solidFill>
              <a:latin typeface="Nunito"/>
              <a:ea typeface="Nunito"/>
              <a:cs typeface="Nunito"/>
              <a:sym typeface="Nunito"/>
            </a:endParaRPr>
          </a:p>
        </p:txBody>
      </p:sp>
      <p:sp>
        <p:nvSpPr>
          <p:cNvPr id="184" name="Google Shape;184;p18"/>
          <p:cNvSpPr/>
          <p:nvPr/>
        </p:nvSpPr>
        <p:spPr>
          <a:xfrm>
            <a:off x="8081975" y="1173350"/>
            <a:ext cx="2628900" cy="1856700"/>
          </a:xfrm>
          <a:prstGeom prst="ellipse">
            <a:avLst/>
          </a:prstGeom>
          <a:solidFill>
            <a:schemeClr val="lt1"/>
          </a:solidFill>
          <a:ln cap="flat" cmpd="sng" w="12700">
            <a:solidFill>
              <a:srgbClr val="B45F0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185" name="Google Shape;185;p18"/>
          <p:cNvSpPr/>
          <p:nvPr/>
        </p:nvSpPr>
        <p:spPr>
          <a:xfrm>
            <a:off x="1750248" y="3161425"/>
            <a:ext cx="1870200" cy="999600"/>
          </a:xfrm>
          <a:prstGeom prst="roundRect">
            <a:avLst>
              <a:gd fmla="val 16667" name="adj"/>
            </a:avLst>
          </a:prstGeom>
          <a:solidFill>
            <a:schemeClr val="lt1"/>
          </a:solidFill>
          <a:ln cap="flat" cmpd="sng" w="12700">
            <a:solidFill>
              <a:srgbClr val="0070C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800">
                <a:solidFill>
                  <a:schemeClr val="dk1"/>
                </a:solidFill>
                <a:latin typeface="Calibri"/>
                <a:ea typeface="Calibri"/>
                <a:cs typeface="Calibri"/>
                <a:sym typeface="Calibri"/>
              </a:rPr>
              <a:t>Cost and value Inequality of access</a:t>
            </a:r>
            <a:endParaRPr sz="1800">
              <a:solidFill>
                <a:schemeClr val="dk1"/>
              </a:solidFill>
              <a:latin typeface="Calibri"/>
              <a:ea typeface="Calibri"/>
              <a:cs typeface="Calibri"/>
              <a:sym typeface="Calibri"/>
            </a:endParaRPr>
          </a:p>
        </p:txBody>
      </p:sp>
      <p:sp>
        <p:nvSpPr>
          <p:cNvPr id="186" name="Google Shape;186;p18"/>
          <p:cNvSpPr/>
          <p:nvPr/>
        </p:nvSpPr>
        <p:spPr>
          <a:xfrm>
            <a:off x="5126249" y="3182675"/>
            <a:ext cx="2050200" cy="999600"/>
          </a:xfrm>
          <a:prstGeom prst="roundRect">
            <a:avLst>
              <a:gd fmla="val 16667" name="adj"/>
            </a:avLst>
          </a:prstGeom>
          <a:solidFill>
            <a:schemeClr val="lt1"/>
          </a:solidFill>
          <a:ln cap="flat" cmpd="sng" w="12700">
            <a:solidFill>
              <a:srgbClr val="0070C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800">
                <a:solidFill>
                  <a:schemeClr val="dk1"/>
                </a:solidFill>
                <a:latin typeface="Calibri"/>
                <a:ea typeface="Calibri"/>
                <a:cs typeface="Calibri"/>
                <a:sym typeface="Calibri"/>
              </a:rPr>
              <a:t>Textbooks from the Global North</a:t>
            </a:r>
            <a:endParaRPr sz="1800">
              <a:solidFill>
                <a:schemeClr val="dk1"/>
              </a:solidFill>
              <a:latin typeface="Calibri"/>
              <a:ea typeface="Calibri"/>
              <a:cs typeface="Calibri"/>
              <a:sym typeface="Calibri"/>
            </a:endParaRPr>
          </a:p>
        </p:txBody>
      </p:sp>
      <p:sp>
        <p:nvSpPr>
          <p:cNvPr id="187" name="Google Shape;187;p18"/>
          <p:cNvSpPr/>
          <p:nvPr/>
        </p:nvSpPr>
        <p:spPr>
          <a:xfrm>
            <a:off x="8181750" y="3161425"/>
            <a:ext cx="2162700" cy="999600"/>
          </a:xfrm>
          <a:prstGeom prst="roundRect">
            <a:avLst>
              <a:gd fmla="val 16667" name="adj"/>
            </a:avLst>
          </a:prstGeom>
          <a:solidFill>
            <a:schemeClr val="lt1"/>
          </a:solidFill>
          <a:ln cap="flat" cmpd="sng" w="12700">
            <a:solidFill>
              <a:srgbClr val="0070C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Clr>
                <a:srgbClr val="000000"/>
              </a:buClr>
              <a:buFont typeface="Arial"/>
              <a:buNone/>
            </a:pPr>
            <a:r>
              <a:rPr lang="en-ZA" sz="1800">
                <a:solidFill>
                  <a:schemeClr val="dk1"/>
                </a:solidFill>
                <a:latin typeface="Calibri"/>
                <a:ea typeface="Calibri"/>
                <a:cs typeface="Calibri"/>
                <a:sym typeface="Calibri"/>
              </a:rPr>
              <a:t>Lack of power/lack of voice of for eg. students  in materials</a:t>
            </a:r>
            <a:endParaRPr sz="1800">
              <a:solidFill>
                <a:schemeClr val="dk1"/>
              </a:solidFill>
              <a:latin typeface="Calibri"/>
              <a:ea typeface="Calibri"/>
              <a:cs typeface="Calibri"/>
              <a:sym typeface="Calibri"/>
            </a:endParaRPr>
          </a:p>
        </p:txBody>
      </p:sp>
      <p:sp>
        <p:nvSpPr>
          <p:cNvPr id="188" name="Google Shape;188;p18"/>
          <p:cNvSpPr txBox="1"/>
          <p:nvPr/>
        </p:nvSpPr>
        <p:spPr>
          <a:xfrm>
            <a:off x="350874" y="3161415"/>
            <a:ext cx="1244010" cy="95410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ZA" sz="1800">
                <a:solidFill>
                  <a:schemeClr val="dk1"/>
                </a:solidFill>
                <a:latin typeface="Calibri"/>
                <a:ea typeface="Calibri"/>
                <a:cs typeface="Calibri"/>
                <a:sym typeface="Calibri"/>
              </a:rPr>
              <a:t>Injustices in current textbook practices</a:t>
            </a:r>
            <a:endParaRPr/>
          </a:p>
        </p:txBody>
      </p:sp>
      <p:sp>
        <p:nvSpPr>
          <p:cNvPr id="189" name="Google Shape;189;p18"/>
          <p:cNvSpPr txBox="1"/>
          <p:nvPr/>
        </p:nvSpPr>
        <p:spPr>
          <a:xfrm>
            <a:off x="378147" y="4725889"/>
            <a:ext cx="1244010"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ZA" sz="1800">
                <a:solidFill>
                  <a:schemeClr val="dk1"/>
                </a:solidFill>
                <a:latin typeface="Calibri"/>
                <a:ea typeface="Calibri"/>
                <a:cs typeface="Calibri"/>
                <a:sym typeface="Calibri"/>
              </a:rPr>
              <a:t>Affirmative response</a:t>
            </a:r>
            <a:endParaRPr/>
          </a:p>
        </p:txBody>
      </p:sp>
      <p:sp>
        <p:nvSpPr>
          <p:cNvPr id="190" name="Google Shape;190;p18"/>
          <p:cNvSpPr txBox="1"/>
          <p:nvPr/>
        </p:nvSpPr>
        <p:spPr>
          <a:xfrm>
            <a:off x="350875" y="5720325"/>
            <a:ext cx="1600200" cy="523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ZA" sz="1800">
                <a:solidFill>
                  <a:schemeClr val="dk1"/>
                </a:solidFill>
                <a:latin typeface="Calibri"/>
                <a:ea typeface="Calibri"/>
                <a:cs typeface="Calibri"/>
                <a:sym typeface="Calibri"/>
              </a:rPr>
              <a:t>Transformative response</a:t>
            </a:r>
            <a:endParaRPr/>
          </a:p>
        </p:txBody>
      </p:sp>
      <p:sp>
        <p:nvSpPr>
          <p:cNvPr id="191" name="Google Shape;191;p18"/>
          <p:cNvSpPr txBox="1"/>
          <p:nvPr/>
        </p:nvSpPr>
        <p:spPr>
          <a:xfrm>
            <a:off x="1951074" y="1290867"/>
            <a:ext cx="1870133" cy="175432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1800">
                <a:solidFill>
                  <a:schemeClr val="dk1"/>
                </a:solidFill>
                <a:latin typeface="Calibri"/>
                <a:ea typeface="Calibri"/>
                <a:cs typeface="Calibri"/>
                <a:sym typeface="Calibri"/>
              </a:rPr>
              <a:t>Economic: Maldistribution</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i="1" lang="en-ZA" sz="1800">
                <a:solidFill>
                  <a:schemeClr val="dk1"/>
                </a:solidFill>
                <a:latin typeface="Calibri"/>
                <a:ea typeface="Calibri"/>
                <a:cs typeface="Calibri"/>
                <a:sym typeface="Calibri"/>
              </a:rPr>
              <a:t>of resources: economic inequality</a:t>
            </a:r>
            <a:endParaRPr b="1" sz="1800">
              <a:solidFill>
                <a:schemeClr val="dk1"/>
              </a:solidFill>
              <a:latin typeface="Calibri"/>
              <a:ea typeface="Calibri"/>
              <a:cs typeface="Calibri"/>
              <a:sym typeface="Calibri"/>
            </a:endParaRPr>
          </a:p>
          <a:p>
            <a:pPr indent="0" lvl="0" marL="0" marR="0" rtl="0" algn="l">
              <a:spcBef>
                <a:spcPts val="0"/>
              </a:spcBef>
              <a:spcAft>
                <a:spcPts val="0"/>
              </a:spcAft>
              <a:buNone/>
            </a:pPr>
            <a:r>
              <a:rPr lang="en-ZA" sz="1800">
                <a:solidFill>
                  <a:schemeClr val="dk1"/>
                </a:solidFill>
                <a:latin typeface="Calibri"/>
                <a:ea typeface="Calibri"/>
                <a:cs typeface="Calibri"/>
                <a:sym typeface="Calibri"/>
              </a:rPr>
              <a:t> </a:t>
            </a:r>
            <a:endParaRPr/>
          </a:p>
        </p:txBody>
      </p:sp>
      <p:sp>
        <p:nvSpPr>
          <p:cNvPr id="192" name="Google Shape;192;p18"/>
          <p:cNvSpPr txBox="1"/>
          <p:nvPr/>
        </p:nvSpPr>
        <p:spPr>
          <a:xfrm>
            <a:off x="8572230" y="1146723"/>
            <a:ext cx="2320200" cy="2031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1800">
                <a:solidFill>
                  <a:schemeClr val="dk1"/>
                </a:solidFill>
                <a:latin typeface="Calibri"/>
                <a:ea typeface="Calibri"/>
                <a:cs typeface="Calibri"/>
                <a:sym typeface="Calibri"/>
              </a:rPr>
              <a:t>Political: Misrepresentation</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i="1" lang="en-ZA" sz="1800">
                <a:solidFill>
                  <a:schemeClr val="dk1"/>
                </a:solidFill>
                <a:latin typeface="Calibri"/>
                <a:ea typeface="Calibri"/>
                <a:cs typeface="Calibri"/>
                <a:sym typeface="Calibri"/>
              </a:rPr>
              <a:t>Lacking right to frame discourse, lacking power to make decisions</a:t>
            </a:r>
            <a:endParaRPr sz="2800">
              <a:solidFill>
                <a:schemeClr val="dk1"/>
              </a:solidFill>
              <a:latin typeface="Nunito"/>
              <a:ea typeface="Nunito"/>
              <a:cs typeface="Nunito"/>
              <a:sym typeface="Nunito"/>
            </a:endParaRPr>
          </a:p>
          <a:p>
            <a:pPr indent="0" lvl="0" marL="0" marR="0" rtl="0" algn="l">
              <a:spcBef>
                <a:spcPts val="0"/>
              </a:spcBef>
              <a:spcAft>
                <a:spcPts val="0"/>
              </a:spcAft>
              <a:buNone/>
            </a:pPr>
            <a:r>
              <a:rPr lang="en-ZA" sz="1800">
                <a:solidFill>
                  <a:schemeClr val="dk1"/>
                </a:solidFill>
                <a:latin typeface="Calibri"/>
                <a:ea typeface="Calibri"/>
                <a:cs typeface="Calibri"/>
                <a:sym typeface="Calibri"/>
              </a:rPr>
              <a:t> </a:t>
            </a:r>
            <a:endParaRPr/>
          </a:p>
        </p:txBody>
      </p:sp>
      <p:pic>
        <p:nvPicPr>
          <p:cNvPr descr="A drawing of a face&#10;&#10;Description generated with high confidence" id="193" name="Google Shape;193;p18"/>
          <p:cNvPicPr preferRelativeResize="0"/>
          <p:nvPr/>
        </p:nvPicPr>
        <p:blipFill rotWithShape="1">
          <a:blip r:embed="rId3">
            <a:alphaModFix/>
          </a:blip>
          <a:srcRect b="0" l="0" r="0" t="0"/>
          <a:stretch/>
        </p:blipFill>
        <p:spPr>
          <a:xfrm>
            <a:off x="10802825" y="6267525"/>
            <a:ext cx="1142850" cy="46782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8" name="Shape 198"/>
        <p:cNvGrpSpPr/>
        <p:nvPr/>
      </p:nvGrpSpPr>
      <p:grpSpPr>
        <a:xfrm>
          <a:off x="0" y="0"/>
          <a:ext cx="0" cy="0"/>
          <a:chOff x="0" y="0"/>
          <a:chExt cx="0" cy="0"/>
        </a:xfrm>
      </p:grpSpPr>
      <p:pic>
        <p:nvPicPr>
          <p:cNvPr id="199" name="Google Shape;199;g758234f1e7_1_472"/>
          <p:cNvPicPr preferRelativeResize="0"/>
          <p:nvPr/>
        </p:nvPicPr>
        <p:blipFill>
          <a:blip r:embed="rId3">
            <a:alphaModFix/>
          </a:blip>
          <a:stretch>
            <a:fillRect/>
          </a:stretch>
        </p:blipFill>
        <p:spPr>
          <a:xfrm>
            <a:off x="18250" y="43132"/>
            <a:ext cx="944239" cy="746050"/>
          </a:xfrm>
          <a:prstGeom prst="rect">
            <a:avLst/>
          </a:prstGeom>
          <a:noFill/>
          <a:ln>
            <a:noFill/>
          </a:ln>
        </p:spPr>
      </p:pic>
      <p:pic>
        <p:nvPicPr>
          <p:cNvPr id="200" name="Google Shape;200;g758234f1e7_1_472"/>
          <p:cNvPicPr preferRelativeResize="0"/>
          <p:nvPr/>
        </p:nvPicPr>
        <p:blipFill>
          <a:blip r:embed="rId4">
            <a:alphaModFix/>
          </a:blip>
          <a:stretch>
            <a:fillRect/>
          </a:stretch>
        </p:blipFill>
        <p:spPr>
          <a:xfrm>
            <a:off x="-67050" y="639950"/>
            <a:ext cx="1119500" cy="608726"/>
          </a:xfrm>
          <a:prstGeom prst="rect">
            <a:avLst/>
          </a:prstGeom>
          <a:noFill/>
          <a:ln>
            <a:noFill/>
          </a:ln>
        </p:spPr>
      </p:pic>
      <p:pic>
        <p:nvPicPr>
          <p:cNvPr id="201" name="Google Shape;201;g758234f1e7_1_472"/>
          <p:cNvPicPr preferRelativeResize="0"/>
          <p:nvPr/>
        </p:nvPicPr>
        <p:blipFill>
          <a:blip r:embed="rId5">
            <a:alphaModFix/>
          </a:blip>
          <a:stretch>
            <a:fillRect/>
          </a:stretch>
        </p:blipFill>
        <p:spPr>
          <a:xfrm>
            <a:off x="105875" y="1248675"/>
            <a:ext cx="773640" cy="746050"/>
          </a:xfrm>
          <a:prstGeom prst="rect">
            <a:avLst/>
          </a:prstGeom>
          <a:noFill/>
          <a:ln>
            <a:noFill/>
          </a:ln>
        </p:spPr>
      </p:pic>
      <p:pic>
        <p:nvPicPr>
          <p:cNvPr id="202" name="Google Shape;202;g758234f1e7_1_472"/>
          <p:cNvPicPr preferRelativeResize="0"/>
          <p:nvPr/>
        </p:nvPicPr>
        <p:blipFill>
          <a:blip r:embed="rId6">
            <a:alphaModFix/>
          </a:blip>
          <a:stretch>
            <a:fillRect/>
          </a:stretch>
        </p:blipFill>
        <p:spPr>
          <a:xfrm>
            <a:off x="20575" y="2009575"/>
            <a:ext cx="944249" cy="776133"/>
          </a:xfrm>
          <a:prstGeom prst="rect">
            <a:avLst/>
          </a:prstGeom>
          <a:noFill/>
          <a:ln>
            <a:noFill/>
          </a:ln>
        </p:spPr>
      </p:pic>
      <p:pic>
        <p:nvPicPr>
          <p:cNvPr id="203" name="Google Shape;203;g758234f1e7_1_472"/>
          <p:cNvPicPr preferRelativeResize="0"/>
          <p:nvPr/>
        </p:nvPicPr>
        <p:blipFill>
          <a:blip r:embed="rId7">
            <a:alphaModFix/>
          </a:blip>
          <a:stretch>
            <a:fillRect/>
          </a:stretch>
        </p:blipFill>
        <p:spPr>
          <a:xfrm>
            <a:off x="103550" y="2908039"/>
            <a:ext cx="773651" cy="515570"/>
          </a:xfrm>
          <a:prstGeom prst="rect">
            <a:avLst/>
          </a:prstGeom>
          <a:noFill/>
          <a:ln>
            <a:noFill/>
          </a:ln>
        </p:spPr>
      </p:pic>
      <p:pic>
        <p:nvPicPr>
          <p:cNvPr id="204" name="Google Shape;204;g758234f1e7_1_472"/>
          <p:cNvPicPr preferRelativeResize="0"/>
          <p:nvPr/>
        </p:nvPicPr>
        <p:blipFill>
          <a:blip r:embed="rId8">
            <a:alphaModFix/>
          </a:blip>
          <a:stretch>
            <a:fillRect/>
          </a:stretch>
        </p:blipFill>
        <p:spPr>
          <a:xfrm>
            <a:off x="-21150" y="3267124"/>
            <a:ext cx="1027698" cy="1027698"/>
          </a:xfrm>
          <a:prstGeom prst="rect">
            <a:avLst/>
          </a:prstGeom>
          <a:noFill/>
          <a:ln>
            <a:noFill/>
          </a:ln>
        </p:spPr>
      </p:pic>
      <p:pic>
        <p:nvPicPr>
          <p:cNvPr id="205" name="Google Shape;205;g758234f1e7_1_472"/>
          <p:cNvPicPr preferRelativeResize="0"/>
          <p:nvPr/>
        </p:nvPicPr>
        <p:blipFill>
          <a:blip r:embed="rId9">
            <a:alphaModFix/>
          </a:blip>
          <a:stretch>
            <a:fillRect/>
          </a:stretch>
        </p:blipFill>
        <p:spPr>
          <a:xfrm>
            <a:off x="-21150" y="4049213"/>
            <a:ext cx="1027700" cy="856424"/>
          </a:xfrm>
          <a:prstGeom prst="rect">
            <a:avLst/>
          </a:prstGeom>
          <a:noFill/>
          <a:ln>
            <a:noFill/>
          </a:ln>
        </p:spPr>
      </p:pic>
      <p:pic>
        <p:nvPicPr>
          <p:cNvPr id="206" name="Google Shape;206;g758234f1e7_1_472"/>
          <p:cNvPicPr preferRelativeResize="0"/>
          <p:nvPr/>
        </p:nvPicPr>
        <p:blipFill>
          <a:blip r:embed="rId10">
            <a:alphaModFix/>
          </a:blip>
          <a:stretch>
            <a:fillRect/>
          </a:stretch>
        </p:blipFill>
        <p:spPr>
          <a:xfrm>
            <a:off x="19500" y="4852451"/>
            <a:ext cx="1119505" cy="1146650"/>
          </a:xfrm>
          <a:prstGeom prst="rect">
            <a:avLst/>
          </a:prstGeom>
          <a:noFill/>
          <a:ln>
            <a:noFill/>
          </a:ln>
        </p:spPr>
      </p:pic>
      <p:pic>
        <p:nvPicPr>
          <p:cNvPr id="207" name="Google Shape;207;g758234f1e7_1_472"/>
          <p:cNvPicPr preferRelativeResize="0"/>
          <p:nvPr/>
        </p:nvPicPr>
        <p:blipFill>
          <a:blip r:embed="rId11">
            <a:alphaModFix/>
          </a:blip>
          <a:stretch>
            <a:fillRect/>
          </a:stretch>
        </p:blipFill>
        <p:spPr>
          <a:xfrm>
            <a:off x="163941" y="5922903"/>
            <a:ext cx="652871" cy="856425"/>
          </a:xfrm>
          <a:prstGeom prst="rect">
            <a:avLst/>
          </a:prstGeom>
          <a:noFill/>
          <a:ln>
            <a:noFill/>
          </a:ln>
        </p:spPr>
      </p:pic>
      <p:sp>
        <p:nvSpPr>
          <p:cNvPr id="208" name="Google Shape;208;g758234f1e7_1_472"/>
          <p:cNvSpPr txBox="1"/>
          <p:nvPr>
            <p:ph type="title"/>
          </p:nvPr>
        </p:nvSpPr>
        <p:spPr>
          <a:xfrm>
            <a:off x="831850" y="1709738"/>
            <a:ext cx="10515600" cy="2852700"/>
          </a:xfrm>
          <a:prstGeom prst="rect">
            <a:avLst/>
          </a:prstGeom>
        </p:spPr>
        <p:txBody>
          <a:bodyPr anchorCtr="0" anchor="b" bIns="45700" lIns="91425" spcFirstLastPara="1" rIns="91425" wrap="square" tIns="45700">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457200" lvl="0" marL="914400" rtl="0" algn="l">
              <a:spcBef>
                <a:spcPts val="0"/>
              </a:spcBef>
              <a:spcAft>
                <a:spcPts val="0"/>
              </a:spcAft>
              <a:buNone/>
            </a:pPr>
            <a:r>
              <a:rPr lang="en-ZA">
                <a:solidFill>
                  <a:srgbClr val="FF9900"/>
                </a:solidFill>
              </a:rPr>
              <a:t>Grants</a:t>
            </a:r>
            <a:r>
              <a:rPr lang="en-ZA"/>
              <a:t> </a:t>
            </a:r>
            <a:endParaRPr/>
          </a:p>
        </p:txBody>
      </p:sp>
      <p:sp>
        <p:nvSpPr>
          <p:cNvPr id="209" name="Google Shape;209;g758234f1e7_1_472"/>
          <p:cNvSpPr txBox="1"/>
          <p:nvPr>
            <p:ph idx="1" type="body"/>
          </p:nvPr>
        </p:nvSpPr>
        <p:spPr>
          <a:xfrm>
            <a:off x="831850" y="4589463"/>
            <a:ext cx="10515600" cy="1500300"/>
          </a:xfrm>
          <a:prstGeom prst="rect">
            <a:avLst/>
          </a:prstGeom>
        </p:spPr>
        <p:txBody>
          <a:bodyPr anchorCtr="0" anchor="t" bIns="45700" lIns="91425" spcFirstLastPara="1" rIns="91425" wrap="square" tIns="45700">
            <a:noAutofit/>
          </a:bodyPr>
          <a:lstStyle/>
          <a:p>
            <a:pPr indent="0" lvl="0" marL="0" rtl="0" algn="l">
              <a:spcBef>
                <a:spcPts val="1000"/>
              </a:spcBef>
              <a:spcAft>
                <a:spcPts val="2100"/>
              </a:spcAft>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3" name="Shape 213"/>
        <p:cNvGrpSpPr/>
        <p:nvPr/>
      </p:nvGrpSpPr>
      <p:grpSpPr>
        <a:xfrm>
          <a:off x="0" y="0"/>
          <a:ext cx="0" cy="0"/>
          <a:chOff x="0" y="0"/>
          <a:chExt cx="0" cy="0"/>
        </a:xfrm>
      </p:grpSpPr>
      <p:sp>
        <p:nvSpPr>
          <p:cNvPr id="214" name="Google Shape;214;p2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accent2"/>
              </a:buClr>
              <a:buSzPts val="3200"/>
              <a:buFont typeface="Calibri"/>
              <a:buNone/>
            </a:pPr>
            <a:r>
              <a:rPr lang="en-ZA" sz="3200">
                <a:solidFill>
                  <a:srgbClr val="FF9900"/>
                </a:solidFill>
              </a:rPr>
              <a:t>Open textbook grants at the University of Cape Town</a:t>
            </a:r>
            <a:endParaRPr>
              <a:solidFill>
                <a:srgbClr val="FF9900"/>
              </a:solidFill>
            </a:endParaRPr>
          </a:p>
        </p:txBody>
      </p:sp>
      <p:sp>
        <p:nvSpPr>
          <p:cNvPr id="215" name="Google Shape;215;p20"/>
          <p:cNvSpPr txBox="1"/>
          <p:nvPr>
            <p:ph idx="1" type="body"/>
          </p:nvPr>
        </p:nvSpPr>
        <p:spPr>
          <a:xfrm>
            <a:off x="838200" y="1360426"/>
            <a:ext cx="10515600" cy="4816500"/>
          </a:xfrm>
          <a:prstGeom prst="rect">
            <a:avLst/>
          </a:prstGeom>
          <a:noFill/>
          <a:ln>
            <a:noFill/>
          </a:ln>
        </p:spPr>
        <p:txBody>
          <a:bodyPr anchorCtr="0" anchor="t" bIns="45700" lIns="91425" spcFirstLastPara="1" rIns="91425" wrap="square" tIns="45700">
            <a:noAutofit/>
          </a:bodyPr>
          <a:lstStyle/>
          <a:p>
            <a:pPr indent="0" lvl="0" marL="0" rtl="0" algn="l">
              <a:lnSpc>
                <a:spcPct val="70000"/>
              </a:lnSpc>
              <a:spcBef>
                <a:spcPts val="0"/>
              </a:spcBef>
              <a:spcAft>
                <a:spcPts val="0"/>
              </a:spcAft>
              <a:buClr>
                <a:schemeClr val="dk1"/>
              </a:buClr>
              <a:buSzPts val="2170"/>
              <a:buNone/>
            </a:pPr>
            <a:r>
              <a:rPr i="1" lang="en-ZA" sz="2170"/>
              <a:t>Primary </a:t>
            </a:r>
            <a:r>
              <a:rPr i="1" lang="en-ZA" sz="2170"/>
              <a:t>Criteria</a:t>
            </a:r>
            <a:r>
              <a:rPr lang="en-ZA" sz="2170"/>
              <a:t>:</a:t>
            </a:r>
            <a:endParaRPr/>
          </a:p>
          <a:p>
            <a:pPr indent="0" lvl="0" marL="0" rtl="0" algn="l">
              <a:lnSpc>
                <a:spcPct val="70000"/>
              </a:lnSpc>
              <a:spcBef>
                <a:spcPts val="1000"/>
              </a:spcBef>
              <a:spcAft>
                <a:spcPts val="0"/>
              </a:spcAft>
              <a:buClr>
                <a:schemeClr val="dk1"/>
              </a:buClr>
              <a:buSzPts val="2170"/>
              <a:buNone/>
            </a:pPr>
            <a:r>
              <a:rPr b="1" lang="en-ZA" sz="2170"/>
              <a:t>Curriculum transformation</a:t>
            </a:r>
            <a:r>
              <a:rPr lang="en-ZA" sz="2170"/>
              <a:t>:</a:t>
            </a:r>
            <a:endParaRPr/>
          </a:p>
          <a:p>
            <a:pPr indent="0" lvl="0" marL="228600" rtl="0" algn="l">
              <a:lnSpc>
                <a:spcPct val="70000"/>
              </a:lnSpc>
              <a:spcBef>
                <a:spcPts val="1000"/>
              </a:spcBef>
              <a:spcAft>
                <a:spcPts val="0"/>
              </a:spcAft>
              <a:buClr>
                <a:schemeClr val="dk1"/>
              </a:buClr>
              <a:buSzPts val="2170"/>
              <a:buNone/>
            </a:pPr>
            <a:r>
              <a:rPr lang="en-ZA" sz="2170"/>
              <a:t>Localisation of an existing textbook</a:t>
            </a:r>
            <a:endParaRPr/>
          </a:p>
          <a:p>
            <a:pPr indent="0" lvl="0" marL="228600" rtl="0" algn="l">
              <a:lnSpc>
                <a:spcPct val="70000"/>
              </a:lnSpc>
              <a:spcBef>
                <a:spcPts val="1000"/>
              </a:spcBef>
              <a:spcAft>
                <a:spcPts val="0"/>
              </a:spcAft>
              <a:buClr>
                <a:schemeClr val="dk1"/>
              </a:buClr>
              <a:buSzPts val="2170"/>
              <a:buNone/>
            </a:pPr>
            <a:r>
              <a:rPr lang="en-ZA" sz="2170"/>
              <a:t>Writing a new textbook for our context</a:t>
            </a:r>
            <a:endParaRPr/>
          </a:p>
          <a:p>
            <a:pPr indent="0" lvl="0" marL="0" rtl="0" algn="l">
              <a:lnSpc>
                <a:spcPct val="70000"/>
              </a:lnSpc>
              <a:spcBef>
                <a:spcPts val="1000"/>
              </a:spcBef>
              <a:spcAft>
                <a:spcPts val="0"/>
              </a:spcAft>
              <a:buClr>
                <a:schemeClr val="dk1"/>
              </a:buClr>
              <a:buSzPts val="2170"/>
              <a:buNone/>
            </a:pPr>
            <a:r>
              <a:rPr b="1" lang="en-ZA" sz="2170"/>
              <a:t>Multilingualism:</a:t>
            </a:r>
            <a:r>
              <a:rPr lang="en-ZA" sz="2170"/>
              <a:t> translation of text or use of local language examples</a:t>
            </a:r>
            <a:endParaRPr/>
          </a:p>
          <a:p>
            <a:pPr indent="0" lvl="0" marL="0" rtl="0" algn="l">
              <a:lnSpc>
                <a:spcPct val="70000"/>
              </a:lnSpc>
              <a:spcBef>
                <a:spcPts val="1000"/>
              </a:spcBef>
              <a:spcAft>
                <a:spcPts val="0"/>
              </a:spcAft>
              <a:buClr>
                <a:schemeClr val="dk1"/>
              </a:buClr>
              <a:buSzPts val="2170"/>
              <a:buNone/>
            </a:pPr>
            <a:r>
              <a:rPr b="1" lang="en-ZA" sz="2170"/>
              <a:t>Inclusion of student voices</a:t>
            </a:r>
            <a:r>
              <a:rPr lang="en-ZA" sz="2170"/>
              <a:t>: as authors and/or as editors</a:t>
            </a:r>
            <a:endParaRPr/>
          </a:p>
          <a:p>
            <a:pPr indent="0" lvl="0" marL="0" rtl="0" algn="l">
              <a:lnSpc>
                <a:spcPct val="70000"/>
              </a:lnSpc>
              <a:spcBef>
                <a:spcPts val="1000"/>
              </a:spcBef>
              <a:spcAft>
                <a:spcPts val="0"/>
              </a:spcAft>
              <a:buClr>
                <a:schemeClr val="dk1"/>
              </a:buClr>
              <a:buSzPts val="2170"/>
              <a:buNone/>
            </a:pPr>
            <a:r>
              <a:rPr b="1" lang="en-ZA" sz="2170"/>
              <a:t>Technological innovation</a:t>
            </a:r>
            <a:endParaRPr b="1"/>
          </a:p>
          <a:p>
            <a:pPr indent="0" lvl="0" marL="0" rtl="0" algn="l">
              <a:lnSpc>
                <a:spcPct val="70000"/>
              </a:lnSpc>
              <a:spcBef>
                <a:spcPts val="1000"/>
              </a:spcBef>
              <a:spcAft>
                <a:spcPts val="0"/>
              </a:spcAft>
              <a:buClr>
                <a:schemeClr val="dk1"/>
              </a:buClr>
              <a:buSzPts val="2170"/>
              <a:buNone/>
            </a:pPr>
            <a:r>
              <a:rPr b="1" lang="en-ZA" sz="2170"/>
              <a:t>Pedagogical innovation</a:t>
            </a:r>
            <a:endParaRPr/>
          </a:p>
          <a:p>
            <a:pPr indent="0" lvl="0" marL="0" rtl="0" algn="l">
              <a:lnSpc>
                <a:spcPct val="70000"/>
              </a:lnSpc>
              <a:spcBef>
                <a:spcPts val="1000"/>
              </a:spcBef>
              <a:spcAft>
                <a:spcPts val="0"/>
              </a:spcAft>
              <a:buClr>
                <a:schemeClr val="dk1"/>
              </a:buClr>
              <a:buSzPts val="2170"/>
              <a:buNone/>
            </a:pPr>
            <a:r>
              <a:t/>
            </a:r>
            <a:endParaRPr i="1" sz="2170"/>
          </a:p>
          <a:p>
            <a:pPr indent="0" lvl="0" marL="0" rtl="0" algn="l">
              <a:lnSpc>
                <a:spcPct val="70000"/>
              </a:lnSpc>
              <a:spcBef>
                <a:spcPts val="1000"/>
              </a:spcBef>
              <a:spcAft>
                <a:spcPts val="0"/>
              </a:spcAft>
              <a:buClr>
                <a:schemeClr val="dk1"/>
              </a:buClr>
              <a:buSzPts val="2170"/>
              <a:buNone/>
            </a:pPr>
            <a:r>
              <a:t/>
            </a:r>
            <a:endParaRPr i="1" sz="2170"/>
          </a:p>
          <a:p>
            <a:pPr indent="0" lvl="0" marL="0" rtl="0" algn="l">
              <a:lnSpc>
                <a:spcPct val="70000"/>
              </a:lnSpc>
              <a:spcBef>
                <a:spcPts val="1000"/>
              </a:spcBef>
              <a:spcAft>
                <a:spcPts val="0"/>
              </a:spcAft>
              <a:buClr>
                <a:schemeClr val="dk1"/>
              </a:buClr>
              <a:buSzPts val="2170"/>
              <a:buNone/>
            </a:pPr>
            <a:r>
              <a:rPr i="1" lang="en-ZA" sz="2170"/>
              <a:t>Secondary criteria:</a:t>
            </a:r>
            <a:endParaRPr i="1" sz="2170"/>
          </a:p>
          <a:p>
            <a:pPr indent="0" lvl="0" marL="0" rtl="0" algn="l">
              <a:lnSpc>
                <a:spcPct val="70000"/>
              </a:lnSpc>
              <a:spcBef>
                <a:spcPts val="1000"/>
              </a:spcBef>
              <a:spcAft>
                <a:spcPts val="0"/>
              </a:spcAft>
              <a:buClr>
                <a:schemeClr val="dk1"/>
              </a:buClr>
              <a:buSzPts val="2170"/>
              <a:buNone/>
            </a:pPr>
            <a:r>
              <a:rPr lang="en-ZA" sz="2170"/>
              <a:t>Collaboration with multiple authors, Sustainability: a plan for versions and multiple authors, Range of disciplines</a:t>
            </a:r>
            <a:endParaRPr/>
          </a:p>
          <a:p>
            <a:pPr indent="0" lvl="0" marL="0" rtl="0" algn="l">
              <a:lnSpc>
                <a:spcPct val="70000"/>
              </a:lnSpc>
              <a:spcBef>
                <a:spcPts val="1000"/>
              </a:spcBef>
              <a:spcAft>
                <a:spcPts val="0"/>
              </a:spcAft>
              <a:buClr>
                <a:schemeClr val="dk1"/>
              </a:buClr>
              <a:buSzPts val="2170"/>
              <a:buNone/>
            </a:pPr>
            <a:r>
              <a:t/>
            </a:r>
            <a:endParaRPr sz="217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0" name="Shape 220"/>
        <p:cNvGrpSpPr/>
        <p:nvPr/>
      </p:nvGrpSpPr>
      <p:grpSpPr>
        <a:xfrm>
          <a:off x="0" y="0"/>
          <a:ext cx="0" cy="0"/>
          <a:chOff x="0" y="0"/>
          <a:chExt cx="0" cy="0"/>
        </a:xfrm>
      </p:grpSpPr>
      <p:sp>
        <p:nvSpPr>
          <p:cNvPr id="221" name="Google Shape;221;p21"/>
          <p:cNvSpPr txBox="1"/>
          <p:nvPr>
            <p:ph type="title"/>
          </p:nvPr>
        </p:nvSpPr>
        <p:spPr>
          <a:xfrm>
            <a:off x="455700" y="-78675"/>
            <a:ext cx="10515600" cy="13257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rgbClr val="FF9900"/>
              </a:buClr>
              <a:buSzPts val="3200"/>
              <a:buFont typeface="Calibri"/>
              <a:buNone/>
            </a:pPr>
            <a:r>
              <a:rPr lang="en-ZA" sz="3200">
                <a:solidFill>
                  <a:srgbClr val="FF9900"/>
                </a:solidFill>
              </a:rPr>
              <a:t>DOT4D grantees</a:t>
            </a:r>
            <a:endParaRPr sz="3200">
              <a:solidFill>
                <a:srgbClr val="FF9900"/>
              </a:solidFill>
            </a:endParaRPr>
          </a:p>
        </p:txBody>
      </p:sp>
      <p:pic>
        <p:nvPicPr>
          <p:cNvPr id="222" name="Google Shape;222;p21"/>
          <p:cNvPicPr preferRelativeResize="0"/>
          <p:nvPr/>
        </p:nvPicPr>
        <p:blipFill rotWithShape="1">
          <a:blip r:embed="rId3">
            <a:alphaModFix/>
          </a:blip>
          <a:srcRect b="0" l="0" r="0" t="0"/>
          <a:stretch/>
        </p:blipFill>
        <p:spPr>
          <a:xfrm>
            <a:off x="451525" y="854925"/>
            <a:ext cx="11446026" cy="577447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26" name="Shape 226"/>
        <p:cNvGrpSpPr/>
        <p:nvPr/>
      </p:nvGrpSpPr>
      <p:grpSpPr>
        <a:xfrm>
          <a:off x="0" y="0"/>
          <a:ext cx="0" cy="0"/>
          <a:chOff x="0" y="0"/>
          <a:chExt cx="0" cy="0"/>
        </a:xfrm>
      </p:grpSpPr>
      <p:sp>
        <p:nvSpPr>
          <p:cNvPr id="227" name="Google Shape;227;p22"/>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Font typeface="Calibri"/>
              <a:buNone/>
            </a:pPr>
            <a:r>
              <a:rPr lang="en-ZA"/>
              <a:t>School of Architecture Planning and Geomatics</a:t>
            </a:r>
            <a:endParaRPr/>
          </a:p>
        </p:txBody>
      </p:sp>
      <p:pic>
        <p:nvPicPr>
          <p:cNvPr id="228" name="Google Shape;228;p22"/>
          <p:cNvPicPr preferRelativeResize="0"/>
          <p:nvPr>
            <p:ph idx="2" type="pic"/>
          </p:nvPr>
        </p:nvPicPr>
        <p:blipFill rotWithShape="1">
          <a:blip r:embed="rId3">
            <a:alphaModFix/>
          </a:blip>
          <a:srcRect b="0" l="4496" r="4496" t="0"/>
          <a:stretch/>
        </p:blipFill>
        <p:spPr>
          <a:xfrm>
            <a:off x="4668125" y="262100"/>
            <a:ext cx="7397700" cy="5841000"/>
          </a:xfrm>
          <a:prstGeom prst="rect">
            <a:avLst/>
          </a:prstGeom>
          <a:noFill/>
          <a:ln cap="flat" cmpd="sng" w="38100">
            <a:solidFill>
              <a:srgbClr val="000000"/>
            </a:solidFill>
            <a:prstDash val="solid"/>
            <a:round/>
            <a:headEnd len="sm" w="sm" type="none"/>
            <a:tailEnd len="sm" w="sm" type="none"/>
          </a:ln>
        </p:spPr>
      </p:pic>
      <p:sp>
        <p:nvSpPr>
          <p:cNvPr id="229" name="Google Shape;229;p22"/>
          <p:cNvSpPr txBox="1"/>
          <p:nvPr>
            <p:ph idx="1" type="body"/>
          </p:nvPr>
        </p:nvSpPr>
        <p:spPr>
          <a:xfrm>
            <a:off x="458788" y="4267200"/>
            <a:ext cx="3932100" cy="38115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None/>
            </a:pPr>
            <a:r>
              <a:t/>
            </a:r>
            <a:endParaRPr i="1" sz="3600">
              <a:solidFill>
                <a:srgbClr val="000000"/>
              </a:solidFill>
              <a:latin typeface="Arial"/>
              <a:ea typeface="Arial"/>
              <a:cs typeface="Arial"/>
              <a:sym typeface="Arial"/>
            </a:endParaRPr>
          </a:p>
          <a:p>
            <a:pPr indent="0" lvl="0" marL="0" rtl="0" algn="l">
              <a:lnSpc>
                <a:spcPct val="90000"/>
              </a:lnSpc>
              <a:spcBef>
                <a:spcPts val="1000"/>
              </a:spcBef>
              <a:spcAft>
                <a:spcPts val="0"/>
              </a:spcAft>
              <a:buClr>
                <a:srgbClr val="000000"/>
              </a:buClr>
              <a:buSzPts val="3200"/>
              <a:buNone/>
            </a:pPr>
            <a:r>
              <a:rPr i="1" lang="en-ZA" sz="3200">
                <a:solidFill>
                  <a:srgbClr val="000000"/>
                </a:solidFill>
                <a:latin typeface="Caveat"/>
                <a:ea typeface="Caveat"/>
                <a:cs typeface="Caveat"/>
                <a:sym typeface="Caveat"/>
              </a:rPr>
              <a:t>“It’s about surfacing what is relevant to our context”</a:t>
            </a:r>
            <a:endParaRPr>
              <a:latin typeface="Caveat"/>
              <a:ea typeface="Caveat"/>
              <a:cs typeface="Caveat"/>
              <a:sym typeface="Caveat"/>
            </a:endParaRPr>
          </a:p>
          <a:p>
            <a:pPr indent="0" lvl="0" marL="0" rtl="0" algn="l">
              <a:lnSpc>
                <a:spcPct val="90000"/>
              </a:lnSpc>
              <a:spcBef>
                <a:spcPts val="1000"/>
              </a:spcBef>
              <a:spcAft>
                <a:spcPts val="0"/>
              </a:spcAft>
              <a:buClr>
                <a:schemeClr val="dk1"/>
              </a:buClr>
              <a:buSzPts val="3200"/>
              <a:buNone/>
            </a:pPr>
            <a:r>
              <a:t/>
            </a:r>
            <a:endParaRPr i="1" sz="3200">
              <a:solidFill>
                <a:srgbClr val="000000"/>
              </a:solidFill>
              <a:latin typeface="Arial"/>
              <a:ea typeface="Arial"/>
              <a:cs typeface="Arial"/>
              <a:sym typeface="Arial"/>
            </a:endParaRPr>
          </a:p>
          <a:p>
            <a:pPr indent="0" lvl="0" marL="0" rtl="0" algn="l">
              <a:lnSpc>
                <a:spcPct val="90000"/>
              </a:lnSpc>
              <a:spcBef>
                <a:spcPts val="1000"/>
              </a:spcBef>
              <a:spcAft>
                <a:spcPts val="0"/>
              </a:spcAft>
              <a:buClr>
                <a:schemeClr val="dk1"/>
              </a:buClr>
              <a:buSzPts val="3200"/>
              <a:buNone/>
            </a:pPr>
            <a:r>
              <a:t/>
            </a:r>
            <a:endParaRPr i="1" sz="3200">
              <a:solidFill>
                <a:srgbClr val="000000"/>
              </a:solidFill>
              <a:latin typeface="Arial"/>
              <a:ea typeface="Arial"/>
              <a:cs typeface="Arial"/>
              <a:sym typeface="Arial"/>
            </a:endParaRPr>
          </a:p>
          <a:p>
            <a:pPr indent="0" lvl="0" marL="0" rtl="0" algn="l">
              <a:lnSpc>
                <a:spcPct val="90000"/>
              </a:lnSpc>
              <a:spcBef>
                <a:spcPts val="1000"/>
              </a:spcBef>
              <a:spcAft>
                <a:spcPts val="2100"/>
              </a:spcAft>
              <a:buClr>
                <a:schemeClr val="dk1"/>
              </a:buClr>
              <a:buSzPts val="1600"/>
              <a:buNone/>
            </a:pPr>
            <a:r>
              <a:t/>
            </a:r>
            <a:endParaRPr/>
          </a:p>
        </p:txBody>
      </p:sp>
      <p:pic>
        <p:nvPicPr>
          <p:cNvPr id="230" name="Google Shape;230;p22"/>
          <p:cNvPicPr preferRelativeResize="0"/>
          <p:nvPr/>
        </p:nvPicPr>
        <p:blipFill>
          <a:blip r:embed="rId4">
            <a:alphaModFix/>
          </a:blip>
          <a:stretch>
            <a:fillRect/>
          </a:stretch>
        </p:blipFill>
        <p:spPr>
          <a:xfrm>
            <a:off x="749950" y="2286001"/>
            <a:ext cx="1971049" cy="1971049"/>
          </a:xfrm>
          <a:prstGeom prst="rect">
            <a:avLst/>
          </a:prstGeom>
          <a:noFill/>
          <a:ln>
            <a:noFill/>
          </a:ln>
        </p:spPr>
      </p:pic>
      <p:sp>
        <p:nvSpPr>
          <p:cNvPr id="231" name="Google Shape;231;p22"/>
          <p:cNvSpPr txBox="1"/>
          <p:nvPr/>
        </p:nvSpPr>
        <p:spPr>
          <a:xfrm>
            <a:off x="2843225" y="2516825"/>
            <a:ext cx="1521600" cy="1740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ZA" sz="1800">
                <a:solidFill>
                  <a:schemeClr val="dk1"/>
                </a:solidFill>
                <a:latin typeface="Calibri"/>
                <a:ea typeface="Calibri"/>
                <a:cs typeface="Calibri"/>
                <a:sym typeface="Calibri"/>
              </a:rPr>
              <a:t>Architecture of the Modern Movement in the Global South</a:t>
            </a:r>
            <a:endParaRPr sz="1800"/>
          </a:p>
        </p:txBody>
      </p:sp>
      <p:sp>
        <p:nvSpPr>
          <p:cNvPr id="232" name="Google Shape;232;p22"/>
          <p:cNvSpPr txBox="1"/>
          <p:nvPr/>
        </p:nvSpPr>
        <p:spPr>
          <a:xfrm>
            <a:off x="5272100" y="6215075"/>
            <a:ext cx="6279300" cy="471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ZA" sz="2400"/>
              <a:t>Valerie, Stella and Maashitoh</a:t>
            </a:r>
            <a:endParaRPr sz="24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37" name="Shape 237"/>
        <p:cNvGrpSpPr/>
        <p:nvPr/>
      </p:nvGrpSpPr>
      <p:grpSpPr>
        <a:xfrm>
          <a:off x="0" y="0"/>
          <a:ext cx="0" cy="0"/>
          <a:chOff x="0" y="0"/>
          <a:chExt cx="0" cy="0"/>
        </a:xfrm>
      </p:grpSpPr>
      <p:sp>
        <p:nvSpPr>
          <p:cNvPr id="238" name="Google Shape;238;p24"/>
          <p:cNvSpPr txBox="1"/>
          <p:nvPr>
            <p:ph idx="4294967295" type="title"/>
          </p:nvPr>
        </p:nvSpPr>
        <p:spPr>
          <a:xfrm>
            <a:off x="648929" y="324466"/>
            <a:ext cx="3651600" cy="1676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ZA" sz="4400"/>
              <a:t>Mathematics</a:t>
            </a:r>
            <a:endParaRPr/>
          </a:p>
        </p:txBody>
      </p:sp>
      <p:sp>
        <p:nvSpPr>
          <p:cNvPr id="239" name="Google Shape;239;p24"/>
          <p:cNvSpPr txBox="1"/>
          <p:nvPr>
            <p:ph idx="4294967295" type="body"/>
          </p:nvPr>
        </p:nvSpPr>
        <p:spPr>
          <a:xfrm>
            <a:off x="648925" y="3941450"/>
            <a:ext cx="3651600" cy="16767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None/>
            </a:pPr>
            <a:r>
              <a:rPr lang="en-ZA" sz="3200">
                <a:solidFill>
                  <a:srgbClr val="000000"/>
                </a:solidFill>
                <a:latin typeface="Caveat"/>
                <a:ea typeface="Caveat"/>
                <a:cs typeface="Caveat"/>
                <a:sym typeface="Caveat"/>
              </a:rPr>
              <a:t>“</a:t>
            </a:r>
            <a:r>
              <a:rPr i="1" lang="en-ZA" sz="3200">
                <a:solidFill>
                  <a:srgbClr val="000000"/>
                </a:solidFill>
                <a:latin typeface="Caveat"/>
                <a:ea typeface="Caveat"/>
                <a:cs typeface="Caveat"/>
                <a:sym typeface="Caveat"/>
              </a:rPr>
              <a:t>It’s about teaching, thinking about what you need to teach … you need to teach thought processes</a:t>
            </a:r>
            <a:r>
              <a:rPr i="1" lang="en-ZA" sz="3200">
                <a:solidFill>
                  <a:srgbClr val="000000"/>
                </a:solidFill>
              </a:rPr>
              <a:t>”</a:t>
            </a:r>
            <a:endParaRPr sz="3200">
              <a:solidFill>
                <a:srgbClr val="000000"/>
              </a:solidFill>
            </a:endParaRPr>
          </a:p>
          <a:p>
            <a:pPr indent="114300" lvl="0" marL="0" rtl="0" algn="l">
              <a:lnSpc>
                <a:spcPct val="90000"/>
              </a:lnSpc>
              <a:spcBef>
                <a:spcPts val="1000"/>
              </a:spcBef>
              <a:spcAft>
                <a:spcPts val="2100"/>
              </a:spcAft>
              <a:buClr>
                <a:schemeClr val="dk1"/>
              </a:buClr>
              <a:buSzPts val="1800"/>
              <a:buFont typeface="Arial"/>
              <a:buNone/>
            </a:pPr>
            <a:r>
              <a:t/>
            </a:r>
            <a:endParaRPr sz="1800"/>
          </a:p>
        </p:txBody>
      </p:sp>
      <p:pic>
        <p:nvPicPr>
          <p:cNvPr id="240" name="Google Shape;240;p24"/>
          <p:cNvPicPr preferRelativeResize="0"/>
          <p:nvPr/>
        </p:nvPicPr>
        <p:blipFill>
          <a:blip r:embed="rId4">
            <a:alphaModFix/>
          </a:blip>
          <a:stretch>
            <a:fillRect/>
          </a:stretch>
        </p:blipFill>
        <p:spPr>
          <a:xfrm>
            <a:off x="545675" y="2378875"/>
            <a:ext cx="1437638" cy="1198050"/>
          </a:xfrm>
          <a:prstGeom prst="rect">
            <a:avLst/>
          </a:prstGeom>
          <a:noFill/>
          <a:ln>
            <a:noFill/>
          </a:ln>
        </p:spPr>
      </p:pic>
      <p:sp>
        <p:nvSpPr>
          <p:cNvPr id="241" name="Google Shape;241;p24"/>
          <p:cNvSpPr txBox="1"/>
          <p:nvPr/>
        </p:nvSpPr>
        <p:spPr>
          <a:xfrm>
            <a:off x="2207425" y="2378875"/>
            <a:ext cx="1843200" cy="1676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ZA" sz="1800"/>
              <a:t>Mathematics textbooks for South Africa</a:t>
            </a:r>
            <a:endParaRPr sz="1800"/>
          </a:p>
        </p:txBody>
      </p:sp>
      <p:pic>
        <p:nvPicPr>
          <p:cNvPr id="242" name="Google Shape;242;p24"/>
          <p:cNvPicPr preferRelativeResize="0"/>
          <p:nvPr/>
        </p:nvPicPr>
        <p:blipFill>
          <a:blip r:embed="rId5">
            <a:alphaModFix/>
          </a:blip>
          <a:stretch>
            <a:fillRect/>
          </a:stretch>
        </p:blipFill>
        <p:spPr>
          <a:xfrm>
            <a:off x="5214925" y="230350"/>
            <a:ext cx="6094249" cy="6094249"/>
          </a:xfrm>
          <a:prstGeom prst="rect">
            <a:avLst/>
          </a:prstGeom>
          <a:noFill/>
          <a:ln cap="flat" cmpd="sng" w="38100">
            <a:solidFill>
              <a:schemeClr val="dk2"/>
            </a:solidFill>
            <a:prstDash val="solid"/>
            <a:round/>
            <a:headEnd len="sm" w="sm" type="none"/>
            <a:tailEnd len="sm" w="sm" type="none"/>
          </a:ln>
        </p:spPr>
      </p:pic>
      <p:sp>
        <p:nvSpPr>
          <p:cNvPr id="243" name="Google Shape;243;p24"/>
          <p:cNvSpPr txBox="1"/>
          <p:nvPr/>
        </p:nvSpPr>
        <p:spPr>
          <a:xfrm>
            <a:off x="6950600" y="6324600"/>
            <a:ext cx="2622900" cy="365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ZA" sz="2400"/>
              <a:t>Claire</a:t>
            </a:r>
            <a:endParaRPr sz="24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48" name="Shape 248"/>
        <p:cNvGrpSpPr/>
        <p:nvPr/>
      </p:nvGrpSpPr>
      <p:grpSpPr>
        <a:xfrm>
          <a:off x="0" y="0"/>
          <a:ext cx="0" cy="0"/>
          <a:chOff x="0" y="0"/>
          <a:chExt cx="0" cy="0"/>
        </a:xfrm>
      </p:grpSpPr>
      <p:sp>
        <p:nvSpPr>
          <p:cNvPr id="249" name="Google Shape;249;p25"/>
          <p:cNvSpPr txBox="1"/>
          <p:nvPr>
            <p:ph type="title"/>
          </p:nvPr>
        </p:nvSpPr>
        <p:spPr>
          <a:xfrm>
            <a:off x="648929" y="629266"/>
            <a:ext cx="3651467" cy="167660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ZA" sz="4400"/>
              <a:t>Health Sciences</a:t>
            </a:r>
            <a:endParaRPr/>
          </a:p>
        </p:txBody>
      </p:sp>
      <p:sp>
        <p:nvSpPr>
          <p:cNvPr id="250" name="Google Shape;250;p25"/>
          <p:cNvSpPr txBox="1"/>
          <p:nvPr>
            <p:ph idx="1" type="body"/>
          </p:nvPr>
        </p:nvSpPr>
        <p:spPr>
          <a:xfrm>
            <a:off x="648925" y="3974901"/>
            <a:ext cx="3651600" cy="2172600"/>
          </a:xfrm>
          <a:prstGeom prst="rect">
            <a:avLst/>
          </a:prstGeom>
          <a:noFill/>
          <a:ln>
            <a:noFill/>
          </a:ln>
        </p:spPr>
        <p:txBody>
          <a:bodyPr anchorCtr="0" anchor="t" bIns="45700" lIns="91425" spcFirstLastPara="1" rIns="91425" wrap="square" tIns="45700">
            <a:normAutofit/>
          </a:bodyPr>
          <a:lstStyle/>
          <a:p>
            <a:pPr indent="0" lvl="0" marL="0" rtl="0" algn="l">
              <a:lnSpc>
                <a:spcPct val="115000"/>
              </a:lnSpc>
              <a:spcBef>
                <a:spcPts val="0"/>
              </a:spcBef>
              <a:spcAft>
                <a:spcPts val="0"/>
              </a:spcAft>
              <a:buClr>
                <a:schemeClr val="dk1"/>
              </a:buClr>
              <a:buSzPts val="1100"/>
              <a:buFont typeface="Arial"/>
              <a:buNone/>
            </a:pPr>
            <a:r>
              <a:rPr i="1" lang="en-ZA" sz="3200">
                <a:solidFill>
                  <a:schemeClr val="dk1"/>
                </a:solidFill>
                <a:latin typeface="Caveat"/>
                <a:ea typeface="Caveat"/>
                <a:cs typeface="Caveat"/>
                <a:sym typeface="Caveat"/>
              </a:rPr>
              <a:t>“Knowledge needs to be out there and easily reachable without charge to the end user”</a:t>
            </a:r>
            <a:endParaRPr sz="3200">
              <a:latin typeface="Caveat"/>
              <a:ea typeface="Caveat"/>
              <a:cs typeface="Caveat"/>
              <a:sym typeface="Caveat"/>
            </a:endParaRPr>
          </a:p>
        </p:txBody>
      </p:sp>
      <p:pic>
        <p:nvPicPr>
          <p:cNvPr descr="A person looking at the camera&#10;&#10;Description automatically generated" id="251" name="Google Shape;251;p25"/>
          <p:cNvPicPr preferRelativeResize="0"/>
          <p:nvPr>
            <p:ph idx="2" type="pic"/>
          </p:nvPr>
        </p:nvPicPr>
        <p:blipFill rotWithShape="1">
          <a:blip r:embed="rId4">
            <a:alphaModFix/>
          </a:blip>
          <a:srcRect b="4598" l="0" r="-2" t="4601"/>
          <a:stretch/>
        </p:blipFill>
        <p:spPr>
          <a:xfrm>
            <a:off x="4822025" y="248275"/>
            <a:ext cx="6677100" cy="6062400"/>
          </a:xfrm>
          <a:prstGeom prst="rect">
            <a:avLst/>
          </a:prstGeom>
          <a:noFill/>
          <a:ln cap="flat" cmpd="sng" w="38100">
            <a:solidFill>
              <a:srgbClr val="000000"/>
            </a:solidFill>
            <a:prstDash val="solid"/>
            <a:round/>
            <a:headEnd len="sm" w="sm" type="none"/>
            <a:tailEnd len="sm" w="sm" type="none"/>
          </a:ln>
        </p:spPr>
      </p:pic>
      <p:pic>
        <p:nvPicPr>
          <p:cNvPr id="252" name="Google Shape;252;p25"/>
          <p:cNvPicPr preferRelativeResize="0"/>
          <p:nvPr/>
        </p:nvPicPr>
        <p:blipFill>
          <a:blip r:embed="rId5">
            <a:alphaModFix/>
          </a:blip>
          <a:stretch>
            <a:fillRect/>
          </a:stretch>
        </p:blipFill>
        <p:spPr>
          <a:xfrm>
            <a:off x="648926" y="2191325"/>
            <a:ext cx="2551552" cy="1387400"/>
          </a:xfrm>
          <a:prstGeom prst="rect">
            <a:avLst/>
          </a:prstGeom>
          <a:noFill/>
          <a:ln>
            <a:noFill/>
          </a:ln>
        </p:spPr>
      </p:pic>
      <p:sp>
        <p:nvSpPr>
          <p:cNvPr id="253" name="Google Shape;253;p25"/>
          <p:cNvSpPr txBox="1"/>
          <p:nvPr/>
        </p:nvSpPr>
        <p:spPr>
          <a:xfrm>
            <a:off x="7502950" y="6339750"/>
            <a:ext cx="2343300" cy="442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ZA" sz="2400"/>
              <a:t>Juan</a:t>
            </a:r>
            <a:endParaRPr sz="24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58" name="Shape 258"/>
        <p:cNvGrpSpPr/>
        <p:nvPr/>
      </p:nvGrpSpPr>
      <p:grpSpPr>
        <a:xfrm>
          <a:off x="0" y="0"/>
          <a:ext cx="0" cy="0"/>
          <a:chOff x="0" y="0"/>
          <a:chExt cx="0" cy="0"/>
        </a:xfrm>
      </p:grpSpPr>
      <p:sp>
        <p:nvSpPr>
          <p:cNvPr id="259" name="Google Shape;259;p23"/>
          <p:cNvSpPr txBox="1"/>
          <p:nvPr>
            <p:ph type="title"/>
          </p:nvPr>
        </p:nvSpPr>
        <p:spPr>
          <a:xfrm>
            <a:off x="648929" y="629266"/>
            <a:ext cx="3651467" cy="167660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3700"/>
              <a:buFont typeface="Calibri"/>
              <a:buNone/>
            </a:pPr>
            <a:r>
              <a:rPr lang="en-ZA" sz="3700"/>
              <a:t>Engineering and the Built Environment</a:t>
            </a:r>
            <a:endParaRPr/>
          </a:p>
        </p:txBody>
      </p:sp>
      <p:sp>
        <p:nvSpPr>
          <p:cNvPr id="260" name="Google Shape;260;p23"/>
          <p:cNvSpPr txBox="1"/>
          <p:nvPr>
            <p:ph idx="1" type="body"/>
          </p:nvPr>
        </p:nvSpPr>
        <p:spPr>
          <a:xfrm>
            <a:off x="345050" y="3848200"/>
            <a:ext cx="3955200" cy="2375400"/>
          </a:xfrm>
          <a:prstGeom prst="rect">
            <a:avLst/>
          </a:prstGeom>
          <a:noFill/>
          <a:ln>
            <a:noFill/>
          </a:ln>
        </p:spPr>
        <p:txBody>
          <a:bodyPr anchorCtr="0" anchor="t" bIns="45700" lIns="91425" spcFirstLastPara="1" rIns="91425" wrap="square" tIns="45700">
            <a:normAutofit/>
          </a:bodyPr>
          <a:lstStyle/>
          <a:p>
            <a:pPr indent="0" lvl="0" marL="0" rtl="0" algn="l">
              <a:lnSpc>
                <a:spcPct val="115000"/>
              </a:lnSpc>
              <a:spcBef>
                <a:spcPts val="1800"/>
              </a:spcBef>
              <a:spcAft>
                <a:spcPts val="0"/>
              </a:spcAft>
              <a:buClr>
                <a:schemeClr val="dk1"/>
              </a:buClr>
              <a:buSzPts val="1100"/>
              <a:buFont typeface="Arial"/>
              <a:buNone/>
            </a:pPr>
            <a:r>
              <a:rPr i="1" lang="en-ZA" sz="2400">
                <a:solidFill>
                  <a:schemeClr val="dk1"/>
                </a:solidFill>
                <a:highlight>
                  <a:srgbClr val="FFFFFF"/>
                </a:highlight>
                <a:latin typeface="Caveat"/>
                <a:ea typeface="Caveat"/>
                <a:cs typeface="Caveat"/>
                <a:sym typeface="Caveat"/>
              </a:rPr>
              <a:t>“I will always lend an ear to what students have to say and try to implement feedback in my approach to teaching as well as the textbook I am developing”</a:t>
            </a:r>
            <a:endParaRPr i="1" sz="2400">
              <a:solidFill>
                <a:schemeClr val="dk1"/>
              </a:solidFill>
              <a:highlight>
                <a:srgbClr val="FFFFFF"/>
              </a:highlight>
              <a:latin typeface="Caveat"/>
              <a:ea typeface="Caveat"/>
              <a:cs typeface="Caveat"/>
              <a:sym typeface="Caveat"/>
            </a:endParaRPr>
          </a:p>
          <a:p>
            <a:pPr indent="114300" lvl="0" marL="0" rtl="0" algn="l">
              <a:lnSpc>
                <a:spcPct val="90000"/>
              </a:lnSpc>
              <a:spcBef>
                <a:spcPts val="400"/>
              </a:spcBef>
              <a:spcAft>
                <a:spcPts val="2100"/>
              </a:spcAft>
              <a:buClr>
                <a:schemeClr val="dk1"/>
              </a:buClr>
              <a:buSzPts val="1800"/>
              <a:buFont typeface="Arial"/>
              <a:buNone/>
            </a:pPr>
            <a:r>
              <a:t/>
            </a:r>
            <a:endParaRPr sz="2400"/>
          </a:p>
        </p:txBody>
      </p:sp>
      <p:pic>
        <p:nvPicPr>
          <p:cNvPr descr="http://www.dot4d.uct.ac.za/sites/default/files/image_tool/images/493/Kensleyrao%20Apajee%20cropped.jpg" id="261" name="Google Shape;261;p23"/>
          <p:cNvPicPr preferRelativeResize="0"/>
          <p:nvPr/>
        </p:nvPicPr>
        <p:blipFill rotWithShape="1">
          <a:blip r:embed="rId4">
            <a:alphaModFix/>
          </a:blip>
          <a:srcRect b="23127" l="0" r="-1" t="15129"/>
          <a:stretch/>
        </p:blipFill>
        <p:spPr>
          <a:xfrm>
            <a:off x="4800600" y="248275"/>
            <a:ext cx="6698357" cy="6082049"/>
          </a:xfrm>
          <a:prstGeom prst="rect">
            <a:avLst/>
          </a:prstGeom>
          <a:noFill/>
          <a:ln cap="flat" cmpd="sng" w="38100">
            <a:solidFill>
              <a:srgbClr val="000000"/>
            </a:solidFill>
            <a:prstDash val="solid"/>
            <a:round/>
            <a:headEnd len="sm" w="sm" type="none"/>
            <a:tailEnd len="sm" w="sm" type="none"/>
          </a:ln>
        </p:spPr>
      </p:pic>
      <p:pic>
        <p:nvPicPr>
          <p:cNvPr id="262" name="Google Shape;262;p23"/>
          <p:cNvPicPr preferRelativeResize="0"/>
          <p:nvPr/>
        </p:nvPicPr>
        <p:blipFill>
          <a:blip r:embed="rId5">
            <a:alphaModFix/>
          </a:blip>
          <a:stretch>
            <a:fillRect/>
          </a:stretch>
        </p:blipFill>
        <p:spPr>
          <a:xfrm>
            <a:off x="648924" y="2465462"/>
            <a:ext cx="1350000" cy="1382740"/>
          </a:xfrm>
          <a:prstGeom prst="rect">
            <a:avLst/>
          </a:prstGeom>
          <a:noFill/>
          <a:ln>
            <a:noFill/>
          </a:ln>
        </p:spPr>
      </p:pic>
      <p:sp>
        <p:nvSpPr>
          <p:cNvPr id="263" name="Google Shape;263;p23"/>
          <p:cNvSpPr txBox="1"/>
          <p:nvPr/>
        </p:nvSpPr>
        <p:spPr>
          <a:xfrm>
            <a:off x="2450825" y="2536825"/>
            <a:ext cx="1526400" cy="139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ZA" sz="1800"/>
              <a:t>First year Mechanical Engineering drawing</a:t>
            </a:r>
            <a:endParaRPr sz="1800"/>
          </a:p>
        </p:txBody>
      </p:sp>
      <p:sp>
        <p:nvSpPr>
          <p:cNvPr id="264" name="Google Shape;264;p23"/>
          <p:cNvSpPr txBox="1"/>
          <p:nvPr/>
        </p:nvSpPr>
        <p:spPr>
          <a:xfrm>
            <a:off x="7243775" y="6310325"/>
            <a:ext cx="2529000" cy="471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ZA" sz="2400"/>
              <a:t>Kensley</a:t>
            </a:r>
            <a:endParaRPr sz="240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8" name="Shape 268"/>
        <p:cNvGrpSpPr/>
        <p:nvPr/>
      </p:nvGrpSpPr>
      <p:grpSpPr>
        <a:xfrm>
          <a:off x="0" y="0"/>
          <a:ext cx="0" cy="0"/>
          <a:chOff x="0" y="0"/>
          <a:chExt cx="0" cy="0"/>
        </a:xfrm>
      </p:grpSpPr>
      <p:sp>
        <p:nvSpPr>
          <p:cNvPr id="269" name="Google Shape;269;p2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accent2"/>
              </a:buClr>
              <a:buSzPts val="3200"/>
              <a:buFont typeface="Calibri"/>
              <a:buNone/>
            </a:pPr>
            <a:r>
              <a:rPr lang="en-ZA" sz="3200">
                <a:solidFill>
                  <a:srgbClr val="FF9900"/>
                </a:solidFill>
              </a:rPr>
              <a:t>Agents (open textbook authors)</a:t>
            </a:r>
            <a:endParaRPr>
              <a:solidFill>
                <a:srgbClr val="FF9900"/>
              </a:solidFill>
            </a:endParaRPr>
          </a:p>
        </p:txBody>
      </p:sp>
      <p:sp>
        <p:nvSpPr>
          <p:cNvPr id="270" name="Google Shape;270;p28"/>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800"/>
              <a:buNone/>
            </a:pPr>
            <a:r>
              <a:rPr lang="en-ZA"/>
              <a:t>What motivates them? </a:t>
            </a:r>
            <a:endParaRPr/>
          </a:p>
          <a:p>
            <a:pPr indent="0" lvl="0" marL="0" rtl="0" algn="l">
              <a:lnSpc>
                <a:spcPct val="90000"/>
              </a:lnSpc>
              <a:spcBef>
                <a:spcPts val="1000"/>
              </a:spcBef>
              <a:spcAft>
                <a:spcPts val="0"/>
              </a:spcAft>
              <a:buClr>
                <a:schemeClr val="dk1"/>
              </a:buClr>
              <a:buSzPts val="2800"/>
              <a:buNone/>
            </a:pPr>
            <a:r>
              <a:t/>
            </a:r>
            <a:endParaRPr/>
          </a:p>
          <a:p>
            <a:pPr indent="0" lvl="0" marL="0" rtl="0" algn="l">
              <a:lnSpc>
                <a:spcPct val="90000"/>
              </a:lnSpc>
              <a:spcBef>
                <a:spcPts val="1000"/>
              </a:spcBef>
              <a:spcAft>
                <a:spcPts val="0"/>
              </a:spcAft>
              <a:buClr>
                <a:schemeClr val="dk1"/>
              </a:buClr>
              <a:buSzPts val="2800"/>
              <a:buNone/>
            </a:pPr>
            <a:r>
              <a:rPr lang="en-ZA"/>
              <a:t>What drives them despite no recognition or encouragement?</a:t>
            </a:r>
            <a:endParaRPr/>
          </a:p>
          <a:p>
            <a:pPr indent="0" lvl="0" marL="0" rtl="0" algn="l">
              <a:lnSpc>
                <a:spcPct val="90000"/>
              </a:lnSpc>
              <a:spcBef>
                <a:spcPts val="1000"/>
              </a:spcBef>
              <a:spcAft>
                <a:spcPts val="0"/>
              </a:spcAft>
              <a:buClr>
                <a:schemeClr val="dk1"/>
              </a:buClr>
              <a:buSzPts val="2800"/>
              <a:buNone/>
            </a:pPr>
            <a:r>
              <a:t/>
            </a:r>
            <a:endParaRPr/>
          </a:p>
          <a:p>
            <a:pPr indent="0" lvl="0" marL="0" rtl="0" algn="l">
              <a:lnSpc>
                <a:spcPct val="90000"/>
              </a:lnSpc>
              <a:spcBef>
                <a:spcPts val="1000"/>
              </a:spcBef>
              <a:spcAft>
                <a:spcPts val="0"/>
              </a:spcAft>
              <a:buClr>
                <a:schemeClr val="dk1"/>
              </a:buClr>
              <a:buSzPts val="2800"/>
              <a:buNone/>
            </a:pPr>
            <a:r>
              <a:rPr lang="en-ZA"/>
              <a:t>How can we support these champions? </a:t>
            </a:r>
            <a:endParaRPr/>
          </a:p>
          <a:p>
            <a:pPr indent="-50800" lvl="0" marL="228600" rtl="0" algn="l">
              <a:lnSpc>
                <a:spcPct val="90000"/>
              </a:lnSpc>
              <a:spcBef>
                <a:spcPts val="1000"/>
              </a:spcBef>
              <a:spcAft>
                <a:spcPts val="0"/>
              </a:spcAft>
              <a:buClr>
                <a:schemeClr val="dk1"/>
              </a:buClr>
              <a:buSzPts val="2800"/>
              <a:buNone/>
            </a:pPr>
            <a:r>
              <a:t/>
            </a:r>
            <a:endParaRPr/>
          </a:p>
          <a:p>
            <a:pPr indent="-50800" lvl="0" marL="228600" rtl="0" algn="l">
              <a:lnSpc>
                <a:spcPct val="90000"/>
              </a:lnSpc>
              <a:spcBef>
                <a:spcPts val="1000"/>
              </a:spcBef>
              <a:spcAft>
                <a:spcPts val="0"/>
              </a:spcAft>
              <a:buClr>
                <a:schemeClr val="dk1"/>
              </a:buClr>
              <a:buSzPts val="2800"/>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6" name="Shape 96"/>
        <p:cNvGrpSpPr/>
        <p:nvPr/>
      </p:nvGrpSpPr>
      <p:grpSpPr>
        <a:xfrm>
          <a:off x="0" y="0"/>
          <a:ext cx="0" cy="0"/>
          <a:chOff x="0" y="0"/>
          <a:chExt cx="0" cy="0"/>
        </a:xfrm>
      </p:grpSpPr>
      <p:pic>
        <p:nvPicPr>
          <p:cNvPr id="97" name="Google Shape;97;g758234f1e7_1_369"/>
          <p:cNvPicPr preferRelativeResize="0"/>
          <p:nvPr/>
        </p:nvPicPr>
        <p:blipFill>
          <a:blip r:embed="rId3">
            <a:alphaModFix/>
          </a:blip>
          <a:stretch>
            <a:fillRect/>
          </a:stretch>
        </p:blipFill>
        <p:spPr>
          <a:xfrm>
            <a:off x="18250" y="43132"/>
            <a:ext cx="944239" cy="746050"/>
          </a:xfrm>
          <a:prstGeom prst="rect">
            <a:avLst/>
          </a:prstGeom>
          <a:noFill/>
          <a:ln>
            <a:noFill/>
          </a:ln>
        </p:spPr>
      </p:pic>
      <p:pic>
        <p:nvPicPr>
          <p:cNvPr id="98" name="Google Shape;98;g758234f1e7_1_369"/>
          <p:cNvPicPr preferRelativeResize="0"/>
          <p:nvPr/>
        </p:nvPicPr>
        <p:blipFill>
          <a:blip r:embed="rId4">
            <a:alphaModFix/>
          </a:blip>
          <a:stretch>
            <a:fillRect/>
          </a:stretch>
        </p:blipFill>
        <p:spPr>
          <a:xfrm>
            <a:off x="-67050" y="639950"/>
            <a:ext cx="1119500" cy="608726"/>
          </a:xfrm>
          <a:prstGeom prst="rect">
            <a:avLst/>
          </a:prstGeom>
          <a:noFill/>
          <a:ln>
            <a:noFill/>
          </a:ln>
        </p:spPr>
      </p:pic>
      <p:pic>
        <p:nvPicPr>
          <p:cNvPr id="99" name="Google Shape;99;g758234f1e7_1_369"/>
          <p:cNvPicPr preferRelativeResize="0"/>
          <p:nvPr/>
        </p:nvPicPr>
        <p:blipFill>
          <a:blip r:embed="rId5">
            <a:alphaModFix/>
          </a:blip>
          <a:stretch>
            <a:fillRect/>
          </a:stretch>
        </p:blipFill>
        <p:spPr>
          <a:xfrm>
            <a:off x="105875" y="1248675"/>
            <a:ext cx="773640" cy="746050"/>
          </a:xfrm>
          <a:prstGeom prst="rect">
            <a:avLst/>
          </a:prstGeom>
          <a:noFill/>
          <a:ln>
            <a:noFill/>
          </a:ln>
        </p:spPr>
      </p:pic>
      <p:pic>
        <p:nvPicPr>
          <p:cNvPr id="100" name="Google Shape;100;g758234f1e7_1_369"/>
          <p:cNvPicPr preferRelativeResize="0"/>
          <p:nvPr/>
        </p:nvPicPr>
        <p:blipFill>
          <a:blip r:embed="rId6">
            <a:alphaModFix/>
          </a:blip>
          <a:stretch>
            <a:fillRect/>
          </a:stretch>
        </p:blipFill>
        <p:spPr>
          <a:xfrm>
            <a:off x="20575" y="2009575"/>
            <a:ext cx="944249" cy="776133"/>
          </a:xfrm>
          <a:prstGeom prst="rect">
            <a:avLst/>
          </a:prstGeom>
          <a:noFill/>
          <a:ln>
            <a:noFill/>
          </a:ln>
        </p:spPr>
      </p:pic>
      <p:pic>
        <p:nvPicPr>
          <p:cNvPr id="101" name="Google Shape;101;g758234f1e7_1_369"/>
          <p:cNvPicPr preferRelativeResize="0"/>
          <p:nvPr/>
        </p:nvPicPr>
        <p:blipFill>
          <a:blip r:embed="rId7">
            <a:alphaModFix/>
          </a:blip>
          <a:stretch>
            <a:fillRect/>
          </a:stretch>
        </p:blipFill>
        <p:spPr>
          <a:xfrm>
            <a:off x="103550" y="2908039"/>
            <a:ext cx="773651" cy="515570"/>
          </a:xfrm>
          <a:prstGeom prst="rect">
            <a:avLst/>
          </a:prstGeom>
          <a:noFill/>
          <a:ln>
            <a:noFill/>
          </a:ln>
        </p:spPr>
      </p:pic>
      <p:pic>
        <p:nvPicPr>
          <p:cNvPr id="102" name="Google Shape;102;g758234f1e7_1_369"/>
          <p:cNvPicPr preferRelativeResize="0"/>
          <p:nvPr/>
        </p:nvPicPr>
        <p:blipFill>
          <a:blip r:embed="rId8">
            <a:alphaModFix/>
          </a:blip>
          <a:stretch>
            <a:fillRect/>
          </a:stretch>
        </p:blipFill>
        <p:spPr>
          <a:xfrm>
            <a:off x="-21150" y="3267124"/>
            <a:ext cx="1027698" cy="1027698"/>
          </a:xfrm>
          <a:prstGeom prst="rect">
            <a:avLst/>
          </a:prstGeom>
          <a:noFill/>
          <a:ln>
            <a:noFill/>
          </a:ln>
        </p:spPr>
      </p:pic>
      <p:pic>
        <p:nvPicPr>
          <p:cNvPr id="103" name="Google Shape;103;g758234f1e7_1_369"/>
          <p:cNvPicPr preferRelativeResize="0"/>
          <p:nvPr/>
        </p:nvPicPr>
        <p:blipFill>
          <a:blip r:embed="rId9">
            <a:alphaModFix/>
          </a:blip>
          <a:stretch>
            <a:fillRect/>
          </a:stretch>
        </p:blipFill>
        <p:spPr>
          <a:xfrm>
            <a:off x="-21150" y="4049213"/>
            <a:ext cx="1027700" cy="856424"/>
          </a:xfrm>
          <a:prstGeom prst="rect">
            <a:avLst/>
          </a:prstGeom>
          <a:noFill/>
          <a:ln>
            <a:noFill/>
          </a:ln>
        </p:spPr>
      </p:pic>
      <p:pic>
        <p:nvPicPr>
          <p:cNvPr id="104" name="Google Shape;104;g758234f1e7_1_369"/>
          <p:cNvPicPr preferRelativeResize="0"/>
          <p:nvPr/>
        </p:nvPicPr>
        <p:blipFill>
          <a:blip r:embed="rId10">
            <a:alphaModFix/>
          </a:blip>
          <a:stretch>
            <a:fillRect/>
          </a:stretch>
        </p:blipFill>
        <p:spPr>
          <a:xfrm>
            <a:off x="19500" y="4852451"/>
            <a:ext cx="1119505" cy="1146650"/>
          </a:xfrm>
          <a:prstGeom prst="rect">
            <a:avLst/>
          </a:prstGeom>
          <a:noFill/>
          <a:ln>
            <a:noFill/>
          </a:ln>
        </p:spPr>
      </p:pic>
      <p:pic>
        <p:nvPicPr>
          <p:cNvPr id="105" name="Google Shape;105;g758234f1e7_1_369"/>
          <p:cNvPicPr preferRelativeResize="0"/>
          <p:nvPr/>
        </p:nvPicPr>
        <p:blipFill>
          <a:blip r:embed="rId11">
            <a:alphaModFix/>
          </a:blip>
          <a:stretch>
            <a:fillRect/>
          </a:stretch>
        </p:blipFill>
        <p:spPr>
          <a:xfrm>
            <a:off x="163941" y="5922903"/>
            <a:ext cx="652871" cy="856425"/>
          </a:xfrm>
          <a:prstGeom prst="rect">
            <a:avLst/>
          </a:prstGeom>
          <a:noFill/>
          <a:ln>
            <a:noFill/>
          </a:ln>
        </p:spPr>
      </p:pic>
      <p:pic>
        <p:nvPicPr>
          <p:cNvPr descr="idrc_logo.png" id="106" name="Google Shape;106;g758234f1e7_1_369"/>
          <p:cNvPicPr preferRelativeResize="0"/>
          <p:nvPr/>
        </p:nvPicPr>
        <p:blipFill rotWithShape="1">
          <a:blip r:embed="rId12">
            <a:alphaModFix/>
          </a:blip>
          <a:srcRect b="0" l="0" r="0" t="0"/>
          <a:stretch/>
        </p:blipFill>
        <p:spPr>
          <a:xfrm>
            <a:off x="4474958" y="1541393"/>
            <a:ext cx="1912417" cy="531247"/>
          </a:xfrm>
          <a:prstGeom prst="rect">
            <a:avLst/>
          </a:prstGeom>
          <a:noFill/>
          <a:ln>
            <a:noFill/>
          </a:ln>
        </p:spPr>
      </p:pic>
      <p:pic>
        <p:nvPicPr>
          <p:cNvPr descr="A drawing of a face&#10;&#10;Description generated with high confidence" id="107" name="Google Shape;107;g758234f1e7_1_369"/>
          <p:cNvPicPr preferRelativeResize="0"/>
          <p:nvPr/>
        </p:nvPicPr>
        <p:blipFill rotWithShape="1">
          <a:blip r:embed="rId13">
            <a:alphaModFix/>
          </a:blip>
          <a:srcRect b="0" l="0" r="0" t="0"/>
          <a:stretch/>
        </p:blipFill>
        <p:spPr>
          <a:xfrm>
            <a:off x="7864425" y="1472463"/>
            <a:ext cx="1912416" cy="669109"/>
          </a:xfrm>
          <a:prstGeom prst="rect">
            <a:avLst/>
          </a:prstGeom>
          <a:noFill/>
          <a:ln>
            <a:noFill/>
          </a:ln>
        </p:spPr>
      </p:pic>
      <p:sp>
        <p:nvSpPr>
          <p:cNvPr id="108" name="Google Shape;108;g758234f1e7_1_369"/>
          <p:cNvSpPr txBox="1"/>
          <p:nvPr/>
        </p:nvSpPr>
        <p:spPr>
          <a:xfrm>
            <a:off x="2825150" y="2631075"/>
            <a:ext cx="8087400" cy="3000000"/>
          </a:xfrm>
          <a:prstGeom prst="rect">
            <a:avLst/>
          </a:prstGeom>
          <a:noFill/>
          <a:ln>
            <a:noFill/>
          </a:ln>
        </p:spPr>
        <p:txBody>
          <a:bodyPr anchorCtr="0" anchor="t" bIns="91425" lIns="91425" spcFirstLastPara="1" rIns="91425" wrap="square" tIns="91425">
            <a:noAutofit/>
          </a:bodyPr>
          <a:lstStyle/>
          <a:p>
            <a:pPr indent="0" lvl="0" marL="0" rtl="0" algn="ctr">
              <a:lnSpc>
                <a:spcPct val="90000"/>
              </a:lnSpc>
              <a:spcBef>
                <a:spcPts val="0"/>
              </a:spcBef>
              <a:spcAft>
                <a:spcPts val="0"/>
              </a:spcAft>
              <a:buNone/>
            </a:pPr>
            <a:r>
              <a:rPr lang="en-ZA" sz="2400">
                <a:solidFill>
                  <a:schemeClr val="dk2"/>
                </a:solidFill>
                <a:latin typeface="Calibri"/>
                <a:ea typeface="Calibri"/>
                <a:cs typeface="Calibri"/>
                <a:sym typeface="Calibri"/>
              </a:rPr>
              <a:t>This work is carried out with the aid of a grant from the International Development Research Centre, Ottawa, Canada.</a:t>
            </a:r>
            <a:endParaRPr sz="2400">
              <a:solidFill>
                <a:schemeClr val="dk2"/>
              </a:solidFill>
            </a:endParaRPr>
          </a:p>
          <a:p>
            <a:pPr indent="0" lvl="0" marL="0" rtl="0" algn="ctr">
              <a:lnSpc>
                <a:spcPct val="90000"/>
              </a:lnSpc>
              <a:spcBef>
                <a:spcPts val="1000"/>
              </a:spcBef>
              <a:spcAft>
                <a:spcPts val="0"/>
              </a:spcAft>
              <a:buNone/>
            </a:pPr>
            <a:r>
              <a:rPr lang="en-ZA" sz="2400">
                <a:solidFill>
                  <a:schemeClr val="dk2"/>
                </a:solidFill>
                <a:latin typeface="Calibri"/>
                <a:ea typeface="Calibri"/>
                <a:cs typeface="Calibri"/>
                <a:sym typeface="Calibri"/>
              </a:rPr>
              <a:t>It is licensed under a Creative Commons International 4.0 licence.</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5" name="Shape 275"/>
        <p:cNvGrpSpPr/>
        <p:nvPr/>
      </p:nvGrpSpPr>
      <p:grpSpPr>
        <a:xfrm>
          <a:off x="0" y="0"/>
          <a:ext cx="0" cy="0"/>
          <a:chOff x="0" y="0"/>
          <a:chExt cx="0" cy="0"/>
        </a:xfrm>
      </p:grpSpPr>
      <p:pic>
        <p:nvPicPr>
          <p:cNvPr id="276" name="Google Shape;276;g758234f1e7_1_498"/>
          <p:cNvPicPr preferRelativeResize="0"/>
          <p:nvPr/>
        </p:nvPicPr>
        <p:blipFill>
          <a:blip r:embed="rId3">
            <a:alphaModFix/>
          </a:blip>
          <a:stretch>
            <a:fillRect/>
          </a:stretch>
        </p:blipFill>
        <p:spPr>
          <a:xfrm>
            <a:off x="18250" y="43132"/>
            <a:ext cx="944239" cy="746050"/>
          </a:xfrm>
          <a:prstGeom prst="rect">
            <a:avLst/>
          </a:prstGeom>
          <a:noFill/>
          <a:ln>
            <a:noFill/>
          </a:ln>
        </p:spPr>
      </p:pic>
      <p:pic>
        <p:nvPicPr>
          <p:cNvPr id="277" name="Google Shape;277;g758234f1e7_1_498"/>
          <p:cNvPicPr preferRelativeResize="0"/>
          <p:nvPr/>
        </p:nvPicPr>
        <p:blipFill>
          <a:blip r:embed="rId4">
            <a:alphaModFix/>
          </a:blip>
          <a:stretch>
            <a:fillRect/>
          </a:stretch>
        </p:blipFill>
        <p:spPr>
          <a:xfrm>
            <a:off x="-67050" y="639950"/>
            <a:ext cx="1119500" cy="608726"/>
          </a:xfrm>
          <a:prstGeom prst="rect">
            <a:avLst/>
          </a:prstGeom>
          <a:noFill/>
          <a:ln>
            <a:noFill/>
          </a:ln>
        </p:spPr>
      </p:pic>
      <p:pic>
        <p:nvPicPr>
          <p:cNvPr id="278" name="Google Shape;278;g758234f1e7_1_498"/>
          <p:cNvPicPr preferRelativeResize="0"/>
          <p:nvPr/>
        </p:nvPicPr>
        <p:blipFill>
          <a:blip r:embed="rId5">
            <a:alphaModFix/>
          </a:blip>
          <a:stretch>
            <a:fillRect/>
          </a:stretch>
        </p:blipFill>
        <p:spPr>
          <a:xfrm>
            <a:off x="105875" y="1248675"/>
            <a:ext cx="773640" cy="746050"/>
          </a:xfrm>
          <a:prstGeom prst="rect">
            <a:avLst/>
          </a:prstGeom>
          <a:noFill/>
          <a:ln>
            <a:noFill/>
          </a:ln>
        </p:spPr>
      </p:pic>
      <p:pic>
        <p:nvPicPr>
          <p:cNvPr id="279" name="Google Shape;279;g758234f1e7_1_498"/>
          <p:cNvPicPr preferRelativeResize="0"/>
          <p:nvPr/>
        </p:nvPicPr>
        <p:blipFill>
          <a:blip r:embed="rId6">
            <a:alphaModFix/>
          </a:blip>
          <a:stretch>
            <a:fillRect/>
          </a:stretch>
        </p:blipFill>
        <p:spPr>
          <a:xfrm>
            <a:off x="20575" y="2009575"/>
            <a:ext cx="944249" cy="776133"/>
          </a:xfrm>
          <a:prstGeom prst="rect">
            <a:avLst/>
          </a:prstGeom>
          <a:noFill/>
          <a:ln>
            <a:noFill/>
          </a:ln>
        </p:spPr>
      </p:pic>
      <p:pic>
        <p:nvPicPr>
          <p:cNvPr id="280" name="Google Shape;280;g758234f1e7_1_498"/>
          <p:cNvPicPr preferRelativeResize="0"/>
          <p:nvPr/>
        </p:nvPicPr>
        <p:blipFill>
          <a:blip r:embed="rId7">
            <a:alphaModFix/>
          </a:blip>
          <a:stretch>
            <a:fillRect/>
          </a:stretch>
        </p:blipFill>
        <p:spPr>
          <a:xfrm>
            <a:off x="103550" y="2908039"/>
            <a:ext cx="773651" cy="515570"/>
          </a:xfrm>
          <a:prstGeom prst="rect">
            <a:avLst/>
          </a:prstGeom>
          <a:noFill/>
          <a:ln>
            <a:noFill/>
          </a:ln>
        </p:spPr>
      </p:pic>
      <p:pic>
        <p:nvPicPr>
          <p:cNvPr id="281" name="Google Shape;281;g758234f1e7_1_498"/>
          <p:cNvPicPr preferRelativeResize="0"/>
          <p:nvPr/>
        </p:nvPicPr>
        <p:blipFill>
          <a:blip r:embed="rId8">
            <a:alphaModFix/>
          </a:blip>
          <a:stretch>
            <a:fillRect/>
          </a:stretch>
        </p:blipFill>
        <p:spPr>
          <a:xfrm>
            <a:off x="-21150" y="3267124"/>
            <a:ext cx="1027698" cy="1027698"/>
          </a:xfrm>
          <a:prstGeom prst="rect">
            <a:avLst/>
          </a:prstGeom>
          <a:noFill/>
          <a:ln>
            <a:noFill/>
          </a:ln>
        </p:spPr>
      </p:pic>
      <p:pic>
        <p:nvPicPr>
          <p:cNvPr id="282" name="Google Shape;282;g758234f1e7_1_498"/>
          <p:cNvPicPr preferRelativeResize="0"/>
          <p:nvPr/>
        </p:nvPicPr>
        <p:blipFill>
          <a:blip r:embed="rId9">
            <a:alphaModFix/>
          </a:blip>
          <a:stretch>
            <a:fillRect/>
          </a:stretch>
        </p:blipFill>
        <p:spPr>
          <a:xfrm>
            <a:off x="-21150" y="4049213"/>
            <a:ext cx="1027700" cy="856424"/>
          </a:xfrm>
          <a:prstGeom prst="rect">
            <a:avLst/>
          </a:prstGeom>
          <a:noFill/>
          <a:ln>
            <a:noFill/>
          </a:ln>
        </p:spPr>
      </p:pic>
      <p:pic>
        <p:nvPicPr>
          <p:cNvPr id="283" name="Google Shape;283;g758234f1e7_1_498"/>
          <p:cNvPicPr preferRelativeResize="0"/>
          <p:nvPr/>
        </p:nvPicPr>
        <p:blipFill>
          <a:blip r:embed="rId10">
            <a:alphaModFix/>
          </a:blip>
          <a:stretch>
            <a:fillRect/>
          </a:stretch>
        </p:blipFill>
        <p:spPr>
          <a:xfrm>
            <a:off x="19500" y="4852451"/>
            <a:ext cx="1119505" cy="1146650"/>
          </a:xfrm>
          <a:prstGeom prst="rect">
            <a:avLst/>
          </a:prstGeom>
          <a:noFill/>
          <a:ln>
            <a:noFill/>
          </a:ln>
        </p:spPr>
      </p:pic>
      <p:pic>
        <p:nvPicPr>
          <p:cNvPr id="284" name="Google Shape;284;g758234f1e7_1_498"/>
          <p:cNvPicPr preferRelativeResize="0"/>
          <p:nvPr/>
        </p:nvPicPr>
        <p:blipFill>
          <a:blip r:embed="rId11">
            <a:alphaModFix/>
          </a:blip>
          <a:stretch>
            <a:fillRect/>
          </a:stretch>
        </p:blipFill>
        <p:spPr>
          <a:xfrm>
            <a:off x="163941" y="5922903"/>
            <a:ext cx="652871" cy="856425"/>
          </a:xfrm>
          <a:prstGeom prst="rect">
            <a:avLst/>
          </a:prstGeom>
          <a:noFill/>
          <a:ln>
            <a:noFill/>
          </a:ln>
        </p:spPr>
      </p:pic>
      <p:sp>
        <p:nvSpPr>
          <p:cNvPr id="285" name="Google Shape;285;g758234f1e7_1_498"/>
          <p:cNvSpPr txBox="1"/>
          <p:nvPr>
            <p:ph type="title"/>
          </p:nvPr>
        </p:nvSpPr>
        <p:spPr>
          <a:xfrm>
            <a:off x="415600" y="593367"/>
            <a:ext cx="11360700" cy="763500"/>
          </a:xfrm>
          <a:prstGeom prst="rect">
            <a:avLst/>
          </a:prstGeom>
        </p:spPr>
        <p:txBody>
          <a:bodyPr anchorCtr="0" anchor="t" bIns="121900" lIns="121900" spcFirstLastPara="1" rIns="121900" wrap="square" tIns="121900">
            <a:noAutofit/>
          </a:bodyPr>
          <a:lstStyle/>
          <a:p>
            <a:pPr indent="457200" lvl="0" marL="457200" rtl="0" algn="l">
              <a:spcBef>
                <a:spcPts val="0"/>
              </a:spcBef>
              <a:spcAft>
                <a:spcPts val="0"/>
              </a:spcAft>
              <a:buNone/>
            </a:pPr>
            <a:r>
              <a:rPr lang="en-ZA">
                <a:solidFill>
                  <a:srgbClr val="FF9900"/>
                </a:solidFill>
              </a:rPr>
              <a:t>Goals for 2020</a:t>
            </a:r>
            <a:endParaRPr>
              <a:solidFill>
                <a:srgbClr val="FF9900"/>
              </a:solidFill>
            </a:endParaRPr>
          </a:p>
        </p:txBody>
      </p:sp>
      <p:sp>
        <p:nvSpPr>
          <p:cNvPr id="286" name="Google Shape;286;g758234f1e7_1_498"/>
          <p:cNvSpPr txBox="1"/>
          <p:nvPr>
            <p:ph idx="1" type="body"/>
          </p:nvPr>
        </p:nvSpPr>
        <p:spPr>
          <a:xfrm>
            <a:off x="1232525" y="1503375"/>
            <a:ext cx="10726200" cy="5118900"/>
          </a:xfrm>
          <a:prstGeom prst="rect">
            <a:avLst/>
          </a:prstGeom>
        </p:spPr>
        <p:txBody>
          <a:bodyPr anchorCtr="0" anchor="t" bIns="121900" lIns="121900" spcFirstLastPara="1" rIns="121900" wrap="square" tIns="121900">
            <a:noAutofit/>
          </a:bodyPr>
          <a:lstStyle/>
          <a:p>
            <a:pPr indent="0" lvl="0" marL="0" rtl="0" algn="l">
              <a:spcBef>
                <a:spcPts val="0"/>
              </a:spcBef>
              <a:spcAft>
                <a:spcPts val="0"/>
              </a:spcAft>
              <a:buNone/>
            </a:pPr>
            <a:r>
              <a:rPr b="1" lang="en-ZA">
                <a:solidFill>
                  <a:srgbClr val="000000"/>
                </a:solidFill>
              </a:rPr>
              <a:t>Global</a:t>
            </a:r>
            <a:r>
              <a:rPr lang="en-ZA">
                <a:solidFill>
                  <a:srgbClr val="000000"/>
                </a:solidFill>
              </a:rPr>
              <a:t>: Our aim is to map out 9 models of OT development.</a:t>
            </a:r>
            <a:endParaRPr>
              <a:solidFill>
                <a:srgbClr val="000000"/>
              </a:solidFill>
            </a:endParaRPr>
          </a:p>
          <a:p>
            <a:pPr indent="0" lvl="0" marL="0" rtl="0" algn="l">
              <a:spcBef>
                <a:spcPts val="2100"/>
              </a:spcBef>
              <a:spcAft>
                <a:spcPts val="0"/>
              </a:spcAft>
              <a:buNone/>
            </a:pPr>
            <a:r>
              <a:t/>
            </a:r>
            <a:endParaRPr>
              <a:solidFill>
                <a:srgbClr val="000000"/>
              </a:solidFill>
            </a:endParaRPr>
          </a:p>
          <a:p>
            <a:pPr indent="0" lvl="0" marL="0" rtl="0" algn="l">
              <a:spcBef>
                <a:spcPts val="2100"/>
              </a:spcBef>
              <a:spcAft>
                <a:spcPts val="0"/>
              </a:spcAft>
              <a:buNone/>
            </a:pPr>
            <a:r>
              <a:rPr b="1" lang="en-ZA">
                <a:solidFill>
                  <a:srgbClr val="000000"/>
                </a:solidFill>
              </a:rPr>
              <a:t>National</a:t>
            </a:r>
            <a:r>
              <a:rPr lang="en-ZA">
                <a:solidFill>
                  <a:srgbClr val="000000"/>
                </a:solidFill>
              </a:rPr>
              <a:t>: Organise a stakeholder event in South Africa to build community and also include government representatives (research to policy objective) </a:t>
            </a:r>
            <a:endParaRPr>
              <a:solidFill>
                <a:srgbClr val="000000"/>
              </a:solidFill>
            </a:endParaRPr>
          </a:p>
          <a:p>
            <a:pPr indent="0" lvl="0" marL="0" rtl="0" algn="l">
              <a:lnSpc>
                <a:spcPct val="90000"/>
              </a:lnSpc>
              <a:spcBef>
                <a:spcPts val="2100"/>
              </a:spcBef>
              <a:spcAft>
                <a:spcPts val="0"/>
              </a:spcAft>
              <a:buClr>
                <a:schemeClr val="dk1"/>
              </a:buClr>
              <a:buFont typeface="Arial"/>
              <a:buNone/>
            </a:pPr>
            <a:r>
              <a:t/>
            </a:r>
            <a:endParaRPr>
              <a:solidFill>
                <a:srgbClr val="000000"/>
              </a:solidFill>
            </a:endParaRPr>
          </a:p>
          <a:p>
            <a:pPr indent="0" lvl="0" marL="0" rtl="0" algn="l">
              <a:lnSpc>
                <a:spcPct val="90000"/>
              </a:lnSpc>
              <a:spcBef>
                <a:spcPts val="1000"/>
              </a:spcBef>
              <a:spcAft>
                <a:spcPts val="0"/>
              </a:spcAft>
              <a:buNone/>
            </a:pPr>
            <a:r>
              <a:rPr b="1" lang="en-ZA">
                <a:solidFill>
                  <a:srgbClr val="000000"/>
                </a:solidFill>
              </a:rPr>
              <a:t>Institutional</a:t>
            </a:r>
            <a:r>
              <a:rPr lang="en-ZA">
                <a:solidFill>
                  <a:srgbClr val="000000"/>
                </a:solidFill>
              </a:rPr>
              <a:t>: 1) Support to Deputy Vice Chancellor who is determined to include recognition of OER and OT creation in Ad hominem criteria</a:t>
            </a:r>
            <a:endParaRPr>
              <a:solidFill>
                <a:srgbClr val="000000"/>
              </a:solidFill>
            </a:endParaRPr>
          </a:p>
          <a:p>
            <a:pPr indent="0" lvl="0" marL="0" rtl="0" algn="l">
              <a:lnSpc>
                <a:spcPct val="90000"/>
              </a:lnSpc>
              <a:spcBef>
                <a:spcPts val="1000"/>
              </a:spcBef>
              <a:spcAft>
                <a:spcPts val="0"/>
              </a:spcAft>
              <a:buNone/>
            </a:pPr>
            <a:r>
              <a:t/>
            </a:r>
            <a:endParaRPr>
              <a:solidFill>
                <a:srgbClr val="000000"/>
              </a:solidFill>
            </a:endParaRPr>
          </a:p>
          <a:p>
            <a:pPr indent="0" lvl="0" marL="0" rtl="0" algn="l">
              <a:lnSpc>
                <a:spcPct val="90000"/>
              </a:lnSpc>
              <a:spcBef>
                <a:spcPts val="1000"/>
              </a:spcBef>
              <a:spcAft>
                <a:spcPts val="0"/>
              </a:spcAft>
              <a:buClr>
                <a:schemeClr val="dk1"/>
              </a:buClr>
              <a:buFont typeface="Arial"/>
              <a:buNone/>
            </a:pPr>
            <a:r>
              <a:rPr lang="en-ZA">
                <a:solidFill>
                  <a:srgbClr val="000000"/>
                </a:solidFill>
              </a:rPr>
              <a:t>2) First University of Cape Town OT Award (monetary and acknowledged at end of year graduation</a:t>
            </a:r>
            <a:endParaRPr>
              <a:solidFill>
                <a:srgbClr val="000000"/>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1" name="Shape 291"/>
        <p:cNvGrpSpPr/>
        <p:nvPr/>
      </p:nvGrpSpPr>
      <p:grpSpPr>
        <a:xfrm>
          <a:off x="0" y="0"/>
          <a:ext cx="0" cy="0"/>
          <a:chOff x="0" y="0"/>
          <a:chExt cx="0" cy="0"/>
        </a:xfrm>
      </p:grpSpPr>
      <p:sp>
        <p:nvSpPr>
          <p:cNvPr id="292" name="Google Shape;292;g758f8ca8cd_0_4"/>
          <p:cNvSpPr txBox="1"/>
          <p:nvPr>
            <p:ph type="title"/>
          </p:nvPr>
        </p:nvSpPr>
        <p:spPr>
          <a:xfrm>
            <a:off x="415600" y="593367"/>
            <a:ext cx="11360700" cy="763500"/>
          </a:xfrm>
          <a:prstGeom prst="rect">
            <a:avLst/>
          </a:prstGeom>
        </p:spPr>
        <p:txBody>
          <a:bodyPr anchorCtr="0" anchor="t" bIns="121900" lIns="121900" spcFirstLastPara="1" rIns="121900" wrap="square" tIns="121900">
            <a:noAutofit/>
          </a:bodyPr>
          <a:lstStyle/>
          <a:p>
            <a:pPr indent="0" lvl="0" marL="0" rtl="0" algn="l">
              <a:spcBef>
                <a:spcPts val="0"/>
              </a:spcBef>
              <a:spcAft>
                <a:spcPts val="0"/>
              </a:spcAft>
              <a:buNone/>
            </a:pPr>
            <a:r>
              <a:rPr lang="en-ZA"/>
              <a:t>Thank you for listening</a:t>
            </a:r>
            <a:endParaRPr/>
          </a:p>
        </p:txBody>
      </p:sp>
      <p:sp>
        <p:nvSpPr>
          <p:cNvPr id="293" name="Google Shape;293;g758f8ca8cd_0_4"/>
          <p:cNvSpPr txBox="1"/>
          <p:nvPr>
            <p:ph idx="1" type="body"/>
          </p:nvPr>
        </p:nvSpPr>
        <p:spPr>
          <a:xfrm>
            <a:off x="415600" y="1536633"/>
            <a:ext cx="11360700" cy="4555200"/>
          </a:xfrm>
          <a:prstGeom prst="rect">
            <a:avLst/>
          </a:prstGeom>
        </p:spPr>
        <p:txBody>
          <a:bodyPr anchorCtr="0" anchor="t" bIns="121900" lIns="121900" spcFirstLastPara="1" rIns="121900" wrap="square" tIns="121900">
            <a:noAutofit/>
          </a:bodyPr>
          <a:lstStyle/>
          <a:p>
            <a:pPr indent="0" lvl="0" marL="0" rtl="0" algn="l">
              <a:spcBef>
                <a:spcPts val="0"/>
              </a:spcBef>
              <a:spcAft>
                <a:spcPts val="2100"/>
              </a:spcAft>
              <a:buNone/>
            </a:pPr>
            <a:r>
              <a:t/>
            </a:r>
            <a:endParaRPr/>
          </a:p>
        </p:txBody>
      </p:sp>
      <p:pic>
        <p:nvPicPr>
          <p:cNvPr id="294" name="Google Shape;294;g758f8ca8cd_0_4"/>
          <p:cNvPicPr preferRelativeResize="0"/>
          <p:nvPr/>
        </p:nvPicPr>
        <p:blipFill>
          <a:blip r:embed="rId3">
            <a:alphaModFix/>
          </a:blip>
          <a:stretch>
            <a:fillRect/>
          </a:stretch>
        </p:blipFill>
        <p:spPr>
          <a:xfrm>
            <a:off x="467225" y="1657849"/>
            <a:ext cx="10636867" cy="485390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8" name="Shape 298"/>
        <p:cNvGrpSpPr/>
        <p:nvPr/>
      </p:nvGrpSpPr>
      <p:grpSpPr>
        <a:xfrm>
          <a:off x="0" y="0"/>
          <a:ext cx="0" cy="0"/>
          <a:chOff x="0" y="0"/>
          <a:chExt cx="0" cy="0"/>
        </a:xfrm>
      </p:grpSpPr>
      <p:sp>
        <p:nvSpPr>
          <p:cNvPr id="299" name="Google Shape;299;p3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accent2"/>
              </a:buClr>
              <a:buSzPts val="3200"/>
              <a:buFont typeface="Calibri"/>
              <a:buNone/>
            </a:pPr>
            <a:r>
              <a:rPr lang="en-ZA" sz="3200">
                <a:solidFill>
                  <a:schemeClr val="accent2"/>
                </a:solidFill>
              </a:rPr>
              <a:t>Reference</a:t>
            </a:r>
            <a:endParaRPr/>
          </a:p>
        </p:txBody>
      </p:sp>
      <p:sp>
        <p:nvSpPr>
          <p:cNvPr id="300" name="Google Shape;300;p32"/>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50800" lvl="0" marL="228600" rtl="0" algn="l">
              <a:lnSpc>
                <a:spcPct val="90000"/>
              </a:lnSpc>
              <a:spcBef>
                <a:spcPts val="1000"/>
              </a:spcBef>
              <a:spcAft>
                <a:spcPts val="0"/>
              </a:spcAft>
              <a:buClr>
                <a:schemeClr val="dk1"/>
              </a:buClr>
              <a:buSzPts val="2800"/>
              <a:buNone/>
            </a:pPr>
            <a:r>
              <a:t/>
            </a:r>
            <a:endParaRPr/>
          </a:p>
        </p:txBody>
      </p:sp>
      <p:sp>
        <p:nvSpPr>
          <p:cNvPr id="301" name="Google Shape;301;p32"/>
          <p:cNvSpPr/>
          <p:nvPr/>
        </p:nvSpPr>
        <p:spPr>
          <a:xfrm>
            <a:off x="1031358" y="2828836"/>
            <a:ext cx="8112600" cy="14772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rgbClr val="000000"/>
              </a:buClr>
              <a:buSzPts val="1800"/>
              <a:buFont typeface="Calibri"/>
              <a:buNone/>
            </a:pPr>
            <a:r>
              <a:rPr lang="en-ZA" sz="1800">
                <a:solidFill>
                  <a:srgbClr val="000000"/>
                </a:solidFill>
                <a:latin typeface="Calibri"/>
                <a:ea typeface="Calibri"/>
                <a:cs typeface="Calibri"/>
                <a:sym typeface="Calibri"/>
              </a:rPr>
              <a:t>Fraser, N. (2005). Reframing justice in a globalizing world. </a:t>
            </a:r>
            <a:r>
              <a:rPr i="1" lang="en-ZA" sz="1800">
                <a:solidFill>
                  <a:srgbClr val="000000"/>
                </a:solidFill>
                <a:latin typeface="Calibri"/>
                <a:ea typeface="Calibri"/>
                <a:cs typeface="Calibri"/>
                <a:sym typeface="Calibri"/>
              </a:rPr>
              <a:t>New Left Review, 36</a:t>
            </a:r>
            <a:r>
              <a:rPr lang="en-ZA" sz="1800">
                <a:solidFill>
                  <a:srgbClr val="000000"/>
                </a:solidFill>
                <a:latin typeface="Calibri"/>
                <a:ea typeface="Calibri"/>
                <a:cs typeface="Calibri"/>
                <a:sym typeface="Calibri"/>
              </a:rPr>
              <a:t>, 69–88. Retrieved from</a:t>
            </a:r>
            <a:r>
              <a:rPr lang="en-ZA" sz="1800" u="sng">
                <a:solidFill>
                  <a:schemeClr val="hlink"/>
                </a:solidFill>
                <a:latin typeface="Calibri"/>
                <a:ea typeface="Calibri"/>
                <a:cs typeface="Calibri"/>
                <a:sym typeface="Calibri"/>
                <a:hlinkClick r:id="rId3"/>
              </a:rPr>
              <a:t> https://newleftreview.org/II/36/nancy-fraser-reframing-justice-in-a-globalizing-world</a:t>
            </a:r>
            <a:endParaRPr sz="1800" u="sng">
              <a:solidFill>
                <a:srgbClr val="1155CC"/>
              </a:solidFill>
              <a:latin typeface="Calibri"/>
              <a:ea typeface="Calibri"/>
              <a:cs typeface="Calibri"/>
              <a:sym typeface="Calibri"/>
            </a:endParaRPr>
          </a:p>
          <a:p>
            <a:pPr indent="0" lvl="0" marL="0" marR="0" rtl="0" algn="l">
              <a:spcBef>
                <a:spcPts val="0"/>
              </a:spcBef>
              <a:spcAft>
                <a:spcPts val="0"/>
              </a:spcAft>
              <a:buClr>
                <a:schemeClr val="dk1"/>
              </a:buClr>
              <a:buSzPts val="1800"/>
              <a:buFont typeface="Calibri"/>
              <a:buNone/>
            </a:pPr>
            <a:r>
              <a:t/>
            </a:r>
            <a:endParaRPr sz="1800" u="sng">
              <a:solidFill>
                <a:srgbClr val="1155CC"/>
              </a:solidFill>
              <a:latin typeface="Calibri"/>
              <a:ea typeface="Calibri"/>
              <a:cs typeface="Calibri"/>
              <a:sym typeface="Calibri"/>
            </a:endParaRPr>
          </a:p>
          <a:p>
            <a:pPr indent="0" lvl="0" marL="0" marR="0" rtl="0" algn="l">
              <a:spcBef>
                <a:spcPts val="0"/>
              </a:spcBef>
              <a:spcAft>
                <a:spcPts val="0"/>
              </a:spcAft>
              <a:buClr>
                <a:schemeClr val="dk1"/>
              </a:buClr>
              <a:buSzPts val="1800"/>
              <a:buFont typeface="Calibri"/>
              <a:buNone/>
            </a:pPr>
            <a:r>
              <a:t/>
            </a:r>
            <a:endParaRPr sz="1800">
              <a:solidFill>
                <a:schemeClr val="dk1"/>
              </a:solidFill>
              <a:latin typeface="Calibri"/>
              <a:ea typeface="Calibri"/>
              <a:cs typeface="Calibri"/>
              <a:sym typeface="Calibri"/>
            </a:endParaRPr>
          </a:p>
        </p:txBody>
      </p:sp>
      <p:pic>
        <p:nvPicPr>
          <p:cNvPr descr="A drawing of a face&#10;&#10;Description generated with high confidence" id="302" name="Google Shape;302;p32"/>
          <p:cNvPicPr preferRelativeResize="0"/>
          <p:nvPr/>
        </p:nvPicPr>
        <p:blipFill rotWithShape="1">
          <a:blip r:embed="rId4">
            <a:alphaModFix/>
          </a:blip>
          <a:srcRect b="0" l="0" r="0" t="0"/>
          <a:stretch/>
        </p:blipFill>
        <p:spPr>
          <a:xfrm>
            <a:off x="4469219" y="5497333"/>
            <a:ext cx="1912416" cy="669109"/>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3" name="Shape 113"/>
        <p:cNvGrpSpPr/>
        <p:nvPr/>
      </p:nvGrpSpPr>
      <p:grpSpPr>
        <a:xfrm>
          <a:off x="0" y="0"/>
          <a:ext cx="0" cy="0"/>
          <a:chOff x="0" y="0"/>
          <a:chExt cx="0" cy="0"/>
        </a:xfrm>
      </p:grpSpPr>
      <p:sp>
        <p:nvSpPr>
          <p:cNvPr id="114" name="Google Shape;114;p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t/>
            </a:r>
            <a:endParaRPr/>
          </a:p>
        </p:txBody>
      </p:sp>
      <p:pic>
        <p:nvPicPr>
          <p:cNvPr descr="C:\Users\glendacox\Downloads\22867721059_82e55b3101_b.jpg" id="115" name="Google Shape;115;p4"/>
          <p:cNvPicPr preferRelativeResize="0"/>
          <p:nvPr/>
        </p:nvPicPr>
        <p:blipFill rotWithShape="1">
          <a:blip r:embed="rId3">
            <a:alphaModFix/>
          </a:blip>
          <a:srcRect b="0" l="0" r="0" t="0"/>
          <a:stretch/>
        </p:blipFill>
        <p:spPr>
          <a:xfrm>
            <a:off x="1524000" y="-2057400"/>
            <a:ext cx="9144000" cy="9144000"/>
          </a:xfrm>
          <a:prstGeom prst="rect">
            <a:avLst/>
          </a:prstGeom>
          <a:noFill/>
          <a:ln>
            <a:noFill/>
          </a:ln>
        </p:spPr>
      </p:pic>
      <p:pic>
        <p:nvPicPr>
          <p:cNvPr id="116" name="Google Shape;116;p4"/>
          <p:cNvPicPr preferRelativeResize="0"/>
          <p:nvPr/>
        </p:nvPicPr>
        <p:blipFill rotWithShape="1">
          <a:blip r:embed="rId4">
            <a:alphaModFix/>
          </a:blip>
          <a:srcRect b="0" l="0" r="0" t="0"/>
          <a:stretch/>
        </p:blipFill>
        <p:spPr>
          <a:xfrm>
            <a:off x="4648200" y="-202011"/>
            <a:ext cx="2617572" cy="2716611"/>
          </a:xfrm>
          <a:prstGeom prst="rect">
            <a:avLst/>
          </a:prstGeom>
          <a:noFill/>
          <a:ln>
            <a:noFill/>
          </a:ln>
        </p:spPr>
      </p:pic>
      <p:sp>
        <p:nvSpPr>
          <p:cNvPr id="117" name="Google Shape;117;p4"/>
          <p:cNvSpPr txBox="1"/>
          <p:nvPr/>
        </p:nvSpPr>
        <p:spPr>
          <a:xfrm>
            <a:off x="1676400" y="457201"/>
            <a:ext cx="2819400" cy="150810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ZA" sz="4800" u="none" cap="none" strike="noStrike">
                <a:solidFill>
                  <a:schemeClr val="lt1"/>
                </a:solidFill>
                <a:latin typeface="Calibri"/>
                <a:ea typeface="Calibri"/>
                <a:cs typeface="Calibri"/>
                <a:sym typeface="Calibri"/>
              </a:rPr>
              <a:t>27 993 </a:t>
            </a:r>
            <a:r>
              <a:rPr b="0" i="0" lang="en-ZA" sz="4400" u="none" cap="none" strike="noStrike">
                <a:solidFill>
                  <a:schemeClr val="lt1"/>
                </a:solidFill>
                <a:latin typeface="Calibri"/>
                <a:ea typeface="Calibri"/>
                <a:cs typeface="Calibri"/>
                <a:sym typeface="Calibri"/>
              </a:rPr>
              <a:t>STUDENTS</a:t>
            </a:r>
            <a:endParaRPr/>
          </a:p>
        </p:txBody>
      </p:sp>
      <p:sp>
        <p:nvSpPr>
          <p:cNvPr id="118" name="Google Shape;118;p4"/>
          <p:cNvSpPr txBox="1"/>
          <p:nvPr/>
        </p:nvSpPr>
        <p:spPr>
          <a:xfrm>
            <a:off x="7924800" y="457201"/>
            <a:ext cx="2328530" cy="150810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ZA" sz="4800" u="none" cap="none" strike="noStrike">
                <a:solidFill>
                  <a:schemeClr val="lt1"/>
                </a:solidFill>
                <a:latin typeface="Calibri"/>
                <a:ea typeface="Calibri"/>
                <a:cs typeface="Calibri"/>
                <a:sym typeface="Calibri"/>
              </a:rPr>
              <a:t>4808</a:t>
            </a:r>
            <a:endParaRPr b="1" i="0" sz="4400" u="none" cap="none" strike="noStrike">
              <a:solidFill>
                <a:schemeClr val="lt1"/>
              </a:solidFill>
              <a:latin typeface="Calibri"/>
              <a:ea typeface="Calibri"/>
              <a:cs typeface="Calibri"/>
              <a:sym typeface="Calibri"/>
            </a:endParaRPr>
          </a:p>
          <a:p>
            <a:pPr indent="0" lvl="0" marL="0" marR="0" rtl="0" algn="ctr">
              <a:spcBef>
                <a:spcPts val="0"/>
              </a:spcBef>
              <a:spcAft>
                <a:spcPts val="0"/>
              </a:spcAft>
              <a:buNone/>
            </a:pPr>
            <a:r>
              <a:rPr b="0" i="0" lang="en-ZA" sz="4400" u="none" cap="none" strike="noStrike">
                <a:solidFill>
                  <a:schemeClr val="lt1"/>
                </a:solidFill>
                <a:latin typeface="Calibri"/>
                <a:ea typeface="Calibri"/>
                <a:cs typeface="Calibri"/>
                <a:sym typeface="Calibri"/>
              </a:rPr>
              <a:t>STAFF</a:t>
            </a:r>
            <a:endParaRPr/>
          </a:p>
        </p:txBody>
      </p:sp>
      <p:pic>
        <p:nvPicPr>
          <p:cNvPr id="119" name="Google Shape;119;p4"/>
          <p:cNvPicPr preferRelativeResize="0"/>
          <p:nvPr/>
        </p:nvPicPr>
        <p:blipFill rotWithShape="1">
          <a:blip r:embed="rId5">
            <a:alphaModFix/>
          </a:blip>
          <a:srcRect b="0" l="0" r="0" t="0"/>
          <a:stretch/>
        </p:blipFill>
        <p:spPr>
          <a:xfrm>
            <a:off x="9906000" y="6096000"/>
            <a:ext cx="609600" cy="6096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4" name="Shape 124"/>
        <p:cNvGrpSpPr/>
        <p:nvPr/>
      </p:nvGrpSpPr>
      <p:grpSpPr>
        <a:xfrm>
          <a:off x="0" y="0"/>
          <a:ext cx="0" cy="0"/>
          <a:chOff x="0" y="0"/>
          <a:chExt cx="0" cy="0"/>
        </a:xfrm>
      </p:grpSpPr>
      <p:pic>
        <p:nvPicPr>
          <p:cNvPr id="125" name="Google Shape;125;p7"/>
          <p:cNvPicPr preferRelativeResize="0"/>
          <p:nvPr>
            <p:ph idx="4294967295" type="body"/>
          </p:nvPr>
        </p:nvPicPr>
        <p:blipFill rotWithShape="1">
          <a:blip r:embed="rId3">
            <a:alphaModFix/>
          </a:blip>
          <a:srcRect b="0" l="0" r="0" t="0"/>
          <a:stretch/>
        </p:blipFill>
        <p:spPr>
          <a:xfrm>
            <a:off x="1975757" y="124634"/>
            <a:ext cx="8048608" cy="5590366"/>
          </a:xfrm>
          <a:prstGeom prst="rect">
            <a:avLst/>
          </a:prstGeom>
          <a:noFill/>
          <a:ln cap="flat" cmpd="sng" w="9525">
            <a:solidFill>
              <a:schemeClr val="dk1"/>
            </a:solidFill>
            <a:prstDash val="solid"/>
            <a:round/>
            <a:headEnd len="sm" w="sm" type="none"/>
            <a:tailEnd len="sm" w="sm" type="none"/>
          </a:ln>
        </p:spPr>
      </p:pic>
      <p:sp>
        <p:nvSpPr>
          <p:cNvPr id="126" name="Google Shape;126;p7"/>
          <p:cNvSpPr/>
          <p:nvPr/>
        </p:nvSpPr>
        <p:spPr>
          <a:xfrm>
            <a:off x="2198914" y="5943600"/>
            <a:ext cx="6096000"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ZA" sz="1800">
                <a:solidFill>
                  <a:schemeClr val="dk1"/>
                </a:solidFill>
                <a:latin typeface="Calibri"/>
                <a:ea typeface="Calibri"/>
                <a:cs typeface="Calibri"/>
                <a:sym typeface="Calibri"/>
              </a:rPr>
              <a:t>Fees must fall, Picture by Ian Barbour; Wikimedia, CC BY-NC-SA https://www.flickr.com/photos/barbourians/22697273532/in/photostream/</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1" name="Shape 131"/>
        <p:cNvGrpSpPr/>
        <p:nvPr/>
      </p:nvGrpSpPr>
      <p:grpSpPr>
        <a:xfrm>
          <a:off x="0" y="0"/>
          <a:ext cx="0" cy="0"/>
          <a:chOff x="0" y="0"/>
          <a:chExt cx="0" cy="0"/>
        </a:xfrm>
      </p:grpSpPr>
      <p:sp>
        <p:nvSpPr>
          <p:cNvPr id="132" name="Google Shape;132;p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dk1"/>
              </a:buClr>
              <a:buSzPts val="3600"/>
              <a:buFont typeface="Calibri"/>
              <a:buNone/>
            </a:pPr>
            <a:r>
              <a:rPr lang="en-ZA" sz="3600"/>
              <a:t>Textbooks as a social justice issue in the South African higher education context: </a:t>
            </a:r>
            <a:br>
              <a:rPr lang="en-ZA" sz="3600"/>
            </a:br>
            <a:r>
              <a:rPr lang="en-ZA" sz="3600"/>
              <a:t>challenges of access and representation</a:t>
            </a:r>
            <a:endParaRPr/>
          </a:p>
        </p:txBody>
      </p:sp>
      <p:pic>
        <p:nvPicPr>
          <p:cNvPr descr="A group of people standing in front of a building&#10;&#10;Description generated with very high confidence" id="133" name="Google Shape;133;p8"/>
          <p:cNvPicPr preferRelativeResize="0"/>
          <p:nvPr>
            <p:ph idx="1" type="body"/>
          </p:nvPr>
        </p:nvPicPr>
        <p:blipFill rotWithShape="1">
          <a:blip r:embed="rId3">
            <a:alphaModFix/>
          </a:blip>
          <a:srcRect b="0" l="0" r="0" t="0"/>
          <a:stretch/>
        </p:blipFill>
        <p:spPr>
          <a:xfrm>
            <a:off x="1487972" y="2069464"/>
            <a:ext cx="9026075" cy="485965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7" name="Shape 137"/>
        <p:cNvGrpSpPr/>
        <p:nvPr/>
      </p:nvGrpSpPr>
      <p:grpSpPr>
        <a:xfrm>
          <a:off x="0" y="0"/>
          <a:ext cx="0" cy="0"/>
          <a:chOff x="0" y="0"/>
          <a:chExt cx="0" cy="0"/>
        </a:xfrm>
      </p:grpSpPr>
      <p:sp>
        <p:nvSpPr>
          <p:cNvPr id="138" name="Google Shape;138;p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4400"/>
              <a:buFont typeface="Calibri"/>
              <a:buNone/>
            </a:pPr>
            <a:r>
              <a:rPr lang="en-ZA"/>
              <a:t>  </a:t>
            </a:r>
            <a:endParaRPr/>
          </a:p>
        </p:txBody>
      </p:sp>
      <p:sp>
        <p:nvSpPr>
          <p:cNvPr id="139" name="Google Shape;139;p9"/>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0"/>
              </a:spcBef>
              <a:spcAft>
                <a:spcPts val="0"/>
              </a:spcAft>
              <a:buClr>
                <a:schemeClr val="accent2"/>
              </a:buClr>
              <a:buSzPts val="2800"/>
              <a:buNone/>
            </a:pPr>
            <a:r>
              <a:rPr lang="en-ZA">
                <a:solidFill>
                  <a:schemeClr val="accent2"/>
                </a:solidFill>
                <a:latin typeface="Calibri"/>
                <a:ea typeface="Calibri"/>
                <a:cs typeface="Calibri"/>
                <a:sym typeface="Calibri"/>
              </a:rPr>
              <a:t>Primary objective of the DOT4D initiative:</a:t>
            </a:r>
            <a:endParaRPr b="0">
              <a:solidFill>
                <a:schemeClr val="accent2"/>
              </a:solidFill>
              <a:latin typeface="Calibri"/>
              <a:ea typeface="Calibri"/>
              <a:cs typeface="Calibri"/>
              <a:sym typeface="Calibri"/>
            </a:endParaRPr>
          </a:p>
          <a:p>
            <a:pPr indent="0" lvl="1" marL="457200" rtl="0" algn="ctr">
              <a:lnSpc>
                <a:spcPct val="90000"/>
              </a:lnSpc>
              <a:spcBef>
                <a:spcPts val="500"/>
              </a:spcBef>
              <a:spcAft>
                <a:spcPts val="0"/>
              </a:spcAft>
              <a:buClr>
                <a:schemeClr val="dk1"/>
              </a:buClr>
              <a:buSzPts val="2400"/>
              <a:buNone/>
            </a:pPr>
            <a:r>
              <a:t/>
            </a:r>
            <a:endParaRPr/>
          </a:p>
          <a:p>
            <a:pPr indent="0" lvl="1" marL="457200" rtl="0" algn="ctr">
              <a:lnSpc>
                <a:spcPct val="90000"/>
              </a:lnSpc>
              <a:spcBef>
                <a:spcPts val="500"/>
              </a:spcBef>
              <a:spcAft>
                <a:spcPts val="0"/>
              </a:spcAft>
              <a:buClr>
                <a:schemeClr val="dk1"/>
              </a:buClr>
              <a:buSzPts val="2400"/>
              <a:buNone/>
            </a:pPr>
            <a:r>
              <a:rPr lang="en-ZA"/>
              <a:t>To contribute to a broader social justice agenda in the South African higher education system by improving equitable access to appropriate and relevant learning resources. </a:t>
            </a:r>
            <a:endParaRPr b="0"/>
          </a:p>
          <a:p>
            <a:pPr indent="0" lvl="0" marL="0" rtl="0" algn="l">
              <a:lnSpc>
                <a:spcPct val="90000"/>
              </a:lnSpc>
              <a:spcBef>
                <a:spcPts val="1000"/>
              </a:spcBef>
              <a:spcAft>
                <a:spcPts val="0"/>
              </a:spcAft>
              <a:buClr>
                <a:schemeClr val="dk1"/>
              </a:buClr>
              <a:buSzPts val="2800"/>
              <a:buNone/>
            </a:pPr>
            <a:br>
              <a:rPr lang="en-ZA"/>
            </a:b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3" name="Shape 143"/>
        <p:cNvGrpSpPr/>
        <p:nvPr/>
      </p:nvGrpSpPr>
      <p:grpSpPr>
        <a:xfrm>
          <a:off x="0" y="0"/>
          <a:ext cx="0" cy="0"/>
          <a:chOff x="0" y="0"/>
          <a:chExt cx="0" cy="0"/>
        </a:xfrm>
      </p:grpSpPr>
      <p:pic>
        <p:nvPicPr>
          <p:cNvPr id="144" name="Google Shape;144;p11"/>
          <p:cNvPicPr preferRelativeResize="0"/>
          <p:nvPr/>
        </p:nvPicPr>
        <p:blipFill rotWithShape="1">
          <a:blip r:embed="rId3">
            <a:alphaModFix/>
          </a:blip>
          <a:srcRect b="0" l="0" r="0" t="0"/>
          <a:stretch/>
        </p:blipFill>
        <p:spPr>
          <a:xfrm>
            <a:off x="0" y="1614873"/>
            <a:ext cx="12192000" cy="4502013"/>
          </a:xfrm>
          <a:prstGeom prst="rect">
            <a:avLst/>
          </a:prstGeom>
          <a:noFill/>
          <a:ln>
            <a:noFill/>
          </a:ln>
        </p:spPr>
      </p:pic>
      <p:pic>
        <p:nvPicPr>
          <p:cNvPr id="145" name="Google Shape;145;p11"/>
          <p:cNvPicPr preferRelativeResize="0"/>
          <p:nvPr/>
        </p:nvPicPr>
        <p:blipFill rotWithShape="1">
          <a:blip r:embed="rId4">
            <a:alphaModFix/>
          </a:blip>
          <a:srcRect b="0" l="0" r="0" t="0"/>
          <a:stretch/>
        </p:blipFill>
        <p:spPr>
          <a:xfrm>
            <a:off x="4939647" y="207965"/>
            <a:ext cx="2318992" cy="1111787"/>
          </a:xfrm>
          <a:prstGeom prst="rect">
            <a:avLst/>
          </a:prstGeom>
          <a:noFill/>
          <a:ln>
            <a:noFill/>
          </a:ln>
        </p:spPr>
      </p:pic>
      <p:sp>
        <p:nvSpPr>
          <p:cNvPr id="146" name="Google Shape;146;p11"/>
          <p:cNvSpPr txBox="1"/>
          <p:nvPr/>
        </p:nvSpPr>
        <p:spPr>
          <a:xfrm>
            <a:off x="6944000" y="6116875"/>
            <a:ext cx="7908900" cy="4473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hlink"/>
              </a:buClr>
              <a:buSzPts val="1100"/>
              <a:buFont typeface="Calibri"/>
              <a:buNone/>
            </a:pPr>
            <a:r>
              <a:rPr lang="en-ZA" sz="2400" u="sng">
                <a:solidFill>
                  <a:schemeClr val="hlink"/>
                </a:solidFill>
                <a:latin typeface="Calibri"/>
                <a:ea typeface="Calibri"/>
                <a:cs typeface="Calibri"/>
                <a:sym typeface="Calibri"/>
                <a:hlinkClick r:id="rId5"/>
              </a:rPr>
              <a:t>http://www.dot4d.uct.ac.za/</a:t>
            </a:r>
            <a:endParaRPr sz="2400">
              <a:solidFill>
                <a:schemeClr val="dk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1" name="Shape 151"/>
        <p:cNvGrpSpPr/>
        <p:nvPr/>
      </p:nvGrpSpPr>
      <p:grpSpPr>
        <a:xfrm>
          <a:off x="0" y="0"/>
          <a:ext cx="0" cy="0"/>
          <a:chOff x="0" y="0"/>
          <a:chExt cx="0" cy="0"/>
        </a:xfrm>
      </p:grpSpPr>
      <p:pic>
        <p:nvPicPr>
          <p:cNvPr id="152" name="Google Shape;152;g758234f1e7_1_353"/>
          <p:cNvPicPr preferRelativeResize="0"/>
          <p:nvPr/>
        </p:nvPicPr>
        <p:blipFill>
          <a:blip r:embed="rId3">
            <a:alphaModFix/>
          </a:blip>
          <a:stretch>
            <a:fillRect/>
          </a:stretch>
        </p:blipFill>
        <p:spPr>
          <a:xfrm>
            <a:off x="18250" y="43132"/>
            <a:ext cx="944239" cy="746050"/>
          </a:xfrm>
          <a:prstGeom prst="rect">
            <a:avLst/>
          </a:prstGeom>
          <a:noFill/>
          <a:ln>
            <a:noFill/>
          </a:ln>
        </p:spPr>
      </p:pic>
      <p:pic>
        <p:nvPicPr>
          <p:cNvPr id="153" name="Google Shape;153;g758234f1e7_1_353"/>
          <p:cNvPicPr preferRelativeResize="0"/>
          <p:nvPr/>
        </p:nvPicPr>
        <p:blipFill>
          <a:blip r:embed="rId4">
            <a:alphaModFix/>
          </a:blip>
          <a:stretch>
            <a:fillRect/>
          </a:stretch>
        </p:blipFill>
        <p:spPr>
          <a:xfrm>
            <a:off x="-67050" y="639950"/>
            <a:ext cx="1119500" cy="608726"/>
          </a:xfrm>
          <a:prstGeom prst="rect">
            <a:avLst/>
          </a:prstGeom>
          <a:noFill/>
          <a:ln>
            <a:noFill/>
          </a:ln>
        </p:spPr>
      </p:pic>
      <p:pic>
        <p:nvPicPr>
          <p:cNvPr id="154" name="Google Shape;154;g758234f1e7_1_353"/>
          <p:cNvPicPr preferRelativeResize="0"/>
          <p:nvPr/>
        </p:nvPicPr>
        <p:blipFill>
          <a:blip r:embed="rId5">
            <a:alphaModFix/>
          </a:blip>
          <a:stretch>
            <a:fillRect/>
          </a:stretch>
        </p:blipFill>
        <p:spPr>
          <a:xfrm>
            <a:off x="105875" y="1248675"/>
            <a:ext cx="773640" cy="746050"/>
          </a:xfrm>
          <a:prstGeom prst="rect">
            <a:avLst/>
          </a:prstGeom>
          <a:noFill/>
          <a:ln>
            <a:noFill/>
          </a:ln>
        </p:spPr>
      </p:pic>
      <p:pic>
        <p:nvPicPr>
          <p:cNvPr id="155" name="Google Shape;155;g758234f1e7_1_353"/>
          <p:cNvPicPr preferRelativeResize="0"/>
          <p:nvPr/>
        </p:nvPicPr>
        <p:blipFill>
          <a:blip r:embed="rId6">
            <a:alphaModFix/>
          </a:blip>
          <a:stretch>
            <a:fillRect/>
          </a:stretch>
        </p:blipFill>
        <p:spPr>
          <a:xfrm>
            <a:off x="20575" y="2009575"/>
            <a:ext cx="944249" cy="776133"/>
          </a:xfrm>
          <a:prstGeom prst="rect">
            <a:avLst/>
          </a:prstGeom>
          <a:noFill/>
          <a:ln>
            <a:noFill/>
          </a:ln>
        </p:spPr>
      </p:pic>
      <p:pic>
        <p:nvPicPr>
          <p:cNvPr id="156" name="Google Shape;156;g758234f1e7_1_353"/>
          <p:cNvPicPr preferRelativeResize="0"/>
          <p:nvPr/>
        </p:nvPicPr>
        <p:blipFill>
          <a:blip r:embed="rId7">
            <a:alphaModFix/>
          </a:blip>
          <a:stretch>
            <a:fillRect/>
          </a:stretch>
        </p:blipFill>
        <p:spPr>
          <a:xfrm>
            <a:off x="103550" y="2908039"/>
            <a:ext cx="773651" cy="515570"/>
          </a:xfrm>
          <a:prstGeom prst="rect">
            <a:avLst/>
          </a:prstGeom>
          <a:noFill/>
          <a:ln>
            <a:noFill/>
          </a:ln>
        </p:spPr>
      </p:pic>
      <p:pic>
        <p:nvPicPr>
          <p:cNvPr id="157" name="Google Shape;157;g758234f1e7_1_353"/>
          <p:cNvPicPr preferRelativeResize="0"/>
          <p:nvPr/>
        </p:nvPicPr>
        <p:blipFill>
          <a:blip r:embed="rId8">
            <a:alphaModFix/>
          </a:blip>
          <a:stretch>
            <a:fillRect/>
          </a:stretch>
        </p:blipFill>
        <p:spPr>
          <a:xfrm>
            <a:off x="-21150" y="3267124"/>
            <a:ext cx="1027698" cy="1027698"/>
          </a:xfrm>
          <a:prstGeom prst="rect">
            <a:avLst/>
          </a:prstGeom>
          <a:noFill/>
          <a:ln>
            <a:noFill/>
          </a:ln>
        </p:spPr>
      </p:pic>
      <p:pic>
        <p:nvPicPr>
          <p:cNvPr id="158" name="Google Shape;158;g758234f1e7_1_353"/>
          <p:cNvPicPr preferRelativeResize="0"/>
          <p:nvPr/>
        </p:nvPicPr>
        <p:blipFill>
          <a:blip r:embed="rId9">
            <a:alphaModFix/>
          </a:blip>
          <a:stretch>
            <a:fillRect/>
          </a:stretch>
        </p:blipFill>
        <p:spPr>
          <a:xfrm>
            <a:off x="-21150" y="4049213"/>
            <a:ext cx="1027700" cy="856424"/>
          </a:xfrm>
          <a:prstGeom prst="rect">
            <a:avLst/>
          </a:prstGeom>
          <a:noFill/>
          <a:ln>
            <a:noFill/>
          </a:ln>
        </p:spPr>
      </p:pic>
      <p:pic>
        <p:nvPicPr>
          <p:cNvPr id="159" name="Google Shape;159;g758234f1e7_1_353"/>
          <p:cNvPicPr preferRelativeResize="0"/>
          <p:nvPr/>
        </p:nvPicPr>
        <p:blipFill>
          <a:blip r:embed="rId10">
            <a:alphaModFix/>
          </a:blip>
          <a:stretch>
            <a:fillRect/>
          </a:stretch>
        </p:blipFill>
        <p:spPr>
          <a:xfrm>
            <a:off x="19500" y="4852451"/>
            <a:ext cx="1119505" cy="1146650"/>
          </a:xfrm>
          <a:prstGeom prst="rect">
            <a:avLst/>
          </a:prstGeom>
          <a:noFill/>
          <a:ln>
            <a:noFill/>
          </a:ln>
        </p:spPr>
      </p:pic>
      <p:pic>
        <p:nvPicPr>
          <p:cNvPr id="160" name="Google Shape;160;g758234f1e7_1_353"/>
          <p:cNvPicPr preferRelativeResize="0"/>
          <p:nvPr/>
        </p:nvPicPr>
        <p:blipFill>
          <a:blip r:embed="rId11">
            <a:alphaModFix/>
          </a:blip>
          <a:stretch>
            <a:fillRect/>
          </a:stretch>
        </p:blipFill>
        <p:spPr>
          <a:xfrm>
            <a:off x="163941" y="5922903"/>
            <a:ext cx="652871" cy="856425"/>
          </a:xfrm>
          <a:prstGeom prst="rect">
            <a:avLst/>
          </a:prstGeom>
          <a:noFill/>
          <a:ln>
            <a:noFill/>
          </a:ln>
        </p:spPr>
      </p:pic>
      <p:sp>
        <p:nvSpPr>
          <p:cNvPr id="161" name="Google Shape;161;g758234f1e7_1_353"/>
          <p:cNvSpPr txBox="1"/>
          <p:nvPr>
            <p:ph type="title"/>
          </p:nvPr>
        </p:nvSpPr>
        <p:spPr>
          <a:xfrm>
            <a:off x="964825" y="1709750"/>
            <a:ext cx="10382700" cy="2852700"/>
          </a:xfrm>
          <a:prstGeom prst="rect">
            <a:avLst/>
          </a:prstGeom>
        </p:spPr>
        <p:txBody>
          <a:bodyPr anchorCtr="0" anchor="b" bIns="45700" lIns="91425" spcFirstLastPara="1" rIns="91425" wrap="square" tIns="45700">
            <a:noAutofit/>
          </a:bodyPr>
          <a:lstStyle/>
          <a:p>
            <a:pPr indent="457200" lvl="0" marL="914400" rtl="0" algn="l">
              <a:spcBef>
                <a:spcPts val="0"/>
              </a:spcBef>
              <a:spcAft>
                <a:spcPts val="0"/>
              </a:spcAft>
              <a:buNone/>
            </a:pPr>
            <a:r>
              <a:rPr lang="en-ZA">
                <a:solidFill>
                  <a:srgbClr val="FF9900"/>
                </a:solidFill>
              </a:rPr>
              <a:t>Research</a:t>
            </a:r>
            <a:endParaRPr>
              <a:solidFill>
                <a:srgbClr val="FF9900"/>
              </a:solidFill>
            </a:endParaRPr>
          </a:p>
        </p:txBody>
      </p:sp>
      <p:sp>
        <p:nvSpPr>
          <p:cNvPr id="162" name="Google Shape;162;g758234f1e7_1_353"/>
          <p:cNvSpPr txBox="1"/>
          <p:nvPr>
            <p:ph idx="1" type="body"/>
          </p:nvPr>
        </p:nvSpPr>
        <p:spPr>
          <a:xfrm>
            <a:off x="831850" y="4589463"/>
            <a:ext cx="10515600" cy="1500300"/>
          </a:xfrm>
          <a:prstGeom prst="rect">
            <a:avLst/>
          </a:prstGeom>
        </p:spPr>
        <p:txBody>
          <a:bodyPr anchorCtr="0" anchor="t" bIns="45700" lIns="91425" spcFirstLastPara="1" rIns="91425" wrap="square" tIns="45700">
            <a:noAutofit/>
          </a:bodyPr>
          <a:lstStyle/>
          <a:p>
            <a:pPr indent="0" lvl="0" marL="0" rtl="0" algn="l">
              <a:spcBef>
                <a:spcPts val="1000"/>
              </a:spcBef>
              <a:spcAft>
                <a:spcPts val="210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6" name="Shape 166"/>
        <p:cNvGrpSpPr/>
        <p:nvPr/>
      </p:nvGrpSpPr>
      <p:grpSpPr>
        <a:xfrm>
          <a:off x="0" y="0"/>
          <a:ext cx="0" cy="0"/>
          <a:chOff x="0" y="0"/>
          <a:chExt cx="0" cy="0"/>
        </a:xfrm>
      </p:grpSpPr>
      <p:sp>
        <p:nvSpPr>
          <p:cNvPr id="167" name="Google Shape;167;p10"/>
          <p:cNvSpPr txBox="1"/>
          <p:nvPr>
            <p:ph idx="1" type="body"/>
          </p:nvPr>
        </p:nvSpPr>
        <p:spPr>
          <a:xfrm>
            <a:off x="2509900" y="2146233"/>
            <a:ext cx="7534500" cy="2739600"/>
          </a:xfrm>
          <a:prstGeom prst="rect">
            <a:avLst/>
          </a:prstGeom>
          <a:noFill/>
          <a:ln>
            <a:noFill/>
          </a:ln>
        </p:spPr>
        <p:txBody>
          <a:bodyPr anchorCtr="0" anchor="t" bIns="121900" lIns="121900" spcFirstLastPara="1" rIns="121900" wrap="square" tIns="121900">
            <a:noAutofit/>
          </a:bodyPr>
          <a:lstStyle/>
          <a:p>
            <a:pPr indent="0" lvl="0" marL="0" rtl="0" algn="l">
              <a:lnSpc>
                <a:spcPct val="90000"/>
              </a:lnSpc>
              <a:spcBef>
                <a:spcPts val="0"/>
              </a:spcBef>
              <a:spcAft>
                <a:spcPts val="2100"/>
              </a:spcAft>
              <a:buSzPts val="1400"/>
              <a:buNone/>
            </a:pPr>
            <a:r>
              <a:rPr i="1" lang="en-ZA">
                <a:solidFill>
                  <a:srgbClr val="222222"/>
                </a:solidFill>
                <a:highlight>
                  <a:srgbClr val="FFFFFF"/>
                </a:highlight>
                <a:latin typeface="Calibri"/>
                <a:ea typeface="Calibri"/>
                <a:cs typeface="Calibri"/>
                <a:sym typeface="Calibri"/>
              </a:rPr>
              <a:t>Social justice is a concept that requires the organisation of social arrangements that make it possible for everyone to participate equally in society. Fraser (2005) considers social justice as ‘participatory parity’ economically, culturally and politically.</a:t>
            </a:r>
            <a:endParaRPr i="1">
              <a:latin typeface="Calibri"/>
              <a:ea typeface="Calibri"/>
              <a:cs typeface="Calibri"/>
              <a:sym typeface="Calibri"/>
            </a:endParaRPr>
          </a:p>
        </p:txBody>
      </p:sp>
      <p:sp>
        <p:nvSpPr>
          <p:cNvPr id="168" name="Google Shape;168;p10"/>
          <p:cNvSpPr txBox="1"/>
          <p:nvPr>
            <p:ph idx="4294967295" type="ctrTitle"/>
          </p:nvPr>
        </p:nvSpPr>
        <p:spPr>
          <a:xfrm>
            <a:off x="415600" y="304800"/>
            <a:ext cx="7534500" cy="895500"/>
          </a:xfrm>
          <a:prstGeom prst="rect">
            <a:avLst/>
          </a:prstGeom>
          <a:noFill/>
          <a:ln>
            <a:noFill/>
          </a:ln>
        </p:spPr>
        <p:txBody>
          <a:bodyPr anchorCtr="0" anchor="t" bIns="121900" lIns="121900" spcFirstLastPara="1" rIns="121900" wrap="square" tIns="121900">
            <a:noAutofit/>
          </a:bodyPr>
          <a:lstStyle/>
          <a:p>
            <a:pPr indent="0" lvl="0" marL="0" marR="0" rtl="0" algn="l">
              <a:lnSpc>
                <a:spcPct val="90000"/>
              </a:lnSpc>
              <a:spcBef>
                <a:spcPts val="0"/>
              </a:spcBef>
              <a:spcAft>
                <a:spcPts val="0"/>
              </a:spcAft>
              <a:buClr>
                <a:schemeClr val="dk1"/>
              </a:buClr>
              <a:buSzPts val="4800"/>
              <a:buFont typeface="Calibri"/>
              <a:buNone/>
            </a:pPr>
            <a:r>
              <a:rPr b="1" i="0" lang="en-ZA" sz="4800" u="none" cap="none" strike="noStrike">
                <a:solidFill>
                  <a:srgbClr val="FF9900"/>
                </a:solidFill>
                <a:latin typeface="Calibri"/>
                <a:ea typeface="Calibri"/>
                <a:cs typeface="Calibri"/>
                <a:sym typeface="Calibri"/>
              </a:rPr>
              <a:t>What is social justice?</a:t>
            </a:r>
            <a:endParaRPr b="1" i="0" sz="4800" u="none" cap="none" strike="noStrike">
              <a:solidFill>
                <a:srgbClr val="FF9900"/>
              </a:solidFill>
              <a:latin typeface="Calibri"/>
              <a:ea typeface="Calibri"/>
              <a:cs typeface="Calibri"/>
              <a:sym typeface="Calibri"/>
            </a:endParaRPr>
          </a:p>
        </p:txBody>
      </p:sp>
      <p:sp>
        <p:nvSpPr>
          <p:cNvPr id="169" name="Google Shape;169;p10"/>
          <p:cNvSpPr txBox="1"/>
          <p:nvPr/>
        </p:nvSpPr>
        <p:spPr>
          <a:xfrm>
            <a:off x="1201800" y="885233"/>
            <a:ext cx="1360800" cy="3320100"/>
          </a:xfrm>
          <a:prstGeom prst="rect">
            <a:avLst/>
          </a:prstGeom>
          <a:noFill/>
          <a:ln>
            <a:noFill/>
          </a:ln>
        </p:spPr>
        <p:txBody>
          <a:bodyPr anchorCtr="0" anchor="t" bIns="121900" lIns="121900" spcFirstLastPara="1" rIns="121900" wrap="square" tIns="121900">
            <a:noAutofit/>
          </a:bodyPr>
          <a:lstStyle/>
          <a:p>
            <a:pPr indent="0" lvl="0" marL="0" marR="0" rtl="0" algn="l">
              <a:spcBef>
                <a:spcPts val="0"/>
              </a:spcBef>
              <a:spcAft>
                <a:spcPts val="0"/>
              </a:spcAft>
              <a:buClr>
                <a:srgbClr val="B7B7B7"/>
              </a:buClr>
              <a:buSzPts val="26700"/>
              <a:buFont typeface="Calibri"/>
              <a:buNone/>
            </a:pPr>
            <a:r>
              <a:rPr lang="en-ZA" sz="26700">
                <a:solidFill>
                  <a:srgbClr val="B7B7B7"/>
                </a:solidFill>
                <a:latin typeface="Calibri"/>
                <a:ea typeface="Calibri"/>
                <a:cs typeface="Calibri"/>
                <a:sym typeface="Calibri"/>
              </a:rPr>
              <a:t>“</a:t>
            </a:r>
            <a:endParaRPr sz="26700">
              <a:solidFill>
                <a:srgbClr val="B7B7B7"/>
              </a:solidFill>
              <a:latin typeface="Calibri"/>
              <a:ea typeface="Calibri"/>
              <a:cs typeface="Calibri"/>
              <a:sym typeface="Calibri"/>
            </a:endParaRPr>
          </a:p>
        </p:txBody>
      </p:sp>
      <p:sp>
        <p:nvSpPr>
          <p:cNvPr id="170" name="Google Shape;170;p10"/>
          <p:cNvSpPr txBox="1"/>
          <p:nvPr/>
        </p:nvSpPr>
        <p:spPr>
          <a:xfrm>
            <a:off x="4735200" y="3429000"/>
            <a:ext cx="1360800" cy="1999200"/>
          </a:xfrm>
          <a:prstGeom prst="rect">
            <a:avLst/>
          </a:prstGeom>
          <a:noFill/>
          <a:ln>
            <a:noFill/>
          </a:ln>
        </p:spPr>
        <p:txBody>
          <a:bodyPr anchorCtr="0" anchor="t" bIns="121900" lIns="121900" spcFirstLastPara="1" rIns="121900" wrap="square" tIns="121900">
            <a:noAutofit/>
          </a:bodyPr>
          <a:lstStyle/>
          <a:p>
            <a:pPr indent="0" lvl="0" marL="0" marR="0" rtl="0" algn="l">
              <a:spcBef>
                <a:spcPts val="0"/>
              </a:spcBef>
              <a:spcAft>
                <a:spcPts val="0"/>
              </a:spcAft>
              <a:buClr>
                <a:srgbClr val="B7B7B7"/>
              </a:buClr>
              <a:buSzPts val="26700"/>
              <a:buFont typeface="Calibri"/>
              <a:buNone/>
            </a:pPr>
            <a:r>
              <a:rPr lang="en-ZA" sz="26700">
                <a:solidFill>
                  <a:srgbClr val="B7B7B7"/>
                </a:solidFill>
                <a:latin typeface="Calibri"/>
                <a:ea typeface="Calibri"/>
                <a:cs typeface="Calibri"/>
                <a:sym typeface="Calibri"/>
              </a:rPr>
              <a:t>”</a:t>
            </a:r>
            <a:endParaRPr sz="26700">
              <a:solidFill>
                <a:srgbClr val="B7B7B7"/>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2019-11-21T09:10:19Z</dcterms:created>
  <dc:creator>Glenda Cox</dc:creator>
</cp:coreProperties>
</file>