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5" r:id="rId1"/>
    <p:sldMasterId id="2147483666" r:id="rId2"/>
  </p:sldMasterIdLst>
  <p:notesMasterIdLst>
    <p:notesMasterId r:id="rId1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defRPr sz="1100" b="0" i="0" u="none" strike="noStrike" cap="none" baseline="0"/>
            </a:lvl1pPr>
            <a:lvl2pPr marL="0" marR="0" indent="0" algn="l" rtl="0">
              <a:defRPr sz="1100" b="0" i="0" u="none" strike="noStrike" cap="none" baseline="0"/>
            </a:lvl2pPr>
            <a:lvl3pPr marL="0" marR="0" indent="0" algn="l" rtl="0">
              <a:defRPr sz="1100" b="0" i="0" u="none" strike="noStrike" cap="none" baseline="0"/>
            </a:lvl3pPr>
            <a:lvl4pPr marL="0" marR="0" indent="0" algn="l" rtl="0">
              <a:defRPr sz="1100" b="0" i="0" u="none" strike="noStrike" cap="none" baseline="0"/>
            </a:lvl4pPr>
            <a:lvl5pPr marL="0" marR="0" indent="0" algn="l" rtl="0">
              <a:defRPr sz="1100" b="0" i="0" u="none" strike="noStrike" cap="none" baseline="0"/>
            </a:lvl5pPr>
            <a:lvl6pPr marL="0" marR="0" indent="0" algn="l" rtl="0">
              <a:defRPr sz="1100" b="0" i="0" u="none" strike="noStrike" cap="none" baseline="0"/>
            </a:lvl6pPr>
            <a:lvl7pPr marL="0" marR="0" indent="0" algn="l" rtl="0">
              <a:defRPr sz="1100" b="0" i="0" u="none" strike="noStrike" cap="none" baseline="0"/>
            </a:lvl7pPr>
            <a:lvl8pPr marL="0" marR="0" indent="0" algn="l" rtl="0">
              <a:defRPr sz="1100" b="0" i="0" u="none" strike="noStrike" cap="none" baseline="0"/>
            </a:lvl8pPr>
            <a:lvl9pPr marL="0" marR="0" indent="0" algn="l" rtl="0">
              <a:defRPr sz="1100" b="0" i="0" u="none" strike="noStrike" cap="none" baseline="0"/>
            </a:lvl9pPr>
          </a:lstStyle>
          <a:p>
            <a:endParaRPr/>
          </a:p>
        </p:txBody>
      </p:sp>
    </p:spTree>
    <p:extLst>
      <p:ext uri="{BB962C8B-B14F-4D97-AF65-F5344CB8AC3E}">
        <p14:creationId xmlns:p14="http://schemas.microsoft.com/office/powerpoint/2010/main" val="280682633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endParaRPr/>
          </a:p>
        </p:txBody>
      </p:sp>
      <p:sp>
        <p:nvSpPr>
          <p:cNvPr id="106" name="Shape 10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 sz="1800" b="0" i="0" u="none" strike="noStrike" cap="none" baseline="0"/>
              <a:t> </a:t>
            </a:r>
          </a:p>
        </p:txBody>
      </p:sp>
    </p:spTree>
    <p:extLst>
      <p:ext uri="{BB962C8B-B14F-4D97-AF65-F5344CB8AC3E}">
        <p14:creationId xmlns:p14="http://schemas.microsoft.com/office/powerpoint/2010/main" val="2506054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71" name="Shape 1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244735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77" name="Shape 1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530152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84" name="Shape 1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747243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24" name="Shape 1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623606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4116999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687130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487783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endParaRPr/>
          </a:p>
        </p:txBody>
      </p:sp>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3916447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54" name="Shape 15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buSzPct val="25000"/>
              <a:buNone/>
            </a:pPr>
            <a:r>
              <a:rPr lang="en" sz="1100" b="0" i="0" u="none" strike="noStrike" cap="none" baseline="0"/>
              <a:t>People with number 1s focus on issue 1, etc. 2s on issue 2 etc. Work in individually but each indiv reports back what they found to the group. CB takes notes on board </a:t>
            </a:r>
          </a:p>
          <a:p>
            <a:endParaRPr lang="en" sz="1100" b="0" i="0" u="none" strike="noStrike" cap="none" baseline="0"/>
          </a:p>
          <a:p>
            <a:endParaRPr lang="en" sz="1100" b="0" i="0" u="none" strike="noStrike" cap="none" baseline="0"/>
          </a:p>
        </p:txBody>
      </p:sp>
    </p:spTree>
    <p:extLst>
      <p:ext uri="{BB962C8B-B14F-4D97-AF65-F5344CB8AC3E}">
        <p14:creationId xmlns:p14="http://schemas.microsoft.com/office/powerpoint/2010/main" val="3754033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buSzPct val="25000"/>
              <a:buNone/>
            </a:pPr>
            <a:r>
              <a:rPr lang="en" sz="1100" b="0" i="0" u="none" strike="noStrike" cap="none" baseline="0"/>
              <a:t>Revisit report back. #2</a:t>
            </a:r>
          </a:p>
          <a:p>
            <a:pPr marL="0" marR="0" lvl="0" indent="0" algn="l" rtl="0">
              <a:buSzPct val="25000"/>
              <a:buNone/>
            </a:pPr>
            <a:r>
              <a:rPr lang="en" sz="1100" b="0" i="0" u="none" strike="noStrike" cap="none" baseline="0"/>
              <a:t>Then select one concept which ple all came up with from the paper eg Open, connectedness, interaction and unpack how this was addressed ito Literature and methodology and theory etc</a:t>
            </a:r>
          </a:p>
          <a:p>
            <a:pPr marL="0" marR="0" lvl="0" indent="0" algn="l" rtl="0">
              <a:buSzPct val="25000"/>
              <a:buNone/>
            </a:pPr>
            <a:r>
              <a:rPr lang="en" sz="1100" b="0" i="0" u="none" strike="noStrike" cap="none" baseline="0"/>
              <a:t>Provide example and then talk about why concpets and constructs so NB in proposal.</a:t>
            </a:r>
          </a:p>
        </p:txBody>
      </p:sp>
      <p:sp>
        <p:nvSpPr>
          <p:cNvPr id="160" name="Shape 1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464804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2203463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3"/>
          </a:xfrm>
          <a:prstGeom prst="rect">
            <a:avLst/>
          </a:prstGeom>
          <a:noFill/>
          <a:ln>
            <a:noFill/>
          </a:ln>
        </p:spPr>
        <p:txBody>
          <a:bodyPr lIns="91425" tIns="91425" rIns="91425" bIns="91425" anchor="b" anchorCtr="0"/>
          <a:lstStyle>
            <a:lvl1pPr marL="0" marR="0" indent="304800" algn="ctr" rtl="0">
              <a:lnSpc>
                <a:spcPct val="100000"/>
              </a:lnSpc>
              <a:spcBef>
                <a:spcPts val="0"/>
              </a:spcBef>
              <a:spcAft>
                <a:spcPts val="0"/>
              </a:spcAft>
              <a:buClr>
                <a:schemeClr val="dk1"/>
              </a:buClr>
              <a:buFont typeface="Arial"/>
              <a:buNone/>
              <a:defRPr sz="4800" b="1" i="0" u="none" strike="noStrike" cap="none" baseline="0">
                <a:solidFill>
                  <a:schemeClr val="dk1"/>
                </a:solidFill>
                <a:latin typeface="Arial"/>
                <a:ea typeface="Arial"/>
                <a:cs typeface="Arial"/>
                <a:sym typeface="Arial"/>
              </a:defRPr>
            </a:lvl1pPr>
            <a:lvl2pPr marL="0" marR="0" indent="304800" algn="ctr" rtl="0">
              <a:lnSpc>
                <a:spcPct val="100000"/>
              </a:lnSpc>
              <a:spcBef>
                <a:spcPts val="0"/>
              </a:spcBef>
              <a:spcAft>
                <a:spcPts val="0"/>
              </a:spcAft>
              <a:buClr>
                <a:schemeClr val="dk1"/>
              </a:buClr>
              <a:buFont typeface="Arial"/>
              <a:buNone/>
              <a:defRPr sz="4800" b="1" i="0" u="none" strike="noStrike" cap="none" baseline="0">
                <a:solidFill>
                  <a:schemeClr val="dk1"/>
                </a:solidFill>
                <a:latin typeface="Arial"/>
                <a:ea typeface="Arial"/>
                <a:cs typeface="Arial"/>
                <a:sym typeface="Arial"/>
              </a:defRPr>
            </a:lvl2pPr>
            <a:lvl3pPr marL="0" marR="0" indent="304800" algn="ctr" rtl="0">
              <a:spcBef>
                <a:spcPts val="0"/>
              </a:spcBef>
              <a:buClr>
                <a:schemeClr val="dk1"/>
              </a:buClr>
              <a:buFont typeface="Arial"/>
              <a:buNone/>
              <a:defRPr sz="4800" b="1" i="0" u="none" strike="noStrike" cap="none" baseline="0">
                <a:solidFill>
                  <a:schemeClr val="dk1"/>
                </a:solidFill>
                <a:latin typeface="Arial"/>
                <a:ea typeface="Arial"/>
                <a:cs typeface="Arial"/>
                <a:sym typeface="Arial"/>
              </a:defRPr>
            </a:lvl3pPr>
            <a:lvl4pPr marL="0" marR="0" indent="304800" algn="ctr" rtl="0">
              <a:spcBef>
                <a:spcPts val="0"/>
              </a:spcBef>
              <a:buClr>
                <a:schemeClr val="dk1"/>
              </a:buClr>
              <a:buFont typeface="Arial"/>
              <a:buNone/>
              <a:defRPr sz="4800" b="1" i="0" u="none" strike="noStrike" cap="none" baseline="0">
                <a:solidFill>
                  <a:schemeClr val="dk1"/>
                </a:solidFill>
                <a:latin typeface="Arial"/>
                <a:ea typeface="Arial"/>
                <a:cs typeface="Arial"/>
                <a:sym typeface="Arial"/>
              </a:defRPr>
            </a:lvl4pPr>
            <a:lvl5pPr marL="0" marR="0" indent="304800" algn="ctr" rtl="0">
              <a:spcBef>
                <a:spcPts val="0"/>
              </a:spcBef>
              <a:buClr>
                <a:schemeClr val="dk1"/>
              </a:buClr>
              <a:buFont typeface="Arial"/>
              <a:buNone/>
              <a:defRPr sz="4800" b="1" i="0" u="none" strike="noStrike" cap="none" baseline="0">
                <a:solidFill>
                  <a:schemeClr val="dk1"/>
                </a:solidFill>
                <a:latin typeface="Arial"/>
                <a:ea typeface="Arial"/>
                <a:cs typeface="Arial"/>
                <a:sym typeface="Arial"/>
              </a:defRPr>
            </a:lvl5pPr>
            <a:lvl6pPr marL="0" marR="0" indent="304800" algn="ctr" rtl="0">
              <a:spcBef>
                <a:spcPts val="0"/>
              </a:spcBef>
              <a:buClr>
                <a:schemeClr val="dk1"/>
              </a:buClr>
              <a:buFont typeface="Arial"/>
              <a:buNone/>
              <a:defRPr sz="4800" b="1" i="0" u="none" strike="noStrike" cap="none" baseline="0">
                <a:solidFill>
                  <a:schemeClr val="dk1"/>
                </a:solidFill>
                <a:latin typeface="Arial"/>
                <a:ea typeface="Arial"/>
                <a:cs typeface="Arial"/>
                <a:sym typeface="Arial"/>
              </a:defRPr>
            </a:lvl6pPr>
            <a:lvl7pPr marL="0" marR="0" indent="304800" algn="ctr" rtl="0">
              <a:spcBef>
                <a:spcPts val="0"/>
              </a:spcBef>
              <a:buClr>
                <a:schemeClr val="dk1"/>
              </a:buClr>
              <a:buFont typeface="Arial"/>
              <a:buNone/>
              <a:defRPr sz="4800" b="1" i="0" u="none" strike="noStrike" cap="none" baseline="0">
                <a:solidFill>
                  <a:schemeClr val="dk1"/>
                </a:solidFill>
                <a:latin typeface="Arial"/>
                <a:ea typeface="Arial"/>
                <a:cs typeface="Arial"/>
                <a:sym typeface="Arial"/>
              </a:defRPr>
            </a:lvl7pPr>
            <a:lvl8pPr marL="0" marR="0" indent="304800" algn="ctr" rtl="0">
              <a:spcBef>
                <a:spcPts val="0"/>
              </a:spcBef>
              <a:buClr>
                <a:schemeClr val="dk1"/>
              </a:buClr>
              <a:buFont typeface="Arial"/>
              <a:buNone/>
              <a:defRPr sz="4800" b="1" i="0" u="none" strike="noStrike" cap="none" baseline="0">
                <a:solidFill>
                  <a:schemeClr val="dk1"/>
                </a:solidFill>
                <a:latin typeface="Arial"/>
                <a:ea typeface="Arial"/>
                <a:cs typeface="Arial"/>
                <a:sym typeface="Arial"/>
              </a:defRPr>
            </a:lvl8pPr>
            <a:lvl9pPr marL="0" marR="0" indent="304800" algn="ctr" rtl="0">
              <a:spcBef>
                <a:spcPts val="0"/>
              </a:spcBef>
              <a:buClr>
                <a:schemeClr val="dk1"/>
              </a:buClr>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marR="0" indent="190500" algn="ctr" rtl="0">
              <a:lnSpc>
                <a:spcPct val="100000"/>
              </a:lnSpc>
              <a:spcBef>
                <a:spcPts val="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1pPr>
            <a:lvl2pPr marL="0" marR="0" indent="190500" algn="ctr" rtl="0">
              <a:lnSpc>
                <a:spcPct val="100000"/>
              </a:lnSpc>
              <a:spcBef>
                <a:spcPts val="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2pPr>
            <a:lvl3pPr marL="0" marR="0" indent="190500" algn="ctr" rtl="0">
              <a:lnSpc>
                <a:spcPct val="100000"/>
              </a:lnSpc>
              <a:spcBef>
                <a:spcPts val="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3pPr>
            <a:lvl4pPr marL="0" marR="0" indent="190500" algn="ctr" rtl="0">
              <a:lnSpc>
                <a:spcPct val="100000"/>
              </a:lnSpc>
              <a:spcBef>
                <a:spcPts val="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4pPr>
            <a:lvl5pPr marL="0" marR="0" indent="190500" algn="ctr" rtl="0">
              <a:lnSpc>
                <a:spcPct val="100000"/>
              </a:lnSpc>
              <a:spcBef>
                <a:spcPts val="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5pPr>
            <a:lvl6pPr marL="0" marR="0" indent="190500" algn="ctr" rtl="0">
              <a:lnSpc>
                <a:spcPct val="100000"/>
              </a:lnSpc>
              <a:spcBef>
                <a:spcPts val="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6pPr>
            <a:lvl7pPr marL="0" marR="0" indent="190500" algn="ctr" rtl="0">
              <a:lnSpc>
                <a:spcPct val="100000"/>
              </a:lnSpc>
              <a:spcBef>
                <a:spcPts val="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7pPr>
            <a:lvl8pPr marL="0" marR="0" indent="190500" algn="ctr" rtl="0">
              <a:lnSpc>
                <a:spcPct val="100000"/>
              </a:lnSpc>
              <a:spcBef>
                <a:spcPts val="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8pPr>
            <a:lvl9pPr marL="0" marR="0" indent="190500" algn="ctr" rtl="0">
              <a:lnSpc>
                <a:spcPct val="100000"/>
              </a:lnSpc>
              <a:spcBef>
                <a:spcPts val="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Obj" type="twoObj">
  <p:cSld name="twoObj">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8" name="Shape 48"/>
          <p:cNvSpPr txBox="1">
            <a:spLocks noGrp="1"/>
          </p:cNvSpPr>
          <p:nvPr>
            <p:ph type="body" idx="1"/>
          </p:nvPr>
        </p:nvSpPr>
        <p:spPr>
          <a:xfrm>
            <a:off x="457200" y="1600200"/>
            <a:ext cx="4038598" cy="4525963"/>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
        <p:nvSpPr>
          <p:cNvPr id="49" name="Shape 49"/>
          <p:cNvSpPr txBox="1">
            <a:spLocks noGrp="1"/>
          </p:cNvSpPr>
          <p:nvPr>
            <p:ph type="body" idx="2"/>
          </p:nvPr>
        </p:nvSpPr>
        <p:spPr>
          <a:xfrm>
            <a:off x="4648200" y="1600200"/>
            <a:ext cx="4038598" cy="4525963"/>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
        <p:nvSpPr>
          <p:cNvPr id="50" name="Shape 50"/>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52" name="Shape 52"/>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TxTwoObj" type="twoTxTwoObj">
  <p:cSld name="twoTxTwoObj">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55" name="Shape 55"/>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Calibri"/>
              <a:buNone/>
              <a:defRPr sz="2400" b="1"/>
            </a:lvl1pPr>
            <a:lvl2pPr marL="457200" indent="0" rtl="0">
              <a:buFont typeface="Calibri"/>
              <a:buNone/>
              <a:defRPr sz="2000" b="1"/>
            </a:lvl2pPr>
            <a:lvl3pPr marL="914400" indent="0" rtl="0">
              <a:buFont typeface="Calibri"/>
              <a:buNone/>
              <a:defRPr sz="1800" b="1"/>
            </a:lvl3pPr>
            <a:lvl4pPr marL="1371600" indent="0" rtl="0">
              <a:buFont typeface="Calibri"/>
              <a:buNone/>
              <a:defRPr sz="1600" b="1"/>
            </a:lvl4pPr>
            <a:lvl5pPr marL="1828800" indent="0" rtl="0">
              <a:buFont typeface="Calibri"/>
              <a:buNone/>
              <a:defRPr sz="1600" b="1"/>
            </a:lvl5pPr>
            <a:lvl6pPr marL="2286000" indent="0" rtl="0">
              <a:buFont typeface="Calibri"/>
              <a:buNone/>
              <a:defRPr sz="1600" b="1"/>
            </a:lvl6pPr>
            <a:lvl7pPr marL="2743200" indent="0" rtl="0">
              <a:buFont typeface="Calibri"/>
              <a:buNone/>
              <a:defRPr sz="1600" b="1"/>
            </a:lvl7pPr>
            <a:lvl8pPr marL="3200400" indent="0" rtl="0">
              <a:buFont typeface="Calibri"/>
              <a:buNone/>
              <a:defRPr sz="1600" b="1"/>
            </a:lvl8pPr>
            <a:lvl9pPr marL="3657600" indent="0" rtl="0">
              <a:buFont typeface="Calibri"/>
              <a:buNone/>
              <a:defRPr sz="1600" b="1"/>
            </a:lvl9pPr>
          </a:lstStyle>
          <a:p>
            <a:endParaRPr/>
          </a:p>
        </p:txBody>
      </p:sp>
      <p:sp>
        <p:nvSpPr>
          <p:cNvPr id="56" name="Shape 56"/>
          <p:cNvSpPr txBox="1">
            <a:spLocks noGrp="1"/>
          </p:cNvSpPr>
          <p:nvPr>
            <p:ph type="body" idx="2"/>
          </p:nvPr>
        </p:nvSpPr>
        <p:spPr>
          <a:xfrm>
            <a:off x="457200" y="2174875"/>
            <a:ext cx="4040187" cy="3951286"/>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
        <p:nvSpPr>
          <p:cNvPr id="57" name="Shape 57"/>
          <p:cNvSpPr txBox="1">
            <a:spLocks noGrp="1"/>
          </p:cNvSpPr>
          <p:nvPr>
            <p:ph type="body" idx="3"/>
          </p:nvPr>
        </p:nvSpPr>
        <p:spPr>
          <a:xfrm>
            <a:off x="4645025" y="1535112"/>
            <a:ext cx="4041773" cy="639762"/>
          </a:xfrm>
          <a:prstGeom prst="rect">
            <a:avLst/>
          </a:prstGeom>
          <a:noFill/>
          <a:ln>
            <a:noFill/>
          </a:ln>
        </p:spPr>
        <p:txBody>
          <a:bodyPr lIns="91425" tIns="91425" rIns="91425" bIns="91425" anchor="b" anchorCtr="0"/>
          <a:lstStyle>
            <a:lvl1pPr marL="0" indent="0" rtl="0">
              <a:buFont typeface="Calibri"/>
              <a:buNone/>
              <a:defRPr sz="2400" b="1"/>
            </a:lvl1pPr>
            <a:lvl2pPr marL="457200" indent="0" rtl="0">
              <a:buFont typeface="Calibri"/>
              <a:buNone/>
              <a:defRPr sz="2000" b="1"/>
            </a:lvl2pPr>
            <a:lvl3pPr marL="914400" indent="0" rtl="0">
              <a:buFont typeface="Calibri"/>
              <a:buNone/>
              <a:defRPr sz="1800" b="1"/>
            </a:lvl3pPr>
            <a:lvl4pPr marL="1371600" indent="0" rtl="0">
              <a:buFont typeface="Calibri"/>
              <a:buNone/>
              <a:defRPr sz="1600" b="1"/>
            </a:lvl4pPr>
            <a:lvl5pPr marL="1828800" indent="0" rtl="0">
              <a:buFont typeface="Calibri"/>
              <a:buNone/>
              <a:defRPr sz="1600" b="1"/>
            </a:lvl5pPr>
            <a:lvl6pPr marL="2286000" indent="0" rtl="0">
              <a:buFont typeface="Calibri"/>
              <a:buNone/>
              <a:defRPr sz="1600" b="1"/>
            </a:lvl6pPr>
            <a:lvl7pPr marL="2743200" indent="0" rtl="0">
              <a:buFont typeface="Calibri"/>
              <a:buNone/>
              <a:defRPr sz="1600" b="1"/>
            </a:lvl7pPr>
            <a:lvl8pPr marL="3200400" indent="0" rtl="0">
              <a:buFont typeface="Calibri"/>
              <a:buNone/>
              <a:defRPr sz="1600" b="1"/>
            </a:lvl8pPr>
            <a:lvl9pPr marL="3657600" indent="0" rtl="0">
              <a:buFont typeface="Calibri"/>
              <a:buNone/>
              <a:defRPr sz="1600" b="1"/>
            </a:lvl9pPr>
          </a:lstStyle>
          <a:p>
            <a:endParaRPr/>
          </a:p>
        </p:txBody>
      </p:sp>
      <p:sp>
        <p:nvSpPr>
          <p:cNvPr id="58" name="Shape 58"/>
          <p:cNvSpPr txBox="1">
            <a:spLocks noGrp="1"/>
          </p:cNvSpPr>
          <p:nvPr>
            <p:ph type="body" idx="4"/>
          </p:nvPr>
        </p:nvSpPr>
        <p:spPr>
          <a:xfrm>
            <a:off x="4645025" y="2174875"/>
            <a:ext cx="4041773" cy="3951286"/>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
        <p:nvSpPr>
          <p:cNvPr id="59" name="Shape 59"/>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60" name="Shape 6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61" name="Shape 61"/>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64" name="Shape 64"/>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66" name="Shape 66"/>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7"/>
        <p:cNvGrpSpPr/>
        <p:nvPr/>
      </p:nvGrpSpPr>
      <p:grpSpPr>
        <a:xfrm>
          <a:off x="0" y="0"/>
          <a:ext cx="0" cy="0"/>
          <a:chOff x="0" y="0"/>
          <a:chExt cx="0" cy="0"/>
        </a:xfrm>
      </p:grpSpPr>
      <p:sp>
        <p:nvSpPr>
          <p:cNvPr id="68" name="Shape 68"/>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69" name="Shape 6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70" name="Shape 70"/>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bjTx" type="objTx">
  <p:cSld name="objTx">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3050"/>
            <a:ext cx="3008313" cy="1162048"/>
          </a:xfrm>
          <a:prstGeom prst="rect">
            <a:avLst/>
          </a:prstGeom>
          <a:noFill/>
          <a:ln>
            <a:noFill/>
          </a:ln>
        </p:spPr>
        <p:txBody>
          <a:bodyPr lIns="91425" tIns="91425" rIns="91425" bIns="91425" anchor="b" anchorCtr="0"/>
          <a:lstStyle>
            <a:lvl1pPr algn="l" rtl="0">
              <a:defRPr sz="2000" b="1"/>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73" name="Shape 73"/>
          <p:cNvSpPr txBox="1">
            <a:spLocks noGrp="1"/>
          </p:cNvSpPr>
          <p:nvPr>
            <p:ph type="body" idx="1"/>
          </p:nvPr>
        </p:nvSpPr>
        <p:spPr>
          <a:xfrm>
            <a:off x="3575050" y="273050"/>
            <a:ext cx="5111750" cy="5853111"/>
          </a:xfrm>
          <a:prstGeom prst="rect">
            <a:avLst/>
          </a:prstGeom>
          <a:noFill/>
          <a:ln>
            <a:noFill/>
          </a:ln>
        </p:spPr>
        <p:txBody>
          <a:bodyPr lIns="91425" tIns="91425" rIns="91425" bIns="91425" anchor="t" anchorCtr="0"/>
          <a:lstStyle>
            <a:lvl1pPr rtl="0">
              <a:defRPr sz="3200"/>
            </a:lvl1pPr>
            <a:lvl2pPr rtl="0">
              <a:defRPr sz="2800"/>
            </a:lvl2pPr>
            <a:lvl3pPr rtl="0">
              <a:defRPr sz="2400"/>
            </a:lvl3pPr>
            <a:lvl4pPr rtl="0">
              <a:defRPr sz="2000"/>
            </a:lvl4pPr>
            <a:lvl5pPr rtl="0">
              <a:defRPr sz="2000"/>
            </a:lvl5pPr>
            <a:lvl6pPr rtl="0">
              <a:defRPr sz="2000"/>
            </a:lvl6pPr>
            <a:lvl7pPr rtl="0">
              <a:defRPr sz="2000"/>
            </a:lvl7pPr>
            <a:lvl8pPr rtl="0">
              <a:defRPr sz="2000"/>
            </a:lvl8pPr>
            <a:lvl9pPr rtl="0">
              <a:defRPr sz="2000"/>
            </a:lvl9pPr>
          </a:lstStyle>
          <a:p>
            <a:endParaRPr/>
          </a:p>
        </p:txBody>
      </p:sp>
      <p:sp>
        <p:nvSpPr>
          <p:cNvPr id="74" name="Shape 74"/>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Calibri"/>
              <a:buNone/>
              <a:defRPr sz="1400"/>
            </a:lvl1pPr>
            <a:lvl2pPr marL="457200" indent="0" rtl="0">
              <a:buFont typeface="Calibri"/>
              <a:buNone/>
              <a:defRPr sz="1200"/>
            </a:lvl2pPr>
            <a:lvl3pPr marL="914400" indent="0" rtl="0">
              <a:buFont typeface="Calibri"/>
              <a:buNone/>
              <a:defRPr sz="1000"/>
            </a:lvl3pPr>
            <a:lvl4pPr marL="1371600" indent="0" rtl="0">
              <a:buFont typeface="Calibri"/>
              <a:buNone/>
              <a:defRPr sz="900"/>
            </a:lvl4pPr>
            <a:lvl5pPr marL="1828800" indent="0" rtl="0">
              <a:buFont typeface="Calibri"/>
              <a:buNone/>
              <a:defRPr sz="900"/>
            </a:lvl5pPr>
            <a:lvl6pPr marL="2286000" indent="0" rtl="0">
              <a:buFont typeface="Calibri"/>
              <a:buNone/>
              <a:defRPr sz="900"/>
            </a:lvl6pPr>
            <a:lvl7pPr marL="2743200" indent="0" rtl="0">
              <a:buFont typeface="Calibri"/>
              <a:buNone/>
              <a:defRPr sz="900"/>
            </a:lvl7pPr>
            <a:lvl8pPr marL="3200400" indent="0" rtl="0">
              <a:buFont typeface="Calibri"/>
              <a:buNone/>
              <a:defRPr sz="900"/>
            </a:lvl8pPr>
            <a:lvl9pPr marL="3657600" indent="0" rtl="0">
              <a:buFont typeface="Calibri"/>
              <a:buNone/>
              <a:defRPr sz="900"/>
            </a:lvl9pPr>
          </a:lstStyle>
          <a:p>
            <a:endParaRPr/>
          </a:p>
        </p:txBody>
      </p:sp>
      <p:sp>
        <p:nvSpPr>
          <p:cNvPr id="75" name="Shape 75"/>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icTx" type="picTx">
  <p:cSld name="picTx">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1792288" y="4800600"/>
            <a:ext cx="5486399" cy="566736"/>
          </a:xfrm>
          <a:prstGeom prst="rect">
            <a:avLst/>
          </a:prstGeom>
          <a:noFill/>
          <a:ln>
            <a:noFill/>
          </a:ln>
        </p:spPr>
        <p:txBody>
          <a:bodyPr lIns="91425" tIns="91425" rIns="91425" bIns="91425" anchor="b" anchorCtr="0"/>
          <a:lstStyle>
            <a:lvl1pPr algn="l" rtl="0">
              <a:defRPr sz="2000" b="1"/>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80" name="Shape 80"/>
          <p:cNvSpPr>
            <a:spLocks noGrp="1"/>
          </p:cNvSpPr>
          <p:nvPr>
            <p:ph type="pic" idx="2"/>
          </p:nvPr>
        </p:nvSpPr>
        <p:spPr>
          <a:xfrm>
            <a:off x="1792288" y="612775"/>
            <a:ext cx="5486399" cy="41148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3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2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20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20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20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20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20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2000" b="0" i="0" u="none" strike="noStrike" cap="none" baseline="0">
                <a:solidFill>
                  <a:schemeClr val="dk1"/>
                </a:solidFill>
                <a:latin typeface="Calibri"/>
                <a:ea typeface="Calibri"/>
                <a:cs typeface="Calibri"/>
                <a:sym typeface="Calibri"/>
              </a:defRPr>
            </a:lvl9pPr>
          </a:lstStyle>
          <a:p>
            <a:endParaRPr/>
          </a:p>
        </p:txBody>
      </p:sp>
      <p:sp>
        <p:nvSpPr>
          <p:cNvPr id="81" name="Shape 81"/>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buFont typeface="Calibri"/>
              <a:buNone/>
              <a:defRPr sz="1400"/>
            </a:lvl1pPr>
            <a:lvl2pPr marL="457200" indent="0" rtl="0">
              <a:buFont typeface="Calibri"/>
              <a:buNone/>
              <a:defRPr sz="1200"/>
            </a:lvl2pPr>
            <a:lvl3pPr marL="914400" indent="0" rtl="0">
              <a:buFont typeface="Calibri"/>
              <a:buNone/>
              <a:defRPr sz="1000"/>
            </a:lvl3pPr>
            <a:lvl4pPr marL="1371600" indent="0" rtl="0">
              <a:buFont typeface="Calibri"/>
              <a:buNone/>
              <a:defRPr sz="900"/>
            </a:lvl4pPr>
            <a:lvl5pPr marL="1828800" indent="0" rtl="0">
              <a:buFont typeface="Calibri"/>
              <a:buNone/>
              <a:defRPr sz="900"/>
            </a:lvl5pPr>
            <a:lvl6pPr marL="2286000" indent="0" rtl="0">
              <a:buFont typeface="Calibri"/>
              <a:buNone/>
              <a:defRPr sz="900"/>
            </a:lvl6pPr>
            <a:lvl7pPr marL="2743200" indent="0" rtl="0">
              <a:buFont typeface="Calibri"/>
              <a:buNone/>
              <a:defRPr sz="900"/>
            </a:lvl7pPr>
            <a:lvl8pPr marL="3200400" indent="0" rtl="0">
              <a:buFont typeface="Calibri"/>
              <a:buNone/>
              <a:defRPr sz="900"/>
            </a:lvl8pPr>
            <a:lvl9pPr marL="3657600" indent="0" rtl="0">
              <a:buFont typeface="Calibri"/>
              <a:buNone/>
              <a:defRPr sz="900"/>
            </a:lvl9pPr>
          </a:lstStyle>
          <a:p>
            <a:endParaRPr/>
          </a:p>
        </p:txBody>
      </p:sp>
      <p:sp>
        <p:nvSpPr>
          <p:cNvPr id="82" name="Shape 82"/>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83" name="Shape 8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84" name="Shape 84"/>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Tx" type="vertTx">
  <p:cSld name="vertTx">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87" name="Shape 87"/>
          <p:cNvSpPr txBox="1">
            <a:spLocks noGrp="1"/>
          </p:cNvSpPr>
          <p:nvPr>
            <p:ph type="body" idx="1"/>
          </p:nvPr>
        </p:nvSpPr>
        <p:spPr>
          <a:xfrm rot="5400000">
            <a:off x="2309017" y="-251618"/>
            <a:ext cx="4525963" cy="8229600"/>
          </a:xfrm>
          <a:prstGeom prst="rect">
            <a:avLst/>
          </a:prstGeom>
          <a:noFill/>
          <a:ln>
            <a:noFill/>
          </a:ln>
        </p:spPr>
        <p:txBody>
          <a:bodyPr lIns="91425" tIns="91425" rIns="91425" bIns="91425" anchor="t" anchorCtr="0"/>
          <a:lstStyle>
            <a:lvl1pPr marL="342900" indent="-10795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7620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47625"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762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762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762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762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762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762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8" name="Shape 88"/>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89" name="Shape 8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90" name="Shape 90"/>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TitleAndTx" type="vertTitleAndTx">
  <p:cSld name="vertTitleAndTx">
    <p:spTree>
      <p:nvGrpSpPr>
        <p:cNvPr id="1" name="Shape 91"/>
        <p:cNvGrpSpPr/>
        <p:nvPr/>
      </p:nvGrpSpPr>
      <p:grpSpPr>
        <a:xfrm>
          <a:off x="0" y="0"/>
          <a:ext cx="0" cy="0"/>
          <a:chOff x="0" y="0"/>
          <a:chExt cx="0" cy="0"/>
        </a:xfrm>
      </p:grpSpPr>
      <p:sp>
        <p:nvSpPr>
          <p:cNvPr id="92" name="Shape 92"/>
          <p:cNvSpPr txBox="1">
            <a:spLocks noGrp="1"/>
          </p:cNvSpPr>
          <p:nvPr>
            <p:ph type="title"/>
          </p:nvPr>
        </p:nvSpPr>
        <p:spPr>
          <a:xfrm rot="5400000">
            <a:off x="4732336"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93" name="Shape 93"/>
          <p:cNvSpPr txBox="1">
            <a:spLocks noGrp="1"/>
          </p:cNvSpPr>
          <p:nvPr>
            <p:ph type="body" idx="1"/>
          </p:nvPr>
        </p:nvSpPr>
        <p:spPr>
          <a:xfrm rot="5400000">
            <a:off x="541336" y="190500"/>
            <a:ext cx="5851525" cy="6019798"/>
          </a:xfrm>
          <a:prstGeom prst="rect">
            <a:avLst/>
          </a:prstGeom>
          <a:noFill/>
          <a:ln>
            <a:noFill/>
          </a:ln>
        </p:spPr>
        <p:txBody>
          <a:bodyPr lIns="91425" tIns="91425" rIns="91425" bIns="91425" anchor="t" anchorCtr="0"/>
          <a:lstStyle>
            <a:lvl1pPr marL="342900" indent="-10795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7620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47625"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762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762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762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762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762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762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94" name="Shape 94"/>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95" name="Shape 9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96" name="Shape 96"/>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Clr>
                <a:schemeClr val="dk1"/>
              </a:buClr>
              <a:buFont typeface="Arial"/>
              <a:buNone/>
              <a:defRPr sz="3600" b="1">
                <a:solidFill>
                  <a:schemeClr val="dk1"/>
                </a:solidFill>
                <a:latin typeface="Arial"/>
                <a:ea typeface="Arial"/>
                <a:cs typeface="Arial"/>
                <a:sym typeface="Arial"/>
              </a:defRPr>
            </a:lvl1pPr>
            <a:lvl2pPr algn="l" rtl="0">
              <a:spcBef>
                <a:spcPts val="0"/>
              </a:spcBef>
              <a:buClr>
                <a:schemeClr val="dk1"/>
              </a:buClr>
              <a:buFont typeface="Arial"/>
              <a:buNone/>
              <a:defRPr sz="3600" b="1">
                <a:solidFill>
                  <a:schemeClr val="dk1"/>
                </a:solidFill>
                <a:latin typeface="Arial"/>
                <a:ea typeface="Arial"/>
                <a:cs typeface="Arial"/>
                <a:sym typeface="Arial"/>
              </a:defRPr>
            </a:lvl2pPr>
            <a:lvl3pPr algn="l" rtl="0">
              <a:spcBef>
                <a:spcPts val="0"/>
              </a:spcBef>
              <a:buClr>
                <a:schemeClr val="dk1"/>
              </a:buClr>
              <a:buFont typeface="Arial"/>
              <a:buNone/>
              <a:defRPr sz="3600" b="1">
                <a:solidFill>
                  <a:schemeClr val="dk1"/>
                </a:solidFill>
                <a:latin typeface="Arial"/>
                <a:ea typeface="Arial"/>
                <a:cs typeface="Arial"/>
                <a:sym typeface="Arial"/>
              </a:defRPr>
            </a:lvl3pPr>
            <a:lvl4pPr algn="l" rtl="0">
              <a:spcBef>
                <a:spcPts val="0"/>
              </a:spcBef>
              <a:buClr>
                <a:schemeClr val="dk1"/>
              </a:buClr>
              <a:buFont typeface="Arial"/>
              <a:buNone/>
              <a:defRPr sz="3600" b="1">
                <a:solidFill>
                  <a:schemeClr val="dk1"/>
                </a:solidFill>
                <a:latin typeface="Arial"/>
                <a:ea typeface="Arial"/>
                <a:cs typeface="Arial"/>
                <a:sym typeface="Arial"/>
              </a:defRPr>
            </a:lvl4pPr>
            <a:lvl5pPr algn="l" rtl="0">
              <a:spcBef>
                <a:spcPts val="0"/>
              </a:spcBef>
              <a:buClr>
                <a:schemeClr val="dk1"/>
              </a:buClr>
              <a:buFont typeface="Arial"/>
              <a:buNone/>
              <a:defRPr sz="3600" b="1">
                <a:solidFill>
                  <a:schemeClr val="dk1"/>
                </a:solidFill>
                <a:latin typeface="Arial"/>
                <a:ea typeface="Arial"/>
                <a:cs typeface="Arial"/>
                <a:sym typeface="Arial"/>
              </a:defRPr>
            </a:lvl5pPr>
            <a:lvl6pPr algn="l" rtl="0">
              <a:spcBef>
                <a:spcPts val="0"/>
              </a:spcBef>
              <a:buClr>
                <a:schemeClr val="dk1"/>
              </a:buClr>
              <a:buFont typeface="Arial"/>
              <a:buNone/>
              <a:defRPr sz="3600" b="1">
                <a:solidFill>
                  <a:schemeClr val="dk1"/>
                </a:solidFill>
                <a:latin typeface="Arial"/>
                <a:ea typeface="Arial"/>
                <a:cs typeface="Arial"/>
                <a:sym typeface="Arial"/>
              </a:defRPr>
            </a:lvl6pPr>
            <a:lvl7pPr algn="l" rtl="0">
              <a:spcBef>
                <a:spcPts val="0"/>
              </a:spcBef>
              <a:buClr>
                <a:schemeClr val="dk1"/>
              </a:buClr>
              <a:buFont typeface="Arial"/>
              <a:buNone/>
              <a:defRPr sz="3600" b="1">
                <a:solidFill>
                  <a:schemeClr val="dk1"/>
                </a:solidFill>
                <a:latin typeface="Arial"/>
                <a:ea typeface="Arial"/>
                <a:cs typeface="Arial"/>
                <a:sym typeface="Arial"/>
              </a:defRPr>
            </a:lvl7pPr>
            <a:lvl8pPr algn="l" rtl="0">
              <a:spcBef>
                <a:spcPts val="0"/>
              </a:spcBef>
              <a:buClr>
                <a:schemeClr val="dk1"/>
              </a:buClr>
              <a:buFont typeface="Arial"/>
              <a:buNone/>
              <a:defRPr sz="3600" b="1">
                <a:solidFill>
                  <a:schemeClr val="dk1"/>
                </a:solidFill>
                <a:latin typeface="Arial"/>
                <a:ea typeface="Arial"/>
                <a:cs typeface="Arial"/>
                <a:sym typeface="Arial"/>
              </a:defRPr>
            </a:lvl8pPr>
            <a:lvl9pPr algn="l" rtl="0">
              <a:spcBef>
                <a:spcPts val="0"/>
              </a:spcBef>
              <a:buClr>
                <a:schemeClr val="dk1"/>
              </a:buClr>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Clr>
                <a:schemeClr val="dk1"/>
              </a:buClr>
              <a:buFont typeface="Arial"/>
              <a:buNone/>
              <a:defRPr sz="3600" b="1">
                <a:solidFill>
                  <a:schemeClr val="dk1"/>
                </a:solidFill>
                <a:latin typeface="Arial"/>
                <a:ea typeface="Arial"/>
                <a:cs typeface="Arial"/>
                <a:sym typeface="Arial"/>
              </a:defRPr>
            </a:lvl1pPr>
            <a:lvl2pPr algn="l" rtl="0">
              <a:spcBef>
                <a:spcPts val="0"/>
              </a:spcBef>
              <a:buClr>
                <a:schemeClr val="dk1"/>
              </a:buClr>
              <a:buFont typeface="Arial"/>
              <a:buNone/>
              <a:defRPr sz="3600" b="1">
                <a:solidFill>
                  <a:schemeClr val="dk1"/>
                </a:solidFill>
                <a:latin typeface="Arial"/>
                <a:ea typeface="Arial"/>
                <a:cs typeface="Arial"/>
                <a:sym typeface="Arial"/>
              </a:defRPr>
            </a:lvl2pPr>
            <a:lvl3pPr algn="l" rtl="0">
              <a:spcBef>
                <a:spcPts val="0"/>
              </a:spcBef>
              <a:buClr>
                <a:schemeClr val="dk1"/>
              </a:buClr>
              <a:buFont typeface="Arial"/>
              <a:buNone/>
              <a:defRPr sz="3600" b="1">
                <a:solidFill>
                  <a:schemeClr val="dk1"/>
                </a:solidFill>
                <a:latin typeface="Arial"/>
                <a:ea typeface="Arial"/>
                <a:cs typeface="Arial"/>
                <a:sym typeface="Arial"/>
              </a:defRPr>
            </a:lvl3pPr>
            <a:lvl4pPr algn="l" rtl="0">
              <a:spcBef>
                <a:spcPts val="0"/>
              </a:spcBef>
              <a:buClr>
                <a:schemeClr val="dk1"/>
              </a:buClr>
              <a:buFont typeface="Arial"/>
              <a:buNone/>
              <a:defRPr sz="3600" b="1">
                <a:solidFill>
                  <a:schemeClr val="dk1"/>
                </a:solidFill>
                <a:latin typeface="Arial"/>
                <a:ea typeface="Arial"/>
                <a:cs typeface="Arial"/>
                <a:sym typeface="Arial"/>
              </a:defRPr>
            </a:lvl4pPr>
            <a:lvl5pPr algn="l" rtl="0">
              <a:spcBef>
                <a:spcPts val="0"/>
              </a:spcBef>
              <a:buClr>
                <a:schemeClr val="dk1"/>
              </a:buClr>
              <a:buFont typeface="Arial"/>
              <a:buNone/>
              <a:defRPr sz="3600" b="1">
                <a:solidFill>
                  <a:schemeClr val="dk1"/>
                </a:solidFill>
                <a:latin typeface="Arial"/>
                <a:ea typeface="Arial"/>
                <a:cs typeface="Arial"/>
                <a:sym typeface="Arial"/>
              </a:defRPr>
            </a:lvl5pPr>
            <a:lvl6pPr algn="l" rtl="0">
              <a:spcBef>
                <a:spcPts val="0"/>
              </a:spcBef>
              <a:buClr>
                <a:schemeClr val="dk1"/>
              </a:buClr>
              <a:buFont typeface="Arial"/>
              <a:buNone/>
              <a:defRPr sz="3600" b="1">
                <a:solidFill>
                  <a:schemeClr val="dk1"/>
                </a:solidFill>
                <a:latin typeface="Arial"/>
                <a:ea typeface="Arial"/>
                <a:cs typeface="Arial"/>
                <a:sym typeface="Arial"/>
              </a:defRPr>
            </a:lvl6pPr>
            <a:lvl7pPr algn="l" rtl="0">
              <a:spcBef>
                <a:spcPts val="0"/>
              </a:spcBef>
              <a:buClr>
                <a:schemeClr val="dk1"/>
              </a:buClr>
              <a:buFont typeface="Arial"/>
              <a:buNone/>
              <a:defRPr sz="3600" b="1">
                <a:solidFill>
                  <a:schemeClr val="dk1"/>
                </a:solidFill>
                <a:latin typeface="Arial"/>
                <a:ea typeface="Arial"/>
                <a:cs typeface="Arial"/>
                <a:sym typeface="Arial"/>
              </a:defRPr>
            </a:lvl7pPr>
            <a:lvl8pPr algn="l" rtl="0">
              <a:spcBef>
                <a:spcPts val="0"/>
              </a:spcBef>
              <a:buClr>
                <a:schemeClr val="dk1"/>
              </a:buClr>
              <a:buFont typeface="Arial"/>
              <a:buNone/>
              <a:defRPr sz="3600" b="1">
                <a:solidFill>
                  <a:schemeClr val="dk1"/>
                </a:solidFill>
                <a:latin typeface="Arial"/>
                <a:ea typeface="Arial"/>
                <a:cs typeface="Arial"/>
                <a:sym typeface="Arial"/>
              </a:defRPr>
            </a:lvl8pPr>
            <a:lvl9pPr algn="l" rtl="0">
              <a:spcBef>
                <a:spcPts val="0"/>
              </a:spcBef>
              <a:buClr>
                <a:schemeClr val="dk1"/>
              </a:buClr>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4"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4"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Clr>
                <a:schemeClr val="dk1"/>
              </a:buClr>
              <a:buFont typeface="Arial"/>
              <a:buNone/>
              <a:defRPr sz="3600" b="1">
                <a:solidFill>
                  <a:schemeClr val="dk1"/>
                </a:solidFill>
                <a:latin typeface="Arial"/>
                <a:ea typeface="Arial"/>
                <a:cs typeface="Arial"/>
                <a:sym typeface="Arial"/>
              </a:defRPr>
            </a:lvl1pPr>
            <a:lvl2pPr algn="l" rtl="0">
              <a:spcBef>
                <a:spcPts val="0"/>
              </a:spcBef>
              <a:buClr>
                <a:schemeClr val="dk1"/>
              </a:buClr>
              <a:buFont typeface="Arial"/>
              <a:buNone/>
              <a:defRPr sz="3600" b="1">
                <a:solidFill>
                  <a:schemeClr val="dk1"/>
                </a:solidFill>
                <a:latin typeface="Arial"/>
                <a:ea typeface="Arial"/>
                <a:cs typeface="Arial"/>
                <a:sym typeface="Arial"/>
              </a:defRPr>
            </a:lvl2pPr>
            <a:lvl3pPr algn="l" rtl="0">
              <a:spcBef>
                <a:spcPts val="0"/>
              </a:spcBef>
              <a:buClr>
                <a:schemeClr val="dk1"/>
              </a:buClr>
              <a:buFont typeface="Arial"/>
              <a:buNone/>
              <a:defRPr sz="3600" b="1">
                <a:solidFill>
                  <a:schemeClr val="dk1"/>
                </a:solidFill>
                <a:latin typeface="Arial"/>
                <a:ea typeface="Arial"/>
                <a:cs typeface="Arial"/>
                <a:sym typeface="Arial"/>
              </a:defRPr>
            </a:lvl3pPr>
            <a:lvl4pPr algn="l" rtl="0">
              <a:spcBef>
                <a:spcPts val="0"/>
              </a:spcBef>
              <a:buClr>
                <a:schemeClr val="dk1"/>
              </a:buClr>
              <a:buFont typeface="Arial"/>
              <a:buNone/>
              <a:defRPr sz="3600" b="1">
                <a:solidFill>
                  <a:schemeClr val="dk1"/>
                </a:solidFill>
                <a:latin typeface="Arial"/>
                <a:ea typeface="Arial"/>
                <a:cs typeface="Arial"/>
                <a:sym typeface="Arial"/>
              </a:defRPr>
            </a:lvl4pPr>
            <a:lvl5pPr algn="l" rtl="0">
              <a:spcBef>
                <a:spcPts val="0"/>
              </a:spcBef>
              <a:buClr>
                <a:schemeClr val="dk1"/>
              </a:buClr>
              <a:buFont typeface="Arial"/>
              <a:buNone/>
              <a:defRPr sz="3600" b="1">
                <a:solidFill>
                  <a:schemeClr val="dk1"/>
                </a:solidFill>
                <a:latin typeface="Arial"/>
                <a:ea typeface="Arial"/>
                <a:cs typeface="Arial"/>
                <a:sym typeface="Arial"/>
              </a:defRPr>
            </a:lvl5pPr>
            <a:lvl6pPr algn="l" rtl="0">
              <a:spcBef>
                <a:spcPts val="0"/>
              </a:spcBef>
              <a:buClr>
                <a:schemeClr val="dk1"/>
              </a:buClr>
              <a:buFont typeface="Arial"/>
              <a:buNone/>
              <a:defRPr sz="3600" b="1">
                <a:solidFill>
                  <a:schemeClr val="dk1"/>
                </a:solidFill>
                <a:latin typeface="Arial"/>
                <a:ea typeface="Arial"/>
                <a:cs typeface="Arial"/>
                <a:sym typeface="Arial"/>
              </a:defRPr>
            </a:lvl6pPr>
            <a:lvl7pPr algn="l" rtl="0">
              <a:spcBef>
                <a:spcPts val="0"/>
              </a:spcBef>
              <a:buClr>
                <a:schemeClr val="dk1"/>
              </a:buClr>
              <a:buFont typeface="Arial"/>
              <a:buNone/>
              <a:defRPr sz="3600" b="1">
                <a:solidFill>
                  <a:schemeClr val="dk1"/>
                </a:solidFill>
                <a:latin typeface="Arial"/>
                <a:ea typeface="Arial"/>
                <a:cs typeface="Arial"/>
                <a:sym typeface="Arial"/>
              </a:defRPr>
            </a:lvl7pPr>
            <a:lvl8pPr algn="l" rtl="0">
              <a:spcBef>
                <a:spcPts val="0"/>
              </a:spcBef>
              <a:buClr>
                <a:schemeClr val="dk1"/>
              </a:buClr>
              <a:buFont typeface="Arial"/>
              <a:buNone/>
              <a:defRPr sz="3600" b="1">
                <a:solidFill>
                  <a:schemeClr val="dk1"/>
                </a:solidFill>
                <a:latin typeface="Arial"/>
                <a:ea typeface="Arial"/>
                <a:cs typeface="Arial"/>
                <a:sym typeface="Arial"/>
              </a:defRPr>
            </a:lvl8pPr>
            <a:lvl9pPr algn="l" rtl="0">
              <a:spcBef>
                <a:spcPts val="0"/>
              </a:spcBef>
              <a:buClr>
                <a:schemeClr val="dk1"/>
              </a:buClr>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2"/>
          </a:xfrm>
          <a:prstGeom prst="rect">
            <a:avLst/>
          </a:prstGeom>
          <a:noFill/>
          <a:ln>
            <a:noFill/>
          </a:ln>
        </p:spPr>
        <p:txBody>
          <a:bodyPr lIns="91425" tIns="91425" rIns="91425" bIns="91425" anchor="t" anchorCtr="0"/>
          <a:lstStyle>
            <a:lvl1pPr marL="285750" indent="-171450" algn="ctr" rtl="0">
              <a:lnSpc>
                <a:spcPct val="100000"/>
              </a:lnSpc>
              <a:spcBef>
                <a:spcPts val="360"/>
              </a:spcBef>
              <a:spcAft>
                <a:spcPts val="0"/>
              </a:spcAft>
              <a:buClr>
                <a:schemeClr val="dk1"/>
              </a:buClr>
              <a:buFont typeface="Arial"/>
              <a:buChar char="•"/>
              <a:defRPr sz="1800">
                <a:solidFill>
                  <a:schemeClr val="dk1"/>
                </a:solidFill>
              </a:defRPr>
            </a:lvl1pPr>
            <a:lvl2pPr marL="285750" indent="-171450" algn="ctr" rtl="0">
              <a:lnSpc>
                <a:spcPct val="100000"/>
              </a:lnSpc>
              <a:spcBef>
                <a:spcPts val="360"/>
              </a:spcBef>
              <a:spcAft>
                <a:spcPts val="0"/>
              </a:spcAft>
              <a:buClr>
                <a:schemeClr val="dk1"/>
              </a:buClr>
              <a:buFont typeface="Courier New"/>
              <a:buChar char="o"/>
              <a:defRPr sz="1800">
                <a:solidFill>
                  <a:schemeClr val="dk1"/>
                </a:solidFill>
              </a:defRPr>
            </a:lvl2pPr>
            <a:lvl3pPr marL="285750" indent="-171450" algn="ctr" rtl="0">
              <a:lnSpc>
                <a:spcPct val="100000"/>
              </a:lnSpc>
              <a:spcBef>
                <a:spcPts val="360"/>
              </a:spcBef>
              <a:spcAft>
                <a:spcPts val="0"/>
              </a:spcAft>
              <a:buClr>
                <a:schemeClr val="dk1"/>
              </a:buClr>
              <a:buFont typeface="Wingdings"/>
              <a:buChar char="§"/>
              <a:defRPr sz="1800">
                <a:solidFill>
                  <a:schemeClr val="dk1"/>
                </a:solidFill>
              </a:defRPr>
            </a:lvl3pPr>
            <a:lvl4pPr marL="285750" indent="-171450" algn="ctr" rtl="0">
              <a:lnSpc>
                <a:spcPct val="100000"/>
              </a:lnSpc>
              <a:spcBef>
                <a:spcPts val="360"/>
              </a:spcBef>
              <a:spcAft>
                <a:spcPts val="0"/>
              </a:spcAft>
              <a:buClr>
                <a:schemeClr val="dk1"/>
              </a:buClr>
              <a:buFont typeface="Arial"/>
              <a:buChar char="•"/>
              <a:defRPr sz="1800">
                <a:solidFill>
                  <a:schemeClr val="dk1"/>
                </a:solidFill>
              </a:defRPr>
            </a:lvl4pPr>
            <a:lvl5pPr marL="285750" indent="-171450" algn="ctr" rtl="0">
              <a:lnSpc>
                <a:spcPct val="100000"/>
              </a:lnSpc>
              <a:spcBef>
                <a:spcPts val="360"/>
              </a:spcBef>
              <a:spcAft>
                <a:spcPts val="0"/>
              </a:spcAft>
              <a:buClr>
                <a:schemeClr val="dk1"/>
              </a:buClr>
              <a:buFont typeface="Courier New"/>
              <a:buChar char="o"/>
              <a:defRPr sz="1800">
                <a:solidFill>
                  <a:schemeClr val="dk1"/>
                </a:solidFill>
              </a:defRPr>
            </a:lvl5pPr>
            <a:lvl6pPr marL="285750" indent="-171450" algn="ctr" rtl="0">
              <a:lnSpc>
                <a:spcPct val="100000"/>
              </a:lnSpc>
              <a:spcBef>
                <a:spcPts val="360"/>
              </a:spcBef>
              <a:spcAft>
                <a:spcPts val="0"/>
              </a:spcAft>
              <a:buClr>
                <a:schemeClr val="dk1"/>
              </a:buClr>
              <a:buFont typeface="Wingdings"/>
              <a:buChar char="§"/>
              <a:defRPr sz="1800">
                <a:solidFill>
                  <a:schemeClr val="dk1"/>
                </a:solidFill>
              </a:defRPr>
            </a:lvl6pPr>
            <a:lvl7pPr marL="285750" indent="-171450" algn="ctr" rtl="0">
              <a:lnSpc>
                <a:spcPct val="100000"/>
              </a:lnSpc>
              <a:spcBef>
                <a:spcPts val="360"/>
              </a:spcBef>
              <a:spcAft>
                <a:spcPts val="0"/>
              </a:spcAft>
              <a:buClr>
                <a:schemeClr val="dk1"/>
              </a:buClr>
              <a:buFont typeface="Arial"/>
              <a:buChar char="•"/>
              <a:defRPr sz="1800">
                <a:solidFill>
                  <a:schemeClr val="dk1"/>
                </a:solidFill>
              </a:defRPr>
            </a:lvl7pPr>
            <a:lvl8pPr marL="285750" indent="-171450" algn="ctr" rtl="0">
              <a:lnSpc>
                <a:spcPct val="100000"/>
              </a:lnSpc>
              <a:spcBef>
                <a:spcPts val="360"/>
              </a:spcBef>
              <a:spcAft>
                <a:spcPts val="0"/>
              </a:spcAft>
              <a:buClr>
                <a:schemeClr val="dk1"/>
              </a:buClr>
              <a:buFont typeface="Courier New"/>
              <a:buChar char="o"/>
              <a:defRPr sz="1800">
                <a:solidFill>
                  <a:schemeClr val="dk1"/>
                </a:solidFill>
              </a:defRPr>
            </a:lvl8pPr>
            <a:lvl9pPr marL="285750" indent="-171450" algn="ctr" rtl="0">
              <a:lnSpc>
                <a:spcPct val="100000"/>
              </a:lnSpc>
              <a:spcBef>
                <a:spcPts val="360"/>
              </a:spcBef>
              <a:spcAft>
                <a:spcPts val="0"/>
              </a:spcAft>
              <a:buClr>
                <a:schemeClr val="dk1"/>
              </a:buClr>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28"/>
        <p:cNvGrpSpPr/>
        <p:nvPr/>
      </p:nvGrpSpPr>
      <p:grpSpPr>
        <a:xfrm>
          <a:off x="0" y="0"/>
          <a:ext cx="0" cy="0"/>
          <a:chOff x="0" y="0"/>
          <a:chExt cx="0" cy="0"/>
        </a:xfrm>
      </p:grpSpPr>
      <p:sp>
        <p:nvSpPr>
          <p:cNvPr id="29" name="Shape 29"/>
          <p:cNvSpPr txBox="1">
            <a:spLocks noGrp="1"/>
          </p:cNvSpPr>
          <p:nvPr>
            <p:ph type="ctrTitle"/>
          </p:nvPr>
        </p:nvSpPr>
        <p:spPr>
          <a:xfrm>
            <a:off x="685800" y="2130425"/>
            <a:ext cx="7772400" cy="1470023"/>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2pPr>
            <a:lvl3pPr marL="0" marR="0" indent="0" algn="l" rtl="0">
              <a:defRPr sz="1800" b="0" i="0" u="none" strike="noStrike" cap="none" baseline="0"/>
            </a:lvl3pPr>
            <a:lvl4pPr marL="0" marR="0" indent="0" algn="l" rtl="0">
              <a:defRPr sz="1800" b="0" i="0" u="none" strike="noStrike" cap="none" baseline="0"/>
            </a:lvl4pPr>
            <a:lvl5pPr marL="0" marR="0" indent="0" algn="l" rtl="0">
              <a:defRPr sz="1800" b="0" i="0" u="none" strike="noStrike" cap="none" baseline="0"/>
            </a:lvl5pPr>
            <a:lvl6pPr marL="0" marR="0" indent="0" algn="l" rtl="0">
              <a:defRPr sz="1800" b="0" i="0" u="none" strike="noStrike" cap="none" baseline="0"/>
            </a:lvl6pPr>
            <a:lvl7pPr marL="0" marR="0" indent="0" algn="l" rtl="0">
              <a:defRPr sz="1800" b="0" i="0" u="none" strike="noStrike" cap="none" baseline="0"/>
            </a:lvl7pPr>
            <a:lvl8pPr marL="0" marR="0" indent="0" algn="l" rtl="0">
              <a:defRPr sz="1800" b="0" i="0" u="none" strike="noStrike" cap="none" baseline="0"/>
            </a:lvl8pPr>
            <a:lvl9pPr marL="0" marR="0" indent="0" algn="l" rtl="0">
              <a:defRPr sz="1800" b="0" i="0" u="none" strike="noStrike" cap="none" baseline="0"/>
            </a:lvl9pPr>
          </a:lstStyle>
          <a:p>
            <a:endParaRPr/>
          </a:p>
        </p:txBody>
      </p:sp>
      <p:sp>
        <p:nvSpPr>
          <p:cNvPr id="30" name="Shape 30"/>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lnSpc>
                <a:spcPct val="100000"/>
              </a:lnSpc>
              <a:spcBef>
                <a:spcPts val="640"/>
              </a:spcBef>
              <a:spcAft>
                <a:spcPts val="0"/>
              </a:spcAft>
              <a:buClr>
                <a:srgbClr val="888888"/>
              </a:buClr>
              <a:buFont typeface="Calibri"/>
              <a:buNone/>
              <a:defRPr sz="3200" b="0" i="0" u="none" strike="noStrike" cap="none" baseline="0">
                <a:solidFill>
                  <a:srgbClr val="888888"/>
                </a:solidFill>
                <a:latin typeface="Calibri"/>
                <a:ea typeface="Calibri"/>
                <a:cs typeface="Calibri"/>
                <a:sym typeface="Calibri"/>
              </a:defRPr>
            </a:lvl1pPr>
            <a:lvl2pPr marL="457200" marR="0" indent="0" algn="ctr" rtl="0">
              <a:lnSpc>
                <a:spcPct val="100000"/>
              </a:lnSpc>
              <a:spcBef>
                <a:spcPts val="560"/>
              </a:spcBef>
              <a:spcAft>
                <a:spcPts val="0"/>
              </a:spcAft>
              <a:buClr>
                <a:srgbClr val="888888"/>
              </a:buClr>
              <a:buFont typeface="Calibri"/>
              <a:buNone/>
              <a:defRPr sz="2800" b="0" i="0" u="none" strike="noStrike" cap="none" baseline="0">
                <a:solidFill>
                  <a:srgbClr val="888888"/>
                </a:solidFill>
                <a:latin typeface="Calibri"/>
                <a:ea typeface="Calibri"/>
                <a:cs typeface="Calibri"/>
                <a:sym typeface="Calibri"/>
              </a:defRPr>
            </a:lvl2pPr>
            <a:lvl3pPr marL="914400" marR="0" indent="0" algn="ctr" rtl="0">
              <a:lnSpc>
                <a:spcPct val="100000"/>
              </a:lnSpc>
              <a:spcBef>
                <a:spcPts val="480"/>
              </a:spcBef>
              <a:spcAft>
                <a:spcPts val="0"/>
              </a:spcAft>
              <a:buClr>
                <a:srgbClr val="888888"/>
              </a:buClr>
              <a:buFont typeface="Calibri"/>
              <a:buNone/>
              <a:defRPr sz="2400" b="0" i="0" u="none" strike="noStrike" cap="none" baseline="0">
                <a:solidFill>
                  <a:srgbClr val="888888"/>
                </a:solidFill>
                <a:latin typeface="Calibri"/>
                <a:ea typeface="Calibri"/>
                <a:cs typeface="Calibri"/>
                <a:sym typeface="Calibri"/>
              </a:defRPr>
            </a:lvl3pPr>
            <a:lvl4pPr marL="1371600" marR="0" indent="0" algn="ctr" rtl="0">
              <a:lnSpc>
                <a:spcPct val="100000"/>
              </a:lnSpc>
              <a:spcBef>
                <a:spcPts val="400"/>
              </a:spcBef>
              <a:spcAft>
                <a:spcPts val="0"/>
              </a:spcAft>
              <a:buClr>
                <a:srgbClr val="888888"/>
              </a:buClr>
              <a:buFont typeface="Calibri"/>
              <a:buNone/>
              <a:defRPr sz="2000" b="0" i="0" u="none" strike="noStrike" cap="none" baseline="0">
                <a:solidFill>
                  <a:srgbClr val="888888"/>
                </a:solidFill>
                <a:latin typeface="Calibri"/>
                <a:ea typeface="Calibri"/>
                <a:cs typeface="Calibri"/>
                <a:sym typeface="Calibri"/>
              </a:defRPr>
            </a:lvl4pPr>
            <a:lvl5pPr marL="1828800" marR="0" indent="0" algn="ctr" rtl="0">
              <a:lnSpc>
                <a:spcPct val="100000"/>
              </a:lnSpc>
              <a:spcBef>
                <a:spcPts val="400"/>
              </a:spcBef>
              <a:spcAft>
                <a:spcPts val="0"/>
              </a:spcAft>
              <a:buClr>
                <a:srgbClr val="888888"/>
              </a:buClr>
              <a:buFont typeface="Calibri"/>
              <a:buNone/>
              <a:defRPr sz="2000" b="0" i="0" u="none" strike="noStrike" cap="none" baseline="0">
                <a:solidFill>
                  <a:srgbClr val="888888"/>
                </a:solidFill>
                <a:latin typeface="Calibri"/>
                <a:ea typeface="Calibri"/>
                <a:cs typeface="Calibri"/>
                <a:sym typeface="Calibri"/>
              </a:defRPr>
            </a:lvl5pPr>
            <a:lvl6pPr marL="2286000" marR="0" indent="0" algn="ctr" rtl="0">
              <a:lnSpc>
                <a:spcPct val="100000"/>
              </a:lnSpc>
              <a:spcBef>
                <a:spcPts val="400"/>
              </a:spcBef>
              <a:spcAft>
                <a:spcPts val="0"/>
              </a:spcAft>
              <a:buClr>
                <a:srgbClr val="888888"/>
              </a:buClr>
              <a:buFont typeface="Calibri"/>
              <a:buNone/>
              <a:defRPr sz="2000" b="0" i="0" u="none" strike="noStrike" cap="none" baseline="0">
                <a:solidFill>
                  <a:srgbClr val="888888"/>
                </a:solidFill>
                <a:latin typeface="Calibri"/>
                <a:ea typeface="Calibri"/>
                <a:cs typeface="Calibri"/>
                <a:sym typeface="Calibri"/>
              </a:defRPr>
            </a:lvl6pPr>
            <a:lvl7pPr marL="2743200" marR="0" indent="0" algn="ctr" rtl="0">
              <a:lnSpc>
                <a:spcPct val="100000"/>
              </a:lnSpc>
              <a:spcBef>
                <a:spcPts val="400"/>
              </a:spcBef>
              <a:spcAft>
                <a:spcPts val="0"/>
              </a:spcAft>
              <a:buClr>
                <a:srgbClr val="888888"/>
              </a:buClr>
              <a:buFont typeface="Calibri"/>
              <a:buNone/>
              <a:defRPr sz="2000" b="0" i="0" u="none" strike="noStrike" cap="none" baseline="0">
                <a:solidFill>
                  <a:srgbClr val="888888"/>
                </a:solidFill>
                <a:latin typeface="Calibri"/>
                <a:ea typeface="Calibri"/>
                <a:cs typeface="Calibri"/>
                <a:sym typeface="Calibri"/>
              </a:defRPr>
            </a:lvl7pPr>
            <a:lvl8pPr marL="3200400" marR="0" indent="0" algn="ctr" rtl="0">
              <a:lnSpc>
                <a:spcPct val="100000"/>
              </a:lnSpc>
              <a:spcBef>
                <a:spcPts val="400"/>
              </a:spcBef>
              <a:spcAft>
                <a:spcPts val="0"/>
              </a:spcAft>
              <a:buClr>
                <a:srgbClr val="888888"/>
              </a:buClr>
              <a:buFont typeface="Calibri"/>
              <a:buNone/>
              <a:defRPr sz="2000" b="0" i="0" u="none" strike="noStrike" cap="none" baseline="0">
                <a:solidFill>
                  <a:srgbClr val="888888"/>
                </a:solidFill>
                <a:latin typeface="Calibri"/>
                <a:ea typeface="Calibri"/>
                <a:cs typeface="Calibri"/>
                <a:sym typeface="Calibri"/>
              </a:defRPr>
            </a:lvl8pPr>
            <a:lvl9pPr marL="3657600" marR="0" indent="0" algn="ctr" rtl="0">
              <a:lnSpc>
                <a:spcPct val="100000"/>
              </a:lnSpc>
              <a:spcBef>
                <a:spcPts val="400"/>
              </a:spcBef>
              <a:spcAft>
                <a:spcPts val="0"/>
              </a:spcAft>
              <a:buClr>
                <a:srgbClr val="888888"/>
              </a:buClr>
              <a:buFont typeface="Calibri"/>
              <a:buNone/>
              <a:defRPr sz="2000" b="0" i="0" u="none" strike="noStrike" cap="none" baseline="0">
                <a:solidFill>
                  <a:srgbClr val="888888"/>
                </a:solidFill>
                <a:latin typeface="Calibri"/>
                <a:ea typeface="Calibri"/>
                <a:cs typeface="Calibri"/>
                <a:sym typeface="Calibri"/>
              </a:defRPr>
            </a:lvl9pPr>
          </a:lstStyle>
          <a:p>
            <a:endParaRPr/>
          </a:p>
        </p:txBody>
      </p:sp>
      <p:sp>
        <p:nvSpPr>
          <p:cNvPr id="31" name="Shape 31"/>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32" name="Shape 3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33" name="Shape 33"/>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bj" type="obj">
  <p:cSld name="obj">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36" name="Shape 3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0795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7620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47625"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762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762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762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762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762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762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Head" type="secHead">
  <p:cSld name="secHea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defRPr sz="4000" b="1" cap="small"/>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2" name="Shape 42"/>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buClr>
                <a:srgbClr val="888888"/>
              </a:buClr>
              <a:buFont typeface="Calibri"/>
              <a:buNone/>
              <a:defRPr sz="2000">
                <a:solidFill>
                  <a:srgbClr val="888888"/>
                </a:solidFill>
              </a:defRPr>
            </a:lvl1pPr>
            <a:lvl2pPr marL="457200" indent="0" rtl="0">
              <a:buClr>
                <a:srgbClr val="888888"/>
              </a:buClr>
              <a:buFont typeface="Calibri"/>
              <a:buNone/>
              <a:defRPr sz="1800">
                <a:solidFill>
                  <a:srgbClr val="888888"/>
                </a:solidFill>
              </a:defRPr>
            </a:lvl2pPr>
            <a:lvl3pPr marL="914400" indent="0" rtl="0">
              <a:buClr>
                <a:srgbClr val="888888"/>
              </a:buClr>
              <a:buFont typeface="Calibri"/>
              <a:buNone/>
              <a:defRPr sz="1600">
                <a:solidFill>
                  <a:srgbClr val="888888"/>
                </a:solidFill>
              </a:defRPr>
            </a:lvl3pPr>
            <a:lvl4pPr marL="1371600" indent="0" rtl="0">
              <a:buClr>
                <a:srgbClr val="888888"/>
              </a:buClr>
              <a:buFont typeface="Calibri"/>
              <a:buNone/>
              <a:defRPr sz="1400">
                <a:solidFill>
                  <a:srgbClr val="888888"/>
                </a:solidFill>
              </a:defRPr>
            </a:lvl4pPr>
            <a:lvl5pPr marL="1828800" indent="0" rtl="0">
              <a:buClr>
                <a:srgbClr val="888888"/>
              </a:buClr>
              <a:buFont typeface="Calibri"/>
              <a:buNone/>
              <a:defRPr sz="1400">
                <a:solidFill>
                  <a:srgbClr val="888888"/>
                </a:solidFill>
              </a:defRPr>
            </a:lvl5pPr>
            <a:lvl6pPr marL="2286000" indent="0" rtl="0">
              <a:buClr>
                <a:srgbClr val="888888"/>
              </a:buClr>
              <a:buFont typeface="Calibri"/>
              <a:buNone/>
              <a:defRPr sz="1400">
                <a:solidFill>
                  <a:srgbClr val="888888"/>
                </a:solidFill>
              </a:defRPr>
            </a:lvl6pPr>
            <a:lvl7pPr marL="2743200" indent="0" rtl="0">
              <a:buClr>
                <a:srgbClr val="888888"/>
              </a:buClr>
              <a:buFont typeface="Calibri"/>
              <a:buNone/>
              <a:defRPr sz="1400">
                <a:solidFill>
                  <a:srgbClr val="888888"/>
                </a:solidFill>
              </a:defRPr>
            </a:lvl7pPr>
            <a:lvl8pPr marL="3200400" indent="0" rtl="0">
              <a:buClr>
                <a:srgbClr val="888888"/>
              </a:buClr>
              <a:buFont typeface="Calibri"/>
              <a:buNone/>
              <a:defRPr sz="1400">
                <a:solidFill>
                  <a:srgbClr val="888888"/>
                </a:solidFill>
              </a:defRPr>
            </a:lvl8pPr>
            <a:lvl9pPr marL="3657600" indent="0" rtl="0">
              <a:buClr>
                <a:srgbClr val="888888"/>
              </a:buClr>
              <a:buFont typeface="Calibri"/>
              <a:buNone/>
              <a:defRPr sz="1400">
                <a:solidFill>
                  <a:srgbClr val="888888"/>
                </a:solidFill>
              </a:defRPr>
            </a:lvl9pPr>
          </a:lstStyle>
          <a:p>
            <a:endParaRPr/>
          </a:p>
        </p:txBody>
      </p:sp>
      <p:sp>
        <p:nvSpPr>
          <p:cNvPr id="43" name="Shape 43"/>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44" name="Shape 4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45" name="Shape 45"/>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marR="0" indent="228600" algn="l" rtl="0">
              <a:lnSpc>
                <a:spcPct val="100000"/>
              </a:lnSpc>
              <a:spcBef>
                <a:spcPts val="0"/>
              </a:spcBef>
              <a:spcAft>
                <a:spcPts val="0"/>
              </a:spcAft>
              <a:buClr>
                <a:schemeClr val="dk1"/>
              </a:buClr>
              <a:buFont typeface="Arial"/>
              <a:buNone/>
              <a:defRPr sz="3600" b="1" i="0" u="none" strike="noStrike" cap="none" baseline="0">
                <a:solidFill>
                  <a:schemeClr val="dk1"/>
                </a:solidFill>
                <a:latin typeface="Arial"/>
                <a:ea typeface="Arial"/>
                <a:cs typeface="Arial"/>
                <a:sym typeface="Arial"/>
              </a:defRPr>
            </a:lvl1pPr>
            <a:lvl2pPr marL="0" marR="0" indent="228600" algn="l" rtl="0">
              <a:lnSpc>
                <a:spcPct val="100000"/>
              </a:lnSpc>
              <a:spcBef>
                <a:spcPts val="0"/>
              </a:spcBef>
              <a:spcAft>
                <a:spcPts val="0"/>
              </a:spcAft>
              <a:buClr>
                <a:schemeClr val="dk1"/>
              </a:buClr>
              <a:buFont typeface="Arial"/>
              <a:buNone/>
              <a:defRPr sz="3600" b="1" i="0" u="none" strike="noStrike" cap="none" baseline="0">
                <a:solidFill>
                  <a:schemeClr val="dk1"/>
                </a:solidFill>
                <a:latin typeface="Arial"/>
                <a:ea typeface="Arial"/>
                <a:cs typeface="Arial"/>
                <a:sym typeface="Arial"/>
              </a:defRPr>
            </a:lvl2pPr>
            <a:lvl3pPr marL="0" marR="0" indent="228600" algn="l" rtl="0">
              <a:spcBef>
                <a:spcPts val="0"/>
              </a:spcBef>
              <a:buClr>
                <a:schemeClr val="dk1"/>
              </a:buClr>
              <a:buFont typeface="Arial"/>
              <a:buNone/>
              <a:defRPr sz="3600" b="1" i="0" u="none" strike="noStrike" cap="none" baseline="0">
                <a:solidFill>
                  <a:schemeClr val="dk1"/>
                </a:solidFill>
                <a:latin typeface="Arial"/>
                <a:ea typeface="Arial"/>
                <a:cs typeface="Arial"/>
                <a:sym typeface="Arial"/>
              </a:defRPr>
            </a:lvl3pPr>
            <a:lvl4pPr marL="0" marR="0" indent="228600" algn="l" rtl="0">
              <a:spcBef>
                <a:spcPts val="0"/>
              </a:spcBef>
              <a:buClr>
                <a:schemeClr val="dk1"/>
              </a:buClr>
              <a:buFont typeface="Arial"/>
              <a:buNone/>
              <a:defRPr sz="3600" b="1" i="0" u="none" strike="noStrike" cap="none" baseline="0">
                <a:solidFill>
                  <a:schemeClr val="dk1"/>
                </a:solidFill>
                <a:latin typeface="Arial"/>
                <a:ea typeface="Arial"/>
                <a:cs typeface="Arial"/>
                <a:sym typeface="Arial"/>
              </a:defRPr>
            </a:lvl4pPr>
            <a:lvl5pPr marL="0" marR="0" indent="228600" algn="l" rtl="0">
              <a:spcBef>
                <a:spcPts val="0"/>
              </a:spcBef>
              <a:buClr>
                <a:schemeClr val="dk1"/>
              </a:buClr>
              <a:buFont typeface="Arial"/>
              <a:buNone/>
              <a:defRPr sz="3600" b="1" i="0" u="none" strike="noStrike" cap="none" baseline="0">
                <a:solidFill>
                  <a:schemeClr val="dk1"/>
                </a:solidFill>
                <a:latin typeface="Arial"/>
                <a:ea typeface="Arial"/>
                <a:cs typeface="Arial"/>
                <a:sym typeface="Arial"/>
              </a:defRPr>
            </a:lvl5pPr>
            <a:lvl6pPr marL="0" marR="0" indent="228600" algn="l" rtl="0">
              <a:spcBef>
                <a:spcPts val="0"/>
              </a:spcBef>
              <a:buClr>
                <a:schemeClr val="dk1"/>
              </a:buClr>
              <a:buFont typeface="Arial"/>
              <a:buNone/>
              <a:defRPr sz="3600" b="1" i="0" u="none" strike="noStrike" cap="none" baseline="0">
                <a:solidFill>
                  <a:schemeClr val="dk1"/>
                </a:solidFill>
                <a:latin typeface="Arial"/>
                <a:ea typeface="Arial"/>
                <a:cs typeface="Arial"/>
                <a:sym typeface="Arial"/>
              </a:defRPr>
            </a:lvl6pPr>
            <a:lvl7pPr marL="0" marR="0" indent="228600" algn="l" rtl="0">
              <a:spcBef>
                <a:spcPts val="0"/>
              </a:spcBef>
              <a:buClr>
                <a:schemeClr val="dk1"/>
              </a:buClr>
              <a:buFont typeface="Arial"/>
              <a:buNone/>
              <a:defRPr sz="3600" b="1" i="0" u="none" strike="noStrike" cap="none" baseline="0">
                <a:solidFill>
                  <a:schemeClr val="dk1"/>
                </a:solidFill>
                <a:latin typeface="Arial"/>
                <a:ea typeface="Arial"/>
                <a:cs typeface="Arial"/>
                <a:sym typeface="Arial"/>
              </a:defRPr>
            </a:lvl7pPr>
            <a:lvl8pPr marL="0" marR="0" indent="228600" algn="l" rtl="0">
              <a:spcBef>
                <a:spcPts val="0"/>
              </a:spcBef>
              <a:buClr>
                <a:schemeClr val="dk1"/>
              </a:buClr>
              <a:buFont typeface="Arial"/>
              <a:buNone/>
              <a:defRPr sz="3600" b="1" i="0" u="none" strike="noStrike" cap="none" baseline="0">
                <a:solidFill>
                  <a:schemeClr val="dk1"/>
                </a:solidFill>
                <a:latin typeface="Arial"/>
                <a:ea typeface="Arial"/>
                <a:cs typeface="Arial"/>
                <a:sym typeface="Arial"/>
              </a:defRPr>
            </a:lvl8pPr>
            <a:lvl9pPr marL="0" marR="0" indent="228600" algn="l" rtl="0">
              <a:spcBef>
                <a:spcPts val="0"/>
              </a:spcBef>
              <a:buClr>
                <a:schemeClr val="dk1"/>
              </a:buClr>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marR="0" indent="-152400" algn="l" rtl="0">
              <a:lnSpc>
                <a:spcPct val="100000"/>
              </a:lnSpc>
              <a:spcBef>
                <a:spcPts val="600"/>
              </a:spcBef>
              <a:spcAft>
                <a:spcPts val="0"/>
              </a:spcAft>
              <a:buClr>
                <a:schemeClr val="dk1"/>
              </a:buClr>
              <a:buFont typeface="Arial"/>
              <a:buChar char="•"/>
              <a:defRPr sz="3000" b="0" i="0" u="none" strike="noStrike" cap="none" baseline="0">
                <a:solidFill>
                  <a:schemeClr val="dk1"/>
                </a:solidFill>
                <a:latin typeface="Arial"/>
                <a:ea typeface="Arial"/>
                <a:cs typeface="Arial"/>
                <a:sym typeface="Arial"/>
              </a:defRPr>
            </a:lvl1pPr>
            <a:lvl2pPr marL="742950" marR="0" indent="-133350" algn="l" rtl="0">
              <a:lnSpc>
                <a:spcPct val="100000"/>
              </a:lnSpc>
              <a:spcBef>
                <a:spcPts val="480"/>
              </a:spcBef>
              <a:spcAft>
                <a:spcPts val="0"/>
              </a:spcAft>
              <a:buClr>
                <a:schemeClr val="dk1"/>
              </a:buClr>
              <a:buFont typeface="Courier New"/>
              <a:buChar char="o"/>
              <a:defRPr sz="2400" b="0" i="0" u="none" strike="noStrike" cap="none" baseline="0">
                <a:solidFill>
                  <a:schemeClr val="dk1"/>
                </a:solidFill>
                <a:latin typeface="Arial"/>
                <a:ea typeface="Arial"/>
                <a:cs typeface="Arial"/>
                <a:sym typeface="Arial"/>
              </a:defRPr>
            </a:lvl2pPr>
            <a:lvl3pPr marL="1143000" marR="0" indent="-76200" algn="l" rtl="0">
              <a:lnSpc>
                <a:spcPct val="100000"/>
              </a:lnSpc>
              <a:spcBef>
                <a:spcPts val="480"/>
              </a:spcBef>
              <a:spcAft>
                <a:spcPts val="0"/>
              </a:spcAft>
              <a:buClr>
                <a:schemeClr val="dk1"/>
              </a:buClr>
              <a:buFont typeface="Wingdings"/>
              <a:buChar char="§"/>
              <a:defRPr sz="2400" b="0" i="0" u="none" strike="noStrike" cap="none" baseline="0">
                <a:solidFill>
                  <a:schemeClr val="dk1"/>
                </a:solidFill>
                <a:latin typeface="Arial"/>
                <a:ea typeface="Arial"/>
                <a:cs typeface="Arial"/>
                <a:sym typeface="Arial"/>
              </a:defRPr>
            </a:lvl3pPr>
            <a:lvl4pPr marL="1600200" marR="0" indent="-114300" algn="l" rtl="0">
              <a:lnSpc>
                <a:spcPct val="100000"/>
              </a:lnSpc>
              <a:spcBef>
                <a:spcPts val="360"/>
              </a:spcBef>
              <a:spcAft>
                <a:spcPts val="0"/>
              </a:spcAft>
              <a:buClr>
                <a:schemeClr val="dk1"/>
              </a:buClr>
              <a:buFont typeface="Arial"/>
              <a:buChar char="•"/>
              <a:defRPr sz="1800" b="0" i="0" u="none" strike="noStrike" cap="none" baseline="0">
                <a:solidFill>
                  <a:schemeClr val="dk1"/>
                </a:solidFill>
                <a:latin typeface="Arial"/>
                <a:ea typeface="Arial"/>
                <a:cs typeface="Arial"/>
                <a:sym typeface="Arial"/>
              </a:defRPr>
            </a:lvl4pPr>
            <a:lvl5pPr marL="2057400" marR="0" indent="-114300" algn="l" rtl="0">
              <a:lnSpc>
                <a:spcPct val="100000"/>
              </a:lnSpc>
              <a:spcBef>
                <a:spcPts val="360"/>
              </a:spcBef>
              <a:spcAft>
                <a:spcPts val="0"/>
              </a:spcAft>
              <a:buClr>
                <a:schemeClr val="dk1"/>
              </a:buClr>
              <a:buFont typeface="Courier New"/>
              <a:buChar char="o"/>
              <a:defRPr sz="1800" b="0" i="0" u="none" strike="noStrike" cap="none" baseline="0">
                <a:solidFill>
                  <a:schemeClr val="dk1"/>
                </a:solidFill>
                <a:latin typeface="Arial"/>
                <a:ea typeface="Arial"/>
                <a:cs typeface="Arial"/>
                <a:sym typeface="Arial"/>
              </a:defRPr>
            </a:lvl5pPr>
            <a:lvl6pPr marL="2514600" marR="0" indent="-114300" algn="l" rtl="0">
              <a:lnSpc>
                <a:spcPct val="100000"/>
              </a:lnSpc>
              <a:spcBef>
                <a:spcPts val="360"/>
              </a:spcBef>
              <a:spcAft>
                <a:spcPts val="0"/>
              </a:spcAft>
              <a:buClr>
                <a:schemeClr val="dk1"/>
              </a:buClr>
              <a:buFont typeface="Wingdings"/>
              <a:buChar char="§"/>
              <a:defRPr sz="1800" b="0" i="0" u="none" strike="noStrike" cap="none" baseline="0">
                <a:solidFill>
                  <a:schemeClr val="dk1"/>
                </a:solidFill>
                <a:latin typeface="Arial"/>
                <a:ea typeface="Arial"/>
                <a:cs typeface="Arial"/>
                <a:sym typeface="Arial"/>
              </a:defRPr>
            </a:lvl6pPr>
            <a:lvl7pPr marL="2971800" marR="0" indent="-114300" algn="l" rtl="0">
              <a:lnSpc>
                <a:spcPct val="100000"/>
              </a:lnSpc>
              <a:spcBef>
                <a:spcPts val="360"/>
              </a:spcBef>
              <a:spcAft>
                <a:spcPts val="0"/>
              </a:spcAft>
              <a:buClr>
                <a:schemeClr val="dk1"/>
              </a:buClr>
              <a:buFont typeface="Arial"/>
              <a:buChar char="•"/>
              <a:defRPr sz="1800" b="0" i="0" u="none" strike="noStrike" cap="none" baseline="0">
                <a:solidFill>
                  <a:schemeClr val="dk1"/>
                </a:solidFill>
                <a:latin typeface="Arial"/>
                <a:ea typeface="Arial"/>
                <a:cs typeface="Arial"/>
                <a:sym typeface="Arial"/>
              </a:defRPr>
            </a:lvl7pPr>
            <a:lvl8pPr marL="3429000" marR="0" indent="-114300" algn="l" rtl="0">
              <a:lnSpc>
                <a:spcPct val="100000"/>
              </a:lnSpc>
              <a:spcBef>
                <a:spcPts val="360"/>
              </a:spcBef>
              <a:spcAft>
                <a:spcPts val="0"/>
              </a:spcAft>
              <a:buClr>
                <a:schemeClr val="dk1"/>
              </a:buClr>
              <a:buFont typeface="Courier New"/>
              <a:buChar char="o"/>
              <a:defRPr sz="1800" b="0" i="0" u="none" strike="noStrike" cap="none" baseline="0">
                <a:solidFill>
                  <a:schemeClr val="dk1"/>
                </a:solidFill>
                <a:latin typeface="Arial"/>
                <a:ea typeface="Arial"/>
                <a:cs typeface="Arial"/>
                <a:sym typeface="Arial"/>
              </a:defRPr>
            </a:lvl8pPr>
            <a:lvl9pPr marL="3886200" marR="0" indent="-114300" algn="l" rtl="0">
              <a:lnSpc>
                <a:spcPct val="100000"/>
              </a:lnSpc>
              <a:spcBef>
                <a:spcPts val="360"/>
              </a:spcBef>
              <a:spcAft>
                <a:spcPts val="0"/>
              </a:spcAft>
              <a:buClr>
                <a:schemeClr val="dk1"/>
              </a:buClr>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2pPr>
            <a:lvl3pPr marL="0" marR="0" indent="0" algn="l" rtl="0">
              <a:defRPr sz="1800" b="0" i="0" u="none" strike="noStrike" cap="none" baseline="0"/>
            </a:lvl3pPr>
            <a:lvl4pPr marL="0" marR="0" indent="0" algn="l" rtl="0">
              <a:defRPr sz="1800" b="0" i="0" u="none" strike="noStrike" cap="none" baseline="0"/>
            </a:lvl4pPr>
            <a:lvl5pPr marL="0" marR="0" indent="0" algn="l" rtl="0">
              <a:defRPr sz="1800" b="0" i="0" u="none" strike="noStrike" cap="none" baseline="0"/>
            </a:lvl5pPr>
            <a:lvl6pPr marL="0" marR="0" indent="0" algn="l" rtl="0">
              <a:defRPr sz="1800" b="0" i="0" u="none" strike="noStrike" cap="none" baseline="0"/>
            </a:lvl6pPr>
            <a:lvl7pPr marL="0" marR="0" indent="0" algn="l" rtl="0">
              <a:defRPr sz="1800" b="0" i="0" u="none" strike="noStrike" cap="none" baseline="0"/>
            </a:lvl7pPr>
            <a:lvl8pPr marL="0" marR="0" indent="0" algn="l" rtl="0">
              <a:defRPr sz="1800" b="0" i="0" u="none" strike="noStrike" cap="none" baseline="0"/>
            </a:lvl8pPr>
            <a:lvl9pPr marL="0" marR="0" indent="0" algn="l" rtl="0">
              <a:defRPr sz="1800" b="0" i="0" u="none" strike="noStrike" cap="none" baseline="0"/>
            </a:lvl9pPr>
          </a:lstStyle>
          <a:p>
            <a:endParaRPr/>
          </a:p>
        </p:txBody>
      </p:sp>
      <p:sp>
        <p:nvSpPr>
          <p:cNvPr id="24" name="Shape 24"/>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079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Calibri"/>
                <a:ea typeface="Calibri"/>
                <a:cs typeface="Calibri"/>
                <a:sym typeface="Calibri"/>
              </a:defRPr>
            </a:lvl1pPr>
            <a:lvl2pPr marL="742950" marR="0" indent="-76200" algn="l" rtl="0">
              <a:lnSpc>
                <a:spcPct val="100000"/>
              </a:lnSpc>
              <a:spcBef>
                <a:spcPts val="560"/>
              </a:spcBef>
              <a:spcAft>
                <a:spcPts val="0"/>
              </a:spcAft>
              <a:buClr>
                <a:schemeClr val="dk1"/>
              </a:buClr>
              <a:buFont typeface="Arial"/>
              <a:buChar char="•"/>
              <a:defRPr sz="2800" b="0" i="0" u="none" strike="noStrike" cap="none" baseline="0">
                <a:solidFill>
                  <a:schemeClr val="dk1"/>
                </a:solidFill>
                <a:latin typeface="Calibri"/>
                <a:ea typeface="Calibri"/>
                <a:cs typeface="Calibri"/>
                <a:sym typeface="Calibri"/>
              </a:defRPr>
            </a:lvl2pPr>
            <a:lvl3pPr marL="1143000" marR="0" indent="-47625" algn="l" rtl="0">
              <a:lnSpc>
                <a:spcPct val="100000"/>
              </a:lnSpc>
              <a:spcBef>
                <a:spcPts val="480"/>
              </a:spcBef>
              <a:spcAft>
                <a:spcPts val="0"/>
              </a:spcAft>
              <a:buClr>
                <a:schemeClr val="dk1"/>
              </a:buClr>
              <a:buFont typeface="Arial"/>
              <a:buChar char="•"/>
              <a:defRPr sz="2400" b="0" i="0" u="none" strike="noStrike" cap="none" baseline="0">
                <a:solidFill>
                  <a:schemeClr val="dk1"/>
                </a:solidFill>
                <a:latin typeface="Calibri"/>
                <a:ea typeface="Calibri"/>
                <a:cs typeface="Calibri"/>
                <a:sym typeface="Calibri"/>
              </a:defRPr>
            </a:lvl3pPr>
            <a:lvl4pPr marL="1600200" marR="0" indent="-76200" algn="l" rtl="0">
              <a:lnSpc>
                <a:spcPct val="100000"/>
              </a:lnSpc>
              <a:spcBef>
                <a:spcPts val="400"/>
              </a:spcBef>
              <a:spcAft>
                <a:spcPts val="0"/>
              </a:spcAft>
              <a:buClr>
                <a:schemeClr val="dk1"/>
              </a:buClr>
              <a:buFont typeface="Arial"/>
              <a:buChar char="•"/>
              <a:defRPr sz="2000" b="0" i="0" u="none" strike="noStrike" cap="none" baseline="0">
                <a:solidFill>
                  <a:schemeClr val="dk1"/>
                </a:solidFill>
                <a:latin typeface="Calibri"/>
                <a:ea typeface="Calibri"/>
                <a:cs typeface="Calibri"/>
                <a:sym typeface="Calibri"/>
              </a:defRPr>
            </a:lvl4pPr>
            <a:lvl5pPr marL="2057400" marR="0" indent="-76200" algn="l" rtl="0">
              <a:lnSpc>
                <a:spcPct val="100000"/>
              </a:lnSpc>
              <a:spcBef>
                <a:spcPts val="400"/>
              </a:spcBef>
              <a:spcAft>
                <a:spcPts val="0"/>
              </a:spcAft>
              <a:buClr>
                <a:schemeClr val="dk1"/>
              </a:buClr>
              <a:buFont typeface="Arial"/>
              <a:buChar char="•"/>
              <a:defRPr sz="2000" b="0" i="0" u="none" strike="noStrike" cap="none" baseline="0">
                <a:solidFill>
                  <a:schemeClr val="dk1"/>
                </a:solidFill>
                <a:latin typeface="Calibri"/>
                <a:ea typeface="Calibri"/>
                <a:cs typeface="Calibri"/>
                <a:sym typeface="Calibri"/>
              </a:defRPr>
            </a:lvl5pPr>
            <a:lvl6pPr marL="2514600" marR="0" indent="-76200" algn="l" rtl="0">
              <a:lnSpc>
                <a:spcPct val="100000"/>
              </a:lnSpc>
              <a:spcBef>
                <a:spcPts val="400"/>
              </a:spcBef>
              <a:spcAft>
                <a:spcPts val="0"/>
              </a:spcAft>
              <a:buClr>
                <a:schemeClr val="dk1"/>
              </a:buClr>
              <a:buFont typeface="Arial"/>
              <a:buChar char="•"/>
              <a:defRPr sz="2000" b="0" i="0" u="none" strike="noStrike" cap="none" baseline="0">
                <a:solidFill>
                  <a:schemeClr val="dk1"/>
                </a:solidFill>
                <a:latin typeface="Calibri"/>
                <a:ea typeface="Calibri"/>
                <a:cs typeface="Calibri"/>
                <a:sym typeface="Calibri"/>
              </a:defRPr>
            </a:lvl6pPr>
            <a:lvl7pPr marL="2971800" marR="0" indent="-76200" algn="l" rtl="0">
              <a:lnSpc>
                <a:spcPct val="100000"/>
              </a:lnSpc>
              <a:spcBef>
                <a:spcPts val="400"/>
              </a:spcBef>
              <a:spcAft>
                <a:spcPts val="0"/>
              </a:spcAft>
              <a:buClr>
                <a:schemeClr val="dk1"/>
              </a:buClr>
              <a:buFont typeface="Arial"/>
              <a:buChar char="•"/>
              <a:defRPr sz="2000" b="0" i="0" u="none" strike="noStrike" cap="none" baseline="0">
                <a:solidFill>
                  <a:schemeClr val="dk1"/>
                </a:solidFill>
                <a:latin typeface="Calibri"/>
                <a:ea typeface="Calibri"/>
                <a:cs typeface="Calibri"/>
                <a:sym typeface="Calibri"/>
              </a:defRPr>
            </a:lvl7pPr>
            <a:lvl8pPr marL="3429000" marR="0" indent="-76200" algn="l" rtl="0">
              <a:lnSpc>
                <a:spcPct val="100000"/>
              </a:lnSpc>
              <a:spcBef>
                <a:spcPts val="400"/>
              </a:spcBef>
              <a:spcAft>
                <a:spcPts val="0"/>
              </a:spcAft>
              <a:buClr>
                <a:schemeClr val="dk1"/>
              </a:buClr>
              <a:buFont typeface="Arial"/>
              <a:buChar char="•"/>
              <a:defRPr sz="2000" b="0" i="0" u="none" strike="noStrike" cap="none" baseline="0">
                <a:solidFill>
                  <a:schemeClr val="dk1"/>
                </a:solidFill>
                <a:latin typeface="Calibri"/>
                <a:ea typeface="Calibri"/>
                <a:cs typeface="Calibri"/>
                <a:sym typeface="Calibri"/>
              </a:defRPr>
            </a:lvl8pPr>
            <a:lvl9pPr marL="3886200" marR="0" indent="-76200" algn="l" rtl="0">
              <a:lnSpc>
                <a:spcPct val="100000"/>
              </a:lnSpc>
              <a:spcBef>
                <a:spcPts val="400"/>
              </a:spcBef>
              <a:spcAft>
                <a:spcPts val="0"/>
              </a:spcAft>
              <a:buClr>
                <a:schemeClr val="dk1"/>
              </a:buClr>
              <a:buFont typeface="Arial"/>
              <a:buChar char="•"/>
              <a:defRPr sz="2000" b="0" i="0" u="none" strike="noStrike" cap="none" baseline="0">
                <a:solidFill>
                  <a:schemeClr val="dk1"/>
                </a:solidFill>
                <a:latin typeface="Calibri"/>
                <a:ea typeface="Calibri"/>
                <a:cs typeface="Calibri"/>
                <a:sym typeface="Calibri"/>
              </a:defRPr>
            </a:lvl9pPr>
          </a:lstStyle>
          <a:p>
            <a:endParaRPr/>
          </a:p>
        </p:txBody>
      </p:sp>
      <p:sp>
        <p:nvSpPr>
          <p:cNvPr id="25" name="Shape 25"/>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26" name="Shape 2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
        <p:nvSpPr>
          <p:cNvPr id="27" name="Shape 27"/>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sz="1200" b="0" i="0" u="none" strike="noStrike" cap="none" baseline="0">
                <a:solidFill>
                  <a:srgbClr val="888888"/>
                </a:solidFill>
                <a:latin typeface="Calibri"/>
                <a:ea typeface="Calibri"/>
                <a:cs typeface="Calibri"/>
                <a:sym typeface="Calibri"/>
              </a:defRPr>
            </a:lvl1pPr>
            <a:lvl2pPr marL="457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2pPr>
            <a:lvl3pPr marL="914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3pPr>
            <a:lvl4pPr marL="1371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4pPr>
            <a:lvl5pPr marL="18288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5pPr>
            <a:lvl6pPr marL="22860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6pPr>
            <a:lvl7pPr marL="27432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7pPr>
            <a:lvl8pPr marL="32004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8pPr>
            <a:lvl9pPr marL="3657600" marR="0" indent="0" algn="l" rtl="0">
              <a:lnSpc>
                <a:spcPct val="100000"/>
              </a:lnSpc>
              <a:spcBef>
                <a:spcPts val="0"/>
              </a:spcBef>
              <a:spcAft>
                <a:spcPts val="0"/>
              </a:spcAft>
              <a:buClr>
                <a:schemeClr val="dk1"/>
              </a:buClr>
              <a:buFont typeface="Calibri"/>
              <a:buNone/>
              <a:defRPr sz="1800" b="0" i="0" u="none" strike="noStrike" cap="none" baseline="0">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www.corwin.com/upm-data/23772_Ch7.pdf"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hyperlink" Target="http://www.humanities.uct.ac.za/downloads/humanities/postgrad/gradschool/navthesis/start/research_proposal.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mailto:cheryl.brown@uct.ac.za"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hyperlink" Target="http://creativecommons.org/licenses/by/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179511" y="2420888"/>
            <a:ext cx="8496944" cy="1470023"/>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 sz="4400" b="1" i="0" u="none" strike="noStrike" cap="none" baseline="0">
                <a:solidFill>
                  <a:srgbClr val="3DF113"/>
                </a:solidFill>
                <a:latin typeface="Calibri"/>
                <a:ea typeface="Calibri"/>
                <a:cs typeface="Calibri"/>
                <a:sym typeface="Calibri"/>
              </a:rPr>
              <a:t>3. Concepts and empirical research</a:t>
            </a:r>
          </a:p>
        </p:txBody>
      </p:sp>
      <p:sp>
        <p:nvSpPr>
          <p:cNvPr id="99" name="Shape 99"/>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0" marR="0" lvl="0" indent="0" algn="ctr" rtl="0">
              <a:lnSpc>
                <a:spcPct val="100000"/>
              </a:lnSpc>
              <a:spcBef>
                <a:spcPts val="640"/>
              </a:spcBef>
              <a:spcAft>
                <a:spcPts val="0"/>
              </a:spcAft>
              <a:buClr>
                <a:srgbClr val="888888"/>
              </a:buClr>
              <a:buSzPct val="25000"/>
              <a:buFont typeface="Calibri"/>
              <a:buNone/>
            </a:pPr>
            <a:r>
              <a:rPr lang="en" sz="3200" b="0" i="0" u="none" strike="noStrike" cap="none" baseline="0" dirty="0">
                <a:solidFill>
                  <a:srgbClr val="888888"/>
                </a:solidFill>
                <a:latin typeface="Calibri"/>
                <a:ea typeface="Calibri"/>
                <a:cs typeface="Calibri"/>
                <a:sym typeface="Calibri"/>
              </a:rPr>
              <a:t>EDN6015F</a:t>
            </a:r>
          </a:p>
          <a:p>
            <a:pPr marL="0" marR="0" lvl="0" indent="0" algn="ctr" rtl="0">
              <a:lnSpc>
                <a:spcPct val="100000"/>
              </a:lnSpc>
              <a:spcBef>
                <a:spcPts val="640"/>
              </a:spcBef>
              <a:spcAft>
                <a:spcPts val="0"/>
              </a:spcAft>
              <a:buClr>
                <a:srgbClr val="888888"/>
              </a:buClr>
              <a:buSzPct val="25000"/>
              <a:buFont typeface="Calibri"/>
              <a:buNone/>
            </a:pPr>
            <a:r>
              <a:rPr lang="en" sz="3200" b="0" i="0" u="none" strike="noStrike" cap="none" baseline="0" dirty="0">
                <a:solidFill>
                  <a:srgbClr val="888888"/>
                </a:solidFill>
                <a:latin typeface="Calibri"/>
                <a:ea typeface="Calibri"/>
                <a:cs typeface="Calibri"/>
                <a:sym typeface="Calibri"/>
              </a:rPr>
              <a:t>Cheryl Brown</a:t>
            </a:r>
          </a:p>
          <a:p>
            <a:pPr marL="0" marR="0" lvl="0" indent="0" algn="ctr" rtl="0">
              <a:lnSpc>
                <a:spcPct val="100000"/>
              </a:lnSpc>
              <a:spcBef>
                <a:spcPts val="640"/>
              </a:spcBef>
              <a:spcAft>
                <a:spcPts val="0"/>
              </a:spcAft>
              <a:buClr>
                <a:srgbClr val="888888"/>
              </a:buClr>
              <a:buSzPct val="25000"/>
              <a:buFont typeface="Calibri"/>
              <a:buNone/>
            </a:pPr>
            <a:r>
              <a:rPr lang="en" sz="3200" b="0" i="0" u="none" strike="noStrike" cap="none" baseline="0" dirty="0" smtClean="0">
                <a:solidFill>
                  <a:srgbClr val="888888"/>
                </a:solidFill>
                <a:latin typeface="Calibri"/>
                <a:ea typeface="Calibri"/>
                <a:cs typeface="Calibri"/>
                <a:sym typeface="Calibri"/>
              </a:rPr>
              <a:t>3-8 </a:t>
            </a:r>
            <a:r>
              <a:rPr lang="en" sz="3200" b="0" i="0" u="none" strike="noStrike" cap="none" baseline="0" dirty="0">
                <a:solidFill>
                  <a:srgbClr val="888888"/>
                </a:solidFill>
                <a:latin typeface="Calibri"/>
                <a:ea typeface="Calibri"/>
                <a:cs typeface="Calibri"/>
                <a:sym typeface="Calibri"/>
              </a:rPr>
              <a:t>February </a:t>
            </a:r>
            <a:r>
              <a:rPr lang="en" sz="3200" b="0" i="0" u="none" strike="noStrike" cap="none" baseline="0" dirty="0" smtClean="0">
                <a:solidFill>
                  <a:srgbClr val="888888"/>
                </a:solidFill>
                <a:latin typeface="Calibri"/>
                <a:ea typeface="Calibri"/>
                <a:cs typeface="Calibri"/>
                <a:sym typeface="Calibri"/>
              </a:rPr>
              <a:t>2014</a:t>
            </a:r>
            <a:endParaRPr lang="en" sz="3200" b="0" i="0" u="none" strike="noStrike" cap="none" baseline="0" dirty="0">
              <a:solidFill>
                <a:srgbClr val="888888"/>
              </a:solidFill>
              <a:latin typeface="Calibri"/>
              <a:ea typeface="Calibri"/>
              <a:cs typeface="Calibri"/>
              <a:sym typeface="Calibri"/>
            </a:endParaRPr>
          </a:p>
        </p:txBody>
      </p:sp>
      <p:sp>
        <p:nvSpPr>
          <p:cNvPr id="101" name="Shape 101"/>
          <p:cNvSpPr/>
          <p:nvPr/>
        </p:nvSpPr>
        <p:spPr>
          <a:xfrm>
            <a:off x="2771800" y="332656"/>
            <a:ext cx="3207434" cy="2426676"/>
          </a:xfrm>
          <a:prstGeom prst="rect">
            <a:avLst/>
          </a:prstGeom>
          <a:blipFill>
            <a:blip r:embed="rId3"/>
            <a:stretch>
              <a:fillRect/>
            </a:stretch>
          </a:blipFill>
        </p:spPr>
      </p:sp>
      <p:sp>
        <p:nvSpPr>
          <p:cNvPr id="102" name="Shape 102"/>
          <p:cNvSpPr txBox="1"/>
          <p:nvPr/>
        </p:nvSpPr>
        <p:spPr>
          <a:xfrm>
            <a:off x="4427983" y="404663"/>
            <a:ext cx="576064" cy="63094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700" b="0" i="0" u="none" strike="noStrike" cap="none" baseline="0">
                <a:solidFill>
                  <a:srgbClr val="92D050"/>
                </a:solidFill>
                <a:latin typeface="Arial"/>
                <a:ea typeface="Arial"/>
                <a:cs typeface="Arial"/>
                <a:sym typeface="Arial"/>
              </a:rPr>
              <a:t>3. Concepts &amp; empirical research</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3270" y="5843661"/>
            <a:ext cx="1117460" cy="393651"/>
          </a:xfrm>
          <a:prstGeom prst="rect">
            <a:avLst/>
          </a:prstGeom>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0" y="274637"/>
            <a:ext cx="91440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 sz="4400" b="1" i="0" u="none" strike="noStrike" cap="none" baseline="0">
                <a:solidFill>
                  <a:srgbClr val="3DF113"/>
                </a:solidFill>
                <a:latin typeface="Calibri"/>
                <a:ea typeface="Calibri"/>
                <a:cs typeface="Calibri"/>
                <a:sym typeface="Calibri"/>
              </a:rPr>
              <a:t>When do you do a literature review? </a:t>
            </a:r>
          </a:p>
        </p:txBody>
      </p:sp>
      <p:sp>
        <p:nvSpPr>
          <p:cNvPr id="168" name="Shape 168"/>
          <p:cNvSpPr txBox="1">
            <a:spLocks noGrp="1"/>
          </p:cNvSpPr>
          <p:nvPr>
            <p:ph type="body" idx="1"/>
          </p:nvPr>
        </p:nvSpPr>
        <p:spPr>
          <a:xfrm>
            <a:off x="457200" y="1371600"/>
            <a:ext cx="8229600" cy="4526100"/>
          </a:xfrm>
          <a:prstGeom prst="rect">
            <a:avLst/>
          </a:prstGeom>
          <a:noFill/>
          <a:ln>
            <a:noFill/>
          </a:ln>
        </p:spPr>
        <p:txBody>
          <a:bodyPr lIns="91425" tIns="45700" rIns="91425" bIns="45700" anchor="t" anchorCtr="0">
            <a:noAutofit/>
          </a:bodyPr>
          <a:lstStyle/>
          <a:p>
            <a:pPr marL="0" marR="0" lvl="0" indent="0" algn="l" rtl="0">
              <a:lnSpc>
                <a:spcPct val="100000"/>
              </a:lnSpc>
              <a:spcBef>
                <a:spcPts val="640"/>
              </a:spcBef>
              <a:spcAft>
                <a:spcPts val="0"/>
              </a:spcAft>
              <a:buClr>
                <a:schemeClr val="dk1"/>
              </a:buClr>
              <a:buSzPct val="25000"/>
              <a:buFont typeface="Calibri"/>
              <a:buNone/>
            </a:pPr>
            <a:r>
              <a:rPr lang="en" sz="2700" b="0" i="0" u="none" strike="noStrike" cap="none" baseline="0">
                <a:solidFill>
                  <a:schemeClr val="dk1"/>
                </a:solidFill>
                <a:latin typeface="Calibri"/>
                <a:ea typeface="Calibri"/>
                <a:cs typeface="Calibri"/>
                <a:sym typeface="Calibri"/>
              </a:rPr>
              <a:t>Could argue that </a:t>
            </a:r>
            <a:r>
              <a:rPr lang="en" sz="2700"/>
              <a:t>literature</a:t>
            </a:r>
            <a:r>
              <a:rPr lang="en" sz="2700" b="0" i="0" u="none" strike="noStrike" cap="none" baseline="0">
                <a:solidFill>
                  <a:schemeClr val="dk1"/>
                </a:solidFill>
                <a:latin typeface="Calibri"/>
                <a:ea typeface="Calibri"/>
                <a:cs typeface="Calibri"/>
                <a:sym typeface="Calibri"/>
              </a:rPr>
              <a:t> is core to your entire proposal and thesis</a:t>
            </a:r>
          </a:p>
          <a:p>
            <a:pPr marL="363538" marR="0" lvl="0" indent="-363538" algn="l" rtl="0">
              <a:lnSpc>
                <a:spcPct val="100000"/>
              </a:lnSpc>
              <a:spcBef>
                <a:spcPts val="640"/>
              </a:spcBef>
              <a:spcAft>
                <a:spcPts val="0"/>
              </a:spcAft>
              <a:buClr>
                <a:schemeClr val="dk1"/>
              </a:buClr>
              <a:buSzPct val="97222"/>
              <a:buFont typeface="Arial"/>
              <a:buChar char="•"/>
            </a:pPr>
            <a:r>
              <a:rPr lang="en" sz="2950" b="0" i="0" u="none" strike="noStrike" cap="none" baseline="0">
                <a:solidFill>
                  <a:schemeClr val="dk1"/>
                </a:solidFill>
                <a:latin typeface="Calibri"/>
                <a:ea typeface="Calibri"/>
                <a:cs typeface="Calibri"/>
                <a:sym typeface="Calibri"/>
              </a:rPr>
              <a:t>Help inform your research problem &amp; questions</a:t>
            </a:r>
          </a:p>
          <a:p>
            <a:pPr marL="363538" marR="0" lvl="0" indent="-363538" algn="l" rtl="0">
              <a:lnSpc>
                <a:spcPct val="100000"/>
              </a:lnSpc>
              <a:spcBef>
                <a:spcPts val="640"/>
              </a:spcBef>
              <a:spcAft>
                <a:spcPts val="0"/>
              </a:spcAft>
              <a:buClr>
                <a:schemeClr val="dk1"/>
              </a:buClr>
              <a:buSzPct val="97222"/>
              <a:buFont typeface="Arial"/>
              <a:buChar char="•"/>
            </a:pPr>
            <a:r>
              <a:rPr lang="en" sz="2950" b="0" i="0" u="none" strike="noStrike" cap="none" baseline="0">
                <a:solidFill>
                  <a:schemeClr val="dk1"/>
                </a:solidFill>
                <a:latin typeface="Calibri"/>
                <a:ea typeface="Calibri"/>
                <a:cs typeface="Calibri"/>
                <a:sym typeface="Calibri"/>
              </a:rPr>
              <a:t>Revisit before you start data collection – to help with what questions to ask</a:t>
            </a:r>
          </a:p>
          <a:p>
            <a:pPr marL="363538" marR="0" lvl="0" indent="-363538" algn="l" rtl="0">
              <a:lnSpc>
                <a:spcPct val="100000"/>
              </a:lnSpc>
              <a:spcBef>
                <a:spcPts val="640"/>
              </a:spcBef>
              <a:spcAft>
                <a:spcPts val="0"/>
              </a:spcAft>
              <a:buClr>
                <a:schemeClr val="dk1"/>
              </a:buClr>
              <a:buSzPct val="97222"/>
              <a:buFont typeface="Arial"/>
              <a:buChar char="•"/>
            </a:pPr>
            <a:r>
              <a:rPr lang="en" sz="2950" b="0" i="0" u="none" strike="noStrike" cap="none" baseline="0">
                <a:solidFill>
                  <a:schemeClr val="dk1"/>
                </a:solidFill>
                <a:latin typeface="Calibri"/>
                <a:ea typeface="Calibri"/>
                <a:cs typeface="Calibri"/>
                <a:sym typeface="Calibri"/>
              </a:rPr>
              <a:t>When you have your findings to help you understand what they mean.</a:t>
            </a:r>
          </a:p>
          <a:p>
            <a:pPr marL="363538" marR="0" lvl="0" indent="-363538" algn="l" rtl="0">
              <a:lnSpc>
                <a:spcPct val="100000"/>
              </a:lnSpc>
              <a:spcBef>
                <a:spcPts val="640"/>
              </a:spcBef>
              <a:spcAft>
                <a:spcPts val="0"/>
              </a:spcAft>
              <a:buClr>
                <a:schemeClr val="dk1"/>
              </a:buClr>
              <a:buSzPct val="97222"/>
              <a:buFont typeface="Arial"/>
              <a:buChar char="•"/>
            </a:pPr>
            <a:r>
              <a:rPr lang="en" sz="2950" b="0" i="0" u="none" strike="noStrike" cap="none" baseline="0">
                <a:solidFill>
                  <a:schemeClr val="dk1"/>
                </a:solidFill>
                <a:latin typeface="Calibri"/>
                <a:ea typeface="Calibri"/>
                <a:cs typeface="Calibri"/>
                <a:sym typeface="Calibri"/>
              </a:rPr>
              <a:t>When you are writing conclusions so you know why your thesis is similar or different to other research</a:t>
            </a:r>
          </a:p>
          <a:p>
            <a:endParaRPr lang="en" sz="295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 sz="4400" b="0" i="0" u="none" strike="noStrike" cap="none" baseline="0">
                <a:solidFill>
                  <a:schemeClr val="dk1"/>
                </a:solidFill>
                <a:latin typeface="Calibri"/>
                <a:ea typeface="Calibri"/>
                <a:cs typeface="Calibri"/>
                <a:sym typeface="Calibri"/>
              </a:rPr>
              <a:t>References</a:t>
            </a:r>
          </a:p>
        </p:txBody>
      </p:sp>
      <p:sp>
        <p:nvSpPr>
          <p:cNvPr id="174" name="Shape 174"/>
          <p:cNvSpPr txBox="1">
            <a:spLocks noGrp="1"/>
          </p:cNvSpPr>
          <p:nvPr>
            <p:ph type="body" idx="1"/>
          </p:nvPr>
        </p:nvSpPr>
        <p:spPr>
          <a:xfrm>
            <a:off x="457199" y="1417637"/>
            <a:ext cx="8229600" cy="5202900"/>
          </a:xfrm>
          <a:prstGeom prst="rect">
            <a:avLst/>
          </a:prstGeom>
          <a:noFill/>
          <a:ln>
            <a:noFill/>
          </a:ln>
        </p:spPr>
        <p:txBody>
          <a:bodyPr lIns="91425" tIns="45700" rIns="91425" bIns="45700" anchor="t" anchorCtr="0">
            <a:noAutofit/>
          </a:bodyPr>
          <a:lstStyle/>
          <a:p>
            <a:pPr marL="0" lvl="0" indent="0" rtl="0">
              <a:lnSpc>
                <a:spcPct val="115000"/>
              </a:lnSpc>
              <a:spcBef>
                <a:spcPts val="0"/>
              </a:spcBef>
              <a:buClr>
                <a:schemeClr val="dk1"/>
              </a:buClr>
              <a:buSzPct val="25000"/>
              <a:buFont typeface="Calibri"/>
              <a:buNone/>
            </a:pPr>
            <a:r>
              <a:rPr lang="en" sz="1800">
                <a:solidFill>
                  <a:srgbClr val="000000"/>
                </a:solidFill>
              </a:rPr>
              <a:t>deWaard, I., Abajian, S., Gallagher, M.S., Hogue, R., Keskin, N, Koutropoulos, A. &amp; Rodriguez, O.C. (2011). Using mLearning and MOOCs to understand chaos, emergence, and complexity in education. </a:t>
            </a:r>
            <a:r>
              <a:rPr lang="en" sz="1800" i="1">
                <a:solidFill>
                  <a:srgbClr val="000000"/>
                </a:solidFill>
              </a:rPr>
              <a:t>The International Review of Research in Open and Distance Learning</a:t>
            </a:r>
            <a:r>
              <a:rPr lang="en" sz="1800">
                <a:solidFill>
                  <a:srgbClr val="000000"/>
                </a:solidFill>
              </a:rPr>
              <a:t>, 12(7), 94-115.</a:t>
            </a:r>
          </a:p>
          <a:p>
            <a:pPr marL="0" marR="0" lvl="0" indent="0" algn="l" rtl="0">
              <a:lnSpc>
                <a:spcPct val="100000"/>
              </a:lnSpc>
              <a:spcBef>
                <a:spcPts val="280"/>
              </a:spcBef>
              <a:spcAft>
                <a:spcPts val="0"/>
              </a:spcAft>
              <a:buClr>
                <a:schemeClr val="dk1"/>
              </a:buClr>
              <a:buSzPct val="25000"/>
              <a:buFont typeface="Calibri"/>
              <a:buNone/>
            </a:pPr>
            <a:r>
              <a:rPr lang="en" sz="1800" b="0" i="0" u="none" strike="noStrike" cap="none" baseline="0">
                <a:solidFill>
                  <a:schemeClr val="dk1"/>
                </a:solidFill>
              </a:rPr>
              <a:t>Hartas, D. (2010). Chapter 6: Doing a literature review. In D. Hartas (Ed.). </a:t>
            </a:r>
            <a:r>
              <a:rPr lang="en" sz="1800" b="0" i="1" u="none" strike="noStrike" cap="none" baseline="0">
                <a:solidFill>
                  <a:schemeClr val="dk1"/>
                </a:solidFill>
              </a:rPr>
              <a:t>Educational Research and Inquiry: Qualitative and Quantitative Approaches.</a:t>
            </a:r>
            <a:r>
              <a:rPr lang="en" sz="1800" b="0" i="0" u="none" strike="noStrike" cap="none" baseline="0">
                <a:solidFill>
                  <a:schemeClr val="dk1"/>
                </a:solidFill>
              </a:rPr>
              <a:t> (p 96-109). London: Continuum.</a:t>
            </a:r>
            <a:br>
              <a:rPr lang="en" sz="1800" b="0" i="0" u="none" strike="noStrike" cap="none" baseline="0">
                <a:solidFill>
                  <a:schemeClr val="dk1"/>
                </a:solidFill>
              </a:rPr>
            </a:br>
            <a:r>
              <a:rPr lang="en" sz="1800" b="0" i="0" u="none" strike="noStrike" cap="none" baseline="0">
                <a:solidFill>
                  <a:schemeClr val="dk1"/>
                </a:solidFill>
              </a:rPr>
              <a:t>Mouton, J. (1996). Chapter 18: conceptualisation (defining key concepts). Understanding social research. (p114-118). Pretoria: J.L van Schaik.</a:t>
            </a:r>
            <a:br>
              <a:rPr lang="en" sz="1800" b="0" i="0" u="none" strike="noStrike" cap="none" baseline="0">
                <a:solidFill>
                  <a:schemeClr val="dk1"/>
                </a:solidFill>
              </a:rPr>
            </a:br>
            <a:r>
              <a:rPr lang="en" sz="1800" b="0" i="0" u="none" strike="noStrike" cap="none" baseline="0">
                <a:solidFill>
                  <a:schemeClr val="dk1"/>
                </a:solidFill>
              </a:rPr>
              <a:t>Maxwell, J.A. (2008).</a:t>
            </a:r>
            <a:r>
              <a:rPr lang="en" sz="1800" b="1" i="0" u="none" strike="noStrike" cap="none" baseline="0">
                <a:solidFill>
                  <a:schemeClr val="dk1"/>
                </a:solidFill>
              </a:rPr>
              <a:t> </a:t>
            </a:r>
            <a:r>
              <a:rPr lang="en" sz="1800" b="0" i="0" u="none" strike="noStrike" cap="none" baseline="0">
                <a:solidFill>
                  <a:schemeClr val="dk1"/>
                </a:solidFill>
              </a:rPr>
              <a:t>Designing a qualitative study. In Bickman, L. &amp; Rog, D.J. (2008) </a:t>
            </a:r>
            <a:r>
              <a:rPr lang="en" sz="1800" b="0" i="1" u="none" strike="noStrike" cap="none" baseline="0">
                <a:solidFill>
                  <a:schemeClr val="dk1"/>
                </a:solidFill>
              </a:rPr>
              <a:t>The Sage handbook of applied social research methods</a:t>
            </a:r>
            <a:r>
              <a:rPr lang="en" sz="1800" b="0" i="0" u="none" strike="noStrike" cap="none" baseline="0">
                <a:solidFill>
                  <a:schemeClr val="dk1"/>
                </a:solidFill>
              </a:rPr>
              <a:t>, (pp. 214-253). London: Sage. Available online:</a:t>
            </a:r>
            <a:r>
              <a:rPr lang="en" sz="1800" b="0" i="0" u="sng" strike="noStrike" cap="none" baseline="0">
                <a:solidFill>
                  <a:schemeClr val="hlink"/>
                </a:solidFill>
                <a:hlinkClick r:id="rId3"/>
              </a:rPr>
              <a:t> http://www.corwin.com/upm-data/23772_Ch7.pdf</a:t>
            </a:r>
            <a:r>
              <a:rPr lang="en" sz="1800" b="0" i="0" u="none" strike="noStrike" cap="none" baseline="0">
                <a:solidFill>
                  <a:schemeClr val="dk1"/>
                </a:solidFill>
              </a:rPr>
              <a:t> (Last accessed 12 January 2013).</a:t>
            </a:r>
          </a:p>
          <a:p>
            <a:pPr marL="0" marR="0" lvl="0" indent="0" algn="l" rtl="0">
              <a:lnSpc>
                <a:spcPct val="100000"/>
              </a:lnSpc>
              <a:spcBef>
                <a:spcPts val="280"/>
              </a:spcBef>
              <a:spcAft>
                <a:spcPts val="0"/>
              </a:spcAft>
              <a:buClr>
                <a:schemeClr val="dk1"/>
              </a:buClr>
              <a:buSzPct val="25000"/>
              <a:buFont typeface="Calibri"/>
              <a:buNone/>
            </a:pPr>
            <a:r>
              <a:rPr lang="en" sz="1800" b="0" i="0" u="none" strike="noStrike" cap="none" baseline="0">
                <a:solidFill>
                  <a:schemeClr val="dk1"/>
                </a:solidFill>
              </a:rPr>
              <a:t>UCT Faculty of Humanities Guidelines for Research.  Available online: </a:t>
            </a:r>
            <a:r>
              <a:rPr lang="en" sz="1800" b="0" i="0" u="sng" strike="noStrike" cap="none" baseline="0">
                <a:solidFill>
                  <a:schemeClr val="hlink"/>
                </a:solidFill>
                <a:hlinkClick r:id="rId4"/>
              </a:rPr>
              <a:t>http://www.humanities.uct.ac.za/downloads/humanities/postgrad/gradschool/navthesis/start/research_proposal.pdf</a:t>
            </a:r>
            <a:r>
              <a:rPr lang="en" sz="1800" b="0" i="0" u="none" strike="noStrike" cap="none" baseline="0">
                <a:solidFill>
                  <a:schemeClr val="dk1"/>
                </a:solidFill>
              </a:rPr>
              <a:t> </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81" name="Shape 181"/>
          <p:cNvSpPr txBox="1"/>
          <p:nvPr/>
        </p:nvSpPr>
        <p:spPr>
          <a:xfrm>
            <a:off x="2397441" y="902970"/>
            <a:ext cx="4706303" cy="526298"/>
          </a:xfrm>
          <a:prstGeom prst="rect">
            <a:avLst/>
          </a:prstGeom>
          <a:noFill/>
          <a:ln>
            <a:noFill/>
          </a:ln>
        </p:spPr>
        <p:txBody>
          <a:bodyPr lIns="0" tIns="0" rIns="0" bIns="0" anchor="t" anchorCtr="0">
            <a:noAutofit/>
          </a:bodyPr>
          <a:lstStyle/>
          <a:p>
            <a:pPr marL="0" marR="0" lvl="0" indent="0" algn="ctr" rtl="0">
              <a:lnSpc>
                <a:spcPct val="95000"/>
              </a:lnSpc>
              <a:spcBef>
                <a:spcPts val="0"/>
              </a:spcBef>
              <a:spcAft>
                <a:spcPts val="0"/>
              </a:spcAft>
              <a:buClr>
                <a:srgbClr val="000000"/>
              </a:buClr>
              <a:buSzPct val="25000"/>
              <a:buFont typeface="Arial"/>
              <a:buNone/>
            </a:pPr>
            <a:r>
              <a:rPr lang="en" sz="1800" b="0" i="0" u="none" strike="noStrike" cap="none" baseline="0">
                <a:solidFill>
                  <a:srgbClr val="000000"/>
                </a:solidFill>
                <a:latin typeface="Arial"/>
                <a:ea typeface="Arial"/>
                <a:cs typeface="Arial"/>
                <a:sym typeface="Arial"/>
              </a:rPr>
              <a:t>Written by Cheryl </a:t>
            </a:r>
            <a:r>
              <a:rPr lang="en" sz="1800"/>
              <a:t>Brown</a:t>
            </a:r>
          </a:p>
          <a:p>
            <a:pPr marL="0" marR="0" lvl="0" indent="0" algn="ctr" rtl="0">
              <a:lnSpc>
                <a:spcPct val="95000"/>
              </a:lnSpc>
              <a:spcBef>
                <a:spcPts val="0"/>
              </a:spcBef>
              <a:spcAft>
                <a:spcPts val="0"/>
              </a:spcAft>
              <a:buClr>
                <a:srgbClr val="000000"/>
              </a:buClr>
              <a:buSzPct val="25000"/>
              <a:buFont typeface="Arial"/>
              <a:buNone/>
            </a:pPr>
            <a:r>
              <a:rPr lang="en" sz="1800" b="0" i="0" u="sng" strike="noStrike" cap="none" baseline="0">
                <a:solidFill>
                  <a:schemeClr val="hlink"/>
                </a:solidFill>
                <a:latin typeface="Arial"/>
                <a:ea typeface="Arial"/>
                <a:cs typeface="Arial"/>
                <a:sym typeface="Arial"/>
                <a:hlinkClick r:id="rId3"/>
              </a:rPr>
              <a:t>cheryl.</a:t>
            </a:r>
            <a:r>
              <a:rPr lang="en" sz="1800" u="sng">
                <a:solidFill>
                  <a:schemeClr val="hlink"/>
                </a:solidFill>
                <a:hlinkClick r:id="rId3"/>
              </a:rPr>
              <a:t>brown</a:t>
            </a:r>
            <a:r>
              <a:rPr lang="en" sz="1800" b="0" i="0" u="sng" strike="noStrike" cap="none" baseline="0">
                <a:solidFill>
                  <a:schemeClr val="hlink"/>
                </a:solidFill>
                <a:latin typeface="Arial"/>
                <a:ea typeface="Arial"/>
                <a:cs typeface="Arial"/>
                <a:sym typeface="Arial"/>
                <a:hlinkClick r:id="rId3"/>
              </a:rPr>
              <a:t>@uct.ac.za</a:t>
            </a:r>
          </a:p>
          <a:p>
            <a:pPr marL="0" marR="0" lvl="0" indent="0" algn="ctr" rtl="0">
              <a:lnSpc>
                <a:spcPct val="95000"/>
              </a:lnSpc>
              <a:spcBef>
                <a:spcPts val="0"/>
              </a:spcBef>
              <a:spcAft>
                <a:spcPts val="0"/>
              </a:spcAft>
              <a:buClr>
                <a:srgbClr val="000000"/>
              </a:buClr>
              <a:buSzPct val="25000"/>
              <a:buFont typeface="Arial"/>
              <a:buNone/>
            </a:pPr>
            <a:r>
              <a:rPr lang="en" sz="1800" b="0" i="0" u="none" strike="noStrike" cap="none" baseline="0">
                <a:solidFill>
                  <a:srgbClr val="000000"/>
                </a:solidFill>
                <a:latin typeface="Arial"/>
                <a:ea typeface="Arial"/>
                <a:cs typeface="Arial"/>
                <a:sym typeface="Arial"/>
              </a:rPr>
              <a:t> in 2013</a:t>
            </a:r>
          </a:p>
        </p:txBody>
      </p:sp>
      <p:sp>
        <p:nvSpPr>
          <p:cNvPr id="6" name="Shape 121"/>
          <p:cNvSpPr txBox="1">
            <a:spLocks noGrp="1"/>
          </p:cNvSpPr>
          <p:nvPr>
            <p:ph type="subTitle" idx="1"/>
          </p:nvPr>
        </p:nvSpPr>
        <p:spPr>
          <a:prstGeom prst="rect">
            <a:avLst/>
          </a:prstGeom>
          <a:noFill/>
          <a:ln>
            <a:noFill/>
          </a:ln>
        </p:spPr>
        <p:txBody>
          <a:bodyPr lIns="0" tIns="0" rIns="0" bIns="0" anchor="t" anchorCtr="0">
            <a:noAutofit/>
          </a:bodyPr>
          <a:lstStyle/>
          <a:p>
            <a:pPr lvl="0">
              <a:lnSpc>
                <a:spcPct val="95000"/>
              </a:lnSpc>
              <a:spcBef>
                <a:spcPts val="0"/>
              </a:spcBef>
              <a:buSzPct val="25000"/>
            </a:pPr>
            <a:r>
              <a:rPr lang="en-ZA" sz="3200" b="0" i="0" u="none" strike="noStrike" cap="none" baseline="0" dirty="0">
                <a:solidFill>
                  <a:srgbClr val="888888"/>
                </a:solidFill>
                <a:latin typeface="Calibri"/>
                <a:ea typeface="Calibri"/>
                <a:cs typeface="Calibri"/>
                <a:sym typeface="Calibri"/>
              </a:rPr>
              <a:t> </a:t>
            </a:r>
            <a:endParaRPr lang="en-ZA" sz="3200" b="0" i="0" u="none" strike="noStrike" cap="none" baseline="0" dirty="0" smtClean="0">
              <a:solidFill>
                <a:srgbClr val="888888"/>
              </a:solidFill>
              <a:latin typeface="Calibri"/>
              <a:ea typeface="Calibri"/>
              <a:cs typeface="Calibri"/>
              <a:sym typeface="Calibri"/>
            </a:endParaRPr>
          </a:p>
          <a:p>
            <a:pPr lvl="0">
              <a:lnSpc>
                <a:spcPct val="95000"/>
              </a:lnSpc>
              <a:spcBef>
                <a:spcPts val="0"/>
              </a:spcBef>
              <a:buSzPct val="25000"/>
            </a:pPr>
            <a:endParaRPr lang="en-ZA" dirty="0"/>
          </a:p>
          <a:p>
            <a:pPr lvl="0">
              <a:lnSpc>
                <a:spcPct val="95000"/>
              </a:lnSpc>
              <a:spcBef>
                <a:spcPts val="0"/>
              </a:spcBef>
              <a:buSzPct val="25000"/>
            </a:pPr>
            <a:r>
              <a:rPr lang="en-ZA" sz="1800" dirty="0" smtClean="0">
                <a:latin typeface="Arial" panose="020B0604020202020204" pitchFamily="34" charset="0"/>
                <a:cs typeface="Arial" panose="020B0604020202020204" pitchFamily="34" charset="0"/>
              </a:rPr>
              <a:t>This </a:t>
            </a:r>
            <a:r>
              <a:rPr lang="en-ZA" sz="1800" dirty="0">
                <a:latin typeface="Arial" panose="020B0604020202020204" pitchFamily="34" charset="0"/>
                <a:cs typeface="Arial" panose="020B0604020202020204" pitchFamily="34" charset="0"/>
              </a:rPr>
              <a:t>work is licensed under a </a:t>
            </a:r>
            <a:r>
              <a:rPr lang="en-ZA" sz="1800" dirty="0">
                <a:latin typeface="Arial" panose="020B0604020202020204" pitchFamily="34" charset="0"/>
                <a:cs typeface="Arial" panose="020B0604020202020204" pitchFamily="34" charset="0"/>
                <a:hlinkClick r:id="rId4"/>
              </a:rPr>
              <a:t>Creative Commons Attribution 4.0 International License</a:t>
            </a:r>
            <a:r>
              <a:rPr lang="en-ZA" sz="1800" dirty="0">
                <a:latin typeface="Arial" panose="020B0604020202020204" pitchFamily="34" charset="0"/>
                <a:cs typeface="Arial" panose="020B0604020202020204" pitchFamily="34" charset="0"/>
              </a:rPr>
              <a:t>.</a:t>
            </a:r>
            <a:endParaRPr lang="en-ZA" sz="1800" b="0" i="0" u="none" strike="noStrike" cap="none" baseline="0" dirty="0">
              <a:solidFill>
                <a:srgbClr val="000000"/>
              </a:solidFill>
              <a:latin typeface="Arial" panose="020B0604020202020204" pitchFamily="34" charset="0"/>
              <a:ea typeface="Arial"/>
              <a:cs typeface="Arial" panose="020B0604020202020204" pitchFamily="34" charset="0"/>
              <a:sym typeface="Arial"/>
            </a:endParaRPr>
          </a:p>
          <a:p>
            <a:endParaRPr lang="en-ZA" sz="2400" b="0" i="0" u="none" strike="noStrike" cap="none" baseline="0" dirty="0">
              <a:solidFill>
                <a:srgbClr val="000000"/>
              </a:solidFill>
              <a:latin typeface="Arial"/>
              <a:ea typeface="Arial"/>
              <a:cs typeface="Arial"/>
              <a:sym typeface="Arial"/>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13270" y="3683421"/>
            <a:ext cx="1117460" cy="393651"/>
          </a:xfrm>
          <a:prstGeom prst="rect">
            <a:avLst/>
          </a:prstGeom>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grpSp>
        <p:nvGrpSpPr>
          <p:cNvPr id="108" name="Shape 108"/>
          <p:cNvGrpSpPr/>
          <p:nvPr/>
        </p:nvGrpSpPr>
        <p:grpSpPr>
          <a:xfrm>
            <a:off x="0" y="0"/>
            <a:ext cx="9144000" cy="6858000"/>
            <a:chOff x="395287" y="504825"/>
            <a:chExt cx="8226425" cy="5980113"/>
          </a:xfrm>
        </p:grpSpPr>
        <p:sp>
          <p:nvSpPr>
            <p:cNvPr id="109" name="Shape 109"/>
            <p:cNvSpPr/>
            <p:nvPr/>
          </p:nvSpPr>
          <p:spPr>
            <a:xfrm>
              <a:off x="6569392" y="2105058"/>
              <a:ext cx="2052319" cy="2383738"/>
            </a:xfrm>
            <a:custGeom>
              <a:avLst/>
              <a:gdLst/>
              <a:ahLst/>
              <a:cxnLst/>
              <a:rect l="0" t="0" r="0" b="0"/>
              <a:pathLst>
                <a:path w="1979" h="2371" extrusionOk="0">
                  <a:moveTo>
                    <a:pt x="1100" y="392"/>
                  </a:moveTo>
                  <a:lnTo>
                    <a:pt x="1100" y="392"/>
                  </a:lnTo>
                  <a:lnTo>
                    <a:pt x="1093" y="389"/>
                  </a:lnTo>
                  <a:lnTo>
                    <a:pt x="1085" y="386"/>
                  </a:lnTo>
                  <a:lnTo>
                    <a:pt x="1081" y="383"/>
                  </a:lnTo>
                  <a:lnTo>
                    <a:pt x="1076" y="378"/>
                  </a:lnTo>
                  <a:lnTo>
                    <a:pt x="1073" y="374"/>
                  </a:lnTo>
                  <a:lnTo>
                    <a:pt x="1070" y="368"/>
                  </a:lnTo>
                  <a:lnTo>
                    <a:pt x="1070" y="363"/>
                  </a:lnTo>
                  <a:lnTo>
                    <a:pt x="1070" y="357"/>
                  </a:lnTo>
                  <a:lnTo>
                    <a:pt x="1072" y="351"/>
                  </a:lnTo>
                  <a:lnTo>
                    <a:pt x="1073" y="345"/>
                  </a:lnTo>
                  <a:lnTo>
                    <a:pt x="1078" y="339"/>
                  </a:lnTo>
                  <a:lnTo>
                    <a:pt x="1082" y="333"/>
                  </a:lnTo>
                  <a:lnTo>
                    <a:pt x="1087" y="329"/>
                  </a:lnTo>
                  <a:lnTo>
                    <a:pt x="1094" y="323"/>
                  </a:lnTo>
                  <a:lnTo>
                    <a:pt x="1102" y="317"/>
                  </a:lnTo>
                  <a:lnTo>
                    <a:pt x="1111" y="312"/>
                  </a:lnTo>
                  <a:lnTo>
                    <a:pt x="1111" y="312"/>
                  </a:lnTo>
                  <a:lnTo>
                    <a:pt x="1124" y="305"/>
                  </a:lnTo>
                  <a:lnTo>
                    <a:pt x="1136" y="296"/>
                  </a:lnTo>
                  <a:lnTo>
                    <a:pt x="1151" y="283"/>
                  </a:lnTo>
                  <a:lnTo>
                    <a:pt x="1158" y="274"/>
                  </a:lnTo>
                  <a:lnTo>
                    <a:pt x="1166" y="265"/>
                  </a:lnTo>
                  <a:lnTo>
                    <a:pt x="1173" y="254"/>
                  </a:lnTo>
                  <a:lnTo>
                    <a:pt x="1179" y="242"/>
                  </a:lnTo>
                  <a:lnTo>
                    <a:pt x="1184" y="229"/>
                  </a:lnTo>
                  <a:lnTo>
                    <a:pt x="1188" y="215"/>
                  </a:lnTo>
                  <a:lnTo>
                    <a:pt x="1190" y="200"/>
                  </a:lnTo>
                  <a:lnTo>
                    <a:pt x="1191" y="184"/>
                  </a:lnTo>
                  <a:lnTo>
                    <a:pt x="1191" y="184"/>
                  </a:lnTo>
                  <a:lnTo>
                    <a:pt x="1190" y="164"/>
                  </a:lnTo>
                  <a:lnTo>
                    <a:pt x="1187" y="147"/>
                  </a:lnTo>
                  <a:lnTo>
                    <a:pt x="1181" y="129"/>
                  </a:lnTo>
                  <a:lnTo>
                    <a:pt x="1173" y="112"/>
                  </a:lnTo>
                  <a:lnTo>
                    <a:pt x="1163" y="96"/>
                  </a:lnTo>
                  <a:lnTo>
                    <a:pt x="1152" y="81"/>
                  </a:lnTo>
                  <a:lnTo>
                    <a:pt x="1139" y="66"/>
                  </a:lnTo>
                  <a:lnTo>
                    <a:pt x="1124" y="54"/>
                  </a:lnTo>
                  <a:lnTo>
                    <a:pt x="1108" y="42"/>
                  </a:lnTo>
                  <a:lnTo>
                    <a:pt x="1090" y="31"/>
                  </a:lnTo>
                  <a:lnTo>
                    <a:pt x="1072" y="21"/>
                  </a:lnTo>
                  <a:lnTo>
                    <a:pt x="1051" y="13"/>
                  </a:lnTo>
                  <a:lnTo>
                    <a:pt x="1030" y="7"/>
                  </a:lnTo>
                  <a:lnTo>
                    <a:pt x="1007" y="3"/>
                  </a:lnTo>
                  <a:lnTo>
                    <a:pt x="985" y="0"/>
                  </a:lnTo>
                  <a:lnTo>
                    <a:pt x="963" y="0"/>
                  </a:lnTo>
                  <a:lnTo>
                    <a:pt x="963" y="0"/>
                  </a:lnTo>
                  <a:lnTo>
                    <a:pt x="939" y="0"/>
                  </a:lnTo>
                  <a:lnTo>
                    <a:pt x="916" y="3"/>
                  </a:lnTo>
                  <a:lnTo>
                    <a:pt x="894" y="7"/>
                  </a:lnTo>
                  <a:lnTo>
                    <a:pt x="873" y="13"/>
                  </a:lnTo>
                  <a:lnTo>
                    <a:pt x="852" y="21"/>
                  </a:lnTo>
                  <a:lnTo>
                    <a:pt x="834" y="31"/>
                  </a:lnTo>
                  <a:lnTo>
                    <a:pt x="816" y="42"/>
                  </a:lnTo>
                  <a:lnTo>
                    <a:pt x="800" y="54"/>
                  </a:lnTo>
                  <a:lnTo>
                    <a:pt x="785" y="66"/>
                  </a:lnTo>
                  <a:lnTo>
                    <a:pt x="771" y="81"/>
                  </a:lnTo>
                  <a:lnTo>
                    <a:pt x="761" y="96"/>
                  </a:lnTo>
                  <a:lnTo>
                    <a:pt x="750" y="112"/>
                  </a:lnTo>
                  <a:lnTo>
                    <a:pt x="743" y="129"/>
                  </a:lnTo>
                  <a:lnTo>
                    <a:pt x="737" y="147"/>
                  </a:lnTo>
                  <a:lnTo>
                    <a:pt x="734" y="164"/>
                  </a:lnTo>
                  <a:lnTo>
                    <a:pt x="732" y="184"/>
                  </a:lnTo>
                  <a:lnTo>
                    <a:pt x="732" y="184"/>
                  </a:lnTo>
                  <a:lnTo>
                    <a:pt x="734" y="200"/>
                  </a:lnTo>
                  <a:lnTo>
                    <a:pt x="735" y="215"/>
                  </a:lnTo>
                  <a:lnTo>
                    <a:pt x="740" y="229"/>
                  </a:lnTo>
                  <a:lnTo>
                    <a:pt x="744" y="242"/>
                  </a:lnTo>
                  <a:lnTo>
                    <a:pt x="752" y="254"/>
                  </a:lnTo>
                  <a:lnTo>
                    <a:pt x="758" y="265"/>
                  </a:lnTo>
                  <a:lnTo>
                    <a:pt x="765" y="274"/>
                  </a:lnTo>
                  <a:lnTo>
                    <a:pt x="773" y="283"/>
                  </a:lnTo>
                  <a:lnTo>
                    <a:pt x="788" y="296"/>
                  </a:lnTo>
                  <a:lnTo>
                    <a:pt x="800" y="305"/>
                  </a:lnTo>
                  <a:lnTo>
                    <a:pt x="813" y="312"/>
                  </a:lnTo>
                  <a:lnTo>
                    <a:pt x="813" y="312"/>
                  </a:lnTo>
                  <a:lnTo>
                    <a:pt x="822" y="317"/>
                  </a:lnTo>
                  <a:lnTo>
                    <a:pt x="830" y="323"/>
                  </a:lnTo>
                  <a:lnTo>
                    <a:pt x="837" y="329"/>
                  </a:lnTo>
                  <a:lnTo>
                    <a:pt x="843" y="333"/>
                  </a:lnTo>
                  <a:lnTo>
                    <a:pt x="847" y="339"/>
                  </a:lnTo>
                  <a:lnTo>
                    <a:pt x="850" y="345"/>
                  </a:lnTo>
                  <a:lnTo>
                    <a:pt x="852" y="351"/>
                  </a:lnTo>
                  <a:lnTo>
                    <a:pt x="853" y="357"/>
                  </a:lnTo>
                  <a:lnTo>
                    <a:pt x="853" y="363"/>
                  </a:lnTo>
                  <a:lnTo>
                    <a:pt x="853" y="368"/>
                  </a:lnTo>
                  <a:lnTo>
                    <a:pt x="850" y="374"/>
                  </a:lnTo>
                  <a:lnTo>
                    <a:pt x="847" y="378"/>
                  </a:lnTo>
                  <a:lnTo>
                    <a:pt x="843" y="383"/>
                  </a:lnTo>
                  <a:lnTo>
                    <a:pt x="839" y="386"/>
                  </a:lnTo>
                  <a:lnTo>
                    <a:pt x="831" y="389"/>
                  </a:lnTo>
                  <a:lnTo>
                    <a:pt x="824" y="392"/>
                  </a:lnTo>
                  <a:lnTo>
                    <a:pt x="0" y="392"/>
                  </a:lnTo>
                  <a:lnTo>
                    <a:pt x="0" y="1233"/>
                  </a:lnTo>
                  <a:lnTo>
                    <a:pt x="0" y="1233"/>
                  </a:lnTo>
                  <a:lnTo>
                    <a:pt x="6" y="1241"/>
                  </a:lnTo>
                  <a:lnTo>
                    <a:pt x="15" y="1245"/>
                  </a:lnTo>
                  <a:lnTo>
                    <a:pt x="24" y="1245"/>
                  </a:lnTo>
                  <a:lnTo>
                    <a:pt x="33" y="1244"/>
                  </a:lnTo>
                  <a:lnTo>
                    <a:pt x="43" y="1239"/>
                  </a:lnTo>
                  <a:lnTo>
                    <a:pt x="54" y="1230"/>
                  </a:lnTo>
                  <a:lnTo>
                    <a:pt x="63" y="1220"/>
                  </a:lnTo>
                  <a:lnTo>
                    <a:pt x="70" y="1205"/>
                  </a:lnTo>
                  <a:lnTo>
                    <a:pt x="70" y="1205"/>
                  </a:lnTo>
                  <a:lnTo>
                    <a:pt x="78" y="1193"/>
                  </a:lnTo>
                  <a:lnTo>
                    <a:pt x="88" y="1179"/>
                  </a:lnTo>
                  <a:lnTo>
                    <a:pt x="102" y="1165"/>
                  </a:lnTo>
                  <a:lnTo>
                    <a:pt x="109" y="1157"/>
                  </a:lnTo>
                  <a:lnTo>
                    <a:pt x="120" y="1150"/>
                  </a:lnTo>
                  <a:lnTo>
                    <a:pt x="130" y="1144"/>
                  </a:lnTo>
                  <a:lnTo>
                    <a:pt x="142" y="1138"/>
                  </a:lnTo>
                  <a:lnTo>
                    <a:pt x="154" y="1132"/>
                  </a:lnTo>
                  <a:lnTo>
                    <a:pt x="169" y="1129"/>
                  </a:lnTo>
                  <a:lnTo>
                    <a:pt x="184" y="1126"/>
                  </a:lnTo>
                  <a:lnTo>
                    <a:pt x="200" y="1124"/>
                  </a:lnTo>
                  <a:lnTo>
                    <a:pt x="200" y="1124"/>
                  </a:lnTo>
                  <a:lnTo>
                    <a:pt x="218" y="1126"/>
                  </a:lnTo>
                  <a:lnTo>
                    <a:pt x="238" y="1129"/>
                  </a:lnTo>
                  <a:lnTo>
                    <a:pt x="254" y="1135"/>
                  </a:lnTo>
                  <a:lnTo>
                    <a:pt x="272" y="1142"/>
                  </a:lnTo>
                  <a:lnTo>
                    <a:pt x="287" y="1153"/>
                  </a:lnTo>
                  <a:lnTo>
                    <a:pt x="303" y="1163"/>
                  </a:lnTo>
                  <a:lnTo>
                    <a:pt x="317" y="1176"/>
                  </a:lnTo>
                  <a:lnTo>
                    <a:pt x="330" y="1191"/>
                  </a:lnTo>
                  <a:lnTo>
                    <a:pt x="342" y="1208"/>
                  </a:lnTo>
                  <a:lnTo>
                    <a:pt x="353" y="1226"/>
                  </a:lnTo>
                  <a:lnTo>
                    <a:pt x="362" y="1245"/>
                  </a:lnTo>
                  <a:lnTo>
                    <a:pt x="369" y="1265"/>
                  </a:lnTo>
                  <a:lnTo>
                    <a:pt x="375" y="1286"/>
                  </a:lnTo>
                  <a:lnTo>
                    <a:pt x="380" y="1308"/>
                  </a:lnTo>
                  <a:lnTo>
                    <a:pt x="383" y="1330"/>
                  </a:lnTo>
                  <a:lnTo>
                    <a:pt x="384" y="1354"/>
                  </a:lnTo>
                  <a:lnTo>
                    <a:pt x="384" y="1354"/>
                  </a:lnTo>
                  <a:lnTo>
                    <a:pt x="383" y="1377"/>
                  </a:lnTo>
                  <a:lnTo>
                    <a:pt x="380" y="1401"/>
                  </a:lnTo>
                  <a:lnTo>
                    <a:pt x="375" y="1422"/>
                  </a:lnTo>
                  <a:lnTo>
                    <a:pt x="369" y="1443"/>
                  </a:lnTo>
                  <a:lnTo>
                    <a:pt x="362" y="1463"/>
                  </a:lnTo>
                  <a:lnTo>
                    <a:pt x="353" y="1483"/>
                  </a:lnTo>
                  <a:lnTo>
                    <a:pt x="342" y="1499"/>
                  </a:lnTo>
                  <a:lnTo>
                    <a:pt x="330" y="1516"/>
                  </a:lnTo>
                  <a:lnTo>
                    <a:pt x="317" y="1531"/>
                  </a:lnTo>
                  <a:lnTo>
                    <a:pt x="303" y="1544"/>
                  </a:lnTo>
                  <a:lnTo>
                    <a:pt x="287" y="1556"/>
                  </a:lnTo>
                  <a:lnTo>
                    <a:pt x="272" y="1565"/>
                  </a:lnTo>
                  <a:lnTo>
                    <a:pt x="254" y="1573"/>
                  </a:lnTo>
                  <a:lnTo>
                    <a:pt x="238" y="1579"/>
                  </a:lnTo>
                  <a:lnTo>
                    <a:pt x="218" y="1582"/>
                  </a:lnTo>
                  <a:lnTo>
                    <a:pt x="200" y="1583"/>
                  </a:lnTo>
                  <a:lnTo>
                    <a:pt x="200" y="1583"/>
                  </a:lnTo>
                  <a:lnTo>
                    <a:pt x="184" y="1583"/>
                  </a:lnTo>
                  <a:lnTo>
                    <a:pt x="169" y="1580"/>
                  </a:lnTo>
                  <a:lnTo>
                    <a:pt x="154" y="1576"/>
                  </a:lnTo>
                  <a:lnTo>
                    <a:pt x="142" y="1571"/>
                  </a:lnTo>
                  <a:lnTo>
                    <a:pt x="130" y="1565"/>
                  </a:lnTo>
                  <a:lnTo>
                    <a:pt x="120" y="1558"/>
                  </a:lnTo>
                  <a:lnTo>
                    <a:pt x="109" y="1550"/>
                  </a:lnTo>
                  <a:lnTo>
                    <a:pt x="102" y="1543"/>
                  </a:lnTo>
                  <a:lnTo>
                    <a:pt x="88" y="1528"/>
                  </a:lnTo>
                  <a:lnTo>
                    <a:pt x="78" y="1516"/>
                  </a:lnTo>
                  <a:lnTo>
                    <a:pt x="70" y="1502"/>
                  </a:lnTo>
                  <a:lnTo>
                    <a:pt x="70" y="1502"/>
                  </a:lnTo>
                  <a:lnTo>
                    <a:pt x="63" y="1489"/>
                  </a:lnTo>
                  <a:lnTo>
                    <a:pt x="54" y="1477"/>
                  </a:lnTo>
                  <a:lnTo>
                    <a:pt x="43" y="1469"/>
                  </a:lnTo>
                  <a:lnTo>
                    <a:pt x="33" y="1463"/>
                  </a:lnTo>
                  <a:lnTo>
                    <a:pt x="24" y="1462"/>
                  </a:lnTo>
                  <a:lnTo>
                    <a:pt x="15" y="1463"/>
                  </a:lnTo>
                  <a:lnTo>
                    <a:pt x="6" y="1468"/>
                  </a:lnTo>
                  <a:lnTo>
                    <a:pt x="0" y="1474"/>
                  </a:lnTo>
                  <a:lnTo>
                    <a:pt x="0" y="2371"/>
                  </a:lnTo>
                  <a:lnTo>
                    <a:pt x="847" y="2371"/>
                  </a:lnTo>
                  <a:lnTo>
                    <a:pt x="847" y="2371"/>
                  </a:lnTo>
                  <a:lnTo>
                    <a:pt x="852" y="2363"/>
                  </a:lnTo>
                  <a:lnTo>
                    <a:pt x="853" y="2356"/>
                  </a:lnTo>
                  <a:lnTo>
                    <a:pt x="853" y="2347"/>
                  </a:lnTo>
                  <a:lnTo>
                    <a:pt x="850" y="2338"/>
                  </a:lnTo>
                  <a:lnTo>
                    <a:pt x="844" y="2329"/>
                  </a:lnTo>
                  <a:lnTo>
                    <a:pt x="836" y="2322"/>
                  </a:lnTo>
                  <a:lnTo>
                    <a:pt x="825" y="2313"/>
                  </a:lnTo>
                  <a:lnTo>
                    <a:pt x="813" y="2305"/>
                  </a:lnTo>
                  <a:lnTo>
                    <a:pt x="813" y="2305"/>
                  </a:lnTo>
                  <a:lnTo>
                    <a:pt x="800" y="2298"/>
                  </a:lnTo>
                  <a:lnTo>
                    <a:pt x="788" y="2289"/>
                  </a:lnTo>
                  <a:lnTo>
                    <a:pt x="773" y="2275"/>
                  </a:lnTo>
                  <a:lnTo>
                    <a:pt x="765" y="2266"/>
                  </a:lnTo>
                  <a:lnTo>
                    <a:pt x="758" y="2257"/>
                  </a:lnTo>
                  <a:lnTo>
                    <a:pt x="750" y="2247"/>
                  </a:lnTo>
                  <a:lnTo>
                    <a:pt x="744" y="2235"/>
                  </a:lnTo>
                  <a:lnTo>
                    <a:pt x="740" y="2221"/>
                  </a:lnTo>
                  <a:lnTo>
                    <a:pt x="735" y="2208"/>
                  </a:lnTo>
                  <a:lnTo>
                    <a:pt x="732" y="2193"/>
                  </a:lnTo>
                  <a:lnTo>
                    <a:pt x="732" y="2177"/>
                  </a:lnTo>
                  <a:lnTo>
                    <a:pt x="732" y="2177"/>
                  </a:lnTo>
                  <a:lnTo>
                    <a:pt x="734" y="2157"/>
                  </a:lnTo>
                  <a:lnTo>
                    <a:pt x="737" y="2139"/>
                  </a:lnTo>
                  <a:lnTo>
                    <a:pt x="743" y="2121"/>
                  </a:lnTo>
                  <a:lnTo>
                    <a:pt x="750" y="2105"/>
                  </a:lnTo>
                  <a:lnTo>
                    <a:pt x="759" y="2088"/>
                  </a:lnTo>
                  <a:lnTo>
                    <a:pt x="771" y="2073"/>
                  </a:lnTo>
                  <a:lnTo>
                    <a:pt x="785" y="2060"/>
                  </a:lnTo>
                  <a:lnTo>
                    <a:pt x="800" y="2046"/>
                  </a:lnTo>
                  <a:lnTo>
                    <a:pt x="816" y="2035"/>
                  </a:lnTo>
                  <a:lnTo>
                    <a:pt x="833" y="2024"/>
                  </a:lnTo>
                  <a:lnTo>
                    <a:pt x="852" y="2015"/>
                  </a:lnTo>
                  <a:lnTo>
                    <a:pt x="873" y="2006"/>
                  </a:lnTo>
                  <a:lnTo>
                    <a:pt x="894" y="2000"/>
                  </a:lnTo>
                  <a:lnTo>
                    <a:pt x="915" y="1996"/>
                  </a:lnTo>
                  <a:lnTo>
                    <a:pt x="939" y="1993"/>
                  </a:lnTo>
                  <a:lnTo>
                    <a:pt x="961" y="1993"/>
                  </a:lnTo>
                  <a:lnTo>
                    <a:pt x="961" y="1993"/>
                  </a:lnTo>
                  <a:lnTo>
                    <a:pt x="985" y="1993"/>
                  </a:lnTo>
                  <a:lnTo>
                    <a:pt x="1007" y="1996"/>
                  </a:lnTo>
                  <a:lnTo>
                    <a:pt x="1030" y="2000"/>
                  </a:lnTo>
                  <a:lnTo>
                    <a:pt x="1051" y="2006"/>
                  </a:lnTo>
                  <a:lnTo>
                    <a:pt x="1070" y="2015"/>
                  </a:lnTo>
                  <a:lnTo>
                    <a:pt x="1090" y="2024"/>
                  </a:lnTo>
                  <a:lnTo>
                    <a:pt x="1108" y="2035"/>
                  </a:lnTo>
                  <a:lnTo>
                    <a:pt x="1124" y="2046"/>
                  </a:lnTo>
                  <a:lnTo>
                    <a:pt x="1139" y="2060"/>
                  </a:lnTo>
                  <a:lnTo>
                    <a:pt x="1152" y="2073"/>
                  </a:lnTo>
                  <a:lnTo>
                    <a:pt x="1163" y="2088"/>
                  </a:lnTo>
                  <a:lnTo>
                    <a:pt x="1173" y="2105"/>
                  </a:lnTo>
                  <a:lnTo>
                    <a:pt x="1181" y="2121"/>
                  </a:lnTo>
                  <a:lnTo>
                    <a:pt x="1187" y="2139"/>
                  </a:lnTo>
                  <a:lnTo>
                    <a:pt x="1190" y="2157"/>
                  </a:lnTo>
                  <a:lnTo>
                    <a:pt x="1191" y="2177"/>
                  </a:lnTo>
                  <a:lnTo>
                    <a:pt x="1191" y="2177"/>
                  </a:lnTo>
                  <a:lnTo>
                    <a:pt x="1190" y="2193"/>
                  </a:lnTo>
                  <a:lnTo>
                    <a:pt x="1187" y="2208"/>
                  </a:lnTo>
                  <a:lnTo>
                    <a:pt x="1184" y="2221"/>
                  </a:lnTo>
                  <a:lnTo>
                    <a:pt x="1178" y="2235"/>
                  </a:lnTo>
                  <a:lnTo>
                    <a:pt x="1172" y="2247"/>
                  </a:lnTo>
                  <a:lnTo>
                    <a:pt x="1166" y="2257"/>
                  </a:lnTo>
                  <a:lnTo>
                    <a:pt x="1158" y="2266"/>
                  </a:lnTo>
                  <a:lnTo>
                    <a:pt x="1151" y="2275"/>
                  </a:lnTo>
                  <a:lnTo>
                    <a:pt x="1136" y="2289"/>
                  </a:lnTo>
                  <a:lnTo>
                    <a:pt x="1123" y="2298"/>
                  </a:lnTo>
                  <a:lnTo>
                    <a:pt x="1111" y="2305"/>
                  </a:lnTo>
                  <a:lnTo>
                    <a:pt x="1111" y="2305"/>
                  </a:lnTo>
                  <a:lnTo>
                    <a:pt x="1097" y="2313"/>
                  </a:lnTo>
                  <a:lnTo>
                    <a:pt x="1087" y="2322"/>
                  </a:lnTo>
                  <a:lnTo>
                    <a:pt x="1079" y="2329"/>
                  </a:lnTo>
                  <a:lnTo>
                    <a:pt x="1073" y="2338"/>
                  </a:lnTo>
                  <a:lnTo>
                    <a:pt x="1070" y="2347"/>
                  </a:lnTo>
                  <a:lnTo>
                    <a:pt x="1070" y="2356"/>
                  </a:lnTo>
                  <a:lnTo>
                    <a:pt x="1072" y="2363"/>
                  </a:lnTo>
                  <a:lnTo>
                    <a:pt x="1076" y="2371"/>
                  </a:lnTo>
                  <a:lnTo>
                    <a:pt x="1979" y="2371"/>
                  </a:lnTo>
                  <a:lnTo>
                    <a:pt x="1979" y="392"/>
                  </a:lnTo>
                  <a:lnTo>
                    <a:pt x="1100" y="392"/>
                  </a:lnTo>
                  <a:close/>
                </a:path>
              </a:pathLst>
            </a:custGeom>
            <a:noFill/>
            <a:ln w="28575" cap="flat">
              <a:solidFill>
                <a:srgbClr val="7F7F7F"/>
              </a:solidFill>
              <a:prstDash val="solid"/>
              <a:round/>
              <a:headEnd type="none" w="med" len="med"/>
              <a:tailEnd type="none" w="med" len="med"/>
            </a:ln>
          </p:spPr>
          <p:txBody>
            <a:bodyPr lIns="288000" tIns="288000" rIns="91425" bIns="45700" anchor="ctr" anchorCtr="0">
              <a:noAutofit/>
            </a:bodyPr>
            <a:lstStyle/>
            <a:p>
              <a:endParaRPr/>
            </a:p>
          </p:txBody>
        </p:sp>
        <p:sp>
          <p:nvSpPr>
            <p:cNvPr id="110" name="Shape 110"/>
            <p:cNvSpPr/>
            <p:nvPr/>
          </p:nvSpPr>
          <p:spPr>
            <a:xfrm>
              <a:off x="4509928" y="4095660"/>
              <a:ext cx="2460784" cy="2389276"/>
            </a:xfrm>
            <a:custGeom>
              <a:avLst/>
              <a:gdLst/>
              <a:ahLst/>
              <a:cxnLst/>
              <a:rect l="0" t="0" r="0" b="0"/>
              <a:pathLst>
                <a:path w="2376" h="2374" extrusionOk="0">
                  <a:moveTo>
                    <a:pt x="2190" y="1129"/>
                  </a:moveTo>
                  <a:lnTo>
                    <a:pt x="2190" y="1129"/>
                  </a:lnTo>
                  <a:lnTo>
                    <a:pt x="2174" y="1129"/>
                  </a:lnTo>
                  <a:lnTo>
                    <a:pt x="2159" y="1132"/>
                  </a:lnTo>
                  <a:lnTo>
                    <a:pt x="2145" y="1136"/>
                  </a:lnTo>
                  <a:lnTo>
                    <a:pt x="2132" y="1141"/>
                  </a:lnTo>
                  <a:lnTo>
                    <a:pt x="2121" y="1147"/>
                  </a:lnTo>
                  <a:lnTo>
                    <a:pt x="2110" y="1154"/>
                  </a:lnTo>
                  <a:lnTo>
                    <a:pt x="2101" y="1162"/>
                  </a:lnTo>
                  <a:lnTo>
                    <a:pt x="2092" y="1169"/>
                  </a:lnTo>
                  <a:lnTo>
                    <a:pt x="2078" y="1184"/>
                  </a:lnTo>
                  <a:lnTo>
                    <a:pt x="2069" y="1196"/>
                  </a:lnTo>
                  <a:lnTo>
                    <a:pt x="2062" y="1210"/>
                  </a:lnTo>
                  <a:lnTo>
                    <a:pt x="2062" y="1210"/>
                  </a:lnTo>
                  <a:lnTo>
                    <a:pt x="2056" y="1218"/>
                  </a:lnTo>
                  <a:lnTo>
                    <a:pt x="2050" y="1227"/>
                  </a:lnTo>
                  <a:lnTo>
                    <a:pt x="2044" y="1235"/>
                  </a:lnTo>
                  <a:lnTo>
                    <a:pt x="2036" y="1241"/>
                  </a:lnTo>
                  <a:lnTo>
                    <a:pt x="2030" y="1245"/>
                  </a:lnTo>
                  <a:lnTo>
                    <a:pt x="2023" y="1248"/>
                  </a:lnTo>
                  <a:lnTo>
                    <a:pt x="2017" y="1250"/>
                  </a:lnTo>
                  <a:lnTo>
                    <a:pt x="2009" y="1250"/>
                  </a:lnTo>
                  <a:lnTo>
                    <a:pt x="2003" y="1248"/>
                  </a:lnTo>
                  <a:lnTo>
                    <a:pt x="1999" y="1245"/>
                  </a:lnTo>
                  <a:lnTo>
                    <a:pt x="1993" y="1241"/>
                  </a:lnTo>
                  <a:lnTo>
                    <a:pt x="1988" y="1235"/>
                  </a:lnTo>
                  <a:lnTo>
                    <a:pt x="1985" y="1227"/>
                  </a:lnTo>
                  <a:lnTo>
                    <a:pt x="1982" y="1218"/>
                  </a:lnTo>
                  <a:lnTo>
                    <a:pt x="1981" y="1208"/>
                  </a:lnTo>
                  <a:lnTo>
                    <a:pt x="1979" y="1198"/>
                  </a:lnTo>
                  <a:lnTo>
                    <a:pt x="1979" y="395"/>
                  </a:lnTo>
                  <a:lnTo>
                    <a:pt x="1125" y="395"/>
                  </a:lnTo>
                  <a:lnTo>
                    <a:pt x="1125" y="395"/>
                  </a:lnTo>
                  <a:lnTo>
                    <a:pt x="1113" y="395"/>
                  </a:lnTo>
                  <a:lnTo>
                    <a:pt x="1102" y="393"/>
                  </a:lnTo>
                  <a:lnTo>
                    <a:pt x="1093" y="390"/>
                  </a:lnTo>
                  <a:lnTo>
                    <a:pt x="1086" y="386"/>
                  </a:lnTo>
                  <a:lnTo>
                    <a:pt x="1080" y="381"/>
                  </a:lnTo>
                  <a:lnTo>
                    <a:pt x="1075" y="377"/>
                  </a:lnTo>
                  <a:lnTo>
                    <a:pt x="1072" y="371"/>
                  </a:lnTo>
                  <a:lnTo>
                    <a:pt x="1071" y="365"/>
                  </a:lnTo>
                  <a:lnTo>
                    <a:pt x="1071" y="359"/>
                  </a:lnTo>
                  <a:lnTo>
                    <a:pt x="1072" y="351"/>
                  </a:lnTo>
                  <a:lnTo>
                    <a:pt x="1075" y="345"/>
                  </a:lnTo>
                  <a:lnTo>
                    <a:pt x="1080" y="338"/>
                  </a:lnTo>
                  <a:lnTo>
                    <a:pt x="1086" y="332"/>
                  </a:lnTo>
                  <a:lnTo>
                    <a:pt x="1093" y="326"/>
                  </a:lnTo>
                  <a:lnTo>
                    <a:pt x="1102" y="319"/>
                  </a:lnTo>
                  <a:lnTo>
                    <a:pt x="1113" y="314"/>
                  </a:lnTo>
                  <a:lnTo>
                    <a:pt x="1113" y="314"/>
                  </a:lnTo>
                  <a:lnTo>
                    <a:pt x="1125" y="307"/>
                  </a:lnTo>
                  <a:lnTo>
                    <a:pt x="1138" y="296"/>
                  </a:lnTo>
                  <a:lnTo>
                    <a:pt x="1153" y="283"/>
                  </a:lnTo>
                  <a:lnTo>
                    <a:pt x="1160" y="275"/>
                  </a:lnTo>
                  <a:lnTo>
                    <a:pt x="1168" y="265"/>
                  </a:lnTo>
                  <a:lnTo>
                    <a:pt x="1174" y="254"/>
                  </a:lnTo>
                  <a:lnTo>
                    <a:pt x="1180" y="242"/>
                  </a:lnTo>
                  <a:lnTo>
                    <a:pt x="1186" y="230"/>
                  </a:lnTo>
                  <a:lnTo>
                    <a:pt x="1189" y="215"/>
                  </a:lnTo>
                  <a:lnTo>
                    <a:pt x="1192" y="200"/>
                  </a:lnTo>
                  <a:lnTo>
                    <a:pt x="1193" y="184"/>
                  </a:lnTo>
                  <a:lnTo>
                    <a:pt x="1193" y="184"/>
                  </a:lnTo>
                  <a:lnTo>
                    <a:pt x="1192" y="166"/>
                  </a:lnTo>
                  <a:lnTo>
                    <a:pt x="1187" y="147"/>
                  </a:lnTo>
                  <a:lnTo>
                    <a:pt x="1183" y="130"/>
                  </a:lnTo>
                  <a:lnTo>
                    <a:pt x="1174" y="112"/>
                  </a:lnTo>
                  <a:lnTo>
                    <a:pt x="1165" y="97"/>
                  </a:lnTo>
                  <a:lnTo>
                    <a:pt x="1153" y="81"/>
                  </a:lnTo>
                  <a:lnTo>
                    <a:pt x="1141" y="67"/>
                  </a:lnTo>
                  <a:lnTo>
                    <a:pt x="1126" y="54"/>
                  </a:lnTo>
                  <a:lnTo>
                    <a:pt x="1110" y="42"/>
                  </a:lnTo>
                  <a:lnTo>
                    <a:pt x="1092" y="32"/>
                  </a:lnTo>
                  <a:lnTo>
                    <a:pt x="1072" y="23"/>
                  </a:lnTo>
                  <a:lnTo>
                    <a:pt x="1053" y="15"/>
                  </a:lnTo>
                  <a:lnTo>
                    <a:pt x="1032" y="9"/>
                  </a:lnTo>
                  <a:lnTo>
                    <a:pt x="1009" y="3"/>
                  </a:lnTo>
                  <a:lnTo>
                    <a:pt x="987" y="2"/>
                  </a:lnTo>
                  <a:lnTo>
                    <a:pt x="963" y="0"/>
                  </a:lnTo>
                  <a:lnTo>
                    <a:pt x="963" y="0"/>
                  </a:lnTo>
                  <a:lnTo>
                    <a:pt x="939" y="2"/>
                  </a:lnTo>
                  <a:lnTo>
                    <a:pt x="917" y="3"/>
                  </a:lnTo>
                  <a:lnTo>
                    <a:pt x="894" y="9"/>
                  </a:lnTo>
                  <a:lnTo>
                    <a:pt x="873" y="15"/>
                  </a:lnTo>
                  <a:lnTo>
                    <a:pt x="854" y="23"/>
                  </a:lnTo>
                  <a:lnTo>
                    <a:pt x="835" y="32"/>
                  </a:lnTo>
                  <a:lnTo>
                    <a:pt x="817" y="42"/>
                  </a:lnTo>
                  <a:lnTo>
                    <a:pt x="802" y="54"/>
                  </a:lnTo>
                  <a:lnTo>
                    <a:pt x="787" y="67"/>
                  </a:lnTo>
                  <a:lnTo>
                    <a:pt x="773" y="81"/>
                  </a:lnTo>
                  <a:lnTo>
                    <a:pt x="761" y="97"/>
                  </a:lnTo>
                  <a:lnTo>
                    <a:pt x="752" y="112"/>
                  </a:lnTo>
                  <a:lnTo>
                    <a:pt x="745" y="130"/>
                  </a:lnTo>
                  <a:lnTo>
                    <a:pt x="739" y="147"/>
                  </a:lnTo>
                  <a:lnTo>
                    <a:pt x="734" y="166"/>
                  </a:lnTo>
                  <a:lnTo>
                    <a:pt x="734" y="184"/>
                  </a:lnTo>
                  <a:lnTo>
                    <a:pt x="734" y="184"/>
                  </a:lnTo>
                  <a:lnTo>
                    <a:pt x="734" y="200"/>
                  </a:lnTo>
                  <a:lnTo>
                    <a:pt x="737" y="215"/>
                  </a:lnTo>
                  <a:lnTo>
                    <a:pt x="742" y="230"/>
                  </a:lnTo>
                  <a:lnTo>
                    <a:pt x="746" y="242"/>
                  </a:lnTo>
                  <a:lnTo>
                    <a:pt x="752" y="254"/>
                  </a:lnTo>
                  <a:lnTo>
                    <a:pt x="760" y="265"/>
                  </a:lnTo>
                  <a:lnTo>
                    <a:pt x="766" y="275"/>
                  </a:lnTo>
                  <a:lnTo>
                    <a:pt x="775" y="283"/>
                  </a:lnTo>
                  <a:lnTo>
                    <a:pt x="788" y="296"/>
                  </a:lnTo>
                  <a:lnTo>
                    <a:pt x="802" y="307"/>
                  </a:lnTo>
                  <a:lnTo>
                    <a:pt x="814" y="314"/>
                  </a:lnTo>
                  <a:lnTo>
                    <a:pt x="814" y="314"/>
                  </a:lnTo>
                  <a:lnTo>
                    <a:pt x="824" y="319"/>
                  </a:lnTo>
                  <a:lnTo>
                    <a:pt x="833" y="326"/>
                  </a:lnTo>
                  <a:lnTo>
                    <a:pt x="840" y="332"/>
                  </a:lnTo>
                  <a:lnTo>
                    <a:pt x="846" y="338"/>
                  </a:lnTo>
                  <a:lnTo>
                    <a:pt x="851" y="345"/>
                  </a:lnTo>
                  <a:lnTo>
                    <a:pt x="854" y="351"/>
                  </a:lnTo>
                  <a:lnTo>
                    <a:pt x="855" y="359"/>
                  </a:lnTo>
                  <a:lnTo>
                    <a:pt x="855" y="365"/>
                  </a:lnTo>
                  <a:lnTo>
                    <a:pt x="854" y="371"/>
                  </a:lnTo>
                  <a:lnTo>
                    <a:pt x="851" y="377"/>
                  </a:lnTo>
                  <a:lnTo>
                    <a:pt x="846" y="381"/>
                  </a:lnTo>
                  <a:lnTo>
                    <a:pt x="840" y="386"/>
                  </a:lnTo>
                  <a:lnTo>
                    <a:pt x="833" y="390"/>
                  </a:lnTo>
                  <a:lnTo>
                    <a:pt x="824" y="393"/>
                  </a:lnTo>
                  <a:lnTo>
                    <a:pt x="814" y="395"/>
                  </a:lnTo>
                  <a:lnTo>
                    <a:pt x="802" y="395"/>
                  </a:lnTo>
                  <a:lnTo>
                    <a:pt x="0" y="395"/>
                  </a:lnTo>
                  <a:lnTo>
                    <a:pt x="0" y="1236"/>
                  </a:lnTo>
                  <a:lnTo>
                    <a:pt x="0" y="1236"/>
                  </a:lnTo>
                  <a:lnTo>
                    <a:pt x="8" y="1244"/>
                  </a:lnTo>
                  <a:lnTo>
                    <a:pt x="15" y="1248"/>
                  </a:lnTo>
                  <a:lnTo>
                    <a:pt x="24" y="1250"/>
                  </a:lnTo>
                  <a:lnTo>
                    <a:pt x="35" y="1247"/>
                  </a:lnTo>
                  <a:lnTo>
                    <a:pt x="45" y="1242"/>
                  </a:lnTo>
                  <a:lnTo>
                    <a:pt x="54" y="1235"/>
                  </a:lnTo>
                  <a:lnTo>
                    <a:pt x="63" y="1223"/>
                  </a:lnTo>
                  <a:lnTo>
                    <a:pt x="72" y="1208"/>
                  </a:lnTo>
                  <a:lnTo>
                    <a:pt x="72" y="1208"/>
                  </a:lnTo>
                  <a:lnTo>
                    <a:pt x="80" y="1196"/>
                  </a:lnTo>
                  <a:lnTo>
                    <a:pt x="89" y="1183"/>
                  </a:lnTo>
                  <a:lnTo>
                    <a:pt x="102" y="1168"/>
                  </a:lnTo>
                  <a:lnTo>
                    <a:pt x="111" y="1160"/>
                  </a:lnTo>
                  <a:lnTo>
                    <a:pt x="120" y="1153"/>
                  </a:lnTo>
                  <a:lnTo>
                    <a:pt x="130" y="1147"/>
                  </a:lnTo>
                  <a:lnTo>
                    <a:pt x="142" y="1141"/>
                  </a:lnTo>
                  <a:lnTo>
                    <a:pt x="156" y="1135"/>
                  </a:lnTo>
                  <a:lnTo>
                    <a:pt x="169" y="1132"/>
                  </a:lnTo>
                  <a:lnTo>
                    <a:pt x="184" y="1129"/>
                  </a:lnTo>
                  <a:lnTo>
                    <a:pt x="201" y="1127"/>
                  </a:lnTo>
                  <a:lnTo>
                    <a:pt x="201" y="1127"/>
                  </a:lnTo>
                  <a:lnTo>
                    <a:pt x="220" y="1129"/>
                  </a:lnTo>
                  <a:lnTo>
                    <a:pt x="238" y="1133"/>
                  </a:lnTo>
                  <a:lnTo>
                    <a:pt x="256" y="1138"/>
                  </a:lnTo>
                  <a:lnTo>
                    <a:pt x="272" y="1147"/>
                  </a:lnTo>
                  <a:lnTo>
                    <a:pt x="289" y="1156"/>
                  </a:lnTo>
                  <a:lnTo>
                    <a:pt x="304" y="1168"/>
                  </a:lnTo>
                  <a:lnTo>
                    <a:pt x="319" y="1181"/>
                  </a:lnTo>
                  <a:lnTo>
                    <a:pt x="331" y="1195"/>
                  </a:lnTo>
                  <a:lnTo>
                    <a:pt x="343" y="1211"/>
                  </a:lnTo>
                  <a:lnTo>
                    <a:pt x="353" y="1229"/>
                  </a:lnTo>
                  <a:lnTo>
                    <a:pt x="364" y="1248"/>
                  </a:lnTo>
                  <a:lnTo>
                    <a:pt x="371" y="1268"/>
                  </a:lnTo>
                  <a:lnTo>
                    <a:pt x="377" y="1289"/>
                  </a:lnTo>
                  <a:lnTo>
                    <a:pt x="382" y="1311"/>
                  </a:lnTo>
                  <a:lnTo>
                    <a:pt x="385" y="1334"/>
                  </a:lnTo>
                  <a:lnTo>
                    <a:pt x="386" y="1358"/>
                  </a:lnTo>
                  <a:lnTo>
                    <a:pt x="386" y="1358"/>
                  </a:lnTo>
                  <a:lnTo>
                    <a:pt x="385" y="1381"/>
                  </a:lnTo>
                  <a:lnTo>
                    <a:pt x="382" y="1404"/>
                  </a:lnTo>
                  <a:lnTo>
                    <a:pt x="377" y="1426"/>
                  </a:lnTo>
                  <a:lnTo>
                    <a:pt x="371" y="1447"/>
                  </a:lnTo>
                  <a:lnTo>
                    <a:pt x="364" y="1467"/>
                  </a:lnTo>
                  <a:lnTo>
                    <a:pt x="353" y="1486"/>
                  </a:lnTo>
                  <a:lnTo>
                    <a:pt x="343" y="1504"/>
                  </a:lnTo>
                  <a:lnTo>
                    <a:pt x="331" y="1519"/>
                  </a:lnTo>
                  <a:lnTo>
                    <a:pt x="319" y="1534"/>
                  </a:lnTo>
                  <a:lnTo>
                    <a:pt x="304" y="1547"/>
                  </a:lnTo>
                  <a:lnTo>
                    <a:pt x="289" y="1559"/>
                  </a:lnTo>
                  <a:lnTo>
                    <a:pt x="272" y="1568"/>
                  </a:lnTo>
                  <a:lnTo>
                    <a:pt x="256" y="1577"/>
                  </a:lnTo>
                  <a:lnTo>
                    <a:pt x="238" y="1582"/>
                  </a:lnTo>
                  <a:lnTo>
                    <a:pt x="220" y="1586"/>
                  </a:lnTo>
                  <a:lnTo>
                    <a:pt x="201" y="1586"/>
                  </a:lnTo>
                  <a:lnTo>
                    <a:pt x="201" y="1586"/>
                  </a:lnTo>
                  <a:lnTo>
                    <a:pt x="184" y="1586"/>
                  </a:lnTo>
                  <a:lnTo>
                    <a:pt x="169" y="1583"/>
                  </a:lnTo>
                  <a:lnTo>
                    <a:pt x="156" y="1579"/>
                  </a:lnTo>
                  <a:lnTo>
                    <a:pt x="142" y="1574"/>
                  </a:lnTo>
                  <a:lnTo>
                    <a:pt x="130" y="1568"/>
                  </a:lnTo>
                  <a:lnTo>
                    <a:pt x="120" y="1561"/>
                  </a:lnTo>
                  <a:lnTo>
                    <a:pt x="111" y="1555"/>
                  </a:lnTo>
                  <a:lnTo>
                    <a:pt x="102" y="1547"/>
                  </a:lnTo>
                  <a:lnTo>
                    <a:pt x="89" y="1532"/>
                  </a:lnTo>
                  <a:lnTo>
                    <a:pt x="80" y="1519"/>
                  </a:lnTo>
                  <a:lnTo>
                    <a:pt x="72" y="1507"/>
                  </a:lnTo>
                  <a:lnTo>
                    <a:pt x="72" y="1507"/>
                  </a:lnTo>
                  <a:lnTo>
                    <a:pt x="63" y="1492"/>
                  </a:lnTo>
                  <a:lnTo>
                    <a:pt x="54" y="1480"/>
                  </a:lnTo>
                  <a:lnTo>
                    <a:pt x="45" y="1473"/>
                  </a:lnTo>
                  <a:lnTo>
                    <a:pt x="35" y="1467"/>
                  </a:lnTo>
                  <a:lnTo>
                    <a:pt x="24" y="1465"/>
                  </a:lnTo>
                  <a:lnTo>
                    <a:pt x="15" y="1467"/>
                  </a:lnTo>
                  <a:lnTo>
                    <a:pt x="8" y="1471"/>
                  </a:lnTo>
                  <a:lnTo>
                    <a:pt x="0" y="1479"/>
                  </a:lnTo>
                  <a:lnTo>
                    <a:pt x="0" y="2374"/>
                  </a:lnTo>
                  <a:lnTo>
                    <a:pt x="1979" y="2374"/>
                  </a:lnTo>
                  <a:lnTo>
                    <a:pt x="1979" y="1519"/>
                  </a:lnTo>
                  <a:lnTo>
                    <a:pt x="1979" y="1519"/>
                  </a:lnTo>
                  <a:lnTo>
                    <a:pt x="1981" y="1507"/>
                  </a:lnTo>
                  <a:lnTo>
                    <a:pt x="1982" y="1497"/>
                  </a:lnTo>
                  <a:lnTo>
                    <a:pt x="1985" y="1488"/>
                  </a:lnTo>
                  <a:lnTo>
                    <a:pt x="1988" y="1482"/>
                  </a:lnTo>
                  <a:lnTo>
                    <a:pt x="1993" y="1476"/>
                  </a:lnTo>
                  <a:lnTo>
                    <a:pt x="1999" y="1471"/>
                  </a:lnTo>
                  <a:lnTo>
                    <a:pt x="2003" y="1468"/>
                  </a:lnTo>
                  <a:lnTo>
                    <a:pt x="2009" y="1467"/>
                  </a:lnTo>
                  <a:lnTo>
                    <a:pt x="2017" y="1467"/>
                  </a:lnTo>
                  <a:lnTo>
                    <a:pt x="2023" y="1467"/>
                  </a:lnTo>
                  <a:lnTo>
                    <a:pt x="2030" y="1470"/>
                  </a:lnTo>
                  <a:lnTo>
                    <a:pt x="2036" y="1474"/>
                  </a:lnTo>
                  <a:lnTo>
                    <a:pt x="2044" y="1480"/>
                  </a:lnTo>
                  <a:lnTo>
                    <a:pt x="2050" y="1488"/>
                  </a:lnTo>
                  <a:lnTo>
                    <a:pt x="2056" y="1497"/>
                  </a:lnTo>
                  <a:lnTo>
                    <a:pt x="2062" y="1507"/>
                  </a:lnTo>
                  <a:lnTo>
                    <a:pt x="2062" y="1507"/>
                  </a:lnTo>
                  <a:lnTo>
                    <a:pt x="2069" y="1519"/>
                  </a:lnTo>
                  <a:lnTo>
                    <a:pt x="2078" y="1532"/>
                  </a:lnTo>
                  <a:lnTo>
                    <a:pt x="2092" y="1547"/>
                  </a:lnTo>
                  <a:lnTo>
                    <a:pt x="2101" y="1555"/>
                  </a:lnTo>
                  <a:lnTo>
                    <a:pt x="2110" y="1562"/>
                  </a:lnTo>
                  <a:lnTo>
                    <a:pt x="2121" y="1568"/>
                  </a:lnTo>
                  <a:lnTo>
                    <a:pt x="2132" y="1574"/>
                  </a:lnTo>
                  <a:lnTo>
                    <a:pt x="2145" y="1580"/>
                  </a:lnTo>
                  <a:lnTo>
                    <a:pt x="2159" y="1583"/>
                  </a:lnTo>
                  <a:lnTo>
                    <a:pt x="2174" y="1586"/>
                  </a:lnTo>
                  <a:lnTo>
                    <a:pt x="2190" y="1588"/>
                  </a:lnTo>
                  <a:lnTo>
                    <a:pt x="2190" y="1588"/>
                  </a:lnTo>
                  <a:lnTo>
                    <a:pt x="2210" y="1586"/>
                  </a:lnTo>
                  <a:lnTo>
                    <a:pt x="2228" y="1583"/>
                  </a:lnTo>
                  <a:lnTo>
                    <a:pt x="2246" y="1577"/>
                  </a:lnTo>
                  <a:lnTo>
                    <a:pt x="2262" y="1570"/>
                  </a:lnTo>
                  <a:lnTo>
                    <a:pt x="2278" y="1559"/>
                  </a:lnTo>
                  <a:lnTo>
                    <a:pt x="2293" y="1547"/>
                  </a:lnTo>
                  <a:lnTo>
                    <a:pt x="2308" y="1535"/>
                  </a:lnTo>
                  <a:lnTo>
                    <a:pt x="2322" y="1520"/>
                  </a:lnTo>
                  <a:lnTo>
                    <a:pt x="2332" y="1504"/>
                  </a:lnTo>
                  <a:lnTo>
                    <a:pt x="2344" y="1486"/>
                  </a:lnTo>
                  <a:lnTo>
                    <a:pt x="2353" y="1467"/>
                  </a:lnTo>
                  <a:lnTo>
                    <a:pt x="2361" y="1447"/>
                  </a:lnTo>
                  <a:lnTo>
                    <a:pt x="2367" y="1426"/>
                  </a:lnTo>
                  <a:lnTo>
                    <a:pt x="2371" y="1404"/>
                  </a:lnTo>
                  <a:lnTo>
                    <a:pt x="2374" y="1381"/>
                  </a:lnTo>
                  <a:lnTo>
                    <a:pt x="2376" y="1358"/>
                  </a:lnTo>
                  <a:lnTo>
                    <a:pt x="2376" y="1358"/>
                  </a:lnTo>
                  <a:lnTo>
                    <a:pt x="2374" y="1335"/>
                  </a:lnTo>
                  <a:lnTo>
                    <a:pt x="2371" y="1311"/>
                  </a:lnTo>
                  <a:lnTo>
                    <a:pt x="2367" y="1290"/>
                  </a:lnTo>
                  <a:lnTo>
                    <a:pt x="2361" y="1269"/>
                  </a:lnTo>
                  <a:lnTo>
                    <a:pt x="2353" y="1248"/>
                  </a:lnTo>
                  <a:lnTo>
                    <a:pt x="2344" y="1229"/>
                  </a:lnTo>
                  <a:lnTo>
                    <a:pt x="2332" y="1213"/>
                  </a:lnTo>
                  <a:lnTo>
                    <a:pt x="2322" y="1196"/>
                  </a:lnTo>
                  <a:lnTo>
                    <a:pt x="2308" y="1181"/>
                  </a:lnTo>
                  <a:lnTo>
                    <a:pt x="2293" y="1168"/>
                  </a:lnTo>
                  <a:lnTo>
                    <a:pt x="2278" y="1156"/>
                  </a:lnTo>
                  <a:lnTo>
                    <a:pt x="2262" y="1147"/>
                  </a:lnTo>
                  <a:lnTo>
                    <a:pt x="2246" y="1139"/>
                  </a:lnTo>
                  <a:lnTo>
                    <a:pt x="2228" y="1133"/>
                  </a:lnTo>
                  <a:lnTo>
                    <a:pt x="2210" y="1130"/>
                  </a:lnTo>
                  <a:lnTo>
                    <a:pt x="2190" y="1129"/>
                  </a:lnTo>
                  <a:lnTo>
                    <a:pt x="2190" y="1129"/>
                  </a:lnTo>
                  <a:close/>
                </a:path>
              </a:pathLst>
            </a:custGeom>
            <a:noFill/>
            <a:ln w="28575" cap="flat">
              <a:solidFill>
                <a:srgbClr val="7F7F7F"/>
              </a:solidFill>
              <a:prstDash val="solid"/>
              <a:round/>
              <a:headEnd type="none" w="med" len="med"/>
              <a:tailEnd type="none" w="med" len="med"/>
            </a:ln>
          </p:spPr>
          <p:txBody>
            <a:bodyPr lIns="36000" tIns="324000" rIns="91425" bIns="45700" anchor="ctr" anchorCtr="0">
              <a:noAutofit/>
            </a:bodyPr>
            <a:lstStyle/>
            <a:p>
              <a:endParaRPr/>
            </a:p>
          </p:txBody>
        </p:sp>
        <p:sp>
          <p:nvSpPr>
            <p:cNvPr id="111" name="Shape 111"/>
            <p:cNvSpPr/>
            <p:nvPr/>
          </p:nvSpPr>
          <p:spPr>
            <a:xfrm>
              <a:off x="4098607" y="504825"/>
              <a:ext cx="2463640" cy="2387892"/>
            </a:xfrm>
            <a:custGeom>
              <a:avLst/>
              <a:gdLst/>
              <a:ahLst/>
              <a:cxnLst/>
              <a:rect l="0" t="0" r="0" b="0"/>
              <a:pathLst>
                <a:path w="2377" h="2371" extrusionOk="0">
                  <a:moveTo>
                    <a:pt x="2177" y="788"/>
                  </a:moveTo>
                  <a:lnTo>
                    <a:pt x="2177" y="788"/>
                  </a:lnTo>
                  <a:lnTo>
                    <a:pt x="2193" y="788"/>
                  </a:lnTo>
                  <a:lnTo>
                    <a:pt x="2208" y="791"/>
                  </a:lnTo>
                  <a:lnTo>
                    <a:pt x="2222" y="795"/>
                  </a:lnTo>
                  <a:lnTo>
                    <a:pt x="2235" y="800"/>
                  </a:lnTo>
                  <a:lnTo>
                    <a:pt x="2247" y="806"/>
                  </a:lnTo>
                  <a:lnTo>
                    <a:pt x="2257" y="813"/>
                  </a:lnTo>
                  <a:lnTo>
                    <a:pt x="2266" y="819"/>
                  </a:lnTo>
                  <a:lnTo>
                    <a:pt x="2275" y="827"/>
                  </a:lnTo>
                  <a:lnTo>
                    <a:pt x="2289" y="842"/>
                  </a:lnTo>
                  <a:lnTo>
                    <a:pt x="2298" y="855"/>
                  </a:lnTo>
                  <a:lnTo>
                    <a:pt x="2305" y="867"/>
                  </a:lnTo>
                  <a:lnTo>
                    <a:pt x="2305" y="867"/>
                  </a:lnTo>
                  <a:lnTo>
                    <a:pt x="2314" y="882"/>
                  </a:lnTo>
                  <a:lnTo>
                    <a:pt x="2323" y="894"/>
                  </a:lnTo>
                  <a:lnTo>
                    <a:pt x="2334" y="901"/>
                  </a:lnTo>
                  <a:lnTo>
                    <a:pt x="2343" y="907"/>
                  </a:lnTo>
                  <a:lnTo>
                    <a:pt x="2353" y="909"/>
                  </a:lnTo>
                  <a:lnTo>
                    <a:pt x="2362" y="907"/>
                  </a:lnTo>
                  <a:lnTo>
                    <a:pt x="2370" y="903"/>
                  </a:lnTo>
                  <a:lnTo>
                    <a:pt x="2377" y="895"/>
                  </a:lnTo>
                  <a:lnTo>
                    <a:pt x="2377" y="0"/>
                  </a:lnTo>
                  <a:lnTo>
                    <a:pt x="395" y="0"/>
                  </a:lnTo>
                  <a:lnTo>
                    <a:pt x="395" y="855"/>
                  </a:lnTo>
                  <a:lnTo>
                    <a:pt x="395" y="855"/>
                  </a:lnTo>
                  <a:lnTo>
                    <a:pt x="393" y="867"/>
                  </a:lnTo>
                  <a:lnTo>
                    <a:pt x="392" y="877"/>
                  </a:lnTo>
                  <a:lnTo>
                    <a:pt x="389" y="886"/>
                  </a:lnTo>
                  <a:lnTo>
                    <a:pt x="386" y="892"/>
                  </a:lnTo>
                  <a:lnTo>
                    <a:pt x="382" y="898"/>
                  </a:lnTo>
                  <a:lnTo>
                    <a:pt x="377" y="903"/>
                  </a:lnTo>
                  <a:lnTo>
                    <a:pt x="371" y="906"/>
                  </a:lnTo>
                  <a:lnTo>
                    <a:pt x="365" y="907"/>
                  </a:lnTo>
                  <a:lnTo>
                    <a:pt x="358" y="907"/>
                  </a:lnTo>
                  <a:lnTo>
                    <a:pt x="352" y="907"/>
                  </a:lnTo>
                  <a:lnTo>
                    <a:pt x="344" y="904"/>
                  </a:lnTo>
                  <a:lnTo>
                    <a:pt x="338" y="900"/>
                  </a:lnTo>
                  <a:lnTo>
                    <a:pt x="331" y="894"/>
                  </a:lnTo>
                  <a:lnTo>
                    <a:pt x="325" y="886"/>
                  </a:lnTo>
                  <a:lnTo>
                    <a:pt x="319" y="877"/>
                  </a:lnTo>
                  <a:lnTo>
                    <a:pt x="313" y="867"/>
                  </a:lnTo>
                  <a:lnTo>
                    <a:pt x="313" y="867"/>
                  </a:lnTo>
                  <a:lnTo>
                    <a:pt x="305" y="855"/>
                  </a:lnTo>
                  <a:lnTo>
                    <a:pt x="296" y="842"/>
                  </a:lnTo>
                  <a:lnTo>
                    <a:pt x="283" y="827"/>
                  </a:lnTo>
                  <a:lnTo>
                    <a:pt x="274" y="819"/>
                  </a:lnTo>
                  <a:lnTo>
                    <a:pt x="265" y="812"/>
                  </a:lnTo>
                  <a:lnTo>
                    <a:pt x="254" y="806"/>
                  </a:lnTo>
                  <a:lnTo>
                    <a:pt x="242" y="800"/>
                  </a:lnTo>
                  <a:lnTo>
                    <a:pt x="229" y="794"/>
                  </a:lnTo>
                  <a:lnTo>
                    <a:pt x="216" y="791"/>
                  </a:lnTo>
                  <a:lnTo>
                    <a:pt x="201" y="788"/>
                  </a:lnTo>
                  <a:lnTo>
                    <a:pt x="184" y="786"/>
                  </a:lnTo>
                  <a:lnTo>
                    <a:pt x="184" y="786"/>
                  </a:lnTo>
                  <a:lnTo>
                    <a:pt x="165" y="788"/>
                  </a:lnTo>
                  <a:lnTo>
                    <a:pt x="147" y="791"/>
                  </a:lnTo>
                  <a:lnTo>
                    <a:pt x="129" y="797"/>
                  </a:lnTo>
                  <a:lnTo>
                    <a:pt x="112" y="804"/>
                  </a:lnTo>
                  <a:lnTo>
                    <a:pt x="96" y="815"/>
                  </a:lnTo>
                  <a:lnTo>
                    <a:pt x="81" y="825"/>
                  </a:lnTo>
                  <a:lnTo>
                    <a:pt x="66" y="839"/>
                  </a:lnTo>
                  <a:lnTo>
                    <a:pt x="54" y="854"/>
                  </a:lnTo>
                  <a:lnTo>
                    <a:pt x="42" y="870"/>
                  </a:lnTo>
                  <a:lnTo>
                    <a:pt x="32" y="888"/>
                  </a:lnTo>
                  <a:lnTo>
                    <a:pt x="21" y="907"/>
                  </a:lnTo>
                  <a:lnTo>
                    <a:pt x="14" y="927"/>
                  </a:lnTo>
                  <a:lnTo>
                    <a:pt x="8" y="948"/>
                  </a:lnTo>
                  <a:lnTo>
                    <a:pt x="3" y="970"/>
                  </a:lnTo>
                  <a:lnTo>
                    <a:pt x="0" y="993"/>
                  </a:lnTo>
                  <a:lnTo>
                    <a:pt x="0" y="1016"/>
                  </a:lnTo>
                  <a:lnTo>
                    <a:pt x="0" y="1016"/>
                  </a:lnTo>
                  <a:lnTo>
                    <a:pt x="0" y="1039"/>
                  </a:lnTo>
                  <a:lnTo>
                    <a:pt x="3" y="1063"/>
                  </a:lnTo>
                  <a:lnTo>
                    <a:pt x="8" y="1084"/>
                  </a:lnTo>
                  <a:lnTo>
                    <a:pt x="14" y="1105"/>
                  </a:lnTo>
                  <a:lnTo>
                    <a:pt x="21" y="1126"/>
                  </a:lnTo>
                  <a:lnTo>
                    <a:pt x="32" y="1145"/>
                  </a:lnTo>
                  <a:lnTo>
                    <a:pt x="42" y="1161"/>
                  </a:lnTo>
                  <a:lnTo>
                    <a:pt x="54" y="1178"/>
                  </a:lnTo>
                  <a:lnTo>
                    <a:pt x="66" y="1193"/>
                  </a:lnTo>
                  <a:lnTo>
                    <a:pt x="81" y="1206"/>
                  </a:lnTo>
                  <a:lnTo>
                    <a:pt x="96" y="1218"/>
                  </a:lnTo>
                  <a:lnTo>
                    <a:pt x="112" y="1227"/>
                  </a:lnTo>
                  <a:lnTo>
                    <a:pt x="129" y="1235"/>
                  </a:lnTo>
                  <a:lnTo>
                    <a:pt x="147" y="1241"/>
                  </a:lnTo>
                  <a:lnTo>
                    <a:pt x="165" y="1244"/>
                  </a:lnTo>
                  <a:lnTo>
                    <a:pt x="184" y="1245"/>
                  </a:lnTo>
                  <a:lnTo>
                    <a:pt x="184" y="1245"/>
                  </a:lnTo>
                  <a:lnTo>
                    <a:pt x="201" y="1245"/>
                  </a:lnTo>
                  <a:lnTo>
                    <a:pt x="216" y="1242"/>
                  </a:lnTo>
                  <a:lnTo>
                    <a:pt x="229" y="1238"/>
                  </a:lnTo>
                  <a:lnTo>
                    <a:pt x="242" y="1233"/>
                  </a:lnTo>
                  <a:lnTo>
                    <a:pt x="254" y="1227"/>
                  </a:lnTo>
                  <a:lnTo>
                    <a:pt x="265" y="1220"/>
                  </a:lnTo>
                  <a:lnTo>
                    <a:pt x="274" y="1212"/>
                  </a:lnTo>
                  <a:lnTo>
                    <a:pt x="283" y="1205"/>
                  </a:lnTo>
                  <a:lnTo>
                    <a:pt x="296" y="1190"/>
                  </a:lnTo>
                  <a:lnTo>
                    <a:pt x="305" y="1178"/>
                  </a:lnTo>
                  <a:lnTo>
                    <a:pt x="313" y="1164"/>
                  </a:lnTo>
                  <a:lnTo>
                    <a:pt x="313" y="1164"/>
                  </a:lnTo>
                  <a:lnTo>
                    <a:pt x="319" y="1155"/>
                  </a:lnTo>
                  <a:lnTo>
                    <a:pt x="325" y="1147"/>
                  </a:lnTo>
                  <a:lnTo>
                    <a:pt x="331" y="1139"/>
                  </a:lnTo>
                  <a:lnTo>
                    <a:pt x="338" y="1133"/>
                  </a:lnTo>
                  <a:lnTo>
                    <a:pt x="344" y="1129"/>
                  </a:lnTo>
                  <a:lnTo>
                    <a:pt x="352" y="1126"/>
                  </a:lnTo>
                  <a:lnTo>
                    <a:pt x="358" y="1124"/>
                  </a:lnTo>
                  <a:lnTo>
                    <a:pt x="365" y="1124"/>
                  </a:lnTo>
                  <a:lnTo>
                    <a:pt x="371" y="1126"/>
                  </a:lnTo>
                  <a:lnTo>
                    <a:pt x="377" y="1129"/>
                  </a:lnTo>
                  <a:lnTo>
                    <a:pt x="382" y="1133"/>
                  </a:lnTo>
                  <a:lnTo>
                    <a:pt x="386" y="1139"/>
                  </a:lnTo>
                  <a:lnTo>
                    <a:pt x="389" y="1147"/>
                  </a:lnTo>
                  <a:lnTo>
                    <a:pt x="392" y="1155"/>
                  </a:lnTo>
                  <a:lnTo>
                    <a:pt x="393" y="1166"/>
                  </a:lnTo>
                  <a:lnTo>
                    <a:pt x="395" y="1176"/>
                  </a:lnTo>
                  <a:lnTo>
                    <a:pt x="395" y="1979"/>
                  </a:lnTo>
                  <a:lnTo>
                    <a:pt x="1256" y="1976"/>
                  </a:lnTo>
                  <a:lnTo>
                    <a:pt x="1256" y="1976"/>
                  </a:lnTo>
                  <a:lnTo>
                    <a:pt x="1266" y="1978"/>
                  </a:lnTo>
                  <a:lnTo>
                    <a:pt x="1277" y="1979"/>
                  </a:lnTo>
                  <a:lnTo>
                    <a:pt x="1286" y="1982"/>
                  </a:lnTo>
                  <a:lnTo>
                    <a:pt x="1292" y="1985"/>
                  </a:lnTo>
                  <a:lnTo>
                    <a:pt x="1298" y="1990"/>
                  </a:lnTo>
                  <a:lnTo>
                    <a:pt x="1302" y="1996"/>
                  </a:lnTo>
                  <a:lnTo>
                    <a:pt x="1305" y="2000"/>
                  </a:lnTo>
                  <a:lnTo>
                    <a:pt x="1307" y="2006"/>
                  </a:lnTo>
                  <a:lnTo>
                    <a:pt x="1307" y="2014"/>
                  </a:lnTo>
                  <a:lnTo>
                    <a:pt x="1305" y="2020"/>
                  </a:lnTo>
                  <a:lnTo>
                    <a:pt x="1302" y="2027"/>
                  </a:lnTo>
                  <a:lnTo>
                    <a:pt x="1298" y="2033"/>
                  </a:lnTo>
                  <a:lnTo>
                    <a:pt x="1292" y="2040"/>
                  </a:lnTo>
                  <a:lnTo>
                    <a:pt x="1284" y="2046"/>
                  </a:lnTo>
                  <a:lnTo>
                    <a:pt x="1275" y="2052"/>
                  </a:lnTo>
                  <a:lnTo>
                    <a:pt x="1265" y="2057"/>
                  </a:lnTo>
                  <a:lnTo>
                    <a:pt x="1265" y="2057"/>
                  </a:lnTo>
                  <a:lnTo>
                    <a:pt x="1253" y="2064"/>
                  </a:lnTo>
                  <a:lnTo>
                    <a:pt x="1239" y="2075"/>
                  </a:lnTo>
                  <a:lnTo>
                    <a:pt x="1225" y="2088"/>
                  </a:lnTo>
                  <a:lnTo>
                    <a:pt x="1217" y="2097"/>
                  </a:lnTo>
                  <a:lnTo>
                    <a:pt x="1211" y="2106"/>
                  </a:lnTo>
                  <a:lnTo>
                    <a:pt x="1204" y="2117"/>
                  </a:lnTo>
                  <a:lnTo>
                    <a:pt x="1198" y="2129"/>
                  </a:lnTo>
                  <a:lnTo>
                    <a:pt x="1193" y="2141"/>
                  </a:lnTo>
                  <a:lnTo>
                    <a:pt x="1189" y="2156"/>
                  </a:lnTo>
                  <a:lnTo>
                    <a:pt x="1186" y="2171"/>
                  </a:lnTo>
                  <a:lnTo>
                    <a:pt x="1186" y="2187"/>
                  </a:lnTo>
                  <a:lnTo>
                    <a:pt x="1186" y="2187"/>
                  </a:lnTo>
                  <a:lnTo>
                    <a:pt x="1186" y="2206"/>
                  </a:lnTo>
                  <a:lnTo>
                    <a:pt x="1190" y="2224"/>
                  </a:lnTo>
                  <a:lnTo>
                    <a:pt x="1196" y="2242"/>
                  </a:lnTo>
                  <a:lnTo>
                    <a:pt x="1204" y="2259"/>
                  </a:lnTo>
                  <a:lnTo>
                    <a:pt x="1213" y="2275"/>
                  </a:lnTo>
                  <a:lnTo>
                    <a:pt x="1225" y="2290"/>
                  </a:lnTo>
                  <a:lnTo>
                    <a:pt x="1238" y="2304"/>
                  </a:lnTo>
                  <a:lnTo>
                    <a:pt x="1253" y="2317"/>
                  </a:lnTo>
                  <a:lnTo>
                    <a:pt x="1268" y="2329"/>
                  </a:lnTo>
                  <a:lnTo>
                    <a:pt x="1286" y="2339"/>
                  </a:lnTo>
                  <a:lnTo>
                    <a:pt x="1305" y="2348"/>
                  </a:lnTo>
                  <a:lnTo>
                    <a:pt x="1325" y="2357"/>
                  </a:lnTo>
                  <a:lnTo>
                    <a:pt x="1346" y="2363"/>
                  </a:lnTo>
                  <a:lnTo>
                    <a:pt x="1368" y="2368"/>
                  </a:lnTo>
                  <a:lnTo>
                    <a:pt x="1390" y="2371"/>
                  </a:lnTo>
                  <a:lnTo>
                    <a:pt x="1414" y="2371"/>
                  </a:lnTo>
                  <a:lnTo>
                    <a:pt x="1414" y="2371"/>
                  </a:lnTo>
                  <a:lnTo>
                    <a:pt x="1438" y="2371"/>
                  </a:lnTo>
                  <a:lnTo>
                    <a:pt x="1461" y="2368"/>
                  </a:lnTo>
                  <a:lnTo>
                    <a:pt x="1483" y="2363"/>
                  </a:lnTo>
                  <a:lnTo>
                    <a:pt x="1504" y="2357"/>
                  </a:lnTo>
                  <a:lnTo>
                    <a:pt x="1523" y="2348"/>
                  </a:lnTo>
                  <a:lnTo>
                    <a:pt x="1543" y="2339"/>
                  </a:lnTo>
                  <a:lnTo>
                    <a:pt x="1561" y="2329"/>
                  </a:lnTo>
                  <a:lnTo>
                    <a:pt x="1577" y="2317"/>
                  </a:lnTo>
                  <a:lnTo>
                    <a:pt x="1591" y="2304"/>
                  </a:lnTo>
                  <a:lnTo>
                    <a:pt x="1604" y="2290"/>
                  </a:lnTo>
                  <a:lnTo>
                    <a:pt x="1616" y="2275"/>
                  </a:lnTo>
                  <a:lnTo>
                    <a:pt x="1625" y="2259"/>
                  </a:lnTo>
                  <a:lnTo>
                    <a:pt x="1634" y="2242"/>
                  </a:lnTo>
                  <a:lnTo>
                    <a:pt x="1639" y="2224"/>
                  </a:lnTo>
                  <a:lnTo>
                    <a:pt x="1643" y="2206"/>
                  </a:lnTo>
                  <a:lnTo>
                    <a:pt x="1645" y="2187"/>
                  </a:lnTo>
                  <a:lnTo>
                    <a:pt x="1645" y="2187"/>
                  </a:lnTo>
                  <a:lnTo>
                    <a:pt x="1643" y="2171"/>
                  </a:lnTo>
                  <a:lnTo>
                    <a:pt x="1640" y="2156"/>
                  </a:lnTo>
                  <a:lnTo>
                    <a:pt x="1637" y="2141"/>
                  </a:lnTo>
                  <a:lnTo>
                    <a:pt x="1631" y="2129"/>
                  </a:lnTo>
                  <a:lnTo>
                    <a:pt x="1625" y="2117"/>
                  </a:lnTo>
                  <a:lnTo>
                    <a:pt x="1619" y="2106"/>
                  </a:lnTo>
                  <a:lnTo>
                    <a:pt x="1612" y="2097"/>
                  </a:lnTo>
                  <a:lnTo>
                    <a:pt x="1604" y="2088"/>
                  </a:lnTo>
                  <a:lnTo>
                    <a:pt x="1589" y="2075"/>
                  </a:lnTo>
                  <a:lnTo>
                    <a:pt x="1576" y="2064"/>
                  </a:lnTo>
                  <a:lnTo>
                    <a:pt x="1564" y="2057"/>
                  </a:lnTo>
                  <a:lnTo>
                    <a:pt x="1564" y="2057"/>
                  </a:lnTo>
                  <a:lnTo>
                    <a:pt x="1553" y="2052"/>
                  </a:lnTo>
                  <a:lnTo>
                    <a:pt x="1544" y="2046"/>
                  </a:lnTo>
                  <a:lnTo>
                    <a:pt x="1537" y="2039"/>
                  </a:lnTo>
                  <a:lnTo>
                    <a:pt x="1531" y="2033"/>
                  </a:lnTo>
                  <a:lnTo>
                    <a:pt x="1526" y="2026"/>
                  </a:lnTo>
                  <a:lnTo>
                    <a:pt x="1523" y="2020"/>
                  </a:lnTo>
                  <a:lnTo>
                    <a:pt x="1522" y="2012"/>
                  </a:lnTo>
                  <a:lnTo>
                    <a:pt x="1522" y="2006"/>
                  </a:lnTo>
                  <a:lnTo>
                    <a:pt x="1523" y="2000"/>
                  </a:lnTo>
                  <a:lnTo>
                    <a:pt x="1526" y="1994"/>
                  </a:lnTo>
                  <a:lnTo>
                    <a:pt x="1531" y="1990"/>
                  </a:lnTo>
                  <a:lnTo>
                    <a:pt x="1537" y="1985"/>
                  </a:lnTo>
                  <a:lnTo>
                    <a:pt x="1544" y="1981"/>
                  </a:lnTo>
                  <a:lnTo>
                    <a:pt x="1553" y="1978"/>
                  </a:lnTo>
                  <a:lnTo>
                    <a:pt x="1564" y="1976"/>
                  </a:lnTo>
                  <a:lnTo>
                    <a:pt x="1576" y="1976"/>
                  </a:lnTo>
                  <a:lnTo>
                    <a:pt x="2377" y="1976"/>
                  </a:lnTo>
                  <a:lnTo>
                    <a:pt x="2377" y="1138"/>
                  </a:lnTo>
                  <a:lnTo>
                    <a:pt x="2377" y="1138"/>
                  </a:lnTo>
                  <a:lnTo>
                    <a:pt x="2370" y="1130"/>
                  </a:lnTo>
                  <a:lnTo>
                    <a:pt x="2362" y="1126"/>
                  </a:lnTo>
                  <a:lnTo>
                    <a:pt x="2353" y="1124"/>
                  </a:lnTo>
                  <a:lnTo>
                    <a:pt x="2343" y="1127"/>
                  </a:lnTo>
                  <a:lnTo>
                    <a:pt x="2334" y="1132"/>
                  </a:lnTo>
                  <a:lnTo>
                    <a:pt x="2323" y="1139"/>
                  </a:lnTo>
                  <a:lnTo>
                    <a:pt x="2314" y="1151"/>
                  </a:lnTo>
                  <a:lnTo>
                    <a:pt x="2305" y="1166"/>
                  </a:lnTo>
                  <a:lnTo>
                    <a:pt x="2305" y="1166"/>
                  </a:lnTo>
                  <a:lnTo>
                    <a:pt x="2298" y="1178"/>
                  </a:lnTo>
                  <a:lnTo>
                    <a:pt x="2289" y="1191"/>
                  </a:lnTo>
                  <a:lnTo>
                    <a:pt x="2275" y="1206"/>
                  </a:lnTo>
                  <a:lnTo>
                    <a:pt x="2266" y="1214"/>
                  </a:lnTo>
                  <a:lnTo>
                    <a:pt x="2257" y="1220"/>
                  </a:lnTo>
                  <a:lnTo>
                    <a:pt x="2247" y="1227"/>
                  </a:lnTo>
                  <a:lnTo>
                    <a:pt x="2235" y="1233"/>
                  </a:lnTo>
                  <a:lnTo>
                    <a:pt x="2222" y="1239"/>
                  </a:lnTo>
                  <a:lnTo>
                    <a:pt x="2208" y="1242"/>
                  </a:lnTo>
                  <a:lnTo>
                    <a:pt x="2193" y="1245"/>
                  </a:lnTo>
                  <a:lnTo>
                    <a:pt x="2177" y="1245"/>
                  </a:lnTo>
                  <a:lnTo>
                    <a:pt x="2177" y="1245"/>
                  </a:lnTo>
                  <a:lnTo>
                    <a:pt x="2157" y="1245"/>
                  </a:lnTo>
                  <a:lnTo>
                    <a:pt x="2139" y="1241"/>
                  </a:lnTo>
                  <a:lnTo>
                    <a:pt x="2121" y="1236"/>
                  </a:lnTo>
                  <a:lnTo>
                    <a:pt x="2105" y="1227"/>
                  </a:lnTo>
                  <a:lnTo>
                    <a:pt x="2089" y="1218"/>
                  </a:lnTo>
                  <a:lnTo>
                    <a:pt x="2074" y="1206"/>
                  </a:lnTo>
                  <a:lnTo>
                    <a:pt x="2060" y="1193"/>
                  </a:lnTo>
                  <a:lnTo>
                    <a:pt x="2047" y="1179"/>
                  </a:lnTo>
                  <a:lnTo>
                    <a:pt x="2035" y="1163"/>
                  </a:lnTo>
                  <a:lnTo>
                    <a:pt x="2024" y="1145"/>
                  </a:lnTo>
                  <a:lnTo>
                    <a:pt x="2015" y="1126"/>
                  </a:lnTo>
                  <a:lnTo>
                    <a:pt x="2006" y="1106"/>
                  </a:lnTo>
                  <a:lnTo>
                    <a:pt x="2000" y="1085"/>
                  </a:lnTo>
                  <a:lnTo>
                    <a:pt x="1996" y="1063"/>
                  </a:lnTo>
                  <a:lnTo>
                    <a:pt x="1993" y="1040"/>
                  </a:lnTo>
                  <a:lnTo>
                    <a:pt x="1993" y="1016"/>
                  </a:lnTo>
                  <a:lnTo>
                    <a:pt x="1993" y="1016"/>
                  </a:lnTo>
                  <a:lnTo>
                    <a:pt x="1993" y="993"/>
                  </a:lnTo>
                  <a:lnTo>
                    <a:pt x="1996" y="970"/>
                  </a:lnTo>
                  <a:lnTo>
                    <a:pt x="2000" y="948"/>
                  </a:lnTo>
                  <a:lnTo>
                    <a:pt x="2006" y="927"/>
                  </a:lnTo>
                  <a:lnTo>
                    <a:pt x="2015" y="907"/>
                  </a:lnTo>
                  <a:lnTo>
                    <a:pt x="2024" y="888"/>
                  </a:lnTo>
                  <a:lnTo>
                    <a:pt x="2035" y="870"/>
                  </a:lnTo>
                  <a:lnTo>
                    <a:pt x="2047" y="855"/>
                  </a:lnTo>
                  <a:lnTo>
                    <a:pt x="2060" y="840"/>
                  </a:lnTo>
                  <a:lnTo>
                    <a:pt x="2074" y="827"/>
                  </a:lnTo>
                  <a:lnTo>
                    <a:pt x="2089" y="815"/>
                  </a:lnTo>
                  <a:lnTo>
                    <a:pt x="2105" y="806"/>
                  </a:lnTo>
                  <a:lnTo>
                    <a:pt x="2121" y="797"/>
                  </a:lnTo>
                  <a:lnTo>
                    <a:pt x="2139" y="792"/>
                  </a:lnTo>
                  <a:lnTo>
                    <a:pt x="2157" y="788"/>
                  </a:lnTo>
                  <a:lnTo>
                    <a:pt x="2177" y="788"/>
                  </a:lnTo>
                  <a:lnTo>
                    <a:pt x="2177" y="788"/>
                  </a:lnTo>
                  <a:close/>
                </a:path>
              </a:pathLst>
            </a:custGeom>
            <a:noFill/>
            <a:ln w="28575" cap="flat">
              <a:solidFill>
                <a:srgbClr val="7F7F7F"/>
              </a:solidFill>
              <a:prstDash val="solid"/>
              <a:round/>
              <a:headEnd type="none" w="med" len="med"/>
              <a:tailEnd type="none" w="med" len="med"/>
            </a:ln>
          </p:spPr>
          <p:txBody>
            <a:bodyPr lIns="91425" tIns="45700" rIns="91425" bIns="360000" anchor="ctr" anchorCtr="0">
              <a:noAutofit/>
            </a:bodyPr>
            <a:lstStyle/>
            <a:p>
              <a:endParaRPr/>
            </a:p>
          </p:txBody>
        </p:sp>
        <p:sp>
          <p:nvSpPr>
            <p:cNvPr id="112" name="Shape 112"/>
            <p:cNvSpPr/>
            <p:nvPr/>
          </p:nvSpPr>
          <p:spPr>
            <a:xfrm>
              <a:off x="6156642" y="504825"/>
              <a:ext cx="2465070" cy="1989218"/>
            </a:xfrm>
            <a:custGeom>
              <a:avLst/>
              <a:gdLst/>
              <a:ahLst/>
              <a:cxnLst/>
              <a:rect l="0" t="0" r="0" b="0"/>
              <a:pathLst>
                <a:path w="2377" h="1975" extrusionOk="0">
                  <a:moveTo>
                    <a:pt x="1589" y="1764"/>
                  </a:moveTo>
                  <a:lnTo>
                    <a:pt x="1589" y="1764"/>
                  </a:lnTo>
                  <a:lnTo>
                    <a:pt x="1588" y="1780"/>
                  </a:lnTo>
                  <a:lnTo>
                    <a:pt x="1586" y="1797"/>
                  </a:lnTo>
                  <a:lnTo>
                    <a:pt x="1582" y="1810"/>
                  </a:lnTo>
                  <a:lnTo>
                    <a:pt x="1577" y="1822"/>
                  </a:lnTo>
                  <a:lnTo>
                    <a:pt x="1571" y="1834"/>
                  </a:lnTo>
                  <a:lnTo>
                    <a:pt x="1564" y="1845"/>
                  </a:lnTo>
                  <a:lnTo>
                    <a:pt x="1556" y="1855"/>
                  </a:lnTo>
                  <a:lnTo>
                    <a:pt x="1549" y="1863"/>
                  </a:lnTo>
                  <a:lnTo>
                    <a:pt x="1534" y="1878"/>
                  </a:lnTo>
                  <a:lnTo>
                    <a:pt x="1522" y="1886"/>
                  </a:lnTo>
                  <a:lnTo>
                    <a:pt x="1509" y="1894"/>
                  </a:lnTo>
                  <a:lnTo>
                    <a:pt x="1509" y="1894"/>
                  </a:lnTo>
                  <a:lnTo>
                    <a:pt x="1498" y="1900"/>
                  </a:lnTo>
                  <a:lnTo>
                    <a:pt x="1489" y="1906"/>
                  </a:lnTo>
                  <a:lnTo>
                    <a:pt x="1483" y="1912"/>
                  </a:lnTo>
                  <a:lnTo>
                    <a:pt x="1477" y="1919"/>
                  </a:lnTo>
                  <a:lnTo>
                    <a:pt x="1473" y="1925"/>
                  </a:lnTo>
                  <a:lnTo>
                    <a:pt x="1470" y="1933"/>
                  </a:lnTo>
                  <a:lnTo>
                    <a:pt x="1468" y="1939"/>
                  </a:lnTo>
                  <a:lnTo>
                    <a:pt x="1468" y="1945"/>
                  </a:lnTo>
                  <a:lnTo>
                    <a:pt x="1470" y="1951"/>
                  </a:lnTo>
                  <a:lnTo>
                    <a:pt x="1473" y="1957"/>
                  </a:lnTo>
                  <a:lnTo>
                    <a:pt x="1477" y="1963"/>
                  </a:lnTo>
                  <a:lnTo>
                    <a:pt x="1483" y="1967"/>
                  </a:lnTo>
                  <a:lnTo>
                    <a:pt x="1491" y="1970"/>
                  </a:lnTo>
                  <a:lnTo>
                    <a:pt x="1500" y="1973"/>
                  </a:lnTo>
                  <a:lnTo>
                    <a:pt x="1509" y="1975"/>
                  </a:lnTo>
                  <a:lnTo>
                    <a:pt x="1521" y="1975"/>
                  </a:lnTo>
                  <a:lnTo>
                    <a:pt x="2377" y="1975"/>
                  </a:lnTo>
                  <a:lnTo>
                    <a:pt x="2377" y="0"/>
                  </a:lnTo>
                  <a:lnTo>
                    <a:pt x="398" y="0"/>
                  </a:lnTo>
                  <a:lnTo>
                    <a:pt x="398" y="454"/>
                  </a:lnTo>
                  <a:lnTo>
                    <a:pt x="395" y="454"/>
                  </a:lnTo>
                  <a:lnTo>
                    <a:pt x="395" y="855"/>
                  </a:lnTo>
                  <a:lnTo>
                    <a:pt x="395" y="855"/>
                  </a:lnTo>
                  <a:lnTo>
                    <a:pt x="395" y="867"/>
                  </a:lnTo>
                  <a:lnTo>
                    <a:pt x="393" y="877"/>
                  </a:lnTo>
                  <a:lnTo>
                    <a:pt x="390" y="886"/>
                  </a:lnTo>
                  <a:lnTo>
                    <a:pt x="388" y="894"/>
                  </a:lnTo>
                  <a:lnTo>
                    <a:pt x="383" y="900"/>
                  </a:lnTo>
                  <a:lnTo>
                    <a:pt x="377" y="904"/>
                  </a:lnTo>
                  <a:lnTo>
                    <a:pt x="371" y="907"/>
                  </a:lnTo>
                  <a:lnTo>
                    <a:pt x="365" y="909"/>
                  </a:lnTo>
                  <a:lnTo>
                    <a:pt x="359" y="909"/>
                  </a:lnTo>
                  <a:lnTo>
                    <a:pt x="353" y="907"/>
                  </a:lnTo>
                  <a:lnTo>
                    <a:pt x="346" y="904"/>
                  </a:lnTo>
                  <a:lnTo>
                    <a:pt x="340" y="900"/>
                  </a:lnTo>
                  <a:lnTo>
                    <a:pt x="332" y="894"/>
                  </a:lnTo>
                  <a:lnTo>
                    <a:pt x="326" y="886"/>
                  </a:lnTo>
                  <a:lnTo>
                    <a:pt x="320" y="877"/>
                  </a:lnTo>
                  <a:lnTo>
                    <a:pt x="314" y="867"/>
                  </a:lnTo>
                  <a:lnTo>
                    <a:pt x="314" y="867"/>
                  </a:lnTo>
                  <a:lnTo>
                    <a:pt x="307" y="855"/>
                  </a:lnTo>
                  <a:lnTo>
                    <a:pt x="298" y="842"/>
                  </a:lnTo>
                  <a:lnTo>
                    <a:pt x="283" y="827"/>
                  </a:lnTo>
                  <a:lnTo>
                    <a:pt x="275" y="819"/>
                  </a:lnTo>
                  <a:lnTo>
                    <a:pt x="265" y="813"/>
                  </a:lnTo>
                  <a:lnTo>
                    <a:pt x="254" y="806"/>
                  </a:lnTo>
                  <a:lnTo>
                    <a:pt x="243" y="800"/>
                  </a:lnTo>
                  <a:lnTo>
                    <a:pt x="231" y="795"/>
                  </a:lnTo>
                  <a:lnTo>
                    <a:pt x="217" y="791"/>
                  </a:lnTo>
                  <a:lnTo>
                    <a:pt x="201" y="788"/>
                  </a:lnTo>
                  <a:lnTo>
                    <a:pt x="184" y="788"/>
                  </a:lnTo>
                  <a:lnTo>
                    <a:pt x="184" y="788"/>
                  </a:lnTo>
                  <a:lnTo>
                    <a:pt x="166" y="788"/>
                  </a:lnTo>
                  <a:lnTo>
                    <a:pt x="148" y="792"/>
                  </a:lnTo>
                  <a:lnTo>
                    <a:pt x="130" y="797"/>
                  </a:lnTo>
                  <a:lnTo>
                    <a:pt x="112" y="806"/>
                  </a:lnTo>
                  <a:lnTo>
                    <a:pt x="98" y="815"/>
                  </a:lnTo>
                  <a:lnTo>
                    <a:pt x="83" y="827"/>
                  </a:lnTo>
                  <a:lnTo>
                    <a:pt x="68" y="840"/>
                  </a:lnTo>
                  <a:lnTo>
                    <a:pt x="54" y="855"/>
                  </a:lnTo>
                  <a:lnTo>
                    <a:pt x="42" y="870"/>
                  </a:lnTo>
                  <a:lnTo>
                    <a:pt x="32" y="888"/>
                  </a:lnTo>
                  <a:lnTo>
                    <a:pt x="23" y="907"/>
                  </a:lnTo>
                  <a:lnTo>
                    <a:pt x="15" y="927"/>
                  </a:lnTo>
                  <a:lnTo>
                    <a:pt x="9" y="948"/>
                  </a:lnTo>
                  <a:lnTo>
                    <a:pt x="5" y="970"/>
                  </a:lnTo>
                  <a:lnTo>
                    <a:pt x="2" y="993"/>
                  </a:lnTo>
                  <a:lnTo>
                    <a:pt x="0" y="1016"/>
                  </a:lnTo>
                  <a:lnTo>
                    <a:pt x="0" y="1016"/>
                  </a:lnTo>
                  <a:lnTo>
                    <a:pt x="2" y="1040"/>
                  </a:lnTo>
                  <a:lnTo>
                    <a:pt x="5" y="1063"/>
                  </a:lnTo>
                  <a:lnTo>
                    <a:pt x="9" y="1085"/>
                  </a:lnTo>
                  <a:lnTo>
                    <a:pt x="15" y="1106"/>
                  </a:lnTo>
                  <a:lnTo>
                    <a:pt x="23" y="1126"/>
                  </a:lnTo>
                  <a:lnTo>
                    <a:pt x="32" y="1145"/>
                  </a:lnTo>
                  <a:lnTo>
                    <a:pt x="42" y="1163"/>
                  </a:lnTo>
                  <a:lnTo>
                    <a:pt x="54" y="1179"/>
                  </a:lnTo>
                  <a:lnTo>
                    <a:pt x="68" y="1193"/>
                  </a:lnTo>
                  <a:lnTo>
                    <a:pt x="83" y="1206"/>
                  </a:lnTo>
                  <a:lnTo>
                    <a:pt x="98" y="1218"/>
                  </a:lnTo>
                  <a:lnTo>
                    <a:pt x="112" y="1227"/>
                  </a:lnTo>
                  <a:lnTo>
                    <a:pt x="130" y="1236"/>
                  </a:lnTo>
                  <a:lnTo>
                    <a:pt x="148" y="1241"/>
                  </a:lnTo>
                  <a:lnTo>
                    <a:pt x="166" y="1245"/>
                  </a:lnTo>
                  <a:lnTo>
                    <a:pt x="184" y="1245"/>
                  </a:lnTo>
                  <a:lnTo>
                    <a:pt x="184" y="1245"/>
                  </a:lnTo>
                  <a:lnTo>
                    <a:pt x="201" y="1245"/>
                  </a:lnTo>
                  <a:lnTo>
                    <a:pt x="217" y="1242"/>
                  </a:lnTo>
                  <a:lnTo>
                    <a:pt x="231" y="1239"/>
                  </a:lnTo>
                  <a:lnTo>
                    <a:pt x="243" y="1233"/>
                  </a:lnTo>
                  <a:lnTo>
                    <a:pt x="254" y="1227"/>
                  </a:lnTo>
                  <a:lnTo>
                    <a:pt x="265" y="1220"/>
                  </a:lnTo>
                  <a:lnTo>
                    <a:pt x="275" y="1214"/>
                  </a:lnTo>
                  <a:lnTo>
                    <a:pt x="283" y="1206"/>
                  </a:lnTo>
                  <a:lnTo>
                    <a:pt x="298" y="1191"/>
                  </a:lnTo>
                  <a:lnTo>
                    <a:pt x="307" y="1178"/>
                  </a:lnTo>
                  <a:lnTo>
                    <a:pt x="314" y="1166"/>
                  </a:lnTo>
                  <a:lnTo>
                    <a:pt x="314" y="1166"/>
                  </a:lnTo>
                  <a:lnTo>
                    <a:pt x="320" y="1155"/>
                  </a:lnTo>
                  <a:lnTo>
                    <a:pt x="326" y="1147"/>
                  </a:lnTo>
                  <a:lnTo>
                    <a:pt x="332" y="1139"/>
                  </a:lnTo>
                  <a:lnTo>
                    <a:pt x="340" y="1133"/>
                  </a:lnTo>
                  <a:lnTo>
                    <a:pt x="346" y="1129"/>
                  </a:lnTo>
                  <a:lnTo>
                    <a:pt x="353" y="1126"/>
                  </a:lnTo>
                  <a:lnTo>
                    <a:pt x="359" y="1124"/>
                  </a:lnTo>
                  <a:lnTo>
                    <a:pt x="365" y="1124"/>
                  </a:lnTo>
                  <a:lnTo>
                    <a:pt x="371" y="1126"/>
                  </a:lnTo>
                  <a:lnTo>
                    <a:pt x="377" y="1129"/>
                  </a:lnTo>
                  <a:lnTo>
                    <a:pt x="383" y="1133"/>
                  </a:lnTo>
                  <a:lnTo>
                    <a:pt x="388" y="1139"/>
                  </a:lnTo>
                  <a:lnTo>
                    <a:pt x="390" y="1147"/>
                  </a:lnTo>
                  <a:lnTo>
                    <a:pt x="393" y="1155"/>
                  </a:lnTo>
                  <a:lnTo>
                    <a:pt x="395" y="1166"/>
                  </a:lnTo>
                  <a:lnTo>
                    <a:pt x="395" y="1178"/>
                  </a:lnTo>
                  <a:lnTo>
                    <a:pt x="395" y="1429"/>
                  </a:lnTo>
                  <a:lnTo>
                    <a:pt x="398" y="1429"/>
                  </a:lnTo>
                  <a:lnTo>
                    <a:pt x="398" y="1975"/>
                  </a:lnTo>
                  <a:lnTo>
                    <a:pt x="1199" y="1975"/>
                  </a:lnTo>
                  <a:lnTo>
                    <a:pt x="1199" y="1975"/>
                  </a:lnTo>
                  <a:lnTo>
                    <a:pt x="1211" y="1975"/>
                  </a:lnTo>
                  <a:lnTo>
                    <a:pt x="1220" y="1973"/>
                  </a:lnTo>
                  <a:lnTo>
                    <a:pt x="1229" y="1970"/>
                  </a:lnTo>
                  <a:lnTo>
                    <a:pt x="1237" y="1967"/>
                  </a:lnTo>
                  <a:lnTo>
                    <a:pt x="1242" y="1963"/>
                  </a:lnTo>
                  <a:lnTo>
                    <a:pt x="1247" y="1957"/>
                  </a:lnTo>
                  <a:lnTo>
                    <a:pt x="1250" y="1951"/>
                  </a:lnTo>
                  <a:lnTo>
                    <a:pt x="1251" y="1945"/>
                  </a:lnTo>
                  <a:lnTo>
                    <a:pt x="1251" y="1939"/>
                  </a:lnTo>
                  <a:lnTo>
                    <a:pt x="1250" y="1933"/>
                  </a:lnTo>
                  <a:lnTo>
                    <a:pt x="1247" y="1925"/>
                  </a:lnTo>
                  <a:lnTo>
                    <a:pt x="1242" y="1919"/>
                  </a:lnTo>
                  <a:lnTo>
                    <a:pt x="1238" y="1912"/>
                  </a:lnTo>
                  <a:lnTo>
                    <a:pt x="1231" y="1906"/>
                  </a:lnTo>
                  <a:lnTo>
                    <a:pt x="1222" y="1900"/>
                  </a:lnTo>
                  <a:lnTo>
                    <a:pt x="1211" y="1894"/>
                  </a:lnTo>
                  <a:lnTo>
                    <a:pt x="1211" y="1894"/>
                  </a:lnTo>
                  <a:lnTo>
                    <a:pt x="1198" y="1886"/>
                  </a:lnTo>
                  <a:lnTo>
                    <a:pt x="1186" y="1878"/>
                  </a:lnTo>
                  <a:lnTo>
                    <a:pt x="1171" y="1863"/>
                  </a:lnTo>
                  <a:lnTo>
                    <a:pt x="1163" y="1855"/>
                  </a:lnTo>
                  <a:lnTo>
                    <a:pt x="1156" y="1845"/>
                  </a:lnTo>
                  <a:lnTo>
                    <a:pt x="1150" y="1834"/>
                  </a:lnTo>
                  <a:lnTo>
                    <a:pt x="1142" y="1822"/>
                  </a:lnTo>
                  <a:lnTo>
                    <a:pt x="1138" y="1810"/>
                  </a:lnTo>
                  <a:lnTo>
                    <a:pt x="1133" y="1797"/>
                  </a:lnTo>
                  <a:lnTo>
                    <a:pt x="1132" y="1780"/>
                  </a:lnTo>
                  <a:lnTo>
                    <a:pt x="1130" y="1764"/>
                  </a:lnTo>
                  <a:lnTo>
                    <a:pt x="1130" y="1764"/>
                  </a:lnTo>
                  <a:lnTo>
                    <a:pt x="1132" y="1746"/>
                  </a:lnTo>
                  <a:lnTo>
                    <a:pt x="1135" y="1728"/>
                  </a:lnTo>
                  <a:lnTo>
                    <a:pt x="1141" y="1710"/>
                  </a:lnTo>
                  <a:lnTo>
                    <a:pt x="1148" y="1692"/>
                  </a:lnTo>
                  <a:lnTo>
                    <a:pt x="1159" y="1677"/>
                  </a:lnTo>
                  <a:lnTo>
                    <a:pt x="1169" y="1662"/>
                  </a:lnTo>
                  <a:lnTo>
                    <a:pt x="1183" y="1647"/>
                  </a:lnTo>
                  <a:lnTo>
                    <a:pt x="1198" y="1634"/>
                  </a:lnTo>
                  <a:lnTo>
                    <a:pt x="1214" y="1622"/>
                  </a:lnTo>
                  <a:lnTo>
                    <a:pt x="1232" y="1611"/>
                  </a:lnTo>
                  <a:lnTo>
                    <a:pt x="1250" y="1602"/>
                  </a:lnTo>
                  <a:lnTo>
                    <a:pt x="1271" y="1595"/>
                  </a:lnTo>
                  <a:lnTo>
                    <a:pt x="1292" y="1589"/>
                  </a:lnTo>
                  <a:lnTo>
                    <a:pt x="1314" y="1585"/>
                  </a:lnTo>
                  <a:lnTo>
                    <a:pt x="1337" y="1582"/>
                  </a:lnTo>
                  <a:lnTo>
                    <a:pt x="1361" y="1580"/>
                  </a:lnTo>
                  <a:lnTo>
                    <a:pt x="1361" y="1580"/>
                  </a:lnTo>
                  <a:lnTo>
                    <a:pt x="1383" y="1582"/>
                  </a:lnTo>
                  <a:lnTo>
                    <a:pt x="1405" y="1585"/>
                  </a:lnTo>
                  <a:lnTo>
                    <a:pt x="1428" y="1589"/>
                  </a:lnTo>
                  <a:lnTo>
                    <a:pt x="1449" y="1595"/>
                  </a:lnTo>
                  <a:lnTo>
                    <a:pt x="1470" y="1602"/>
                  </a:lnTo>
                  <a:lnTo>
                    <a:pt x="1488" y="1611"/>
                  </a:lnTo>
                  <a:lnTo>
                    <a:pt x="1506" y="1622"/>
                  </a:lnTo>
                  <a:lnTo>
                    <a:pt x="1522" y="1634"/>
                  </a:lnTo>
                  <a:lnTo>
                    <a:pt x="1537" y="1647"/>
                  </a:lnTo>
                  <a:lnTo>
                    <a:pt x="1550" y="1662"/>
                  </a:lnTo>
                  <a:lnTo>
                    <a:pt x="1561" y="1677"/>
                  </a:lnTo>
                  <a:lnTo>
                    <a:pt x="1571" y="1692"/>
                  </a:lnTo>
                  <a:lnTo>
                    <a:pt x="1579" y="1710"/>
                  </a:lnTo>
                  <a:lnTo>
                    <a:pt x="1585" y="1728"/>
                  </a:lnTo>
                  <a:lnTo>
                    <a:pt x="1588" y="1746"/>
                  </a:lnTo>
                  <a:lnTo>
                    <a:pt x="1589" y="1764"/>
                  </a:lnTo>
                  <a:lnTo>
                    <a:pt x="1589" y="1764"/>
                  </a:lnTo>
                  <a:close/>
                </a:path>
              </a:pathLst>
            </a:custGeom>
            <a:noFill/>
            <a:ln w="28575" cap="flat">
              <a:solidFill>
                <a:srgbClr val="7F7F7F"/>
              </a:solidFill>
              <a:prstDash val="solid"/>
              <a:round/>
              <a:headEnd type="none" w="med" len="med"/>
              <a:tailEnd type="none" w="med" len="med"/>
            </a:ln>
          </p:spPr>
          <p:txBody>
            <a:bodyPr lIns="360000" tIns="45700" rIns="91425" bIns="45700" anchor="ctr" anchorCtr="0">
              <a:noAutofit/>
            </a:bodyPr>
            <a:lstStyle/>
            <a:p>
              <a:endParaRPr/>
            </a:p>
          </p:txBody>
        </p:sp>
        <p:sp>
          <p:nvSpPr>
            <p:cNvPr id="113" name="Shape 113"/>
            <p:cNvSpPr/>
            <p:nvPr/>
          </p:nvSpPr>
          <p:spPr>
            <a:xfrm>
              <a:off x="6570820" y="4094278"/>
              <a:ext cx="2050892" cy="2390660"/>
            </a:xfrm>
            <a:custGeom>
              <a:avLst/>
              <a:gdLst/>
              <a:ahLst/>
              <a:cxnLst/>
              <a:rect l="0" t="0" r="0" b="0"/>
              <a:pathLst>
                <a:path w="1976" h="2375" extrusionOk="0">
                  <a:moveTo>
                    <a:pt x="211" y="1589"/>
                  </a:moveTo>
                  <a:lnTo>
                    <a:pt x="211" y="1589"/>
                  </a:lnTo>
                  <a:lnTo>
                    <a:pt x="194" y="1587"/>
                  </a:lnTo>
                  <a:lnTo>
                    <a:pt x="179" y="1584"/>
                  </a:lnTo>
                  <a:lnTo>
                    <a:pt x="164" y="1581"/>
                  </a:lnTo>
                  <a:lnTo>
                    <a:pt x="152" y="1575"/>
                  </a:lnTo>
                  <a:lnTo>
                    <a:pt x="140" y="1569"/>
                  </a:lnTo>
                  <a:lnTo>
                    <a:pt x="130" y="1563"/>
                  </a:lnTo>
                  <a:lnTo>
                    <a:pt x="121" y="1556"/>
                  </a:lnTo>
                  <a:lnTo>
                    <a:pt x="112" y="1548"/>
                  </a:lnTo>
                  <a:lnTo>
                    <a:pt x="99" y="1533"/>
                  </a:lnTo>
                  <a:lnTo>
                    <a:pt x="88" y="1520"/>
                  </a:lnTo>
                  <a:lnTo>
                    <a:pt x="81" y="1508"/>
                  </a:lnTo>
                  <a:lnTo>
                    <a:pt x="81" y="1508"/>
                  </a:lnTo>
                  <a:lnTo>
                    <a:pt x="76" y="1498"/>
                  </a:lnTo>
                  <a:lnTo>
                    <a:pt x="70" y="1489"/>
                  </a:lnTo>
                  <a:lnTo>
                    <a:pt x="63" y="1481"/>
                  </a:lnTo>
                  <a:lnTo>
                    <a:pt x="57" y="1475"/>
                  </a:lnTo>
                  <a:lnTo>
                    <a:pt x="49" y="1471"/>
                  </a:lnTo>
                  <a:lnTo>
                    <a:pt x="43" y="1468"/>
                  </a:lnTo>
                  <a:lnTo>
                    <a:pt x="36" y="1468"/>
                  </a:lnTo>
                  <a:lnTo>
                    <a:pt x="30" y="1468"/>
                  </a:lnTo>
                  <a:lnTo>
                    <a:pt x="24" y="1469"/>
                  </a:lnTo>
                  <a:lnTo>
                    <a:pt x="18" y="1472"/>
                  </a:lnTo>
                  <a:lnTo>
                    <a:pt x="13" y="1477"/>
                  </a:lnTo>
                  <a:lnTo>
                    <a:pt x="9" y="1483"/>
                  </a:lnTo>
                  <a:lnTo>
                    <a:pt x="4" y="1489"/>
                  </a:lnTo>
                  <a:lnTo>
                    <a:pt x="1" y="1498"/>
                  </a:lnTo>
                  <a:lnTo>
                    <a:pt x="0" y="1508"/>
                  </a:lnTo>
                  <a:lnTo>
                    <a:pt x="0" y="1520"/>
                  </a:lnTo>
                  <a:lnTo>
                    <a:pt x="0" y="2375"/>
                  </a:lnTo>
                  <a:lnTo>
                    <a:pt x="1976" y="2375"/>
                  </a:lnTo>
                  <a:lnTo>
                    <a:pt x="1976" y="396"/>
                  </a:lnTo>
                  <a:lnTo>
                    <a:pt x="1522" y="396"/>
                  </a:lnTo>
                  <a:lnTo>
                    <a:pt x="1522" y="394"/>
                  </a:lnTo>
                  <a:lnTo>
                    <a:pt x="1120" y="394"/>
                  </a:lnTo>
                  <a:lnTo>
                    <a:pt x="1120" y="394"/>
                  </a:lnTo>
                  <a:lnTo>
                    <a:pt x="1108" y="394"/>
                  </a:lnTo>
                  <a:lnTo>
                    <a:pt x="1097" y="393"/>
                  </a:lnTo>
                  <a:lnTo>
                    <a:pt x="1088" y="390"/>
                  </a:lnTo>
                  <a:lnTo>
                    <a:pt x="1082" y="385"/>
                  </a:lnTo>
                  <a:lnTo>
                    <a:pt x="1076" y="381"/>
                  </a:lnTo>
                  <a:lnTo>
                    <a:pt x="1072" y="376"/>
                  </a:lnTo>
                  <a:lnTo>
                    <a:pt x="1069" y="370"/>
                  </a:lnTo>
                  <a:lnTo>
                    <a:pt x="1067" y="364"/>
                  </a:lnTo>
                  <a:lnTo>
                    <a:pt x="1067" y="358"/>
                  </a:lnTo>
                  <a:lnTo>
                    <a:pt x="1067" y="351"/>
                  </a:lnTo>
                  <a:lnTo>
                    <a:pt x="1070" y="345"/>
                  </a:lnTo>
                  <a:lnTo>
                    <a:pt x="1075" y="338"/>
                  </a:lnTo>
                  <a:lnTo>
                    <a:pt x="1081" y="332"/>
                  </a:lnTo>
                  <a:lnTo>
                    <a:pt x="1088" y="324"/>
                  </a:lnTo>
                  <a:lnTo>
                    <a:pt x="1097" y="318"/>
                  </a:lnTo>
                  <a:lnTo>
                    <a:pt x="1108" y="314"/>
                  </a:lnTo>
                  <a:lnTo>
                    <a:pt x="1108" y="314"/>
                  </a:lnTo>
                  <a:lnTo>
                    <a:pt x="1120" y="306"/>
                  </a:lnTo>
                  <a:lnTo>
                    <a:pt x="1133" y="296"/>
                  </a:lnTo>
                  <a:lnTo>
                    <a:pt x="1148" y="282"/>
                  </a:lnTo>
                  <a:lnTo>
                    <a:pt x="1155" y="273"/>
                  </a:lnTo>
                  <a:lnTo>
                    <a:pt x="1163" y="264"/>
                  </a:lnTo>
                  <a:lnTo>
                    <a:pt x="1169" y="254"/>
                  </a:lnTo>
                  <a:lnTo>
                    <a:pt x="1175" y="242"/>
                  </a:lnTo>
                  <a:lnTo>
                    <a:pt x="1181" y="230"/>
                  </a:lnTo>
                  <a:lnTo>
                    <a:pt x="1184" y="215"/>
                  </a:lnTo>
                  <a:lnTo>
                    <a:pt x="1187" y="200"/>
                  </a:lnTo>
                  <a:lnTo>
                    <a:pt x="1188" y="184"/>
                  </a:lnTo>
                  <a:lnTo>
                    <a:pt x="1188" y="184"/>
                  </a:lnTo>
                  <a:lnTo>
                    <a:pt x="1187" y="166"/>
                  </a:lnTo>
                  <a:lnTo>
                    <a:pt x="1184" y="146"/>
                  </a:lnTo>
                  <a:lnTo>
                    <a:pt x="1178" y="130"/>
                  </a:lnTo>
                  <a:lnTo>
                    <a:pt x="1170" y="112"/>
                  </a:lnTo>
                  <a:lnTo>
                    <a:pt x="1160" y="95"/>
                  </a:lnTo>
                  <a:lnTo>
                    <a:pt x="1149" y="80"/>
                  </a:lnTo>
                  <a:lnTo>
                    <a:pt x="1136" y="67"/>
                  </a:lnTo>
                  <a:lnTo>
                    <a:pt x="1121" y="53"/>
                  </a:lnTo>
                  <a:lnTo>
                    <a:pt x="1105" y="42"/>
                  </a:lnTo>
                  <a:lnTo>
                    <a:pt x="1087" y="31"/>
                  </a:lnTo>
                  <a:lnTo>
                    <a:pt x="1067" y="22"/>
                  </a:lnTo>
                  <a:lnTo>
                    <a:pt x="1048" y="15"/>
                  </a:lnTo>
                  <a:lnTo>
                    <a:pt x="1027" y="7"/>
                  </a:lnTo>
                  <a:lnTo>
                    <a:pt x="1004" y="3"/>
                  </a:lnTo>
                  <a:lnTo>
                    <a:pt x="982" y="1"/>
                  </a:lnTo>
                  <a:lnTo>
                    <a:pt x="958" y="0"/>
                  </a:lnTo>
                  <a:lnTo>
                    <a:pt x="958" y="0"/>
                  </a:lnTo>
                  <a:lnTo>
                    <a:pt x="936" y="1"/>
                  </a:lnTo>
                  <a:lnTo>
                    <a:pt x="912" y="3"/>
                  </a:lnTo>
                  <a:lnTo>
                    <a:pt x="891" y="7"/>
                  </a:lnTo>
                  <a:lnTo>
                    <a:pt x="870" y="15"/>
                  </a:lnTo>
                  <a:lnTo>
                    <a:pt x="849" y="22"/>
                  </a:lnTo>
                  <a:lnTo>
                    <a:pt x="830" y="31"/>
                  </a:lnTo>
                  <a:lnTo>
                    <a:pt x="813" y="42"/>
                  </a:lnTo>
                  <a:lnTo>
                    <a:pt x="797" y="53"/>
                  </a:lnTo>
                  <a:lnTo>
                    <a:pt x="782" y="67"/>
                  </a:lnTo>
                  <a:lnTo>
                    <a:pt x="768" y="80"/>
                  </a:lnTo>
                  <a:lnTo>
                    <a:pt x="756" y="95"/>
                  </a:lnTo>
                  <a:lnTo>
                    <a:pt x="747" y="112"/>
                  </a:lnTo>
                  <a:lnTo>
                    <a:pt x="740" y="130"/>
                  </a:lnTo>
                  <a:lnTo>
                    <a:pt x="734" y="146"/>
                  </a:lnTo>
                  <a:lnTo>
                    <a:pt x="731" y="166"/>
                  </a:lnTo>
                  <a:lnTo>
                    <a:pt x="729" y="184"/>
                  </a:lnTo>
                  <a:lnTo>
                    <a:pt x="729" y="184"/>
                  </a:lnTo>
                  <a:lnTo>
                    <a:pt x="729" y="200"/>
                  </a:lnTo>
                  <a:lnTo>
                    <a:pt x="732" y="215"/>
                  </a:lnTo>
                  <a:lnTo>
                    <a:pt x="737" y="230"/>
                  </a:lnTo>
                  <a:lnTo>
                    <a:pt x="741" y="242"/>
                  </a:lnTo>
                  <a:lnTo>
                    <a:pt x="747" y="254"/>
                  </a:lnTo>
                  <a:lnTo>
                    <a:pt x="755" y="264"/>
                  </a:lnTo>
                  <a:lnTo>
                    <a:pt x="762" y="273"/>
                  </a:lnTo>
                  <a:lnTo>
                    <a:pt x="770" y="282"/>
                  </a:lnTo>
                  <a:lnTo>
                    <a:pt x="785" y="296"/>
                  </a:lnTo>
                  <a:lnTo>
                    <a:pt x="797" y="306"/>
                  </a:lnTo>
                  <a:lnTo>
                    <a:pt x="810" y="314"/>
                  </a:lnTo>
                  <a:lnTo>
                    <a:pt x="810" y="314"/>
                  </a:lnTo>
                  <a:lnTo>
                    <a:pt x="819" y="318"/>
                  </a:lnTo>
                  <a:lnTo>
                    <a:pt x="828" y="324"/>
                  </a:lnTo>
                  <a:lnTo>
                    <a:pt x="836" y="332"/>
                  </a:lnTo>
                  <a:lnTo>
                    <a:pt x="841" y="338"/>
                  </a:lnTo>
                  <a:lnTo>
                    <a:pt x="846" y="345"/>
                  </a:lnTo>
                  <a:lnTo>
                    <a:pt x="849" y="351"/>
                  </a:lnTo>
                  <a:lnTo>
                    <a:pt x="850" y="358"/>
                  </a:lnTo>
                  <a:lnTo>
                    <a:pt x="850" y="364"/>
                  </a:lnTo>
                  <a:lnTo>
                    <a:pt x="849" y="370"/>
                  </a:lnTo>
                  <a:lnTo>
                    <a:pt x="846" y="376"/>
                  </a:lnTo>
                  <a:lnTo>
                    <a:pt x="841" y="381"/>
                  </a:lnTo>
                  <a:lnTo>
                    <a:pt x="836" y="385"/>
                  </a:lnTo>
                  <a:lnTo>
                    <a:pt x="828" y="390"/>
                  </a:lnTo>
                  <a:lnTo>
                    <a:pt x="819" y="393"/>
                  </a:lnTo>
                  <a:lnTo>
                    <a:pt x="809" y="394"/>
                  </a:lnTo>
                  <a:lnTo>
                    <a:pt x="798" y="394"/>
                  </a:lnTo>
                  <a:lnTo>
                    <a:pt x="547" y="394"/>
                  </a:lnTo>
                  <a:lnTo>
                    <a:pt x="547" y="396"/>
                  </a:lnTo>
                  <a:lnTo>
                    <a:pt x="0" y="396"/>
                  </a:lnTo>
                  <a:lnTo>
                    <a:pt x="0" y="1199"/>
                  </a:lnTo>
                  <a:lnTo>
                    <a:pt x="0" y="1199"/>
                  </a:lnTo>
                  <a:lnTo>
                    <a:pt x="0" y="1209"/>
                  </a:lnTo>
                  <a:lnTo>
                    <a:pt x="1" y="1219"/>
                  </a:lnTo>
                  <a:lnTo>
                    <a:pt x="4" y="1228"/>
                  </a:lnTo>
                  <a:lnTo>
                    <a:pt x="9" y="1236"/>
                  </a:lnTo>
                  <a:lnTo>
                    <a:pt x="13" y="1242"/>
                  </a:lnTo>
                  <a:lnTo>
                    <a:pt x="18" y="1246"/>
                  </a:lnTo>
                  <a:lnTo>
                    <a:pt x="24" y="1249"/>
                  </a:lnTo>
                  <a:lnTo>
                    <a:pt x="30" y="1251"/>
                  </a:lnTo>
                  <a:lnTo>
                    <a:pt x="36" y="1251"/>
                  </a:lnTo>
                  <a:lnTo>
                    <a:pt x="43" y="1249"/>
                  </a:lnTo>
                  <a:lnTo>
                    <a:pt x="49" y="1246"/>
                  </a:lnTo>
                  <a:lnTo>
                    <a:pt x="57" y="1242"/>
                  </a:lnTo>
                  <a:lnTo>
                    <a:pt x="63" y="1236"/>
                  </a:lnTo>
                  <a:lnTo>
                    <a:pt x="70" y="1228"/>
                  </a:lnTo>
                  <a:lnTo>
                    <a:pt x="76" y="1219"/>
                  </a:lnTo>
                  <a:lnTo>
                    <a:pt x="81" y="1211"/>
                  </a:lnTo>
                  <a:lnTo>
                    <a:pt x="81" y="1211"/>
                  </a:lnTo>
                  <a:lnTo>
                    <a:pt x="88" y="1197"/>
                  </a:lnTo>
                  <a:lnTo>
                    <a:pt x="99" y="1185"/>
                  </a:lnTo>
                  <a:lnTo>
                    <a:pt x="112" y="1170"/>
                  </a:lnTo>
                  <a:lnTo>
                    <a:pt x="121" y="1163"/>
                  </a:lnTo>
                  <a:lnTo>
                    <a:pt x="130" y="1155"/>
                  </a:lnTo>
                  <a:lnTo>
                    <a:pt x="140" y="1148"/>
                  </a:lnTo>
                  <a:lnTo>
                    <a:pt x="152" y="1142"/>
                  </a:lnTo>
                  <a:lnTo>
                    <a:pt x="164" y="1137"/>
                  </a:lnTo>
                  <a:lnTo>
                    <a:pt x="179" y="1133"/>
                  </a:lnTo>
                  <a:lnTo>
                    <a:pt x="194" y="1130"/>
                  </a:lnTo>
                  <a:lnTo>
                    <a:pt x="211" y="1130"/>
                  </a:lnTo>
                  <a:lnTo>
                    <a:pt x="211" y="1130"/>
                  </a:lnTo>
                  <a:lnTo>
                    <a:pt x="229" y="1131"/>
                  </a:lnTo>
                  <a:lnTo>
                    <a:pt x="248" y="1134"/>
                  </a:lnTo>
                  <a:lnTo>
                    <a:pt x="265" y="1140"/>
                  </a:lnTo>
                  <a:lnTo>
                    <a:pt x="282" y="1148"/>
                  </a:lnTo>
                  <a:lnTo>
                    <a:pt x="299" y="1157"/>
                  </a:lnTo>
                  <a:lnTo>
                    <a:pt x="314" y="1169"/>
                  </a:lnTo>
                  <a:lnTo>
                    <a:pt x="327" y="1182"/>
                  </a:lnTo>
                  <a:lnTo>
                    <a:pt x="341" y="1197"/>
                  </a:lnTo>
                  <a:lnTo>
                    <a:pt x="353" y="1214"/>
                  </a:lnTo>
                  <a:lnTo>
                    <a:pt x="363" y="1230"/>
                  </a:lnTo>
                  <a:lnTo>
                    <a:pt x="372" y="1249"/>
                  </a:lnTo>
                  <a:lnTo>
                    <a:pt x="380" y="1270"/>
                  </a:lnTo>
                  <a:lnTo>
                    <a:pt x="387" y="1291"/>
                  </a:lnTo>
                  <a:lnTo>
                    <a:pt x="392" y="1312"/>
                  </a:lnTo>
                  <a:lnTo>
                    <a:pt x="393" y="1336"/>
                  </a:lnTo>
                  <a:lnTo>
                    <a:pt x="395" y="1359"/>
                  </a:lnTo>
                  <a:lnTo>
                    <a:pt x="395" y="1359"/>
                  </a:lnTo>
                  <a:lnTo>
                    <a:pt x="393" y="1382"/>
                  </a:lnTo>
                  <a:lnTo>
                    <a:pt x="392" y="1405"/>
                  </a:lnTo>
                  <a:lnTo>
                    <a:pt x="387" y="1427"/>
                  </a:lnTo>
                  <a:lnTo>
                    <a:pt x="380" y="1448"/>
                  </a:lnTo>
                  <a:lnTo>
                    <a:pt x="372" y="1468"/>
                  </a:lnTo>
                  <a:lnTo>
                    <a:pt x="363" y="1487"/>
                  </a:lnTo>
                  <a:lnTo>
                    <a:pt x="353" y="1505"/>
                  </a:lnTo>
                  <a:lnTo>
                    <a:pt x="341" y="1521"/>
                  </a:lnTo>
                  <a:lnTo>
                    <a:pt x="327" y="1536"/>
                  </a:lnTo>
                  <a:lnTo>
                    <a:pt x="314" y="1548"/>
                  </a:lnTo>
                  <a:lnTo>
                    <a:pt x="299" y="1560"/>
                  </a:lnTo>
                  <a:lnTo>
                    <a:pt x="282" y="1571"/>
                  </a:lnTo>
                  <a:lnTo>
                    <a:pt x="265" y="1578"/>
                  </a:lnTo>
                  <a:lnTo>
                    <a:pt x="248" y="1584"/>
                  </a:lnTo>
                  <a:lnTo>
                    <a:pt x="229" y="1587"/>
                  </a:lnTo>
                  <a:lnTo>
                    <a:pt x="211" y="1589"/>
                  </a:lnTo>
                  <a:lnTo>
                    <a:pt x="211" y="1589"/>
                  </a:lnTo>
                  <a:close/>
                </a:path>
              </a:pathLst>
            </a:custGeom>
            <a:noFill/>
            <a:ln w="28575" cap="flat">
              <a:solidFill>
                <a:srgbClr val="7F7F7F"/>
              </a:solidFill>
              <a:prstDash val="solid"/>
              <a:round/>
              <a:headEnd type="none" w="med" len="med"/>
              <a:tailEnd type="none" w="med" len="med"/>
            </a:ln>
          </p:spPr>
          <p:txBody>
            <a:bodyPr lIns="324000" tIns="288000" rIns="91425" bIns="45700" anchor="ctr" anchorCtr="0">
              <a:noAutofit/>
            </a:bodyPr>
            <a:lstStyle/>
            <a:p>
              <a:endParaRPr/>
            </a:p>
          </p:txBody>
        </p:sp>
        <p:sp>
          <p:nvSpPr>
            <p:cNvPr id="114" name="Shape 114"/>
            <p:cNvSpPr/>
            <p:nvPr/>
          </p:nvSpPr>
          <p:spPr>
            <a:xfrm>
              <a:off x="395287" y="2503733"/>
              <a:ext cx="2052322" cy="2393429"/>
            </a:xfrm>
            <a:custGeom>
              <a:avLst/>
              <a:gdLst/>
              <a:ahLst/>
              <a:cxnLst/>
              <a:rect l="0" t="0" r="0" b="0"/>
              <a:pathLst>
                <a:path w="1979" h="2378" extrusionOk="0">
                  <a:moveTo>
                    <a:pt x="1779" y="790"/>
                  </a:moveTo>
                  <a:lnTo>
                    <a:pt x="1779" y="790"/>
                  </a:lnTo>
                  <a:lnTo>
                    <a:pt x="1795" y="792"/>
                  </a:lnTo>
                  <a:lnTo>
                    <a:pt x="1810" y="795"/>
                  </a:lnTo>
                  <a:lnTo>
                    <a:pt x="1825" y="798"/>
                  </a:lnTo>
                  <a:lnTo>
                    <a:pt x="1837" y="804"/>
                  </a:lnTo>
                  <a:lnTo>
                    <a:pt x="1849" y="810"/>
                  </a:lnTo>
                  <a:lnTo>
                    <a:pt x="1859" y="816"/>
                  </a:lnTo>
                  <a:lnTo>
                    <a:pt x="1868" y="823"/>
                  </a:lnTo>
                  <a:lnTo>
                    <a:pt x="1877" y="831"/>
                  </a:lnTo>
                  <a:lnTo>
                    <a:pt x="1891" y="846"/>
                  </a:lnTo>
                  <a:lnTo>
                    <a:pt x="1901" y="859"/>
                  </a:lnTo>
                  <a:lnTo>
                    <a:pt x="1909" y="871"/>
                  </a:lnTo>
                  <a:lnTo>
                    <a:pt x="1909" y="871"/>
                  </a:lnTo>
                  <a:lnTo>
                    <a:pt x="1916" y="886"/>
                  </a:lnTo>
                  <a:lnTo>
                    <a:pt x="1925" y="897"/>
                  </a:lnTo>
                  <a:lnTo>
                    <a:pt x="1936" y="906"/>
                  </a:lnTo>
                  <a:lnTo>
                    <a:pt x="1945" y="910"/>
                  </a:lnTo>
                  <a:lnTo>
                    <a:pt x="1955" y="913"/>
                  </a:lnTo>
                  <a:lnTo>
                    <a:pt x="1964" y="912"/>
                  </a:lnTo>
                  <a:lnTo>
                    <a:pt x="1972" y="907"/>
                  </a:lnTo>
                  <a:lnTo>
                    <a:pt x="1979" y="900"/>
                  </a:lnTo>
                  <a:lnTo>
                    <a:pt x="1979" y="0"/>
                  </a:lnTo>
                  <a:lnTo>
                    <a:pt x="1131" y="0"/>
                  </a:lnTo>
                  <a:lnTo>
                    <a:pt x="1131" y="0"/>
                  </a:lnTo>
                  <a:lnTo>
                    <a:pt x="1127" y="7"/>
                  </a:lnTo>
                  <a:lnTo>
                    <a:pt x="1125" y="15"/>
                  </a:lnTo>
                  <a:lnTo>
                    <a:pt x="1125" y="24"/>
                  </a:lnTo>
                  <a:lnTo>
                    <a:pt x="1128" y="33"/>
                  </a:lnTo>
                  <a:lnTo>
                    <a:pt x="1134" y="42"/>
                  </a:lnTo>
                  <a:lnTo>
                    <a:pt x="1142" y="50"/>
                  </a:lnTo>
                  <a:lnTo>
                    <a:pt x="1152" y="58"/>
                  </a:lnTo>
                  <a:lnTo>
                    <a:pt x="1166" y="65"/>
                  </a:lnTo>
                  <a:lnTo>
                    <a:pt x="1166" y="65"/>
                  </a:lnTo>
                  <a:lnTo>
                    <a:pt x="1179" y="73"/>
                  </a:lnTo>
                  <a:lnTo>
                    <a:pt x="1191" y="82"/>
                  </a:lnTo>
                  <a:lnTo>
                    <a:pt x="1206" y="95"/>
                  </a:lnTo>
                  <a:lnTo>
                    <a:pt x="1214" y="104"/>
                  </a:lnTo>
                  <a:lnTo>
                    <a:pt x="1221" y="113"/>
                  </a:lnTo>
                  <a:lnTo>
                    <a:pt x="1229" y="125"/>
                  </a:lnTo>
                  <a:lnTo>
                    <a:pt x="1235" y="136"/>
                  </a:lnTo>
                  <a:lnTo>
                    <a:pt x="1239" y="149"/>
                  </a:lnTo>
                  <a:lnTo>
                    <a:pt x="1244" y="163"/>
                  </a:lnTo>
                  <a:lnTo>
                    <a:pt x="1245" y="178"/>
                  </a:lnTo>
                  <a:lnTo>
                    <a:pt x="1247" y="194"/>
                  </a:lnTo>
                  <a:lnTo>
                    <a:pt x="1247" y="194"/>
                  </a:lnTo>
                  <a:lnTo>
                    <a:pt x="1245" y="213"/>
                  </a:lnTo>
                  <a:lnTo>
                    <a:pt x="1242" y="231"/>
                  </a:lnTo>
                  <a:lnTo>
                    <a:pt x="1236" y="249"/>
                  </a:lnTo>
                  <a:lnTo>
                    <a:pt x="1229" y="266"/>
                  </a:lnTo>
                  <a:lnTo>
                    <a:pt x="1218" y="282"/>
                  </a:lnTo>
                  <a:lnTo>
                    <a:pt x="1208" y="297"/>
                  </a:lnTo>
                  <a:lnTo>
                    <a:pt x="1194" y="312"/>
                  </a:lnTo>
                  <a:lnTo>
                    <a:pt x="1179" y="326"/>
                  </a:lnTo>
                  <a:lnTo>
                    <a:pt x="1163" y="336"/>
                  </a:lnTo>
                  <a:lnTo>
                    <a:pt x="1145" y="348"/>
                  </a:lnTo>
                  <a:lnTo>
                    <a:pt x="1127" y="357"/>
                  </a:lnTo>
                  <a:lnTo>
                    <a:pt x="1106" y="364"/>
                  </a:lnTo>
                  <a:lnTo>
                    <a:pt x="1085" y="370"/>
                  </a:lnTo>
                  <a:lnTo>
                    <a:pt x="1063" y="375"/>
                  </a:lnTo>
                  <a:lnTo>
                    <a:pt x="1040" y="378"/>
                  </a:lnTo>
                  <a:lnTo>
                    <a:pt x="1018" y="379"/>
                  </a:lnTo>
                  <a:lnTo>
                    <a:pt x="1018" y="379"/>
                  </a:lnTo>
                  <a:lnTo>
                    <a:pt x="994" y="378"/>
                  </a:lnTo>
                  <a:lnTo>
                    <a:pt x="972" y="375"/>
                  </a:lnTo>
                  <a:lnTo>
                    <a:pt x="949" y="370"/>
                  </a:lnTo>
                  <a:lnTo>
                    <a:pt x="928" y="364"/>
                  </a:lnTo>
                  <a:lnTo>
                    <a:pt x="907" y="357"/>
                  </a:lnTo>
                  <a:lnTo>
                    <a:pt x="889" y="348"/>
                  </a:lnTo>
                  <a:lnTo>
                    <a:pt x="871" y="336"/>
                  </a:lnTo>
                  <a:lnTo>
                    <a:pt x="855" y="326"/>
                  </a:lnTo>
                  <a:lnTo>
                    <a:pt x="840" y="312"/>
                  </a:lnTo>
                  <a:lnTo>
                    <a:pt x="827" y="297"/>
                  </a:lnTo>
                  <a:lnTo>
                    <a:pt x="816" y="282"/>
                  </a:lnTo>
                  <a:lnTo>
                    <a:pt x="806" y="266"/>
                  </a:lnTo>
                  <a:lnTo>
                    <a:pt x="798" y="249"/>
                  </a:lnTo>
                  <a:lnTo>
                    <a:pt x="792" y="231"/>
                  </a:lnTo>
                  <a:lnTo>
                    <a:pt x="789" y="213"/>
                  </a:lnTo>
                  <a:lnTo>
                    <a:pt x="788" y="194"/>
                  </a:lnTo>
                  <a:lnTo>
                    <a:pt x="788" y="194"/>
                  </a:lnTo>
                  <a:lnTo>
                    <a:pt x="789" y="178"/>
                  </a:lnTo>
                  <a:lnTo>
                    <a:pt x="791" y="163"/>
                  </a:lnTo>
                  <a:lnTo>
                    <a:pt x="795" y="149"/>
                  </a:lnTo>
                  <a:lnTo>
                    <a:pt x="800" y="136"/>
                  </a:lnTo>
                  <a:lnTo>
                    <a:pt x="807" y="125"/>
                  </a:lnTo>
                  <a:lnTo>
                    <a:pt x="813" y="113"/>
                  </a:lnTo>
                  <a:lnTo>
                    <a:pt x="821" y="104"/>
                  </a:lnTo>
                  <a:lnTo>
                    <a:pt x="828" y="95"/>
                  </a:lnTo>
                  <a:lnTo>
                    <a:pt x="843" y="82"/>
                  </a:lnTo>
                  <a:lnTo>
                    <a:pt x="855" y="73"/>
                  </a:lnTo>
                  <a:lnTo>
                    <a:pt x="868" y="65"/>
                  </a:lnTo>
                  <a:lnTo>
                    <a:pt x="868" y="65"/>
                  </a:lnTo>
                  <a:lnTo>
                    <a:pt x="882" y="58"/>
                  </a:lnTo>
                  <a:lnTo>
                    <a:pt x="892" y="50"/>
                  </a:lnTo>
                  <a:lnTo>
                    <a:pt x="900" y="42"/>
                  </a:lnTo>
                  <a:lnTo>
                    <a:pt x="906" y="33"/>
                  </a:lnTo>
                  <a:lnTo>
                    <a:pt x="909" y="24"/>
                  </a:lnTo>
                  <a:lnTo>
                    <a:pt x="909" y="15"/>
                  </a:lnTo>
                  <a:lnTo>
                    <a:pt x="907" y="7"/>
                  </a:lnTo>
                  <a:lnTo>
                    <a:pt x="903" y="0"/>
                  </a:lnTo>
                  <a:lnTo>
                    <a:pt x="0" y="0"/>
                  </a:lnTo>
                  <a:lnTo>
                    <a:pt x="0" y="1982"/>
                  </a:lnTo>
                  <a:lnTo>
                    <a:pt x="856" y="1982"/>
                  </a:lnTo>
                  <a:lnTo>
                    <a:pt x="856" y="1982"/>
                  </a:lnTo>
                  <a:lnTo>
                    <a:pt x="867" y="1983"/>
                  </a:lnTo>
                  <a:lnTo>
                    <a:pt x="877" y="1985"/>
                  </a:lnTo>
                  <a:lnTo>
                    <a:pt x="886" y="1988"/>
                  </a:lnTo>
                  <a:lnTo>
                    <a:pt x="894" y="1991"/>
                  </a:lnTo>
                  <a:lnTo>
                    <a:pt x="900" y="1995"/>
                  </a:lnTo>
                  <a:lnTo>
                    <a:pt x="904" y="2001"/>
                  </a:lnTo>
                  <a:lnTo>
                    <a:pt x="907" y="2006"/>
                  </a:lnTo>
                  <a:lnTo>
                    <a:pt x="909" y="2013"/>
                  </a:lnTo>
                  <a:lnTo>
                    <a:pt x="909" y="2019"/>
                  </a:lnTo>
                  <a:lnTo>
                    <a:pt x="907" y="2025"/>
                  </a:lnTo>
                  <a:lnTo>
                    <a:pt x="904" y="2033"/>
                  </a:lnTo>
                  <a:lnTo>
                    <a:pt x="900" y="2039"/>
                  </a:lnTo>
                  <a:lnTo>
                    <a:pt x="894" y="2046"/>
                  </a:lnTo>
                  <a:lnTo>
                    <a:pt x="886" y="2052"/>
                  </a:lnTo>
                  <a:lnTo>
                    <a:pt x="877" y="2058"/>
                  </a:lnTo>
                  <a:lnTo>
                    <a:pt x="868" y="2064"/>
                  </a:lnTo>
                  <a:lnTo>
                    <a:pt x="868" y="2064"/>
                  </a:lnTo>
                  <a:lnTo>
                    <a:pt x="855" y="2072"/>
                  </a:lnTo>
                  <a:lnTo>
                    <a:pt x="843" y="2081"/>
                  </a:lnTo>
                  <a:lnTo>
                    <a:pt x="828" y="2095"/>
                  </a:lnTo>
                  <a:lnTo>
                    <a:pt x="821" y="2103"/>
                  </a:lnTo>
                  <a:lnTo>
                    <a:pt x="813" y="2113"/>
                  </a:lnTo>
                  <a:lnTo>
                    <a:pt x="806" y="2124"/>
                  </a:lnTo>
                  <a:lnTo>
                    <a:pt x="800" y="2134"/>
                  </a:lnTo>
                  <a:lnTo>
                    <a:pt x="795" y="2148"/>
                  </a:lnTo>
                  <a:lnTo>
                    <a:pt x="791" y="2161"/>
                  </a:lnTo>
                  <a:lnTo>
                    <a:pt x="788" y="2178"/>
                  </a:lnTo>
                  <a:lnTo>
                    <a:pt x="788" y="2193"/>
                  </a:lnTo>
                  <a:lnTo>
                    <a:pt x="788" y="2193"/>
                  </a:lnTo>
                  <a:lnTo>
                    <a:pt x="789" y="2212"/>
                  </a:lnTo>
                  <a:lnTo>
                    <a:pt x="792" y="2230"/>
                  </a:lnTo>
                  <a:lnTo>
                    <a:pt x="798" y="2248"/>
                  </a:lnTo>
                  <a:lnTo>
                    <a:pt x="806" y="2264"/>
                  </a:lnTo>
                  <a:lnTo>
                    <a:pt x="815" y="2281"/>
                  </a:lnTo>
                  <a:lnTo>
                    <a:pt x="827" y="2296"/>
                  </a:lnTo>
                  <a:lnTo>
                    <a:pt x="840" y="2311"/>
                  </a:lnTo>
                  <a:lnTo>
                    <a:pt x="855" y="2324"/>
                  </a:lnTo>
                  <a:lnTo>
                    <a:pt x="871" y="2336"/>
                  </a:lnTo>
                  <a:lnTo>
                    <a:pt x="888" y="2347"/>
                  </a:lnTo>
                  <a:lnTo>
                    <a:pt x="907" y="2356"/>
                  </a:lnTo>
                  <a:lnTo>
                    <a:pt x="928" y="2363"/>
                  </a:lnTo>
                  <a:lnTo>
                    <a:pt x="949" y="2369"/>
                  </a:lnTo>
                  <a:lnTo>
                    <a:pt x="970" y="2374"/>
                  </a:lnTo>
                  <a:lnTo>
                    <a:pt x="994" y="2376"/>
                  </a:lnTo>
                  <a:lnTo>
                    <a:pt x="1016" y="2378"/>
                  </a:lnTo>
                  <a:lnTo>
                    <a:pt x="1016" y="2378"/>
                  </a:lnTo>
                  <a:lnTo>
                    <a:pt x="1040" y="2376"/>
                  </a:lnTo>
                  <a:lnTo>
                    <a:pt x="1063" y="2374"/>
                  </a:lnTo>
                  <a:lnTo>
                    <a:pt x="1085" y="2369"/>
                  </a:lnTo>
                  <a:lnTo>
                    <a:pt x="1106" y="2363"/>
                  </a:lnTo>
                  <a:lnTo>
                    <a:pt x="1125" y="2356"/>
                  </a:lnTo>
                  <a:lnTo>
                    <a:pt x="1145" y="2347"/>
                  </a:lnTo>
                  <a:lnTo>
                    <a:pt x="1163" y="2336"/>
                  </a:lnTo>
                  <a:lnTo>
                    <a:pt x="1179" y="2324"/>
                  </a:lnTo>
                  <a:lnTo>
                    <a:pt x="1194" y="2311"/>
                  </a:lnTo>
                  <a:lnTo>
                    <a:pt x="1206" y="2296"/>
                  </a:lnTo>
                  <a:lnTo>
                    <a:pt x="1218" y="2281"/>
                  </a:lnTo>
                  <a:lnTo>
                    <a:pt x="1229" y="2264"/>
                  </a:lnTo>
                  <a:lnTo>
                    <a:pt x="1236" y="2248"/>
                  </a:lnTo>
                  <a:lnTo>
                    <a:pt x="1242" y="2230"/>
                  </a:lnTo>
                  <a:lnTo>
                    <a:pt x="1245" y="2212"/>
                  </a:lnTo>
                  <a:lnTo>
                    <a:pt x="1247" y="2193"/>
                  </a:lnTo>
                  <a:lnTo>
                    <a:pt x="1247" y="2193"/>
                  </a:lnTo>
                  <a:lnTo>
                    <a:pt x="1245" y="2178"/>
                  </a:lnTo>
                  <a:lnTo>
                    <a:pt x="1242" y="2161"/>
                  </a:lnTo>
                  <a:lnTo>
                    <a:pt x="1239" y="2148"/>
                  </a:lnTo>
                  <a:lnTo>
                    <a:pt x="1233" y="2134"/>
                  </a:lnTo>
                  <a:lnTo>
                    <a:pt x="1227" y="2124"/>
                  </a:lnTo>
                  <a:lnTo>
                    <a:pt x="1221" y="2113"/>
                  </a:lnTo>
                  <a:lnTo>
                    <a:pt x="1214" y="2103"/>
                  </a:lnTo>
                  <a:lnTo>
                    <a:pt x="1206" y="2095"/>
                  </a:lnTo>
                  <a:lnTo>
                    <a:pt x="1191" y="2081"/>
                  </a:lnTo>
                  <a:lnTo>
                    <a:pt x="1178" y="2072"/>
                  </a:lnTo>
                  <a:lnTo>
                    <a:pt x="1166" y="2064"/>
                  </a:lnTo>
                  <a:lnTo>
                    <a:pt x="1166" y="2064"/>
                  </a:lnTo>
                  <a:lnTo>
                    <a:pt x="1155" y="2058"/>
                  </a:lnTo>
                  <a:lnTo>
                    <a:pt x="1146" y="2052"/>
                  </a:lnTo>
                  <a:lnTo>
                    <a:pt x="1139" y="2046"/>
                  </a:lnTo>
                  <a:lnTo>
                    <a:pt x="1133" y="2039"/>
                  </a:lnTo>
                  <a:lnTo>
                    <a:pt x="1128" y="2033"/>
                  </a:lnTo>
                  <a:lnTo>
                    <a:pt x="1125" y="2025"/>
                  </a:lnTo>
                  <a:lnTo>
                    <a:pt x="1125" y="2019"/>
                  </a:lnTo>
                  <a:lnTo>
                    <a:pt x="1125" y="2013"/>
                  </a:lnTo>
                  <a:lnTo>
                    <a:pt x="1127" y="2006"/>
                  </a:lnTo>
                  <a:lnTo>
                    <a:pt x="1130" y="2001"/>
                  </a:lnTo>
                  <a:lnTo>
                    <a:pt x="1134" y="1995"/>
                  </a:lnTo>
                  <a:lnTo>
                    <a:pt x="1140" y="1991"/>
                  </a:lnTo>
                  <a:lnTo>
                    <a:pt x="1146" y="1988"/>
                  </a:lnTo>
                  <a:lnTo>
                    <a:pt x="1155" y="1985"/>
                  </a:lnTo>
                  <a:lnTo>
                    <a:pt x="1166" y="1983"/>
                  </a:lnTo>
                  <a:lnTo>
                    <a:pt x="1178" y="1982"/>
                  </a:lnTo>
                  <a:lnTo>
                    <a:pt x="1979" y="1982"/>
                  </a:lnTo>
                  <a:lnTo>
                    <a:pt x="1979" y="1142"/>
                  </a:lnTo>
                  <a:lnTo>
                    <a:pt x="1979" y="1142"/>
                  </a:lnTo>
                  <a:lnTo>
                    <a:pt x="1972" y="1134"/>
                  </a:lnTo>
                  <a:lnTo>
                    <a:pt x="1964" y="1130"/>
                  </a:lnTo>
                  <a:lnTo>
                    <a:pt x="1955" y="1128"/>
                  </a:lnTo>
                  <a:lnTo>
                    <a:pt x="1945" y="1130"/>
                  </a:lnTo>
                  <a:lnTo>
                    <a:pt x="1936" y="1136"/>
                  </a:lnTo>
                  <a:lnTo>
                    <a:pt x="1925" y="1143"/>
                  </a:lnTo>
                  <a:lnTo>
                    <a:pt x="1916" y="1155"/>
                  </a:lnTo>
                  <a:lnTo>
                    <a:pt x="1909" y="1170"/>
                  </a:lnTo>
                  <a:lnTo>
                    <a:pt x="1909" y="1170"/>
                  </a:lnTo>
                  <a:lnTo>
                    <a:pt x="1901" y="1182"/>
                  </a:lnTo>
                  <a:lnTo>
                    <a:pt x="1891" y="1196"/>
                  </a:lnTo>
                  <a:lnTo>
                    <a:pt x="1877" y="1209"/>
                  </a:lnTo>
                  <a:lnTo>
                    <a:pt x="1868" y="1216"/>
                  </a:lnTo>
                  <a:lnTo>
                    <a:pt x="1859" y="1224"/>
                  </a:lnTo>
                  <a:lnTo>
                    <a:pt x="1849" y="1231"/>
                  </a:lnTo>
                  <a:lnTo>
                    <a:pt x="1837" y="1237"/>
                  </a:lnTo>
                  <a:lnTo>
                    <a:pt x="1825" y="1242"/>
                  </a:lnTo>
                  <a:lnTo>
                    <a:pt x="1810" y="1246"/>
                  </a:lnTo>
                  <a:lnTo>
                    <a:pt x="1795" y="1249"/>
                  </a:lnTo>
                  <a:lnTo>
                    <a:pt x="1779" y="1249"/>
                  </a:lnTo>
                  <a:lnTo>
                    <a:pt x="1779" y="1249"/>
                  </a:lnTo>
                  <a:lnTo>
                    <a:pt x="1759" y="1248"/>
                  </a:lnTo>
                  <a:lnTo>
                    <a:pt x="1741" y="1245"/>
                  </a:lnTo>
                  <a:lnTo>
                    <a:pt x="1723" y="1239"/>
                  </a:lnTo>
                  <a:lnTo>
                    <a:pt x="1707" y="1231"/>
                  </a:lnTo>
                  <a:lnTo>
                    <a:pt x="1690" y="1222"/>
                  </a:lnTo>
                  <a:lnTo>
                    <a:pt x="1676" y="1211"/>
                  </a:lnTo>
                  <a:lnTo>
                    <a:pt x="1662" y="1197"/>
                  </a:lnTo>
                  <a:lnTo>
                    <a:pt x="1649" y="1182"/>
                  </a:lnTo>
                  <a:lnTo>
                    <a:pt x="1637" y="1166"/>
                  </a:lnTo>
                  <a:lnTo>
                    <a:pt x="1626" y="1149"/>
                  </a:lnTo>
                  <a:lnTo>
                    <a:pt x="1617" y="1130"/>
                  </a:lnTo>
                  <a:lnTo>
                    <a:pt x="1610" y="1110"/>
                  </a:lnTo>
                  <a:lnTo>
                    <a:pt x="1602" y="1088"/>
                  </a:lnTo>
                  <a:lnTo>
                    <a:pt x="1598" y="1067"/>
                  </a:lnTo>
                  <a:lnTo>
                    <a:pt x="1595" y="1043"/>
                  </a:lnTo>
                  <a:lnTo>
                    <a:pt x="1595" y="1021"/>
                  </a:lnTo>
                  <a:lnTo>
                    <a:pt x="1595" y="1021"/>
                  </a:lnTo>
                  <a:lnTo>
                    <a:pt x="1595" y="997"/>
                  </a:lnTo>
                  <a:lnTo>
                    <a:pt x="1598" y="974"/>
                  </a:lnTo>
                  <a:lnTo>
                    <a:pt x="1602" y="952"/>
                  </a:lnTo>
                  <a:lnTo>
                    <a:pt x="1610" y="931"/>
                  </a:lnTo>
                  <a:lnTo>
                    <a:pt x="1617" y="912"/>
                  </a:lnTo>
                  <a:lnTo>
                    <a:pt x="1626" y="892"/>
                  </a:lnTo>
                  <a:lnTo>
                    <a:pt x="1637" y="874"/>
                  </a:lnTo>
                  <a:lnTo>
                    <a:pt x="1649" y="858"/>
                  </a:lnTo>
                  <a:lnTo>
                    <a:pt x="1662" y="843"/>
                  </a:lnTo>
                  <a:lnTo>
                    <a:pt x="1676" y="831"/>
                  </a:lnTo>
                  <a:lnTo>
                    <a:pt x="1690" y="819"/>
                  </a:lnTo>
                  <a:lnTo>
                    <a:pt x="1707" y="808"/>
                  </a:lnTo>
                  <a:lnTo>
                    <a:pt x="1723" y="801"/>
                  </a:lnTo>
                  <a:lnTo>
                    <a:pt x="1741" y="795"/>
                  </a:lnTo>
                  <a:lnTo>
                    <a:pt x="1759" y="792"/>
                  </a:lnTo>
                  <a:lnTo>
                    <a:pt x="1779" y="790"/>
                  </a:lnTo>
                  <a:lnTo>
                    <a:pt x="1779" y="790"/>
                  </a:lnTo>
                  <a:close/>
                </a:path>
              </a:pathLst>
            </a:custGeom>
            <a:noFill/>
            <a:ln w="28575" cap="flat">
              <a:solidFill>
                <a:srgbClr val="7F7F7F"/>
              </a:solidFill>
              <a:prstDash val="solid"/>
              <a:round/>
              <a:headEnd type="none" w="med" len="med"/>
              <a:tailEnd type="none" w="med" len="med"/>
            </a:ln>
          </p:spPr>
          <p:txBody>
            <a:bodyPr lIns="91425" tIns="45700" rIns="91425" bIns="360000" anchor="ctr" anchorCtr="0">
              <a:noAutofit/>
            </a:bodyPr>
            <a:lstStyle/>
            <a:p>
              <a:endParaRPr/>
            </a:p>
          </p:txBody>
        </p:sp>
        <p:sp>
          <p:nvSpPr>
            <p:cNvPr id="115" name="Shape 115"/>
            <p:cNvSpPr/>
            <p:nvPr/>
          </p:nvSpPr>
          <p:spPr>
            <a:xfrm>
              <a:off x="395287" y="504825"/>
              <a:ext cx="2049466" cy="2390660"/>
            </a:xfrm>
            <a:custGeom>
              <a:avLst/>
              <a:gdLst/>
              <a:ahLst/>
              <a:cxnLst/>
              <a:rect l="0" t="0" r="0" b="0"/>
              <a:pathLst>
                <a:path w="1976" h="2375" extrusionOk="0">
                  <a:moveTo>
                    <a:pt x="1765" y="786"/>
                  </a:moveTo>
                  <a:lnTo>
                    <a:pt x="1765" y="786"/>
                  </a:lnTo>
                  <a:lnTo>
                    <a:pt x="1782" y="788"/>
                  </a:lnTo>
                  <a:lnTo>
                    <a:pt x="1797" y="791"/>
                  </a:lnTo>
                  <a:lnTo>
                    <a:pt x="1810" y="794"/>
                  </a:lnTo>
                  <a:lnTo>
                    <a:pt x="1824" y="800"/>
                  </a:lnTo>
                  <a:lnTo>
                    <a:pt x="1835" y="806"/>
                  </a:lnTo>
                  <a:lnTo>
                    <a:pt x="1846" y="812"/>
                  </a:lnTo>
                  <a:lnTo>
                    <a:pt x="1855" y="819"/>
                  </a:lnTo>
                  <a:lnTo>
                    <a:pt x="1864" y="827"/>
                  </a:lnTo>
                  <a:lnTo>
                    <a:pt x="1877" y="842"/>
                  </a:lnTo>
                  <a:lnTo>
                    <a:pt x="1886" y="855"/>
                  </a:lnTo>
                  <a:lnTo>
                    <a:pt x="1894" y="867"/>
                  </a:lnTo>
                  <a:lnTo>
                    <a:pt x="1894" y="867"/>
                  </a:lnTo>
                  <a:lnTo>
                    <a:pt x="1900" y="877"/>
                  </a:lnTo>
                  <a:lnTo>
                    <a:pt x="1906" y="886"/>
                  </a:lnTo>
                  <a:lnTo>
                    <a:pt x="1913" y="894"/>
                  </a:lnTo>
                  <a:lnTo>
                    <a:pt x="1919" y="900"/>
                  </a:lnTo>
                  <a:lnTo>
                    <a:pt x="1927" y="904"/>
                  </a:lnTo>
                  <a:lnTo>
                    <a:pt x="1933" y="907"/>
                  </a:lnTo>
                  <a:lnTo>
                    <a:pt x="1940" y="907"/>
                  </a:lnTo>
                  <a:lnTo>
                    <a:pt x="1946" y="907"/>
                  </a:lnTo>
                  <a:lnTo>
                    <a:pt x="1952" y="906"/>
                  </a:lnTo>
                  <a:lnTo>
                    <a:pt x="1958" y="903"/>
                  </a:lnTo>
                  <a:lnTo>
                    <a:pt x="1963" y="898"/>
                  </a:lnTo>
                  <a:lnTo>
                    <a:pt x="1967" y="892"/>
                  </a:lnTo>
                  <a:lnTo>
                    <a:pt x="1972" y="886"/>
                  </a:lnTo>
                  <a:lnTo>
                    <a:pt x="1973" y="877"/>
                  </a:lnTo>
                  <a:lnTo>
                    <a:pt x="1976" y="867"/>
                  </a:lnTo>
                  <a:lnTo>
                    <a:pt x="1976" y="855"/>
                  </a:lnTo>
                  <a:lnTo>
                    <a:pt x="1976" y="0"/>
                  </a:lnTo>
                  <a:lnTo>
                    <a:pt x="0" y="0"/>
                  </a:lnTo>
                  <a:lnTo>
                    <a:pt x="0" y="1979"/>
                  </a:lnTo>
                  <a:lnTo>
                    <a:pt x="454" y="1979"/>
                  </a:lnTo>
                  <a:lnTo>
                    <a:pt x="454" y="1981"/>
                  </a:lnTo>
                  <a:lnTo>
                    <a:pt x="856" y="1981"/>
                  </a:lnTo>
                  <a:lnTo>
                    <a:pt x="856" y="1981"/>
                  </a:lnTo>
                  <a:lnTo>
                    <a:pt x="868" y="1981"/>
                  </a:lnTo>
                  <a:lnTo>
                    <a:pt x="877" y="1982"/>
                  </a:lnTo>
                  <a:lnTo>
                    <a:pt x="886" y="1985"/>
                  </a:lnTo>
                  <a:lnTo>
                    <a:pt x="894" y="1990"/>
                  </a:lnTo>
                  <a:lnTo>
                    <a:pt x="900" y="1994"/>
                  </a:lnTo>
                  <a:lnTo>
                    <a:pt x="904" y="1999"/>
                  </a:lnTo>
                  <a:lnTo>
                    <a:pt x="907" y="2005"/>
                  </a:lnTo>
                  <a:lnTo>
                    <a:pt x="909" y="2011"/>
                  </a:lnTo>
                  <a:lnTo>
                    <a:pt x="909" y="2017"/>
                  </a:lnTo>
                  <a:lnTo>
                    <a:pt x="907" y="2024"/>
                  </a:lnTo>
                  <a:lnTo>
                    <a:pt x="904" y="2030"/>
                  </a:lnTo>
                  <a:lnTo>
                    <a:pt x="900" y="2037"/>
                  </a:lnTo>
                  <a:lnTo>
                    <a:pt x="895" y="2043"/>
                  </a:lnTo>
                  <a:lnTo>
                    <a:pt x="888" y="2051"/>
                  </a:lnTo>
                  <a:lnTo>
                    <a:pt x="879" y="2057"/>
                  </a:lnTo>
                  <a:lnTo>
                    <a:pt x="868" y="2061"/>
                  </a:lnTo>
                  <a:lnTo>
                    <a:pt x="868" y="2061"/>
                  </a:lnTo>
                  <a:lnTo>
                    <a:pt x="855" y="2069"/>
                  </a:lnTo>
                  <a:lnTo>
                    <a:pt x="843" y="2079"/>
                  </a:lnTo>
                  <a:lnTo>
                    <a:pt x="828" y="2093"/>
                  </a:lnTo>
                  <a:lnTo>
                    <a:pt x="821" y="2102"/>
                  </a:lnTo>
                  <a:lnTo>
                    <a:pt x="813" y="2111"/>
                  </a:lnTo>
                  <a:lnTo>
                    <a:pt x="807" y="2121"/>
                  </a:lnTo>
                  <a:lnTo>
                    <a:pt x="800" y="2133"/>
                  </a:lnTo>
                  <a:lnTo>
                    <a:pt x="795" y="2145"/>
                  </a:lnTo>
                  <a:lnTo>
                    <a:pt x="791" y="2160"/>
                  </a:lnTo>
                  <a:lnTo>
                    <a:pt x="789" y="2175"/>
                  </a:lnTo>
                  <a:lnTo>
                    <a:pt x="788" y="2191"/>
                  </a:lnTo>
                  <a:lnTo>
                    <a:pt x="788" y="2191"/>
                  </a:lnTo>
                  <a:lnTo>
                    <a:pt x="789" y="2209"/>
                  </a:lnTo>
                  <a:lnTo>
                    <a:pt x="792" y="2229"/>
                  </a:lnTo>
                  <a:lnTo>
                    <a:pt x="798" y="2245"/>
                  </a:lnTo>
                  <a:lnTo>
                    <a:pt x="806" y="2263"/>
                  </a:lnTo>
                  <a:lnTo>
                    <a:pt x="816" y="2280"/>
                  </a:lnTo>
                  <a:lnTo>
                    <a:pt x="827" y="2295"/>
                  </a:lnTo>
                  <a:lnTo>
                    <a:pt x="840" y="2308"/>
                  </a:lnTo>
                  <a:lnTo>
                    <a:pt x="855" y="2321"/>
                  </a:lnTo>
                  <a:lnTo>
                    <a:pt x="871" y="2333"/>
                  </a:lnTo>
                  <a:lnTo>
                    <a:pt x="889" y="2344"/>
                  </a:lnTo>
                  <a:lnTo>
                    <a:pt x="907" y="2353"/>
                  </a:lnTo>
                  <a:lnTo>
                    <a:pt x="928" y="2360"/>
                  </a:lnTo>
                  <a:lnTo>
                    <a:pt x="949" y="2368"/>
                  </a:lnTo>
                  <a:lnTo>
                    <a:pt x="972" y="2372"/>
                  </a:lnTo>
                  <a:lnTo>
                    <a:pt x="994" y="2374"/>
                  </a:lnTo>
                  <a:lnTo>
                    <a:pt x="1018" y="2375"/>
                  </a:lnTo>
                  <a:lnTo>
                    <a:pt x="1018" y="2375"/>
                  </a:lnTo>
                  <a:lnTo>
                    <a:pt x="1040" y="2374"/>
                  </a:lnTo>
                  <a:lnTo>
                    <a:pt x="1063" y="2372"/>
                  </a:lnTo>
                  <a:lnTo>
                    <a:pt x="1085" y="2368"/>
                  </a:lnTo>
                  <a:lnTo>
                    <a:pt x="1106" y="2360"/>
                  </a:lnTo>
                  <a:lnTo>
                    <a:pt x="1127" y="2353"/>
                  </a:lnTo>
                  <a:lnTo>
                    <a:pt x="1145" y="2344"/>
                  </a:lnTo>
                  <a:lnTo>
                    <a:pt x="1163" y="2333"/>
                  </a:lnTo>
                  <a:lnTo>
                    <a:pt x="1179" y="2321"/>
                  </a:lnTo>
                  <a:lnTo>
                    <a:pt x="1194" y="2308"/>
                  </a:lnTo>
                  <a:lnTo>
                    <a:pt x="1208" y="2295"/>
                  </a:lnTo>
                  <a:lnTo>
                    <a:pt x="1218" y="2280"/>
                  </a:lnTo>
                  <a:lnTo>
                    <a:pt x="1229" y="2263"/>
                  </a:lnTo>
                  <a:lnTo>
                    <a:pt x="1236" y="2245"/>
                  </a:lnTo>
                  <a:lnTo>
                    <a:pt x="1242" y="2229"/>
                  </a:lnTo>
                  <a:lnTo>
                    <a:pt x="1245" y="2209"/>
                  </a:lnTo>
                  <a:lnTo>
                    <a:pt x="1247" y="2191"/>
                  </a:lnTo>
                  <a:lnTo>
                    <a:pt x="1247" y="2191"/>
                  </a:lnTo>
                  <a:lnTo>
                    <a:pt x="1245" y="2175"/>
                  </a:lnTo>
                  <a:lnTo>
                    <a:pt x="1244" y="2160"/>
                  </a:lnTo>
                  <a:lnTo>
                    <a:pt x="1239" y="2145"/>
                  </a:lnTo>
                  <a:lnTo>
                    <a:pt x="1235" y="2133"/>
                  </a:lnTo>
                  <a:lnTo>
                    <a:pt x="1229" y="2121"/>
                  </a:lnTo>
                  <a:lnTo>
                    <a:pt x="1221" y="2111"/>
                  </a:lnTo>
                  <a:lnTo>
                    <a:pt x="1214" y="2102"/>
                  </a:lnTo>
                  <a:lnTo>
                    <a:pt x="1206" y="2093"/>
                  </a:lnTo>
                  <a:lnTo>
                    <a:pt x="1191" y="2079"/>
                  </a:lnTo>
                  <a:lnTo>
                    <a:pt x="1179" y="2069"/>
                  </a:lnTo>
                  <a:lnTo>
                    <a:pt x="1166" y="2061"/>
                  </a:lnTo>
                  <a:lnTo>
                    <a:pt x="1166" y="2061"/>
                  </a:lnTo>
                  <a:lnTo>
                    <a:pt x="1155" y="2057"/>
                  </a:lnTo>
                  <a:lnTo>
                    <a:pt x="1146" y="2051"/>
                  </a:lnTo>
                  <a:lnTo>
                    <a:pt x="1139" y="2043"/>
                  </a:lnTo>
                  <a:lnTo>
                    <a:pt x="1134" y="2037"/>
                  </a:lnTo>
                  <a:lnTo>
                    <a:pt x="1130" y="2030"/>
                  </a:lnTo>
                  <a:lnTo>
                    <a:pt x="1127" y="2024"/>
                  </a:lnTo>
                  <a:lnTo>
                    <a:pt x="1125" y="2017"/>
                  </a:lnTo>
                  <a:lnTo>
                    <a:pt x="1125" y="2011"/>
                  </a:lnTo>
                  <a:lnTo>
                    <a:pt x="1127" y="2005"/>
                  </a:lnTo>
                  <a:lnTo>
                    <a:pt x="1130" y="1999"/>
                  </a:lnTo>
                  <a:lnTo>
                    <a:pt x="1134" y="1994"/>
                  </a:lnTo>
                  <a:lnTo>
                    <a:pt x="1140" y="1990"/>
                  </a:lnTo>
                  <a:lnTo>
                    <a:pt x="1148" y="1985"/>
                  </a:lnTo>
                  <a:lnTo>
                    <a:pt x="1157" y="1982"/>
                  </a:lnTo>
                  <a:lnTo>
                    <a:pt x="1166" y="1981"/>
                  </a:lnTo>
                  <a:lnTo>
                    <a:pt x="1178" y="1981"/>
                  </a:lnTo>
                  <a:lnTo>
                    <a:pt x="1429" y="1981"/>
                  </a:lnTo>
                  <a:lnTo>
                    <a:pt x="1429" y="1979"/>
                  </a:lnTo>
                  <a:lnTo>
                    <a:pt x="1976" y="1979"/>
                  </a:lnTo>
                  <a:lnTo>
                    <a:pt x="1976" y="1176"/>
                  </a:lnTo>
                  <a:lnTo>
                    <a:pt x="1976" y="1176"/>
                  </a:lnTo>
                  <a:lnTo>
                    <a:pt x="1976" y="1166"/>
                  </a:lnTo>
                  <a:lnTo>
                    <a:pt x="1973" y="1155"/>
                  </a:lnTo>
                  <a:lnTo>
                    <a:pt x="1972" y="1147"/>
                  </a:lnTo>
                  <a:lnTo>
                    <a:pt x="1967" y="1139"/>
                  </a:lnTo>
                  <a:lnTo>
                    <a:pt x="1963" y="1133"/>
                  </a:lnTo>
                  <a:lnTo>
                    <a:pt x="1958" y="1129"/>
                  </a:lnTo>
                  <a:lnTo>
                    <a:pt x="1952" y="1126"/>
                  </a:lnTo>
                  <a:lnTo>
                    <a:pt x="1946" y="1124"/>
                  </a:lnTo>
                  <a:lnTo>
                    <a:pt x="1940" y="1124"/>
                  </a:lnTo>
                  <a:lnTo>
                    <a:pt x="1933" y="1126"/>
                  </a:lnTo>
                  <a:lnTo>
                    <a:pt x="1927" y="1129"/>
                  </a:lnTo>
                  <a:lnTo>
                    <a:pt x="1919" y="1133"/>
                  </a:lnTo>
                  <a:lnTo>
                    <a:pt x="1913" y="1139"/>
                  </a:lnTo>
                  <a:lnTo>
                    <a:pt x="1906" y="1147"/>
                  </a:lnTo>
                  <a:lnTo>
                    <a:pt x="1900" y="1155"/>
                  </a:lnTo>
                  <a:lnTo>
                    <a:pt x="1894" y="1164"/>
                  </a:lnTo>
                  <a:lnTo>
                    <a:pt x="1894" y="1164"/>
                  </a:lnTo>
                  <a:lnTo>
                    <a:pt x="1886" y="1178"/>
                  </a:lnTo>
                  <a:lnTo>
                    <a:pt x="1877" y="1190"/>
                  </a:lnTo>
                  <a:lnTo>
                    <a:pt x="1864" y="1205"/>
                  </a:lnTo>
                  <a:lnTo>
                    <a:pt x="1855" y="1212"/>
                  </a:lnTo>
                  <a:lnTo>
                    <a:pt x="1846" y="1220"/>
                  </a:lnTo>
                  <a:lnTo>
                    <a:pt x="1835" y="1227"/>
                  </a:lnTo>
                  <a:lnTo>
                    <a:pt x="1824" y="1233"/>
                  </a:lnTo>
                  <a:lnTo>
                    <a:pt x="1810" y="1238"/>
                  </a:lnTo>
                  <a:lnTo>
                    <a:pt x="1797" y="1242"/>
                  </a:lnTo>
                  <a:lnTo>
                    <a:pt x="1782" y="1245"/>
                  </a:lnTo>
                  <a:lnTo>
                    <a:pt x="1765" y="1245"/>
                  </a:lnTo>
                  <a:lnTo>
                    <a:pt x="1765" y="1245"/>
                  </a:lnTo>
                  <a:lnTo>
                    <a:pt x="1746" y="1244"/>
                  </a:lnTo>
                  <a:lnTo>
                    <a:pt x="1728" y="1241"/>
                  </a:lnTo>
                  <a:lnTo>
                    <a:pt x="1710" y="1235"/>
                  </a:lnTo>
                  <a:lnTo>
                    <a:pt x="1693" y="1227"/>
                  </a:lnTo>
                  <a:lnTo>
                    <a:pt x="1677" y="1218"/>
                  </a:lnTo>
                  <a:lnTo>
                    <a:pt x="1662" y="1206"/>
                  </a:lnTo>
                  <a:lnTo>
                    <a:pt x="1649" y="1193"/>
                  </a:lnTo>
                  <a:lnTo>
                    <a:pt x="1635" y="1178"/>
                  </a:lnTo>
                  <a:lnTo>
                    <a:pt x="1623" y="1161"/>
                  </a:lnTo>
                  <a:lnTo>
                    <a:pt x="1613" y="1145"/>
                  </a:lnTo>
                  <a:lnTo>
                    <a:pt x="1604" y="1126"/>
                  </a:lnTo>
                  <a:lnTo>
                    <a:pt x="1595" y="1105"/>
                  </a:lnTo>
                  <a:lnTo>
                    <a:pt x="1589" y="1084"/>
                  </a:lnTo>
                  <a:lnTo>
                    <a:pt x="1584" y="1063"/>
                  </a:lnTo>
                  <a:lnTo>
                    <a:pt x="1581" y="1039"/>
                  </a:lnTo>
                  <a:lnTo>
                    <a:pt x="1581" y="1016"/>
                  </a:lnTo>
                  <a:lnTo>
                    <a:pt x="1581" y="1016"/>
                  </a:lnTo>
                  <a:lnTo>
                    <a:pt x="1581" y="993"/>
                  </a:lnTo>
                  <a:lnTo>
                    <a:pt x="1584" y="970"/>
                  </a:lnTo>
                  <a:lnTo>
                    <a:pt x="1589" y="948"/>
                  </a:lnTo>
                  <a:lnTo>
                    <a:pt x="1595" y="927"/>
                  </a:lnTo>
                  <a:lnTo>
                    <a:pt x="1604" y="907"/>
                  </a:lnTo>
                  <a:lnTo>
                    <a:pt x="1613" y="888"/>
                  </a:lnTo>
                  <a:lnTo>
                    <a:pt x="1623" y="870"/>
                  </a:lnTo>
                  <a:lnTo>
                    <a:pt x="1635" y="854"/>
                  </a:lnTo>
                  <a:lnTo>
                    <a:pt x="1649" y="839"/>
                  </a:lnTo>
                  <a:lnTo>
                    <a:pt x="1662" y="825"/>
                  </a:lnTo>
                  <a:lnTo>
                    <a:pt x="1677" y="815"/>
                  </a:lnTo>
                  <a:lnTo>
                    <a:pt x="1693" y="804"/>
                  </a:lnTo>
                  <a:lnTo>
                    <a:pt x="1710" y="797"/>
                  </a:lnTo>
                  <a:lnTo>
                    <a:pt x="1728" y="791"/>
                  </a:lnTo>
                  <a:lnTo>
                    <a:pt x="1746" y="788"/>
                  </a:lnTo>
                  <a:lnTo>
                    <a:pt x="1765" y="786"/>
                  </a:lnTo>
                  <a:lnTo>
                    <a:pt x="1765" y="786"/>
                  </a:lnTo>
                  <a:close/>
                </a:path>
              </a:pathLst>
            </a:custGeom>
            <a:noFill/>
            <a:ln w="28575" cap="flat">
              <a:solidFill>
                <a:srgbClr val="7F7F7F"/>
              </a:solidFill>
              <a:prstDash val="solid"/>
              <a:round/>
              <a:headEnd type="none" w="med" len="med"/>
              <a:tailEnd type="none" w="med" len="med"/>
            </a:ln>
          </p:spPr>
          <p:txBody>
            <a:bodyPr lIns="91425" tIns="45700" rIns="91425" bIns="360000" anchor="ctr" anchorCtr="0">
              <a:noAutofit/>
            </a:bodyPr>
            <a:lstStyle/>
            <a:p>
              <a:endParaRPr/>
            </a:p>
          </p:txBody>
        </p:sp>
        <p:sp>
          <p:nvSpPr>
            <p:cNvPr id="116" name="Shape 116"/>
            <p:cNvSpPr/>
            <p:nvPr/>
          </p:nvSpPr>
          <p:spPr>
            <a:xfrm>
              <a:off x="395287" y="4494335"/>
              <a:ext cx="2465070" cy="1990600"/>
            </a:xfrm>
            <a:custGeom>
              <a:avLst/>
              <a:gdLst/>
              <a:ahLst/>
              <a:cxnLst/>
              <a:rect l="0" t="0" r="0" b="0"/>
              <a:pathLst>
                <a:path w="2377" h="1976" extrusionOk="0">
                  <a:moveTo>
                    <a:pt x="788" y="212"/>
                  </a:moveTo>
                  <a:lnTo>
                    <a:pt x="788" y="212"/>
                  </a:lnTo>
                  <a:lnTo>
                    <a:pt x="788" y="196"/>
                  </a:lnTo>
                  <a:lnTo>
                    <a:pt x="791" y="179"/>
                  </a:lnTo>
                  <a:lnTo>
                    <a:pt x="795" y="166"/>
                  </a:lnTo>
                  <a:lnTo>
                    <a:pt x="800" y="152"/>
                  </a:lnTo>
                  <a:lnTo>
                    <a:pt x="806" y="142"/>
                  </a:lnTo>
                  <a:lnTo>
                    <a:pt x="813" y="131"/>
                  </a:lnTo>
                  <a:lnTo>
                    <a:pt x="821" y="121"/>
                  </a:lnTo>
                  <a:lnTo>
                    <a:pt x="828" y="113"/>
                  </a:lnTo>
                  <a:lnTo>
                    <a:pt x="843" y="98"/>
                  </a:lnTo>
                  <a:lnTo>
                    <a:pt x="855" y="89"/>
                  </a:lnTo>
                  <a:lnTo>
                    <a:pt x="868" y="82"/>
                  </a:lnTo>
                  <a:lnTo>
                    <a:pt x="868" y="82"/>
                  </a:lnTo>
                  <a:lnTo>
                    <a:pt x="877" y="76"/>
                  </a:lnTo>
                  <a:lnTo>
                    <a:pt x="886" y="70"/>
                  </a:lnTo>
                  <a:lnTo>
                    <a:pt x="894" y="64"/>
                  </a:lnTo>
                  <a:lnTo>
                    <a:pt x="900" y="57"/>
                  </a:lnTo>
                  <a:lnTo>
                    <a:pt x="904" y="51"/>
                  </a:lnTo>
                  <a:lnTo>
                    <a:pt x="907" y="43"/>
                  </a:lnTo>
                  <a:lnTo>
                    <a:pt x="909" y="37"/>
                  </a:lnTo>
                  <a:lnTo>
                    <a:pt x="909" y="31"/>
                  </a:lnTo>
                  <a:lnTo>
                    <a:pt x="907" y="25"/>
                  </a:lnTo>
                  <a:lnTo>
                    <a:pt x="904" y="19"/>
                  </a:lnTo>
                  <a:lnTo>
                    <a:pt x="900" y="13"/>
                  </a:lnTo>
                  <a:lnTo>
                    <a:pt x="894" y="9"/>
                  </a:lnTo>
                  <a:lnTo>
                    <a:pt x="886" y="6"/>
                  </a:lnTo>
                  <a:lnTo>
                    <a:pt x="877" y="3"/>
                  </a:lnTo>
                  <a:lnTo>
                    <a:pt x="867" y="1"/>
                  </a:lnTo>
                  <a:lnTo>
                    <a:pt x="856" y="0"/>
                  </a:lnTo>
                  <a:lnTo>
                    <a:pt x="0" y="0"/>
                  </a:lnTo>
                  <a:lnTo>
                    <a:pt x="0" y="1976"/>
                  </a:lnTo>
                  <a:lnTo>
                    <a:pt x="1979" y="1976"/>
                  </a:lnTo>
                  <a:lnTo>
                    <a:pt x="1979" y="1522"/>
                  </a:lnTo>
                  <a:lnTo>
                    <a:pt x="1980" y="1522"/>
                  </a:lnTo>
                  <a:lnTo>
                    <a:pt x="1980" y="1121"/>
                  </a:lnTo>
                  <a:lnTo>
                    <a:pt x="1980" y="1121"/>
                  </a:lnTo>
                  <a:lnTo>
                    <a:pt x="1982" y="1109"/>
                  </a:lnTo>
                  <a:lnTo>
                    <a:pt x="1983" y="1099"/>
                  </a:lnTo>
                  <a:lnTo>
                    <a:pt x="1986" y="1090"/>
                  </a:lnTo>
                  <a:lnTo>
                    <a:pt x="1989" y="1082"/>
                  </a:lnTo>
                  <a:lnTo>
                    <a:pt x="1994" y="1076"/>
                  </a:lnTo>
                  <a:lnTo>
                    <a:pt x="2000" y="1072"/>
                  </a:lnTo>
                  <a:lnTo>
                    <a:pt x="2004" y="1069"/>
                  </a:lnTo>
                  <a:lnTo>
                    <a:pt x="2010" y="1067"/>
                  </a:lnTo>
                  <a:lnTo>
                    <a:pt x="2018" y="1067"/>
                  </a:lnTo>
                  <a:lnTo>
                    <a:pt x="2024" y="1069"/>
                  </a:lnTo>
                  <a:lnTo>
                    <a:pt x="2031" y="1072"/>
                  </a:lnTo>
                  <a:lnTo>
                    <a:pt x="2037" y="1076"/>
                  </a:lnTo>
                  <a:lnTo>
                    <a:pt x="2045" y="1082"/>
                  </a:lnTo>
                  <a:lnTo>
                    <a:pt x="2051" y="1090"/>
                  </a:lnTo>
                  <a:lnTo>
                    <a:pt x="2057" y="1099"/>
                  </a:lnTo>
                  <a:lnTo>
                    <a:pt x="2063" y="1109"/>
                  </a:lnTo>
                  <a:lnTo>
                    <a:pt x="2063" y="1109"/>
                  </a:lnTo>
                  <a:lnTo>
                    <a:pt x="2070" y="1121"/>
                  </a:lnTo>
                  <a:lnTo>
                    <a:pt x="2079" y="1134"/>
                  </a:lnTo>
                  <a:lnTo>
                    <a:pt x="2093" y="1149"/>
                  </a:lnTo>
                  <a:lnTo>
                    <a:pt x="2102" y="1157"/>
                  </a:lnTo>
                  <a:lnTo>
                    <a:pt x="2111" y="1163"/>
                  </a:lnTo>
                  <a:lnTo>
                    <a:pt x="2121" y="1170"/>
                  </a:lnTo>
                  <a:lnTo>
                    <a:pt x="2133" y="1176"/>
                  </a:lnTo>
                  <a:lnTo>
                    <a:pt x="2146" y="1181"/>
                  </a:lnTo>
                  <a:lnTo>
                    <a:pt x="2160" y="1185"/>
                  </a:lnTo>
                  <a:lnTo>
                    <a:pt x="2175" y="1188"/>
                  </a:lnTo>
                  <a:lnTo>
                    <a:pt x="2191" y="1188"/>
                  </a:lnTo>
                  <a:lnTo>
                    <a:pt x="2191" y="1188"/>
                  </a:lnTo>
                  <a:lnTo>
                    <a:pt x="2211" y="1188"/>
                  </a:lnTo>
                  <a:lnTo>
                    <a:pt x="2229" y="1184"/>
                  </a:lnTo>
                  <a:lnTo>
                    <a:pt x="2247" y="1179"/>
                  </a:lnTo>
                  <a:lnTo>
                    <a:pt x="2263" y="1170"/>
                  </a:lnTo>
                  <a:lnTo>
                    <a:pt x="2279" y="1161"/>
                  </a:lnTo>
                  <a:lnTo>
                    <a:pt x="2294" y="1149"/>
                  </a:lnTo>
                  <a:lnTo>
                    <a:pt x="2309" y="1136"/>
                  </a:lnTo>
                  <a:lnTo>
                    <a:pt x="2321" y="1121"/>
                  </a:lnTo>
                  <a:lnTo>
                    <a:pt x="2333" y="1106"/>
                  </a:lnTo>
                  <a:lnTo>
                    <a:pt x="2345" y="1088"/>
                  </a:lnTo>
                  <a:lnTo>
                    <a:pt x="2354" y="1069"/>
                  </a:lnTo>
                  <a:lnTo>
                    <a:pt x="2362" y="1049"/>
                  </a:lnTo>
                  <a:lnTo>
                    <a:pt x="2368" y="1028"/>
                  </a:lnTo>
                  <a:lnTo>
                    <a:pt x="2372" y="1006"/>
                  </a:lnTo>
                  <a:lnTo>
                    <a:pt x="2375" y="983"/>
                  </a:lnTo>
                  <a:lnTo>
                    <a:pt x="2377" y="960"/>
                  </a:lnTo>
                  <a:lnTo>
                    <a:pt x="2377" y="960"/>
                  </a:lnTo>
                  <a:lnTo>
                    <a:pt x="2375" y="936"/>
                  </a:lnTo>
                  <a:lnTo>
                    <a:pt x="2372" y="913"/>
                  </a:lnTo>
                  <a:lnTo>
                    <a:pt x="2368" y="891"/>
                  </a:lnTo>
                  <a:lnTo>
                    <a:pt x="2362" y="870"/>
                  </a:lnTo>
                  <a:lnTo>
                    <a:pt x="2354" y="850"/>
                  </a:lnTo>
                  <a:lnTo>
                    <a:pt x="2345" y="831"/>
                  </a:lnTo>
                  <a:lnTo>
                    <a:pt x="2333" y="813"/>
                  </a:lnTo>
                  <a:lnTo>
                    <a:pt x="2321" y="797"/>
                  </a:lnTo>
                  <a:lnTo>
                    <a:pt x="2309" y="783"/>
                  </a:lnTo>
                  <a:lnTo>
                    <a:pt x="2294" y="770"/>
                  </a:lnTo>
                  <a:lnTo>
                    <a:pt x="2279" y="758"/>
                  </a:lnTo>
                  <a:lnTo>
                    <a:pt x="2263" y="749"/>
                  </a:lnTo>
                  <a:lnTo>
                    <a:pt x="2247" y="740"/>
                  </a:lnTo>
                  <a:lnTo>
                    <a:pt x="2229" y="735"/>
                  </a:lnTo>
                  <a:lnTo>
                    <a:pt x="2211" y="731"/>
                  </a:lnTo>
                  <a:lnTo>
                    <a:pt x="2191" y="729"/>
                  </a:lnTo>
                  <a:lnTo>
                    <a:pt x="2191" y="729"/>
                  </a:lnTo>
                  <a:lnTo>
                    <a:pt x="2175" y="731"/>
                  </a:lnTo>
                  <a:lnTo>
                    <a:pt x="2160" y="734"/>
                  </a:lnTo>
                  <a:lnTo>
                    <a:pt x="2146" y="737"/>
                  </a:lnTo>
                  <a:lnTo>
                    <a:pt x="2133" y="743"/>
                  </a:lnTo>
                  <a:lnTo>
                    <a:pt x="2121" y="749"/>
                  </a:lnTo>
                  <a:lnTo>
                    <a:pt x="2111" y="755"/>
                  </a:lnTo>
                  <a:lnTo>
                    <a:pt x="2102" y="762"/>
                  </a:lnTo>
                  <a:lnTo>
                    <a:pt x="2093" y="770"/>
                  </a:lnTo>
                  <a:lnTo>
                    <a:pt x="2079" y="785"/>
                  </a:lnTo>
                  <a:lnTo>
                    <a:pt x="2070" y="798"/>
                  </a:lnTo>
                  <a:lnTo>
                    <a:pt x="2063" y="810"/>
                  </a:lnTo>
                  <a:lnTo>
                    <a:pt x="2063" y="810"/>
                  </a:lnTo>
                  <a:lnTo>
                    <a:pt x="2057" y="820"/>
                  </a:lnTo>
                  <a:lnTo>
                    <a:pt x="2051" y="829"/>
                  </a:lnTo>
                  <a:lnTo>
                    <a:pt x="2045" y="837"/>
                  </a:lnTo>
                  <a:lnTo>
                    <a:pt x="2037" y="843"/>
                  </a:lnTo>
                  <a:lnTo>
                    <a:pt x="2031" y="847"/>
                  </a:lnTo>
                  <a:lnTo>
                    <a:pt x="2024" y="850"/>
                  </a:lnTo>
                  <a:lnTo>
                    <a:pt x="2018" y="852"/>
                  </a:lnTo>
                  <a:lnTo>
                    <a:pt x="2010" y="852"/>
                  </a:lnTo>
                  <a:lnTo>
                    <a:pt x="2004" y="850"/>
                  </a:lnTo>
                  <a:lnTo>
                    <a:pt x="2000" y="847"/>
                  </a:lnTo>
                  <a:lnTo>
                    <a:pt x="1994" y="843"/>
                  </a:lnTo>
                  <a:lnTo>
                    <a:pt x="1989" y="837"/>
                  </a:lnTo>
                  <a:lnTo>
                    <a:pt x="1986" y="829"/>
                  </a:lnTo>
                  <a:lnTo>
                    <a:pt x="1983" y="820"/>
                  </a:lnTo>
                  <a:lnTo>
                    <a:pt x="1982" y="810"/>
                  </a:lnTo>
                  <a:lnTo>
                    <a:pt x="1980" y="798"/>
                  </a:lnTo>
                  <a:lnTo>
                    <a:pt x="1980" y="547"/>
                  </a:lnTo>
                  <a:lnTo>
                    <a:pt x="1979" y="547"/>
                  </a:lnTo>
                  <a:lnTo>
                    <a:pt x="1979" y="0"/>
                  </a:lnTo>
                  <a:lnTo>
                    <a:pt x="1178" y="0"/>
                  </a:lnTo>
                  <a:lnTo>
                    <a:pt x="1178" y="0"/>
                  </a:lnTo>
                  <a:lnTo>
                    <a:pt x="1166" y="1"/>
                  </a:lnTo>
                  <a:lnTo>
                    <a:pt x="1155" y="3"/>
                  </a:lnTo>
                  <a:lnTo>
                    <a:pt x="1146" y="6"/>
                  </a:lnTo>
                  <a:lnTo>
                    <a:pt x="1140" y="9"/>
                  </a:lnTo>
                  <a:lnTo>
                    <a:pt x="1134" y="13"/>
                  </a:lnTo>
                  <a:lnTo>
                    <a:pt x="1130" y="19"/>
                  </a:lnTo>
                  <a:lnTo>
                    <a:pt x="1127" y="25"/>
                  </a:lnTo>
                  <a:lnTo>
                    <a:pt x="1125" y="31"/>
                  </a:lnTo>
                  <a:lnTo>
                    <a:pt x="1125" y="37"/>
                  </a:lnTo>
                  <a:lnTo>
                    <a:pt x="1125" y="43"/>
                  </a:lnTo>
                  <a:lnTo>
                    <a:pt x="1128" y="51"/>
                  </a:lnTo>
                  <a:lnTo>
                    <a:pt x="1133" y="57"/>
                  </a:lnTo>
                  <a:lnTo>
                    <a:pt x="1139" y="64"/>
                  </a:lnTo>
                  <a:lnTo>
                    <a:pt x="1146" y="70"/>
                  </a:lnTo>
                  <a:lnTo>
                    <a:pt x="1155" y="76"/>
                  </a:lnTo>
                  <a:lnTo>
                    <a:pt x="1166" y="82"/>
                  </a:lnTo>
                  <a:lnTo>
                    <a:pt x="1166" y="82"/>
                  </a:lnTo>
                  <a:lnTo>
                    <a:pt x="1178" y="89"/>
                  </a:lnTo>
                  <a:lnTo>
                    <a:pt x="1191" y="98"/>
                  </a:lnTo>
                  <a:lnTo>
                    <a:pt x="1206" y="113"/>
                  </a:lnTo>
                  <a:lnTo>
                    <a:pt x="1214" y="121"/>
                  </a:lnTo>
                  <a:lnTo>
                    <a:pt x="1221" y="131"/>
                  </a:lnTo>
                  <a:lnTo>
                    <a:pt x="1227" y="142"/>
                  </a:lnTo>
                  <a:lnTo>
                    <a:pt x="1233" y="152"/>
                  </a:lnTo>
                  <a:lnTo>
                    <a:pt x="1239" y="166"/>
                  </a:lnTo>
                  <a:lnTo>
                    <a:pt x="1242" y="179"/>
                  </a:lnTo>
                  <a:lnTo>
                    <a:pt x="1245" y="196"/>
                  </a:lnTo>
                  <a:lnTo>
                    <a:pt x="1247" y="212"/>
                  </a:lnTo>
                  <a:lnTo>
                    <a:pt x="1247" y="212"/>
                  </a:lnTo>
                  <a:lnTo>
                    <a:pt x="1245" y="230"/>
                  </a:lnTo>
                  <a:lnTo>
                    <a:pt x="1242" y="248"/>
                  </a:lnTo>
                  <a:lnTo>
                    <a:pt x="1236" y="266"/>
                  </a:lnTo>
                  <a:lnTo>
                    <a:pt x="1229" y="282"/>
                  </a:lnTo>
                  <a:lnTo>
                    <a:pt x="1218" y="299"/>
                  </a:lnTo>
                  <a:lnTo>
                    <a:pt x="1206" y="314"/>
                  </a:lnTo>
                  <a:lnTo>
                    <a:pt x="1194" y="329"/>
                  </a:lnTo>
                  <a:lnTo>
                    <a:pt x="1179" y="342"/>
                  </a:lnTo>
                  <a:lnTo>
                    <a:pt x="1163" y="354"/>
                  </a:lnTo>
                  <a:lnTo>
                    <a:pt x="1145" y="365"/>
                  </a:lnTo>
                  <a:lnTo>
                    <a:pt x="1125" y="374"/>
                  </a:lnTo>
                  <a:lnTo>
                    <a:pt x="1106" y="381"/>
                  </a:lnTo>
                  <a:lnTo>
                    <a:pt x="1085" y="387"/>
                  </a:lnTo>
                  <a:lnTo>
                    <a:pt x="1063" y="391"/>
                  </a:lnTo>
                  <a:lnTo>
                    <a:pt x="1040" y="394"/>
                  </a:lnTo>
                  <a:lnTo>
                    <a:pt x="1016" y="396"/>
                  </a:lnTo>
                  <a:lnTo>
                    <a:pt x="1016" y="396"/>
                  </a:lnTo>
                  <a:lnTo>
                    <a:pt x="994" y="394"/>
                  </a:lnTo>
                  <a:lnTo>
                    <a:pt x="970" y="391"/>
                  </a:lnTo>
                  <a:lnTo>
                    <a:pt x="949" y="387"/>
                  </a:lnTo>
                  <a:lnTo>
                    <a:pt x="928" y="381"/>
                  </a:lnTo>
                  <a:lnTo>
                    <a:pt x="907" y="374"/>
                  </a:lnTo>
                  <a:lnTo>
                    <a:pt x="888" y="365"/>
                  </a:lnTo>
                  <a:lnTo>
                    <a:pt x="871" y="354"/>
                  </a:lnTo>
                  <a:lnTo>
                    <a:pt x="855" y="342"/>
                  </a:lnTo>
                  <a:lnTo>
                    <a:pt x="840" y="329"/>
                  </a:lnTo>
                  <a:lnTo>
                    <a:pt x="827" y="314"/>
                  </a:lnTo>
                  <a:lnTo>
                    <a:pt x="815" y="299"/>
                  </a:lnTo>
                  <a:lnTo>
                    <a:pt x="806" y="282"/>
                  </a:lnTo>
                  <a:lnTo>
                    <a:pt x="798" y="266"/>
                  </a:lnTo>
                  <a:lnTo>
                    <a:pt x="792" y="248"/>
                  </a:lnTo>
                  <a:lnTo>
                    <a:pt x="789" y="230"/>
                  </a:lnTo>
                  <a:lnTo>
                    <a:pt x="788" y="212"/>
                  </a:lnTo>
                  <a:lnTo>
                    <a:pt x="788" y="212"/>
                  </a:lnTo>
                  <a:close/>
                </a:path>
              </a:pathLst>
            </a:custGeom>
            <a:noFill/>
            <a:ln w="28575" cap="flat">
              <a:solidFill>
                <a:srgbClr val="7F7F7F"/>
              </a:solidFill>
              <a:prstDash val="solid"/>
              <a:round/>
              <a:headEnd type="none" w="med" len="med"/>
              <a:tailEnd type="none" w="med" len="med"/>
            </a:ln>
          </p:spPr>
          <p:txBody>
            <a:bodyPr lIns="91425" tIns="45700" rIns="324000" bIns="45700" anchor="ctr" anchorCtr="0">
              <a:noAutofit/>
            </a:bodyPr>
            <a:lstStyle/>
            <a:p>
              <a:endParaRPr/>
            </a:p>
          </p:txBody>
        </p:sp>
        <p:sp>
          <p:nvSpPr>
            <p:cNvPr id="117" name="Shape 117"/>
            <p:cNvSpPr/>
            <p:nvPr/>
          </p:nvSpPr>
          <p:spPr>
            <a:xfrm>
              <a:off x="2456177" y="4088739"/>
              <a:ext cx="2462215" cy="2389276"/>
            </a:xfrm>
            <a:custGeom>
              <a:avLst/>
              <a:gdLst/>
              <a:ahLst/>
              <a:cxnLst/>
              <a:rect l="0" t="0" r="0" b="0"/>
              <a:pathLst>
                <a:path w="2376" h="2374" extrusionOk="0">
                  <a:moveTo>
                    <a:pt x="2190" y="1129"/>
                  </a:moveTo>
                  <a:lnTo>
                    <a:pt x="2190" y="1129"/>
                  </a:lnTo>
                  <a:lnTo>
                    <a:pt x="2174" y="1129"/>
                  </a:lnTo>
                  <a:lnTo>
                    <a:pt x="2159" y="1132"/>
                  </a:lnTo>
                  <a:lnTo>
                    <a:pt x="2145" y="1136"/>
                  </a:lnTo>
                  <a:lnTo>
                    <a:pt x="2132" y="1141"/>
                  </a:lnTo>
                  <a:lnTo>
                    <a:pt x="2121" y="1147"/>
                  </a:lnTo>
                  <a:lnTo>
                    <a:pt x="2110" y="1154"/>
                  </a:lnTo>
                  <a:lnTo>
                    <a:pt x="2101" y="1162"/>
                  </a:lnTo>
                  <a:lnTo>
                    <a:pt x="2092" y="1169"/>
                  </a:lnTo>
                  <a:lnTo>
                    <a:pt x="2078" y="1184"/>
                  </a:lnTo>
                  <a:lnTo>
                    <a:pt x="2069" y="1196"/>
                  </a:lnTo>
                  <a:lnTo>
                    <a:pt x="2062" y="1210"/>
                  </a:lnTo>
                  <a:lnTo>
                    <a:pt x="2062" y="1210"/>
                  </a:lnTo>
                  <a:lnTo>
                    <a:pt x="2056" y="1218"/>
                  </a:lnTo>
                  <a:lnTo>
                    <a:pt x="2050" y="1227"/>
                  </a:lnTo>
                  <a:lnTo>
                    <a:pt x="2044" y="1235"/>
                  </a:lnTo>
                  <a:lnTo>
                    <a:pt x="2036" y="1241"/>
                  </a:lnTo>
                  <a:lnTo>
                    <a:pt x="2030" y="1245"/>
                  </a:lnTo>
                  <a:lnTo>
                    <a:pt x="2023" y="1248"/>
                  </a:lnTo>
                  <a:lnTo>
                    <a:pt x="2017" y="1250"/>
                  </a:lnTo>
                  <a:lnTo>
                    <a:pt x="2009" y="1250"/>
                  </a:lnTo>
                  <a:lnTo>
                    <a:pt x="2003" y="1248"/>
                  </a:lnTo>
                  <a:lnTo>
                    <a:pt x="1999" y="1245"/>
                  </a:lnTo>
                  <a:lnTo>
                    <a:pt x="1993" y="1241"/>
                  </a:lnTo>
                  <a:lnTo>
                    <a:pt x="1988" y="1235"/>
                  </a:lnTo>
                  <a:lnTo>
                    <a:pt x="1985" y="1227"/>
                  </a:lnTo>
                  <a:lnTo>
                    <a:pt x="1982" y="1218"/>
                  </a:lnTo>
                  <a:lnTo>
                    <a:pt x="1981" y="1208"/>
                  </a:lnTo>
                  <a:lnTo>
                    <a:pt x="1979" y="1198"/>
                  </a:lnTo>
                  <a:lnTo>
                    <a:pt x="1979" y="395"/>
                  </a:lnTo>
                  <a:lnTo>
                    <a:pt x="1125" y="395"/>
                  </a:lnTo>
                  <a:lnTo>
                    <a:pt x="1125" y="395"/>
                  </a:lnTo>
                  <a:lnTo>
                    <a:pt x="1113" y="395"/>
                  </a:lnTo>
                  <a:lnTo>
                    <a:pt x="1102" y="393"/>
                  </a:lnTo>
                  <a:lnTo>
                    <a:pt x="1093" y="390"/>
                  </a:lnTo>
                  <a:lnTo>
                    <a:pt x="1086" y="386"/>
                  </a:lnTo>
                  <a:lnTo>
                    <a:pt x="1080" y="381"/>
                  </a:lnTo>
                  <a:lnTo>
                    <a:pt x="1075" y="377"/>
                  </a:lnTo>
                  <a:lnTo>
                    <a:pt x="1072" y="371"/>
                  </a:lnTo>
                  <a:lnTo>
                    <a:pt x="1071" y="365"/>
                  </a:lnTo>
                  <a:lnTo>
                    <a:pt x="1071" y="359"/>
                  </a:lnTo>
                  <a:lnTo>
                    <a:pt x="1072" y="351"/>
                  </a:lnTo>
                  <a:lnTo>
                    <a:pt x="1075" y="345"/>
                  </a:lnTo>
                  <a:lnTo>
                    <a:pt x="1080" y="338"/>
                  </a:lnTo>
                  <a:lnTo>
                    <a:pt x="1086" y="332"/>
                  </a:lnTo>
                  <a:lnTo>
                    <a:pt x="1093" y="326"/>
                  </a:lnTo>
                  <a:lnTo>
                    <a:pt x="1102" y="319"/>
                  </a:lnTo>
                  <a:lnTo>
                    <a:pt x="1113" y="314"/>
                  </a:lnTo>
                  <a:lnTo>
                    <a:pt x="1113" y="314"/>
                  </a:lnTo>
                  <a:lnTo>
                    <a:pt x="1125" y="307"/>
                  </a:lnTo>
                  <a:lnTo>
                    <a:pt x="1138" y="296"/>
                  </a:lnTo>
                  <a:lnTo>
                    <a:pt x="1153" y="283"/>
                  </a:lnTo>
                  <a:lnTo>
                    <a:pt x="1160" y="275"/>
                  </a:lnTo>
                  <a:lnTo>
                    <a:pt x="1168" y="265"/>
                  </a:lnTo>
                  <a:lnTo>
                    <a:pt x="1174" y="254"/>
                  </a:lnTo>
                  <a:lnTo>
                    <a:pt x="1180" y="242"/>
                  </a:lnTo>
                  <a:lnTo>
                    <a:pt x="1186" y="230"/>
                  </a:lnTo>
                  <a:lnTo>
                    <a:pt x="1189" y="215"/>
                  </a:lnTo>
                  <a:lnTo>
                    <a:pt x="1192" y="200"/>
                  </a:lnTo>
                  <a:lnTo>
                    <a:pt x="1193" y="184"/>
                  </a:lnTo>
                  <a:lnTo>
                    <a:pt x="1193" y="184"/>
                  </a:lnTo>
                  <a:lnTo>
                    <a:pt x="1192" y="166"/>
                  </a:lnTo>
                  <a:lnTo>
                    <a:pt x="1187" y="147"/>
                  </a:lnTo>
                  <a:lnTo>
                    <a:pt x="1183" y="130"/>
                  </a:lnTo>
                  <a:lnTo>
                    <a:pt x="1174" y="112"/>
                  </a:lnTo>
                  <a:lnTo>
                    <a:pt x="1165" y="97"/>
                  </a:lnTo>
                  <a:lnTo>
                    <a:pt x="1153" y="81"/>
                  </a:lnTo>
                  <a:lnTo>
                    <a:pt x="1141" y="67"/>
                  </a:lnTo>
                  <a:lnTo>
                    <a:pt x="1126" y="54"/>
                  </a:lnTo>
                  <a:lnTo>
                    <a:pt x="1110" y="42"/>
                  </a:lnTo>
                  <a:lnTo>
                    <a:pt x="1092" y="32"/>
                  </a:lnTo>
                  <a:lnTo>
                    <a:pt x="1072" y="23"/>
                  </a:lnTo>
                  <a:lnTo>
                    <a:pt x="1053" y="15"/>
                  </a:lnTo>
                  <a:lnTo>
                    <a:pt x="1032" y="9"/>
                  </a:lnTo>
                  <a:lnTo>
                    <a:pt x="1009" y="3"/>
                  </a:lnTo>
                  <a:lnTo>
                    <a:pt x="987" y="2"/>
                  </a:lnTo>
                  <a:lnTo>
                    <a:pt x="963" y="0"/>
                  </a:lnTo>
                  <a:lnTo>
                    <a:pt x="963" y="0"/>
                  </a:lnTo>
                  <a:lnTo>
                    <a:pt x="939" y="2"/>
                  </a:lnTo>
                  <a:lnTo>
                    <a:pt x="917" y="3"/>
                  </a:lnTo>
                  <a:lnTo>
                    <a:pt x="894" y="9"/>
                  </a:lnTo>
                  <a:lnTo>
                    <a:pt x="873" y="15"/>
                  </a:lnTo>
                  <a:lnTo>
                    <a:pt x="854" y="23"/>
                  </a:lnTo>
                  <a:lnTo>
                    <a:pt x="835" y="32"/>
                  </a:lnTo>
                  <a:lnTo>
                    <a:pt x="817" y="42"/>
                  </a:lnTo>
                  <a:lnTo>
                    <a:pt x="802" y="54"/>
                  </a:lnTo>
                  <a:lnTo>
                    <a:pt x="787" y="67"/>
                  </a:lnTo>
                  <a:lnTo>
                    <a:pt x="773" y="81"/>
                  </a:lnTo>
                  <a:lnTo>
                    <a:pt x="761" y="97"/>
                  </a:lnTo>
                  <a:lnTo>
                    <a:pt x="752" y="112"/>
                  </a:lnTo>
                  <a:lnTo>
                    <a:pt x="745" y="130"/>
                  </a:lnTo>
                  <a:lnTo>
                    <a:pt x="739" y="147"/>
                  </a:lnTo>
                  <a:lnTo>
                    <a:pt x="734" y="166"/>
                  </a:lnTo>
                  <a:lnTo>
                    <a:pt x="734" y="184"/>
                  </a:lnTo>
                  <a:lnTo>
                    <a:pt x="734" y="184"/>
                  </a:lnTo>
                  <a:lnTo>
                    <a:pt x="734" y="200"/>
                  </a:lnTo>
                  <a:lnTo>
                    <a:pt x="737" y="215"/>
                  </a:lnTo>
                  <a:lnTo>
                    <a:pt x="742" y="230"/>
                  </a:lnTo>
                  <a:lnTo>
                    <a:pt x="746" y="242"/>
                  </a:lnTo>
                  <a:lnTo>
                    <a:pt x="752" y="254"/>
                  </a:lnTo>
                  <a:lnTo>
                    <a:pt x="760" y="265"/>
                  </a:lnTo>
                  <a:lnTo>
                    <a:pt x="766" y="275"/>
                  </a:lnTo>
                  <a:lnTo>
                    <a:pt x="775" y="283"/>
                  </a:lnTo>
                  <a:lnTo>
                    <a:pt x="788" y="296"/>
                  </a:lnTo>
                  <a:lnTo>
                    <a:pt x="802" y="307"/>
                  </a:lnTo>
                  <a:lnTo>
                    <a:pt x="814" y="314"/>
                  </a:lnTo>
                  <a:lnTo>
                    <a:pt x="814" y="314"/>
                  </a:lnTo>
                  <a:lnTo>
                    <a:pt x="824" y="319"/>
                  </a:lnTo>
                  <a:lnTo>
                    <a:pt x="833" y="326"/>
                  </a:lnTo>
                  <a:lnTo>
                    <a:pt x="840" y="332"/>
                  </a:lnTo>
                  <a:lnTo>
                    <a:pt x="846" y="338"/>
                  </a:lnTo>
                  <a:lnTo>
                    <a:pt x="851" y="345"/>
                  </a:lnTo>
                  <a:lnTo>
                    <a:pt x="854" y="351"/>
                  </a:lnTo>
                  <a:lnTo>
                    <a:pt x="855" y="359"/>
                  </a:lnTo>
                  <a:lnTo>
                    <a:pt x="855" y="365"/>
                  </a:lnTo>
                  <a:lnTo>
                    <a:pt x="854" y="371"/>
                  </a:lnTo>
                  <a:lnTo>
                    <a:pt x="851" y="377"/>
                  </a:lnTo>
                  <a:lnTo>
                    <a:pt x="846" y="381"/>
                  </a:lnTo>
                  <a:lnTo>
                    <a:pt x="840" y="386"/>
                  </a:lnTo>
                  <a:lnTo>
                    <a:pt x="833" y="390"/>
                  </a:lnTo>
                  <a:lnTo>
                    <a:pt x="824" y="393"/>
                  </a:lnTo>
                  <a:lnTo>
                    <a:pt x="814" y="395"/>
                  </a:lnTo>
                  <a:lnTo>
                    <a:pt x="802" y="395"/>
                  </a:lnTo>
                  <a:lnTo>
                    <a:pt x="0" y="395"/>
                  </a:lnTo>
                  <a:lnTo>
                    <a:pt x="0" y="1236"/>
                  </a:lnTo>
                  <a:lnTo>
                    <a:pt x="0" y="1236"/>
                  </a:lnTo>
                  <a:lnTo>
                    <a:pt x="8" y="1244"/>
                  </a:lnTo>
                  <a:lnTo>
                    <a:pt x="15" y="1248"/>
                  </a:lnTo>
                  <a:lnTo>
                    <a:pt x="24" y="1250"/>
                  </a:lnTo>
                  <a:lnTo>
                    <a:pt x="35" y="1247"/>
                  </a:lnTo>
                  <a:lnTo>
                    <a:pt x="45" y="1242"/>
                  </a:lnTo>
                  <a:lnTo>
                    <a:pt x="54" y="1235"/>
                  </a:lnTo>
                  <a:lnTo>
                    <a:pt x="63" y="1223"/>
                  </a:lnTo>
                  <a:lnTo>
                    <a:pt x="72" y="1208"/>
                  </a:lnTo>
                  <a:lnTo>
                    <a:pt x="72" y="1208"/>
                  </a:lnTo>
                  <a:lnTo>
                    <a:pt x="80" y="1196"/>
                  </a:lnTo>
                  <a:lnTo>
                    <a:pt x="89" y="1183"/>
                  </a:lnTo>
                  <a:lnTo>
                    <a:pt x="102" y="1168"/>
                  </a:lnTo>
                  <a:lnTo>
                    <a:pt x="111" y="1160"/>
                  </a:lnTo>
                  <a:lnTo>
                    <a:pt x="120" y="1153"/>
                  </a:lnTo>
                  <a:lnTo>
                    <a:pt x="130" y="1147"/>
                  </a:lnTo>
                  <a:lnTo>
                    <a:pt x="142" y="1141"/>
                  </a:lnTo>
                  <a:lnTo>
                    <a:pt x="156" y="1135"/>
                  </a:lnTo>
                  <a:lnTo>
                    <a:pt x="169" y="1132"/>
                  </a:lnTo>
                  <a:lnTo>
                    <a:pt x="184" y="1129"/>
                  </a:lnTo>
                  <a:lnTo>
                    <a:pt x="201" y="1127"/>
                  </a:lnTo>
                  <a:lnTo>
                    <a:pt x="201" y="1127"/>
                  </a:lnTo>
                  <a:lnTo>
                    <a:pt x="220" y="1129"/>
                  </a:lnTo>
                  <a:lnTo>
                    <a:pt x="238" y="1133"/>
                  </a:lnTo>
                  <a:lnTo>
                    <a:pt x="256" y="1138"/>
                  </a:lnTo>
                  <a:lnTo>
                    <a:pt x="272" y="1147"/>
                  </a:lnTo>
                  <a:lnTo>
                    <a:pt x="289" y="1156"/>
                  </a:lnTo>
                  <a:lnTo>
                    <a:pt x="304" y="1168"/>
                  </a:lnTo>
                  <a:lnTo>
                    <a:pt x="319" y="1181"/>
                  </a:lnTo>
                  <a:lnTo>
                    <a:pt x="331" y="1195"/>
                  </a:lnTo>
                  <a:lnTo>
                    <a:pt x="343" y="1211"/>
                  </a:lnTo>
                  <a:lnTo>
                    <a:pt x="353" y="1229"/>
                  </a:lnTo>
                  <a:lnTo>
                    <a:pt x="364" y="1248"/>
                  </a:lnTo>
                  <a:lnTo>
                    <a:pt x="371" y="1268"/>
                  </a:lnTo>
                  <a:lnTo>
                    <a:pt x="377" y="1289"/>
                  </a:lnTo>
                  <a:lnTo>
                    <a:pt x="382" y="1311"/>
                  </a:lnTo>
                  <a:lnTo>
                    <a:pt x="385" y="1334"/>
                  </a:lnTo>
                  <a:lnTo>
                    <a:pt x="386" y="1358"/>
                  </a:lnTo>
                  <a:lnTo>
                    <a:pt x="386" y="1358"/>
                  </a:lnTo>
                  <a:lnTo>
                    <a:pt x="385" y="1381"/>
                  </a:lnTo>
                  <a:lnTo>
                    <a:pt x="382" y="1404"/>
                  </a:lnTo>
                  <a:lnTo>
                    <a:pt x="377" y="1426"/>
                  </a:lnTo>
                  <a:lnTo>
                    <a:pt x="371" y="1447"/>
                  </a:lnTo>
                  <a:lnTo>
                    <a:pt x="364" y="1467"/>
                  </a:lnTo>
                  <a:lnTo>
                    <a:pt x="353" y="1486"/>
                  </a:lnTo>
                  <a:lnTo>
                    <a:pt x="343" y="1504"/>
                  </a:lnTo>
                  <a:lnTo>
                    <a:pt x="331" y="1519"/>
                  </a:lnTo>
                  <a:lnTo>
                    <a:pt x="319" y="1534"/>
                  </a:lnTo>
                  <a:lnTo>
                    <a:pt x="304" y="1547"/>
                  </a:lnTo>
                  <a:lnTo>
                    <a:pt x="289" y="1559"/>
                  </a:lnTo>
                  <a:lnTo>
                    <a:pt x="272" y="1568"/>
                  </a:lnTo>
                  <a:lnTo>
                    <a:pt x="256" y="1577"/>
                  </a:lnTo>
                  <a:lnTo>
                    <a:pt x="238" y="1582"/>
                  </a:lnTo>
                  <a:lnTo>
                    <a:pt x="220" y="1586"/>
                  </a:lnTo>
                  <a:lnTo>
                    <a:pt x="201" y="1586"/>
                  </a:lnTo>
                  <a:lnTo>
                    <a:pt x="201" y="1586"/>
                  </a:lnTo>
                  <a:lnTo>
                    <a:pt x="184" y="1586"/>
                  </a:lnTo>
                  <a:lnTo>
                    <a:pt x="169" y="1583"/>
                  </a:lnTo>
                  <a:lnTo>
                    <a:pt x="156" y="1579"/>
                  </a:lnTo>
                  <a:lnTo>
                    <a:pt x="142" y="1574"/>
                  </a:lnTo>
                  <a:lnTo>
                    <a:pt x="130" y="1568"/>
                  </a:lnTo>
                  <a:lnTo>
                    <a:pt x="120" y="1561"/>
                  </a:lnTo>
                  <a:lnTo>
                    <a:pt x="111" y="1555"/>
                  </a:lnTo>
                  <a:lnTo>
                    <a:pt x="102" y="1547"/>
                  </a:lnTo>
                  <a:lnTo>
                    <a:pt x="89" y="1532"/>
                  </a:lnTo>
                  <a:lnTo>
                    <a:pt x="80" y="1519"/>
                  </a:lnTo>
                  <a:lnTo>
                    <a:pt x="72" y="1507"/>
                  </a:lnTo>
                  <a:lnTo>
                    <a:pt x="72" y="1507"/>
                  </a:lnTo>
                  <a:lnTo>
                    <a:pt x="63" y="1492"/>
                  </a:lnTo>
                  <a:lnTo>
                    <a:pt x="54" y="1480"/>
                  </a:lnTo>
                  <a:lnTo>
                    <a:pt x="45" y="1473"/>
                  </a:lnTo>
                  <a:lnTo>
                    <a:pt x="35" y="1467"/>
                  </a:lnTo>
                  <a:lnTo>
                    <a:pt x="24" y="1465"/>
                  </a:lnTo>
                  <a:lnTo>
                    <a:pt x="15" y="1467"/>
                  </a:lnTo>
                  <a:lnTo>
                    <a:pt x="8" y="1471"/>
                  </a:lnTo>
                  <a:lnTo>
                    <a:pt x="0" y="1479"/>
                  </a:lnTo>
                  <a:lnTo>
                    <a:pt x="0" y="2374"/>
                  </a:lnTo>
                  <a:lnTo>
                    <a:pt x="1979" y="2374"/>
                  </a:lnTo>
                  <a:lnTo>
                    <a:pt x="1979" y="1519"/>
                  </a:lnTo>
                  <a:lnTo>
                    <a:pt x="1979" y="1519"/>
                  </a:lnTo>
                  <a:lnTo>
                    <a:pt x="1981" y="1507"/>
                  </a:lnTo>
                  <a:lnTo>
                    <a:pt x="1982" y="1497"/>
                  </a:lnTo>
                  <a:lnTo>
                    <a:pt x="1985" y="1488"/>
                  </a:lnTo>
                  <a:lnTo>
                    <a:pt x="1988" y="1482"/>
                  </a:lnTo>
                  <a:lnTo>
                    <a:pt x="1993" y="1476"/>
                  </a:lnTo>
                  <a:lnTo>
                    <a:pt x="1999" y="1471"/>
                  </a:lnTo>
                  <a:lnTo>
                    <a:pt x="2003" y="1468"/>
                  </a:lnTo>
                  <a:lnTo>
                    <a:pt x="2009" y="1467"/>
                  </a:lnTo>
                  <a:lnTo>
                    <a:pt x="2017" y="1467"/>
                  </a:lnTo>
                  <a:lnTo>
                    <a:pt x="2023" y="1467"/>
                  </a:lnTo>
                  <a:lnTo>
                    <a:pt x="2030" y="1470"/>
                  </a:lnTo>
                  <a:lnTo>
                    <a:pt x="2036" y="1474"/>
                  </a:lnTo>
                  <a:lnTo>
                    <a:pt x="2044" y="1480"/>
                  </a:lnTo>
                  <a:lnTo>
                    <a:pt x="2050" y="1488"/>
                  </a:lnTo>
                  <a:lnTo>
                    <a:pt x="2056" y="1497"/>
                  </a:lnTo>
                  <a:lnTo>
                    <a:pt x="2062" y="1507"/>
                  </a:lnTo>
                  <a:lnTo>
                    <a:pt x="2062" y="1507"/>
                  </a:lnTo>
                  <a:lnTo>
                    <a:pt x="2069" y="1519"/>
                  </a:lnTo>
                  <a:lnTo>
                    <a:pt x="2078" y="1532"/>
                  </a:lnTo>
                  <a:lnTo>
                    <a:pt x="2092" y="1547"/>
                  </a:lnTo>
                  <a:lnTo>
                    <a:pt x="2101" y="1555"/>
                  </a:lnTo>
                  <a:lnTo>
                    <a:pt x="2110" y="1562"/>
                  </a:lnTo>
                  <a:lnTo>
                    <a:pt x="2121" y="1568"/>
                  </a:lnTo>
                  <a:lnTo>
                    <a:pt x="2132" y="1574"/>
                  </a:lnTo>
                  <a:lnTo>
                    <a:pt x="2145" y="1580"/>
                  </a:lnTo>
                  <a:lnTo>
                    <a:pt x="2159" y="1583"/>
                  </a:lnTo>
                  <a:lnTo>
                    <a:pt x="2174" y="1586"/>
                  </a:lnTo>
                  <a:lnTo>
                    <a:pt x="2190" y="1588"/>
                  </a:lnTo>
                  <a:lnTo>
                    <a:pt x="2190" y="1588"/>
                  </a:lnTo>
                  <a:lnTo>
                    <a:pt x="2210" y="1586"/>
                  </a:lnTo>
                  <a:lnTo>
                    <a:pt x="2228" y="1583"/>
                  </a:lnTo>
                  <a:lnTo>
                    <a:pt x="2246" y="1577"/>
                  </a:lnTo>
                  <a:lnTo>
                    <a:pt x="2262" y="1570"/>
                  </a:lnTo>
                  <a:lnTo>
                    <a:pt x="2278" y="1559"/>
                  </a:lnTo>
                  <a:lnTo>
                    <a:pt x="2293" y="1547"/>
                  </a:lnTo>
                  <a:lnTo>
                    <a:pt x="2308" y="1535"/>
                  </a:lnTo>
                  <a:lnTo>
                    <a:pt x="2322" y="1520"/>
                  </a:lnTo>
                  <a:lnTo>
                    <a:pt x="2332" y="1504"/>
                  </a:lnTo>
                  <a:lnTo>
                    <a:pt x="2344" y="1486"/>
                  </a:lnTo>
                  <a:lnTo>
                    <a:pt x="2353" y="1467"/>
                  </a:lnTo>
                  <a:lnTo>
                    <a:pt x="2361" y="1447"/>
                  </a:lnTo>
                  <a:lnTo>
                    <a:pt x="2367" y="1426"/>
                  </a:lnTo>
                  <a:lnTo>
                    <a:pt x="2371" y="1404"/>
                  </a:lnTo>
                  <a:lnTo>
                    <a:pt x="2374" y="1381"/>
                  </a:lnTo>
                  <a:lnTo>
                    <a:pt x="2376" y="1358"/>
                  </a:lnTo>
                  <a:lnTo>
                    <a:pt x="2376" y="1358"/>
                  </a:lnTo>
                  <a:lnTo>
                    <a:pt x="2374" y="1335"/>
                  </a:lnTo>
                  <a:lnTo>
                    <a:pt x="2371" y="1311"/>
                  </a:lnTo>
                  <a:lnTo>
                    <a:pt x="2367" y="1290"/>
                  </a:lnTo>
                  <a:lnTo>
                    <a:pt x="2361" y="1269"/>
                  </a:lnTo>
                  <a:lnTo>
                    <a:pt x="2353" y="1248"/>
                  </a:lnTo>
                  <a:lnTo>
                    <a:pt x="2344" y="1229"/>
                  </a:lnTo>
                  <a:lnTo>
                    <a:pt x="2332" y="1213"/>
                  </a:lnTo>
                  <a:lnTo>
                    <a:pt x="2322" y="1196"/>
                  </a:lnTo>
                  <a:lnTo>
                    <a:pt x="2308" y="1181"/>
                  </a:lnTo>
                  <a:lnTo>
                    <a:pt x="2293" y="1168"/>
                  </a:lnTo>
                  <a:lnTo>
                    <a:pt x="2278" y="1156"/>
                  </a:lnTo>
                  <a:lnTo>
                    <a:pt x="2262" y="1147"/>
                  </a:lnTo>
                  <a:lnTo>
                    <a:pt x="2246" y="1139"/>
                  </a:lnTo>
                  <a:lnTo>
                    <a:pt x="2228" y="1133"/>
                  </a:lnTo>
                  <a:lnTo>
                    <a:pt x="2210" y="1130"/>
                  </a:lnTo>
                  <a:lnTo>
                    <a:pt x="2190" y="1129"/>
                  </a:lnTo>
                  <a:lnTo>
                    <a:pt x="2190" y="1129"/>
                  </a:lnTo>
                  <a:close/>
                </a:path>
              </a:pathLst>
            </a:custGeom>
            <a:noFill/>
            <a:ln w="28575" cap="flat">
              <a:solidFill>
                <a:srgbClr val="7F7F7F"/>
              </a:solidFill>
              <a:prstDash val="solid"/>
              <a:round/>
              <a:headEnd type="none" w="med" len="med"/>
              <a:tailEnd type="none" w="med" len="med"/>
            </a:ln>
          </p:spPr>
          <p:txBody>
            <a:bodyPr lIns="36000" tIns="324000" rIns="91425" bIns="45700" anchor="ctr" anchorCtr="0">
              <a:noAutofit/>
            </a:bodyPr>
            <a:lstStyle/>
            <a:p>
              <a:endParaRPr/>
            </a:p>
          </p:txBody>
        </p:sp>
        <p:sp>
          <p:nvSpPr>
            <p:cNvPr id="118" name="Shape 118"/>
            <p:cNvSpPr/>
            <p:nvPr/>
          </p:nvSpPr>
          <p:spPr>
            <a:xfrm>
              <a:off x="2046284" y="504825"/>
              <a:ext cx="2463643" cy="2387892"/>
            </a:xfrm>
            <a:custGeom>
              <a:avLst/>
              <a:gdLst/>
              <a:ahLst/>
              <a:cxnLst/>
              <a:rect l="0" t="0" r="0" b="0"/>
              <a:pathLst>
                <a:path w="2377" h="2371" extrusionOk="0">
                  <a:moveTo>
                    <a:pt x="2177" y="788"/>
                  </a:moveTo>
                  <a:lnTo>
                    <a:pt x="2177" y="788"/>
                  </a:lnTo>
                  <a:lnTo>
                    <a:pt x="2193" y="788"/>
                  </a:lnTo>
                  <a:lnTo>
                    <a:pt x="2208" y="791"/>
                  </a:lnTo>
                  <a:lnTo>
                    <a:pt x="2222" y="795"/>
                  </a:lnTo>
                  <a:lnTo>
                    <a:pt x="2235" y="800"/>
                  </a:lnTo>
                  <a:lnTo>
                    <a:pt x="2247" y="806"/>
                  </a:lnTo>
                  <a:lnTo>
                    <a:pt x="2257" y="813"/>
                  </a:lnTo>
                  <a:lnTo>
                    <a:pt x="2266" y="819"/>
                  </a:lnTo>
                  <a:lnTo>
                    <a:pt x="2275" y="827"/>
                  </a:lnTo>
                  <a:lnTo>
                    <a:pt x="2289" y="842"/>
                  </a:lnTo>
                  <a:lnTo>
                    <a:pt x="2298" y="855"/>
                  </a:lnTo>
                  <a:lnTo>
                    <a:pt x="2305" y="867"/>
                  </a:lnTo>
                  <a:lnTo>
                    <a:pt x="2305" y="867"/>
                  </a:lnTo>
                  <a:lnTo>
                    <a:pt x="2314" y="882"/>
                  </a:lnTo>
                  <a:lnTo>
                    <a:pt x="2323" y="894"/>
                  </a:lnTo>
                  <a:lnTo>
                    <a:pt x="2334" y="901"/>
                  </a:lnTo>
                  <a:lnTo>
                    <a:pt x="2343" y="907"/>
                  </a:lnTo>
                  <a:lnTo>
                    <a:pt x="2353" y="909"/>
                  </a:lnTo>
                  <a:lnTo>
                    <a:pt x="2362" y="907"/>
                  </a:lnTo>
                  <a:lnTo>
                    <a:pt x="2370" y="903"/>
                  </a:lnTo>
                  <a:lnTo>
                    <a:pt x="2377" y="895"/>
                  </a:lnTo>
                  <a:lnTo>
                    <a:pt x="2377" y="0"/>
                  </a:lnTo>
                  <a:lnTo>
                    <a:pt x="395" y="0"/>
                  </a:lnTo>
                  <a:lnTo>
                    <a:pt x="395" y="855"/>
                  </a:lnTo>
                  <a:lnTo>
                    <a:pt x="395" y="855"/>
                  </a:lnTo>
                  <a:lnTo>
                    <a:pt x="393" y="867"/>
                  </a:lnTo>
                  <a:lnTo>
                    <a:pt x="392" y="877"/>
                  </a:lnTo>
                  <a:lnTo>
                    <a:pt x="389" y="886"/>
                  </a:lnTo>
                  <a:lnTo>
                    <a:pt x="386" y="892"/>
                  </a:lnTo>
                  <a:lnTo>
                    <a:pt x="382" y="898"/>
                  </a:lnTo>
                  <a:lnTo>
                    <a:pt x="377" y="903"/>
                  </a:lnTo>
                  <a:lnTo>
                    <a:pt x="371" y="906"/>
                  </a:lnTo>
                  <a:lnTo>
                    <a:pt x="365" y="907"/>
                  </a:lnTo>
                  <a:lnTo>
                    <a:pt x="358" y="907"/>
                  </a:lnTo>
                  <a:lnTo>
                    <a:pt x="352" y="907"/>
                  </a:lnTo>
                  <a:lnTo>
                    <a:pt x="344" y="904"/>
                  </a:lnTo>
                  <a:lnTo>
                    <a:pt x="338" y="900"/>
                  </a:lnTo>
                  <a:lnTo>
                    <a:pt x="331" y="894"/>
                  </a:lnTo>
                  <a:lnTo>
                    <a:pt x="325" y="886"/>
                  </a:lnTo>
                  <a:lnTo>
                    <a:pt x="319" y="877"/>
                  </a:lnTo>
                  <a:lnTo>
                    <a:pt x="313" y="867"/>
                  </a:lnTo>
                  <a:lnTo>
                    <a:pt x="313" y="867"/>
                  </a:lnTo>
                  <a:lnTo>
                    <a:pt x="305" y="855"/>
                  </a:lnTo>
                  <a:lnTo>
                    <a:pt x="296" y="842"/>
                  </a:lnTo>
                  <a:lnTo>
                    <a:pt x="283" y="827"/>
                  </a:lnTo>
                  <a:lnTo>
                    <a:pt x="274" y="819"/>
                  </a:lnTo>
                  <a:lnTo>
                    <a:pt x="265" y="812"/>
                  </a:lnTo>
                  <a:lnTo>
                    <a:pt x="254" y="806"/>
                  </a:lnTo>
                  <a:lnTo>
                    <a:pt x="242" y="800"/>
                  </a:lnTo>
                  <a:lnTo>
                    <a:pt x="229" y="794"/>
                  </a:lnTo>
                  <a:lnTo>
                    <a:pt x="216" y="791"/>
                  </a:lnTo>
                  <a:lnTo>
                    <a:pt x="201" y="788"/>
                  </a:lnTo>
                  <a:lnTo>
                    <a:pt x="184" y="786"/>
                  </a:lnTo>
                  <a:lnTo>
                    <a:pt x="184" y="786"/>
                  </a:lnTo>
                  <a:lnTo>
                    <a:pt x="165" y="788"/>
                  </a:lnTo>
                  <a:lnTo>
                    <a:pt x="147" y="791"/>
                  </a:lnTo>
                  <a:lnTo>
                    <a:pt x="129" y="797"/>
                  </a:lnTo>
                  <a:lnTo>
                    <a:pt x="112" y="804"/>
                  </a:lnTo>
                  <a:lnTo>
                    <a:pt x="96" y="815"/>
                  </a:lnTo>
                  <a:lnTo>
                    <a:pt x="81" y="825"/>
                  </a:lnTo>
                  <a:lnTo>
                    <a:pt x="66" y="839"/>
                  </a:lnTo>
                  <a:lnTo>
                    <a:pt x="54" y="854"/>
                  </a:lnTo>
                  <a:lnTo>
                    <a:pt x="42" y="870"/>
                  </a:lnTo>
                  <a:lnTo>
                    <a:pt x="32" y="888"/>
                  </a:lnTo>
                  <a:lnTo>
                    <a:pt x="21" y="907"/>
                  </a:lnTo>
                  <a:lnTo>
                    <a:pt x="14" y="927"/>
                  </a:lnTo>
                  <a:lnTo>
                    <a:pt x="8" y="948"/>
                  </a:lnTo>
                  <a:lnTo>
                    <a:pt x="3" y="970"/>
                  </a:lnTo>
                  <a:lnTo>
                    <a:pt x="0" y="993"/>
                  </a:lnTo>
                  <a:lnTo>
                    <a:pt x="0" y="1016"/>
                  </a:lnTo>
                  <a:lnTo>
                    <a:pt x="0" y="1016"/>
                  </a:lnTo>
                  <a:lnTo>
                    <a:pt x="0" y="1039"/>
                  </a:lnTo>
                  <a:lnTo>
                    <a:pt x="3" y="1063"/>
                  </a:lnTo>
                  <a:lnTo>
                    <a:pt x="8" y="1084"/>
                  </a:lnTo>
                  <a:lnTo>
                    <a:pt x="14" y="1105"/>
                  </a:lnTo>
                  <a:lnTo>
                    <a:pt x="21" y="1126"/>
                  </a:lnTo>
                  <a:lnTo>
                    <a:pt x="32" y="1145"/>
                  </a:lnTo>
                  <a:lnTo>
                    <a:pt x="42" y="1161"/>
                  </a:lnTo>
                  <a:lnTo>
                    <a:pt x="54" y="1178"/>
                  </a:lnTo>
                  <a:lnTo>
                    <a:pt x="66" y="1193"/>
                  </a:lnTo>
                  <a:lnTo>
                    <a:pt x="81" y="1206"/>
                  </a:lnTo>
                  <a:lnTo>
                    <a:pt x="96" y="1218"/>
                  </a:lnTo>
                  <a:lnTo>
                    <a:pt x="112" y="1227"/>
                  </a:lnTo>
                  <a:lnTo>
                    <a:pt x="129" y="1235"/>
                  </a:lnTo>
                  <a:lnTo>
                    <a:pt x="147" y="1241"/>
                  </a:lnTo>
                  <a:lnTo>
                    <a:pt x="165" y="1244"/>
                  </a:lnTo>
                  <a:lnTo>
                    <a:pt x="184" y="1245"/>
                  </a:lnTo>
                  <a:lnTo>
                    <a:pt x="184" y="1245"/>
                  </a:lnTo>
                  <a:lnTo>
                    <a:pt x="201" y="1245"/>
                  </a:lnTo>
                  <a:lnTo>
                    <a:pt x="216" y="1242"/>
                  </a:lnTo>
                  <a:lnTo>
                    <a:pt x="229" y="1238"/>
                  </a:lnTo>
                  <a:lnTo>
                    <a:pt x="242" y="1233"/>
                  </a:lnTo>
                  <a:lnTo>
                    <a:pt x="254" y="1227"/>
                  </a:lnTo>
                  <a:lnTo>
                    <a:pt x="265" y="1220"/>
                  </a:lnTo>
                  <a:lnTo>
                    <a:pt x="274" y="1212"/>
                  </a:lnTo>
                  <a:lnTo>
                    <a:pt x="283" y="1205"/>
                  </a:lnTo>
                  <a:lnTo>
                    <a:pt x="296" y="1190"/>
                  </a:lnTo>
                  <a:lnTo>
                    <a:pt x="305" y="1178"/>
                  </a:lnTo>
                  <a:lnTo>
                    <a:pt x="313" y="1164"/>
                  </a:lnTo>
                  <a:lnTo>
                    <a:pt x="313" y="1164"/>
                  </a:lnTo>
                  <a:lnTo>
                    <a:pt x="319" y="1155"/>
                  </a:lnTo>
                  <a:lnTo>
                    <a:pt x="325" y="1147"/>
                  </a:lnTo>
                  <a:lnTo>
                    <a:pt x="331" y="1139"/>
                  </a:lnTo>
                  <a:lnTo>
                    <a:pt x="338" y="1133"/>
                  </a:lnTo>
                  <a:lnTo>
                    <a:pt x="344" y="1129"/>
                  </a:lnTo>
                  <a:lnTo>
                    <a:pt x="352" y="1126"/>
                  </a:lnTo>
                  <a:lnTo>
                    <a:pt x="358" y="1124"/>
                  </a:lnTo>
                  <a:lnTo>
                    <a:pt x="365" y="1124"/>
                  </a:lnTo>
                  <a:lnTo>
                    <a:pt x="371" y="1126"/>
                  </a:lnTo>
                  <a:lnTo>
                    <a:pt x="377" y="1129"/>
                  </a:lnTo>
                  <a:lnTo>
                    <a:pt x="382" y="1133"/>
                  </a:lnTo>
                  <a:lnTo>
                    <a:pt x="386" y="1139"/>
                  </a:lnTo>
                  <a:lnTo>
                    <a:pt x="389" y="1147"/>
                  </a:lnTo>
                  <a:lnTo>
                    <a:pt x="392" y="1155"/>
                  </a:lnTo>
                  <a:lnTo>
                    <a:pt x="393" y="1166"/>
                  </a:lnTo>
                  <a:lnTo>
                    <a:pt x="395" y="1176"/>
                  </a:lnTo>
                  <a:lnTo>
                    <a:pt x="395" y="1979"/>
                  </a:lnTo>
                  <a:lnTo>
                    <a:pt x="1256" y="1976"/>
                  </a:lnTo>
                  <a:lnTo>
                    <a:pt x="1256" y="1976"/>
                  </a:lnTo>
                  <a:lnTo>
                    <a:pt x="1266" y="1978"/>
                  </a:lnTo>
                  <a:lnTo>
                    <a:pt x="1277" y="1979"/>
                  </a:lnTo>
                  <a:lnTo>
                    <a:pt x="1286" y="1982"/>
                  </a:lnTo>
                  <a:lnTo>
                    <a:pt x="1292" y="1985"/>
                  </a:lnTo>
                  <a:lnTo>
                    <a:pt x="1298" y="1990"/>
                  </a:lnTo>
                  <a:lnTo>
                    <a:pt x="1302" y="1996"/>
                  </a:lnTo>
                  <a:lnTo>
                    <a:pt x="1305" y="2000"/>
                  </a:lnTo>
                  <a:lnTo>
                    <a:pt x="1307" y="2006"/>
                  </a:lnTo>
                  <a:lnTo>
                    <a:pt x="1307" y="2014"/>
                  </a:lnTo>
                  <a:lnTo>
                    <a:pt x="1305" y="2020"/>
                  </a:lnTo>
                  <a:lnTo>
                    <a:pt x="1302" y="2027"/>
                  </a:lnTo>
                  <a:lnTo>
                    <a:pt x="1298" y="2033"/>
                  </a:lnTo>
                  <a:lnTo>
                    <a:pt x="1292" y="2040"/>
                  </a:lnTo>
                  <a:lnTo>
                    <a:pt x="1284" y="2046"/>
                  </a:lnTo>
                  <a:lnTo>
                    <a:pt x="1275" y="2052"/>
                  </a:lnTo>
                  <a:lnTo>
                    <a:pt x="1265" y="2057"/>
                  </a:lnTo>
                  <a:lnTo>
                    <a:pt x="1265" y="2057"/>
                  </a:lnTo>
                  <a:lnTo>
                    <a:pt x="1253" y="2064"/>
                  </a:lnTo>
                  <a:lnTo>
                    <a:pt x="1239" y="2075"/>
                  </a:lnTo>
                  <a:lnTo>
                    <a:pt x="1225" y="2088"/>
                  </a:lnTo>
                  <a:lnTo>
                    <a:pt x="1217" y="2097"/>
                  </a:lnTo>
                  <a:lnTo>
                    <a:pt x="1211" y="2106"/>
                  </a:lnTo>
                  <a:lnTo>
                    <a:pt x="1204" y="2117"/>
                  </a:lnTo>
                  <a:lnTo>
                    <a:pt x="1198" y="2129"/>
                  </a:lnTo>
                  <a:lnTo>
                    <a:pt x="1193" y="2141"/>
                  </a:lnTo>
                  <a:lnTo>
                    <a:pt x="1189" y="2156"/>
                  </a:lnTo>
                  <a:lnTo>
                    <a:pt x="1186" y="2171"/>
                  </a:lnTo>
                  <a:lnTo>
                    <a:pt x="1186" y="2187"/>
                  </a:lnTo>
                  <a:lnTo>
                    <a:pt x="1186" y="2187"/>
                  </a:lnTo>
                  <a:lnTo>
                    <a:pt x="1186" y="2206"/>
                  </a:lnTo>
                  <a:lnTo>
                    <a:pt x="1190" y="2224"/>
                  </a:lnTo>
                  <a:lnTo>
                    <a:pt x="1196" y="2242"/>
                  </a:lnTo>
                  <a:lnTo>
                    <a:pt x="1204" y="2259"/>
                  </a:lnTo>
                  <a:lnTo>
                    <a:pt x="1213" y="2275"/>
                  </a:lnTo>
                  <a:lnTo>
                    <a:pt x="1225" y="2290"/>
                  </a:lnTo>
                  <a:lnTo>
                    <a:pt x="1238" y="2304"/>
                  </a:lnTo>
                  <a:lnTo>
                    <a:pt x="1253" y="2317"/>
                  </a:lnTo>
                  <a:lnTo>
                    <a:pt x="1268" y="2329"/>
                  </a:lnTo>
                  <a:lnTo>
                    <a:pt x="1286" y="2339"/>
                  </a:lnTo>
                  <a:lnTo>
                    <a:pt x="1305" y="2348"/>
                  </a:lnTo>
                  <a:lnTo>
                    <a:pt x="1325" y="2357"/>
                  </a:lnTo>
                  <a:lnTo>
                    <a:pt x="1346" y="2363"/>
                  </a:lnTo>
                  <a:lnTo>
                    <a:pt x="1368" y="2368"/>
                  </a:lnTo>
                  <a:lnTo>
                    <a:pt x="1390" y="2371"/>
                  </a:lnTo>
                  <a:lnTo>
                    <a:pt x="1414" y="2371"/>
                  </a:lnTo>
                  <a:lnTo>
                    <a:pt x="1414" y="2371"/>
                  </a:lnTo>
                  <a:lnTo>
                    <a:pt x="1438" y="2371"/>
                  </a:lnTo>
                  <a:lnTo>
                    <a:pt x="1461" y="2368"/>
                  </a:lnTo>
                  <a:lnTo>
                    <a:pt x="1483" y="2363"/>
                  </a:lnTo>
                  <a:lnTo>
                    <a:pt x="1504" y="2357"/>
                  </a:lnTo>
                  <a:lnTo>
                    <a:pt x="1523" y="2348"/>
                  </a:lnTo>
                  <a:lnTo>
                    <a:pt x="1543" y="2339"/>
                  </a:lnTo>
                  <a:lnTo>
                    <a:pt x="1561" y="2329"/>
                  </a:lnTo>
                  <a:lnTo>
                    <a:pt x="1577" y="2317"/>
                  </a:lnTo>
                  <a:lnTo>
                    <a:pt x="1591" y="2304"/>
                  </a:lnTo>
                  <a:lnTo>
                    <a:pt x="1604" y="2290"/>
                  </a:lnTo>
                  <a:lnTo>
                    <a:pt x="1616" y="2275"/>
                  </a:lnTo>
                  <a:lnTo>
                    <a:pt x="1625" y="2259"/>
                  </a:lnTo>
                  <a:lnTo>
                    <a:pt x="1634" y="2242"/>
                  </a:lnTo>
                  <a:lnTo>
                    <a:pt x="1639" y="2224"/>
                  </a:lnTo>
                  <a:lnTo>
                    <a:pt x="1643" y="2206"/>
                  </a:lnTo>
                  <a:lnTo>
                    <a:pt x="1645" y="2187"/>
                  </a:lnTo>
                  <a:lnTo>
                    <a:pt x="1645" y="2187"/>
                  </a:lnTo>
                  <a:lnTo>
                    <a:pt x="1643" y="2171"/>
                  </a:lnTo>
                  <a:lnTo>
                    <a:pt x="1640" y="2156"/>
                  </a:lnTo>
                  <a:lnTo>
                    <a:pt x="1637" y="2141"/>
                  </a:lnTo>
                  <a:lnTo>
                    <a:pt x="1631" y="2129"/>
                  </a:lnTo>
                  <a:lnTo>
                    <a:pt x="1625" y="2117"/>
                  </a:lnTo>
                  <a:lnTo>
                    <a:pt x="1619" y="2106"/>
                  </a:lnTo>
                  <a:lnTo>
                    <a:pt x="1612" y="2097"/>
                  </a:lnTo>
                  <a:lnTo>
                    <a:pt x="1604" y="2088"/>
                  </a:lnTo>
                  <a:lnTo>
                    <a:pt x="1589" y="2075"/>
                  </a:lnTo>
                  <a:lnTo>
                    <a:pt x="1576" y="2064"/>
                  </a:lnTo>
                  <a:lnTo>
                    <a:pt x="1564" y="2057"/>
                  </a:lnTo>
                  <a:lnTo>
                    <a:pt x="1564" y="2057"/>
                  </a:lnTo>
                  <a:lnTo>
                    <a:pt x="1553" y="2052"/>
                  </a:lnTo>
                  <a:lnTo>
                    <a:pt x="1544" y="2046"/>
                  </a:lnTo>
                  <a:lnTo>
                    <a:pt x="1537" y="2039"/>
                  </a:lnTo>
                  <a:lnTo>
                    <a:pt x="1531" y="2033"/>
                  </a:lnTo>
                  <a:lnTo>
                    <a:pt x="1526" y="2026"/>
                  </a:lnTo>
                  <a:lnTo>
                    <a:pt x="1523" y="2020"/>
                  </a:lnTo>
                  <a:lnTo>
                    <a:pt x="1522" y="2012"/>
                  </a:lnTo>
                  <a:lnTo>
                    <a:pt x="1522" y="2006"/>
                  </a:lnTo>
                  <a:lnTo>
                    <a:pt x="1523" y="2000"/>
                  </a:lnTo>
                  <a:lnTo>
                    <a:pt x="1526" y="1994"/>
                  </a:lnTo>
                  <a:lnTo>
                    <a:pt x="1531" y="1990"/>
                  </a:lnTo>
                  <a:lnTo>
                    <a:pt x="1537" y="1985"/>
                  </a:lnTo>
                  <a:lnTo>
                    <a:pt x="1544" y="1981"/>
                  </a:lnTo>
                  <a:lnTo>
                    <a:pt x="1553" y="1978"/>
                  </a:lnTo>
                  <a:lnTo>
                    <a:pt x="1564" y="1976"/>
                  </a:lnTo>
                  <a:lnTo>
                    <a:pt x="1576" y="1976"/>
                  </a:lnTo>
                  <a:lnTo>
                    <a:pt x="2377" y="1976"/>
                  </a:lnTo>
                  <a:lnTo>
                    <a:pt x="2377" y="1138"/>
                  </a:lnTo>
                  <a:lnTo>
                    <a:pt x="2377" y="1138"/>
                  </a:lnTo>
                  <a:lnTo>
                    <a:pt x="2370" y="1130"/>
                  </a:lnTo>
                  <a:lnTo>
                    <a:pt x="2362" y="1126"/>
                  </a:lnTo>
                  <a:lnTo>
                    <a:pt x="2353" y="1124"/>
                  </a:lnTo>
                  <a:lnTo>
                    <a:pt x="2343" y="1127"/>
                  </a:lnTo>
                  <a:lnTo>
                    <a:pt x="2334" y="1132"/>
                  </a:lnTo>
                  <a:lnTo>
                    <a:pt x="2323" y="1139"/>
                  </a:lnTo>
                  <a:lnTo>
                    <a:pt x="2314" y="1151"/>
                  </a:lnTo>
                  <a:lnTo>
                    <a:pt x="2305" y="1166"/>
                  </a:lnTo>
                  <a:lnTo>
                    <a:pt x="2305" y="1166"/>
                  </a:lnTo>
                  <a:lnTo>
                    <a:pt x="2298" y="1178"/>
                  </a:lnTo>
                  <a:lnTo>
                    <a:pt x="2289" y="1191"/>
                  </a:lnTo>
                  <a:lnTo>
                    <a:pt x="2275" y="1206"/>
                  </a:lnTo>
                  <a:lnTo>
                    <a:pt x="2266" y="1214"/>
                  </a:lnTo>
                  <a:lnTo>
                    <a:pt x="2257" y="1220"/>
                  </a:lnTo>
                  <a:lnTo>
                    <a:pt x="2247" y="1227"/>
                  </a:lnTo>
                  <a:lnTo>
                    <a:pt x="2235" y="1233"/>
                  </a:lnTo>
                  <a:lnTo>
                    <a:pt x="2222" y="1239"/>
                  </a:lnTo>
                  <a:lnTo>
                    <a:pt x="2208" y="1242"/>
                  </a:lnTo>
                  <a:lnTo>
                    <a:pt x="2193" y="1245"/>
                  </a:lnTo>
                  <a:lnTo>
                    <a:pt x="2177" y="1245"/>
                  </a:lnTo>
                  <a:lnTo>
                    <a:pt x="2177" y="1245"/>
                  </a:lnTo>
                  <a:lnTo>
                    <a:pt x="2157" y="1245"/>
                  </a:lnTo>
                  <a:lnTo>
                    <a:pt x="2139" y="1241"/>
                  </a:lnTo>
                  <a:lnTo>
                    <a:pt x="2121" y="1236"/>
                  </a:lnTo>
                  <a:lnTo>
                    <a:pt x="2105" y="1227"/>
                  </a:lnTo>
                  <a:lnTo>
                    <a:pt x="2089" y="1218"/>
                  </a:lnTo>
                  <a:lnTo>
                    <a:pt x="2074" y="1206"/>
                  </a:lnTo>
                  <a:lnTo>
                    <a:pt x="2060" y="1193"/>
                  </a:lnTo>
                  <a:lnTo>
                    <a:pt x="2047" y="1179"/>
                  </a:lnTo>
                  <a:lnTo>
                    <a:pt x="2035" y="1163"/>
                  </a:lnTo>
                  <a:lnTo>
                    <a:pt x="2024" y="1145"/>
                  </a:lnTo>
                  <a:lnTo>
                    <a:pt x="2015" y="1126"/>
                  </a:lnTo>
                  <a:lnTo>
                    <a:pt x="2006" y="1106"/>
                  </a:lnTo>
                  <a:lnTo>
                    <a:pt x="2000" y="1085"/>
                  </a:lnTo>
                  <a:lnTo>
                    <a:pt x="1996" y="1063"/>
                  </a:lnTo>
                  <a:lnTo>
                    <a:pt x="1993" y="1040"/>
                  </a:lnTo>
                  <a:lnTo>
                    <a:pt x="1993" y="1016"/>
                  </a:lnTo>
                  <a:lnTo>
                    <a:pt x="1993" y="1016"/>
                  </a:lnTo>
                  <a:lnTo>
                    <a:pt x="1993" y="993"/>
                  </a:lnTo>
                  <a:lnTo>
                    <a:pt x="1996" y="970"/>
                  </a:lnTo>
                  <a:lnTo>
                    <a:pt x="2000" y="948"/>
                  </a:lnTo>
                  <a:lnTo>
                    <a:pt x="2006" y="927"/>
                  </a:lnTo>
                  <a:lnTo>
                    <a:pt x="2015" y="907"/>
                  </a:lnTo>
                  <a:lnTo>
                    <a:pt x="2024" y="888"/>
                  </a:lnTo>
                  <a:lnTo>
                    <a:pt x="2035" y="870"/>
                  </a:lnTo>
                  <a:lnTo>
                    <a:pt x="2047" y="855"/>
                  </a:lnTo>
                  <a:lnTo>
                    <a:pt x="2060" y="840"/>
                  </a:lnTo>
                  <a:lnTo>
                    <a:pt x="2074" y="827"/>
                  </a:lnTo>
                  <a:lnTo>
                    <a:pt x="2089" y="815"/>
                  </a:lnTo>
                  <a:lnTo>
                    <a:pt x="2105" y="806"/>
                  </a:lnTo>
                  <a:lnTo>
                    <a:pt x="2121" y="797"/>
                  </a:lnTo>
                  <a:lnTo>
                    <a:pt x="2139" y="792"/>
                  </a:lnTo>
                  <a:lnTo>
                    <a:pt x="2157" y="788"/>
                  </a:lnTo>
                  <a:lnTo>
                    <a:pt x="2177" y="788"/>
                  </a:lnTo>
                  <a:lnTo>
                    <a:pt x="2177" y="788"/>
                  </a:lnTo>
                  <a:close/>
                </a:path>
              </a:pathLst>
            </a:custGeom>
            <a:noFill/>
            <a:ln w="28575" cap="flat">
              <a:solidFill>
                <a:srgbClr val="7F7F7F"/>
              </a:solidFill>
              <a:prstDash val="solid"/>
              <a:round/>
              <a:headEnd type="none" w="med" len="med"/>
              <a:tailEnd type="none" w="med" len="med"/>
            </a:ln>
          </p:spPr>
          <p:txBody>
            <a:bodyPr lIns="91425" tIns="45700" rIns="91425" bIns="360000" anchor="ctr" anchorCtr="0">
              <a:noAutofit/>
            </a:bodyPr>
            <a:lstStyle/>
            <a:p>
              <a:endParaRPr/>
            </a:p>
          </p:txBody>
        </p:sp>
      </p:grpSp>
      <p:sp>
        <p:nvSpPr>
          <p:cNvPr id="119" name="Shape 119"/>
          <p:cNvSpPr txBox="1"/>
          <p:nvPr/>
        </p:nvSpPr>
        <p:spPr>
          <a:xfrm>
            <a:off x="287534" y="725120"/>
            <a:ext cx="1368151" cy="830996"/>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Calibri"/>
              <a:buNone/>
            </a:pPr>
            <a:r>
              <a:rPr lang="en" sz="2400" b="0" i="0" u="none" strike="noStrike" cap="none" baseline="0">
                <a:solidFill>
                  <a:srgbClr val="D8D8D8"/>
                </a:solidFill>
                <a:latin typeface="Calibri"/>
                <a:ea typeface="Calibri"/>
                <a:cs typeface="Calibri"/>
                <a:sym typeface="Calibri"/>
              </a:rPr>
              <a:t>1. Trigger problem</a:t>
            </a:r>
          </a:p>
        </p:txBody>
      </p:sp>
      <p:sp>
        <p:nvSpPr>
          <p:cNvPr id="120" name="Shape 120"/>
          <p:cNvSpPr txBox="1"/>
          <p:nvPr/>
        </p:nvSpPr>
        <p:spPr>
          <a:xfrm>
            <a:off x="2363042" y="797802"/>
            <a:ext cx="1753343" cy="830996"/>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Calibri"/>
              <a:buNone/>
            </a:pPr>
            <a:r>
              <a:rPr lang="en" sz="2400" b="0" i="0" u="none" strike="noStrike" cap="none" baseline="0">
                <a:solidFill>
                  <a:srgbClr val="C4BD97"/>
                </a:solidFill>
                <a:latin typeface="Calibri"/>
                <a:ea typeface="Calibri"/>
                <a:cs typeface="Calibri"/>
                <a:sym typeface="Calibri"/>
              </a:rPr>
              <a:t>2. Context &amp; Rationale</a:t>
            </a:r>
          </a:p>
        </p:txBody>
      </p:sp>
      <p:sp>
        <p:nvSpPr>
          <p:cNvPr id="121" name="Shape 121"/>
          <p:cNvSpPr txBox="1"/>
          <p:nvPr/>
        </p:nvSpPr>
        <p:spPr>
          <a:xfrm>
            <a:off x="4644007" y="476672"/>
            <a:ext cx="1753343" cy="830996"/>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Calibri"/>
              <a:buNone/>
            </a:pPr>
            <a:r>
              <a:rPr lang="en" sz="2400" b="1" i="0" u="none" strike="noStrike" cap="none" baseline="0" dirty="0">
                <a:solidFill>
                  <a:srgbClr val="00FF00"/>
                </a:solidFill>
                <a:latin typeface="Calibri"/>
                <a:ea typeface="Calibri"/>
                <a:cs typeface="Calibri"/>
                <a:sym typeface="Calibri"/>
              </a:rPr>
              <a:t>3. Concepts &amp; empirical research</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 sz="4400" b="1" i="1" u="none" strike="noStrike" cap="none" baseline="0" dirty="0">
                <a:solidFill>
                  <a:srgbClr val="00FF00"/>
                </a:solidFill>
                <a:latin typeface="Calibri"/>
                <a:ea typeface="Calibri"/>
                <a:cs typeface="Calibri"/>
                <a:sym typeface="Calibri"/>
              </a:rPr>
              <a:t>Once</a:t>
            </a:r>
            <a:r>
              <a:rPr lang="en" sz="4400" b="1" i="1" u="none" strike="noStrike" cap="none" baseline="0" dirty="0">
                <a:solidFill>
                  <a:srgbClr val="3DF113"/>
                </a:solidFill>
                <a:latin typeface="Calibri"/>
                <a:ea typeface="Calibri"/>
                <a:cs typeface="Calibri"/>
                <a:sym typeface="Calibri"/>
              </a:rPr>
              <a:t> upon a time I was …</a:t>
            </a:r>
          </a:p>
        </p:txBody>
      </p:sp>
      <p:sp>
        <p:nvSpPr>
          <p:cNvPr id="127" name="Shape 127"/>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640"/>
              </a:spcBef>
              <a:spcAft>
                <a:spcPts val="0"/>
              </a:spcAft>
              <a:buClr>
                <a:schemeClr val="dk1"/>
              </a:buClr>
              <a:buSzPct val="98958"/>
              <a:buFont typeface="Arial"/>
              <a:buChar char="•"/>
            </a:pPr>
            <a:r>
              <a:rPr lang="en" sz="3200" b="0" i="0" u="none" strike="noStrike" cap="none" baseline="0">
                <a:solidFill>
                  <a:schemeClr val="dk1"/>
                </a:solidFill>
                <a:latin typeface="Calibri"/>
                <a:ea typeface="Calibri"/>
                <a:cs typeface="Calibri"/>
                <a:sym typeface="Calibri"/>
              </a:rPr>
              <a:t>At the moment other people are also concerned </a:t>
            </a:r>
            <a:r>
              <a:rPr lang="en" sz="3200" b="0" i="0" u="none" strike="noStrike" cap="none" baseline="0">
                <a:solidFill>
                  <a:srgbClr val="3DF113"/>
                </a:solidFill>
                <a:latin typeface="Calibri"/>
                <a:ea typeface="Calibri"/>
                <a:cs typeface="Calibri"/>
                <a:sym typeface="Calibri"/>
              </a:rPr>
              <a:t>about</a:t>
            </a:r>
            <a:r>
              <a:rPr lang="en" sz="3200" b="0" i="0" u="none" strike="noStrike" cap="none" baseline="0">
                <a:solidFill>
                  <a:schemeClr val="dk1"/>
                </a:solidFill>
                <a:latin typeface="Calibri"/>
                <a:ea typeface="Calibri"/>
                <a:cs typeface="Calibri"/>
                <a:sym typeface="Calibri"/>
              </a:rPr>
              <a:t> … which they </a:t>
            </a:r>
            <a:r>
              <a:rPr lang="en" sz="3200" b="0" i="0" u="none" strike="noStrike" cap="none" baseline="0">
                <a:solidFill>
                  <a:srgbClr val="3DF113"/>
                </a:solidFill>
                <a:latin typeface="Calibri"/>
                <a:ea typeface="Calibri"/>
                <a:cs typeface="Calibri"/>
                <a:sym typeface="Calibri"/>
              </a:rPr>
              <a:t>describe</a:t>
            </a:r>
            <a:r>
              <a:rPr lang="en" sz="3200" b="0" i="0" u="none" strike="noStrike" cap="none" baseline="0">
                <a:solidFill>
                  <a:schemeClr val="dk1"/>
                </a:solidFill>
                <a:latin typeface="Calibri"/>
                <a:ea typeface="Calibri"/>
                <a:cs typeface="Calibri"/>
                <a:sym typeface="Calibri"/>
              </a:rPr>
              <a:t> as … They think that … because they </a:t>
            </a:r>
            <a:r>
              <a:rPr lang="en" sz="3200" b="0" i="0" u="none" strike="noStrike" cap="none" baseline="0">
                <a:solidFill>
                  <a:srgbClr val="3DF113"/>
                </a:solidFill>
                <a:latin typeface="Calibri"/>
                <a:ea typeface="Calibri"/>
                <a:cs typeface="Calibri"/>
                <a:sym typeface="Calibri"/>
              </a:rPr>
              <a:t>found that </a:t>
            </a:r>
            <a:r>
              <a:rPr lang="en" sz="3200" b="0" i="0" u="none" strike="noStrike" cap="none" baseline="0">
                <a:solidFill>
                  <a:schemeClr val="dk1"/>
                </a:solidFill>
                <a:latin typeface="Calibri"/>
                <a:ea typeface="Calibri"/>
                <a:cs typeface="Calibri"/>
                <a:sym typeface="Calibri"/>
              </a:rPr>
              <a:t>… They </a:t>
            </a:r>
            <a:r>
              <a:rPr lang="en" sz="3200" b="0" i="0" u="none" strike="noStrike" cap="none" baseline="0">
                <a:solidFill>
                  <a:srgbClr val="3DF113"/>
                </a:solidFill>
                <a:latin typeface="Calibri"/>
                <a:ea typeface="Calibri"/>
                <a:cs typeface="Calibri"/>
                <a:sym typeface="Calibri"/>
              </a:rPr>
              <a:t>related these ideas </a:t>
            </a:r>
            <a:r>
              <a:rPr lang="en" sz="3200" b="0" i="0" u="none" strike="noStrike" cap="none" baseline="0">
                <a:solidFill>
                  <a:schemeClr val="dk1"/>
                </a:solidFill>
                <a:latin typeface="Calibri"/>
                <a:ea typeface="Calibri"/>
                <a:cs typeface="Calibri"/>
                <a:sym typeface="Calibri"/>
              </a:rPr>
              <a:t>together using … </a:t>
            </a:r>
          </a:p>
          <a:p>
            <a:endParaRPr lang="en" sz="32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 sz="4400" b="1" i="0" u="none" strike="noStrike" cap="none" baseline="0">
                <a:solidFill>
                  <a:srgbClr val="3DF113"/>
                </a:solidFill>
                <a:latin typeface="Calibri"/>
                <a:ea typeface="Calibri"/>
                <a:cs typeface="Calibri"/>
                <a:sym typeface="Calibri"/>
              </a:rPr>
              <a:t>Purpose</a:t>
            </a:r>
          </a:p>
        </p:txBody>
      </p:sp>
      <p:sp>
        <p:nvSpPr>
          <p:cNvPr id="133" name="Shape 133"/>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640"/>
              </a:spcBef>
              <a:spcAft>
                <a:spcPts val="0"/>
              </a:spcAft>
              <a:buClr>
                <a:schemeClr val="dk1"/>
              </a:buClr>
              <a:buSzPct val="98958"/>
              <a:buFont typeface="Arial"/>
              <a:buChar char="•"/>
            </a:pPr>
            <a:r>
              <a:rPr lang="en" sz="3200" b="0" i="0" u="none" strike="noStrike" cap="none" baseline="0">
                <a:solidFill>
                  <a:schemeClr val="dk1"/>
                </a:solidFill>
                <a:latin typeface="Calibri"/>
                <a:ea typeface="Calibri"/>
                <a:cs typeface="Calibri"/>
                <a:sym typeface="Calibri"/>
              </a:rPr>
              <a:t>The main purpose of the ‘Literature review’ section in your dissertation is show that you have a thorough </a:t>
            </a:r>
            <a:r>
              <a:rPr lang="en" sz="3200" b="0" i="0" u="none" strike="noStrike" cap="none" baseline="0">
                <a:solidFill>
                  <a:srgbClr val="3DF113"/>
                </a:solidFill>
                <a:latin typeface="Calibri"/>
                <a:ea typeface="Calibri"/>
                <a:cs typeface="Calibri"/>
                <a:sym typeface="Calibri"/>
              </a:rPr>
              <a:t>understanding of the field </a:t>
            </a:r>
            <a:r>
              <a:rPr lang="en" sz="3200" b="0" i="0" u="none" strike="noStrike" cap="none" baseline="0">
                <a:solidFill>
                  <a:schemeClr val="dk1"/>
                </a:solidFill>
                <a:latin typeface="Calibri"/>
                <a:ea typeface="Calibri"/>
                <a:cs typeface="Calibri"/>
                <a:sym typeface="Calibri"/>
              </a:rPr>
              <a:t>and thereby </a:t>
            </a:r>
            <a:r>
              <a:rPr lang="en" sz="3200" b="0" i="0" u="none" strike="noStrike" cap="none" baseline="0">
                <a:solidFill>
                  <a:srgbClr val="3DF113"/>
                </a:solidFill>
                <a:latin typeface="Calibri"/>
                <a:ea typeface="Calibri"/>
                <a:cs typeface="Calibri"/>
                <a:sym typeface="Calibri"/>
              </a:rPr>
              <a:t>situate your research </a:t>
            </a:r>
            <a:r>
              <a:rPr lang="en" sz="3200" b="0" i="0" u="none" strike="noStrike" cap="none" baseline="0">
                <a:solidFill>
                  <a:schemeClr val="dk1"/>
                </a:solidFill>
                <a:latin typeface="Calibri"/>
                <a:ea typeface="Calibri"/>
                <a:cs typeface="Calibri"/>
                <a:sym typeface="Calibri"/>
              </a:rPr>
              <a:t>within the broader academic literature.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 sz="4400" b="0" i="0" u="none" strike="noStrike" cap="none" baseline="0">
                <a:solidFill>
                  <a:schemeClr val="dk1"/>
                </a:solidFill>
                <a:latin typeface="Calibri"/>
                <a:ea typeface="Calibri"/>
                <a:cs typeface="Calibri"/>
                <a:sym typeface="Calibri"/>
              </a:rPr>
              <a:t> </a:t>
            </a:r>
            <a:r>
              <a:rPr lang="en" sz="4400" b="1" i="0" u="none" strike="noStrike" cap="none" baseline="0">
                <a:solidFill>
                  <a:srgbClr val="3DF113"/>
                </a:solidFill>
                <a:latin typeface="Calibri"/>
                <a:ea typeface="Calibri"/>
                <a:cs typeface="Calibri"/>
                <a:sym typeface="Calibri"/>
              </a:rPr>
              <a:t>Faculty Guidelines – literature review for proposal</a:t>
            </a:r>
          </a:p>
        </p:txBody>
      </p:sp>
      <p:sp>
        <p:nvSpPr>
          <p:cNvPr id="139" name="Shape 139"/>
          <p:cNvSpPr txBox="1">
            <a:spLocks noGrp="1"/>
          </p:cNvSpPr>
          <p:nvPr>
            <p:ph type="body" idx="1"/>
          </p:nvPr>
        </p:nvSpPr>
        <p:spPr>
          <a:xfrm>
            <a:off x="457200" y="1600200"/>
            <a:ext cx="8229600" cy="4925144"/>
          </a:xfrm>
          <a:prstGeom prst="rect">
            <a:avLst/>
          </a:prstGeom>
          <a:noFill/>
          <a:ln>
            <a:noFill/>
          </a:ln>
        </p:spPr>
        <p:txBody>
          <a:bodyPr lIns="91425" tIns="45700" rIns="91425" bIns="45700" anchor="t" anchorCtr="0">
            <a:noAutofit/>
          </a:bodyPr>
          <a:lstStyle/>
          <a:p>
            <a:pPr marL="342900" marR="0" lvl="0" indent="-228600" algn="l" rtl="0">
              <a:lnSpc>
                <a:spcPct val="100000"/>
              </a:lnSpc>
              <a:spcBef>
                <a:spcPts val="640"/>
              </a:spcBef>
              <a:spcAft>
                <a:spcPts val="0"/>
              </a:spcAft>
              <a:buClr>
                <a:schemeClr val="dk1"/>
              </a:buClr>
              <a:buSzPct val="97222"/>
              <a:buFont typeface="Arial"/>
              <a:buChar char="•"/>
            </a:pPr>
            <a:r>
              <a:rPr lang="en" sz="2950" b="0" i="0" u="none" strike="noStrike" cap="none" baseline="0">
                <a:solidFill>
                  <a:schemeClr val="dk1"/>
                </a:solidFill>
                <a:latin typeface="Calibri"/>
                <a:ea typeface="Calibri"/>
                <a:cs typeface="Calibri"/>
                <a:sym typeface="Calibri"/>
              </a:rPr>
              <a:t>“ ... </a:t>
            </a:r>
            <a:r>
              <a:rPr lang="en" sz="2800" b="0" i="0" u="none" strike="noStrike" cap="none" baseline="0">
                <a:solidFill>
                  <a:schemeClr val="dk1"/>
                </a:solidFill>
                <a:latin typeface="Calibri"/>
                <a:ea typeface="Calibri"/>
                <a:cs typeface="Calibri"/>
                <a:sym typeface="Calibri"/>
              </a:rPr>
              <a:t>you need to have read sufficiently in the field to </a:t>
            </a:r>
            <a:r>
              <a:rPr lang="en" sz="2800" b="0" i="0" u="none" strike="noStrike" cap="none" baseline="0">
                <a:solidFill>
                  <a:srgbClr val="3DF113"/>
                </a:solidFill>
                <a:latin typeface="Calibri"/>
                <a:ea typeface="Calibri"/>
                <a:cs typeface="Calibri"/>
                <a:sym typeface="Calibri"/>
              </a:rPr>
              <a:t>justify your research question </a:t>
            </a:r>
            <a:r>
              <a:rPr lang="en" sz="2800" b="0" i="0" u="none" strike="noStrike" cap="none" baseline="0">
                <a:solidFill>
                  <a:schemeClr val="dk1"/>
                </a:solidFill>
                <a:latin typeface="Calibri"/>
                <a:ea typeface="Calibri"/>
                <a:cs typeface="Calibri"/>
                <a:sym typeface="Calibri"/>
              </a:rPr>
              <a:t>(Why is it important? Have other academics taken up this question in the same or similar ways? How do </a:t>
            </a:r>
            <a:r>
              <a:rPr lang="en" sz="2800" b="0" i="0" u="none" strike="noStrike" cap="none" baseline="0">
                <a:solidFill>
                  <a:srgbClr val="3DF113"/>
                </a:solidFill>
                <a:latin typeface="Calibri"/>
                <a:ea typeface="Calibri"/>
                <a:cs typeface="Calibri"/>
                <a:sym typeface="Calibri"/>
              </a:rPr>
              <a:t>current debates </a:t>
            </a:r>
            <a:r>
              <a:rPr lang="en" sz="2800" b="0" i="0" u="none" strike="noStrike" cap="none" baseline="0">
                <a:solidFill>
                  <a:schemeClr val="dk1"/>
                </a:solidFill>
                <a:latin typeface="Calibri"/>
                <a:ea typeface="Calibri"/>
                <a:cs typeface="Calibri"/>
                <a:sym typeface="Calibri"/>
              </a:rPr>
              <a:t>in your own field of study bear on your research question? Your literature review must </a:t>
            </a:r>
            <a:r>
              <a:rPr lang="en" sz="2800" b="0" i="0" u="none" strike="noStrike" cap="none" baseline="0">
                <a:solidFill>
                  <a:srgbClr val="3DF113"/>
                </a:solidFill>
                <a:latin typeface="Calibri"/>
                <a:ea typeface="Calibri"/>
                <a:cs typeface="Calibri"/>
                <a:sym typeface="Calibri"/>
              </a:rPr>
              <a:t>assist you in addressing these issues</a:t>
            </a:r>
            <a:r>
              <a:rPr lang="en" sz="2800" b="0" i="0" u="none" strike="noStrike" cap="none" baseline="0">
                <a:solidFill>
                  <a:schemeClr val="dk1"/>
                </a:solidFill>
                <a:latin typeface="Calibri"/>
                <a:ea typeface="Calibri"/>
                <a:cs typeface="Calibri"/>
                <a:sym typeface="Calibri"/>
              </a:rPr>
              <a:t>. It will provide information on how your own, or related, research questions have been </a:t>
            </a:r>
            <a:r>
              <a:rPr lang="en" sz="2800" b="0" i="0" u="none" strike="noStrike" cap="none" baseline="0">
                <a:solidFill>
                  <a:srgbClr val="3DF113"/>
                </a:solidFill>
                <a:latin typeface="Calibri"/>
                <a:ea typeface="Calibri"/>
                <a:cs typeface="Calibri"/>
                <a:sym typeface="Calibri"/>
              </a:rPr>
              <a:t>investigated by other academics </a:t>
            </a:r>
            <a:r>
              <a:rPr lang="en" sz="2800" b="0" i="0" u="none" strike="noStrike" cap="none" baseline="0">
                <a:solidFill>
                  <a:schemeClr val="dk1"/>
                </a:solidFill>
                <a:latin typeface="Calibri"/>
                <a:ea typeface="Calibri"/>
                <a:cs typeface="Calibri"/>
                <a:sym typeface="Calibri"/>
              </a:rPr>
              <a:t>in your own (and other, related) fields.” </a:t>
            </a:r>
            <a:r>
              <a:rPr lang="en" sz="2950" b="0" i="0" u="none" strike="noStrike" cap="none" baseline="0">
                <a:solidFill>
                  <a:schemeClr val="dk1"/>
                </a:solidFill>
                <a:latin typeface="Calibri"/>
                <a:ea typeface="Calibri"/>
                <a:cs typeface="Calibri"/>
                <a:sym typeface="Calibri"/>
              </a:rPr>
              <a:t>(UCT Faculty of Humanities Guidelines for Research, p2)</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 sz="4400" b="1" i="0" u="none" strike="noStrike" cap="none" baseline="0">
                <a:solidFill>
                  <a:srgbClr val="3DF113"/>
                </a:solidFill>
                <a:latin typeface="Calibri"/>
                <a:ea typeface="Calibri"/>
                <a:cs typeface="Calibri"/>
                <a:sym typeface="Calibri"/>
              </a:rPr>
              <a:t>Activity 1</a:t>
            </a:r>
          </a:p>
        </p:txBody>
      </p:sp>
      <p:sp>
        <p:nvSpPr>
          <p:cNvPr id="145" name="Shape 145"/>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640"/>
              </a:spcBef>
              <a:spcAft>
                <a:spcPts val="0"/>
              </a:spcAft>
              <a:buClr>
                <a:schemeClr val="dk1"/>
              </a:buClr>
              <a:buSzPct val="98958"/>
              <a:buFont typeface="Arial"/>
              <a:buChar char="•"/>
            </a:pPr>
            <a:r>
              <a:rPr lang="en" sz="3200" b="0" i="0" u="none" strike="noStrike" cap="none" baseline="0">
                <a:solidFill>
                  <a:schemeClr val="dk1"/>
                </a:solidFill>
                <a:latin typeface="Calibri"/>
                <a:ea typeface="Calibri"/>
                <a:cs typeface="Calibri"/>
                <a:sym typeface="Calibri"/>
              </a:rPr>
              <a:t>In groups brainstorm for 5 minutes what role a literature review can have in terms of doing and writing about research.  </a:t>
            </a:r>
          </a:p>
          <a:p>
            <a:pPr marL="342900" marR="0" lvl="0" indent="-342900" algn="l" rtl="0">
              <a:lnSpc>
                <a:spcPct val="100000"/>
              </a:lnSpc>
              <a:spcBef>
                <a:spcPts val="640"/>
              </a:spcBef>
              <a:spcAft>
                <a:spcPts val="0"/>
              </a:spcAft>
              <a:buClr>
                <a:schemeClr val="dk1"/>
              </a:buClr>
              <a:buSzPct val="98958"/>
              <a:buFont typeface="Arial"/>
              <a:buChar char="•"/>
            </a:pPr>
            <a:r>
              <a:rPr lang="en" sz="3200" b="0" i="0" u="none" strike="noStrike" cap="none" baseline="0">
                <a:solidFill>
                  <a:schemeClr val="dk1"/>
                </a:solidFill>
                <a:latin typeface="Calibri"/>
                <a:ea typeface="Calibri"/>
                <a:cs typeface="Calibri"/>
                <a:sym typeface="Calibri"/>
              </a:rPr>
              <a:t>Report back</a:t>
            </a:r>
          </a:p>
          <a:p>
            <a:endParaRPr lang="en" sz="32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 sz="4400" b="1" i="0" u="none" strike="noStrike" cap="none" baseline="0">
                <a:solidFill>
                  <a:srgbClr val="3DF113"/>
                </a:solidFill>
                <a:latin typeface="Calibri"/>
                <a:ea typeface="Calibri"/>
                <a:cs typeface="Calibri"/>
                <a:sym typeface="Calibri"/>
              </a:rPr>
              <a:t>Activity 2</a:t>
            </a:r>
          </a:p>
        </p:txBody>
      </p:sp>
      <p:sp>
        <p:nvSpPr>
          <p:cNvPr id="151" name="Shape 151"/>
          <p:cNvSpPr txBox="1">
            <a:spLocks noGrp="1"/>
          </p:cNvSpPr>
          <p:nvPr>
            <p:ph type="body" idx="1"/>
          </p:nvPr>
        </p:nvSpPr>
        <p:spPr>
          <a:xfrm>
            <a:off x="457199" y="1327100"/>
            <a:ext cx="8229600" cy="4853099"/>
          </a:xfrm>
          <a:prstGeom prst="rect">
            <a:avLst/>
          </a:prstGeom>
          <a:noFill/>
          <a:ln>
            <a:noFill/>
          </a:ln>
        </p:spPr>
        <p:txBody>
          <a:bodyPr lIns="91425" tIns="91425" rIns="91425" bIns="91425" anchor="t" anchorCtr="0">
            <a:noAutofit/>
          </a:bodyPr>
          <a:lstStyle/>
          <a:p>
            <a:pPr marL="342900" marR="0" lvl="0" indent="-228600" algn="l" rtl="0">
              <a:lnSpc>
                <a:spcPct val="100000"/>
              </a:lnSpc>
              <a:spcBef>
                <a:spcPts val="640"/>
              </a:spcBef>
              <a:spcAft>
                <a:spcPts val="0"/>
              </a:spcAft>
              <a:buClr>
                <a:schemeClr val="dk1"/>
              </a:buClr>
              <a:buSzPct val="98958"/>
              <a:buFont typeface="Arial"/>
              <a:buChar char="•"/>
            </a:pPr>
            <a:r>
              <a:rPr lang="en" sz="3200" b="0" i="0" u="none" strike="noStrike" cap="none" baseline="0">
                <a:solidFill>
                  <a:schemeClr val="dk1"/>
                </a:solidFill>
                <a:latin typeface="Calibri"/>
                <a:ea typeface="Calibri"/>
                <a:cs typeface="Calibri"/>
                <a:sym typeface="Calibri"/>
              </a:rPr>
              <a:t>Take another 5 minutes on your own and skim read the article by deWaard et al. Read just the sections that refer to background and literature (highlight in green)</a:t>
            </a:r>
          </a:p>
          <a:p>
            <a:pPr marL="635000" marR="0" lvl="0" indent="-520700" algn="l" rtl="0">
              <a:lnSpc>
                <a:spcPct val="100000"/>
              </a:lnSpc>
              <a:spcBef>
                <a:spcPts val="640"/>
              </a:spcBef>
              <a:spcAft>
                <a:spcPts val="0"/>
              </a:spcAft>
              <a:buClr>
                <a:schemeClr val="dk1"/>
              </a:buClr>
              <a:buSzPct val="100000"/>
              <a:buFont typeface="Calibri"/>
              <a:buAutoNum type="arabicPeriod"/>
            </a:pPr>
            <a:r>
              <a:rPr lang="en" sz="3200" b="0" i="0" u="none" strike="noStrike" cap="none" baseline="0">
                <a:solidFill>
                  <a:schemeClr val="dk1"/>
                </a:solidFill>
                <a:latin typeface="Calibri"/>
                <a:ea typeface="Calibri"/>
                <a:cs typeface="Calibri"/>
                <a:sym typeface="Calibri"/>
              </a:rPr>
              <a:t>Think about what types of literature have the authors reviewed</a:t>
            </a:r>
          </a:p>
          <a:p>
            <a:pPr marL="635000" marR="0" lvl="0" indent="-520700" algn="l" rtl="0">
              <a:lnSpc>
                <a:spcPct val="100000"/>
              </a:lnSpc>
              <a:spcBef>
                <a:spcPts val="640"/>
              </a:spcBef>
              <a:spcAft>
                <a:spcPts val="0"/>
              </a:spcAft>
              <a:buClr>
                <a:schemeClr val="dk1"/>
              </a:buClr>
              <a:buSzPct val="100000"/>
              <a:buFont typeface="Calibri"/>
              <a:buAutoNum type="arabicPeriod"/>
            </a:pPr>
            <a:r>
              <a:rPr lang="en" sz="3200" b="0" i="0" u="none" strike="noStrike" cap="none" baseline="0">
                <a:solidFill>
                  <a:schemeClr val="dk1"/>
                </a:solidFill>
                <a:latin typeface="Calibri"/>
                <a:ea typeface="Calibri"/>
                <a:cs typeface="Calibri"/>
                <a:sym typeface="Calibri"/>
              </a:rPr>
              <a:t>What the main concepts are which they refer</a:t>
            </a:r>
          </a:p>
          <a:p>
            <a:pPr marL="635000" marR="0" lvl="0" indent="-520700" algn="l" rtl="0">
              <a:lnSpc>
                <a:spcPct val="100000"/>
              </a:lnSpc>
              <a:spcBef>
                <a:spcPts val="640"/>
              </a:spcBef>
              <a:spcAft>
                <a:spcPts val="0"/>
              </a:spcAft>
              <a:buClr>
                <a:schemeClr val="dk1"/>
              </a:buClr>
              <a:buSzPct val="100000"/>
              <a:buFont typeface="Calibri"/>
              <a:buAutoNum type="arabicPeriod"/>
            </a:pPr>
            <a:r>
              <a:rPr lang="en" sz="3200" b="0" i="0" u="none" strike="noStrike" cap="none" baseline="0">
                <a:solidFill>
                  <a:schemeClr val="dk1"/>
                </a:solidFill>
                <a:latin typeface="Calibri"/>
                <a:ea typeface="Calibri"/>
                <a:cs typeface="Calibri"/>
                <a:sym typeface="Calibri"/>
              </a:rPr>
              <a:t>What aspects of their research do they provide background literature about.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Calibri"/>
              <a:buNone/>
            </a:pPr>
            <a:r>
              <a:rPr lang="en" sz="4400" b="1" i="0" u="none" strike="noStrike" cap="none" baseline="0">
                <a:solidFill>
                  <a:srgbClr val="3DF113"/>
                </a:solidFill>
                <a:latin typeface="Calibri"/>
                <a:ea typeface="Calibri"/>
                <a:cs typeface="Calibri"/>
                <a:sym typeface="Calibri"/>
              </a:rPr>
              <a:t>Why defining key concepts critical</a:t>
            </a:r>
          </a:p>
        </p:txBody>
      </p:sp>
      <p:sp>
        <p:nvSpPr>
          <p:cNvPr id="157" name="Shape 157"/>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0" marR="0" lvl="0" indent="0" algn="l" rtl="0">
              <a:lnSpc>
                <a:spcPct val="100000"/>
              </a:lnSpc>
              <a:spcBef>
                <a:spcPts val="640"/>
              </a:spcBef>
              <a:spcAft>
                <a:spcPts val="0"/>
              </a:spcAft>
              <a:buClr>
                <a:schemeClr val="dk1"/>
              </a:buClr>
              <a:buSzPct val="25000"/>
              <a:buFont typeface="Calibri"/>
              <a:buNone/>
            </a:pPr>
            <a:r>
              <a:rPr lang="en" sz="3200" b="0" i="0" u="none" strike="noStrike" cap="none" baseline="0" dirty="0">
                <a:solidFill>
                  <a:schemeClr val="dk1"/>
                </a:solidFill>
                <a:latin typeface="Calibri"/>
                <a:ea typeface="Calibri"/>
                <a:cs typeface="Calibri"/>
                <a:sym typeface="Calibri"/>
              </a:rPr>
              <a:t> Example: Access and Use </a:t>
            </a:r>
            <a:r>
              <a:rPr lang="en" sz="3200" b="0" i="0" u="none" strike="noStrike" cap="none" baseline="0" dirty="0" smtClean="0">
                <a:solidFill>
                  <a:schemeClr val="dk1"/>
                </a:solidFill>
                <a:latin typeface="Calibri"/>
                <a:ea typeface="Calibri"/>
                <a:cs typeface="Calibri"/>
                <a:sym typeface="Calibri"/>
              </a:rPr>
              <a:t>Project</a:t>
            </a:r>
            <a:endParaRPr lang="en" sz="3200" b="0" i="0" u="none" strike="noStrike" cap="none" baseline="0" dirty="0">
              <a:solidFill>
                <a:schemeClr val="dk1"/>
              </a:solidFill>
              <a:latin typeface="Calibri"/>
              <a:ea typeface="Calibri"/>
              <a:cs typeface="Calibri"/>
              <a:sym typeface="Calibri"/>
            </a:endParaRPr>
          </a:p>
          <a:p>
            <a:pPr marL="0" lvl="0" indent="0" rtl="0">
              <a:lnSpc>
                <a:spcPct val="115000"/>
              </a:lnSpc>
              <a:spcBef>
                <a:spcPts val="0"/>
              </a:spcBef>
              <a:buClr>
                <a:schemeClr val="dk1"/>
              </a:buClr>
              <a:buSzPct val="25000"/>
              <a:buFont typeface="Calibri"/>
              <a:buNone/>
            </a:pPr>
            <a:r>
              <a:rPr lang="en" sz="1200" b="1" i="1" dirty="0">
                <a:solidFill>
                  <a:srgbClr val="000000"/>
                </a:solidFill>
                <a:latin typeface="Arial"/>
                <a:ea typeface="Arial"/>
                <a:cs typeface="Arial"/>
                <a:sym typeface="Arial"/>
              </a:rPr>
              <a:t>Conceptual Framework</a:t>
            </a:r>
          </a:p>
          <a:p>
            <a:pPr marL="0" lvl="0" indent="0" rtl="0">
              <a:lnSpc>
                <a:spcPct val="115000"/>
              </a:lnSpc>
              <a:spcBef>
                <a:spcPts val="0"/>
              </a:spcBef>
              <a:buClr>
                <a:schemeClr val="dk1"/>
              </a:buClr>
              <a:buSzPct val="25000"/>
              <a:buFont typeface="Calibri"/>
              <a:buNone/>
            </a:pPr>
            <a:r>
              <a:rPr lang="en" sz="1200" dirty="0">
                <a:solidFill>
                  <a:srgbClr val="000000"/>
                </a:solidFill>
                <a:latin typeface="Arial"/>
                <a:ea typeface="Arial"/>
                <a:cs typeface="Arial"/>
                <a:sym typeface="Arial"/>
              </a:rPr>
              <a:t>There are a number of key concepts that inform this project particularly around issues of computers in learning and teaching, and accessibility. In obtaining baseline information for questions 1&amp;2 on the use of computers we need to broaden our view of access to include more than just physical access like what where, when and how people getting access and examine “thicker” conceptions such as whose getting access, what are they accessing and why the are accessing it.</a:t>
            </a:r>
          </a:p>
          <a:p>
            <a:pPr marL="0" lvl="0" indent="0" rtl="0">
              <a:lnSpc>
                <a:spcPct val="115000"/>
              </a:lnSpc>
              <a:spcBef>
                <a:spcPts val="1400"/>
              </a:spcBef>
              <a:spcAft>
                <a:spcPts val="400"/>
              </a:spcAft>
              <a:buClr>
                <a:schemeClr val="dk1"/>
              </a:buClr>
              <a:buSzPct val="25000"/>
              <a:buFont typeface="Calibri"/>
              <a:buNone/>
            </a:pPr>
            <a:r>
              <a:rPr lang="en" sz="1200" b="1" dirty="0">
                <a:solidFill>
                  <a:srgbClr val="000000"/>
                </a:solidFill>
                <a:latin typeface="Arial"/>
                <a:ea typeface="Arial"/>
                <a:cs typeface="Arial"/>
                <a:sym typeface="Arial"/>
              </a:rPr>
              <a:t>Access</a:t>
            </a:r>
          </a:p>
          <a:p>
            <a:pPr marL="0" lvl="0" indent="0" rtl="0">
              <a:lnSpc>
                <a:spcPct val="115000"/>
              </a:lnSpc>
              <a:spcBef>
                <a:spcPts val="0"/>
              </a:spcBef>
              <a:buClr>
                <a:schemeClr val="dk1"/>
              </a:buClr>
              <a:buSzPct val="25000"/>
              <a:buFont typeface="Calibri"/>
              <a:buNone/>
            </a:pPr>
            <a:r>
              <a:rPr lang="en" sz="1200" dirty="0">
                <a:solidFill>
                  <a:srgbClr val="000000"/>
                </a:solidFill>
                <a:latin typeface="Arial"/>
                <a:ea typeface="Arial"/>
                <a:cs typeface="Arial"/>
                <a:sym typeface="Arial"/>
              </a:rPr>
              <a:t>Waschauer offers a framework of technology for social inclusion based on the similarities between ICT access and literacy. He believes ICT access cannot rest on the provision of a device (a one off purchase like a computer) or conduit (something that needs to be provided on a regular basis eg electricity or telephone). If we expand Waschauer’s categories to include some of the concepts about criteria for access as outlined by Burbles and Callister (2000) then we probably have quite a comprehensive framework for analyzing access related issues.</a:t>
            </a:r>
          </a:p>
          <a:p>
            <a:pPr marL="685800" lvl="0" indent="-298450" rtl="0">
              <a:lnSpc>
                <a:spcPct val="115000"/>
              </a:lnSpc>
              <a:spcBef>
                <a:spcPts val="0"/>
              </a:spcBef>
              <a:buClr>
                <a:srgbClr val="000000"/>
              </a:buClr>
              <a:buSzPct val="91666"/>
              <a:buFont typeface="Arial"/>
              <a:buAutoNum type="arabicPeriod"/>
            </a:pPr>
            <a:r>
              <a:rPr lang="en" sz="1200" b="1" dirty="0">
                <a:solidFill>
                  <a:srgbClr val="000000"/>
                </a:solidFill>
                <a:latin typeface="Arial"/>
                <a:ea typeface="Arial"/>
                <a:cs typeface="Arial"/>
                <a:sym typeface="Arial"/>
              </a:rPr>
              <a:t>Physical</a:t>
            </a:r>
            <a:r>
              <a:rPr lang="en" sz="1200" dirty="0">
                <a:solidFill>
                  <a:srgbClr val="000000"/>
                </a:solidFill>
                <a:latin typeface="Arial"/>
                <a:ea typeface="Arial"/>
                <a:cs typeface="Arial"/>
                <a:sym typeface="Arial"/>
              </a:rPr>
              <a:t> resources (computers and telecommunications) eg  This includes the technical aspects of access like what computers are being used, where they are located, do they have the capacity to do what’s required (ie bandwidth, software etc), can people get to them when they need to, etc</a:t>
            </a:r>
          </a:p>
          <a:p>
            <a:pPr marL="685800" lvl="0" indent="-298450" rtl="0">
              <a:lnSpc>
                <a:spcPct val="115000"/>
              </a:lnSpc>
              <a:spcBef>
                <a:spcPts val="0"/>
              </a:spcBef>
              <a:buClr>
                <a:srgbClr val="000000"/>
              </a:buClr>
              <a:buSzPct val="91666"/>
              <a:buFont typeface="Arial"/>
              <a:buAutoNum type="arabicPeriod"/>
            </a:pPr>
            <a:r>
              <a:rPr lang="en" sz="1200" b="1" dirty="0">
                <a:solidFill>
                  <a:srgbClr val="000000"/>
                </a:solidFill>
                <a:latin typeface="Arial"/>
                <a:ea typeface="Arial"/>
                <a:cs typeface="Arial"/>
                <a:sym typeface="Arial"/>
              </a:rPr>
              <a:t>Digital</a:t>
            </a:r>
            <a:r>
              <a:rPr lang="en" sz="1200" dirty="0">
                <a:solidFill>
                  <a:srgbClr val="000000"/>
                </a:solidFill>
                <a:latin typeface="Arial"/>
                <a:ea typeface="Arial"/>
                <a:cs typeface="Arial"/>
                <a:sym typeface="Arial"/>
              </a:rPr>
              <a:t> Resources (relevant content online in various languages) eg is the information understandable ie not just in terms of language but also in terms of effectiveness of what they find when they use the technology. This could also be broadened to include design ie the form that the information takes</a:t>
            </a:r>
          </a:p>
          <a:p>
            <a:pPr marL="685800" lvl="0" indent="-298450" rtl="0">
              <a:lnSpc>
                <a:spcPct val="115000"/>
              </a:lnSpc>
              <a:spcBef>
                <a:spcPts val="0"/>
              </a:spcBef>
              <a:buClr>
                <a:srgbClr val="000000"/>
              </a:buClr>
              <a:buSzPct val="91666"/>
              <a:buFont typeface="Arial"/>
              <a:buAutoNum type="arabicPeriod"/>
            </a:pPr>
            <a:r>
              <a:rPr lang="en" sz="1200" b="1" dirty="0">
                <a:solidFill>
                  <a:srgbClr val="000000"/>
                </a:solidFill>
                <a:latin typeface="Arial"/>
                <a:ea typeface="Arial"/>
                <a:cs typeface="Arial"/>
                <a:sym typeface="Arial"/>
              </a:rPr>
              <a:t>Human</a:t>
            </a:r>
            <a:r>
              <a:rPr lang="en" sz="1200" dirty="0">
                <a:solidFill>
                  <a:srgbClr val="000000"/>
                </a:solidFill>
                <a:latin typeface="Arial"/>
                <a:ea typeface="Arial"/>
                <a:cs typeface="Arial"/>
                <a:sym typeface="Arial"/>
              </a:rPr>
              <a:t> Resources (Literacy and education) eg peoples attitude to computers – confidence, interest in, prior experiences, previous training? At</a:t>
            </a:r>
          </a:p>
          <a:p>
            <a:endParaRPr lang="en" sz="1200" dirty="0">
              <a:solidFill>
                <a:srgbClr val="000000"/>
              </a:solidFill>
              <a:latin typeface="Arial"/>
              <a:ea typeface="Arial"/>
              <a:cs typeface="Arial"/>
              <a:sym typeface="Arial"/>
            </a:endParaRPr>
          </a:p>
          <a:p>
            <a:endParaRPr lang="en" sz="1200" dirty="0">
              <a:solidFill>
                <a:srgbClr val="000000"/>
              </a:solidFill>
              <a:latin typeface="Arial"/>
              <a:ea typeface="Arial"/>
              <a:cs typeface="Arial"/>
              <a:sym typeface="Arial"/>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p:nvPr/>
        </p:nvSpPr>
        <p:spPr>
          <a:xfrm>
            <a:off x="135506" y="607575"/>
            <a:ext cx="8872986" cy="5492054"/>
          </a:xfrm>
          <a:prstGeom prst="rect">
            <a:avLst/>
          </a:prstGeom>
          <a:blipFill>
            <a:blip r:embed="rId3"/>
            <a:stretch>
              <a:fillRect/>
            </a:stretch>
          </a:blipFill>
        </p:spPr>
      </p:sp>
    </p:spTree>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918</Words>
  <Application>Microsoft Office PowerPoint</Application>
  <PresentationFormat>On-screen Show (4:3)</PresentationFormat>
  <Paragraphs>52</Paragraphs>
  <Slides>12</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Courier New</vt:lpstr>
      <vt:lpstr>Wingdings</vt:lpstr>
      <vt:lpstr/>
      <vt:lpstr/>
      <vt:lpstr>3. Concepts and empirical research</vt:lpstr>
      <vt:lpstr>PowerPoint Presentation</vt:lpstr>
      <vt:lpstr>Once upon a time I was …</vt:lpstr>
      <vt:lpstr>Purpose</vt:lpstr>
      <vt:lpstr> Faculty Guidelines – literature review for proposal</vt:lpstr>
      <vt:lpstr>Activity 1</vt:lpstr>
      <vt:lpstr>Activity 2</vt:lpstr>
      <vt:lpstr>Why defining key concepts critical</vt:lpstr>
      <vt:lpstr>PowerPoint Presentation</vt:lpstr>
      <vt:lpstr>When do you do a literature review? </vt:lpstr>
      <vt:lpstr>References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Concepts and empirical research</dc:title>
  <dc:creator>01415038</dc:creator>
  <cp:lastModifiedBy>Windows User</cp:lastModifiedBy>
  <cp:revision>1</cp:revision>
  <dcterms:modified xsi:type="dcterms:W3CDTF">2017-07-20T08:15:24Z</dcterms:modified>
</cp:coreProperties>
</file>