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90" r:id="rId6"/>
    <p:sldMasterId id="2147483705" r:id="rId7"/>
    <p:sldMasterId id="2147483717" r:id="rId8"/>
    <p:sldMasterId id="2147483729" r:id="rId9"/>
    <p:sldMasterId id="2147483742" r:id="rId10"/>
    <p:sldMasterId id="2147483756" r:id="rId11"/>
    <p:sldMasterId id="2147483769" r:id="rId12"/>
  </p:sldMasterIdLst>
  <p:notesMasterIdLst>
    <p:notesMasterId r:id="rId48"/>
  </p:notesMasterIdLst>
  <p:sldIdLst>
    <p:sldId id="505" r:id="rId13"/>
    <p:sldId id="257" r:id="rId14"/>
    <p:sldId id="278" r:id="rId15"/>
    <p:sldId id="259" r:id="rId16"/>
    <p:sldId id="258" r:id="rId17"/>
    <p:sldId id="330" r:id="rId18"/>
    <p:sldId id="333" r:id="rId19"/>
    <p:sldId id="281" r:id="rId20"/>
    <p:sldId id="500" r:id="rId21"/>
    <p:sldId id="339" r:id="rId22"/>
    <p:sldId id="264" r:id="rId23"/>
    <p:sldId id="265" r:id="rId24"/>
    <p:sldId id="266" r:id="rId25"/>
    <p:sldId id="284" r:id="rId26"/>
    <p:sldId id="270" r:id="rId27"/>
    <p:sldId id="279" r:id="rId28"/>
    <p:sldId id="260" r:id="rId29"/>
    <p:sldId id="263" r:id="rId30"/>
    <p:sldId id="280" r:id="rId31"/>
    <p:sldId id="268" r:id="rId32"/>
    <p:sldId id="344" r:id="rId33"/>
    <p:sldId id="506" r:id="rId34"/>
    <p:sldId id="508" r:id="rId35"/>
    <p:sldId id="341" r:id="rId36"/>
    <p:sldId id="269" r:id="rId37"/>
    <p:sldId id="502" r:id="rId38"/>
    <p:sldId id="277" r:id="rId39"/>
    <p:sldId id="362" r:id="rId40"/>
    <p:sldId id="363" r:id="rId41"/>
    <p:sldId id="503" r:id="rId42"/>
    <p:sldId id="501" r:id="rId43"/>
    <p:sldId id="306" r:id="rId44"/>
    <p:sldId id="337" r:id="rId45"/>
    <p:sldId id="504" r:id="rId46"/>
    <p:sldId id="338"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E5CB87-5B01-F549-827F-73DCB83FDBB5}" v="20" dt="2023-09-13T08:02:20.121"/>
    <p1510:client id="{2E9CACD6-BEFE-4C42-BF97-0063D6AD695D}" v="1" dt="2023-10-26T11:39:59.014"/>
    <p1510:client id="{3E69E9CB-2FD3-4327-868A-989595CE23AF}" v="38" dt="2023-09-12T12:30:07.398"/>
    <p1510:client id="{D3B68E29-E0CE-468B-97BE-1B55C872DF9A}" v="298" dt="2023-09-12T17:16:58.7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5" autoAdjust="0"/>
    <p:restoredTop sz="94660"/>
  </p:normalViewPr>
  <p:slideViewPr>
    <p:cSldViewPr snapToGrid="0">
      <p:cViewPr varScale="1">
        <p:scale>
          <a:sx n="48" d="100"/>
          <a:sy n="48" d="100"/>
        </p:scale>
        <p:origin x="208" y="19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0" Type="http://schemas.openxmlformats.org/officeDocument/2006/relationships/slide" Target="slides/slide8.xml"/><Relationship Id="rId41" Type="http://schemas.openxmlformats.org/officeDocument/2006/relationships/slide" Target="slides/slide29.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anca Masuku" userId="S::01465529@wf.uct.ac.za::5f1cfaaf-b080-41a8-8e41-a5f037a20590" providerId="AD" clId="Web-{D3B68E29-E0CE-468B-97BE-1B55C872DF9A}"/>
    <pc:docChg chg="addSld delSld modSld sldOrd">
      <pc:chgData name="Bianca Masuku" userId="S::01465529@wf.uct.ac.za::5f1cfaaf-b080-41a8-8e41-a5f037a20590" providerId="AD" clId="Web-{D3B68E29-E0CE-468B-97BE-1B55C872DF9A}" dt="2023-09-12T17:16:58.751" v="289"/>
      <pc:docMkLst>
        <pc:docMk/>
      </pc:docMkLst>
      <pc:sldChg chg="modSp del">
        <pc:chgData name="Bianca Masuku" userId="S::01465529@wf.uct.ac.za::5f1cfaaf-b080-41a8-8e41-a5f037a20590" providerId="AD" clId="Web-{D3B68E29-E0CE-468B-97BE-1B55C872DF9A}" dt="2023-09-12T16:44:09.489" v="30"/>
        <pc:sldMkLst>
          <pc:docMk/>
          <pc:sldMk cId="295207940" sldId="256"/>
        </pc:sldMkLst>
        <pc:spChg chg="mod">
          <ac:chgData name="Bianca Masuku" userId="S::01465529@wf.uct.ac.za::5f1cfaaf-b080-41a8-8e41-a5f037a20590" providerId="AD" clId="Web-{D3B68E29-E0CE-468B-97BE-1B55C872DF9A}" dt="2023-09-12T16:42:37.487" v="2" actId="20577"/>
          <ac:spMkLst>
            <pc:docMk/>
            <pc:sldMk cId="295207940" sldId="256"/>
            <ac:spMk id="2" creationId="{AD5D3E87-F91C-D6B5-24B0-205FD2296769}"/>
          </ac:spMkLst>
        </pc:spChg>
      </pc:sldChg>
      <pc:sldChg chg="modSp">
        <pc:chgData name="Bianca Masuku" userId="S::01465529@wf.uct.ac.za::5f1cfaaf-b080-41a8-8e41-a5f037a20590" providerId="AD" clId="Web-{D3B68E29-E0CE-468B-97BE-1B55C872DF9A}" dt="2023-09-12T16:54:46.123" v="86" actId="20577"/>
        <pc:sldMkLst>
          <pc:docMk/>
          <pc:sldMk cId="726198215" sldId="257"/>
        </pc:sldMkLst>
        <pc:spChg chg="mod">
          <ac:chgData name="Bianca Masuku" userId="S::01465529@wf.uct.ac.za::5f1cfaaf-b080-41a8-8e41-a5f037a20590" providerId="AD" clId="Web-{D3B68E29-E0CE-468B-97BE-1B55C872DF9A}" dt="2023-09-12T16:54:46.123" v="86" actId="20577"/>
          <ac:spMkLst>
            <pc:docMk/>
            <pc:sldMk cId="726198215" sldId="257"/>
            <ac:spMk id="2" creationId="{A1C3A527-D629-6635-67AD-647B885A571C}"/>
          </ac:spMkLst>
        </pc:spChg>
        <pc:spChg chg="mod">
          <ac:chgData name="Bianca Masuku" userId="S::01465529@wf.uct.ac.za::5f1cfaaf-b080-41a8-8e41-a5f037a20590" providerId="AD" clId="Web-{D3B68E29-E0CE-468B-97BE-1B55C872DF9A}" dt="2023-09-12T16:54:29.794" v="81" actId="20577"/>
          <ac:spMkLst>
            <pc:docMk/>
            <pc:sldMk cId="726198215" sldId="257"/>
            <ac:spMk id="3" creationId="{44D1B48C-9B8F-2EEF-6111-459754F6DB65}"/>
          </ac:spMkLst>
        </pc:spChg>
      </pc:sldChg>
      <pc:sldChg chg="modSp">
        <pc:chgData name="Bianca Masuku" userId="S::01465529@wf.uct.ac.za::5f1cfaaf-b080-41a8-8e41-a5f037a20590" providerId="AD" clId="Web-{D3B68E29-E0CE-468B-97BE-1B55C872DF9A}" dt="2023-09-12T16:55:05.654" v="87"/>
        <pc:sldMkLst>
          <pc:docMk/>
          <pc:sldMk cId="0" sldId="259"/>
        </pc:sldMkLst>
        <pc:spChg chg="mod">
          <ac:chgData name="Bianca Masuku" userId="S::01465529@wf.uct.ac.za::5f1cfaaf-b080-41a8-8e41-a5f037a20590" providerId="AD" clId="Web-{D3B68E29-E0CE-468B-97BE-1B55C872DF9A}" dt="2023-09-12T16:55:05.654" v="87"/>
          <ac:spMkLst>
            <pc:docMk/>
            <pc:sldMk cId="0" sldId="259"/>
            <ac:spMk id="98" creationId="{00000000-0000-0000-0000-000000000000}"/>
          </ac:spMkLst>
        </pc:spChg>
      </pc:sldChg>
      <pc:sldChg chg="add del">
        <pc:chgData name="Bianca Masuku" userId="S::01465529@wf.uct.ac.za::5f1cfaaf-b080-41a8-8e41-a5f037a20590" providerId="AD" clId="Web-{D3B68E29-E0CE-468B-97BE-1B55C872DF9A}" dt="2023-09-12T17:06:15.586" v="166"/>
        <pc:sldMkLst>
          <pc:docMk/>
          <pc:sldMk cId="0" sldId="260"/>
        </pc:sldMkLst>
      </pc:sldChg>
      <pc:sldChg chg="modSp">
        <pc:chgData name="Bianca Masuku" userId="S::01465529@wf.uct.ac.za::5f1cfaaf-b080-41a8-8e41-a5f037a20590" providerId="AD" clId="Web-{D3B68E29-E0CE-468B-97BE-1B55C872DF9A}" dt="2023-09-12T17:16:29.407" v="287" actId="20577"/>
        <pc:sldMkLst>
          <pc:docMk/>
          <pc:sldMk cId="0" sldId="270"/>
        </pc:sldMkLst>
        <pc:spChg chg="mod">
          <ac:chgData name="Bianca Masuku" userId="S::01465529@wf.uct.ac.za::5f1cfaaf-b080-41a8-8e41-a5f037a20590" providerId="AD" clId="Web-{D3B68E29-E0CE-468B-97BE-1B55C872DF9A}" dt="2023-09-12T17:16:29.407" v="287" actId="20577"/>
          <ac:spMkLst>
            <pc:docMk/>
            <pc:sldMk cId="0" sldId="270"/>
            <ac:spMk id="276" creationId="{00000000-0000-0000-0000-000000000000}"/>
          </ac:spMkLst>
        </pc:spChg>
        <pc:spChg chg="mod">
          <ac:chgData name="Bianca Masuku" userId="S::01465529@wf.uct.ac.za::5f1cfaaf-b080-41a8-8e41-a5f037a20590" providerId="AD" clId="Web-{D3B68E29-E0CE-468B-97BE-1B55C872DF9A}" dt="2023-09-12T17:16:17.313" v="280" actId="14100"/>
          <ac:spMkLst>
            <pc:docMk/>
            <pc:sldMk cId="0" sldId="270"/>
            <ac:spMk id="277" creationId="{00000000-0000-0000-0000-000000000000}"/>
          </ac:spMkLst>
        </pc:spChg>
      </pc:sldChg>
      <pc:sldChg chg="ord">
        <pc:chgData name="Bianca Masuku" userId="S::01465529@wf.uct.ac.za::5f1cfaaf-b080-41a8-8e41-a5f037a20590" providerId="AD" clId="Web-{D3B68E29-E0CE-468B-97BE-1B55C872DF9A}" dt="2023-09-12T17:16:58.751" v="289"/>
        <pc:sldMkLst>
          <pc:docMk/>
          <pc:sldMk cId="0" sldId="280"/>
        </pc:sldMkLst>
      </pc:sldChg>
      <pc:sldChg chg="addSp modSp">
        <pc:chgData name="Bianca Masuku" userId="S::01465529@wf.uct.ac.za::5f1cfaaf-b080-41a8-8e41-a5f037a20590" providerId="AD" clId="Web-{D3B68E29-E0CE-468B-97BE-1B55C872DF9A}" dt="2023-09-12T17:05:53.492" v="165"/>
        <pc:sldMkLst>
          <pc:docMk/>
          <pc:sldMk cId="1819690419" sldId="330"/>
        </pc:sldMkLst>
        <pc:spChg chg="add mod">
          <ac:chgData name="Bianca Masuku" userId="S::01465529@wf.uct.ac.za::5f1cfaaf-b080-41a8-8e41-a5f037a20590" providerId="AD" clId="Web-{D3B68E29-E0CE-468B-97BE-1B55C872DF9A}" dt="2023-09-12T16:58:47.642" v="108" actId="1076"/>
          <ac:spMkLst>
            <pc:docMk/>
            <pc:sldMk cId="1819690419" sldId="330"/>
            <ac:spMk id="2" creationId="{21F115D2-E794-DB65-794E-054564DFF56F}"/>
          </ac:spMkLst>
        </pc:spChg>
        <pc:spChg chg="mod">
          <ac:chgData name="Bianca Masuku" userId="S::01465529@wf.uct.ac.za::5f1cfaaf-b080-41a8-8e41-a5f037a20590" providerId="AD" clId="Web-{D3B68E29-E0CE-468B-97BE-1B55C872DF9A}" dt="2023-09-12T17:05:13.929" v="155" actId="1076"/>
          <ac:spMkLst>
            <pc:docMk/>
            <pc:sldMk cId="1819690419" sldId="330"/>
            <ac:spMk id="3" creationId="{1B8C039E-EC0F-C039-D18B-64CF7356AB78}"/>
          </ac:spMkLst>
        </pc:spChg>
        <pc:spChg chg="mod">
          <ac:chgData name="Bianca Masuku" userId="S::01465529@wf.uct.ac.za::5f1cfaaf-b080-41a8-8e41-a5f037a20590" providerId="AD" clId="Web-{D3B68E29-E0CE-468B-97BE-1B55C872DF9A}" dt="2023-09-12T16:59:24.470" v="111" actId="20577"/>
          <ac:spMkLst>
            <pc:docMk/>
            <pc:sldMk cId="1819690419" sldId="330"/>
            <ac:spMk id="4" creationId="{716EAF2C-5A6A-6145-39F8-F58DAFCB03CD}"/>
          </ac:spMkLst>
        </pc:spChg>
        <pc:spChg chg="add mod">
          <ac:chgData name="Bianca Masuku" userId="S::01465529@wf.uct.ac.za::5f1cfaaf-b080-41a8-8e41-a5f037a20590" providerId="AD" clId="Web-{D3B68E29-E0CE-468B-97BE-1B55C872DF9A}" dt="2023-09-12T17:05:53.492" v="165"/>
          <ac:spMkLst>
            <pc:docMk/>
            <pc:sldMk cId="1819690419" sldId="330"/>
            <ac:spMk id="7" creationId="{86B476FA-A023-2FE5-C4B4-4C6A20387D2A}"/>
          </ac:spMkLst>
        </pc:spChg>
        <pc:picChg chg="mod">
          <ac:chgData name="Bianca Masuku" userId="S::01465529@wf.uct.ac.za::5f1cfaaf-b080-41a8-8e41-a5f037a20590" providerId="AD" clId="Web-{D3B68E29-E0CE-468B-97BE-1B55C872DF9A}" dt="2023-09-12T16:57:31.797" v="98" actId="1076"/>
          <ac:picMkLst>
            <pc:docMk/>
            <pc:sldMk cId="1819690419" sldId="330"/>
            <ac:picMk id="5" creationId="{89698F76-9EBB-8FC4-2ECD-974C2E204B17}"/>
          </ac:picMkLst>
        </pc:picChg>
      </pc:sldChg>
      <pc:sldChg chg="addSp delSp modSp">
        <pc:chgData name="Bianca Masuku" userId="S::01465529@wf.uct.ac.za::5f1cfaaf-b080-41a8-8e41-a5f037a20590" providerId="AD" clId="Web-{D3B68E29-E0CE-468B-97BE-1B55C872DF9A}" dt="2023-09-12T17:04:39.412" v="152" actId="1076"/>
        <pc:sldMkLst>
          <pc:docMk/>
          <pc:sldMk cId="4248540609" sldId="333"/>
        </pc:sldMkLst>
        <pc:spChg chg="mod">
          <ac:chgData name="Bianca Masuku" userId="S::01465529@wf.uct.ac.za::5f1cfaaf-b080-41a8-8e41-a5f037a20590" providerId="AD" clId="Web-{D3B68E29-E0CE-468B-97BE-1B55C872DF9A}" dt="2023-09-12T17:01:17.800" v="120" actId="20577"/>
          <ac:spMkLst>
            <pc:docMk/>
            <pc:sldMk cId="4248540609" sldId="333"/>
            <ac:spMk id="2" creationId="{C467619C-0236-8AFA-4E37-7E54D443B3B0}"/>
          </ac:spMkLst>
        </pc:spChg>
        <pc:spChg chg="mod">
          <ac:chgData name="Bianca Masuku" userId="S::01465529@wf.uct.ac.za::5f1cfaaf-b080-41a8-8e41-a5f037a20590" providerId="AD" clId="Web-{D3B68E29-E0CE-468B-97BE-1B55C872DF9A}" dt="2023-09-12T17:01:24.988" v="121" actId="1076"/>
          <ac:spMkLst>
            <pc:docMk/>
            <pc:sldMk cId="4248540609" sldId="333"/>
            <ac:spMk id="3" creationId="{457BF0CD-A798-1F57-CD68-81436FBC831B}"/>
          </ac:spMkLst>
        </pc:spChg>
        <pc:spChg chg="del">
          <ac:chgData name="Bianca Masuku" userId="S::01465529@wf.uct.ac.za::5f1cfaaf-b080-41a8-8e41-a5f037a20590" providerId="AD" clId="Web-{D3B68E29-E0CE-468B-97BE-1B55C872DF9A}" dt="2023-09-12T17:00:30.346" v="113"/>
          <ac:spMkLst>
            <pc:docMk/>
            <pc:sldMk cId="4248540609" sldId="333"/>
            <ac:spMk id="6" creationId="{7B4F0BC3-0EC7-5742-194C-9CBF4AA46FD0}"/>
          </ac:spMkLst>
        </pc:spChg>
        <pc:spChg chg="add mod">
          <ac:chgData name="Bianca Masuku" userId="S::01465529@wf.uct.ac.za::5f1cfaaf-b080-41a8-8e41-a5f037a20590" providerId="AD" clId="Web-{D3B68E29-E0CE-468B-97BE-1B55C872DF9A}" dt="2023-09-12T17:03:07.349" v="142" actId="20577"/>
          <ac:spMkLst>
            <pc:docMk/>
            <pc:sldMk cId="4248540609" sldId="333"/>
            <ac:spMk id="7" creationId="{502F837B-BD48-30D6-ABCD-B217C779673A}"/>
          </ac:spMkLst>
        </pc:spChg>
        <pc:spChg chg="mod">
          <ac:chgData name="Bianca Masuku" userId="S::01465529@wf.uct.ac.za::5f1cfaaf-b080-41a8-8e41-a5f037a20590" providerId="AD" clId="Web-{D3B68E29-E0CE-468B-97BE-1B55C872DF9A}" dt="2023-09-12T17:04:39.412" v="152" actId="1076"/>
          <ac:spMkLst>
            <pc:docMk/>
            <pc:sldMk cId="4248540609" sldId="333"/>
            <ac:spMk id="8" creationId="{E36746F3-F66C-AB52-B642-CD179161342C}"/>
          </ac:spMkLst>
        </pc:spChg>
        <pc:spChg chg="add mod">
          <ac:chgData name="Bianca Masuku" userId="S::01465529@wf.uct.ac.za::5f1cfaaf-b080-41a8-8e41-a5f037a20590" providerId="AD" clId="Web-{D3B68E29-E0CE-468B-97BE-1B55C872DF9A}" dt="2023-09-12T17:04:22.912" v="151"/>
          <ac:spMkLst>
            <pc:docMk/>
            <pc:sldMk cId="4248540609" sldId="333"/>
            <ac:spMk id="9" creationId="{3B4D16EA-56BE-EBA5-8DD6-2686046049F1}"/>
          </ac:spMkLst>
        </pc:spChg>
        <pc:picChg chg="mod">
          <ac:chgData name="Bianca Masuku" userId="S::01465529@wf.uct.ac.za::5f1cfaaf-b080-41a8-8e41-a5f037a20590" providerId="AD" clId="Web-{D3B68E29-E0CE-468B-97BE-1B55C872DF9A}" dt="2023-09-12T17:01:35.769" v="122" actId="1076"/>
          <ac:picMkLst>
            <pc:docMk/>
            <pc:sldMk cId="4248540609" sldId="333"/>
            <ac:picMk id="4" creationId="{C54F049F-1A8E-1285-40DD-35361FA25112}"/>
          </ac:picMkLst>
        </pc:picChg>
        <pc:picChg chg="mod">
          <ac:chgData name="Bianca Masuku" userId="S::01465529@wf.uct.ac.za::5f1cfaaf-b080-41a8-8e41-a5f037a20590" providerId="AD" clId="Web-{D3B68E29-E0CE-468B-97BE-1B55C872DF9A}" dt="2023-09-12T17:04:03.553" v="150" actId="1076"/>
          <ac:picMkLst>
            <pc:docMk/>
            <pc:sldMk cId="4248540609" sldId="333"/>
            <ac:picMk id="5" creationId="{213F84B1-54FE-77D6-4F69-E2244777E019}"/>
          </ac:picMkLst>
        </pc:picChg>
      </pc:sldChg>
      <pc:sldChg chg="ord">
        <pc:chgData name="Bianca Masuku" userId="S::01465529@wf.uct.ac.za::5f1cfaaf-b080-41a8-8e41-a5f037a20590" providerId="AD" clId="Web-{D3B68E29-E0CE-468B-97BE-1B55C872DF9A}" dt="2023-09-12T17:16:51.641" v="288"/>
        <pc:sldMkLst>
          <pc:docMk/>
          <pc:sldMk cId="984214447" sldId="339"/>
        </pc:sldMkLst>
      </pc:sldChg>
      <pc:sldChg chg="addSp delSp modSp">
        <pc:chgData name="Bianca Masuku" userId="S::01465529@wf.uct.ac.za::5f1cfaaf-b080-41a8-8e41-a5f037a20590" providerId="AD" clId="Web-{D3B68E29-E0CE-468B-97BE-1B55C872DF9A}" dt="2023-09-12T17:15:02.624" v="268" actId="1076"/>
        <pc:sldMkLst>
          <pc:docMk/>
          <pc:sldMk cId="0" sldId="500"/>
        </pc:sldMkLst>
        <pc:spChg chg="mod">
          <ac:chgData name="Bianca Masuku" userId="S::01465529@wf.uct.ac.za::5f1cfaaf-b080-41a8-8e41-a5f037a20590" providerId="AD" clId="Web-{D3B68E29-E0CE-468B-97BE-1B55C872DF9A}" dt="2023-09-12T17:14:59.140" v="267" actId="1076"/>
          <ac:spMkLst>
            <pc:docMk/>
            <pc:sldMk cId="0" sldId="500"/>
            <ac:spMk id="2" creationId="{00000000-0000-0000-0000-000000000000}"/>
          </ac:spMkLst>
        </pc:spChg>
        <pc:graphicFrameChg chg="mod">
          <ac:chgData name="Bianca Masuku" userId="S::01465529@wf.uct.ac.za::5f1cfaaf-b080-41a8-8e41-a5f037a20590" providerId="AD" clId="Web-{D3B68E29-E0CE-468B-97BE-1B55C872DF9A}" dt="2023-09-12T17:15:02.624" v="268" actId="1076"/>
          <ac:graphicFrameMkLst>
            <pc:docMk/>
            <pc:sldMk cId="0" sldId="500"/>
            <ac:graphicFrameMk id="4" creationId="{00000000-0000-0000-0000-000000000000}"/>
          </ac:graphicFrameMkLst>
        </pc:graphicFrameChg>
        <pc:picChg chg="add del mod">
          <ac:chgData name="Bianca Masuku" userId="S::01465529@wf.uct.ac.za::5f1cfaaf-b080-41a8-8e41-a5f037a20590" providerId="AD" clId="Web-{D3B68E29-E0CE-468B-97BE-1B55C872DF9A}" dt="2023-09-12T17:14:54.109" v="266"/>
          <ac:picMkLst>
            <pc:docMk/>
            <pc:sldMk cId="0" sldId="500"/>
            <ac:picMk id="5" creationId="{BABBDBDB-8422-4DE2-6829-AAF82458232A}"/>
          </ac:picMkLst>
        </pc:picChg>
      </pc:sldChg>
      <pc:sldChg chg="modSp add ord">
        <pc:chgData name="Bianca Masuku" userId="S::01465529@wf.uct.ac.za::5f1cfaaf-b080-41a8-8e41-a5f037a20590" providerId="AD" clId="Web-{D3B68E29-E0CE-468B-97BE-1B55C872DF9A}" dt="2023-09-12T16:47:12.257" v="62"/>
        <pc:sldMkLst>
          <pc:docMk/>
          <pc:sldMk cId="3544110664" sldId="505"/>
        </pc:sldMkLst>
        <pc:spChg chg="mod">
          <ac:chgData name="Bianca Masuku" userId="S::01465529@wf.uct.ac.za::5f1cfaaf-b080-41a8-8e41-a5f037a20590" providerId="AD" clId="Web-{D3B68E29-E0CE-468B-97BE-1B55C872DF9A}" dt="2023-09-12T16:46:43.038" v="61" actId="20577"/>
          <ac:spMkLst>
            <pc:docMk/>
            <pc:sldMk cId="3544110664" sldId="505"/>
            <ac:spMk id="60" creationId="{00000000-0000-0000-0000-000000000000}"/>
          </ac:spMkLst>
        </pc:spChg>
        <pc:spChg chg="mod">
          <ac:chgData name="Bianca Masuku" userId="S::01465529@wf.uct.ac.za::5f1cfaaf-b080-41a8-8e41-a5f037a20590" providerId="AD" clId="Web-{D3B68E29-E0CE-468B-97BE-1B55C872DF9A}" dt="2023-09-12T16:44:04.207" v="29" actId="20577"/>
          <ac:spMkLst>
            <pc:docMk/>
            <pc:sldMk cId="3544110664" sldId="505"/>
            <ac:spMk id="61" creationId="{00000000-0000-0000-0000-000000000000}"/>
          </ac:spMkLst>
        </pc:spChg>
        <pc:spChg chg="mod">
          <ac:chgData name="Bianca Masuku" userId="S::01465529@wf.uct.ac.za::5f1cfaaf-b080-41a8-8e41-a5f037a20590" providerId="AD" clId="Web-{D3B68E29-E0CE-468B-97BE-1B55C872DF9A}" dt="2023-09-12T16:47:12.257" v="62"/>
          <ac:spMkLst>
            <pc:docMk/>
            <pc:sldMk cId="3544110664" sldId="505"/>
            <ac:spMk id="62" creationId="{00000000-0000-0000-0000-000000000000}"/>
          </ac:spMkLst>
        </pc:spChg>
        <pc:spChg chg="mod">
          <ac:chgData name="Bianca Masuku" userId="S::01465529@wf.uct.ac.za::5f1cfaaf-b080-41a8-8e41-a5f037a20590" providerId="AD" clId="Web-{D3B68E29-E0CE-468B-97BE-1B55C872DF9A}" dt="2023-09-12T16:45:15.927" v="52" actId="20577"/>
          <ac:spMkLst>
            <pc:docMk/>
            <pc:sldMk cId="3544110664" sldId="505"/>
            <ac:spMk id="65" creationId="{00000000-0000-0000-0000-000000000000}"/>
          </ac:spMkLst>
        </pc:spChg>
      </pc:sldChg>
    </pc:docChg>
  </pc:docChgLst>
  <pc:docChgLst>
    <pc:chgData name="Bianca Masuku" userId="5f1cfaaf-b080-41a8-8e41-a5f037a20590" providerId="ADAL" clId="{1AE5CB87-5B01-F549-827F-73DCB83FDBB5}"/>
    <pc:docChg chg="undo custSel addSld delSld modSld sldOrd">
      <pc:chgData name="Bianca Masuku" userId="5f1cfaaf-b080-41a8-8e41-a5f037a20590" providerId="ADAL" clId="{1AE5CB87-5B01-F549-827F-73DCB83FDBB5}" dt="2023-09-13T10:06:02.991" v="2774" actId="255"/>
      <pc:docMkLst>
        <pc:docMk/>
      </pc:docMkLst>
      <pc:sldChg chg="modSp mod">
        <pc:chgData name="Bianca Masuku" userId="5f1cfaaf-b080-41a8-8e41-a5f037a20590" providerId="ADAL" clId="{1AE5CB87-5B01-F549-827F-73DCB83FDBB5}" dt="2023-09-13T10:05:16.899" v="2773" actId="12"/>
        <pc:sldMkLst>
          <pc:docMk/>
          <pc:sldMk cId="726198215" sldId="257"/>
        </pc:sldMkLst>
        <pc:spChg chg="mod">
          <ac:chgData name="Bianca Masuku" userId="5f1cfaaf-b080-41a8-8e41-a5f037a20590" providerId="ADAL" clId="{1AE5CB87-5B01-F549-827F-73DCB83FDBB5}" dt="2023-09-13T10:05:16.899" v="2773" actId="12"/>
          <ac:spMkLst>
            <pc:docMk/>
            <pc:sldMk cId="726198215" sldId="257"/>
            <ac:spMk id="3" creationId="{44D1B48C-9B8F-2EEF-6111-459754F6DB65}"/>
          </ac:spMkLst>
        </pc:spChg>
      </pc:sldChg>
      <pc:sldChg chg="modSp mod ord">
        <pc:chgData name="Bianca Masuku" userId="5f1cfaaf-b080-41a8-8e41-a5f037a20590" providerId="ADAL" clId="{1AE5CB87-5B01-F549-827F-73DCB83FDBB5}" dt="2023-09-13T10:06:02.991" v="2774" actId="255"/>
        <pc:sldMkLst>
          <pc:docMk/>
          <pc:sldMk cId="0" sldId="259"/>
        </pc:sldMkLst>
        <pc:spChg chg="mod">
          <ac:chgData name="Bianca Masuku" userId="5f1cfaaf-b080-41a8-8e41-a5f037a20590" providerId="ADAL" clId="{1AE5CB87-5B01-F549-827F-73DCB83FDBB5}" dt="2023-09-13T10:06:02.991" v="2774" actId="255"/>
          <ac:spMkLst>
            <pc:docMk/>
            <pc:sldMk cId="0" sldId="259"/>
            <ac:spMk id="98" creationId="{00000000-0000-0000-0000-000000000000}"/>
          </ac:spMkLst>
        </pc:spChg>
      </pc:sldChg>
      <pc:sldChg chg="modSp add mod">
        <pc:chgData name="Bianca Masuku" userId="5f1cfaaf-b080-41a8-8e41-a5f037a20590" providerId="ADAL" clId="{1AE5CB87-5B01-F549-827F-73DCB83FDBB5}" dt="2023-09-13T08:02:56.635" v="2549" actId="14100"/>
        <pc:sldMkLst>
          <pc:docMk/>
          <pc:sldMk cId="0" sldId="260"/>
        </pc:sldMkLst>
        <pc:spChg chg="mod">
          <ac:chgData name="Bianca Masuku" userId="5f1cfaaf-b080-41a8-8e41-a5f037a20590" providerId="ADAL" clId="{1AE5CB87-5B01-F549-827F-73DCB83FDBB5}" dt="2023-09-13T08:02:56.635" v="2549" actId="14100"/>
          <ac:spMkLst>
            <pc:docMk/>
            <pc:sldMk cId="0" sldId="260"/>
            <ac:spMk id="172" creationId="{00000000-0000-0000-0000-000000000000}"/>
          </ac:spMkLst>
        </pc:spChg>
      </pc:sldChg>
      <pc:sldChg chg="modSp add mod ord">
        <pc:chgData name="Bianca Masuku" userId="5f1cfaaf-b080-41a8-8e41-a5f037a20590" providerId="ADAL" clId="{1AE5CB87-5B01-F549-827F-73DCB83FDBB5}" dt="2023-09-13T00:04:12.260" v="425" actId="207"/>
        <pc:sldMkLst>
          <pc:docMk/>
          <pc:sldMk cId="0" sldId="264"/>
        </pc:sldMkLst>
        <pc:spChg chg="mod">
          <ac:chgData name="Bianca Masuku" userId="5f1cfaaf-b080-41a8-8e41-a5f037a20590" providerId="ADAL" clId="{1AE5CB87-5B01-F549-827F-73DCB83FDBB5}" dt="2023-09-13T00:04:12.260" v="425" actId="207"/>
          <ac:spMkLst>
            <pc:docMk/>
            <pc:sldMk cId="0" sldId="264"/>
            <ac:spMk id="170" creationId="{00000000-0000-0000-0000-000000000000}"/>
          </ac:spMkLst>
        </pc:spChg>
        <pc:spChg chg="mod">
          <ac:chgData name="Bianca Masuku" userId="5f1cfaaf-b080-41a8-8e41-a5f037a20590" providerId="ADAL" clId="{1AE5CB87-5B01-F549-827F-73DCB83FDBB5}" dt="2023-09-12T18:24:00.609" v="20" actId="2711"/>
          <ac:spMkLst>
            <pc:docMk/>
            <pc:sldMk cId="0" sldId="264"/>
            <ac:spMk id="171" creationId="{00000000-0000-0000-0000-000000000000}"/>
          </ac:spMkLst>
        </pc:spChg>
        <pc:spChg chg="mod">
          <ac:chgData name="Bianca Masuku" userId="5f1cfaaf-b080-41a8-8e41-a5f037a20590" providerId="ADAL" clId="{1AE5CB87-5B01-F549-827F-73DCB83FDBB5}" dt="2023-09-12T18:24:08.827" v="21" actId="14100"/>
          <ac:spMkLst>
            <pc:docMk/>
            <pc:sldMk cId="0" sldId="264"/>
            <ac:spMk id="172" creationId="{00000000-0000-0000-0000-000000000000}"/>
          </ac:spMkLst>
        </pc:spChg>
      </pc:sldChg>
      <pc:sldChg chg="modSp add mod ord">
        <pc:chgData name="Bianca Masuku" userId="5f1cfaaf-b080-41a8-8e41-a5f037a20590" providerId="ADAL" clId="{1AE5CB87-5B01-F549-827F-73DCB83FDBB5}" dt="2023-09-13T05:27:26.062" v="2357" actId="255"/>
        <pc:sldMkLst>
          <pc:docMk/>
          <pc:sldMk cId="0" sldId="265"/>
        </pc:sldMkLst>
        <pc:spChg chg="mod">
          <ac:chgData name="Bianca Masuku" userId="5f1cfaaf-b080-41a8-8e41-a5f037a20590" providerId="ADAL" clId="{1AE5CB87-5B01-F549-827F-73DCB83FDBB5}" dt="2023-09-13T05:27:26.062" v="2357" actId="255"/>
          <ac:spMkLst>
            <pc:docMk/>
            <pc:sldMk cId="0" sldId="265"/>
            <ac:spMk id="177" creationId="{00000000-0000-0000-0000-000000000000}"/>
          </ac:spMkLst>
        </pc:spChg>
        <pc:spChg chg="mod">
          <ac:chgData name="Bianca Masuku" userId="5f1cfaaf-b080-41a8-8e41-a5f037a20590" providerId="ADAL" clId="{1AE5CB87-5B01-F549-827F-73DCB83FDBB5}" dt="2023-09-12T23:35:03.302" v="105" actId="27636"/>
          <ac:spMkLst>
            <pc:docMk/>
            <pc:sldMk cId="0" sldId="265"/>
            <ac:spMk id="178" creationId="{00000000-0000-0000-0000-000000000000}"/>
          </ac:spMkLst>
        </pc:spChg>
      </pc:sldChg>
      <pc:sldChg chg="add ord">
        <pc:chgData name="Bianca Masuku" userId="5f1cfaaf-b080-41a8-8e41-a5f037a20590" providerId="ADAL" clId="{1AE5CB87-5B01-F549-827F-73DCB83FDBB5}" dt="2023-09-12T23:37:23.720" v="114" actId="20578"/>
        <pc:sldMkLst>
          <pc:docMk/>
          <pc:sldMk cId="0" sldId="266"/>
        </pc:sldMkLst>
      </pc:sldChg>
      <pc:sldChg chg="modSp mod">
        <pc:chgData name="Bianca Masuku" userId="5f1cfaaf-b080-41a8-8e41-a5f037a20590" providerId="ADAL" clId="{1AE5CB87-5B01-F549-827F-73DCB83FDBB5}" dt="2023-09-13T00:11:02.959" v="520" actId="207"/>
        <pc:sldMkLst>
          <pc:docMk/>
          <pc:sldMk cId="0" sldId="268"/>
        </pc:sldMkLst>
        <pc:spChg chg="mod">
          <ac:chgData name="Bianca Masuku" userId="5f1cfaaf-b080-41a8-8e41-a5f037a20590" providerId="ADAL" clId="{1AE5CB87-5B01-F549-827F-73DCB83FDBB5}" dt="2023-09-13T00:11:02.959" v="520" actId="207"/>
          <ac:spMkLst>
            <pc:docMk/>
            <pc:sldMk cId="0" sldId="268"/>
            <ac:spMk id="209" creationId="{00000000-0000-0000-0000-000000000000}"/>
          </ac:spMkLst>
        </pc:spChg>
      </pc:sldChg>
      <pc:sldChg chg="modSp mod ord">
        <pc:chgData name="Bianca Masuku" userId="5f1cfaaf-b080-41a8-8e41-a5f037a20590" providerId="ADAL" clId="{1AE5CB87-5B01-F549-827F-73DCB83FDBB5}" dt="2023-09-13T08:12:55.646" v="2556" actId="20578"/>
        <pc:sldMkLst>
          <pc:docMk/>
          <pc:sldMk cId="0" sldId="269"/>
        </pc:sldMkLst>
        <pc:spChg chg="mod">
          <ac:chgData name="Bianca Masuku" userId="5f1cfaaf-b080-41a8-8e41-a5f037a20590" providerId="ADAL" clId="{1AE5CB87-5B01-F549-827F-73DCB83FDBB5}" dt="2023-09-13T00:11:10.874" v="521" actId="207"/>
          <ac:spMkLst>
            <pc:docMk/>
            <pc:sldMk cId="0" sldId="269"/>
            <ac:spMk id="216" creationId="{00000000-0000-0000-0000-000000000000}"/>
          </ac:spMkLst>
        </pc:spChg>
        <pc:picChg chg="mod">
          <ac:chgData name="Bianca Masuku" userId="5f1cfaaf-b080-41a8-8e41-a5f037a20590" providerId="ADAL" clId="{1AE5CB87-5B01-F549-827F-73DCB83FDBB5}" dt="2023-09-13T02:46:19.861" v="1742" actId="1076"/>
          <ac:picMkLst>
            <pc:docMk/>
            <pc:sldMk cId="0" sldId="269"/>
            <ac:picMk id="217" creationId="{00000000-0000-0000-0000-000000000000}"/>
          </ac:picMkLst>
        </pc:picChg>
      </pc:sldChg>
      <pc:sldChg chg="modSp mod ord">
        <pc:chgData name="Bianca Masuku" userId="5f1cfaaf-b080-41a8-8e41-a5f037a20590" providerId="ADAL" clId="{1AE5CB87-5B01-F549-827F-73DCB83FDBB5}" dt="2023-09-13T07:12:45.885" v="2471" actId="20578"/>
        <pc:sldMkLst>
          <pc:docMk/>
          <pc:sldMk cId="0" sldId="270"/>
        </pc:sldMkLst>
        <pc:spChg chg="mod">
          <ac:chgData name="Bianca Masuku" userId="5f1cfaaf-b080-41a8-8e41-a5f037a20590" providerId="ADAL" clId="{1AE5CB87-5B01-F549-827F-73DCB83FDBB5}" dt="2023-09-13T06:24:50.923" v="2469" actId="20577"/>
          <ac:spMkLst>
            <pc:docMk/>
            <pc:sldMk cId="0" sldId="270"/>
            <ac:spMk id="276" creationId="{00000000-0000-0000-0000-000000000000}"/>
          </ac:spMkLst>
        </pc:spChg>
        <pc:spChg chg="mod">
          <ac:chgData name="Bianca Masuku" userId="5f1cfaaf-b080-41a8-8e41-a5f037a20590" providerId="ADAL" clId="{1AE5CB87-5B01-F549-827F-73DCB83FDBB5}" dt="2023-09-12T23:54:18.480" v="247" actId="14100"/>
          <ac:spMkLst>
            <pc:docMk/>
            <pc:sldMk cId="0" sldId="270"/>
            <ac:spMk id="277" creationId="{00000000-0000-0000-0000-000000000000}"/>
          </ac:spMkLst>
        </pc:spChg>
        <pc:picChg chg="mod">
          <ac:chgData name="Bianca Masuku" userId="5f1cfaaf-b080-41a8-8e41-a5f037a20590" providerId="ADAL" clId="{1AE5CB87-5B01-F549-827F-73DCB83FDBB5}" dt="2023-09-12T23:54:08.910" v="246" actId="1076"/>
          <ac:picMkLst>
            <pc:docMk/>
            <pc:sldMk cId="0" sldId="270"/>
            <ac:picMk id="278" creationId="{00000000-0000-0000-0000-000000000000}"/>
          </ac:picMkLst>
        </pc:picChg>
        <pc:picChg chg="mod">
          <ac:chgData name="Bianca Masuku" userId="5f1cfaaf-b080-41a8-8e41-a5f037a20590" providerId="ADAL" clId="{1AE5CB87-5B01-F549-827F-73DCB83FDBB5}" dt="2023-09-12T23:54:05.446" v="245" actId="1076"/>
          <ac:picMkLst>
            <pc:docMk/>
            <pc:sldMk cId="0" sldId="270"/>
            <ac:picMk id="279" creationId="{00000000-0000-0000-0000-000000000000}"/>
          </ac:picMkLst>
        </pc:picChg>
      </pc:sldChg>
      <pc:sldChg chg="del">
        <pc:chgData name="Bianca Masuku" userId="5f1cfaaf-b080-41a8-8e41-a5f037a20590" providerId="ADAL" clId="{1AE5CB87-5B01-F549-827F-73DCB83FDBB5}" dt="2023-09-13T02:30:34.457" v="1599" actId="2696"/>
        <pc:sldMkLst>
          <pc:docMk/>
          <pc:sldMk cId="0" sldId="275"/>
        </pc:sldMkLst>
      </pc:sldChg>
      <pc:sldChg chg="modSp del mod">
        <pc:chgData name="Bianca Masuku" userId="5f1cfaaf-b080-41a8-8e41-a5f037a20590" providerId="ADAL" clId="{1AE5CB87-5B01-F549-827F-73DCB83FDBB5}" dt="2023-09-13T00:37:42.268" v="803" actId="2696"/>
        <pc:sldMkLst>
          <pc:docMk/>
          <pc:sldMk cId="0" sldId="276"/>
        </pc:sldMkLst>
        <pc:spChg chg="mod">
          <ac:chgData name="Bianca Masuku" userId="5f1cfaaf-b080-41a8-8e41-a5f037a20590" providerId="ADAL" clId="{1AE5CB87-5B01-F549-827F-73DCB83FDBB5}" dt="2023-09-13T00:36:56.605" v="798" actId="21"/>
          <ac:spMkLst>
            <pc:docMk/>
            <pc:sldMk cId="0" sldId="276"/>
            <ac:spMk id="266" creationId="{00000000-0000-0000-0000-000000000000}"/>
          </ac:spMkLst>
        </pc:spChg>
      </pc:sldChg>
      <pc:sldChg chg="modSp mod ord">
        <pc:chgData name="Bianca Masuku" userId="5f1cfaaf-b080-41a8-8e41-a5f037a20590" providerId="ADAL" clId="{1AE5CB87-5B01-F549-827F-73DCB83FDBB5}" dt="2023-09-13T08:38:45.870" v="2575" actId="20578"/>
        <pc:sldMkLst>
          <pc:docMk/>
          <pc:sldMk cId="0" sldId="277"/>
        </pc:sldMkLst>
        <pc:spChg chg="mod">
          <ac:chgData name="Bianca Masuku" userId="5f1cfaaf-b080-41a8-8e41-a5f037a20590" providerId="ADAL" clId="{1AE5CB87-5B01-F549-827F-73DCB83FDBB5}" dt="2023-09-12T23:47:30.849" v="204" actId="208"/>
          <ac:spMkLst>
            <pc:docMk/>
            <pc:sldMk cId="0" sldId="277"/>
            <ac:spMk id="274" creationId="{00000000-0000-0000-0000-000000000000}"/>
          </ac:spMkLst>
        </pc:spChg>
        <pc:spChg chg="mod">
          <ac:chgData name="Bianca Masuku" userId="5f1cfaaf-b080-41a8-8e41-a5f037a20590" providerId="ADAL" clId="{1AE5CB87-5B01-F549-827F-73DCB83FDBB5}" dt="2023-09-12T23:47:21.778" v="203" actId="208"/>
          <ac:spMkLst>
            <pc:docMk/>
            <pc:sldMk cId="0" sldId="277"/>
            <ac:spMk id="275" creationId="{00000000-0000-0000-0000-000000000000}"/>
          </ac:spMkLst>
        </pc:spChg>
        <pc:spChg chg="mod">
          <ac:chgData name="Bianca Masuku" userId="5f1cfaaf-b080-41a8-8e41-a5f037a20590" providerId="ADAL" clId="{1AE5CB87-5B01-F549-827F-73DCB83FDBB5}" dt="2023-09-12T23:45:52.580" v="193" actId="207"/>
          <ac:spMkLst>
            <pc:docMk/>
            <pc:sldMk cId="0" sldId="277"/>
            <ac:spMk id="276" creationId="{00000000-0000-0000-0000-000000000000}"/>
          </ac:spMkLst>
        </pc:spChg>
        <pc:spChg chg="mod">
          <ac:chgData name="Bianca Masuku" userId="5f1cfaaf-b080-41a8-8e41-a5f037a20590" providerId="ADAL" clId="{1AE5CB87-5B01-F549-827F-73DCB83FDBB5}" dt="2023-09-12T23:45:59.841" v="194" actId="207"/>
          <ac:spMkLst>
            <pc:docMk/>
            <pc:sldMk cId="0" sldId="277"/>
            <ac:spMk id="277" creationId="{00000000-0000-0000-0000-000000000000}"/>
          </ac:spMkLst>
        </pc:spChg>
        <pc:spChg chg="mod">
          <ac:chgData name="Bianca Masuku" userId="5f1cfaaf-b080-41a8-8e41-a5f037a20590" providerId="ADAL" clId="{1AE5CB87-5B01-F549-827F-73DCB83FDBB5}" dt="2023-09-12T23:46:07.740" v="196" actId="207"/>
          <ac:spMkLst>
            <pc:docMk/>
            <pc:sldMk cId="0" sldId="277"/>
            <ac:spMk id="278" creationId="{00000000-0000-0000-0000-000000000000}"/>
          </ac:spMkLst>
        </pc:spChg>
        <pc:spChg chg="mod">
          <ac:chgData name="Bianca Masuku" userId="5f1cfaaf-b080-41a8-8e41-a5f037a20590" providerId="ADAL" clId="{1AE5CB87-5B01-F549-827F-73DCB83FDBB5}" dt="2023-09-12T23:46:11.071" v="197" actId="207"/>
          <ac:spMkLst>
            <pc:docMk/>
            <pc:sldMk cId="0" sldId="277"/>
            <ac:spMk id="279" creationId="{00000000-0000-0000-0000-000000000000}"/>
          </ac:spMkLst>
        </pc:spChg>
        <pc:spChg chg="mod">
          <ac:chgData name="Bianca Masuku" userId="5f1cfaaf-b080-41a8-8e41-a5f037a20590" providerId="ADAL" clId="{1AE5CB87-5B01-F549-827F-73DCB83FDBB5}" dt="2023-09-12T23:46:20.545" v="199" actId="207"/>
          <ac:spMkLst>
            <pc:docMk/>
            <pc:sldMk cId="0" sldId="277"/>
            <ac:spMk id="280" creationId="{00000000-0000-0000-0000-000000000000}"/>
          </ac:spMkLst>
        </pc:spChg>
        <pc:spChg chg="mod">
          <ac:chgData name="Bianca Masuku" userId="5f1cfaaf-b080-41a8-8e41-a5f037a20590" providerId="ADAL" clId="{1AE5CB87-5B01-F549-827F-73DCB83FDBB5}" dt="2023-09-12T23:46:18.075" v="198" actId="207"/>
          <ac:spMkLst>
            <pc:docMk/>
            <pc:sldMk cId="0" sldId="277"/>
            <ac:spMk id="281" creationId="{00000000-0000-0000-0000-000000000000}"/>
          </ac:spMkLst>
        </pc:spChg>
        <pc:spChg chg="mod">
          <ac:chgData name="Bianca Masuku" userId="5f1cfaaf-b080-41a8-8e41-a5f037a20590" providerId="ADAL" clId="{1AE5CB87-5B01-F549-827F-73DCB83FDBB5}" dt="2023-09-12T23:46:04.757" v="195" actId="207"/>
          <ac:spMkLst>
            <pc:docMk/>
            <pc:sldMk cId="0" sldId="277"/>
            <ac:spMk id="283" creationId="{00000000-0000-0000-0000-000000000000}"/>
          </ac:spMkLst>
        </pc:spChg>
        <pc:spChg chg="mod">
          <ac:chgData name="Bianca Masuku" userId="5f1cfaaf-b080-41a8-8e41-a5f037a20590" providerId="ADAL" clId="{1AE5CB87-5B01-F549-827F-73DCB83FDBB5}" dt="2023-09-12T23:45:48.906" v="192" actId="207"/>
          <ac:spMkLst>
            <pc:docMk/>
            <pc:sldMk cId="0" sldId="277"/>
            <ac:spMk id="284" creationId="{00000000-0000-0000-0000-000000000000}"/>
          </ac:spMkLst>
        </pc:spChg>
      </pc:sldChg>
      <pc:sldChg chg="modSp mod ord">
        <pc:chgData name="Bianca Masuku" userId="5f1cfaaf-b080-41a8-8e41-a5f037a20590" providerId="ADAL" clId="{1AE5CB87-5B01-F549-827F-73DCB83FDBB5}" dt="2023-09-13T05:50:45.890" v="2455" actId="20578"/>
        <pc:sldMkLst>
          <pc:docMk/>
          <pc:sldMk cId="2174020855" sldId="278"/>
        </pc:sldMkLst>
        <pc:spChg chg="mod">
          <ac:chgData name="Bianca Masuku" userId="5f1cfaaf-b080-41a8-8e41-a5f037a20590" providerId="ADAL" clId="{1AE5CB87-5B01-F549-827F-73DCB83FDBB5}" dt="2023-09-13T05:31:28.394" v="2383" actId="113"/>
          <ac:spMkLst>
            <pc:docMk/>
            <pc:sldMk cId="2174020855" sldId="278"/>
            <ac:spMk id="5" creationId="{001FC02D-AFCA-1808-BCCF-980E265D49E9}"/>
          </ac:spMkLst>
        </pc:spChg>
      </pc:sldChg>
      <pc:sldChg chg="modSp mod">
        <pc:chgData name="Bianca Masuku" userId="5f1cfaaf-b080-41a8-8e41-a5f037a20590" providerId="ADAL" clId="{1AE5CB87-5B01-F549-827F-73DCB83FDBB5}" dt="2023-09-13T00:09:56.272" v="479" actId="14100"/>
        <pc:sldMkLst>
          <pc:docMk/>
          <pc:sldMk cId="4181152352" sldId="279"/>
        </pc:sldMkLst>
        <pc:spChg chg="mod">
          <ac:chgData name="Bianca Masuku" userId="5f1cfaaf-b080-41a8-8e41-a5f037a20590" providerId="ADAL" clId="{1AE5CB87-5B01-F549-827F-73DCB83FDBB5}" dt="2023-09-12T23:38:08.780" v="122" actId="1076"/>
          <ac:spMkLst>
            <pc:docMk/>
            <pc:sldMk cId="4181152352" sldId="279"/>
            <ac:spMk id="2" creationId="{08B40DEE-DDF5-EADF-C3C3-D15A429BA198}"/>
          </ac:spMkLst>
        </pc:spChg>
        <pc:picChg chg="mod">
          <ac:chgData name="Bianca Masuku" userId="5f1cfaaf-b080-41a8-8e41-a5f037a20590" providerId="ADAL" clId="{1AE5CB87-5B01-F549-827F-73DCB83FDBB5}" dt="2023-09-13T00:09:56.272" v="479" actId="14100"/>
          <ac:picMkLst>
            <pc:docMk/>
            <pc:sldMk cId="4181152352" sldId="279"/>
            <ac:picMk id="5" creationId="{55A4C8D4-4B94-EF42-90A7-3BC81CC97D95}"/>
          </ac:picMkLst>
        </pc:picChg>
      </pc:sldChg>
      <pc:sldChg chg="modSp mod ord">
        <pc:chgData name="Bianca Masuku" userId="5f1cfaaf-b080-41a8-8e41-a5f037a20590" providerId="ADAL" clId="{1AE5CB87-5B01-F549-827F-73DCB83FDBB5}" dt="2023-09-13T02:09:37.509" v="805" actId="20578"/>
        <pc:sldMkLst>
          <pc:docMk/>
          <pc:sldMk cId="0" sldId="280"/>
        </pc:sldMkLst>
        <pc:spChg chg="mod">
          <ac:chgData name="Bianca Masuku" userId="5f1cfaaf-b080-41a8-8e41-a5f037a20590" providerId="ADAL" clId="{1AE5CB87-5B01-F549-827F-73DCB83FDBB5}" dt="2023-09-13T00:08:52.163" v="473" actId="1076"/>
          <ac:spMkLst>
            <pc:docMk/>
            <pc:sldMk cId="0" sldId="280"/>
            <ac:spMk id="293" creationId="{00000000-0000-0000-0000-000000000000}"/>
          </ac:spMkLst>
        </pc:spChg>
        <pc:spChg chg="mod">
          <ac:chgData name="Bianca Masuku" userId="5f1cfaaf-b080-41a8-8e41-a5f037a20590" providerId="ADAL" clId="{1AE5CB87-5B01-F549-827F-73DCB83FDBB5}" dt="2023-09-13T00:09:12.537" v="476" actId="1076"/>
          <ac:spMkLst>
            <pc:docMk/>
            <pc:sldMk cId="0" sldId="280"/>
            <ac:spMk id="294" creationId="{00000000-0000-0000-0000-000000000000}"/>
          </ac:spMkLst>
        </pc:spChg>
        <pc:spChg chg="mod">
          <ac:chgData name="Bianca Masuku" userId="5f1cfaaf-b080-41a8-8e41-a5f037a20590" providerId="ADAL" clId="{1AE5CB87-5B01-F549-827F-73DCB83FDBB5}" dt="2023-09-13T00:09:06.940" v="475" actId="1076"/>
          <ac:spMkLst>
            <pc:docMk/>
            <pc:sldMk cId="0" sldId="280"/>
            <ac:spMk id="302" creationId="{00000000-0000-0000-0000-000000000000}"/>
          </ac:spMkLst>
        </pc:spChg>
      </pc:sldChg>
      <pc:sldChg chg="modSp mod">
        <pc:chgData name="Bianca Masuku" userId="5f1cfaaf-b080-41a8-8e41-a5f037a20590" providerId="ADAL" clId="{1AE5CB87-5B01-F549-827F-73DCB83FDBB5}" dt="2023-09-13T05:29:21.875" v="2365" actId="2711"/>
        <pc:sldMkLst>
          <pc:docMk/>
          <pc:sldMk cId="322904079" sldId="281"/>
        </pc:sldMkLst>
        <pc:spChg chg="mod">
          <ac:chgData name="Bianca Masuku" userId="5f1cfaaf-b080-41a8-8e41-a5f037a20590" providerId="ADAL" clId="{1AE5CB87-5B01-F549-827F-73DCB83FDBB5}" dt="2023-09-13T05:29:21.875" v="2365" actId="2711"/>
          <ac:spMkLst>
            <pc:docMk/>
            <pc:sldMk cId="322904079" sldId="281"/>
            <ac:spMk id="274" creationId="{00000000-0000-0000-0000-000000000000}"/>
          </ac:spMkLst>
        </pc:spChg>
      </pc:sldChg>
      <pc:sldChg chg="modSp mod ord">
        <pc:chgData name="Bianca Masuku" userId="5f1cfaaf-b080-41a8-8e41-a5f037a20590" providerId="ADAL" clId="{1AE5CB87-5B01-F549-827F-73DCB83FDBB5}" dt="2023-09-13T07:15:53.443" v="2472" actId="20578"/>
        <pc:sldMkLst>
          <pc:docMk/>
          <pc:sldMk cId="0" sldId="284"/>
        </pc:sldMkLst>
        <pc:spChg chg="mod">
          <ac:chgData name="Bianca Masuku" userId="5f1cfaaf-b080-41a8-8e41-a5f037a20590" providerId="ADAL" clId="{1AE5CB87-5B01-F549-827F-73DCB83FDBB5}" dt="2023-09-13T05:26:34.379" v="2328" actId="207"/>
          <ac:spMkLst>
            <pc:docMk/>
            <pc:sldMk cId="0" sldId="284"/>
            <ac:spMk id="410" creationId="{00000000-0000-0000-0000-000000000000}"/>
          </ac:spMkLst>
        </pc:spChg>
      </pc:sldChg>
      <pc:sldChg chg="modSp mod ord">
        <pc:chgData name="Bianca Masuku" userId="5f1cfaaf-b080-41a8-8e41-a5f037a20590" providerId="ADAL" clId="{1AE5CB87-5B01-F549-827F-73DCB83FDBB5}" dt="2023-09-13T02:31:49.855" v="1622" actId="2711"/>
        <pc:sldMkLst>
          <pc:docMk/>
          <pc:sldMk cId="4293965879" sldId="306"/>
        </pc:sldMkLst>
        <pc:spChg chg="mod">
          <ac:chgData name="Bianca Masuku" userId="5f1cfaaf-b080-41a8-8e41-a5f037a20590" providerId="ADAL" clId="{1AE5CB87-5B01-F549-827F-73DCB83FDBB5}" dt="2023-09-13T02:31:49.855" v="1622" actId="2711"/>
          <ac:spMkLst>
            <pc:docMk/>
            <pc:sldMk cId="4293965879" sldId="306"/>
            <ac:spMk id="33" creationId="{644ACF49-E517-B741-3AF9-40EFD6E35EC8}"/>
          </ac:spMkLst>
        </pc:spChg>
      </pc:sldChg>
      <pc:sldChg chg="addSp delSp modSp del mod">
        <pc:chgData name="Bianca Masuku" userId="5f1cfaaf-b080-41a8-8e41-a5f037a20590" providerId="ADAL" clId="{1AE5CB87-5B01-F549-827F-73DCB83FDBB5}" dt="2023-09-13T08:03:09.074" v="2550" actId="2696"/>
        <pc:sldMkLst>
          <pc:docMk/>
          <pc:sldMk cId="3396534721" sldId="319"/>
        </pc:sldMkLst>
        <pc:spChg chg="mod">
          <ac:chgData name="Bianca Masuku" userId="5f1cfaaf-b080-41a8-8e41-a5f037a20590" providerId="ADAL" clId="{1AE5CB87-5B01-F549-827F-73DCB83FDBB5}" dt="2023-09-13T07:57:44.923" v="2542" actId="2711"/>
          <ac:spMkLst>
            <pc:docMk/>
            <pc:sldMk cId="3396534721" sldId="319"/>
            <ac:spMk id="2" creationId="{98AFFB01-B578-70DD-68E8-F15614673861}"/>
          </ac:spMkLst>
        </pc:spChg>
        <pc:spChg chg="add del">
          <ac:chgData name="Bianca Masuku" userId="5f1cfaaf-b080-41a8-8e41-a5f037a20590" providerId="ADAL" clId="{1AE5CB87-5B01-F549-827F-73DCB83FDBB5}" dt="2023-09-13T08:01:50.354" v="2544" actId="22"/>
          <ac:spMkLst>
            <pc:docMk/>
            <pc:sldMk cId="3396534721" sldId="319"/>
            <ac:spMk id="4" creationId="{CBE88118-5BD1-B23F-D447-33448AB72481}"/>
          </ac:spMkLst>
        </pc:spChg>
      </pc:sldChg>
      <pc:sldChg chg="delSp modSp mod">
        <pc:chgData name="Bianca Masuku" userId="5f1cfaaf-b080-41a8-8e41-a5f037a20590" providerId="ADAL" clId="{1AE5CB87-5B01-F549-827F-73DCB83FDBB5}" dt="2023-09-13T05:59:34.016" v="2458" actId="1076"/>
        <pc:sldMkLst>
          <pc:docMk/>
          <pc:sldMk cId="1819690419" sldId="330"/>
        </pc:sldMkLst>
        <pc:spChg chg="del mod">
          <ac:chgData name="Bianca Masuku" userId="5f1cfaaf-b080-41a8-8e41-a5f037a20590" providerId="ADAL" clId="{1AE5CB87-5B01-F549-827F-73DCB83FDBB5}" dt="2023-09-13T05:59:29.759" v="2457" actId="478"/>
          <ac:spMkLst>
            <pc:docMk/>
            <pc:sldMk cId="1819690419" sldId="330"/>
            <ac:spMk id="2" creationId="{21F115D2-E794-DB65-794E-054564DFF56F}"/>
          </ac:spMkLst>
        </pc:spChg>
        <pc:spChg chg="mod">
          <ac:chgData name="Bianca Masuku" userId="5f1cfaaf-b080-41a8-8e41-a5f037a20590" providerId="ADAL" clId="{1AE5CB87-5B01-F549-827F-73DCB83FDBB5}" dt="2023-09-13T05:30:56.873" v="2378" actId="207"/>
          <ac:spMkLst>
            <pc:docMk/>
            <pc:sldMk cId="1819690419" sldId="330"/>
            <ac:spMk id="3" creationId="{1B8C039E-EC0F-C039-D18B-64CF7356AB78}"/>
          </ac:spMkLst>
        </pc:spChg>
        <pc:spChg chg="mod">
          <ac:chgData name="Bianca Masuku" userId="5f1cfaaf-b080-41a8-8e41-a5f037a20590" providerId="ADAL" clId="{1AE5CB87-5B01-F549-827F-73DCB83FDBB5}" dt="2023-09-13T05:59:34.016" v="2458" actId="1076"/>
          <ac:spMkLst>
            <pc:docMk/>
            <pc:sldMk cId="1819690419" sldId="330"/>
            <ac:spMk id="4" creationId="{716EAF2C-5A6A-6145-39F8-F58DAFCB03CD}"/>
          </ac:spMkLst>
        </pc:spChg>
        <pc:spChg chg="mod">
          <ac:chgData name="Bianca Masuku" userId="5f1cfaaf-b080-41a8-8e41-a5f037a20590" providerId="ADAL" clId="{1AE5CB87-5B01-F549-827F-73DCB83FDBB5}" dt="2023-09-13T05:30:49.549" v="2377" actId="207"/>
          <ac:spMkLst>
            <pc:docMk/>
            <pc:sldMk cId="1819690419" sldId="330"/>
            <ac:spMk id="7" creationId="{86B476FA-A023-2FE5-C4B4-4C6A20387D2A}"/>
          </ac:spMkLst>
        </pc:spChg>
      </pc:sldChg>
      <pc:sldChg chg="del">
        <pc:chgData name="Bianca Masuku" userId="5f1cfaaf-b080-41a8-8e41-a5f037a20590" providerId="ADAL" clId="{1AE5CB87-5B01-F549-827F-73DCB83FDBB5}" dt="2023-09-12T23:38:17.504" v="123" actId="2696"/>
        <pc:sldMkLst>
          <pc:docMk/>
          <pc:sldMk cId="1133056254" sldId="332"/>
        </pc:sldMkLst>
      </pc:sldChg>
      <pc:sldChg chg="modSp mod">
        <pc:chgData name="Bianca Masuku" userId="5f1cfaaf-b080-41a8-8e41-a5f037a20590" providerId="ADAL" clId="{1AE5CB87-5B01-F549-827F-73DCB83FDBB5}" dt="2023-09-13T05:30:03.975" v="2371" actId="207"/>
        <pc:sldMkLst>
          <pc:docMk/>
          <pc:sldMk cId="4248540609" sldId="333"/>
        </pc:sldMkLst>
        <pc:spChg chg="mod">
          <ac:chgData name="Bianca Masuku" userId="5f1cfaaf-b080-41a8-8e41-a5f037a20590" providerId="ADAL" clId="{1AE5CB87-5B01-F549-827F-73DCB83FDBB5}" dt="2023-09-13T05:30:03.975" v="2371" actId="207"/>
          <ac:spMkLst>
            <pc:docMk/>
            <pc:sldMk cId="4248540609" sldId="333"/>
            <ac:spMk id="2" creationId="{C467619C-0236-8AFA-4E37-7E54D443B3B0}"/>
          </ac:spMkLst>
        </pc:spChg>
      </pc:sldChg>
      <pc:sldChg chg="modSp mod ord">
        <pc:chgData name="Bianca Masuku" userId="5f1cfaaf-b080-41a8-8e41-a5f037a20590" providerId="ADAL" clId="{1AE5CB87-5B01-F549-827F-73DCB83FDBB5}" dt="2023-09-13T08:57:56.458" v="2658" actId="20578"/>
        <pc:sldMkLst>
          <pc:docMk/>
          <pc:sldMk cId="9356750" sldId="337"/>
        </pc:sldMkLst>
        <pc:spChg chg="mod">
          <ac:chgData name="Bianca Masuku" userId="5f1cfaaf-b080-41a8-8e41-a5f037a20590" providerId="ADAL" clId="{1AE5CB87-5B01-F549-827F-73DCB83FDBB5}" dt="2023-09-13T00:12:57.627" v="527" actId="207"/>
          <ac:spMkLst>
            <pc:docMk/>
            <pc:sldMk cId="9356750" sldId="337"/>
            <ac:spMk id="2" creationId="{138184D3-23AF-CBFA-F298-FC103C7CB0F3}"/>
          </ac:spMkLst>
        </pc:spChg>
        <pc:spChg chg="mod">
          <ac:chgData name="Bianca Masuku" userId="5f1cfaaf-b080-41a8-8e41-a5f037a20590" providerId="ADAL" clId="{1AE5CB87-5B01-F549-827F-73DCB83FDBB5}" dt="2023-09-13T08:56:37.589" v="2652" actId="20577"/>
          <ac:spMkLst>
            <pc:docMk/>
            <pc:sldMk cId="9356750" sldId="337"/>
            <ac:spMk id="3" creationId="{F3ACD136-A0F2-DE76-AAF2-1132F9168B29}"/>
          </ac:spMkLst>
        </pc:spChg>
      </pc:sldChg>
      <pc:sldChg chg="addSp modSp mod">
        <pc:chgData name="Bianca Masuku" userId="5f1cfaaf-b080-41a8-8e41-a5f037a20590" providerId="ADAL" clId="{1AE5CB87-5B01-F549-827F-73DCB83FDBB5}" dt="2023-09-13T09:24:29.555" v="2731" actId="20577"/>
        <pc:sldMkLst>
          <pc:docMk/>
          <pc:sldMk cId="518211840" sldId="338"/>
        </pc:sldMkLst>
        <pc:spChg chg="mod">
          <ac:chgData name="Bianca Masuku" userId="5f1cfaaf-b080-41a8-8e41-a5f037a20590" providerId="ADAL" clId="{1AE5CB87-5B01-F549-827F-73DCB83FDBB5}" dt="2023-09-13T05:14:04.259" v="2174" actId="27636"/>
          <ac:spMkLst>
            <pc:docMk/>
            <pc:sldMk cId="518211840" sldId="338"/>
            <ac:spMk id="2" creationId="{F85C1161-26AD-5C9D-0E8F-082A64BF4A08}"/>
          </ac:spMkLst>
        </pc:spChg>
        <pc:spChg chg="mod">
          <ac:chgData name="Bianca Masuku" userId="5f1cfaaf-b080-41a8-8e41-a5f037a20590" providerId="ADAL" clId="{1AE5CB87-5B01-F549-827F-73DCB83FDBB5}" dt="2023-09-13T09:24:29.555" v="2731" actId="20577"/>
          <ac:spMkLst>
            <pc:docMk/>
            <pc:sldMk cId="518211840" sldId="338"/>
            <ac:spMk id="3" creationId="{C3C2F027-C067-DA93-291C-F493D939636C}"/>
          </ac:spMkLst>
        </pc:spChg>
        <pc:spChg chg="add mod">
          <ac:chgData name="Bianca Masuku" userId="5f1cfaaf-b080-41a8-8e41-a5f037a20590" providerId="ADAL" clId="{1AE5CB87-5B01-F549-827F-73DCB83FDBB5}" dt="2023-09-13T05:15:12.228" v="2181" actId="208"/>
          <ac:spMkLst>
            <pc:docMk/>
            <pc:sldMk cId="518211840" sldId="338"/>
            <ac:spMk id="4" creationId="{5B727561-4FC6-2F2A-BF11-8BE8E518D617}"/>
          </ac:spMkLst>
        </pc:spChg>
      </pc:sldChg>
      <pc:sldChg chg="addSp delSp modSp mod ord">
        <pc:chgData name="Bianca Masuku" userId="5f1cfaaf-b080-41a8-8e41-a5f037a20590" providerId="ADAL" clId="{1AE5CB87-5B01-F549-827F-73DCB83FDBB5}" dt="2023-09-13T07:36:43.361" v="2537"/>
        <pc:sldMkLst>
          <pc:docMk/>
          <pc:sldMk cId="984214447" sldId="339"/>
        </pc:sldMkLst>
        <pc:spChg chg="mod">
          <ac:chgData name="Bianca Masuku" userId="5f1cfaaf-b080-41a8-8e41-a5f037a20590" providerId="ADAL" clId="{1AE5CB87-5B01-F549-827F-73DCB83FDBB5}" dt="2023-09-13T00:04:22.137" v="426" actId="207"/>
          <ac:spMkLst>
            <pc:docMk/>
            <pc:sldMk cId="984214447" sldId="339"/>
            <ac:spMk id="2" creationId="{FAD0FF78-B3B0-DCE8-0F7E-F008775C616E}"/>
          </ac:spMkLst>
        </pc:spChg>
        <pc:spChg chg="add mod">
          <ac:chgData name="Bianca Masuku" userId="5f1cfaaf-b080-41a8-8e41-a5f037a20590" providerId="ADAL" clId="{1AE5CB87-5B01-F549-827F-73DCB83FDBB5}" dt="2023-09-13T00:07:11.086" v="462" actId="1076"/>
          <ac:spMkLst>
            <pc:docMk/>
            <pc:sldMk cId="984214447" sldId="339"/>
            <ac:spMk id="3" creationId="{C1BC92D5-789D-C062-F229-7FC9F5563623}"/>
          </ac:spMkLst>
        </pc:spChg>
        <pc:spChg chg="add mod">
          <ac:chgData name="Bianca Masuku" userId="5f1cfaaf-b080-41a8-8e41-a5f037a20590" providerId="ADAL" clId="{1AE5CB87-5B01-F549-827F-73DCB83FDBB5}" dt="2023-09-13T00:07:51.895" v="470" actId="14100"/>
          <ac:spMkLst>
            <pc:docMk/>
            <pc:sldMk cId="984214447" sldId="339"/>
            <ac:spMk id="4" creationId="{B28885B6-68BD-4578-8CF7-50856D5E9756}"/>
          </ac:spMkLst>
        </pc:spChg>
        <pc:spChg chg="add mod">
          <ac:chgData name="Bianca Masuku" userId="5f1cfaaf-b080-41a8-8e41-a5f037a20590" providerId="ADAL" clId="{1AE5CB87-5B01-F549-827F-73DCB83FDBB5}" dt="2023-09-13T07:29:09.887" v="2535" actId="20577"/>
          <ac:spMkLst>
            <pc:docMk/>
            <pc:sldMk cId="984214447" sldId="339"/>
            <ac:spMk id="5" creationId="{10578430-3288-0343-D409-32001438F7CD}"/>
          </ac:spMkLst>
        </pc:spChg>
        <pc:spChg chg="add mod">
          <ac:chgData name="Bianca Masuku" userId="5f1cfaaf-b080-41a8-8e41-a5f037a20590" providerId="ADAL" clId="{1AE5CB87-5B01-F549-827F-73DCB83FDBB5}" dt="2023-09-13T00:07:19.243" v="464" actId="1076"/>
          <ac:spMkLst>
            <pc:docMk/>
            <pc:sldMk cId="984214447" sldId="339"/>
            <ac:spMk id="6" creationId="{FFFB189F-F9B6-0243-B69C-364E5E7B3FEC}"/>
          </ac:spMkLst>
        </pc:spChg>
        <pc:spChg chg="add del mod">
          <ac:chgData name="Bianca Masuku" userId="5f1cfaaf-b080-41a8-8e41-a5f037a20590" providerId="ADAL" clId="{1AE5CB87-5B01-F549-827F-73DCB83FDBB5}" dt="2023-09-13T07:36:43.361" v="2537"/>
          <ac:spMkLst>
            <pc:docMk/>
            <pc:sldMk cId="984214447" sldId="339"/>
            <ac:spMk id="7" creationId="{DC15E538-DAAE-C81E-F3E4-B8880FBB6545}"/>
          </ac:spMkLst>
        </pc:spChg>
        <pc:spChg chg="add mod">
          <ac:chgData name="Bianca Masuku" userId="5f1cfaaf-b080-41a8-8e41-a5f037a20590" providerId="ADAL" clId="{1AE5CB87-5B01-F549-827F-73DCB83FDBB5}" dt="2023-09-13T07:23:04.067" v="2513" actId="20577"/>
          <ac:spMkLst>
            <pc:docMk/>
            <pc:sldMk cId="984214447" sldId="339"/>
            <ac:spMk id="8" creationId="{70BA5560-E3DB-F5DD-73EF-8A7C5E1CD149}"/>
          </ac:spMkLst>
        </pc:spChg>
        <pc:spChg chg="add mod">
          <ac:chgData name="Bianca Masuku" userId="5f1cfaaf-b080-41a8-8e41-a5f037a20590" providerId="ADAL" clId="{1AE5CB87-5B01-F549-827F-73DCB83FDBB5}" dt="2023-09-13T00:10:34.963" v="519" actId="20577"/>
          <ac:spMkLst>
            <pc:docMk/>
            <pc:sldMk cId="984214447" sldId="339"/>
            <ac:spMk id="9" creationId="{FE82D012-8282-C5B6-E82A-BC18D0D88EB0}"/>
          </ac:spMkLst>
        </pc:spChg>
        <pc:spChg chg="add del mod">
          <ac:chgData name="Bianca Masuku" userId="5f1cfaaf-b080-41a8-8e41-a5f037a20590" providerId="ADAL" clId="{1AE5CB87-5B01-F549-827F-73DCB83FDBB5}" dt="2023-09-13T07:36:43.361" v="2537"/>
          <ac:spMkLst>
            <pc:docMk/>
            <pc:sldMk cId="984214447" sldId="339"/>
            <ac:spMk id="10" creationId="{D2B96444-3C3F-0B18-1130-6A39EA061239}"/>
          </ac:spMkLst>
        </pc:spChg>
      </pc:sldChg>
      <pc:sldChg chg="del">
        <pc:chgData name="Bianca Masuku" userId="5f1cfaaf-b080-41a8-8e41-a5f037a20590" providerId="ADAL" clId="{1AE5CB87-5B01-F549-827F-73DCB83FDBB5}" dt="2023-09-12T18:27:30.758" v="103" actId="2696"/>
        <pc:sldMkLst>
          <pc:docMk/>
          <pc:sldMk cId="4132466179" sldId="340"/>
        </pc:sldMkLst>
      </pc:sldChg>
      <pc:sldChg chg="modSp mod ord">
        <pc:chgData name="Bianca Masuku" userId="5f1cfaaf-b080-41a8-8e41-a5f037a20590" providerId="ADAL" clId="{1AE5CB87-5B01-F549-827F-73DCB83FDBB5}" dt="2023-09-13T08:33:21.187" v="2574" actId="20578"/>
        <pc:sldMkLst>
          <pc:docMk/>
          <pc:sldMk cId="953730045" sldId="341"/>
        </pc:sldMkLst>
        <pc:spChg chg="mod">
          <ac:chgData name="Bianca Masuku" userId="5f1cfaaf-b080-41a8-8e41-a5f037a20590" providerId="ADAL" clId="{1AE5CB87-5B01-F549-827F-73DCB83FDBB5}" dt="2023-09-13T00:34:46.264" v="770" actId="207"/>
          <ac:spMkLst>
            <pc:docMk/>
            <pc:sldMk cId="953730045" sldId="341"/>
            <ac:spMk id="2" creationId="{D3EBF08A-1446-0D7A-2F29-6F2D6E23D7B5}"/>
          </ac:spMkLst>
        </pc:spChg>
        <pc:spChg chg="mod">
          <ac:chgData name="Bianca Masuku" userId="5f1cfaaf-b080-41a8-8e41-a5f037a20590" providerId="ADAL" clId="{1AE5CB87-5B01-F549-827F-73DCB83FDBB5}" dt="2023-09-13T05:12:57.476" v="2163" actId="20577"/>
          <ac:spMkLst>
            <pc:docMk/>
            <pc:sldMk cId="953730045" sldId="341"/>
            <ac:spMk id="3" creationId="{91242241-3819-4720-8CAF-72591386B286}"/>
          </ac:spMkLst>
        </pc:spChg>
      </pc:sldChg>
      <pc:sldChg chg="addSp delSp modSp del mod">
        <pc:chgData name="Bianca Masuku" userId="5f1cfaaf-b080-41a8-8e41-a5f037a20590" providerId="ADAL" clId="{1AE5CB87-5B01-F549-827F-73DCB83FDBB5}" dt="2023-09-13T08:52:51.541" v="2577" actId="2696"/>
        <pc:sldMkLst>
          <pc:docMk/>
          <pc:sldMk cId="2264165282" sldId="342"/>
        </pc:sldMkLst>
        <pc:spChg chg="add del mod">
          <ac:chgData name="Bianca Masuku" userId="5f1cfaaf-b080-41a8-8e41-a5f037a20590" providerId="ADAL" clId="{1AE5CB87-5B01-F549-827F-73DCB83FDBB5}" dt="2023-09-13T02:35:38.435" v="1633" actId="21"/>
          <ac:spMkLst>
            <pc:docMk/>
            <pc:sldMk cId="2264165282" sldId="342"/>
            <ac:spMk id="4" creationId="{58896D07-F49C-CFDF-A494-FF5935B8A7E8}"/>
          </ac:spMkLst>
        </pc:spChg>
      </pc:sldChg>
      <pc:sldChg chg="addSp delSp modSp mod ord">
        <pc:chgData name="Bianca Masuku" userId="5f1cfaaf-b080-41a8-8e41-a5f037a20590" providerId="ADAL" clId="{1AE5CB87-5B01-F549-827F-73DCB83FDBB5}" dt="2023-09-13T08:19:26.388" v="2563" actId="113"/>
        <pc:sldMkLst>
          <pc:docMk/>
          <pc:sldMk cId="2743158692" sldId="344"/>
        </pc:sldMkLst>
        <pc:spChg chg="mod">
          <ac:chgData name="Bianca Masuku" userId="5f1cfaaf-b080-41a8-8e41-a5f037a20590" providerId="ADAL" clId="{1AE5CB87-5B01-F549-827F-73DCB83FDBB5}" dt="2023-09-13T05:22:25.501" v="2271" actId="20577"/>
          <ac:spMkLst>
            <pc:docMk/>
            <pc:sldMk cId="2743158692" sldId="344"/>
            <ac:spMk id="2" creationId="{047A2CAF-B2E2-43CD-4613-827610B18F5B}"/>
          </ac:spMkLst>
        </pc:spChg>
        <pc:spChg chg="add del mod">
          <ac:chgData name="Bianca Masuku" userId="5f1cfaaf-b080-41a8-8e41-a5f037a20590" providerId="ADAL" clId="{1AE5CB87-5B01-F549-827F-73DCB83FDBB5}" dt="2023-09-13T04:54:17.989" v="1773"/>
          <ac:spMkLst>
            <pc:docMk/>
            <pc:sldMk cId="2743158692" sldId="344"/>
            <ac:spMk id="3" creationId="{13A5CEEA-55F0-4E47-4F78-88916EEF9DF9}"/>
          </ac:spMkLst>
        </pc:spChg>
        <pc:spChg chg="add mod">
          <ac:chgData name="Bianca Masuku" userId="5f1cfaaf-b080-41a8-8e41-a5f037a20590" providerId="ADAL" clId="{1AE5CB87-5B01-F549-827F-73DCB83FDBB5}" dt="2023-09-13T08:19:26.388" v="2563" actId="113"/>
          <ac:spMkLst>
            <pc:docMk/>
            <pc:sldMk cId="2743158692" sldId="344"/>
            <ac:spMk id="7" creationId="{15FC672F-4E83-DC6A-1764-F427DC3F9589}"/>
          </ac:spMkLst>
        </pc:spChg>
        <pc:picChg chg="del">
          <ac:chgData name="Bianca Masuku" userId="5f1cfaaf-b080-41a8-8e41-a5f037a20590" providerId="ADAL" clId="{1AE5CB87-5B01-F549-827F-73DCB83FDBB5}" dt="2023-09-13T04:42:32.690" v="1744" actId="21"/>
          <ac:picMkLst>
            <pc:docMk/>
            <pc:sldMk cId="2743158692" sldId="344"/>
            <ac:picMk id="4" creationId="{1E4CDDFE-491F-C4EC-EFD2-29378CC046CA}"/>
          </ac:picMkLst>
        </pc:picChg>
        <pc:picChg chg="del">
          <ac:chgData name="Bianca Masuku" userId="5f1cfaaf-b080-41a8-8e41-a5f037a20590" providerId="ADAL" clId="{1AE5CB87-5B01-F549-827F-73DCB83FDBB5}" dt="2023-09-13T04:43:35.481" v="1749" actId="21"/>
          <ac:picMkLst>
            <pc:docMk/>
            <pc:sldMk cId="2743158692" sldId="344"/>
            <ac:picMk id="5" creationId="{F452CB72-3B0D-CFB6-11D1-9FB6BE1F193F}"/>
          </ac:picMkLst>
        </pc:picChg>
        <pc:picChg chg="add mod">
          <ac:chgData name="Bianca Masuku" userId="5f1cfaaf-b080-41a8-8e41-a5f037a20590" providerId="ADAL" clId="{1AE5CB87-5B01-F549-827F-73DCB83FDBB5}" dt="2023-09-13T05:17:13.277" v="2194" actId="14100"/>
          <ac:picMkLst>
            <pc:docMk/>
            <pc:sldMk cId="2743158692" sldId="344"/>
            <ac:picMk id="6" creationId="{44EFB9B6-0BA3-3F5A-DB0D-61A3049A9C94}"/>
          </ac:picMkLst>
        </pc:picChg>
        <pc:picChg chg="del mod">
          <ac:chgData name="Bianca Masuku" userId="5f1cfaaf-b080-41a8-8e41-a5f037a20590" providerId="ADAL" clId="{1AE5CB87-5B01-F549-827F-73DCB83FDBB5}" dt="2023-09-13T05:16:49.007" v="2189" actId="478"/>
          <ac:picMkLst>
            <pc:docMk/>
            <pc:sldMk cId="2743158692" sldId="344"/>
            <ac:picMk id="1026" creationId="{B224AA80-BA90-1FA8-2F0A-2258806B03D4}"/>
          </ac:picMkLst>
        </pc:picChg>
      </pc:sldChg>
      <pc:sldChg chg="addSp delSp modSp mod">
        <pc:chgData name="Bianca Masuku" userId="5f1cfaaf-b080-41a8-8e41-a5f037a20590" providerId="ADAL" clId="{1AE5CB87-5B01-F549-827F-73DCB83FDBB5}" dt="2023-09-13T05:15:49.754" v="2183" actId="255"/>
        <pc:sldMkLst>
          <pc:docMk/>
          <pc:sldMk cId="3605172646" sldId="362"/>
        </pc:sldMkLst>
        <pc:spChg chg="add mod">
          <ac:chgData name="Bianca Masuku" userId="5f1cfaaf-b080-41a8-8e41-a5f037a20590" providerId="ADAL" clId="{1AE5CB87-5B01-F549-827F-73DCB83FDBB5}" dt="2023-09-13T05:15:49.754" v="2183" actId="255"/>
          <ac:spMkLst>
            <pc:docMk/>
            <pc:sldMk cId="3605172646" sldId="362"/>
            <ac:spMk id="2" creationId="{9EDF0899-164A-A974-CDFF-E964F7BD6098}"/>
          </ac:spMkLst>
        </pc:spChg>
        <pc:spChg chg="mod">
          <ac:chgData name="Bianca Masuku" userId="5f1cfaaf-b080-41a8-8e41-a5f037a20590" providerId="ADAL" clId="{1AE5CB87-5B01-F549-827F-73DCB83FDBB5}" dt="2023-09-13T05:02:40.446" v="1864" actId="1076"/>
          <ac:spMkLst>
            <pc:docMk/>
            <pc:sldMk cId="3605172646" sldId="362"/>
            <ac:spMk id="391" creationId="{00000000-0000-0000-0000-000000000000}"/>
          </ac:spMkLst>
        </pc:spChg>
        <pc:graphicFrameChg chg="del">
          <ac:chgData name="Bianca Masuku" userId="5f1cfaaf-b080-41a8-8e41-a5f037a20590" providerId="ADAL" clId="{1AE5CB87-5B01-F549-827F-73DCB83FDBB5}" dt="2023-09-13T04:59:07.239" v="1795" actId="21"/>
          <ac:graphicFrameMkLst>
            <pc:docMk/>
            <pc:sldMk cId="3605172646" sldId="362"/>
            <ac:graphicFrameMk id="3" creationId="{F46A1FFF-0101-A484-FAE1-5C2DAA87BE0C}"/>
          </ac:graphicFrameMkLst>
        </pc:graphicFrameChg>
        <pc:graphicFrameChg chg="mod">
          <ac:chgData name="Bianca Masuku" userId="5f1cfaaf-b080-41a8-8e41-a5f037a20590" providerId="ADAL" clId="{1AE5CB87-5B01-F549-827F-73DCB83FDBB5}" dt="2023-09-13T05:02:19.615" v="1862" actId="1076"/>
          <ac:graphicFrameMkLst>
            <pc:docMk/>
            <pc:sldMk cId="3605172646" sldId="362"/>
            <ac:graphicFrameMk id="392" creationId="{00000000-0000-0000-0000-000000000000}"/>
          </ac:graphicFrameMkLst>
        </pc:graphicFrameChg>
      </pc:sldChg>
      <pc:sldChg chg="addSp modSp mod">
        <pc:chgData name="Bianca Masuku" userId="5f1cfaaf-b080-41a8-8e41-a5f037a20590" providerId="ADAL" clId="{1AE5CB87-5B01-F549-827F-73DCB83FDBB5}" dt="2023-09-13T05:00:35.701" v="1807" actId="14734"/>
        <pc:sldMkLst>
          <pc:docMk/>
          <pc:sldMk cId="1616974474" sldId="363"/>
        </pc:sldMkLst>
        <pc:graphicFrameChg chg="add mod">
          <ac:chgData name="Bianca Masuku" userId="5f1cfaaf-b080-41a8-8e41-a5f037a20590" providerId="ADAL" clId="{1AE5CB87-5B01-F549-827F-73DCB83FDBB5}" dt="2023-09-13T05:00:17.381" v="1805" actId="1076"/>
          <ac:graphicFrameMkLst>
            <pc:docMk/>
            <pc:sldMk cId="1616974474" sldId="363"/>
            <ac:graphicFrameMk id="2" creationId="{240494CE-6350-B2A4-C3D7-707B80577A2E}"/>
          </ac:graphicFrameMkLst>
        </pc:graphicFrameChg>
        <pc:graphicFrameChg chg="mod modGraphic">
          <ac:chgData name="Bianca Masuku" userId="5f1cfaaf-b080-41a8-8e41-a5f037a20590" providerId="ADAL" clId="{1AE5CB87-5B01-F549-827F-73DCB83FDBB5}" dt="2023-09-13T05:00:35.701" v="1807" actId="14734"/>
          <ac:graphicFrameMkLst>
            <pc:docMk/>
            <pc:sldMk cId="1616974474" sldId="363"/>
            <ac:graphicFrameMk id="6" creationId="{597D6A9E-4233-BBBA-7120-315CDC34DC20}"/>
          </ac:graphicFrameMkLst>
        </pc:graphicFrameChg>
      </pc:sldChg>
      <pc:sldChg chg="modSp mod">
        <pc:chgData name="Bianca Masuku" userId="5f1cfaaf-b080-41a8-8e41-a5f037a20590" providerId="ADAL" clId="{1AE5CB87-5B01-F549-827F-73DCB83FDBB5}" dt="2023-09-13T05:27:56.010" v="2358" actId="207"/>
        <pc:sldMkLst>
          <pc:docMk/>
          <pc:sldMk cId="0" sldId="500"/>
        </pc:sldMkLst>
        <pc:spChg chg="mod">
          <ac:chgData name="Bianca Masuku" userId="5f1cfaaf-b080-41a8-8e41-a5f037a20590" providerId="ADAL" clId="{1AE5CB87-5B01-F549-827F-73DCB83FDBB5}" dt="2023-09-13T05:27:56.010" v="2358" actId="207"/>
          <ac:spMkLst>
            <pc:docMk/>
            <pc:sldMk cId="0" sldId="500"/>
            <ac:spMk id="2" creationId="{00000000-0000-0000-0000-000000000000}"/>
          </ac:spMkLst>
        </pc:spChg>
      </pc:sldChg>
      <pc:sldChg chg="modSp mod">
        <pc:chgData name="Bianca Masuku" userId="5f1cfaaf-b080-41a8-8e41-a5f037a20590" providerId="ADAL" clId="{1AE5CB87-5B01-F549-827F-73DCB83FDBB5}" dt="2023-09-13T08:47:55.485" v="2576" actId="20577"/>
        <pc:sldMkLst>
          <pc:docMk/>
          <pc:sldMk cId="2912458039" sldId="501"/>
        </pc:sldMkLst>
        <pc:spChg chg="mod">
          <ac:chgData name="Bianca Masuku" userId="5f1cfaaf-b080-41a8-8e41-a5f037a20590" providerId="ADAL" clId="{1AE5CB87-5B01-F549-827F-73DCB83FDBB5}" dt="2023-09-13T08:47:55.485" v="2576" actId="20577"/>
          <ac:spMkLst>
            <pc:docMk/>
            <pc:sldMk cId="2912458039" sldId="501"/>
            <ac:spMk id="2" creationId="{C7ECA6C5-8F23-4218-641E-B77C65B375C2}"/>
          </ac:spMkLst>
        </pc:spChg>
        <pc:spChg chg="mod">
          <ac:chgData name="Bianca Masuku" userId="5f1cfaaf-b080-41a8-8e41-a5f037a20590" providerId="ADAL" clId="{1AE5CB87-5B01-F549-827F-73DCB83FDBB5}" dt="2023-09-12T23:44:23.383" v="188"/>
          <ac:spMkLst>
            <pc:docMk/>
            <pc:sldMk cId="2912458039" sldId="501"/>
            <ac:spMk id="3" creationId="{E3AD19D2-32A4-D06F-C5C4-03B5C0680DD2}"/>
          </ac:spMkLst>
        </pc:spChg>
      </pc:sldChg>
      <pc:sldChg chg="modSp mod">
        <pc:chgData name="Bianca Masuku" userId="5f1cfaaf-b080-41a8-8e41-a5f037a20590" providerId="ADAL" clId="{1AE5CB87-5B01-F549-827F-73DCB83FDBB5}" dt="2023-09-13T05:25:14.185" v="2325" actId="14100"/>
        <pc:sldMkLst>
          <pc:docMk/>
          <pc:sldMk cId="0" sldId="502"/>
        </pc:sldMkLst>
        <pc:spChg chg="mod">
          <ac:chgData name="Bianca Masuku" userId="5f1cfaaf-b080-41a8-8e41-a5f037a20590" providerId="ADAL" clId="{1AE5CB87-5B01-F549-827F-73DCB83FDBB5}" dt="2023-09-13T05:24:40.146" v="2320" actId="14100"/>
          <ac:spMkLst>
            <pc:docMk/>
            <pc:sldMk cId="0" sldId="502"/>
            <ac:spMk id="222" creationId="{00000000-0000-0000-0000-000000000000}"/>
          </ac:spMkLst>
        </pc:spChg>
        <pc:spChg chg="mod">
          <ac:chgData name="Bianca Masuku" userId="5f1cfaaf-b080-41a8-8e41-a5f037a20590" providerId="ADAL" clId="{1AE5CB87-5B01-F549-827F-73DCB83FDBB5}" dt="2023-09-13T05:25:14.185" v="2325" actId="14100"/>
          <ac:spMkLst>
            <pc:docMk/>
            <pc:sldMk cId="0" sldId="502"/>
            <ac:spMk id="223" creationId="{00000000-0000-0000-0000-000000000000}"/>
          </ac:spMkLst>
        </pc:spChg>
      </pc:sldChg>
      <pc:sldChg chg="modSp mod">
        <pc:chgData name="Bianca Masuku" userId="5f1cfaaf-b080-41a8-8e41-a5f037a20590" providerId="ADAL" clId="{1AE5CB87-5B01-F549-827F-73DCB83FDBB5}" dt="2023-09-13T05:01:05.446" v="1852" actId="20577"/>
        <pc:sldMkLst>
          <pc:docMk/>
          <pc:sldMk cId="0" sldId="503"/>
        </pc:sldMkLst>
        <pc:spChg chg="mod">
          <ac:chgData name="Bianca Masuku" userId="5f1cfaaf-b080-41a8-8e41-a5f037a20590" providerId="ADAL" clId="{1AE5CB87-5B01-F549-827F-73DCB83FDBB5}" dt="2023-09-13T05:01:05.446" v="1852" actId="20577"/>
          <ac:spMkLst>
            <pc:docMk/>
            <pc:sldMk cId="0" sldId="503"/>
            <ac:spMk id="230" creationId="{00000000-0000-0000-0000-000000000000}"/>
          </ac:spMkLst>
        </pc:spChg>
      </pc:sldChg>
      <pc:sldChg chg="modSp mod ord">
        <pc:chgData name="Bianca Masuku" userId="5f1cfaaf-b080-41a8-8e41-a5f037a20590" providerId="ADAL" clId="{1AE5CB87-5B01-F549-827F-73DCB83FDBB5}" dt="2023-09-13T09:17:36.047" v="2683" actId="313"/>
        <pc:sldMkLst>
          <pc:docMk/>
          <pc:sldMk cId="1909077854" sldId="504"/>
        </pc:sldMkLst>
        <pc:spChg chg="mod">
          <ac:chgData name="Bianca Masuku" userId="5f1cfaaf-b080-41a8-8e41-a5f037a20590" providerId="ADAL" clId="{1AE5CB87-5B01-F549-827F-73DCB83FDBB5}" dt="2023-09-13T00:13:28.913" v="532" actId="14100"/>
          <ac:spMkLst>
            <pc:docMk/>
            <pc:sldMk cId="1909077854" sldId="504"/>
            <ac:spMk id="2" creationId="{7C25EDBE-2358-884D-45ED-B8AE9E06835C}"/>
          </ac:spMkLst>
        </pc:spChg>
        <pc:spChg chg="mod">
          <ac:chgData name="Bianca Masuku" userId="5f1cfaaf-b080-41a8-8e41-a5f037a20590" providerId="ADAL" clId="{1AE5CB87-5B01-F549-827F-73DCB83FDBB5}" dt="2023-09-13T09:17:36.047" v="2683" actId="313"/>
          <ac:spMkLst>
            <pc:docMk/>
            <pc:sldMk cId="1909077854" sldId="504"/>
            <ac:spMk id="3" creationId="{0CF9BC17-6E25-F254-2053-A035484849B6}"/>
          </ac:spMkLst>
        </pc:spChg>
      </pc:sldChg>
      <pc:sldChg chg="modSp mod">
        <pc:chgData name="Bianca Masuku" userId="5f1cfaaf-b080-41a8-8e41-a5f037a20590" providerId="ADAL" clId="{1AE5CB87-5B01-F549-827F-73DCB83FDBB5}" dt="2023-09-13T10:04:37.445" v="2764" actId="20577"/>
        <pc:sldMkLst>
          <pc:docMk/>
          <pc:sldMk cId="3544110664" sldId="505"/>
        </pc:sldMkLst>
        <pc:spChg chg="mod">
          <ac:chgData name="Bianca Masuku" userId="5f1cfaaf-b080-41a8-8e41-a5f037a20590" providerId="ADAL" clId="{1AE5CB87-5B01-F549-827F-73DCB83FDBB5}" dt="2023-09-12T23:49:06.825" v="208" actId="1076"/>
          <ac:spMkLst>
            <pc:docMk/>
            <pc:sldMk cId="3544110664" sldId="505"/>
            <ac:spMk id="60" creationId="{00000000-0000-0000-0000-000000000000}"/>
          </ac:spMkLst>
        </pc:spChg>
        <pc:spChg chg="mod">
          <ac:chgData name="Bianca Masuku" userId="5f1cfaaf-b080-41a8-8e41-a5f037a20590" providerId="ADAL" clId="{1AE5CB87-5B01-F549-827F-73DCB83FDBB5}" dt="2023-09-13T10:04:37.445" v="2764" actId="20577"/>
          <ac:spMkLst>
            <pc:docMk/>
            <pc:sldMk cId="3544110664" sldId="505"/>
            <ac:spMk id="65" creationId="{00000000-0000-0000-0000-000000000000}"/>
          </ac:spMkLst>
        </pc:spChg>
      </pc:sldChg>
      <pc:sldChg chg="modSp add del mod">
        <pc:chgData name="Bianca Masuku" userId="5f1cfaaf-b080-41a8-8e41-a5f037a20590" providerId="ADAL" clId="{1AE5CB87-5B01-F549-827F-73DCB83FDBB5}" dt="2023-09-13T02:14:38.641" v="1191" actId="2696"/>
        <pc:sldMkLst>
          <pc:docMk/>
          <pc:sldMk cId="3241780533" sldId="506"/>
        </pc:sldMkLst>
        <pc:spChg chg="mod">
          <ac:chgData name="Bianca Masuku" userId="5f1cfaaf-b080-41a8-8e41-a5f037a20590" providerId="ADAL" clId="{1AE5CB87-5B01-F549-827F-73DCB83FDBB5}" dt="2023-09-12T23:57:45.759" v="258" actId="27636"/>
          <ac:spMkLst>
            <pc:docMk/>
            <pc:sldMk cId="3241780533" sldId="506"/>
            <ac:spMk id="2" creationId="{FAD0FF78-B3B0-DCE8-0F7E-F008775C616E}"/>
          </ac:spMkLst>
        </pc:spChg>
      </pc:sldChg>
      <pc:sldChg chg="addSp delSp modSp new mod ord">
        <pc:chgData name="Bianca Masuku" userId="5f1cfaaf-b080-41a8-8e41-a5f037a20590" providerId="ADAL" clId="{1AE5CB87-5B01-F549-827F-73DCB83FDBB5}" dt="2023-09-13T08:21:35.725" v="2567" actId="113"/>
        <pc:sldMkLst>
          <pc:docMk/>
          <pc:sldMk cId="3636771511" sldId="506"/>
        </pc:sldMkLst>
        <pc:spChg chg="mod">
          <ac:chgData name="Bianca Masuku" userId="5f1cfaaf-b080-41a8-8e41-a5f037a20590" providerId="ADAL" clId="{1AE5CB87-5B01-F549-827F-73DCB83FDBB5}" dt="2023-09-13T05:22:13.022" v="2269" actId="14100"/>
          <ac:spMkLst>
            <pc:docMk/>
            <pc:sldMk cId="3636771511" sldId="506"/>
            <ac:spMk id="2" creationId="{A66C73EA-CF84-EE8F-C08B-0777AFF88387}"/>
          </ac:spMkLst>
        </pc:spChg>
        <pc:spChg chg="mod">
          <ac:chgData name="Bianca Masuku" userId="5f1cfaaf-b080-41a8-8e41-a5f037a20590" providerId="ADAL" clId="{1AE5CB87-5B01-F549-827F-73DCB83FDBB5}" dt="2023-09-13T08:21:35.725" v="2567" actId="113"/>
          <ac:spMkLst>
            <pc:docMk/>
            <pc:sldMk cId="3636771511" sldId="506"/>
            <ac:spMk id="3" creationId="{5F2EC9F7-6427-5B51-DD4B-633FE0689605}"/>
          </ac:spMkLst>
        </pc:spChg>
        <pc:spChg chg="add del mod">
          <ac:chgData name="Bianca Masuku" userId="5f1cfaaf-b080-41a8-8e41-a5f037a20590" providerId="ADAL" clId="{1AE5CB87-5B01-F549-827F-73DCB83FDBB5}" dt="2023-09-13T05:20:34.245" v="2262"/>
          <ac:spMkLst>
            <pc:docMk/>
            <pc:sldMk cId="3636771511" sldId="506"/>
            <ac:spMk id="5" creationId="{B05A76CB-0BD7-D838-B6DF-61C3CBA01125}"/>
          </ac:spMkLst>
        </pc:spChg>
        <pc:picChg chg="add mod">
          <ac:chgData name="Bianca Masuku" userId="5f1cfaaf-b080-41a8-8e41-a5f037a20590" providerId="ADAL" clId="{1AE5CB87-5B01-F549-827F-73DCB83FDBB5}" dt="2023-09-13T04:57:42.276" v="1790" actId="1076"/>
          <ac:picMkLst>
            <pc:docMk/>
            <pc:sldMk cId="3636771511" sldId="506"/>
            <ac:picMk id="4" creationId="{FC1279AC-AB10-420E-6FAC-A60CBC162629}"/>
          </ac:picMkLst>
        </pc:picChg>
      </pc:sldChg>
      <pc:sldChg chg="modSp new del mod">
        <pc:chgData name="Bianca Masuku" userId="5f1cfaaf-b080-41a8-8e41-a5f037a20590" providerId="ADAL" clId="{1AE5CB87-5B01-F549-827F-73DCB83FDBB5}" dt="2023-09-13T04:58:41.541" v="1793" actId="2696"/>
        <pc:sldMkLst>
          <pc:docMk/>
          <pc:sldMk cId="1683981983" sldId="507"/>
        </pc:sldMkLst>
        <pc:spChg chg="mod">
          <ac:chgData name="Bianca Masuku" userId="5f1cfaaf-b080-41a8-8e41-a5f037a20590" providerId="ADAL" clId="{1AE5CB87-5B01-F549-827F-73DCB83FDBB5}" dt="2023-09-13T02:45:26.793" v="1739" actId="20577"/>
          <ac:spMkLst>
            <pc:docMk/>
            <pc:sldMk cId="1683981983" sldId="507"/>
            <ac:spMk id="2" creationId="{8B3328A6-F0BF-9080-8C45-D3A8095C3F96}"/>
          </ac:spMkLst>
        </pc:spChg>
        <pc:spChg chg="mod">
          <ac:chgData name="Bianca Masuku" userId="5f1cfaaf-b080-41a8-8e41-a5f037a20590" providerId="ADAL" clId="{1AE5CB87-5B01-F549-827F-73DCB83FDBB5}" dt="2023-09-13T02:45:32.255" v="1740" actId="14100"/>
          <ac:spMkLst>
            <pc:docMk/>
            <pc:sldMk cId="1683981983" sldId="507"/>
            <ac:spMk id="3" creationId="{140BDC7B-E356-50DD-5E9C-A3EF05A40E67}"/>
          </ac:spMkLst>
        </pc:spChg>
        <pc:spChg chg="mod">
          <ac:chgData name="Bianca Masuku" userId="5f1cfaaf-b080-41a8-8e41-a5f037a20590" providerId="ADAL" clId="{1AE5CB87-5B01-F549-827F-73DCB83FDBB5}" dt="2023-09-13T02:45:36.770" v="1741" actId="14100"/>
          <ac:spMkLst>
            <pc:docMk/>
            <pc:sldMk cId="1683981983" sldId="507"/>
            <ac:spMk id="4" creationId="{CFA992CC-BB96-FC26-27E4-C341F8D3AECF}"/>
          </ac:spMkLst>
        </pc:spChg>
      </pc:sldChg>
      <pc:sldChg chg="addSp modSp new mod ord">
        <pc:chgData name="Bianca Masuku" userId="5f1cfaaf-b080-41a8-8e41-a5f037a20590" providerId="ADAL" clId="{1AE5CB87-5B01-F549-827F-73DCB83FDBB5}" dt="2023-09-13T08:23:38.471" v="2568" actId="113"/>
        <pc:sldMkLst>
          <pc:docMk/>
          <pc:sldMk cId="198840374" sldId="508"/>
        </pc:sldMkLst>
        <pc:spChg chg="mod">
          <ac:chgData name="Bianca Masuku" userId="5f1cfaaf-b080-41a8-8e41-a5f037a20590" providerId="ADAL" clId="{1AE5CB87-5B01-F549-827F-73DCB83FDBB5}" dt="2023-09-13T05:23:55.406" v="2278" actId="14100"/>
          <ac:spMkLst>
            <pc:docMk/>
            <pc:sldMk cId="198840374" sldId="508"/>
            <ac:spMk id="2" creationId="{5ED6306C-1BAE-11BD-7D23-EB8A9ADFB46E}"/>
          </ac:spMkLst>
        </pc:spChg>
        <pc:spChg chg="mod">
          <ac:chgData name="Bianca Masuku" userId="5f1cfaaf-b080-41a8-8e41-a5f037a20590" providerId="ADAL" clId="{1AE5CB87-5B01-F549-827F-73DCB83FDBB5}" dt="2023-09-13T04:46:24.243" v="1758"/>
          <ac:spMkLst>
            <pc:docMk/>
            <pc:sldMk cId="198840374" sldId="508"/>
            <ac:spMk id="3" creationId="{99582D8D-FCC3-D54D-BD8A-6AF1AB576813}"/>
          </ac:spMkLst>
        </pc:spChg>
        <pc:spChg chg="add mod">
          <ac:chgData name="Bianca Masuku" userId="5f1cfaaf-b080-41a8-8e41-a5f037a20590" providerId="ADAL" clId="{1AE5CB87-5B01-F549-827F-73DCB83FDBB5}" dt="2023-09-13T08:23:38.471" v="2568" actId="113"/>
          <ac:spMkLst>
            <pc:docMk/>
            <pc:sldMk cId="198840374" sldId="508"/>
            <ac:spMk id="5" creationId="{76EFC5D4-3673-0DCE-1FC5-2F1FCA4EB8E4}"/>
          </ac:spMkLst>
        </pc:spChg>
        <pc:picChg chg="add mod">
          <ac:chgData name="Bianca Masuku" userId="5f1cfaaf-b080-41a8-8e41-a5f037a20590" providerId="ADAL" clId="{1AE5CB87-5B01-F549-827F-73DCB83FDBB5}" dt="2023-09-13T04:44:21.722" v="1756" actId="14100"/>
          <ac:picMkLst>
            <pc:docMk/>
            <pc:sldMk cId="198840374" sldId="508"/>
            <ac:picMk id="4" creationId="{6060F91B-9806-9407-3294-8D680B1AC1F1}"/>
          </ac:picMkLst>
        </pc:picChg>
      </pc:sldChg>
      <pc:sldMasterChg chg="delSldLayout">
        <pc:chgData name="Bianca Masuku" userId="5f1cfaaf-b080-41a8-8e41-a5f037a20590" providerId="ADAL" clId="{1AE5CB87-5B01-F549-827F-73DCB83FDBB5}" dt="2023-09-13T02:14:38.643" v="1192" actId="2696"/>
        <pc:sldMasterMkLst>
          <pc:docMk/>
          <pc:sldMasterMk cId="2460954070" sldId="2147483660"/>
        </pc:sldMasterMkLst>
        <pc:sldLayoutChg chg="del">
          <pc:chgData name="Bianca Masuku" userId="5f1cfaaf-b080-41a8-8e41-a5f037a20590" providerId="ADAL" clId="{1AE5CB87-5B01-F549-827F-73DCB83FDBB5}" dt="2023-09-13T02:14:38.643" v="1192" actId="2696"/>
          <pc:sldLayoutMkLst>
            <pc:docMk/>
            <pc:sldMasterMk cId="2460954070" sldId="2147483660"/>
            <pc:sldLayoutMk cId="160948079" sldId="2147483783"/>
          </pc:sldLayoutMkLst>
        </pc:sldLayoutChg>
      </pc:sldMasterChg>
      <pc:sldMasterChg chg="delSldLayout">
        <pc:chgData name="Bianca Masuku" userId="5f1cfaaf-b080-41a8-8e41-a5f037a20590" providerId="ADAL" clId="{1AE5CB87-5B01-F549-827F-73DCB83FDBB5}" dt="2023-09-13T08:03:09.076" v="2551" actId="2696"/>
        <pc:sldMasterMkLst>
          <pc:docMk/>
          <pc:sldMasterMk cId="121272916" sldId="2147483672"/>
        </pc:sldMasterMkLst>
        <pc:sldLayoutChg chg="del">
          <pc:chgData name="Bianca Masuku" userId="5f1cfaaf-b080-41a8-8e41-a5f037a20590" providerId="ADAL" clId="{1AE5CB87-5B01-F549-827F-73DCB83FDBB5}" dt="2023-09-13T08:03:09.076" v="2551" actId="2696"/>
          <pc:sldLayoutMkLst>
            <pc:docMk/>
            <pc:sldMasterMk cId="121272916" sldId="2147483672"/>
            <pc:sldLayoutMk cId="4107225170" sldId="2147483679"/>
          </pc:sldLayoutMkLst>
        </pc:sldLayoutChg>
      </pc:sldMasterChg>
      <pc:sldMasterChg chg="delSldLayout">
        <pc:chgData name="Bianca Masuku" userId="5f1cfaaf-b080-41a8-8e41-a5f037a20590" providerId="ADAL" clId="{1AE5CB87-5B01-F549-827F-73DCB83FDBB5}" dt="2023-09-13T04:58:41.543" v="1794" actId="2696"/>
        <pc:sldMasterMkLst>
          <pc:docMk/>
          <pc:sldMasterMk cId="4268653859" sldId="2147483729"/>
        </pc:sldMasterMkLst>
        <pc:sldLayoutChg chg="del">
          <pc:chgData name="Bianca Masuku" userId="5f1cfaaf-b080-41a8-8e41-a5f037a20590" providerId="ADAL" clId="{1AE5CB87-5B01-F549-827F-73DCB83FDBB5}" dt="2023-09-13T04:58:41.543" v="1794" actId="2696"/>
          <pc:sldLayoutMkLst>
            <pc:docMk/>
            <pc:sldMasterMk cId="4268653859" sldId="2147483729"/>
            <pc:sldLayoutMk cId="4198556181" sldId="2147483733"/>
          </pc:sldLayoutMkLst>
        </pc:sldLayoutChg>
      </pc:sldMasterChg>
    </pc:docChg>
  </pc:docChgLst>
  <pc:docChgLst>
    <pc:chgData name="Bianca Masuku" userId="S::01465529@wf.uct.ac.za::5f1cfaaf-b080-41a8-8e41-a5f037a20590" providerId="AD" clId="Web-{AA4EDDC8-648E-4D12-BC2C-5ADF5AE7FD76}"/>
    <pc:docChg chg="addSld delSld modSld sldOrd">
      <pc:chgData name="Bianca Masuku" userId="S::01465529@wf.uct.ac.za::5f1cfaaf-b080-41a8-8e41-a5f037a20590" providerId="AD" clId="Web-{AA4EDDC8-648E-4D12-BC2C-5ADF5AE7FD76}" dt="2023-09-11T08:55:43.299" v="196"/>
      <pc:docMkLst>
        <pc:docMk/>
      </pc:docMkLst>
      <pc:sldChg chg="modSp">
        <pc:chgData name="Bianca Masuku" userId="S::01465529@wf.uct.ac.za::5f1cfaaf-b080-41a8-8e41-a5f037a20590" providerId="AD" clId="Web-{AA4EDDC8-648E-4D12-BC2C-5ADF5AE7FD76}" dt="2023-09-11T08:38:28.001" v="72" actId="20577"/>
        <pc:sldMkLst>
          <pc:docMk/>
          <pc:sldMk cId="295207940" sldId="256"/>
        </pc:sldMkLst>
        <pc:spChg chg="mod">
          <ac:chgData name="Bianca Masuku" userId="S::01465529@wf.uct.ac.za::5f1cfaaf-b080-41a8-8e41-a5f037a20590" providerId="AD" clId="Web-{AA4EDDC8-648E-4D12-BC2C-5ADF5AE7FD76}" dt="2023-09-11T08:38:28.001" v="72" actId="20577"/>
          <ac:spMkLst>
            <pc:docMk/>
            <pc:sldMk cId="295207940" sldId="256"/>
            <ac:spMk id="2" creationId="{AD5D3E87-F91C-D6B5-24B0-205FD2296769}"/>
          </ac:spMkLst>
        </pc:spChg>
      </pc:sldChg>
      <pc:sldChg chg="addSp delSp modSp">
        <pc:chgData name="Bianca Masuku" userId="S::01465529@wf.uct.ac.za::5f1cfaaf-b080-41a8-8e41-a5f037a20590" providerId="AD" clId="Web-{AA4EDDC8-648E-4D12-BC2C-5ADF5AE7FD76}" dt="2023-09-11T08:47:55.369" v="121" actId="20577"/>
        <pc:sldMkLst>
          <pc:docMk/>
          <pc:sldMk cId="726198215" sldId="257"/>
        </pc:sldMkLst>
        <pc:spChg chg="mod">
          <ac:chgData name="Bianca Masuku" userId="S::01465529@wf.uct.ac.za::5f1cfaaf-b080-41a8-8e41-a5f037a20590" providerId="AD" clId="Web-{AA4EDDC8-648E-4D12-BC2C-5ADF5AE7FD76}" dt="2023-09-11T08:42:49.990" v="117" actId="20577"/>
          <ac:spMkLst>
            <pc:docMk/>
            <pc:sldMk cId="726198215" sldId="257"/>
            <ac:spMk id="2" creationId="{A1C3A527-D629-6635-67AD-647B885A571C}"/>
          </ac:spMkLst>
        </pc:spChg>
        <pc:spChg chg="mod">
          <ac:chgData name="Bianca Masuku" userId="S::01465529@wf.uct.ac.za::5f1cfaaf-b080-41a8-8e41-a5f037a20590" providerId="AD" clId="Web-{AA4EDDC8-648E-4D12-BC2C-5ADF5AE7FD76}" dt="2023-09-11T08:47:55.369" v="121" actId="20577"/>
          <ac:spMkLst>
            <pc:docMk/>
            <pc:sldMk cId="726198215" sldId="257"/>
            <ac:spMk id="3" creationId="{44D1B48C-9B8F-2EEF-6111-459754F6DB65}"/>
          </ac:spMkLst>
        </pc:spChg>
        <pc:spChg chg="add del mod">
          <ac:chgData name="Bianca Masuku" userId="S::01465529@wf.uct.ac.za::5f1cfaaf-b080-41a8-8e41-a5f037a20590" providerId="AD" clId="Web-{AA4EDDC8-648E-4D12-BC2C-5ADF5AE7FD76}" dt="2023-09-11T08:38:24.236" v="54"/>
          <ac:spMkLst>
            <pc:docMk/>
            <pc:sldMk cId="726198215" sldId="257"/>
            <ac:spMk id="4" creationId="{C8393863-18A3-9257-3494-5998A1496791}"/>
          </ac:spMkLst>
        </pc:spChg>
      </pc:sldChg>
      <pc:sldChg chg="modSp">
        <pc:chgData name="Bianca Masuku" userId="S::01465529@wf.uct.ac.za::5f1cfaaf-b080-41a8-8e41-a5f037a20590" providerId="AD" clId="Web-{AA4EDDC8-648E-4D12-BC2C-5ADF5AE7FD76}" dt="2023-09-11T08:55:42.033" v="195" actId="20577"/>
        <pc:sldMkLst>
          <pc:docMk/>
          <pc:sldMk cId="4181152352" sldId="279"/>
        </pc:sldMkLst>
        <pc:spChg chg="mod">
          <ac:chgData name="Bianca Masuku" userId="S::01465529@wf.uct.ac.za::5f1cfaaf-b080-41a8-8e41-a5f037a20590" providerId="AD" clId="Web-{AA4EDDC8-648E-4D12-BC2C-5ADF5AE7FD76}" dt="2023-09-11T08:55:42.033" v="195" actId="20577"/>
          <ac:spMkLst>
            <pc:docMk/>
            <pc:sldMk cId="4181152352" sldId="279"/>
            <ac:spMk id="2" creationId="{08B40DEE-DDF5-EADF-C3C3-D15A429BA198}"/>
          </ac:spMkLst>
        </pc:spChg>
      </pc:sldChg>
      <pc:sldChg chg="modSp new">
        <pc:chgData name="Bianca Masuku" userId="S::01465529@wf.uct.ac.za::5f1cfaaf-b080-41a8-8e41-a5f037a20590" providerId="AD" clId="Web-{AA4EDDC8-648E-4D12-BC2C-5ADF5AE7FD76}" dt="2023-09-11T08:53:53.250" v="185" actId="20577"/>
        <pc:sldMkLst>
          <pc:docMk/>
          <pc:sldMk cId="2795379657" sldId="334"/>
        </pc:sldMkLst>
        <pc:spChg chg="mod">
          <ac:chgData name="Bianca Masuku" userId="S::01465529@wf.uct.ac.za::5f1cfaaf-b080-41a8-8e41-a5f037a20590" providerId="AD" clId="Web-{AA4EDDC8-648E-4D12-BC2C-5ADF5AE7FD76}" dt="2023-09-11T08:53:53.250" v="185" actId="20577"/>
          <ac:spMkLst>
            <pc:docMk/>
            <pc:sldMk cId="2795379657" sldId="334"/>
            <ac:spMk id="2" creationId="{E531DA2D-1150-7A0E-EA43-51734A14726D}"/>
          </ac:spMkLst>
        </pc:spChg>
      </pc:sldChg>
      <pc:sldChg chg="modSp new ord">
        <pc:chgData name="Bianca Masuku" userId="S::01465529@wf.uct.ac.za::5f1cfaaf-b080-41a8-8e41-a5f037a20590" providerId="AD" clId="Web-{AA4EDDC8-648E-4D12-BC2C-5ADF5AE7FD76}" dt="2023-09-11T08:49:07.199" v="132"/>
        <pc:sldMkLst>
          <pc:docMk/>
          <pc:sldMk cId="1155541433" sldId="335"/>
        </pc:sldMkLst>
        <pc:spChg chg="mod">
          <ac:chgData name="Bianca Masuku" userId="S::01465529@wf.uct.ac.za::5f1cfaaf-b080-41a8-8e41-a5f037a20590" providerId="AD" clId="Web-{AA4EDDC8-648E-4D12-BC2C-5ADF5AE7FD76}" dt="2023-09-11T08:49:04.730" v="131" actId="20577"/>
          <ac:spMkLst>
            <pc:docMk/>
            <pc:sldMk cId="1155541433" sldId="335"/>
            <ac:spMk id="2" creationId="{7F0E925F-DDEF-18A4-BF9A-74B078282835}"/>
          </ac:spMkLst>
        </pc:spChg>
      </pc:sldChg>
      <pc:sldChg chg="modSp new del">
        <pc:chgData name="Bianca Masuku" userId="S::01465529@wf.uct.ac.za::5f1cfaaf-b080-41a8-8e41-a5f037a20590" providerId="AD" clId="Web-{AA4EDDC8-648E-4D12-BC2C-5ADF5AE7FD76}" dt="2023-09-11T08:55:43.299" v="196"/>
        <pc:sldMkLst>
          <pc:docMk/>
          <pc:sldMk cId="1099392702" sldId="336"/>
        </pc:sldMkLst>
        <pc:spChg chg="mod">
          <ac:chgData name="Bianca Masuku" userId="S::01465529@wf.uct.ac.za::5f1cfaaf-b080-41a8-8e41-a5f037a20590" providerId="AD" clId="Web-{AA4EDDC8-648E-4D12-BC2C-5ADF5AE7FD76}" dt="2023-09-11T08:50:49.528" v="163" actId="20577"/>
          <ac:spMkLst>
            <pc:docMk/>
            <pc:sldMk cId="1099392702" sldId="336"/>
            <ac:spMk id="2" creationId="{99B87AC2-6752-0130-93A3-283CD988F6E7}"/>
          </ac:spMkLst>
        </pc:spChg>
      </pc:sldChg>
      <pc:sldChg chg="modSp new ord">
        <pc:chgData name="Bianca Masuku" userId="S::01465529@wf.uct.ac.za::5f1cfaaf-b080-41a8-8e41-a5f037a20590" providerId="AD" clId="Web-{AA4EDDC8-648E-4D12-BC2C-5ADF5AE7FD76}" dt="2023-09-11T08:54:54.813" v="191" actId="20577"/>
        <pc:sldMkLst>
          <pc:docMk/>
          <pc:sldMk cId="9356750" sldId="337"/>
        </pc:sldMkLst>
        <pc:spChg chg="mod">
          <ac:chgData name="Bianca Masuku" userId="S::01465529@wf.uct.ac.za::5f1cfaaf-b080-41a8-8e41-a5f037a20590" providerId="AD" clId="Web-{AA4EDDC8-648E-4D12-BC2C-5ADF5AE7FD76}" dt="2023-09-11T08:54:54.813" v="191" actId="20577"/>
          <ac:spMkLst>
            <pc:docMk/>
            <pc:sldMk cId="9356750" sldId="337"/>
            <ac:spMk id="2" creationId="{138184D3-23AF-CBFA-F298-FC103C7CB0F3}"/>
          </ac:spMkLst>
        </pc:spChg>
      </pc:sldChg>
      <pc:sldChg chg="new">
        <pc:chgData name="Bianca Masuku" userId="S::01465529@wf.uct.ac.za::5f1cfaaf-b080-41a8-8e41-a5f037a20590" providerId="AD" clId="Web-{AA4EDDC8-648E-4D12-BC2C-5ADF5AE7FD76}" dt="2023-09-11T08:54:55.095" v="192"/>
        <pc:sldMkLst>
          <pc:docMk/>
          <pc:sldMk cId="518211840" sldId="338"/>
        </pc:sldMkLst>
      </pc:sldChg>
    </pc:docChg>
  </pc:docChgLst>
  <pc:docChgLst>
    <pc:chgData name="Bianca Masuku" userId="S::01465529@wf.uct.ac.za::5f1cfaaf-b080-41a8-8e41-a5f037a20590" providerId="AD" clId="Web-{3CC4BCE6-ECBA-4AE6-9EF5-C8124EF53F7A}"/>
    <pc:docChg chg="addSld modSld">
      <pc:chgData name="Bianca Masuku" userId="S::01465529@wf.uct.ac.za::5f1cfaaf-b080-41a8-8e41-a5f037a20590" providerId="AD" clId="Web-{3CC4BCE6-ECBA-4AE6-9EF5-C8124EF53F7A}" dt="2023-09-11T07:30:23.930" v="21" actId="20577"/>
      <pc:docMkLst>
        <pc:docMk/>
      </pc:docMkLst>
      <pc:sldChg chg="modSp new">
        <pc:chgData name="Bianca Masuku" userId="S::01465529@wf.uct.ac.za::5f1cfaaf-b080-41a8-8e41-a5f037a20590" providerId="AD" clId="Web-{3CC4BCE6-ECBA-4AE6-9EF5-C8124EF53F7A}" dt="2023-09-11T07:30:23.930" v="21" actId="20577"/>
        <pc:sldMkLst>
          <pc:docMk/>
          <pc:sldMk cId="295207940" sldId="256"/>
        </pc:sldMkLst>
        <pc:spChg chg="mod">
          <ac:chgData name="Bianca Masuku" userId="S::01465529@wf.uct.ac.za::5f1cfaaf-b080-41a8-8e41-a5f037a20590" providerId="AD" clId="Web-{3CC4BCE6-ECBA-4AE6-9EF5-C8124EF53F7A}" dt="2023-09-11T07:30:23.930" v="21" actId="20577"/>
          <ac:spMkLst>
            <pc:docMk/>
            <pc:sldMk cId="295207940" sldId="256"/>
            <ac:spMk id="2" creationId="{AD5D3E87-F91C-D6B5-24B0-205FD2296769}"/>
          </ac:spMkLst>
        </pc:spChg>
      </pc:sldChg>
      <pc:sldChg chg="new">
        <pc:chgData name="Bianca Masuku" userId="S::01465529@wf.uct.ac.za::5f1cfaaf-b080-41a8-8e41-a5f037a20590" providerId="AD" clId="Web-{3CC4BCE6-ECBA-4AE6-9EF5-C8124EF53F7A}" dt="2023-09-11T07:30:02.899" v="1"/>
        <pc:sldMkLst>
          <pc:docMk/>
          <pc:sldMk cId="726198215" sldId="257"/>
        </pc:sldMkLst>
      </pc:sldChg>
      <pc:sldChg chg="new">
        <pc:chgData name="Bianca Masuku" userId="S::01465529@wf.uct.ac.za::5f1cfaaf-b080-41a8-8e41-a5f037a20590" providerId="AD" clId="Web-{3CC4BCE6-ECBA-4AE6-9EF5-C8124EF53F7A}" dt="2023-09-11T07:30:03.961" v="2"/>
        <pc:sldMkLst>
          <pc:docMk/>
          <pc:sldMk cId="242991248" sldId="258"/>
        </pc:sldMkLst>
      </pc:sldChg>
      <pc:sldChg chg="new">
        <pc:chgData name="Bianca Masuku" userId="S::01465529@wf.uct.ac.za::5f1cfaaf-b080-41a8-8e41-a5f037a20590" providerId="AD" clId="Web-{3CC4BCE6-ECBA-4AE6-9EF5-C8124EF53F7A}" dt="2023-09-11T07:30:04.711" v="3"/>
        <pc:sldMkLst>
          <pc:docMk/>
          <pc:sldMk cId="2096797724" sldId="259"/>
        </pc:sldMkLst>
      </pc:sldChg>
    </pc:docChg>
  </pc:docChgLst>
  <pc:docChgLst>
    <pc:chgData name="Bianca Masuku" userId="5f1cfaaf-b080-41a8-8e41-a5f037a20590" providerId="ADAL" clId="{B992ABC8-21F7-478D-8DDF-7393E2B262AA}"/>
    <pc:docChg chg="custSel addSld delSld modSld sldOrd">
      <pc:chgData name="Bianca Masuku" userId="5f1cfaaf-b080-41a8-8e41-a5f037a20590" providerId="ADAL" clId="{B992ABC8-21F7-478D-8DDF-7393E2B262AA}" dt="2023-09-11T07:36:24.351" v="25" actId="47"/>
      <pc:docMkLst>
        <pc:docMk/>
      </pc:docMkLst>
      <pc:sldChg chg="del">
        <pc:chgData name="Bianca Masuku" userId="5f1cfaaf-b080-41a8-8e41-a5f037a20590" providerId="ADAL" clId="{B992ABC8-21F7-478D-8DDF-7393E2B262AA}" dt="2023-09-11T07:33:25.994" v="4" actId="47"/>
        <pc:sldMkLst>
          <pc:docMk/>
          <pc:sldMk cId="242991248" sldId="258"/>
        </pc:sldMkLst>
      </pc:sldChg>
      <pc:sldChg chg="del">
        <pc:chgData name="Bianca Masuku" userId="5f1cfaaf-b080-41a8-8e41-a5f037a20590" providerId="ADAL" clId="{B992ABC8-21F7-478D-8DDF-7393E2B262AA}" dt="2023-09-11T07:33:24.063" v="3" actId="47"/>
        <pc:sldMkLst>
          <pc:docMk/>
          <pc:sldMk cId="2096797724" sldId="259"/>
        </pc:sldMkLst>
      </pc:sldChg>
      <pc:sldChg chg="modSp add mod">
        <pc:chgData name="Bianca Masuku" userId="5f1cfaaf-b080-41a8-8e41-a5f037a20590" providerId="ADAL" clId="{B992ABC8-21F7-478D-8DDF-7393E2B262AA}" dt="2023-09-11T07:31:36.809" v="1" actId="27636"/>
        <pc:sldMkLst>
          <pc:docMk/>
          <pc:sldMk cId="2174020855" sldId="278"/>
        </pc:sldMkLst>
        <pc:spChg chg="mod">
          <ac:chgData name="Bianca Masuku" userId="5f1cfaaf-b080-41a8-8e41-a5f037a20590" providerId="ADAL" clId="{B992ABC8-21F7-478D-8DDF-7393E2B262AA}" dt="2023-09-11T07:31:36.809" v="1" actId="27636"/>
          <ac:spMkLst>
            <pc:docMk/>
            <pc:sldMk cId="2174020855" sldId="278"/>
            <ac:spMk id="5" creationId="{001FC02D-AFCA-1808-BCCF-980E265D49E9}"/>
          </ac:spMkLst>
        </pc:spChg>
      </pc:sldChg>
      <pc:sldChg chg="addSp delSp add del setBg delDesignElem">
        <pc:chgData name="Bianca Masuku" userId="5f1cfaaf-b080-41a8-8e41-a5f037a20590" providerId="ADAL" clId="{B992ABC8-21F7-478D-8DDF-7393E2B262AA}" dt="2023-09-11T07:36:21.800" v="24"/>
        <pc:sldMkLst>
          <pc:docMk/>
          <pc:sldMk cId="4181152352" sldId="279"/>
        </pc:sldMkLst>
        <pc:spChg chg="add del">
          <ac:chgData name="Bianca Masuku" userId="5f1cfaaf-b080-41a8-8e41-a5f037a20590" providerId="ADAL" clId="{B992ABC8-21F7-478D-8DDF-7393E2B262AA}" dt="2023-09-11T07:35:53.552" v="19"/>
          <ac:spMkLst>
            <pc:docMk/>
            <pc:sldMk cId="4181152352" sldId="279"/>
            <ac:spMk id="10" creationId="{37C89E4B-3C9F-44B9-8B86-D9E3D112D8EC}"/>
          </ac:spMkLst>
        </pc:spChg>
        <pc:cxnChg chg="add del">
          <ac:chgData name="Bianca Masuku" userId="5f1cfaaf-b080-41a8-8e41-a5f037a20590" providerId="ADAL" clId="{B992ABC8-21F7-478D-8DDF-7393E2B262AA}" dt="2023-09-11T07:35:53.552" v="19"/>
          <ac:cxnSpMkLst>
            <pc:docMk/>
            <pc:sldMk cId="4181152352" sldId="279"/>
            <ac:cxnSpMk id="12" creationId="{AA2EAA10-076F-46BD-8F0F-B9A2FB77A85C}"/>
          </ac:cxnSpMkLst>
        </pc:cxnChg>
        <pc:cxnChg chg="add del">
          <ac:chgData name="Bianca Masuku" userId="5f1cfaaf-b080-41a8-8e41-a5f037a20590" providerId="ADAL" clId="{B992ABC8-21F7-478D-8DDF-7393E2B262AA}" dt="2023-09-11T07:35:53.552" v="19"/>
          <ac:cxnSpMkLst>
            <pc:docMk/>
            <pc:sldMk cId="4181152352" sldId="279"/>
            <ac:cxnSpMk id="14" creationId="{D891E407-403B-4764-86C9-33A56D3BCAA3}"/>
          </ac:cxnSpMkLst>
        </pc:cxnChg>
      </pc:sldChg>
      <pc:sldChg chg="add ord">
        <pc:chgData name="Bianca Masuku" userId="5f1cfaaf-b080-41a8-8e41-a5f037a20590" providerId="ADAL" clId="{B992ABC8-21F7-478D-8DDF-7393E2B262AA}" dt="2023-09-11T07:34:26.868" v="14"/>
        <pc:sldMkLst>
          <pc:docMk/>
          <pc:sldMk cId="322904079" sldId="281"/>
        </pc:sldMkLst>
      </pc:sldChg>
      <pc:sldChg chg="modSp add del mod ord">
        <pc:chgData name="Bianca Masuku" userId="5f1cfaaf-b080-41a8-8e41-a5f037a20590" providerId="ADAL" clId="{B992ABC8-21F7-478D-8DDF-7393E2B262AA}" dt="2023-09-11T07:36:04.374" v="23"/>
        <pc:sldMkLst>
          <pc:docMk/>
          <pc:sldMk cId="3396534721" sldId="319"/>
        </pc:sldMkLst>
        <pc:spChg chg="mod">
          <ac:chgData name="Bianca Masuku" userId="5f1cfaaf-b080-41a8-8e41-a5f037a20590" providerId="ADAL" clId="{B992ABC8-21F7-478D-8DDF-7393E2B262AA}" dt="2023-09-11T07:36:00.407" v="21" actId="27636"/>
          <ac:spMkLst>
            <pc:docMk/>
            <pc:sldMk cId="3396534721" sldId="319"/>
            <ac:spMk id="2" creationId="{98AFFB01-B578-70DD-68E8-F15614673861}"/>
          </ac:spMkLst>
        </pc:spChg>
      </pc:sldChg>
      <pc:sldChg chg="add">
        <pc:chgData name="Bianca Masuku" userId="5f1cfaaf-b080-41a8-8e41-a5f037a20590" providerId="ADAL" clId="{B992ABC8-21F7-478D-8DDF-7393E2B262AA}" dt="2023-09-11T07:33:21.671" v="2"/>
        <pc:sldMkLst>
          <pc:docMk/>
          <pc:sldMk cId="1819690419" sldId="330"/>
        </pc:sldMkLst>
      </pc:sldChg>
      <pc:sldChg chg="new del ord">
        <pc:chgData name="Bianca Masuku" userId="5f1cfaaf-b080-41a8-8e41-a5f037a20590" providerId="ADAL" clId="{B992ABC8-21F7-478D-8DDF-7393E2B262AA}" dt="2023-09-11T07:36:24.351" v="25" actId="47"/>
        <pc:sldMkLst>
          <pc:docMk/>
          <pc:sldMk cId="398518669" sldId="331"/>
        </pc:sldMkLst>
      </pc:sldChg>
      <pc:sldChg chg="new">
        <pc:chgData name="Bianca Masuku" userId="5f1cfaaf-b080-41a8-8e41-a5f037a20590" providerId="ADAL" clId="{B992ABC8-21F7-478D-8DDF-7393E2B262AA}" dt="2023-09-11T07:34:01.501" v="8" actId="680"/>
        <pc:sldMkLst>
          <pc:docMk/>
          <pc:sldMk cId="1133056254" sldId="332"/>
        </pc:sldMkLst>
      </pc:sldChg>
      <pc:sldChg chg="add ord">
        <pc:chgData name="Bianca Masuku" userId="5f1cfaaf-b080-41a8-8e41-a5f037a20590" providerId="ADAL" clId="{B992ABC8-21F7-478D-8DDF-7393E2B262AA}" dt="2023-09-11T07:34:06.676" v="11"/>
        <pc:sldMkLst>
          <pc:docMk/>
          <pc:sldMk cId="4248540609" sldId="333"/>
        </pc:sldMkLst>
      </pc:sldChg>
    </pc:docChg>
  </pc:docChgLst>
  <pc:docChgLst>
    <pc:chgData name="Bianca Masuku" userId="5f1cfaaf-b080-41a8-8e41-a5f037a20590" providerId="ADAL" clId="{3E69E9CB-2FD3-4327-868A-989595CE23AF}"/>
    <pc:docChg chg="undo custSel addSld delSld modSld sldOrd">
      <pc:chgData name="Bianca Masuku" userId="5f1cfaaf-b080-41a8-8e41-a5f037a20590" providerId="ADAL" clId="{3E69E9CB-2FD3-4327-868A-989595CE23AF}" dt="2023-09-12T14:58:35.625" v="802" actId="20577"/>
      <pc:docMkLst>
        <pc:docMk/>
      </pc:docMkLst>
      <pc:sldChg chg="add">
        <pc:chgData name="Bianca Masuku" userId="5f1cfaaf-b080-41a8-8e41-a5f037a20590" providerId="ADAL" clId="{3E69E9CB-2FD3-4327-868A-989595CE23AF}" dt="2023-09-12T11:47:39.525" v="616"/>
        <pc:sldMkLst>
          <pc:docMk/>
          <pc:sldMk cId="0" sldId="258"/>
        </pc:sldMkLst>
      </pc:sldChg>
      <pc:sldChg chg="add">
        <pc:chgData name="Bianca Masuku" userId="5f1cfaaf-b080-41a8-8e41-a5f037a20590" providerId="ADAL" clId="{3E69E9CB-2FD3-4327-868A-989595CE23AF}" dt="2023-09-12T11:48:21.165" v="617"/>
        <pc:sldMkLst>
          <pc:docMk/>
          <pc:sldMk cId="0" sldId="259"/>
        </pc:sldMkLst>
      </pc:sldChg>
      <pc:sldChg chg="add">
        <pc:chgData name="Bianca Masuku" userId="5f1cfaaf-b080-41a8-8e41-a5f037a20590" providerId="ADAL" clId="{3E69E9CB-2FD3-4327-868A-989595CE23AF}" dt="2023-09-12T11:48:45.386" v="618"/>
        <pc:sldMkLst>
          <pc:docMk/>
          <pc:sldMk cId="0" sldId="260"/>
        </pc:sldMkLst>
      </pc:sldChg>
      <pc:sldChg chg="delSp add mod">
        <pc:chgData name="Bianca Masuku" userId="5f1cfaaf-b080-41a8-8e41-a5f037a20590" providerId="ADAL" clId="{3E69E9CB-2FD3-4327-868A-989595CE23AF}" dt="2023-09-12T09:17:14.098" v="443" actId="478"/>
        <pc:sldMkLst>
          <pc:docMk/>
          <pc:sldMk cId="0" sldId="263"/>
        </pc:sldMkLst>
        <pc:spChg chg="del">
          <ac:chgData name="Bianca Masuku" userId="5f1cfaaf-b080-41a8-8e41-a5f037a20590" providerId="ADAL" clId="{3E69E9CB-2FD3-4327-868A-989595CE23AF}" dt="2023-09-12T09:17:14.098" v="443" actId="478"/>
          <ac:spMkLst>
            <pc:docMk/>
            <pc:sldMk cId="0" sldId="263"/>
            <ac:spMk id="183" creationId="{00000000-0000-0000-0000-000000000000}"/>
          </ac:spMkLst>
        </pc:spChg>
      </pc:sldChg>
      <pc:sldChg chg="add del">
        <pc:chgData name="Bianca Masuku" userId="5f1cfaaf-b080-41a8-8e41-a5f037a20590" providerId="ADAL" clId="{3E69E9CB-2FD3-4327-868A-989595CE23AF}" dt="2023-09-12T10:43:55.836" v="451" actId="47"/>
        <pc:sldMkLst>
          <pc:docMk/>
          <pc:sldMk cId="0" sldId="266"/>
        </pc:sldMkLst>
      </pc:sldChg>
      <pc:sldChg chg="add">
        <pc:chgData name="Bianca Masuku" userId="5f1cfaaf-b080-41a8-8e41-a5f037a20590" providerId="ADAL" clId="{3E69E9CB-2FD3-4327-868A-989595CE23AF}" dt="2023-09-12T10:43:48.031" v="450"/>
        <pc:sldMkLst>
          <pc:docMk/>
          <pc:sldMk cId="0" sldId="268"/>
        </pc:sldMkLst>
      </pc:sldChg>
      <pc:sldChg chg="add">
        <pc:chgData name="Bianca Masuku" userId="5f1cfaaf-b080-41a8-8e41-a5f037a20590" providerId="ADAL" clId="{3E69E9CB-2FD3-4327-868A-989595CE23AF}" dt="2023-09-12T10:47:36.415" v="452"/>
        <pc:sldMkLst>
          <pc:docMk/>
          <pc:sldMk cId="0" sldId="269"/>
        </pc:sldMkLst>
      </pc:sldChg>
      <pc:sldChg chg="modSp add mod ord">
        <pc:chgData name="Bianca Masuku" userId="5f1cfaaf-b080-41a8-8e41-a5f037a20590" providerId="ADAL" clId="{3E69E9CB-2FD3-4327-868A-989595CE23AF}" dt="2023-09-12T14:53:09.773" v="700"/>
        <pc:sldMkLst>
          <pc:docMk/>
          <pc:sldMk cId="0" sldId="270"/>
        </pc:sldMkLst>
        <pc:spChg chg="mod">
          <ac:chgData name="Bianca Masuku" userId="5f1cfaaf-b080-41a8-8e41-a5f037a20590" providerId="ADAL" clId="{3E69E9CB-2FD3-4327-868A-989595CE23AF}" dt="2023-09-11T09:27:35.981" v="227" actId="5793"/>
          <ac:spMkLst>
            <pc:docMk/>
            <pc:sldMk cId="0" sldId="270"/>
            <ac:spMk id="276" creationId="{00000000-0000-0000-0000-000000000000}"/>
          </ac:spMkLst>
        </pc:spChg>
      </pc:sldChg>
      <pc:sldChg chg="modSp add del mod">
        <pc:chgData name="Bianca Masuku" userId="5f1cfaaf-b080-41a8-8e41-a5f037a20590" providerId="ADAL" clId="{3E69E9CB-2FD3-4327-868A-989595CE23AF}" dt="2023-09-12T14:54:36.145" v="701" actId="2696"/>
        <pc:sldMkLst>
          <pc:docMk/>
          <pc:sldMk cId="0" sldId="271"/>
        </pc:sldMkLst>
        <pc:spChg chg="mod">
          <ac:chgData name="Bianca Masuku" userId="5f1cfaaf-b080-41a8-8e41-a5f037a20590" providerId="ADAL" clId="{3E69E9CB-2FD3-4327-868A-989595CE23AF}" dt="2023-09-11T09:01:35.461" v="2" actId="21"/>
          <ac:spMkLst>
            <pc:docMk/>
            <pc:sldMk cId="0" sldId="271"/>
            <ac:spMk id="297" creationId="{00000000-0000-0000-0000-000000000000}"/>
          </ac:spMkLst>
        </pc:spChg>
        <pc:spChg chg="mod">
          <ac:chgData name="Bianca Masuku" userId="5f1cfaaf-b080-41a8-8e41-a5f037a20590" providerId="ADAL" clId="{3E69E9CB-2FD3-4327-868A-989595CE23AF}" dt="2023-09-11T09:01:55.278" v="23" actId="1076"/>
          <ac:spMkLst>
            <pc:docMk/>
            <pc:sldMk cId="0" sldId="271"/>
            <ac:spMk id="298" creationId="{00000000-0000-0000-0000-000000000000}"/>
          </ac:spMkLst>
        </pc:spChg>
      </pc:sldChg>
      <pc:sldChg chg="add del ord">
        <pc:chgData name="Bianca Masuku" userId="5f1cfaaf-b080-41a8-8e41-a5f037a20590" providerId="ADAL" clId="{3E69E9CB-2FD3-4327-868A-989595CE23AF}" dt="2023-09-12T11:07:44.047" v="489" actId="47"/>
        <pc:sldMkLst>
          <pc:docMk/>
          <pc:sldMk cId="0" sldId="273"/>
        </pc:sldMkLst>
      </pc:sldChg>
      <pc:sldChg chg="add">
        <pc:chgData name="Bianca Masuku" userId="5f1cfaaf-b080-41a8-8e41-a5f037a20590" providerId="ADAL" clId="{3E69E9CB-2FD3-4327-868A-989595CE23AF}" dt="2023-09-12T09:18:46.555" v="444"/>
        <pc:sldMkLst>
          <pc:docMk/>
          <pc:sldMk cId="0" sldId="275"/>
        </pc:sldMkLst>
      </pc:sldChg>
      <pc:sldChg chg="modSp add del mod modClrScheme chgLayout">
        <pc:chgData name="Bianca Masuku" userId="5f1cfaaf-b080-41a8-8e41-a5f037a20590" providerId="ADAL" clId="{3E69E9CB-2FD3-4327-868A-989595CE23AF}" dt="2023-09-12T09:19:20.853" v="447"/>
        <pc:sldMkLst>
          <pc:docMk/>
          <pc:sldMk cId="0" sldId="276"/>
        </pc:sldMkLst>
        <pc:spChg chg="mod ord">
          <ac:chgData name="Bianca Masuku" userId="5f1cfaaf-b080-41a8-8e41-a5f037a20590" providerId="ADAL" clId="{3E69E9CB-2FD3-4327-868A-989595CE23AF}" dt="2023-09-12T08:18:26.441" v="392" actId="21"/>
          <ac:spMkLst>
            <pc:docMk/>
            <pc:sldMk cId="0" sldId="276"/>
            <ac:spMk id="2" creationId="{30A2C803-3F93-936E-64F1-B5517F300F10}"/>
          </ac:spMkLst>
        </pc:spChg>
        <pc:spChg chg="mod ord">
          <ac:chgData name="Bianca Masuku" userId="5f1cfaaf-b080-41a8-8e41-a5f037a20590" providerId="ADAL" clId="{3E69E9CB-2FD3-4327-868A-989595CE23AF}" dt="2023-09-12T08:17:54.839" v="390" actId="700"/>
          <ac:spMkLst>
            <pc:docMk/>
            <pc:sldMk cId="0" sldId="276"/>
            <ac:spMk id="352" creationId="{00000000-0000-0000-0000-000000000000}"/>
          </ac:spMkLst>
        </pc:spChg>
      </pc:sldChg>
      <pc:sldChg chg="add">
        <pc:chgData name="Bianca Masuku" userId="5f1cfaaf-b080-41a8-8e41-a5f037a20590" providerId="ADAL" clId="{3E69E9CB-2FD3-4327-868A-989595CE23AF}" dt="2023-09-12T12:30:07.393" v="685"/>
        <pc:sldMkLst>
          <pc:docMk/>
          <pc:sldMk cId="0" sldId="277"/>
        </pc:sldMkLst>
      </pc:sldChg>
      <pc:sldChg chg="add">
        <pc:chgData name="Bianca Masuku" userId="5f1cfaaf-b080-41a8-8e41-a5f037a20590" providerId="ADAL" clId="{3E69E9CB-2FD3-4327-868A-989595CE23AF}" dt="2023-09-12T09:20:35.523" v="448"/>
        <pc:sldMkLst>
          <pc:docMk/>
          <pc:sldMk cId="0" sldId="280"/>
        </pc:sldMkLst>
      </pc:sldChg>
      <pc:sldChg chg="add">
        <pc:chgData name="Bianca Masuku" userId="5f1cfaaf-b080-41a8-8e41-a5f037a20590" providerId="ADAL" clId="{3E69E9CB-2FD3-4327-868A-989595CE23AF}" dt="2023-09-12T09:15:42.394" v="441"/>
        <pc:sldMkLst>
          <pc:docMk/>
          <pc:sldMk cId="0" sldId="284"/>
        </pc:sldMkLst>
      </pc:sldChg>
      <pc:sldChg chg="add del">
        <pc:chgData name="Bianca Masuku" userId="5f1cfaaf-b080-41a8-8e41-a5f037a20590" providerId="ADAL" clId="{3E69E9CB-2FD3-4327-868A-989595CE23AF}" dt="2023-09-12T11:06:14.892" v="488" actId="47"/>
        <pc:sldMkLst>
          <pc:docMk/>
          <pc:sldMk cId="2239067860" sldId="296"/>
        </pc:sldMkLst>
      </pc:sldChg>
      <pc:sldChg chg="add setBg">
        <pc:chgData name="Bianca Masuku" userId="5f1cfaaf-b080-41a8-8e41-a5f037a20590" providerId="ADAL" clId="{3E69E9CB-2FD3-4327-868A-989595CE23AF}" dt="2023-09-12T08:55:01.858" v="418"/>
        <pc:sldMkLst>
          <pc:docMk/>
          <pc:sldMk cId="4293965879" sldId="306"/>
        </pc:sldMkLst>
      </pc:sldChg>
      <pc:sldChg chg="modSp mod">
        <pc:chgData name="Bianca Masuku" userId="5f1cfaaf-b080-41a8-8e41-a5f037a20590" providerId="ADAL" clId="{3E69E9CB-2FD3-4327-868A-989595CE23AF}" dt="2023-09-11T09:22:03.592" v="145" actId="14100"/>
        <pc:sldMkLst>
          <pc:docMk/>
          <pc:sldMk cId="3396534721" sldId="319"/>
        </pc:sldMkLst>
        <pc:spChg chg="mod">
          <ac:chgData name="Bianca Masuku" userId="5f1cfaaf-b080-41a8-8e41-a5f037a20590" providerId="ADAL" clId="{3E69E9CB-2FD3-4327-868A-989595CE23AF}" dt="2023-09-11T09:22:03.592" v="145" actId="14100"/>
          <ac:spMkLst>
            <pc:docMk/>
            <pc:sldMk cId="3396534721" sldId="319"/>
            <ac:spMk id="2" creationId="{98AFFB01-B578-70DD-68E8-F15614673861}"/>
          </ac:spMkLst>
        </pc:spChg>
      </pc:sldChg>
      <pc:sldChg chg="add del">
        <pc:chgData name="Bianca Masuku" userId="5f1cfaaf-b080-41a8-8e41-a5f037a20590" providerId="ADAL" clId="{3E69E9CB-2FD3-4327-868A-989595CE23AF}" dt="2023-09-12T11:58:04.990" v="652" actId="47"/>
        <pc:sldMkLst>
          <pc:docMk/>
          <pc:sldMk cId="3610712295" sldId="320"/>
        </pc:sldMkLst>
      </pc:sldChg>
      <pc:sldChg chg="modSp mod">
        <pc:chgData name="Bianca Masuku" userId="5f1cfaaf-b080-41a8-8e41-a5f037a20590" providerId="ADAL" clId="{3E69E9CB-2FD3-4327-868A-989595CE23AF}" dt="2023-09-11T09:25:22.673" v="213" actId="20577"/>
        <pc:sldMkLst>
          <pc:docMk/>
          <pc:sldMk cId="1133056254" sldId="332"/>
        </pc:sldMkLst>
        <pc:spChg chg="mod">
          <ac:chgData name="Bianca Masuku" userId="5f1cfaaf-b080-41a8-8e41-a5f037a20590" providerId="ADAL" clId="{3E69E9CB-2FD3-4327-868A-989595CE23AF}" dt="2023-09-11T09:25:22.673" v="213" actId="20577"/>
          <ac:spMkLst>
            <pc:docMk/>
            <pc:sldMk cId="1133056254" sldId="332"/>
            <ac:spMk id="2" creationId="{363EAD0A-6999-0B2D-650A-6B6B3A6F5CD8}"/>
          </ac:spMkLst>
        </pc:spChg>
      </pc:sldChg>
      <pc:sldChg chg="modSp del mod">
        <pc:chgData name="Bianca Masuku" userId="5f1cfaaf-b080-41a8-8e41-a5f037a20590" providerId="ADAL" clId="{3E69E9CB-2FD3-4327-868A-989595CE23AF}" dt="2023-09-12T14:51:48.959" v="695" actId="47"/>
        <pc:sldMkLst>
          <pc:docMk/>
          <pc:sldMk cId="2795379657" sldId="334"/>
        </pc:sldMkLst>
        <pc:spChg chg="mod">
          <ac:chgData name="Bianca Masuku" userId="5f1cfaaf-b080-41a8-8e41-a5f037a20590" providerId="ADAL" clId="{3E69E9CB-2FD3-4327-868A-989595CE23AF}" dt="2023-09-12T14:51:47.352" v="694" actId="21"/>
          <ac:spMkLst>
            <pc:docMk/>
            <pc:sldMk cId="2795379657" sldId="334"/>
            <ac:spMk id="2" creationId="{E531DA2D-1150-7A0E-EA43-51734A14726D}"/>
          </ac:spMkLst>
        </pc:spChg>
      </pc:sldChg>
      <pc:sldChg chg="del">
        <pc:chgData name="Bianca Masuku" userId="5f1cfaaf-b080-41a8-8e41-a5f037a20590" providerId="ADAL" clId="{3E69E9CB-2FD3-4327-868A-989595CE23AF}" dt="2023-09-11T09:02:02.476" v="24" actId="47"/>
        <pc:sldMkLst>
          <pc:docMk/>
          <pc:sldMk cId="1155541433" sldId="335"/>
        </pc:sldMkLst>
      </pc:sldChg>
      <pc:sldChg chg="modSp mod">
        <pc:chgData name="Bianca Masuku" userId="5f1cfaaf-b080-41a8-8e41-a5f037a20590" providerId="ADAL" clId="{3E69E9CB-2FD3-4327-868A-989595CE23AF}" dt="2023-09-12T12:25:04.300" v="684" actId="27636"/>
        <pc:sldMkLst>
          <pc:docMk/>
          <pc:sldMk cId="9356750" sldId="337"/>
        </pc:sldMkLst>
        <pc:spChg chg="mod">
          <ac:chgData name="Bianca Masuku" userId="5f1cfaaf-b080-41a8-8e41-a5f037a20590" providerId="ADAL" clId="{3E69E9CB-2FD3-4327-868A-989595CE23AF}" dt="2023-09-12T12:25:04.300" v="684" actId="27636"/>
          <ac:spMkLst>
            <pc:docMk/>
            <pc:sldMk cId="9356750" sldId="337"/>
            <ac:spMk id="3" creationId="{F3ACD136-A0F2-DE76-AAF2-1132F9168B29}"/>
          </ac:spMkLst>
        </pc:spChg>
      </pc:sldChg>
      <pc:sldChg chg="modSp mod">
        <pc:chgData name="Bianca Masuku" userId="5f1cfaaf-b080-41a8-8e41-a5f037a20590" providerId="ADAL" clId="{3E69E9CB-2FD3-4327-868A-989595CE23AF}" dt="2023-09-12T11:33:44.643" v="549" actId="6549"/>
        <pc:sldMkLst>
          <pc:docMk/>
          <pc:sldMk cId="518211840" sldId="338"/>
        </pc:sldMkLst>
        <pc:spChg chg="mod">
          <ac:chgData name="Bianca Masuku" userId="5f1cfaaf-b080-41a8-8e41-a5f037a20590" providerId="ADAL" clId="{3E69E9CB-2FD3-4327-868A-989595CE23AF}" dt="2023-09-12T11:33:44.643" v="549" actId="6549"/>
          <ac:spMkLst>
            <pc:docMk/>
            <pc:sldMk cId="518211840" sldId="338"/>
            <ac:spMk id="2" creationId="{F85C1161-26AD-5C9D-0E8F-082A64BF4A08}"/>
          </ac:spMkLst>
        </pc:spChg>
      </pc:sldChg>
      <pc:sldChg chg="addSp delSp modSp new mod modClrScheme chgLayout">
        <pc:chgData name="Bianca Masuku" userId="5f1cfaaf-b080-41a8-8e41-a5f037a20590" providerId="ADAL" clId="{3E69E9CB-2FD3-4327-868A-989595CE23AF}" dt="2023-09-12T14:58:35.625" v="802" actId="20577"/>
        <pc:sldMkLst>
          <pc:docMk/>
          <pc:sldMk cId="984214447" sldId="339"/>
        </pc:sldMkLst>
        <pc:spChg chg="mod ord">
          <ac:chgData name="Bianca Masuku" userId="5f1cfaaf-b080-41a8-8e41-a5f037a20590" providerId="ADAL" clId="{3E69E9CB-2FD3-4327-868A-989595CE23AF}" dt="2023-09-12T14:57:10.121" v="728" actId="700"/>
          <ac:spMkLst>
            <pc:docMk/>
            <pc:sldMk cId="984214447" sldId="339"/>
            <ac:spMk id="2" creationId="{FAD0FF78-B3B0-DCE8-0F7E-F008775C616E}"/>
          </ac:spMkLst>
        </pc:spChg>
        <pc:spChg chg="add del mod ord">
          <ac:chgData name="Bianca Masuku" userId="5f1cfaaf-b080-41a8-8e41-a5f037a20590" providerId="ADAL" clId="{3E69E9CB-2FD3-4327-868A-989595CE23AF}" dt="2023-09-12T14:57:10.121" v="728" actId="700"/>
          <ac:spMkLst>
            <pc:docMk/>
            <pc:sldMk cId="984214447" sldId="339"/>
            <ac:spMk id="3" creationId="{D27C66CD-2003-DC56-E1C9-AB3061AAD9D4}"/>
          </ac:spMkLst>
        </pc:spChg>
        <pc:spChg chg="add del mod ord">
          <ac:chgData name="Bianca Masuku" userId="5f1cfaaf-b080-41a8-8e41-a5f037a20590" providerId="ADAL" clId="{3E69E9CB-2FD3-4327-868A-989595CE23AF}" dt="2023-09-12T14:57:10.121" v="728" actId="700"/>
          <ac:spMkLst>
            <pc:docMk/>
            <pc:sldMk cId="984214447" sldId="339"/>
            <ac:spMk id="4" creationId="{1BCDF2A4-7CB5-5E35-D7E8-66B14A0DB819}"/>
          </ac:spMkLst>
        </pc:spChg>
        <pc:spChg chg="add del mod ord">
          <ac:chgData name="Bianca Masuku" userId="5f1cfaaf-b080-41a8-8e41-a5f037a20590" providerId="ADAL" clId="{3E69E9CB-2FD3-4327-868A-989595CE23AF}" dt="2023-09-12T14:57:10.121" v="728" actId="700"/>
          <ac:spMkLst>
            <pc:docMk/>
            <pc:sldMk cId="984214447" sldId="339"/>
            <ac:spMk id="5" creationId="{F1BE2FCC-5F91-0A03-2BAB-0F2F726FCBC2}"/>
          </ac:spMkLst>
        </pc:spChg>
        <pc:spChg chg="add del mod ord">
          <ac:chgData name="Bianca Masuku" userId="5f1cfaaf-b080-41a8-8e41-a5f037a20590" providerId="ADAL" clId="{3E69E9CB-2FD3-4327-868A-989595CE23AF}" dt="2023-09-12T14:57:10.121" v="728" actId="700"/>
          <ac:spMkLst>
            <pc:docMk/>
            <pc:sldMk cId="984214447" sldId="339"/>
            <ac:spMk id="6" creationId="{1C1CB7DE-5050-E60C-C83E-7245D0D26C58}"/>
          </ac:spMkLst>
        </pc:spChg>
        <pc:spChg chg="add mod ord">
          <ac:chgData name="Bianca Masuku" userId="5f1cfaaf-b080-41a8-8e41-a5f037a20590" providerId="ADAL" clId="{3E69E9CB-2FD3-4327-868A-989595CE23AF}" dt="2023-09-12T14:58:35.625" v="802" actId="20577"/>
          <ac:spMkLst>
            <pc:docMk/>
            <pc:sldMk cId="984214447" sldId="339"/>
            <ac:spMk id="7" creationId="{DC15E538-DAAE-C81E-F3E4-B8880FBB6545}"/>
          </ac:spMkLst>
        </pc:spChg>
      </pc:sldChg>
      <pc:sldChg chg="addSp delSp modSp new mod modClrScheme chgLayout">
        <pc:chgData name="Bianca Masuku" userId="5f1cfaaf-b080-41a8-8e41-a5f037a20590" providerId="ADAL" clId="{3E69E9CB-2FD3-4327-868A-989595CE23AF}" dt="2023-09-11T09:22:29.370" v="164" actId="20577"/>
        <pc:sldMkLst>
          <pc:docMk/>
          <pc:sldMk cId="4132466179" sldId="340"/>
        </pc:sldMkLst>
        <pc:spChg chg="del mod ord">
          <ac:chgData name="Bianca Masuku" userId="5f1cfaaf-b080-41a8-8e41-a5f037a20590" providerId="ADAL" clId="{3E69E9CB-2FD3-4327-868A-989595CE23AF}" dt="2023-09-11T09:22:22.693" v="147" actId="700"/>
          <ac:spMkLst>
            <pc:docMk/>
            <pc:sldMk cId="4132466179" sldId="340"/>
            <ac:spMk id="2" creationId="{B1B49935-5DEA-A8FD-3BE5-DAE8F9B5E5BA}"/>
          </ac:spMkLst>
        </pc:spChg>
        <pc:spChg chg="del mod ord">
          <ac:chgData name="Bianca Masuku" userId="5f1cfaaf-b080-41a8-8e41-a5f037a20590" providerId="ADAL" clId="{3E69E9CB-2FD3-4327-868A-989595CE23AF}" dt="2023-09-11T09:22:22.693" v="147" actId="700"/>
          <ac:spMkLst>
            <pc:docMk/>
            <pc:sldMk cId="4132466179" sldId="340"/>
            <ac:spMk id="3" creationId="{277E6F28-13CC-4B40-CB5B-124DC8485560}"/>
          </ac:spMkLst>
        </pc:spChg>
        <pc:spChg chg="del">
          <ac:chgData name="Bianca Masuku" userId="5f1cfaaf-b080-41a8-8e41-a5f037a20590" providerId="ADAL" clId="{3E69E9CB-2FD3-4327-868A-989595CE23AF}" dt="2023-09-11T09:22:22.693" v="147" actId="700"/>
          <ac:spMkLst>
            <pc:docMk/>
            <pc:sldMk cId="4132466179" sldId="340"/>
            <ac:spMk id="4" creationId="{9D9244E1-8AD0-9A19-421D-76F02AFA9621}"/>
          </ac:spMkLst>
        </pc:spChg>
        <pc:spChg chg="add mod ord">
          <ac:chgData name="Bianca Masuku" userId="5f1cfaaf-b080-41a8-8e41-a5f037a20590" providerId="ADAL" clId="{3E69E9CB-2FD3-4327-868A-989595CE23AF}" dt="2023-09-11T09:22:29.370" v="164" actId="20577"/>
          <ac:spMkLst>
            <pc:docMk/>
            <pc:sldMk cId="4132466179" sldId="340"/>
            <ac:spMk id="5" creationId="{850F7E85-5690-C326-3C10-3F646211E9F1}"/>
          </ac:spMkLst>
        </pc:spChg>
        <pc:spChg chg="add mod ord">
          <ac:chgData name="Bianca Masuku" userId="5f1cfaaf-b080-41a8-8e41-a5f037a20590" providerId="ADAL" clId="{3E69E9CB-2FD3-4327-868A-989595CE23AF}" dt="2023-09-11T09:22:22.693" v="147" actId="700"/>
          <ac:spMkLst>
            <pc:docMk/>
            <pc:sldMk cId="4132466179" sldId="340"/>
            <ac:spMk id="6" creationId="{8CCDA36D-4BCC-59FE-301D-5973FA3814E7}"/>
          </ac:spMkLst>
        </pc:spChg>
      </pc:sldChg>
      <pc:sldChg chg="modSp new mod">
        <pc:chgData name="Bianca Masuku" userId="5f1cfaaf-b080-41a8-8e41-a5f037a20590" providerId="ADAL" clId="{3E69E9CB-2FD3-4327-868A-989595CE23AF}" dt="2023-09-12T08:16:24.010" v="389" actId="20577"/>
        <pc:sldMkLst>
          <pc:docMk/>
          <pc:sldMk cId="953730045" sldId="341"/>
        </pc:sldMkLst>
        <pc:spChg chg="mod">
          <ac:chgData name="Bianca Masuku" userId="5f1cfaaf-b080-41a8-8e41-a5f037a20590" providerId="ADAL" clId="{3E69E9CB-2FD3-4327-868A-989595CE23AF}" dt="2023-09-12T08:16:24.010" v="389" actId="20577"/>
          <ac:spMkLst>
            <pc:docMk/>
            <pc:sldMk cId="953730045" sldId="341"/>
            <ac:spMk id="2" creationId="{D3EBF08A-1446-0D7A-2F29-6F2D6E23D7B5}"/>
          </ac:spMkLst>
        </pc:spChg>
        <pc:spChg chg="mod">
          <ac:chgData name="Bianca Masuku" userId="5f1cfaaf-b080-41a8-8e41-a5f037a20590" providerId="ADAL" clId="{3E69E9CB-2FD3-4327-868A-989595CE23AF}" dt="2023-09-12T08:16:10.538" v="387" actId="6549"/>
          <ac:spMkLst>
            <pc:docMk/>
            <pc:sldMk cId="953730045" sldId="341"/>
            <ac:spMk id="3" creationId="{91242241-3819-4720-8CAF-72591386B286}"/>
          </ac:spMkLst>
        </pc:spChg>
      </pc:sldChg>
      <pc:sldChg chg="new del">
        <pc:chgData name="Bianca Masuku" userId="5f1cfaaf-b080-41a8-8e41-a5f037a20590" providerId="ADAL" clId="{3E69E9CB-2FD3-4327-868A-989595CE23AF}" dt="2023-09-11T09:24:43.055" v="167" actId="47"/>
        <pc:sldMkLst>
          <pc:docMk/>
          <pc:sldMk cId="3918227757" sldId="341"/>
        </pc:sldMkLst>
      </pc:sldChg>
      <pc:sldChg chg="new">
        <pc:chgData name="Bianca Masuku" userId="5f1cfaaf-b080-41a8-8e41-a5f037a20590" providerId="ADAL" clId="{3E69E9CB-2FD3-4327-868A-989595CE23AF}" dt="2023-09-11T10:05:05.814" v="289" actId="680"/>
        <pc:sldMkLst>
          <pc:docMk/>
          <pc:sldMk cId="2264165282" sldId="342"/>
        </pc:sldMkLst>
      </pc:sldChg>
      <pc:sldChg chg="modSp new del mod">
        <pc:chgData name="Bianca Masuku" userId="5f1cfaaf-b080-41a8-8e41-a5f037a20590" providerId="ADAL" clId="{3E69E9CB-2FD3-4327-868A-989595CE23AF}" dt="2023-09-12T11:08:02.968" v="491" actId="47"/>
        <pc:sldMkLst>
          <pc:docMk/>
          <pc:sldMk cId="2307570873" sldId="343"/>
        </pc:sldMkLst>
        <pc:spChg chg="mod">
          <ac:chgData name="Bianca Masuku" userId="5f1cfaaf-b080-41a8-8e41-a5f037a20590" providerId="ADAL" clId="{3E69E9CB-2FD3-4327-868A-989595CE23AF}" dt="2023-09-12T08:19:02.923" v="416" actId="20577"/>
          <ac:spMkLst>
            <pc:docMk/>
            <pc:sldMk cId="2307570873" sldId="343"/>
            <ac:spMk id="2" creationId="{68E5367A-8ECC-E5FF-5B8D-90D09C3E6522}"/>
          </ac:spMkLst>
        </pc:spChg>
        <pc:spChg chg="mod">
          <ac:chgData name="Bianca Masuku" userId="5f1cfaaf-b080-41a8-8e41-a5f037a20590" providerId="ADAL" clId="{3E69E9CB-2FD3-4327-868A-989595CE23AF}" dt="2023-09-12T11:08:00.591" v="490" actId="21"/>
          <ac:spMkLst>
            <pc:docMk/>
            <pc:sldMk cId="2307570873" sldId="343"/>
            <ac:spMk id="3" creationId="{9B5B7CCD-7FE9-ECE4-4BD1-14AC9D5F2762}"/>
          </ac:spMkLst>
        </pc:spChg>
      </pc:sldChg>
      <pc:sldChg chg="addSp delSp modSp new mod ord">
        <pc:chgData name="Bianca Masuku" userId="5f1cfaaf-b080-41a8-8e41-a5f037a20590" providerId="ADAL" clId="{3E69E9CB-2FD3-4327-868A-989595CE23AF}" dt="2023-09-12T09:03:18.790" v="434"/>
        <pc:sldMkLst>
          <pc:docMk/>
          <pc:sldMk cId="2743158692" sldId="344"/>
        </pc:sldMkLst>
        <pc:spChg chg="del">
          <ac:chgData name="Bianca Masuku" userId="5f1cfaaf-b080-41a8-8e41-a5f037a20590" providerId="ADAL" clId="{3E69E9CB-2FD3-4327-868A-989595CE23AF}" dt="2023-09-12T08:58:54.735" v="420"/>
          <ac:spMkLst>
            <pc:docMk/>
            <pc:sldMk cId="2743158692" sldId="344"/>
            <ac:spMk id="3" creationId="{2AA1D488-4D01-7221-6A4B-22C9C8429402}"/>
          </ac:spMkLst>
        </pc:spChg>
        <pc:picChg chg="add mod">
          <ac:chgData name="Bianca Masuku" userId="5f1cfaaf-b080-41a8-8e41-a5f037a20590" providerId="ADAL" clId="{3E69E9CB-2FD3-4327-868A-989595CE23AF}" dt="2023-09-12T09:01:19.968" v="432" actId="14100"/>
          <ac:picMkLst>
            <pc:docMk/>
            <pc:sldMk cId="2743158692" sldId="344"/>
            <ac:picMk id="4" creationId="{1E4CDDFE-491F-C4EC-EFD2-29378CC046CA}"/>
          </ac:picMkLst>
        </pc:picChg>
        <pc:picChg chg="add mod">
          <ac:chgData name="Bianca Masuku" userId="5f1cfaaf-b080-41a8-8e41-a5f037a20590" providerId="ADAL" clId="{3E69E9CB-2FD3-4327-868A-989595CE23AF}" dt="2023-09-12T09:01:12.241" v="431" actId="14100"/>
          <ac:picMkLst>
            <pc:docMk/>
            <pc:sldMk cId="2743158692" sldId="344"/>
            <ac:picMk id="5" creationId="{F452CB72-3B0D-CFB6-11D1-9FB6BE1F193F}"/>
          </ac:picMkLst>
        </pc:picChg>
        <pc:picChg chg="add mod">
          <ac:chgData name="Bianca Masuku" userId="5f1cfaaf-b080-41a8-8e41-a5f037a20590" providerId="ADAL" clId="{3E69E9CB-2FD3-4327-868A-989595CE23AF}" dt="2023-09-12T09:00:15.716" v="427" actId="14100"/>
          <ac:picMkLst>
            <pc:docMk/>
            <pc:sldMk cId="2743158692" sldId="344"/>
            <ac:picMk id="1026" creationId="{B224AA80-BA90-1FA8-2F0A-2258806B03D4}"/>
          </ac:picMkLst>
        </pc:picChg>
      </pc:sldChg>
      <pc:sldChg chg="addSp delSp modSp add mod ord">
        <pc:chgData name="Bianca Masuku" userId="5f1cfaaf-b080-41a8-8e41-a5f037a20590" providerId="ADAL" clId="{3E69E9CB-2FD3-4327-868A-989595CE23AF}" dt="2023-09-12T11:42:35.549" v="608" actId="1076"/>
        <pc:sldMkLst>
          <pc:docMk/>
          <pc:sldMk cId="3605172646" sldId="362"/>
        </pc:sldMkLst>
        <pc:spChg chg="mod">
          <ac:chgData name="Bianca Masuku" userId="5f1cfaaf-b080-41a8-8e41-a5f037a20590" providerId="ADAL" clId="{3E69E9CB-2FD3-4327-868A-989595CE23AF}" dt="2023-09-12T11:42:18.814" v="605" actId="14100"/>
          <ac:spMkLst>
            <pc:docMk/>
            <pc:sldMk cId="3605172646" sldId="362"/>
            <ac:spMk id="391" creationId="{00000000-0000-0000-0000-000000000000}"/>
          </ac:spMkLst>
        </pc:spChg>
        <pc:graphicFrameChg chg="del mod">
          <ac:chgData name="Bianca Masuku" userId="5f1cfaaf-b080-41a8-8e41-a5f037a20590" providerId="ADAL" clId="{3E69E9CB-2FD3-4327-868A-989595CE23AF}" dt="2023-09-12T11:37:35.268" v="557" actId="478"/>
          <ac:graphicFrameMkLst>
            <pc:docMk/>
            <pc:sldMk cId="3605172646" sldId="362"/>
            <ac:graphicFrameMk id="2" creationId="{4389D98D-8781-23F2-0EDD-57464465F6A0}"/>
          </ac:graphicFrameMkLst>
        </pc:graphicFrameChg>
        <pc:graphicFrameChg chg="add mod modGraphic">
          <ac:chgData name="Bianca Masuku" userId="5f1cfaaf-b080-41a8-8e41-a5f037a20590" providerId="ADAL" clId="{3E69E9CB-2FD3-4327-868A-989595CE23AF}" dt="2023-09-12T11:42:35.549" v="608" actId="1076"/>
          <ac:graphicFrameMkLst>
            <pc:docMk/>
            <pc:sldMk cId="3605172646" sldId="362"/>
            <ac:graphicFrameMk id="3" creationId="{F46A1FFF-0101-A484-FAE1-5C2DAA87BE0C}"/>
          </ac:graphicFrameMkLst>
        </pc:graphicFrameChg>
        <pc:graphicFrameChg chg="mod modGraphic">
          <ac:chgData name="Bianca Masuku" userId="5f1cfaaf-b080-41a8-8e41-a5f037a20590" providerId="ADAL" clId="{3E69E9CB-2FD3-4327-868A-989595CE23AF}" dt="2023-09-12T11:42:27.714" v="606" actId="1076"/>
          <ac:graphicFrameMkLst>
            <pc:docMk/>
            <pc:sldMk cId="3605172646" sldId="362"/>
            <ac:graphicFrameMk id="392" creationId="{00000000-0000-0000-0000-000000000000}"/>
          </ac:graphicFrameMkLst>
        </pc:graphicFrameChg>
      </pc:sldChg>
      <pc:sldChg chg="addSp delSp modSp add mod ord">
        <pc:chgData name="Bianca Masuku" userId="5f1cfaaf-b080-41a8-8e41-a5f037a20590" providerId="ADAL" clId="{3E69E9CB-2FD3-4327-868A-989595CE23AF}" dt="2023-09-12T11:42:50.126" v="609" actId="1076"/>
        <pc:sldMkLst>
          <pc:docMk/>
          <pc:sldMk cId="1616974474" sldId="363"/>
        </pc:sldMkLst>
        <pc:spChg chg="add del mod">
          <ac:chgData name="Bianca Masuku" userId="5f1cfaaf-b080-41a8-8e41-a5f037a20590" providerId="ADAL" clId="{3E69E9CB-2FD3-4327-868A-989595CE23AF}" dt="2023-09-12T11:39:08.375" v="568" actId="478"/>
          <ac:spMkLst>
            <pc:docMk/>
            <pc:sldMk cId="1616974474" sldId="363"/>
            <ac:spMk id="4" creationId="{08B3B0E4-14E1-CB4B-6799-13FCB741FDF0}"/>
          </ac:spMkLst>
        </pc:spChg>
        <pc:spChg chg="del">
          <ac:chgData name="Bianca Masuku" userId="5f1cfaaf-b080-41a8-8e41-a5f037a20590" providerId="ADAL" clId="{3E69E9CB-2FD3-4327-868A-989595CE23AF}" dt="2023-09-12T11:39:06.237" v="567" actId="478"/>
          <ac:spMkLst>
            <pc:docMk/>
            <pc:sldMk cId="1616974474" sldId="363"/>
            <ac:spMk id="397" creationId="{00000000-0000-0000-0000-000000000000}"/>
          </ac:spMkLst>
        </pc:spChg>
        <pc:graphicFrameChg chg="del mod modGraphic">
          <ac:chgData name="Bianca Masuku" userId="5f1cfaaf-b080-41a8-8e41-a5f037a20590" providerId="ADAL" clId="{3E69E9CB-2FD3-4327-868A-989595CE23AF}" dt="2023-09-12T11:37:03.187" v="554" actId="478"/>
          <ac:graphicFrameMkLst>
            <pc:docMk/>
            <pc:sldMk cId="1616974474" sldId="363"/>
            <ac:graphicFrameMk id="2" creationId="{E862EC59-CC6D-6CFE-69D6-1356BB3F3E94}"/>
          </ac:graphicFrameMkLst>
        </pc:graphicFrameChg>
        <pc:graphicFrameChg chg="add mod modGraphic">
          <ac:chgData name="Bianca Masuku" userId="5f1cfaaf-b080-41a8-8e41-a5f037a20590" providerId="ADAL" clId="{3E69E9CB-2FD3-4327-868A-989595CE23AF}" dt="2023-09-12T11:42:50.126" v="609" actId="1076"/>
          <ac:graphicFrameMkLst>
            <pc:docMk/>
            <pc:sldMk cId="1616974474" sldId="363"/>
            <ac:graphicFrameMk id="6" creationId="{597D6A9E-4233-BBBA-7120-315CDC34DC20}"/>
          </ac:graphicFrameMkLst>
        </pc:graphicFrameChg>
        <pc:graphicFrameChg chg="del mod modGraphic">
          <ac:chgData name="Bianca Masuku" userId="5f1cfaaf-b080-41a8-8e41-a5f037a20590" providerId="ADAL" clId="{3E69E9CB-2FD3-4327-868A-989595CE23AF}" dt="2023-09-12T11:40:55.149" v="591" actId="21"/>
          <ac:graphicFrameMkLst>
            <pc:docMk/>
            <pc:sldMk cId="1616974474" sldId="363"/>
            <ac:graphicFrameMk id="398" creationId="{00000000-0000-0000-0000-000000000000}"/>
          </ac:graphicFrameMkLst>
        </pc:graphicFrameChg>
        <pc:picChg chg="add del">
          <ac:chgData name="Bianca Masuku" userId="5f1cfaaf-b080-41a8-8e41-a5f037a20590" providerId="ADAL" clId="{3E69E9CB-2FD3-4327-868A-989595CE23AF}" dt="2023-09-12T11:39:29.125" v="573" actId="478"/>
          <ac:picMkLst>
            <pc:docMk/>
            <pc:sldMk cId="1616974474" sldId="363"/>
            <ac:picMk id="5" creationId="{7B7A0032-CB40-938C-EAF7-0DC2F5B63EC0}"/>
          </ac:picMkLst>
        </pc:picChg>
      </pc:sldChg>
      <pc:sldChg chg="add del">
        <pc:chgData name="Bianca Masuku" userId="5f1cfaaf-b080-41a8-8e41-a5f037a20590" providerId="ADAL" clId="{3E69E9CB-2FD3-4327-868A-989595CE23AF}" dt="2023-09-12T11:39:37.782" v="575" actId="47"/>
        <pc:sldMkLst>
          <pc:docMk/>
          <pc:sldMk cId="863249422" sldId="364"/>
        </pc:sldMkLst>
      </pc:sldChg>
      <pc:sldChg chg="add del">
        <pc:chgData name="Bianca Masuku" userId="5f1cfaaf-b080-41a8-8e41-a5f037a20590" providerId="ADAL" clId="{3E69E9CB-2FD3-4327-868A-989595CE23AF}" dt="2023-09-12T11:39:19.136" v="570" actId="2696"/>
        <pc:sldMkLst>
          <pc:docMk/>
          <pc:sldMk cId="2934291596" sldId="364"/>
        </pc:sldMkLst>
      </pc:sldChg>
      <pc:sldChg chg="delSp add del mod ord">
        <pc:chgData name="Bianca Masuku" userId="5f1cfaaf-b080-41a8-8e41-a5f037a20590" providerId="ADAL" clId="{3E69E9CB-2FD3-4327-868A-989595CE23AF}" dt="2023-09-12T11:38:23.847" v="563" actId="2696"/>
        <pc:sldMkLst>
          <pc:docMk/>
          <pc:sldMk cId="4042030390" sldId="364"/>
        </pc:sldMkLst>
        <pc:graphicFrameChg chg="del">
          <ac:chgData name="Bianca Masuku" userId="5f1cfaaf-b080-41a8-8e41-a5f037a20590" providerId="ADAL" clId="{3E69E9CB-2FD3-4327-868A-989595CE23AF}" dt="2023-09-12T11:38:11.858" v="560" actId="478"/>
          <ac:graphicFrameMkLst>
            <pc:docMk/>
            <pc:sldMk cId="4042030390" sldId="364"/>
            <ac:graphicFrameMk id="3" creationId="{2B0A8B6C-1250-D00F-B30C-59101EAF6EAC}"/>
          </ac:graphicFrameMkLst>
        </pc:graphicFrameChg>
        <pc:graphicFrameChg chg="del">
          <ac:chgData name="Bianca Masuku" userId="5f1cfaaf-b080-41a8-8e41-a5f037a20590" providerId="ADAL" clId="{3E69E9CB-2FD3-4327-868A-989595CE23AF}" dt="2023-09-12T11:38:08.391" v="559" actId="478"/>
          <ac:graphicFrameMkLst>
            <pc:docMk/>
            <pc:sldMk cId="4042030390" sldId="364"/>
            <ac:graphicFrameMk id="4" creationId="{21B7246E-37EE-7AE8-AABA-D83322135EED}"/>
          </ac:graphicFrameMkLst>
        </pc:graphicFrameChg>
      </pc:sldChg>
      <pc:sldChg chg="addSp modSp add mod ord">
        <pc:chgData name="Bianca Masuku" userId="5f1cfaaf-b080-41a8-8e41-a5f037a20590" providerId="ADAL" clId="{3E69E9CB-2FD3-4327-868A-989595CE23AF}" dt="2023-09-12T14:53:06.934" v="698"/>
        <pc:sldMkLst>
          <pc:docMk/>
          <pc:sldMk cId="0" sldId="500"/>
        </pc:sldMkLst>
        <pc:spChg chg="mod">
          <ac:chgData name="Bianca Masuku" userId="5f1cfaaf-b080-41a8-8e41-a5f037a20590" providerId="ADAL" clId="{3E69E9CB-2FD3-4327-868A-989595CE23AF}" dt="2023-09-12T14:51:59.084" v="696"/>
          <ac:spMkLst>
            <pc:docMk/>
            <pc:sldMk cId="0" sldId="500"/>
            <ac:spMk id="2" creationId="{00000000-0000-0000-0000-000000000000}"/>
          </ac:spMkLst>
        </pc:spChg>
        <pc:graphicFrameChg chg="mod">
          <ac:chgData name="Bianca Masuku" userId="5f1cfaaf-b080-41a8-8e41-a5f037a20590" providerId="ADAL" clId="{3E69E9CB-2FD3-4327-868A-989595CE23AF}" dt="2023-09-12T14:51:36.731" v="692" actId="1076"/>
          <ac:graphicFrameMkLst>
            <pc:docMk/>
            <pc:sldMk cId="0" sldId="500"/>
            <ac:graphicFrameMk id="4" creationId="{00000000-0000-0000-0000-000000000000}"/>
          </ac:graphicFrameMkLst>
        </pc:graphicFrameChg>
        <pc:picChg chg="add mod">
          <ac:chgData name="Bianca Masuku" userId="5f1cfaaf-b080-41a8-8e41-a5f037a20590" providerId="ADAL" clId="{3E69E9CB-2FD3-4327-868A-989595CE23AF}" dt="2023-09-12T14:51:39.651" v="693" actId="1076"/>
          <ac:picMkLst>
            <pc:docMk/>
            <pc:sldMk cId="0" sldId="500"/>
            <ac:picMk id="5" creationId="{BABBDBDB-8422-4DE2-6829-AAF82458232A}"/>
          </ac:picMkLst>
        </pc:picChg>
      </pc:sldChg>
      <pc:sldChg chg="addSp modSp add mod ord chgLayout">
        <pc:chgData name="Bianca Masuku" userId="5f1cfaaf-b080-41a8-8e41-a5f037a20590" providerId="ADAL" clId="{3E69E9CB-2FD3-4327-868A-989595CE23AF}" dt="2023-09-12T11:54:02.613" v="651" actId="14100"/>
        <pc:sldMkLst>
          <pc:docMk/>
          <pc:sldMk cId="2912458039" sldId="501"/>
        </pc:sldMkLst>
        <pc:spChg chg="add mod ord">
          <ac:chgData name="Bianca Masuku" userId="5f1cfaaf-b080-41a8-8e41-a5f037a20590" providerId="ADAL" clId="{3E69E9CB-2FD3-4327-868A-989595CE23AF}" dt="2023-09-12T11:05:00.456" v="478" actId="20577"/>
          <ac:spMkLst>
            <pc:docMk/>
            <pc:sldMk cId="2912458039" sldId="501"/>
            <ac:spMk id="2" creationId="{C7ECA6C5-8F23-4218-641E-B77C65B375C2}"/>
          </ac:spMkLst>
        </pc:spChg>
        <pc:spChg chg="mod ord">
          <ac:chgData name="Bianca Masuku" userId="5f1cfaaf-b080-41a8-8e41-a5f037a20590" providerId="ADAL" clId="{3E69E9CB-2FD3-4327-868A-989595CE23AF}" dt="2023-09-12T11:53:54.199" v="649" actId="14100"/>
          <ac:spMkLst>
            <pc:docMk/>
            <pc:sldMk cId="2912458039" sldId="501"/>
            <ac:spMk id="3" creationId="{E3AD19D2-32A4-D06F-C5C4-03B5C0680DD2}"/>
          </ac:spMkLst>
        </pc:spChg>
        <pc:picChg chg="mod">
          <ac:chgData name="Bianca Masuku" userId="5f1cfaaf-b080-41a8-8e41-a5f037a20590" providerId="ADAL" clId="{3E69E9CB-2FD3-4327-868A-989595CE23AF}" dt="2023-09-12T11:54:02.613" v="651" actId="14100"/>
          <ac:picMkLst>
            <pc:docMk/>
            <pc:sldMk cId="2912458039" sldId="501"/>
            <ac:picMk id="5" creationId="{A103CCE1-C43C-6078-1704-F74D70D6AC34}"/>
          </ac:picMkLst>
        </pc:picChg>
      </pc:sldChg>
      <pc:sldChg chg="add">
        <pc:chgData name="Bianca Masuku" userId="5f1cfaaf-b080-41a8-8e41-a5f037a20590" providerId="ADAL" clId="{3E69E9CB-2FD3-4327-868A-989595CE23AF}" dt="2023-09-12T10:48:56.542" v="453"/>
        <pc:sldMkLst>
          <pc:docMk/>
          <pc:sldMk cId="0" sldId="502"/>
        </pc:sldMkLst>
      </pc:sldChg>
      <pc:sldChg chg="add">
        <pc:chgData name="Bianca Masuku" userId="5f1cfaaf-b080-41a8-8e41-a5f037a20590" providerId="ADAL" clId="{3E69E9CB-2FD3-4327-868A-989595CE23AF}" dt="2023-09-12T10:49:52.113" v="454"/>
        <pc:sldMkLst>
          <pc:docMk/>
          <pc:sldMk cId="0" sldId="503"/>
        </pc:sldMkLst>
      </pc:sldChg>
      <pc:sldChg chg="delSp new del mod modClrScheme chgLayout">
        <pc:chgData name="Bianca Masuku" userId="5f1cfaaf-b080-41a8-8e41-a5f037a20590" providerId="ADAL" clId="{3E69E9CB-2FD3-4327-868A-989595CE23AF}" dt="2023-09-12T11:40:30.499" v="586" actId="47"/>
        <pc:sldMkLst>
          <pc:docMk/>
          <pc:sldMk cId="1669673249" sldId="504"/>
        </pc:sldMkLst>
        <pc:spChg chg="del">
          <ac:chgData name="Bianca Masuku" userId="5f1cfaaf-b080-41a8-8e41-a5f037a20590" providerId="ADAL" clId="{3E69E9CB-2FD3-4327-868A-989595CE23AF}" dt="2023-09-12T11:36:44.597" v="551" actId="700"/>
          <ac:spMkLst>
            <pc:docMk/>
            <pc:sldMk cId="1669673249" sldId="504"/>
            <ac:spMk id="2" creationId="{98625E9A-32C1-F9CE-4BF9-E3C364EAB989}"/>
          </ac:spMkLst>
        </pc:spChg>
        <pc:spChg chg="del">
          <ac:chgData name="Bianca Masuku" userId="5f1cfaaf-b080-41a8-8e41-a5f037a20590" providerId="ADAL" clId="{3E69E9CB-2FD3-4327-868A-989595CE23AF}" dt="2023-09-12T11:36:44.597" v="551" actId="700"/>
          <ac:spMkLst>
            <pc:docMk/>
            <pc:sldMk cId="1669673249" sldId="504"/>
            <ac:spMk id="3" creationId="{7FA40177-72E8-A354-134C-BC14D050626B}"/>
          </ac:spMkLst>
        </pc:spChg>
      </pc:sldChg>
      <pc:sldChg chg="addSp delSp modSp new mod">
        <pc:chgData name="Bianca Masuku" userId="5f1cfaaf-b080-41a8-8e41-a5f037a20590" providerId="ADAL" clId="{3E69E9CB-2FD3-4327-868A-989595CE23AF}" dt="2023-09-12T12:22:54.329" v="675" actId="20577"/>
        <pc:sldMkLst>
          <pc:docMk/>
          <pc:sldMk cId="1909077854" sldId="504"/>
        </pc:sldMkLst>
        <pc:spChg chg="mod">
          <ac:chgData name="Bianca Masuku" userId="5f1cfaaf-b080-41a8-8e41-a5f037a20590" providerId="ADAL" clId="{3E69E9CB-2FD3-4327-868A-989595CE23AF}" dt="2023-09-12T12:22:54.329" v="675" actId="20577"/>
          <ac:spMkLst>
            <pc:docMk/>
            <pc:sldMk cId="1909077854" sldId="504"/>
            <ac:spMk id="3" creationId="{0CF9BC17-6E25-F254-2053-A035484849B6}"/>
          </ac:spMkLst>
        </pc:spChg>
        <pc:spChg chg="add del">
          <ac:chgData name="Bianca Masuku" userId="5f1cfaaf-b080-41a8-8e41-a5f037a20590" providerId="ADAL" clId="{3E69E9CB-2FD3-4327-868A-989595CE23AF}" dt="2023-09-12T12:22:28.443" v="667" actId="22"/>
          <ac:spMkLst>
            <pc:docMk/>
            <pc:sldMk cId="1909077854" sldId="504"/>
            <ac:spMk id="5" creationId="{443BC04D-5A8D-47BF-5D25-CE48C82ED2BB}"/>
          </ac:spMkLst>
        </pc:spChg>
        <pc:spChg chg="add del">
          <ac:chgData name="Bianca Masuku" userId="5f1cfaaf-b080-41a8-8e41-a5f037a20590" providerId="ADAL" clId="{3E69E9CB-2FD3-4327-868A-989595CE23AF}" dt="2023-09-12T12:22:41.112" v="671" actId="22"/>
          <ac:spMkLst>
            <pc:docMk/>
            <pc:sldMk cId="1909077854" sldId="504"/>
            <ac:spMk id="9" creationId="{4463E911-B136-040A-956B-D0CB43B65CFA}"/>
          </ac:spMkLst>
        </pc:spChg>
        <pc:picChg chg="add del">
          <ac:chgData name="Bianca Masuku" userId="5f1cfaaf-b080-41a8-8e41-a5f037a20590" providerId="ADAL" clId="{3E69E9CB-2FD3-4327-868A-989595CE23AF}" dt="2023-09-12T12:22:32.069" v="669" actId="22"/>
          <ac:picMkLst>
            <pc:docMk/>
            <pc:sldMk cId="1909077854" sldId="504"/>
            <ac:picMk id="7" creationId="{5EB61ED2-D191-E9EA-1E09-975BF0786F18}"/>
          </ac:picMkLst>
        </pc:picChg>
      </pc:sldChg>
      <pc:sldChg chg="delSp add del mod">
        <pc:chgData name="Bianca Masuku" userId="5f1cfaaf-b080-41a8-8e41-a5f037a20590" providerId="ADAL" clId="{3E69E9CB-2FD3-4327-868A-989595CE23AF}" dt="2023-09-12T11:40:27.040" v="585" actId="47"/>
        <pc:sldMkLst>
          <pc:docMk/>
          <pc:sldMk cId="3356166802" sldId="505"/>
        </pc:sldMkLst>
        <pc:graphicFrameChg chg="del">
          <ac:chgData name="Bianca Masuku" userId="5f1cfaaf-b080-41a8-8e41-a5f037a20590" providerId="ADAL" clId="{3E69E9CB-2FD3-4327-868A-989595CE23AF}" dt="2023-09-12T11:39:44.308" v="576" actId="21"/>
          <ac:graphicFrameMkLst>
            <pc:docMk/>
            <pc:sldMk cId="3356166802" sldId="505"/>
            <ac:graphicFrameMk id="5" creationId="{3C108498-E3AD-36AE-7E81-E04AC07585E9}"/>
          </ac:graphicFrameMkLst>
        </pc:graphicFrameChg>
      </pc:sldChg>
      <pc:sldMasterChg chg="delSldLayout">
        <pc:chgData name="Bianca Masuku" userId="5f1cfaaf-b080-41a8-8e41-a5f037a20590" providerId="ADAL" clId="{3E69E9CB-2FD3-4327-868A-989595CE23AF}" dt="2023-09-12T11:07:44.047" v="489" actId="47"/>
        <pc:sldMasterMkLst>
          <pc:docMk/>
          <pc:sldMasterMk cId="698932449" sldId="2147483705"/>
        </pc:sldMasterMkLst>
        <pc:sldLayoutChg chg="del">
          <pc:chgData name="Bianca Masuku" userId="5f1cfaaf-b080-41a8-8e41-a5f037a20590" providerId="ADAL" clId="{3E69E9CB-2FD3-4327-868A-989595CE23AF}" dt="2023-09-12T11:07:44.047" v="489" actId="47"/>
          <pc:sldLayoutMkLst>
            <pc:docMk/>
            <pc:sldMasterMk cId="698932449" sldId="2147483705"/>
            <pc:sldLayoutMk cId="1377568460" sldId="2147483707"/>
          </pc:sldLayoutMkLst>
        </pc:sldLayoutChg>
      </pc:sldMasterChg>
      <pc:sldMasterChg chg="delSldLayout">
        <pc:chgData name="Bianca Masuku" userId="5f1cfaaf-b080-41a8-8e41-a5f037a20590" providerId="ADAL" clId="{3E69E9CB-2FD3-4327-868A-989595CE23AF}" dt="2023-09-12T10:43:55.836" v="451" actId="47"/>
        <pc:sldMasterMkLst>
          <pc:docMk/>
          <pc:sldMasterMk cId="4268653859" sldId="2147483729"/>
        </pc:sldMasterMkLst>
        <pc:sldLayoutChg chg="del">
          <pc:chgData name="Bianca Masuku" userId="5f1cfaaf-b080-41a8-8e41-a5f037a20590" providerId="ADAL" clId="{3E69E9CB-2FD3-4327-868A-989595CE23AF}" dt="2023-09-12T10:43:55.836" v="451" actId="47"/>
          <pc:sldLayoutMkLst>
            <pc:docMk/>
            <pc:sldMasterMk cId="4268653859" sldId="2147483729"/>
            <pc:sldLayoutMk cId="1157429995" sldId="2147483740"/>
          </pc:sldLayoutMkLst>
        </pc:sldLayoutChg>
      </pc:sldMasterChg>
    </pc:docChg>
  </pc:docChgLst>
  <pc:docChgLst>
    <pc:chgData name="Bianca Masuku" userId="S::01465529@wf.uct.ac.za::5f1cfaaf-b080-41a8-8e41-a5f037a20590" providerId="AD" clId="Web-{2E9CACD6-BEFE-4C42-BF97-0063D6AD695D}"/>
    <pc:docChg chg="modSld">
      <pc:chgData name="Bianca Masuku" userId="S::01465529@wf.uct.ac.za::5f1cfaaf-b080-41a8-8e41-a5f037a20590" providerId="AD" clId="Web-{2E9CACD6-BEFE-4C42-BF97-0063D6AD695D}" dt="2023-10-26T11:39:59.014" v="0" actId="20577"/>
      <pc:docMkLst>
        <pc:docMk/>
      </pc:docMkLst>
      <pc:sldChg chg="modSp">
        <pc:chgData name="Bianca Masuku" userId="S::01465529@wf.uct.ac.za::5f1cfaaf-b080-41a8-8e41-a5f037a20590" providerId="AD" clId="Web-{2E9CACD6-BEFE-4C42-BF97-0063D6AD695D}" dt="2023-10-26T11:39:59.014" v="0" actId="20577"/>
        <pc:sldMkLst>
          <pc:docMk/>
          <pc:sldMk cId="3544110664" sldId="505"/>
        </pc:sldMkLst>
        <pc:spChg chg="mod">
          <ac:chgData name="Bianca Masuku" userId="S::01465529@wf.uct.ac.za::5f1cfaaf-b080-41a8-8e41-a5f037a20590" providerId="AD" clId="Web-{2E9CACD6-BEFE-4C42-BF97-0063D6AD695D}" dt="2023-10-26T11:39:59.014" v="0" actId="20577"/>
          <ac:spMkLst>
            <pc:docMk/>
            <pc:sldMk cId="3544110664" sldId="505"/>
            <ac:spMk id="61"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06CF2E-973A-4BB4-AE06-25AB2BEF5C8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ZA"/>
        </a:p>
      </dgm:t>
    </dgm:pt>
    <dgm:pt modelId="{2812A791-D25A-4762-8C36-CD5877E5D16C}">
      <dgm:prSet phldrT="[Text]"/>
      <dgm:spPr/>
      <dgm:t>
        <a:bodyPr/>
        <a:lstStyle/>
        <a:p>
          <a:r>
            <a:rPr lang="en-ZA" dirty="0"/>
            <a:t>Increasing demand for education and insufficient institutions</a:t>
          </a:r>
        </a:p>
      </dgm:t>
    </dgm:pt>
    <dgm:pt modelId="{8EA08DC4-6F62-4CA2-8C3F-2546BD3D7D27}" type="parTrans" cxnId="{75E0EBA8-9B87-4823-8C47-89318E36C4E1}">
      <dgm:prSet/>
      <dgm:spPr/>
      <dgm:t>
        <a:bodyPr/>
        <a:lstStyle/>
        <a:p>
          <a:endParaRPr lang="en-ZA"/>
        </a:p>
      </dgm:t>
    </dgm:pt>
    <dgm:pt modelId="{9F32FDBE-68CE-4914-858E-2A72EF06F4CA}" type="sibTrans" cxnId="{75E0EBA8-9B87-4823-8C47-89318E36C4E1}">
      <dgm:prSet/>
      <dgm:spPr/>
      <dgm:t>
        <a:bodyPr/>
        <a:lstStyle/>
        <a:p>
          <a:endParaRPr lang="en-ZA"/>
        </a:p>
      </dgm:t>
    </dgm:pt>
    <dgm:pt modelId="{508C0572-B09D-4CCB-8F4E-11903374A105}">
      <dgm:prSet phldrT="[Text]"/>
      <dgm:spPr/>
      <dgm:t>
        <a:bodyPr/>
        <a:lstStyle/>
        <a:p>
          <a:r>
            <a:rPr lang="en-ZA" dirty="0"/>
            <a:t>Increasing cost of Higher education and text books</a:t>
          </a:r>
        </a:p>
      </dgm:t>
    </dgm:pt>
    <dgm:pt modelId="{0147B69E-F532-4DE6-8087-B6A7D47C5E02}" type="parTrans" cxnId="{A8912477-161D-45EB-9760-173989A6FD53}">
      <dgm:prSet/>
      <dgm:spPr/>
      <dgm:t>
        <a:bodyPr/>
        <a:lstStyle/>
        <a:p>
          <a:endParaRPr lang="en-ZA"/>
        </a:p>
      </dgm:t>
    </dgm:pt>
    <dgm:pt modelId="{0D7CB98E-8699-42F5-896C-91BD53373A8F}" type="sibTrans" cxnId="{A8912477-161D-45EB-9760-173989A6FD53}">
      <dgm:prSet/>
      <dgm:spPr/>
      <dgm:t>
        <a:bodyPr/>
        <a:lstStyle/>
        <a:p>
          <a:endParaRPr lang="en-ZA"/>
        </a:p>
      </dgm:t>
    </dgm:pt>
    <dgm:pt modelId="{9534089B-7E6C-4992-9D73-E1563CDA93D8}">
      <dgm:prSet phldrT="[Text]"/>
      <dgm:spPr/>
      <dgm:t>
        <a:bodyPr/>
        <a:lstStyle/>
        <a:p>
          <a:r>
            <a:rPr lang="en-ZA" dirty="0"/>
            <a:t>Increasing Competition</a:t>
          </a:r>
        </a:p>
      </dgm:t>
    </dgm:pt>
    <dgm:pt modelId="{B81B106E-4D47-4F27-96B5-82E0BF9EF74B}" type="parTrans" cxnId="{376FDCB2-BE07-472F-ADD7-4F47AD7C382E}">
      <dgm:prSet/>
      <dgm:spPr/>
      <dgm:t>
        <a:bodyPr/>
        <a:lstStyle/>
        <a:p>
          <a:endParaRPr lang="en-ZA"/>
        </a:p>
      </dgm:t>
    </dgm:pt>
    <dgm:pt modelId="{F6B9C332-E23F-4E84-86EF-D23688B9CAA9}" type="sibTrans" cxnId="{376FDCB2-BE07-472F-ADD7-4F47AD7C382E}">
      <dgm:prSet/>
      <dgm:spPr/>
      <dgm:t>
        <a:bodyPr/>
        <a:lstStyle/>
        <a:p>
          <a:endParaRPr lang="en-ZA"/>
        </a:p>
      </dgm:t>
    </dgm:pt>
    <dgm:pt modelId="{3251E1B0-DDE2-4D30-A775-0092428AC749}">
      <dgm:prSet phldrT="[Text]"/>
      <dgm:spPr/>
      <dgm:t>
        <a:bodyPr/>
        <a:lstStyle/>
        <a:p>
          <a:r>
            <a:rPr lang="en-ZA" dirty="0"/>
            <a:t>Asymmetries of power and wealth and curriculum from the Global North favoured over the Global south </a:t>
          </a:r>
        </a:p>
      </dgm:t>
    </dgm:pt>
    <dgm:pt modelId="{71A3EE07-D18D-4F13-9E91-7479CC6AB251}" type="parTrans" cxnId="{03DBD437-1F64-46B5-9B0E-686804088F9B}">
      <dgm:prSet/>
      <dgm:spPr/>
      <dgm:t>
        <a:bodyPr/>
        <a:lstStyle/>
        <a:p>
          <a:endParaRPr lang="en-ZA"/>
        </a:p>
      </dgm:t>
    </dgm:pt>
    <dgm:pt modelId="{082F85A9-B526-40F3-AD0C-5916FED6B234}" type="sibTrans" cxnId="{03DBD437-1F64-46B5-9B0E-686804088F9B}">
      <dgm:prSet/>
      <dgm:spPr/>
      <dgm:t>
        <a:bodyPr/>
        <a:lstStyle/>
        <a:p>
          <a:endParaRPr lang="en-ZA"/>
        </a:p>
      </dgm:t>
    </dgm:pt>
    <dgm:pt modelId="{948BFDB2-116A-47EB-AEF9-FF85B35E71C8}">
      <dgm:prSet/>
      <dgm:spPr/>
      <dgm:t>
        <a:bodyPr/>
        <a:lstStyle/>
        <a:p>
          <a:r>
            <a:rPr lang="en-ZA" dirty="0"/>
            <a:t>Variable quality in teaching</a:t>
          </a:r>
        </a:p>
      </dgm:t>
    </dgm:pt>
    <dgm:pt modelId="{18523E88-9AFA-4899-9578-973579FDDAF8}" type="parTrans" cxnId="{FA245C27-F8FA-47D2-B877-261BBC69FF03}">
      <dgm:prSet/>
      <dgm:spPr/>
      <dgm:t>
        <a:bodyPr/>
        <a:lstStyle/>
        <a:p>
          <a:endParaRPr lang="en-ZA"/>
        </a:p>
      </dgm:t>
    </dgm:pt>
    <dgm:pt modelId="{DFD59F60-F8FF-43A2-9E83-17B7D20F9175}" type="sibTrans" cxnId="{FA245C27-F8FA-47D2-B877-261BBC69FF03}">
      <dgm:prSet/>
      <dgm:spPr/>
      <dgm:t>
        <a:bodyPr/>
        <a:lstStyle/>
        <a:p>
          <a:endParaRPr lang="en-ZA"/>
        </a:p>
      </dgm:t>
    </dgm:pt>
    <dgm:pt modelId="{E642864D-D43E-4080-98AA-4A198E959947}" type="pres">
      <dgm:prSet presAssocID="{0F06CF2E-973A-4BB4-AE06-25AB2BEF5C89}" presName="diagram" presStyleCnt="0">
        <dgm:presLayoutVars>
          <dgm:dir/>
          <dgm:resizeHandles val="exact"/>
        </dgm:presLayoutVars>
      </dgm:prSet>
      <dgm:spPr/>
    </dgm:pt>
    <dgm:pt modelId="{FB114B38-0A0A-4DD2-9FE8-E9C8E72B10CB}" type="pres">
      <dgm:prSet presAssocID="{2812A791-D25A-4762-8C36-CD5877E5D16C}" presName="node" presStyleLbl="node1" presStyleIdx="0" presStyleCnt="5">
        <dgm:presLayoutVars>
          <dgm:bulletEnabled val="1"/>
        </dgm:presLayoutVars>
      </dgm:prSet>
      <dgm:spPr/>
    </dgm:pt>
    <dgm:pt modelId="{99A68B8A-64FC-42A6-9EEC-1A04BF6C4EDD}" type="pres">
      <dgm:prSet presAssocID="{9F32FDBE-68CE-4914-858E-2A72EF06F4CA}" presName="sibTrans" presStyleCnt="0"/>
      <dgm:spPr/>
    </dgm:pt>
    <dgm:pt modelId="{6888618B-BB20-46F8-97A3-C1D9397556B2}" type="pres">
      <dgm:prSet presAssocID="{508C0572-B09D-4CCB-8F4E-11903374A105}" presName="node" presStyleLbl="node1" presStyleIdx="1" presStyleCnt="5">
        <dgm:presLayoutVars>
          <dgm:bulletEnabled val="1"/>
        </dgm:presLayoutVars>
      </dgm:prSet>
      <dgm:spPr/>
    </dgm:pt>
    <dgm:pt modelId="{1CB20C34-0B1D-4F18-9C3C-2DDDBCEFB1B2}" type="pres">
      <dgm:prSet presAssocID="{0D7CB98E-8699-42F5-896C-91BD53373A8F}" presName="sibTrans" presStyleCnt="0"/>
      <dgm:spPr/>
    </dgm:pt>
    <dgm:pt modelId="{786F29A5-F194-4E01-9D28-8CCD50042133}" type="pres">
      <dgm:prSet presAssocID="{9534089B-7E6C-4992-9D73-E1563CDA93D8}" presName="node" presStyleLbl="node1" presStyleIdx="2" presStyleCnt="5">
        <dgm:presLayoutVars>
          <dgm:bulletEnabled val="1"/>
        </dgm:presLayoutVars>
      </dgm:prSet>
      <dgm:spPr/>
    </dgm:pt>
    <dgm:pt modelId="{1E591109-25AF-4DD3-AE8E-436FD8370CBE}" type="pres">
      <dgm:prSet presAssocID="{F6B9C332-E23F-4E84-86EF-D23688B9CAA9}" presName="sibTrans" presStyleCnt="0"/>
      <dgm:spPr/>
    </dgm:pt>
    <dgm:pt modelId="{F624E50A-2FDC-4468-A071-D26E299B8A85}" type="pres">
      <dgm:prSet presAssocID="{948BFDB2-116A-47EB-AEF9-FF85B35E71C8}" presName="node" presStyleLbl="node1" presStyleIdx="3" presStyleCnt="5">
        <dgm:presLayoutVars>
          <dgm:bulletEnabled val="1"/>
        </dgm:presLayoutVars>
      </dgm:prSet>
      <dgm:spPr/>
    </dgm:pt>
    <dgm:pt modelId="{83698E9B-31B7-4065-B565-9BE875713E8B}" type="pres">
      <dgm:prSet presAssocID="{DFD59F60-F8FF-43A2-9E83-17B7D20F9175}" presName="sibTrans" presStyleCnt="0"/>
      <dgm:spPr/>
    </dgm:pt>
    <dgm:pt modelId="{AD147B54-900D-4899-B3D8-1121961F8F24}" type="pres">
      <dgm:prSet presAssocID="{3251E1B0-DDE2-4D30-A775-0092428AC749}" presName="node" presStyleLbl="node1" presStyleIdx="4" presStyleCnt="5">
        <dgm:presLayoutVars>
          <dgm:bulletEnabled val="1"/>
        </dgm:presLayoutVars>
      </dgm:prSet>
      <dgm:spPr/>
    </dgm:pt>
  </dgm:ptLst>
  <dgm:cxnLst>
    <dgm:cxn modelId="{FA245C27-F8FA-47D2-B877-261BBC69FF03}" srcId="{0F06CF2E-973A-4BB4-AE06-25AB2BEF5C89}" destId="{948BFDB2-116A-47EB-AEF9-FF85B35E71C8}" srcOrd="3" destOrd="0" parTransId="{18523E88-9AFA-4899-9578-973579FDDAF8}" sibTransId="{DFD59F60-F8FF-43A2-9E83-17B7D20F9175}"/>
    <dgm:cxn modelId="{03DBD437-1F64-46B5-9B0E-686804088F9B}" srcId="{0F06CF2E-973A-4BB4-AE06-25AB2BEF5C89}" destId="{3251E1B0-DDE2-4D30-A775-0092428AC749}" srcOrd="4" destOrd="0" parTransId="{71A3EE07-D18D-4F13-9E91-7479CC6AB251}" sibTransId="{082F85A9-B526-40F3-AD0C-5916FED6B234}"/>
    <dgm:cxn modelId="{7F055746-DF2F-4E20-996D-2EC1A220E7F6}" type="presOf" srcId="{508C0572-B09D-4CCB-8F4E-11903374A105}" destId="{6888618B-BB20-46F8-97A3-C1D9397556B2}" srcOrd="0" destOrd="0" presId="urn:microsoft.com/office/officeart/2005/8/layout/default"/>
    <dgm:cxn modelId="{A8912477-161D-45EB-9760-173989A6FD53}" srcId="{0F06CF2E-973A-4BB4-AE06-25AB2BEF5C89}" destId="{508C0572-B09D-4CCB-8F4E-11903374A105}" srcOrd="1" destOrd="0" parTransId="{0147B69E-F532-4DE6-8087-B6A7D47C5E02}" sibTransId="{0D7CB98E-8699-42F5-896C-91BD53373A8F}"/>
    <dgm:cxn modelId="{162D7887-AF74-4AFC-97BF-BD28E7D7D384}" type="presOf" srcId="{3251E1B0-DDE2-4D30-A775-0092428AC749}" destId="{AD147B54-900D-4899-B3D8-1121961F8F24}" srcOrd="0" destOrd="0" presId="urn:microsoft.com/office/officeart/2005/8/layout/default"/>
    <dgm:cxn modelId="{FA84CB99-73F6-4332-B596-6EDA7193930A}" type="presOf" srcId="{948BFDB2-116A-47EB-AEF9-FF85B35E71C8}" destId="{F624E50A-2FDC-4468-A071-D26E299B8A85}" srcOrd="0" destOrd="0" presId="urn:microsoft.com/office/officeart/2005/8/layout/default"/>
    <dgm:cxn modelId="{75E0EBA8-9B87-4823-8C47-89318E36C4E1}" srcId="{0F06CF2E-973A-4BB4-AE06-25AB2BEF5C89}" destId="{2812A791-D25A-4762-8C36-CD5877E5D16C}" srcOrd="0" destOrd="0" parTransId="{8EA08DC4-6F62-4CA2-8C3F-2546BD3D7D27}" sibTransId="{9F32FDBE-68CE-4914-858E-2A72EF06F4CA}"/>
    <dgm:cxn modelId="{376FDCB2-BE07-472F-ADD7-4F47AD7C382E}" srcId="{0F06CF2E-973A-4BB4-AE06-25AB2BEF5C89}" destId="{9534089B-7E6C-4992-9D73-E1563CDA93D8}" srcOrd="2" destOrd="0" parTransId="{B81B106E-4D47-4F27-96B5-82E0BF9EF74B}" sibTransId="{F6B9C332-E23F-4E84-86EF-D23688B9CAA9}"/>
    <dgm:cxn modelId="{7939ECBA-F8E4-4708-87CF-F55FEA0D444B}" type="presOf" srcId="{2812A791-D25A-4762-8C36-CD5877E5D16C}" destId="{FB114B38-0A0A-4DD2-9FE8-E9C8E72B10CB}" srcOrd="0" destOrd="0" presId="urn:microsoft.com/office/officeart/2005/8/layout/default"/>
    <dgm:cxn modelId="{99762CFA-F2C2-4002-B857-3D803B95389E}" type="presOf" srcId="{9534089B-7E6C-4992-9D73-E1563CDA93D8}" destId="{786F29A5-F194-4E01-9D28-8CCD50042133}" srcOrd="0" destOrd="0" presId="urn:microsoft.com/office/officeart/2005/8/layout/default"/>
    <dgm:cxn modelId="{B560CEFC-9E5A-4FA2-9E9B-D95595C92845}" type="presOf" srcId="{0F06CF2E-973A-4BB4-AE06-25AB2BEF5C89}" destId="{E642864D-D43E-4080-98AA-4A198E959947}" srcOrd="0" destOrd="0" presId="urn:microsoft.com/office/officeart/2005/8/layout/default"/>
    <dgm:cxn modelId="{4D72C0D4-7B19-44E4-8F51-16D73D47880A}" type="presParOf" srcId="{E642864D-D43E-4080-98AA-4A198E959947}" destId="{FB114B38-0A0A-4DD2-9FE8-E9C8E72B10CB}" srcOrd="0" destOrd="0" presId="urn:microsoft.com/office/officeart/2005/8/layout/default"/>
    <dgm:cxn modelId="{28A2BFB4-48BC-4450-802A-7DA610394C31}" type="presParOf" srcId="{E642864D-D43E-4080-98AA-4A198E959947}" destId="{99A68B8A-64FC-42A6-9EEC-1A04BF6C4EDD}" srcOrd="1" destOrd="0" presId="urn:microsoft.com/office/officeart/2005/8/layout/default"/>
    <dgm:cxn modelId="{BB8E3ABC-60E4-4E07-8D83-65CF7E7F1183}" type="presParOf" srcId="{E642864D-D43E-4080-98AA-4A198E959947}" destId="{6888618B-BB20-46F8-97A3-C1D9397556B2}" srcOrd="2" destOrd="0" presId="urn:microsoft.com/office/officeart/2005/8/layout/default"/>
    <dgm:cxn modelId="{F6A79FD3-FE00-4463-A86F-BBE9F0478544}" type="presParOf" srcId="{E642864D-D43E-4080-98AA-4A198E959947}" destId="{1CB20C34-0B1D-4F18-9C3C-2DDDBCEFB1B2}" srcOrd="3" destOrd="0" presId="urn:microsoft.com/office/officeart/2005/8/layout/default"/>
    <dgm:cxn modelId="{579C8E70-EF79-4502-B096-D3A16DF8FBBD}" type="presParOf" srcId="{E642864D-D43E-4080-98AA-4A198E959947}" destId="{786F29A5-F194-4E01-9D28-8CCD50042133}" srcOrd="4" destOrd="0" presId="urn:microsoft.com/office/officeart/2005/8/layout/default"/>
    <dgm:cxn modelId="{D5FA64DC-7E8F-442B-922D-146DA7DB2BA8}" type="presParOf" srcId="{E642864D-D43E-4080-98AA-4A198E959947}" destId="{1E591109-25AF-4DD3-AE8E-436FD8370CBE}" srcOrd="5" destOrd="0" presId="urn:microsoft.com/office/officeart/2005/8/layout/default"/>
    <dgm:cxn modelId="{3CB1785E-DAD7-487B-90F7-3AF887207AEA}" type="presParOf" srcId="{E642864D-D43E-4080-98AA-4A198E959947}" destId="{F624E50A-2FDC-4468-A071-D26E299B8A85}" srcOrd="6" destOrd="0" presId="urn:microsoft.com/office/officeart/2005/8/layout/default"/>
    <dgm:cxn modelId="{40792A8E-D339-4B21-890E-44BFEAC6DEC2}" type="presParOf" srcId="{E642864D-D43E-4080-98AA-4A198E959947}" destId="{83698E9B-31B7-4065-B565-9BE875713E8B}" srcOrd="7" destOrd="0" presId="urn:microsoft.com/office/officeart/2005/8/layout/default"/>
    <dgm:cxn modelId="{6A368F05-A3F8-4723-B09B-9F2CE210E7B6}" type="presParOf" srcId="{E642864D-D43E-4080-98AA-4A198E959947}" destId="{AD147B54-900D-4899-B3D8-1121961F8F2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114B38-0A0A-4DD2-9FE8-E9C8E72B10CB}">
      <dsp:nvSpPr>
        <dsp:cNvPr id="0" name=""/>
        <dsp:cNvSpPr/>
      </dsp:nvSpPr>
      <dsp:spPr>
        <a:xfrm>
          <a:off x="0" y="128323"/>
          <a:ext cx="2730500" cy="16383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kern="1200" dirty="0"/>
            <a:t>Increasing demand for education and insufficient institutions</a:t>
          </a:r>
        </a:p>
      </dsp:txBody>
      <dsp:txXfrm>
        <a:off x="0" y="128323"/>
        <a:ext cx="2730500" cy="1638300"/>
      </dsp:txXfrm>
    </dsp:sp>
    <dsp:sp modelId="{6888618B-BB20-46F8-97A3-C1D9397556B2}">
      <dsp:nvSpPr>
        <dsp:cNvPr id="0" name=""/>
        <dsp:cNvSpPr/>
      </dsp:nvSpPr>
      <dsp:spPr>
        <a:xfrm>
          <a:off x="3003550" y="128323"/>
          <a:ext cx="2730500" cy="16383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kern="1200" dirty="0"/>
            <a:t>Increasing cost of Higher education and text books</a:t>
          </a:r>
        </a:p>
      </dsp:txBody>
      <dsp:txXfrm>
        <a:off x="3003550" y="128323"/>
        <a:ext cx="2730500" cy="1638300"/>
      </dsp:txXfrm>
    </dsp:sp>
    <dsp:sp modelId="{786F29A5-F194-4E01-9D28-8CCD50042133}">
      <dsp:nvSpPr>
        <dsp:cNvPr id="0" name=""/>
        <dsp:cNvSpPr/>
      </dsp:nvSpPr>
      <dsp:spPr>
        <a:xfrm>
          <a:off x="6007100" y="128323"/>
          <a:ext cx="2730500" cy="16383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kern="1200" dirty="0"/>
            <a:t>Increasing Competition</a:t>
          </a:r>
        </a:p>
      </dsp:txBody>
      <dsp:txXfrm>
        <a:off x="6007100" y="128323"/>
        <a:ext cx="2730500" cy="1638300"/>
      </dsp:txXfrm>
    </dsp:sp>
    <dsp:sp modelId="{F624E50A-2FDC-4468-A071-D26E299B8A85}">
      <dsp:nvSpPr>
        <dsp:cNvPr id="0" name=""/>
        <dsp:cNvSpPr/>
      </dsp:nvSpPr>
      <dsp:spPr>
        <a:xfrm>
          <a:off x="1501774" y="2039673"/>
          <a:ext cx="2730500" cy="16383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kern="1200" dirty="0"/>
            <a:t>Variable quality in teaching</a:t>
          </a:r>
        </a:p>
      </dsp:txBody>
      <dsp:txXfrm>
        <a:off x="1501774" y="2039673"/>
        <a:ext cx="2730500" cy="1638300"/>
      </dsp:txXfrm>
    </dsp:sp>
    <dsp:sp modelId="{AD147B54-900D-4899-B3D8-1121961F8F24}">
      <dsp:nvSpPr>
        <dsp:cNvPr id="0" name=""/>
        <dsp:cNvSpPr/>
      </dsp:nvSpPr>
      <dsp:spPr>
        <a:xfrm>
          <a:off x="4505325" y="2039673"/>
          <a:ext cx="2730500" cy="16383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kern="1200" dirty="0"/>
            <a:t>Asymmetries of power and wealth and curriculum from the Global North favoured over the Global south </a:t>
          </a:r>
        </a:p>
      </dsp:txBody>
      <dsp:txXfrm>
        <a:off x="4505325" y="2039673"/>
        <a:ext cx="2730500" cy="16383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0EEF2B-A8E5-4E99-A63D-E775F2FB2EAC}" type="datetimeFigureOut">
              <a:rPr lang="en-ZA" smtClean="0"/>
              <a:t>2023/11/19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82F425-B7E6-434C-BBD0-30CD89011DC1}" type="slidenum">
              <a:rPr lang="en-ZA" smtClean="0"/>
              <a:t>‹#›</a:t>
            </a:fld>
            <a:endParaRPr lang="en-ZA"/>
          </a:p>
        </p:txBody>
      </p:sp>
    </p:spTree>
    <p:extLst>
      <p:ext uri="{BB962C8B-B14F-4D97-AF65-F5344CB8AC3E}">
        <p14:creationId xmlns:p14="http://schemas.microsoft.com/office/powerpoint/2010/main" val="57362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pexels.com/photo/man-in-black-and-white-polo-shirt-beside-writing-board-159844/"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youtube.com/watch?v=IeWuQ9O0NqQ" TargetMode="External"/><Relationship Id="rId5" Type="http://schemas.openxmlformats.org/officeDocument/2006/relationships/hyperlink" Target="http://open.uct.ac.za/handle/11427/2604" TargetMode="External"/><Relationship Id="rId4" Type="http://schemas.openxmlformats.org/officeDocument/2006/relationships/hyperlink" Target="https://www.pexels.com/photo/adult-book-book-series-college-545062/"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8c5f5880ac_0_5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g18c5f5880ac_0_5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48f7091d30_0_35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6" name="Google Shape;406;g148f7091d30_0_3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a:t>Images: </a:t>
            </a:r>
            <a:r>
              <a:rPr lang="en-GB" u="sng">
                <a:solidFill>
                  <a:schemeClr val="hlink"/>
                </a:solidFill>
                <a:hlinkClick r:id="rId3"/>
              </a:rPr>
              <a:t>https://www.pexels.com/photo/man-in-black-and-white-polo-shirt-beside-writing-board-159844/</a:t>
            </a:r>
            <a:r>
              <a:rPr lang="en-GB"/>
              <a:t> and </a:t>
            </a:r>
            <a:r>
              <a:rPr lang="en-GB" u="sng">
                <a:solidFill>
                  <a:schemeClr val="hlink"/>
                </a:solidFill>
                <a:hlinkClick r:id="rId4"/>
              </a:rPr>
              <a:t>https://www.pexels.com/photo/adult-book-book-series-college-545062/</a:t>
            </a:r>
            <a:r>
              <a:rPr lang="en-GB"/>
              <a:t> </a:t>
            </a:r>
            <a:endParaRPr/>
          </a:p>
          <a:p>
            <a:pPr marL="0" lvl="0" indent="0" algn="l" rtl="0">
              <a:spcBef>
                <a:spcPts val="0"/>
              </a:spcBef>
              <a:spcAft>
                <a:spcPts val="0"/>
              </a:spcAft>
              <a:buClr>
                <a:schemeClr val="dk1"/>
              </a:buClr>
              <a:buSzPts val="1200"/>
              <a:buFont typeface="Calibri"/>
              <a:buNone/>
            </a:pPr>
            <a:r>
              <a:rPr lang="en-GB"/>
              <a:t>Also for interest WATCH Juane speaking about why OER? </a:t>
            </a:r>
            <a:r>
              <a:rPr lang="en-GB" u="sng">
                <a:solidFill>
                  <a:schemeClr val="hlink"/>
                </a:solidFill>
                <a:hlinkClick r:id="rId5"/>
              </a:rPr>
              <a:t>http://open.uct.ac.za/handle/11427/2604</a:t>
            </a:r>
            <a:r>
              <a:rPr lang="en-GB"/>
              <a:t> </a:t>
            </a:r>
            <a:endParaRPr/>
          </a:p>
          <a:p>
            <a:pPr marL="0" lvl="0" indent="0" algn="l" rtl="0">
              <a:spcBef>
                <a:spcPts val="0"/>
              </a:spcBef>
              <a:spcAft>
                <a:spcPts val="0"/>
              </a:spcAft>
              <a:buClr>
                <a:schemeClr val="dk1"/>
              </a:buClr>
              <a:buSzPts val="1200"/>
              <a:buFont typeface="Calibri"/>
              <a:buNone/>
            </a:pPr>
            <a:r>
              <a:rPr lang="en-GB"/>
              <a:t>Good overview of how open evolved </a:t>
            </a:r>
            <a:r>
              <a:rPr lang="en-GB" u="sng">
                <a:solidFill>
                  <a:schemeClr val="hlink"/>
                </a:solidFill>
                <a:hlinkClick r:id="rId6"/>
              </a:rPr>
              <a:t>https://www.youtube.com/watch?v=IeWuQ9O0NqQ</a:t>
            </a:r>
            <a:r>
              <a:rPr lang="en-GB"/>
              <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fe7ee3967e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gfe7ee3967e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cohort of academics comprised the sample for this study, comprised largely of grantees from the DOT4D grants programme.</a:t>
            </a:r>
            <a:endParaRPr/>
          </a:p>
          <a:p>
            <a:pPr marL="0" lvl="0" indent="0" algn="l" rtl="0">
              <a:lnSpc>
                <a:spcPct val="100000"/>
              </a:lnSpc>
              <a:spcBef>
                <a:spcPts val="0"/>
              </a:spcBef>
              <a:spcAft>
                <a:spcPts val="0"/>
              </a:spcAft>
              <a:buSzPts val="1100"/>
              <a:buNone/>
            </a:pPr>
            <a:r>
              <a:rPr lang="en"/>
              <a:t>Authors used varying approaches to varying degrees of success (based on their context).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81" name="Google Shape;181;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91c55436f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91c55436f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8c5f5880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8c5f5880a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8c5f5880ac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18c5f5880ac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2f8795363f957110_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2f8795363f957110_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diagram reflects the many different stages/ components that emerged within our academics/ cohorts’ initiatives </a:t>
            </a:r>
            <a:endParaRPr/>
          </a:p>
          <a:p>
            <a:pPr marL="0" lvl="0" indent="0" algn="l" rtl="0">
              <a:spcBef>
                <a:spcPts val="0"/>
              </a:spcBef>
              <a:spcAft>
                <a:spcPts val="0"/>
              </a:spcAft>
              <a:buNone/>
            </a:pPr>
            <a:r>
              <a:rPr lang="en"/>
              <a:t>-all of them started with an original plan which was their articulation of what their open textbooks were going to be about and what particular issues they were trying to address</a:t>
            </a:r>
            <a:endParaRPr/>
          </a:p>
          <a:p>
            <a:pPr marL="0" lvl="0" indent="0" algn="l" rtl="0">
              <a:spcBef>
                <a:spcPts val="0"/>
              </a:spcBef>
              <a:spcAft>
                <a:spcPts val="0"/>
              </a:spcAft>
              <a:buNone/>
            </a:pPr>
            <a:r>
              <a:rPr lang="en"/>
              <a:t>-and from this point, depending on their motivations and issues they wanted to get to, they made particular decisions around authorship, content development, how they wanted to involve students, the strategies around publishing, the tools they utilised, etc</a:t>
            </a:r>
            <a:endParaRPr/>
          </a:p>
          <a:p>
            <a:pPr marL="0" lvl="0" indent="0" algn="l" rtl="0">
              <a:spcBef>
                <a:spcPts val="0"/>
              </a:spcBef>
              <a:spcAft>
                <a:spcPts val="0"/>
              </a:spcAft>
              <a:buNone/>
            </a:pPr>
            <a:r>
              <a:rPr lang="en"/>
              <a:t>-and in some cases, things did not go as planned in their journeys and in a few instances, authors quit their process due to varied reasons</a:t>
            </a:r>
            <a:endParaRPr/>
          </a:p>
          <a:p>
            <a:pPr marL="0" lvl="0" indent="0" algn="l" rtl="0">
              <a:spcBef>
                <a:spcPts val="0"/>
              </a:spcBef>
              <a:spcAft>
                <a:spcPts val="0"/>
              </a:spcAft>
              <a:buNone/>
            </a:pPr>
            <a:r>
              <a:rPr lang="en"/>
              <a:t>-In the telling of these journeys, this collection captures the granular details of academics’ endeavours as relates to open textbook development, revealing their thoughts and reflections as they navigate different aspects of the process</a:t>
            </a:r>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93347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fe7ee3967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fe7ee3967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5" name="Google Shape;395;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719105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8c5f5880ac_0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g18c5f5880ac_0_3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8741f9144f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g18741f9144f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95" name="Google Shape;95;g18741f9144f_0_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88d75cc301_0_19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a:solidFill>
                  <a:schemeClr val="dk1"/>
                </a:solidFill>
              </a:rPr>
              <a:t>Teh project has three main areas of focus, each with its own specific aims and objectives, but all existing in a complex and interrelated relationship as the activities in each of these areas impact and inform each other. So teh work that happens in teh research arm shapes engagement within the grants programme and the grants programme feds back into teh research work. And both of these inform the work that then takes place in teh advocacy component of the project </a:t>
            </a:r>
            <a:endParaRPr>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GB">
                <a:solidFill>
                  <a:schemeClr val="dk1"/>
                </a:solidFill>
              </a:rPr>
              <a:t>Research arm of the project aims to: Articulate and identify the options for open textbook approaches which contribute to a social justice agenda.</a:t>
            </a:r>
            <a:endParaRPr>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GB">
                <a:solidFill>
                  <a:schemeClr val="dk1"/>
                </a:solidFill>
              </a:rPr>
              <a:t>The grants arm: which aimed to support open textbook publishing activity at UCT through the project’s grants programme (that prioritises strategies for integrating student perspectives, curriculum transformation and sustainability.)</a:t>
            </a:r>
            <a:endParaRPr>
              <a:solidFill>
                <a:schemeClr val="dk1"/>
              </a:solidFill>
            </a:endParaRPr>
          </a:p>
          <a:p>
            <a:pPr marL="0" lvl="0" indent="0" algn="l" rtl="0">
              <a:lnSpc>
                <a:spcPct val="115000"/>
              </a:lnSpc>
              <a:spcBef>
                <a:spcPts val="1000"/>
              </a:spcBef>
              <a:spcAft>
                <a:spcPts val="0"/>
              </a:spcAft>
              <a:buClr>
                <a:schemeClr val="dk1"/>
              </a:buClr>
              <a:buSzPts val="1100"/>
              <a:buFont typeface="Arial"/>
              <a:buNone/>
            </a:pPr>
            <a:r>
              <a:rPr lang="en-GB">
                <a:solidFill>
                  <a:schemeClr val="dk1"/>
                </a:solidFill>
              </a:rPr>
              <a:t>The advocacy arm: which aims to inform current textbook publishing policy-development initiatives at institutional and national levels.</a:t>
            </a:r>
            <a:endParaRPr/>
          </a:p>
        </p:txBody>
      </p:sp>
      <p:sp>
        <p:nvSpPr>
          <p:cNvPr id="87" name="Google Shape;87;g188d75cc301_0_1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2374010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a:t>Nancy Fraser wears a number of hats, so to speak; she is a feminist scholar, a moral philosopher, a political and social theorist, whose work over the past three decades has been central to d</a:t>
            </a:r>
            <a:r>
              <a:rPr lang="en">
                <a:solidFill>
                  <a:schemeClr val="dk1"/>
                </a:solidFill>
              </a:rPr>
              <a:t>ebates over what constitutes a socially just society.</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She is particularly well known for her three-dimensional framework of PP (her “greatest contribution” (Blackmore 2017))</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Fraser equates participatory parity with social justice: PP is </a:t>
            </a:r>
            <a:r>
              <a:rPr lang="en" b="1">
                <a:solidFill>
                  <a:schemeClr val="dk1"/>
                </a:solidFill>
              </a:rPr>
              <a:t>the ability to participate as equals or peers in social interaction</a:t>
            </a:r>
            <a:r>
              <a:rPr lang="en">
                <a:solidFill>
                  <a:schemeClr val="dk1"/>
                </a:solidFill>
              </a:rPr>
              <a:t>. Social and institutional arrangements can either </a:t>
            </a:r>
            <a:r>
              <a:rPr lang="en" b="1">
                <a:solidFill>
                  <a:schemeClr val="dk1"/>
                </a:solidFill>
              </a:rPr>
              <a:t>enable or constrain participatory parity from three dimensions:</a:t>
            </a:r>
            <a:endParaRPr b="1">
              <a:solidFill>
                <a:schemeClr val="dk1"/>
              </a:solidFill>
            </a:endParaRPr>
          </a:p>
          <a:p>
            <a:pPr marL="457200" lvl="0" indent="-298450" algn="l" rtl="0">
              <a:lnSpc>
                <a:spcPct val="115000"/>
              </a:lnSpc>
              <a:spcBef>
                <a:spcPts val="1200"/>
              </a:spcBef>
              <a:spcAft>
                <a:spcPts val="0"/>
              </a:spcAft>
              <a:buClr>
                <a:schemeClr val="dk1"/>
              </a:buClr>
              <a:buSzPts val="1100"/>
              <a:buFont typeface="Calibri"/>
              <a:buChar char="●"/>
            </a:pPr>
            <a:r>
              <a:rPr lang="en" b="1">
                <a:solidFill>
                  <a:schemeClr val="dk1"/>
                </a:solidFill>
              </a:rPr>
              <a:t>the economic</a:t>
            </a:r>
            <a:r>
              <a:rPr lang="en">
                <a:solidFill>
                  <a:schemeClr val="dk1"/>
                </a:solidFill>
              </a:rPr>
              <a:t> which relates to the distribution, maldistribution and redistribution of material resources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 b="1">
                <a:solidFill>
                  <a:schemeClr val="dk1"/>
                </a:solidFill>
              </a:rPr>
              <a:t>the cultural </a:t>
            </a:r>
            <a:r>
              <a:rPr lang="en">
                <a:solidFill>
                  <a:schemeClr val="dk1"/>
                </a:solidFill>
              </a:rPr>
              <a:t>– relates to the misrecognition and recognition of cultural attributes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 b="1">
                <a:solidFill>
                  <a:schemeClr val="dk1"/>
                </a:solidFill>
              </a:rPr>
              <a:t>and the political </a:t>
            </a:r>
            <a:r>
              <a:rPr lang="en">
                <a:solidFill>
                  <a:schemeClr val="dk1"/>
                </a:solidFill>
              </a:rPr>
              <a:t>– relating to political voice and contains two levels of injustice, misrepresentation and misframing</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Participatory parity looks at the </a:t>
            </a:r>
            <a:r>
              <a:rPr lang="en" b="1" i="1">
                <a:solidFill>
                  <a:schemeClr val="dk1"/>
                </a:solidFill>
              </a:rPr>
              <a:t>what</a:t>
            </a:r>
            <a:r>
              <a:rPr lang="en" b="1">
                <a:solidFill>
                  <a:schemeClr val="dk1"/>
                </a:solidFill>
              </a:rPr>
              <a:t>, </a:t>
            </a:r>
            <a:r>
              <a:rPr lang="en" b="1" i="1">
                <a:solidFill>
                  <a:schemeClr val="dk1"/>
                </a:solidFill>
              </a:rPr>
              <a:t>who</a:t>
            </a:r>
            <a:r>
              <a:rPr lang="en" b="1">
                <a:solidFill>
                  <a:schemeClr val="dk1"/>
                </a:solidFill>
              </a:rPr>
              <a:t> and </a:t>
            </a:r>
            <a:r>
              <a:rPr lang="en" b="1" i="1">
                <a:solidFill>
                  <a:schemeClr val="dk1"/>
                </a:solidFill>
              </a:rPr>
              <a:t>how </a:t>
            </a:r>
            <a:r>
              <a:rPr lang="en" b="1">
                <a:solidFill>
                  <a:schemeClr val="dk1"/>
                </a:solidFill>
              </a:rPr>
              <a:t>of social justice</a:t>
            </a:r>
            <a:endParaRPr b="1">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All three dimensions are mutually entwined and reciprocally influence and reinforce each other but none are reducible to the other. Efforts to work towards social justice must thus involve all three of these dimensions – the emphasis will be tactical and strategic. </a:t>
            </a:r>
            <a:r>
              <a:rPr lang="en">
                <a:solidFill>
                  <a:schemeClr val="dk1"/>
                </a:solidFill>
              </a:rPr>
              <a:t>She uses the slogan “No redistribution or recognition without representation” (Fraser, 2008:282) – all three conditions are necessary for participatory parity and none alone is sufficient</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Social justice in each one of these dimensions can be viewed from an affirmative or transformative perspective – and I will discuss this a bit more later.</a:t>
            </a:r>
            <a:endParaRPr>
              <a:solidFill>
                <a:schemeClr val="dk1"/>
              </a:solidFill>
            </a:endParaRPr>
          </a:p>
        </p:txBody>
      </p:sp>
    </p:spTree>
    <p:extLst>
      <p:ext uri="{BB962C8B-B14F-4D97-AF65-F5344CB8AC3E}">
        <p14:creationId xmlns:p14="http://schemas.microsoft.com/office/powerpoint/2010/main" val="2789234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00f55f0c9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00f55f0c9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-landscape survey was </a:t>
            </a:r>
            <a:r>
              <a:rPr lang="en">
                <a:solidFill>
                  <a:schemeClr val="dk1"/>
                </a:solidFill>
              </a:rPr>
              <a:t>part of the project’s foundational work and was an initial attempt to scope the open textbook climate at UCT and this work was motivated by an imperative to survey teh institutional open textbook publishing terrain in ordr to gain a sense of current open textbook production and publication activity at UCT.  </a:t>
            </a:r>
            <a:endParaRPr>
              <a:solidFill>
                <a:schemeClr val="dk1"/>
              </a:solidFill>
            </a:endParaRPr>
          </a:p>
          <a:p>
            <a:pPr marL="0" lvl="0" indent="0" algn="l" rtl="0">
              <a:spcBef>
                <a:spcPts val="0"/>
              </a:spcBef>
              <a:spcAft>
                <a:spcPts val="0"/>
              </a:spcAft>
              <a:buNone/>
            </a:pPr>
            <a:r>
              <a:rPr lang="en">
                <a:solidFill>
                  <a:schemeClr val="dk1"/>
                </a:solidFill>
              </a:rPr>
              <a:t>-aim was also to produce an openly licensed baseline dataset on open textbook activity which can be utilised in further research and advocacy activity within and beyond the university</a:t>
            </a:r>
            <a:endParaRPr>
              <a:solidFill>
                <a:schemeClr val="dk1"/>
              </a:solidFill>
            </a:endParaRPr>
          </a:p>
          <a:p>
            <a:pPr marL="0" lvl="0" indent="0" algn="l" rtl="0">
              <a:spcBef>
                <a:spcPts val="0"/>
              </a:spcBef>
              <a:spcAft>
                <a:spcPts val="0"/>
              </a:spcAft>
              <a:buNone/>
            </a:pPr>
            <a:r>
              <a:rPr lang="en">
                <a:solidFill>
                  <a:schemeClr val="dk1"/>
                </a:solidFill>
              </a:rPr>
              <a:t>-the aim was to gain a sense of the different approaches adopted in terms of  resource classification, disciplinary dynamics, quality assurance, format, and external publisher partnerships.</a:t>
            </a:r>
            <a:endParaRPr>
              <a:solidFill>
                <a:schemeClr val="dk1"/>
              </a:solidFill>
            </a:endParaRPr>
          </a:p>
          <a:p>
            <a:pPr marL="0" lvl="0" indent="0" algn="l" rtl="0">
              <a:spcBef>
                <a:spcPts val="0"/>
              </a:spcBef>
              <a:spcAft>
                <a:spcPts val="0"/>
              </a:spcAft>
              <a:buNone/>
            </a:pPr>
            <a:r>
              <a:rPr lang="en">
                <a:solidFill>
                  <a:schemeClr val="dk1"/>
                </a:solidFill>
              </a:rPr>
              <a:t>-and the method that used for this landscape survey was a desktop review approach whereby I immersed myself into teh various institutional repositories to conduct an online search look for resources that were identified as open textbooks in their titles or metadata and probed particular key features which were captured in a processing spreadsheet: type of resource; author(s) and author affiliation; by whom the resource was compiled; year; findability; peer review and quality assurance processes; inclusion of multimedia, amongst many other features</a:t>
            </a:r>
            <a:endParaRPr>
              <a:solidFill>
                <a:schemeClr val="dk1"/>
              </a:solidFill>
            </a:endParaRPr>
          </a:p>
          <a:p>
            <a:pPr marL="0" lvl="0" indent="0" algn="l" rtl="0">
              <a:spcBef>
                <a:spcPts val="0"/>
              </a:spcBef>
              <a:spcAft>
                <a:spcPts val="0"/>
              </a:spcAft>
              <a:buNone/>
            </a:pPr>
            <a:r>
              <a:rPr lang="en">
                <a:solidFill>
                  <a:schemeClr val="dk1"/>
                </a:solidFill>
              </a:rPr>
              <a:t>-This desktop review component was conducted over two cycles. The initial cycle was in 2019 and this was followed by a second cycle in 2021, in which the same online searches of the institutional repositories were conducted in order to confirm resources that were originally found and to surface new resources that had been produced in the interim.</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fa26ff7169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fa26ff7169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-from this we were able to compile a landscape survey report</a:t>
            </a:r>
            <a:endParaRPr dirty="0"/>
          </a:p>
          <a:p>
            <a:pPr marL="0" lvl="0" indent="0" algn="l" rtl="0">
              <a:spcBef>
                <a:spcPts val="0"/>
              </a:spcBef>
              <a:spcAft>
                <a:spcPts val="0"/>
              </a:spcAft>
              <a:buNone/>
            </a:pPr>
            <a:r>
              <a:rPr lang="en" dirty="0"/>
              <a:t>-the report helped us provide a summary of key findings/ insights from the survey that we found particularly interesting for understanding </a:t>
            </a:r>
            <a:r>
              <a:rPr lang="en" dirty="0">
                <a:solidFill>
                  <a:schemeClr val="dk1"/>
                </a:solidFill>
              </a:rPr>
              <a:t>OT production activity present within UCT landscape</a:t>
            </a:r>
            <a:endParaRPr dirty="0">
              <a:solidFill>
                <a:schemeClr val="dk1"/>
              </a:solidFill>
            </a:endParaRPr>
          </a:p>
          <a:p>
            <a:pPr marL="0" lvl="0" indent="0" algn="l" rtl="0">
              <a:spcBef>
                <a:spcPts val="0"/>
              </a:spcBef>
              <a:spcAft>
                <a:spcPts val="0"/>
              </a:spcAft>
              <a:buNone/>
            </a:pPr>
            <a:r>
              <a:rPr lang="en" dirty="0">
                <a:solidFill>
                  <a:schemeClr val="dk1"/>
                </a:solidFill>
              </a:rPr>
              <a:t>-so these graphics here capture some of those findings: we were able to find 39 open textbooks all emerging from different disciplines; there were also various types of of resources identified with some labeled as books, e-books, manuals and monographs; and there various kinds of </a:t>
            </a:r>
            <a:r>
              <a:rPr lang="en" dirty="0" err="1">
                <a:solidFill>
                  <a:schemeClr val="dk1"/>
                </a:solidFill>
              </a:rPr>
              <a:t>licences</a:t>
            </a:r>
            <a:r>
              <a:rPr lang="en" dirty="0">
                <a:solidFill>
                  <a:schemeClr val="dk1"/>
                </a:solidFill>
              </a:rPr>
              <a:t> used for these resources. </a:t>
            </a:r>
            <a:endParaRPr dirty="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00f55f0c9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100f55f0c9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addition to this, there was evidence of quality assurance and some kind of peer review mechanism in these resources; the resources existed in different formats; they were available through different platforms</a:t>
            </a:r>
            <a:endParaRPr/>
          </a:p>
          <a:p>
            <a:pPr marL="0" lvl="0" indent="0" algn="l" rtl="0">
              <a:spcBef>
                <a:spcPts val="0"/>
              </a:spcBef>
              <a:spcAft>
                <a:spcPts val="0"/>
              </a:spcAft>
              <a:buNone/>
            </a:pPr>
            <a:r>
              <a:rPr lang="en"/>
              <a:t>-and so teh survey revealed that a number of academics were engaging in open textbook publishing at UCT and in 2021, there were clear signs that this production was continuing, with the DOT4D project aiding and facilitating some of this production through its grants programme</a:t>
            </a:r>
            <a:endParaRPr/>
          </a:p>
          <a:p>
            <a:pPr marL="0" lvl="0" indent="0" algn="l" rtl="0">
              <a:spcBef>
                <a:spcPts val="0"/>
              </a:spcBef>
              <a:spcAft>
                <a:spcPts val="0"/>
              </a:spcAft>
              <a:buNone/>
            </a:pPr>
            <a:r>
              <a:rPr lang="en"/>
              <a:t>-not only were we getting a sense of the activity taking place, but we were also getting insight into what open textbooks looked like and what their various features and characteristics were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7588762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5924586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4073070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130522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0080783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300629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5771581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7538592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8178091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1600"/>
              </a:spcBef>
              <a:spcAft>
                <a:spcPts val="0"/>
              </a:spcAft>
              <a:buClr>
                <a:schemeClr val="dk1"/>
              </a:buClr>
              <a:buSzPts val="1400"/>
              <a:buChar char="○"/>
              <a:defRPr/>
            </a:lvl2pPr>
            <a:lvl3pPr marL="1828754" lvl="2" indent="-423323" algn="l" rtl="0">
              <a:lnSpc>
                <a:spcPct val="90000"/>
              </a:lnSpc>
              <a:spcBef>
                <a:spcPts val="1600"/>
              </a:spcBef>
              <a:spcAft>
                <a:spcPts val="0"/>
              </a:spcAft>
              <a:buClr>
                <a:schemeClr val="dk1"/>
              </a:buClr>
              <a:buSzPts val="1400"/>
              <a:buChar char="■"/>
              <a:defRPr/>
            </a:lvl3pPr>
            <a:lvl4pPr marL="2438339" lvl="3" indent="-423323" algn="l" rtl="0">
              <a:lnSpc>
                <a:spcPct val="90000"/>
              </a:lnSpc>
              <a:spcBef>
                <a:spcPts val="1600"/>
              </a:spcBef>
              <a:spcAft>
                <a:spcPts val="0"/>
              </a:spcAft>
              <a:buClr>
                <a:schemeClr val="dk1"/>
              </a:buClr>
              <a:buSzPts val="1400"/>
              <a:buChar char="●"/>
              <a:defRPr/>
            </a:lvl4pPr>
            <a:lvl5pPr marL="3047924" lvl="4" indent="-423323" algn="l" rtl="0">
              <a:lnSpc>
                <a:spcPct val="90000"/>
              </a:lnSpc>
              <a:spcBef>
                <a:spcPts val="1600"/>
              </a:spcBef>
              <a:spcAft>
                <a:spcPts val="0"/>
              </a:spcAft>
              <a:buClr>
                <a:schemeClr val="dk1"/>
              </a:buClr>
              <a:buSzPts val="1400"/>
              <a:buChar char="○"/>
              <a:defRPr/>
            </a:lvl5pPr>
            <a:lvl6pPr marL="3657509" lvl="5" indent="-423323" algn="l" rtl="0">
              <a:lnSpc>
                <a:spcPct val="90000"/>
              </a:lnSpc>
              <a:spcBef>
                <a:spcPts val="1600"/>
              </a:spcBef>
              <a:spcAft>
                <a:spcPts val="0"/>
              </a:spcAft>
              <a:buClr>
                <a:schemeClr val="dk1"/>
              </a:buClr>
              <a:buSzPts val="1400"/>
              <a:buChar char="■"/>
              <a:defRPr/>
            </a:lvl6pPr>
            <a:lvl7pPr marL="4267093" lvl="6" indent="-423323" algn="l" rtl="0">
              <a:lnSpc>
                <a:spcPct val="90000"/>
              </a:lnSpc>
              <a:spcBef>
                <a:spcPts val="1600"/>
              </a:spcBef>
              <a:spcAft>
                <a:spcPts val="0"/>
              </a:spcAft>
              <a:buClr>
                <a:schemeClr val="dk1"/>
              </a:buClr>
              <a:buSzPts val="1400"/>
              <a:buChar char="●"/>
              <a:defRPr/>
            </a:lvl7pPr>
            <a:lvl8pPr marL="4876678" lvl="7" indent="-423323" algn="l" rtl="0">
              <a:lnSpc>
                <a:spcPct val="90000"/>
              </a:lnSpc>
              <a:spcBef>
                <a:spcPts val="1600"/>
              </a:spcBef>
              <a:spcAft>
                <a:spcPts val="0"/>
              </a:spcAft>
              <a:buClr>
                <a:schemeClr val="dk1"/>
              </a:buClr>
              <a:buSzPts val="1400"/>
              <a:buChar char="○"/>
              <a:defRPr/>
            </a:lvl8pPr>
            <a:lvl9pPr marL="5486263" lvl="8" indent="-423323" algn="l" rtl="0">
              <a:lnSpc>
                <a:spcPct val="90000"/>
              </a:lnSpc>
              <a:spcBef>
                <a:spcPts val="1600"/>
              </a:spcBef>
              <a:spcAft>
                <a:spcPts val="1600"/>
              </a:spcAft>
              <a:buClr>
                <a:schemeClr val="dk1"/>
              </a:buClr>
              <a:buSzPts val="1400"/>
              <a:buChar char="■"/>
              <a:defRPr/>
            </a:lvl9pPr>
          </a:lstStyle>
          <a:p>
            <a:endParaRPr/>
          </a:p>
        </p:txBody>
      </p:sp>
      <p:sp>
        <p:nvSpPr>
          <p:cNvPr id="53" name="Google Shape;53;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54" name="Google Shape;54;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55" name="Google Shape;55;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961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p14"/>
          <p:cNvSpPr>
            <a:spLocks noGrp="1"/>
          </p:cNvSpPr>
          <p:nvPr>
            <p:ph type="pic" idx="2"/>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1067"/>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33"/>
              </a:spcBef>
              <a:spcAft>
                <a:spcPts val="0"/>
              </a:spcAft>
              <a:buClr>
                <a:schemeClr val="dk1"/>
              </a:buClr>
              <a:buSzPts val="21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33"/>
              </a:spcBef>
              <a:spcAft>
                <a:spcPts val="0"/>
              </a:spcAft>
              <a:buClr>
                <a:schemeClr val="dk1"/>
              </a:buClr>
              <a:buSzPts val="18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33"/>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rmAutofit/>
          </a:bodyPr>
          <a:lstStyle>
            <a:lvl1pPr marL="609585" lvl="0" indent="-304792" algn="l" rtl="0">
              <a:lnSpc>
                <a:spcPct val="90000"/>
              </a:lnSpc>
              <a:spcBef>
                <a:spcPts val="1067"/>
              </a:spcBef>
              <a:spcAft>
                <a:spcPts val="0"/>
              </a:spcAft>
              <a:buClr>
                <a:schemeClr val="dk1"/>
              </a:buClr>
              <a:buSzPts val="1200"/>
              <a:buNone/>
              <a:defRPr sz="1600"/>
            </a:lvl1pPr>
            <a:lvl2pPr marL="1219170" lvl="1" indent="-304792" algn="l" rtl="0">
              <a:lnSpc>
                <a:spcPct val="90000"/>
              </a:lnSpc>
              <a:spcBef>
                <a:spcPts val="1600"/>
              </a:spcBef>
              <a:spcAft>
                <a:spcPts val="0"/>
              </a:spcAft>
              <a:buClr>
                <a:schemeClr val="dk1"/>
              </a:buClr>
              <a:buSzPts val="1100"/>
              <a:buNone/>
              <a:defRPr sz="1467"/>
            </a:lvl2pPr>
            <a:lvl3pPr marL="1828754" lvl="2" indent="-304792" algn="l" rtl="0">
              <a:lnSpc>
                <a:spcPct val="90000"/>
              </a:lnSpc>
              <a:spcBef>
                <a:spcPts val="1600"/>
              </a:spcBef>
              <a:spcAft>
                <a:spcPts val="0"/>
              </a:spcAft>
              <a:buClr>
                <a:schemeClr val="dk1"/>
              </a:buClr>
              <a:buSzPts val="900"/>
              <a:buNone/>
              <a:defRPr sz="1200"/>
            </a:lvl3pPr>
            <a:lvl4pPr marL="2438339" lvl="3" indent="-304792" algn="l" rtl="0">
              <a:lnSpc>
                <a:spcPct val="90000"/>
              </a:lnSpc>
              <a:spcBef>
                <a:spcPts val="1600"/>
              </a:spcBef>
              <a:spcAft>
                <a:spcPts val="0"/>
              </a:spcAft>
              <a:buClr>
                <a:schemeClr val="dk1"/>
              </a:buClr>
              <a:buSzPts val="800"/>
              <a:buNone/>
              <a:defRPr sz="1067"/>
            </a:lvl4pPr>
            <a:lvl5pPr marL="3047924" lvl="4" indent="-304792" algn="l" rtl="0">
              <a:lnSpc>
                <a:spcPct val="90000"/>
              </a:lnSpc>
              <a:spcBef>
                <a:spcPts val="1600"/>
              </a:spcBef>
              <a:spcAft>
                <a:spcPts val="0"/>
              </a:spcAft>
              <a:buClr>
                <a:schemeClr val="dk1"/>
              </a:buClr>
              <a:buSzPts val="800"/>
              <a:buNone/>
              <a:defRPr sz="1067"/>
            </a:lvl5pPr>
            <a:lvl6pPr marL="3657509" lvl="5" indent="-304792" algn="l" rtl="0">
              <a:lnSpc>
                <a:spcPct val="90000"/>
              </a:lnSpc>
              <a:spcBef>
                <a:spcPts val="1600"/>
              </a:spcBef>
              <a:spcAft>
                <a:spcPts val="0"/>
              </a:spcAft>
              <a:buClr>
                <a:schemeClr val="dk1"/>
              </a:buClr>
              <a:buSzPts val="800"/>
              <a:buNone/>
              <a:defRPr sz="1067"/>
            </a:lvl6pPr>
            <a:lvl7pPr marL="4267093" lvl="6" indent="-304792" algn="l" rtl="0">
              <a:lnSpc>
                <a:spcPct val="90000"/>
              </a:lnSpc>
              <a:spcBef>
                <a:spcPts val="1600"/>
              </a:spcBef>
              <a:spcAft>
                <a:spcPts val="0"/>
              </a:spcAft>
              <a:buClr>
                <a:schemeClr val="dk1"/>
              </a:buClr>
              <a:buSzPts val="800"/>
              <a:buNone/>
              <a:defRPr sz="1067"/>
            </a:lvl7pPr>
            <a:lvl8pPr marL="4876678" lvl="7" indent="-304792" algn="l" rtl="0">
              <a:lnSpc>
                <a:spcPct val="90000"/>
              </a:lnSpc>
              <a:spcBef>
                <a:spcPts val="1600"/>
              </a:spcBef>
              <a:spcAft>
                <a:spcPts val="0"/>
              </a:spcAft>
              <a:buClr>
                <a:schemeClr val="dk1"/>
              </a:buClr>
              <a:buSzPts val="800"/>
              <a:buNone/>
              <a:defRPr sz="1067"/>
            </a:lvl8pPr>
            <a:lvl9pPr marL="5486263" lvl="8" indent="-304792" algn="l" rtl="0">
              <a:lnSpc>
                <a:spcPct val="90000"/>
              </a:lnSpc>
              <a:spcBef>
                <a:spcPts val="1600"/>
              </a:spcBef>
              <a:spcAft>
                <a:spcPts val="1600"/>
              </a:spcAft>
              <a:buClr>
                <a:schemeClr val="dk1"/>
              </a:buClr>
              <a:buSzPts val="800"/>
              <a:buNone/>
              <a:defRPr sz="1067"/>
            </a:lvl9pPr>
          </a:lstStyle>
          <a:p>
            <a:endParaRPr/>
          </a:p>
        </p:txBody>
      </p:sp>
      <p:sp>
        <p:nvSpPr>
          <p:cNvPr id="60" name="Google Shape;60;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61" name="Google Shape;61;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62" name="Google Shape;62;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21379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53"/>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1" name="Google Shape;11;p53"/>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5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06052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5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5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16" name="Google Shape;16;p5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17" name="Google Shape;17;p5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18" name="Google Shape;18;p5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21852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9"/>
        <p:cNvGrpSpPr/>
        <p:nvPr/>
      </p:nvGrpSpPr>
      <p:grpSpPr>
        <a:xfrm>
          <a:off x="0" y="0"/>
          <a:ext cx="0" cy="0"/>
          <a:chOff x="0" y="0"/>
          <a:chExt cx="0" cy="0"/>
        </a:xfrm>
      </p:grpSpPr>
      <p:sp>
        <p:nvSpPr>
          <p:cNvPr id="20" name="Google Shape;20;p55"/>
          <p:cNvSpPr txBox="1">
            <a:spLocks noGrp="1"/>
          </p:cNvSpPr>
          <p:nvPr>
            <p:ph type="title"/>
          </p:nvPr>
        </p:nvSpPr>
        <p:spPr>
          <a:xfrm>
            <a:off x="609601" y="273051"/>
            <a:ext cx="4011200" cy="1162400"/>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2000" b="1"/>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55"/>
          <p:cNvSpPr txBox="1">
            <a:spLocks noGrp="1"/>
          </p:cNvSpPr>
          <p:nvPr>
            <p:ph type="body" idx="1"/>
          </p:nvPr>
        </p:nvSpPr>
        <p:spPr>
          <a:xfrm>
            <a:off x="4766733" y="273051"/>
            <a:ext cx="6815600" cy="5853200"/>
          </a:xfrm>
          <a:prstGeom prst="rect">
            <a:avLst/>
          </a:prstGeom>
          <a:noFill/>
          <a:ln>
            <a:noFill/>
          </a:ln>
        </p:spPr>
        <p:txBody>
          <a:bodyPr spcFirstLastPara="1" wrap="square" lIns="68575" tIns="34275" rIns="68575" bIns="34275" anchor="t" anchorCtr="0">
            <a:normAutofit/>
          </a:bodyPr>
          <a:lstStyle>
            <a:lvl1pPr marL="609585" lvl="0" indent="-507987" algn="l">
              <a:lnSpc>
                <a:spcPct val="115000"/>
              </a:lnSpc>
              <a:spcBef>
                <a:spcPts val="667"/>
              </a:spcBef>
              <a:spcAft>
                <a:spcPts val="0"/>
              </a:spcAft>
              <a:buClr>
                <a:schemeClr val="dk1"/>
              </a:buClr>
              <a:buSzPts val="2400"/>
              <a:buChar char="●"/>
              <a:defRPr sz="3200"/>
            </a:lvl1pPr>
            <a:lvl2pPr marL="1219170" lvl="1" indent="-482588" algn="l">
              <a:lnSpc>
                <a:spcPct val="115000"/>
              </a:lnSpc>
              <a:spcBef>
                <a:spcPts val="1600"/>
              </a:spcBef>
              <a:spcAft>
                <a:spcPts val="0"/>
              </a:spcAft>
              <a:buClr>
                <a:schemeClr val="dk1"/>
              </a:buClr>
              <a:buSzPts val="2100"/>
              <a:buChar char="○"/>
              <a:defRPr sz="2800"/>
            </a:lvl2pPr>
            <a:lvl3pPr marL="1828754" lvl="2" indent="-457189" algn="l">
              <a:lnSpc>
                <a:spcPct val="115000"/>
              </a:lnSpc>
              <a:spcBef>
                <a:spcPts val="1600"/>
              </a:spcBef>
              <a:spcAft>
                <a:spcPts val="0"/>
              </a:spcAft>
              <a:buClr>
                <a:schemeClr val="dk1"/>
              </a:buClr>
              <a:buSzPts val="1800"/>
              <a:buChar char="■"/>
              <a:defRPr sz="2400"/>
            </a:lvl3pPr>
            <a:lvl4pPr marL="2438339" lvl="3" indent="-431789" algn="l">
              <a:lnSpc>
                <a:spcPct val="115000"/>
              </a:lnSpc>
              <a:spcBef>
                <a:spcPts val="1600"/>
              </a:spcBef>
              <a:spcAft>
                <a:spcPts val="0"/>
              </a:spcAft>
              <a:buClr>
                <a:schemeClr val="dk1"/>
              </a:buClr>
              <a:buSzPts val="1500"/>
              <a:buChar char="●"/>
              <a:defRPr sz="2000"/>
            </a:lvl4pPr>
            <a:lvl5pPr marL="3047924" lvl="4" indent="-431789" algn="l">
              <a:lnSpc>
                <a:spcPct val="115000"/>
              </a:lnSpc>
              <a:spcBef>
                <a:spcPts val="1600"/>
              </a:spcBef>
              <a:spcAft>
                <a:spcPts val="0"/>
              </a:spcAft>
              <a:buClr>
                <a:schemeClr val="dk1"/>
              </a:buClr>
              <a:buSzPts val="1500"/>
              <a:buChar char="○"/>
              <a:defRPr sz="2000"/>
            </a:lvl5pPr>
            <a:lvl6pPr marL="3657509" lvl="5" indent="-431789" algn="l">
              <a:lnSpc>
                <a:spcPct val="115000"/>
              </a:lnSpc>
              <a:spcBef>
                <a:spcPts val="1600"/>
              </a:spcBef>
              <a:spcAft>
                <a:spcPts val="0"/>
              </a:spcAft>
              <a:buClr>
                <a:schemeClr val="dk1"/>
              </a:buClr>
              <a:buSzPts val="1500"/>
              <a:buChar char="■"/>
              <a:defRPr sz="2000"/>
            </a:lvl6pPr>
            <a:lvl7pPr marL="4267093" lvl="6" indent="-431789" algn="l">
              <a:lnSpc>
                <a:spcPct val="115000"/>
              </a:lnSpc>
              <a:spcBef>
                <a:spcPts val="1600"/>
              </a:spcBef>
              <a:spcAft>
                <a:spcPts val="0"/>
              </a:spcAft>
              <a:buClr>
                <a:schemeClr val="dk1"/>
              </a:buClr>
              <a:buSzPts val="1500"/>
              <a:buChar char="●"/>
              <a:defRPr sz="2000"/>
            </a:lvl7pPr>
            <a:lvl8pPr marL="4876678" lvl="7" indent="-431789" algn="l">
              <a:lnSpc>
                <a:spcPct val="115000"/>
              </a:lnSpc>
              <a:spcBef>
                <a:spcPts val="1600"/>
              </a:spcBef>
              <a:spcAft>
                <a:spcPts val="0"/>
              </a:spcAft>
              <a:buClr>
                <a:schemeClr val="dk1"/>
              </a:buClr>
              <a:buSzPts val="1500"/>
              <a:buChar char="○"/>
              <a:defRPr sz="2000"/>
            </a:lvl8pPr>
            <a:lvl9pPr marL="5486263" lvl="8" indent="-431789" algn="l">
              <a:lnSpc>
                <a:spcPct val="115000"/>
              </a:lnSpc>
              <a:spcBef>
                <a:spcPts val="1600"/>
              </a:spcBef>
              <a:spcAft>
                <a:spcPts val="1600"/>
              </a:spcAft>
              <a:buClr>
                <a:schemeClr val="dk1"/>
              </a:buClr>
              <a:buSzPts val="1500"/>
              <a:buChar char="■"/>
              <a:defRPr sz="2000"/>
            </a:lvl9pPr>
          </a:lstStyle>
          <a:p>
            <a:endParaRPr/>
          </a:p>
        </p:txBody>
      </p:sp>
      <p:sp>
        <p:nvSpPr>
          <p:cNvPr id="22" name="Google Shape;22;p55"/>
          <p:cNvSpPr txBox="1">
            <a:spLocks noGrp="1"/>
          </p:cNvSpPr>
          <p:nvPr>
            <p:ph type="body" idx="2"/>
          </p:nvPr>
        </p:nvSpPr>
        <p:spPr>
          <a:xfrm>
            <a:off x="609601" y="1435101"/>
            <a:ext cx="4011200" cy="4691200"/>
          </a:xfrm>
          <a:prstGeom prst="rect">
            <a:avLst/>
          </a:prstGeom>
          <a:noFill/>
          <a:ln>
            <a:noFill/>
          </a:ln>
        </p:spPr>
        <p:txBody>
          <a:bodyPr spcFirstLastPara="1" wrap="square" lIns="68575" tIns="34275" rIns="68575" bIns="34275" anchor="t" anchorCtr="0">
            <a:normAutofit/>
          </a:bodyPr>
          <a:lstStyle>
            <a:lvl1pPr marL="609585" lvl="0" indent="-304792" algn="l">
              <a:lnSpc>
                <a:spcPct val="115000"/>
              </a:lnSpc>
              <a:spcBef>
                <a:spcPts val="267"/>
              </a:spcBef>
              <a:spcAft>
                <a:spcPts val="0"/>
              </a:spcAft>
              <a:buClr>
                <a:schemeClr val="dk1"/>
              </a:buClr>
              <a:buSzPts val="1100"/>
              <a:buNone/>
              <a:defRPr sz="1467"/>
            </a:lvl1pPr>
            <a:lvl2pPr marL="1219170" lvl="1" indent="-304792" algn="l">
              <a:lnSpc>
                <a:spcPct val="115000"/>
              </a:lnSpc>
              <a:spcBef>
                <a:spcPts val="1600"/>
              </a:spcBef>
              <a:spcAft>
                <a:spcPts val="0"/>
              </a:spcAft>
              <a:buClr>
                <a:schemeClr val="dk1"/>
              </a:buClr>
              <a:buSzPts val="900"/>
              <a:buNone/>
              <a:defRPr sz="1200"/>
            </a:lvl2pPr>
            <a:lvl3pPr marL="1828754" lvl="2" indent="-304792" algn="l">
              <a:lnSpc>
                <a:spcPct val="115000"/>
              </a:lnSpc>
              <a:spcBef>
                <a:spcPts val="1600"/>
              </a:spcBef>
              <a:spcAft>
                <a:spcPts val="0"/>
              </a:spcAft>
              <a:buClr>
                <a:schemeClr val="dk1"/>
              </a:buClr>
              <a:buSzPts val="800"/>
              <a:buNone/>
              <a:defRPr sz="1067"/>
            </a:lvl3pPr>
            <a:lvl4pPr marL="2438339" lvl="3" indent="-304792" algn="l">
              <a:lnSpc>
                <a:spcPct val="115000"/>
              </a:lnSpc>
              <a:spcBef>
                <a:spcPts val="1600"/>
              </a:spcBef>
              <a:spcAft>
                <a:spcPts val="0"/>
              </a:spcAft>
              <a:buClr>
                <a:schemeClr val="dk1"/>
              </a:buClr>
              <a:buSzPts val="700"/>
              <a:buNone/>
              <a:defRPr sz="933"/>
            </a:lvl4pPr>
            <a:lvl5pPr marL="3047924" lvl="4" indent="-304792" algn="l">
              <a:lnSpc>
                <a:spcPct val="115000"/>
              </a:lnSpc>
              <a:spcBef>
                <a:spcPts val="1600"/>
              </a:spcBef>
              <a:spcAft>
                <a:spcPts val="0"/>
              </a:spcAft>
              <a:buClr>
                <a:schemeClr val="dk1"/>
              </a:buClr>
              <a:buSzPts val="700"/>
              <a:buNone/>
              <a:defRPr sz="933"/>
            </a:lvl5pPr>
            <a:lvl6pPr marL="3657509" lvl="5" indent="-304792" algn="l">
              <a:lnSpc>
                <a:spcPct val="115000"/>
              </a:lnSpc>
              <a:spcBef>
                <a:spcPts val="1600"/>
              </a:spcBef>
              <a:spcAft>
                <a:spcPts val="0"/>
              </a:spcAft>
              <a:buClr>
                <a:schemeClr val="dk1"/>
              </a:buClr>
              <a:buSzPts val="700"/>
              <a:buNone/>
              <a:defRPr sz="933"/>
            </a:lvl6pPr>
            <a:lvl7pPr marL="4267093" lvl="6" indent="-304792" algn="l">
              <a:lnSpc>
                <a:spcPct val="115000"/>
              </a:lnSpc>
              <a:spcBef>
                <a:spcPts val="1600"/>
              </a:spcBef>
              <a:spcAft>
                <a:spcPts val="0"/>
              </a:spcAft>
              <a:buClr>
                <a:schemeClr val="dk1"/>
              </a:buClr>
              <a:buSzPts val="700"/>
              <a:buNone/>
              <a:defRPr sz="933"/>
            </a:lvl7pPr>
            <a:lvl8pPr marL="4876678" lvl="7" indent="-304792" algn="l">
              <a:lnSpc>
                <a:spcPct val="115000"/>
              </a:lnSpc>
              <a:spcBef>
                <a:spcPts val="1600"/>
              </a:spcBef>
              <a:spcAft>
                <a:spcPts val="0"/>
              </a:spcAft>
              <a:buClr>
                <a:schemeClr val="dk1"/>
              </a:buClr>
              <a:buSzPts val="700"/>
              <a:buNone/>
              <a:defRPr sz="933"/>
            </a:lvl8pPr>
            <a:lvl9pPr marL="5486263" lvl="8" indent="-304792" algn="l">
              <a:lnSpc>
                <a:spcPct val="115000"/>
              </a:lnSpc>
              <a:spcBef>
                <a:spcPts val="1600"/>
              </a:spcBef>
              <a:spcAft>
                <a:spcPts val="1600"/>
              </a:spcAft>
              <a:buClr>
                <a:schemeClr val="dk1"/>
              </a:buClr>
              <a:buSzPts val="700"/>
              <a:buNone/>
              <a:defRPr sz="933"/>
            </a:lvl9pPr>
          </a:lstStyle>
          <a:p>
            <a:endParaRPr/>
          </a:p>
        </p:txBody>
      </p:sp>
      <p:sp>
        <p:nvSpPr>
          <p:cNvPr id="23" name="Google Shape;23;p55"/>
          <p:cNvSpPr txBox="1">
            <a:spLocks noGrp="1"/>
          </p:cNvSpPr>
          <p:nvPr>
            <p:ph type="dt" idx="10"/>
          </p:nvPr>
        </p:nvSpPr>
        <p:spPr>
          <a:xfrm>
            <a:off x="609600" y="6356351"/>
            <a:ext cx="28448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24" name="Google Shape;24;p55"/>
          <p:cNvSpPr txBox="1">
            <a:spLocks noGrp="1"/>
          </p:cNvSpPr>
          <p:nvPr>
            <p:ph type="ftr" idx="11"/>
          </p:nvPr>
        </p:nvSpPr>
        <p:spPr>
          <a:xfrm>
            <a:off x="4165600" y="6356351"/>
            <a:ext cx="3860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25" name="Google Shape;25;p55"/>
          <p:cNvSpPr txBox="1">
            <a:spLocks noGrp="1"/>
          </p:cNvSpPr>
          <p:nvPr>
            <p:ph type="sldNum" idx="12"/>
          </p:nvPr>
        </p:nvSpPr>
        <p:spPr>
          <a:xfrm>
            <a:off x="8737600" y="6356351"/>
            <a:ext cx="28448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33603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6"/>
        <p:cNvGrpSpPr/>
        <p:nvPr/>
      </p:nvGrpSpPr>
      <p:grpSpPr>
        <a:xfrm>
          <a:off x="0" y="0"/>
          <a:ext cx="0" cy="0"/>
          <a:chOff x="0" y="0"/>
          <a:chExt cx="0" cy="0"/>
        </a:xfrm>
      </p:grpSpPr>
      <p:sp>
        <p:nvSpPr>
          <p:cNvPr id="27" name="Google Shape;27;p56"/>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a:endParaRPr/>
          </a:p>
        </p:txBody>
      </p:sp>
      <p:sp>
        <p:nvSpPr>
          <p:cNvPr id="28" name="Google Shape;28;p5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092527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9"/>
        <p:cNvGrpSpPr/>
        <p:nvPr/>
      </p:nvGrpSpPr>
      <p:grpSpPr>
        <a:xfrm>
          <a:off x="0" y="0"/>
          <a:ext cx="0" cy="0"/>
          <a:chOff x="0" y="0"/>
          <a:chExt cx="0" cy="0"/>
        </a:xfrm>
      </p:grpSpPr>
      <p:sp>
        <p:nvSpPr>
          <p:cNvPr id="30" name="Google Shape;30;p5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5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32" name="Google Shape;32;p5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124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3"/>
        <p:cNvGrpSpPr/>
        <p:nvPr/>
      </p:nvGrpSpPr>
      <p:grpSpPr>
        <a:xfrm>
          <a:off x="0" y="0"/>
          <a:ext cx="0" cy="0"/>
          <a:chOff x="0" y="0"/>
          <a:chExt cx="0" cy="0"/>
        </a:xfrm>
      </p:grpSpPr>
      <p:sp>
        <p:nvSpPr>
          <p:cNvPr id="34" name="Google Shape;34;p5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22739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8"/>
        <p:cNvGrpSpPr/>
        <p:nvPr/>
      </p:nvGrpSpPr>
      <p:grpSpPr>
        <a:xfrm>
          <a:off x="0" y="0"/>
          <a:ext cx="0" cy="0"/>
          <a:chOff x="0" y="0"/>
          <a:chExt cx="0" cy="0"/>
        </a:xfrm>
      </p:grpSpPr>
      <p:sp>
        <p:nvSpPr>
          <p:cNvPr id="39" name="Google Shape;39;p60"/>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0" name="Google Shape;40;p60"/>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533"/>
              </a:spcBef>
              <a:spcAft>
                <a:spcPts val="0"/>
              </a:spcAft>
              <a:buClr>
                <a:schemeClr val="dk1"/>
              </a:buClr>
              <a:buSzPts val="1400"/>
              <a:buChar char="○"/>
              <a:defRPr/>
            </a:lvl2pPr>
            <a:lvl3pPr marL="1828754" lvl="2" indent="-423323" algn="l">
              <a:lnSpc>
                <a:spcPct val="90000"/>
              </a:lnSpc>
              <a:spcBef>
                <a:spcPts val="533"/>
              </a:spcBef>
              <a:spcAft>
                <a:spcPts val="0"/>
              </a:spcAft>
              <a:buClr>
                <a:schemeClr val="dk1"/>
              </a:buClr>
              <a:buSzPts val="1400"/>
              <a:buChar char="■"/>
              <a:defRPr/>
            </a:lvl3pPr>
            <a:lvl4pPr marL="2438339" lvl="3" indent="-423323" algn="l">
              <a:lnSpc>
                <a:spcPct val="90000"/>
              </a:lnSpc>
              <a:spcBef>
                <a:spcPts val="533"/>
              </a:spcBef>
              <a:spcAft>
                <a:spcPts val="0"/>
              </a:spcAft>
              <a:buClr>
                <a:schemeClr val="dk1"/>
              </a:buClr>
              <a:buSzPts val="1400"/>
              <a:buChar char="●"/>
              <a:defRPr/>
            </a:lvl4pPr>
            <a:lvl5pPr marL="3047924" lvl="4" indent="-423323" algn="l">
              <a:lnSpc>
                <a:spcPct val="90000"/>
              </a:lnSpc>
              <a:spcBef>
                <a:spcPts val="533"/>
              </a:spcBef>
              <a:spcAft>
                <a:spcPts val="0"/>
              </a:spcAft>
              <a:buClr>
                <a:schemeClr val="dk1"/>
              </a:buClr>
              <a:buSzPts val="1400"/>
              <a:buChar char="○"/>
              <a:defRPr/>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2133"/>
              </a:spcAft>
              <a:buClr>
                <a:schemeClr val="dk1"/>
              </a:buClr>
              <a:buSzPts val="1400"/>
              <a:buChar char="■"/>
              <a:defRPr/>
            </a:lvl9pPr>
          </a:lstStyle>
          <a:p>
            <a:endParaRPr/>
          </a:p>
        </p:txBody>
      </p:sp>
      <p:sp>
        <p:nvSpPr>
          <p:cNvPr id="41" name="Google Shape;41;p60"/>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533"/>
              </a:spcBef>
              <a:spcAft>
                <a:spcPts val="0"/>
              </a:spcAft>
              <a:buClr>
                <a:schemeClr val="dk1"/>
              </a:buClr>
              <a:buSzPts val="1400"/>
              <a:buChar char="○"/>
              <a:defRPr/>
            </a:lvl2pPr>
            <a:lvl3pPr marL="1828754" lvl="2" indent="-423323" algn="l">
              <a:lnSpc>
                <a:spcPct val="90000"/>
              </a:lnSpc>
              <a:spcBef>
                <a:spcPts val="533"/>
              </a:spcBef>
              <a:spcAft>
                <a:spcPts val="0"/>
              </a:spcAft>
              <a:buClr>
                <a:schemeClr val="dk1"/>
              </a:buClr>
              <a:buSzPts val="1400"/>
              <a:buChar char="■"/>
              <a:defRPr/>
            </a:lvl3pPr>
            <a:lvl4pPr marL="2438339" lvl="3" indent="-423323" algn="l">
              <a:lnSpc>
                <a:spcPct val="90000"/>
              </a:lnSpc>
              <a:spcBef>
                <a:spcPts val="533"/>
              </a:spcBef>
              <a:spcAft>
                <a:spcPts val="0"/>
              </a:spcAft>
              <a:buClr>
                <a:schemeClr val="dk1"/>
              </a:buClr>
              <a:buSzPts val="1400"/>
              <a:buChar char="●"/>
              <a:defRPr/>
            </a:lvl4pPr>
            <a:lvl5pPr marL="3047924" lvl="4" indent="-423323" algn="l">
              <a:lnSpc>
                <a:spcPct val="90000"/>
              </a:lnSpc>
              <a:spcBef>
                <a:spcPts val="533"/>
              </a:spcBef>
              <a:spcAft>
                <a:spcPts val="0"/>
              </a:spcAft>
              <a:buClr>
                <a:schemeClr val="dk1"/>
              </a:buClr>
              <a:buSzPts val="1400"/>
              <a:buChar char="○"/>
              <a:defRPr/>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2133"/>
              </a:spcAft>
              <a:buClr>
                <a:schemeClr val="dk1"/>
              </a:buClr>
              <a:buSzPts val="1400"/>
              <a:buChar char="■"/>
              <a:defRPr/>
            </a:lvl9pPr>
          </a:lstStyle>
          <a:p>
            <a:endParaRPr/>
          </a:p>
        </p:txBody>
      </p:sp>
      <p:sp>
        <p:nvSpPr>
          <p:cNvPr id="42" name="Google Shape;42;p6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43" name="Google Shape;43;p6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44" name="Google Shape;44;p6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60738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5"/>
        <p:cNvGrpSpPr/>
        <p:nvPr/>
      </p:nvGrpSpPr>
      <p:grpSpPr>
        <a:xfrm>
          <a:off x="0" y="0"/>
          <a:ext cx="0" cy="0"/>
          <a:chOff x="0" y="0"/>
          <a:chExt cx="0" cy="0"/>
        </a:xfrm>
      </p:grpSpPr>
      <p:sp>
        <p:nvSpPr>
          <p:cNvPr id="46" name="Google Shape;46;p61"/>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rmAutofit/>
          </a:bodyPr>
          <a:lstStyle>
            <a:lvl1pPr marL="609585" lvl="0" indent="-304792" algn="l">
              <a:lnSpc>
                <a:spcPct val="100000"/>
              </a:lnSpc>
              <a:spcBef>
                <a:spcPts val="0"/>
              </a:spcBef>
              <a:spcAft>
                <a:spcPts val="0"/>
              </a:spcAft>
              <a:buSzPts val="1800"/>
              <a:buNone/>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47" name="Google Shape;47;p6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6213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48"/>
        <p:cNvGrpSpPr/>
        <p:nvPr/>
      </p:nvGrpSpPr>
      <p:grpSpPr>
        <a:xfrm>
          <a:off x="0" y="0"/>
          <a:ext cx="0" cy="0"/>
          <a:chOff x="0" y="0"/>
          <a:chExt cx="0" cy="0"/>
        </a:xfrm>
      </p:grpSpPr>
      <p:sp>
        <p:nvSpPr>
          <p:cNvPr id="49" name="Google Shape;49;p62"/>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0" name="Google Shape;50;p62"/>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2133"/>
              </a:spcBef>
              <a:spcAft>
                <a:spcPts val="0"/>
              </a:spcAft>
              <a:buClr>
                <a:schemeClr val="dk1"/>
              </a:buClr>
              <a:buSzPts val="1400"/>
              <a:buChar char="○"/>
              <a:defRPr/>
            </a:lvl2pPr>
            <a:lvl3pPr marL="1828754" lvl="2" indent="-423323" algn="l">
              <a:lnSpc>
                <a:spcPct val="90000"/>
              </a:lnSpc>
              <a:spcBef>
                <a:spcPts val="2133"/>
              </a:spcBef>
              <a:spcAft>
                <a:spcPts val="0"/>
              </a:spcAft>
              <a:buClr>
                <a:schemeClr val="dk1"/>
              </a:buClr>
              <a:buSzPts val="1400"/>
              <a:buChar char="■"/>
              <a:defRPr/>
            </a:lvl3pPr>
            <a:lvl4pPr marL="2438339" lvl="3" indent="-423323" algn="l">
              <a:lnSpc>
                <a:spcPct val="90000"/>
              </a:lnSpc>
              <a:spcBef>
                <a:spcPts val="2133"/>
              </a:spcBef>
              <a:spcAft>
                <a:spcPts val="0"/>
              </a:spcAft>
              <a:buClr>
                <a:schemeClr val="dk1"/>
              </a:buClr>
              <a:buSzPts val="1400"/>
              <a:buChar char="●"/>
              <a:defRPr/>
            </a:lvl4pPr>
            <a:lvl5pPr marL="3047924" lvl="4" indent="-423323" algn="l">
              <a:lnSpc>
                <a:spcPct val="90000"/>
              </a:lnSpc>
              <a:spcBef>
                <a:spcPts val="2133"/>
              </a:spcBef>
              <a:spcAft>
                <a:spcPts val="0"/>
              </a:spcAft>
              <a:buClr>
                <a:schemeClr val="dk1"/>
              </a:buClr>
              <a:buSzPts val="1400"/>
              <a:buChar char="○"/>
              <a:defRPr/>
            </a:lvl5pPr>
            <a:lvl6pPr marL="3657509" lvl="5" indent="-423323" algn="l">
              <a:lnSpc>
                <a:spcPct val="90000"/>
              </a:lnSpc>
              <a:spcBef>
                <a:spcPts val="2133"/>
              </a:spcBef>
              <a:spcAft>
                <a:spcPts val="0"/>
              </a:spcAft>
              <a:buClr>
                <a:schemeClr val="dk1"/>
              </a:buClr>
              <a:buSzPts val="1400"/>
              <a:buChar char="■"/>
              <a:defRPr/>
            </a:lvl6pPr>
            <a:lvl7pPr marL="4267093" lvl="6" indent="-423323" algn="l">
              <a:lnSpc>
                <a:spcPct val="90000"/>
              </a:lnSpc>
              <a:spcBef>
                <a:spcPts val="2133"/>
              </a:spcBef>
              <a:spcAft>
                <a:spcPts val="0"/>
              </a:spcAft>
              <a:buClr>
                <a:schemeClr val="dk1"/>
              </a:buClr>
              <a:buSzPts val="1400"/>
              <a:buChar char="●"/>
              <a:defRPr/>
            </a:lvl7pPr>
            <a:lvl8pPr marL="4876678" lvl="7" indent="-423323" algn="l">
              <a:lnSpc>
                <a:spcPct val="90000"/>
              </a:lnSpc>
              <a:spcBef>
                <a:spcPts val="2133"/>
              </a:spcBef>
              <a:spcAft>
                <a:spcPts val="0"/>
              </a:spcAft>
              <a:buClr>
                <a:schemeClr val="dk1"/>
              </a:buClr>
              <a:buSzPts val="1400"/>
              <a:buChar char="○"/>
              <a:defRPr/>
            </a:lvl8pPr>
            <a:lvl9pPr marL="5486263" lvl="8" indent="-423323" algn="l">
              <a:lnSpc>
                <a:spcPct val="90000"/>
              </a:lnSpc>
              <a:spcBef>
                <a:spcPts val="2133"/>
              </a:spcBef>
              <a:spcAft>
                <a:spcPts val="2133"/>
              </a:spcAft>
              <a:buClr>
                <a:schemeClr val="dk1"/>
              </a:buClr>
              <a:buSzPts val="1400"/>
              <a:buChar char="■"/>
              <a:defRPr/>
            </a:lvl9pPr>
          </a:lstStyle>
          <a:p>
            <a:endParaRPr/>
          </a:p>
        </p:txBody>
      </p:sp>
      <p:sp>
        <p:nvSpPr>
          <p:cNvPr id="51" name="Google Shape;51;p6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2" name="Google Shape;52;p6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3" name="Google Shape;53;p6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7504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mparación" type="twoTxTwoObj">
  <p:cSld name="Comparación">
    <p:spTree>
      <p:nvGrpSpPr>
        <p:cNvPr id="1" name="Shape 54"/>
        <p:cNvGrpSpPr/>
        <p:nvPr/>
      </p:nvGrpSpPr>
      <p:grpSpPr>
        <a:xfrm>
          <a:off x="0" y="0"/>
          <a:ext cx="0" cy="0"/>
          <a:chOff x="0" y="0"/>
          <a:chExt cx="0" cy="0"/>
        </a:xfrm>
      </p:grpSpPr>
      <p:sp>
        <p:nvSpPr>
          <p:cNvPr id="55" name="Google Shape;55;p63"/>
          <p:cNvSpPr txBox="1">
            <a:spLocks noGrp="1"/>
          </p:cNvSpPr>
          <p:nvPr>
            <p:ph type="title"/>
          </p:nvPr>
        </p:nvSpPr>
        <p:spPr>
          <a:xfrm>
            <a:off x="839788" y="365127"/>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6" name="Google Shape;56;p63"/>
          <p:cNvSpPr txBox="1">
            <a:spLocks noGrp="1"/>
          </p:cNvSpPr>
          <p:nvPr>
            <p:ph type="body" idx="1"/>
          </p:nvPr>
        </p:nvSpPr>
        <p:spPr>
          <a:xfrm>
            <a:off x="839789" y="1681163"/>
            <a:ext cx="5158000" cy="824000"/>
          </a:xfrm>
          <a:prstGeom prst="rect">
            <a:avLst/>
          </a:prstGeom>
          <a:noFill/>
          <a:ln>
            <a:noFill/>
          </a:ln>
        </p:spPr>
        <p:txBody>
          <a:bodyPr spcFirstLastPara="1" wrap="square" lIns="68575" tIns="34275" rIns="68575" bIns="34275" anchor="b" anchorCtr="0">
            <a:normAutofit/>
          </a:bodyPr>
          <a:lstStyle>
            <a:lvl1pPr marL="609585" lvl="0" indent="-304792" algn="l">
              <a:lnSpc>
                <a:spcPct val="90000"/>
              </a:lnSpc>
              <a:spcBef>
                <a:spcPts val="1067"/>
              </a:spcBef>
              <a:spcAft>
                <a:spcPts val="0"/>
              </a:spcAft>
              <a:buClr>
                <a:schemeClr val="dk1"/>
              </a:buClr>
              <a:buSzPts val="1800"/>
              <a:buNone/>
              <a:defRPr sz="2400" b="1"/>
            </a:lvl1pPr>
            <a:lvl2pPr marL="1219170" lvl="1" indent="-304792" algn="l">
              <a:lnSpc>
                <a:spcPct val="90000"/>
              </a:lnSpc>
              <a:spcBef>
                <a:spcPts val="1600"/>
              </a:spcBef>
              <a:spcAft>
                <a:spcPts val="0"/>
              </a:spcAft>
              <a:buClr>
                <a:schemeClr val="dk1"/>
              </a:buClr>
              <a:buSzPts val="1500"/>
              <a:buNone/>
              <a:defRPr sz="2000" b="1"/>
            </a:lvl2pPr>
            <a:lvl3pPr marL="1828754" lvl="2" indent="-304792" algn="l">
              <a:lnSpc>
                <a:spcPct val="90000"/>
              </a:lnSpc>
              <a:spcBef>
                <a:spcPts val="1600"/>
              </a:spcBef>
              <a:spcAft>
                <a:spcPts val="0"/>
              </a:spcAft>
              <a:buClr>
                <a:schemeClr val="dk1"/>
              </a:buClr>
              <a:buSzPts val="1400"/>
              <a:buNone/>
              <a:defRPr sz="1867" b="1"/>
            </a:lvl3pPr>
            <a:lvl4pPr marL="2438339" lvl="3" indent="-304792" algn="l">
              <a:lnSpc>
                <a:spcPct val="90000"/>
              </a:lnSpc>
              <a:spcBef>
                <a:spcPts val="1600"/>
              </a:spcBef>
              <a:spcAft>
                <a:spcPts val="0"/>
              </a:spcAft>
              <a:buClr>
                <a:schemeClr val="dk1"/>
              </a:buClr>
              <a:buSzPts val="1200"/>
              <a:buNone/>
              <a:defRPr sz="1600" b="1"/>
            </a:lvl4pPr>
            <a:lvl5pPr marL="3047924" lvl="4" indent="-304792" algn="l">
              <a:lnSpc>
                <a:spcPct val="90000"/>
              </a:lnSpc>
              <a:spcBef>
                <a:spcPts val="1600"/>
              </a:spcBef>
              <a:spcAft>
                <a:spcPts val="0"/>
              </a:spcAft>
              <a:buClr>
                <a:schemeClr val="dk1"/>
              </a:buClr>
              <a:buSzPts val="1200"/>
              <a:buNone/>
              <a:defRPr sz="1600" b="1"/>
            </a:lvl5pPr>
            <a:lvl6pPr marL="3657509" lvl="5" indent="-304792" algn="l">
              <a:lnSpc>
                <a:spcPct val="90000"/>
              </a:lnSpc>
              <a:spcBef>
                <a:spcPts val="1600"/>
              </a:spcBef>
              <a:spcAft>
                <a:spcPts val="0"/>
              </a:spcAft>
              <a:buClr>
                <a:schemeClr val="dk1"/>
              </a:buClr>
              <a:buSzPts val="1200"/>
              <a:buNone/>
              <a:defRPr sz="1600" b="1"/>
            </a:lvl6pPr>
            <a:lvl7pPr marL="4267093" lvl="6" indent="-304792" algn="l">
              <a:lnSpc>
                <a:spcPct val="90000"/>
              </a:lnSpc>
              <a:spcBef>
                <a:spcPts val="1600"/>
              </a:spcBef>
              <a:spcAft>
                <a:spcPts val="0"/>
              </a:spcAft>
              <a:buClr>
                <a:schemeClr val="dk1"/>
              </a:buClr>
              <a:buSzPts val="1200"/>
              <a:buNone/>
              <a:defRPr sz="1600" b="1"/>
            </a:lvl7pPr>
            <a:lvl8pPr marL="4876678" lvl="7" indent="-304792" algn="l">
              <a:lnSpc>
                <a:spcPct val="90000"/>
              </a:lnSpc>
              <a:spcBef>
                <a:spcPts val="1600"/>
              </a:spcBef>
              <a:spcAft>
                <a:spcPts val="0"/>
              </a:spcAft>
              <a:buClr>
                <a:schemeClr val="dk1"/>
              </a:buClr>
              <a:buSzPts val="1200"/>
              <a:buNone/>
              <a:defRPr sz="1600" b="1"/>
            </a:lvl8pPr>
            <a:lvl9pPr marL="5486263" lvl="8" indent="-304792" algn="l">
              <a:lnSpc>
                <a:spcPct val="90000"/>
              </a:lnSpc>
              <a:spcBef>
                <a:spcPts val="1600"/>
              </a:spcBef>
              <a:spcAft>
                <a:spcPts val="1600"/>
              </a:spcAft>
              <a:buClr>
                <a:schemeClr val="dk1"/>
              </a:buClr>
              <a:buSzPts val="1200"/>
              <a:buNone/>
              <a:defRPr sz="1600" b="1"/>
            </a:lvl9pPr>
          </a:lstStyle>
          <a:p>
            <a:endParaRPr/>
          </a:p>
        </p:txBody>
      </p:sp>
      <p:sp>
        <p:nvSpPr>
          <p:cNvPr id="57" name="Google Shape;57;p63"/>
          <p:cNvSpPr txBox="1">
            <a:spLocks noGrp="1"/>
          </p:cNvSpPr>
          <p:nvPr>
            <p:ph type="body" idx="2"/>
          </p:nvPr>
        </p:nvSpPr>
        <p:spPr>
          <a:xfrm>
            <a:off x="839789" y="2505075"/>
            <a:ext cx="5158000" cy="36848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58" name="Google Shape;58;p63"/>
          <p:cNvSpPr txBox="1">
            <a:spLocks noGrp="1"/>
          </p:cNvSpPr>
          <p:nvPr>
            <p:ph type="body" idx="3"/>
          </p:nvPr>
        </p:nvSpPr>
        <p:spPr>
          <a:xfrm>
            <a:off x="6172201" y="1681163"/>
            <a:ext cx="5183200" cy="824000"/>
          </a:xfrm>
          <a:prstGeom prst="rect">
            <a:avLst/>
          </a:prstGeom>
          <a:noFill/>
          <a:ln>
            <a:noFill/>
          </a:ln>
        </p:spPr>
        <p:txBody>
          <a:bodyPr spcFirstLastPara="1" wrap="square" lIns="68575" tIns="34275" rIns="68575" bIns="34275" anchor="b" anchorCtr="0">
            <a:normAutofit/>
          </a:bodyPr>
          <a:lstStyle>
            <a:lvl1pPr marL="609585" lvl="0" indent="-304792" algn="l">
              <a:lnSpc>
                <a:spcPct val="90000"/>
              </a:lnSpc>
              <a:spcBef>
                <a:spcPts val="1067"/>
              </a:spcBef>
              <a:spcAft>
                <a:spcPts val="0"/>
              </a:spcAft>
              <a:buClr>
                <a:schemeClr val="dk1"/>
              </a:buClr>
              <a:buSzPts val="1800"/>
              <a:buNone/>
              <a:defRPr sz="2400" b="1"/>
            </a:lvl1pPr>
            <a:lvl2pPr marL="1219170" lvl="1" indent="-304792" algn="l">
              <a:lnSpc>
                <a:spcPct val="90000"/>
              </a:lnSpc>
              <a:spcBef>
                <a:spcPts val="1600"/>
              </a:spcBef>
              <a:spcAft>
                <a:spcPts val="0"/>
              </a:spcAft>
              <a:buClr>
                <a:schemeClr val="dk1"/>
              </a:buClr>
              <a:buSzPts val="1500"/>
              <a:buNone/>
              <a:defRPr sz="2000" b="1"/>
            </a:lvl2pPr>
            <a:lvl3pPr marL="1828754" lvl="2" indent="-304792" algn="l">
              <a:lnSpc>
                <a:spcPct val="90000"/>
              </a:lnSpc>
              <a:spcBef>
                <a:spcPts val="1600"/>
              </a:spcBef>
              <a:spcAft>
                <a:spcPts val="0"/>
              </a:spcAft>
              <a:buClr>
                <a:schemeClr val="dk1"/>
              </a:buClr>
              <a:buSzPts val="1400"/>
              <a:buNone/>
              <a:defRPr sz="1867" b="1"/>
            </a:lvl3pPr>
            <a:lvl4pPr marL="2438339" lvl="3" indent="-304792" algn="l">
              <a:lnSpc>
                <a:spcPct val="90000"/>
              </a:lnSpc>
              <a:spcBef>
                <a:spcPts val="1600"/>
              </a:spcBef>
              <a:spcAft>
                <a:spcPts val="0"/>
              </a:spcAft>
              <a:buClr>
                <a:schemeClr val="dk1"/>
              </a:buClr>
              <a:buSzPts val="1200"/>
              <a:buNone/>
              <a:defRPr sz="1600" b="1"/>
            </a:lvl4pPr>
            <a:lvl5pPr marL="3047924" lvl="4" indent="-304792" algn="l">
              <a:lnSpc>
                <a:spcPct val="90000"/>
              </a:lnSpc>
              <a:spcBef>
                <a:spcPts val="1600"/>
              </a:spcBef>
              <a:spcAft>
                <a:spcPts val="0"/>
              </a:spcAft>
              <a:buClr>
                <a:schemeClr val="dk1"/>
              </a:buClr>
              <a:buSzPts val="1200"/>
              <a:buNone/>
              <a:defRPr sz="1600" b="1"/>
            </a:lvl5pPr>
            <a:lvl6pPr marL="3657509" lvl="5" indent="-304792" algn="l">
              <a:lnSpc>
                <a:spcPct val="90000"/>
              </a:lnSpc>
              <a:spcBef>
                <a:spcPts val="1600"/>
              </a:spcBef>
              <a:spcAft>
                <a:spcPts val="0"/>
              </a:spcAft>
              <a:buClr>
                <a:schemeClr val="dk1"/>
              </a:buClr>
              <a:buSzPts val="1200"/>
              <a:buNone/>
              <a:defRPr sz="1600" b="1"/>
            </a:lvl6pPr>
            <a:lvl7pPr marL="4267093" lvl="6" indent="-304792" algn="l">
              <a:lnSpc>
                <a:spcPct val="90000"/>
              </a:lnSpc>
              <a:spcBef>
                <a:spcPts val="1600"/>
              </a:spcBef>
              <a:spcAft>
                <a:spcPts val="0"/>
              </a:spcAft>
              <a:buClr>
                <a:schemeClr val="dk1"/>
              </a:buClr>
              <a:buSzPts val="1200"/>
              <a:buNone/>
              <a:defRPr sz="1600" b="1"/>
            </a:lvl7pPr>
            <a:lvl8pPr marL="4876678" lvl="7" indent="-304792" algn="l">
              <a:lnSpc>
                <a:spcPct val="90000"/>
              </a:lnSpc>
              <a:spcBef>
                <a:spcPts val="1600"/>
              </a:spcBef>
              <a:spcAft>
                <a:spcPts val="0"/>
              </a:spcAft>
              <a:buClr>
                <a:schemeClr val="dk1"/>
              </a:buClr>
              <a:buSzPts val="1200"/>
              <a:buNone/>
              <a:defRPr sz="1600" b="1"/>
            </a:lvl8pPr>
            <a:lvl9pPr marL="5486263" lvl="8" indent="-304792" algn="l">
              <a:lnSpc>
                <a:spcPct val="90000"/>
              </a:lnSpc>
              <a:spcBef>
                <a:spcPts val="1600"/>
              </a:spcBef>
              <a:spcAft>
                <a:spcPts val="1600"/>
              </a:spcAft>
              <a:buClr>
                <a:schemeClr val="dk1"/>
              </a:buClr>
              <a:buSzPts val="1200"/>
              <a:buNone/>
              <a:defRPr sz="1600" b="1"/>
            </a:lvl9pPr>
          </a:lstStyle>
          <a:p>
            <a:endParaRPr/>
          </a:p>
        </p:txBody>
      </p:sp>
      <p:sp>
        <p:nvSpPr>
          <p:cNvPr id="59" name="Google Shape;59;p63"/>
          <p:cNvSpPr txBox="1">
            <a:spLocks noGrp="1"/>
          </p:cNvSpPr>
          <p:nvPr>
            <p:ph type="body" idx="4"/>
          </p:nvPr>
        </p:nvSpPr>
        <p:spPr>
          <a:xfrm>
            <a:off x="6172201" y="2505075"/>
            <a:ext cx="5183200" cy="36848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60" name="Google Shape;60;p63"/>
          <p:cNvSpPr txBox="1">
            <a:spLocks noGrp="1"/>
          </p:cNvSpPr>
          <p:nvPr>
            <p:ph type="dt" idx="10"/>
          </p:nvPr>
        </p:nvSpPr>
        <p:spPr>
          <a:xfrm>
            <a:off x="838200" y="6356352"/>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1" name="Google Shape;61;p63"/>
          <p:cNvSpPr txBox="1">
            <a:spLocks noGrp="1"/>
          </p:cNvSpPr>
          <p:nvPr>
            <p:ph type="ftr" idx="11"/>
          </p:nvPr>
        </p:nvSpPr>
        <p:spPr>
          <a:xfrm>
            <a:off x="4038600" y="6356352"/>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2" name="Google Shape;62;p63"/>
          <p:cNvSpPr txBox="1">
            <a:spLocks noGrp="1"/>
          </p:cNvSpPr>
          <p:nvPr>
            <p:ph type="sldNum" idx="12"/>
          </p:nvPr>
        </p:nvSpPr>
        <p:spPr>
          <a:xfrm>
            <a:off x="8610600" y="6356352"/>
            <a:ext cx="27432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146259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63"/>
        <p:cNvGrpSpPr/>
        <p:nvPr/>
      </p:nvGrpSpPr>
      <p:grpSpPr>
        <a:xfrm>
          <a:off x="0" y="0"/>
          <a:ext cx="0" cy="0"/>
          <a:chOff x="0" y="0"/>
          <a:chExt cx="0" cy="0"/>
        </a:xfrm>
      </p:grpSpPr>
      <p:sp>
        <p:nvSpPr>
          <p:cNvPr id="64" name="Google Shape;64;p64"/>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64"/>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66" name="Google Shape;66;p64"/>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67" name="Google Shape;67;p6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10044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8"/>
        <p:cNvGrpSpPr/>
        <p:nvPr/>
      </p:nvGrpSpPr>
      <p:grpSpPr>
        <a:xfrm>
          <a:off x="0" y="0"/>
          <a:ext cx="0" cy="0"/>
          <a:chOff x="0" y="0"/>
          <a:chExt cx="0" cy="0"/>
        </a:xfrm>
      </p:grpSpPr>
      <p:sp>
        <p:nvSpPr>
          <p:cNvPr id="69" name="Google Shape;69;p65"/>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70" name="Google Shape;70;p65"/>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rm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71" name="Google Shape;71;p6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621078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2"/>
        <p:cNvGrpSpPr/>
        <p:nvPr/>
      </p:nvGrpSpPr>
      <p:grpSpPr>
        <a:xfrm>
          <a:off x="0" y="0"/>
          <a:ext cx="0" cy="0"/>
          <a:chOff x="0" y="0"/>
          <a:chExt cx="0" cy="0"/>
        </a:xfrm>
      </p:grpSpPr>
      <p:sp>
        <p:nvSpPr>
          <p:cNvPr id="73" name="Google Shape;73;p66"/>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74" name="Google Shape;74;p6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63895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75"/>
        <p:cNvGrpSpPr/>
        <p:nvPr/>
      </p:nvGrpSpPr>
      <p:grpSpPr>
        <a:xfrm>
          <a:off x="0" y="0"/>
          <a:ext cx="0" cy="0"/>
          <a:chOff x="0" y="0"/>
          <a:chExt cx="0" cy="0"/>
        </a:xfrm>
      </p:grpSpPr>
      <p:sp>
        <p:nvSpPr>
          <p:cNvPr id="76" name="Google Shape;76;p67"/>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77" name="Google Shape;77;p67"/>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78" name="Google Shape;78;p67"/>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79" name="Google Shape;79;p67"/>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80" name="Google Shape;80;p6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42640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1"/>
        <p:cNvGrpSpPr/>
        <p:nvPr/>
      </p:nvGrpSpPr>
      <p:grpSpPr>
        <a:xfrm>
          <a:off x="0" y="0"/>
          <a:ext cx="0" cy="0"/>
          <a:chOff x="0" y="0"/>
          <a:chExt cx="0" cy="0"/>
        </a:xfrm>
      </p:grpSpPr>
      <p:sp>
        <p:nvSpPr>
          <p:cNvPr id="82" name="Google Shape;82;p68"/>
          <p:cNvSpPr txBox="1">
            <a:spLocks noGrp="1"/>
          </p:cNvSpPr>
          <p:nvPr>
            <p:ph type="title"/>
          </p:nvPr>
        </p:nvSpPr>
        <p:spPr>
          <a:xfrm>
            <a:off x="415600" y="1474833"/>
            <a:ext cx="11360800" cy="26180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a:endParaRPr/>
          </a:p>
        </p:txBody>
      </p:sp>
      <p:sp>
        <p:nvSpPr>
          <p:cNvPr id="83" name="Google Shape;83;p68"/>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rm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0"/>
              </a:spcBef>
              <a:spcAft>
                <a:spcPts val="0"/>
              </a:spcAft>
              <a:buSzPts val="1400"/>
              <a:buChar char="○"/>
              <a:defRPr/>
            </a:lvl2pPr>
            <a:lvl3pPr marL="1828754" lvl="2" indent="-423323" algn="ctr">
              <a:lnSpc>
                <a:spcPct val="115000"/>
              </a:lnSpc>
              <a:spcBef>
                <a:spcPts val="0"/>
              </a:spcBef>
              <a:spcAft>
                <a:spcPts val="0"/>
              </a:spcAft>
              <a:buSzPts val="1400"/>
              <a:buChar char="■"/>
              <a:defRPr/>
            </a:lvl3pPr>
            <a:lvl4pPr marL="2438339" lvl="3" indent="-423323" algn="ctr">
              <a:lnSpc>
                <a:spcPct val="115000"/>
              </a:lnSpc>
              <a:spcBef>
                <a:spcPts val="0"/>
              </a:spcBef>
              <a:spcAft>
                <a:spcPts val="0"/>
              </a:spcAft>
              <a:buSzPts val="1400"/>
              <a:buChar char="●"/>
              <a:defRPr/>
            </a:lvl4pPr>
            <a:lvl5pPr marL="3047924" lvl="4" indent="-423323" algn="ctr">
              <a:lnSpc>
                <a:spcPct val="115000"/>
              </a:lnSpc>
              <a:spcBef>
                <a:spcPts val="0"/>
              </a:spcBef>
              <a:spcAft>
                <a:spcPts val="0"/>
              </a:spcAft>
              <a:buSzPts val="1400"/>
              <a:buChar char="○"/>
              <a:defRPr/>
            </a:lvl5pPr>
            <a:lvl6pPr marL="3657509" lvl="5" indent="-423323" algn="ctr">
              <a:lnSpc>
                <a:spcPct val="115000"/>
              </a:lnSpc>
              <a:spcBef>
                <a:spcPts val="0"/>
              </a:spcBef>
              <a:spcAft>
                <a:spcPts val="0"/>
              </a:spcAft>
              <a:buSzPts val="1400"/>
              <a:buChar char="■"/>
              <a:defRPr/>
            </a:lvl6pPr>
            <a:lvl7pPr marL="4267093" lvl="6" indent="-423323" algn="ctr">
              <a:lnSpc>
                <a:spcPct val="115000"/>
              </a:lnSpc>
              <a:spcBef>
                <a:spcPts val="0"/>
              </a:spcBef>
              <a:spcAft>
                <a:spcPts val="0"/>
              </a:spcAft>
              <a:buSzPts val="1400"/>
              <a:buChar char="●"/>
              <a:defRPr/>
            </a:lvl7pPr>
            <a:lvl8pPr marL="4876678" lvl="7" indent="-423323" algn="ctr">
              <a:lnSpc>
                <a:spcPct val="115000"/>
              </a:lnSpc>
              <a:spcBef>
                <a:spcPts val="0"/>
              </a:spcBef>
              <a:spcAft>
                <a:spcPts val="0"/>
              </a:spcAft>
              <a:buSzPts val="1400"/>
              <a:buChar char="○"/>
              <a:defRPr/>
            </a:lvl8pPr>
            <a:lvl9pPr marL="5486263" lvl="8" indent="-423323" algn="ctr">
              <a:lnSpc>
                <a:spcPct val="115000"/>
              </a:lnSpc>
              <a:spcBef>
                <a:spcPts val="0"/>
              </a:spcBef>
              <a:spcAft>
                <a:spcPts val="0"/>
              </a:spcAft>
              <a:buSzPts val="1400"/>
              <a:buChar char="■"/>
              <a:defRPr/>
            </a:lvl9pPr>
          </a:lstStyle>
          <a:p>
            <a:endParaRPr/>
          </a:p>
        </p:txBody>
      </p:sp>
      <p:sp>
        <p:nvSpPr>
          <p:cNvPr id="84" name="Google Shape;84;p6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056763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85"/>
        <p:cNvGrpSpPr/>
        <p:nvPr/>
      </p:nvGrpSpPr>
      <p:grpSpPr>
        <a:xfrm>
          <a:off x="0" y="0"/>
          <a:ext cx="0" cy="0"/>
          <a:chOff x="0" y="0"/>
          <a:chExt cx="0" cy="0"/>
        </a:xfrm>
      </p:grpSpPr>
      <p:pic>
        <p:nvPicPr>
          <p:cNvPr id="86" name="Google Shape;86;p69"/>
          <p:cNvPicPr preferRelativeResize="0"/>
          <p:nvPr/>
        </p:nvPicPr>
        <p:blipFill rotWithShape="1">
          <a:blip r:embed="rId2">
            <a:alphaModFix/>
          </a:blip>
          <a:srcRect/>
          <a:stretch/>
        </p:blipFill>
        <p:spPr>
          <a:xfrm>
            <a:off x="179511" y="206485"/>
            <a:ext cx="11832980" cy="6445033"/>
          </a:xfrm>
          <a:prstGeom prst="rect">
            <a:avLst/>
          </a:prstGeom>
          <a:noFill/>
          <a:ln>
            <a:noFill/>
          </a:ln>
        </p:spPr>
      </p:pic>
      <p:sp>
        <p:nvSpPr>
          <p:cNvPr id="87" name="Google Shape;87;p69"/>
          <p:cNvSpPr txBox="1">
            <a:spLocks noGrp="1"/>
          </p:cNvSpPr>
          <p:nvPr>
            <p:ph type="subTitle" idx="1"/>
          </p:nvPr>
        </p:nvSpPr>
        <p:spPr>
          <a:xfrm>
            <a:off x="1359355" y="4595847"/>
            <a:ext cx="8092800" cy="317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1067"/>
              </a:spcBef>
              <a:spcAft>
                <a:spcPts val="0"/>
              </a:spcAft>
              <a:buClr>
                <a:schemeClr val="accent3"/>
              </a:buClr>
              <a:buSzPts val="1500"/>
              <a:buNone/>
              <a:defRPr sz="2000" b="1">
                <a:solidFill>
                  <a:schemeClr val="accent3"/>
                </a:solidFill>
                <a:latin typeface="Arial"/>
                <a:ea typeface="Arial"/>
                <a:cs typeface="Arial"/>
                <a:sym typeface="Arial"/>
              </a:defRPr>
            </a:lvl1pPr>
            <a:lvl2pPr lvl="1" algn="ctr">
              <a:lnSpc>
                <a:spcPct val="90000"/>
              </a:lnSpc>
              <a:spcBef>
                <a:spcPts val="1600"/>
              </a:spcBef>
              <a:spcAft>
                <a:spcPts val="0"/>
              </a:spcAft>
              <a:buClr>
                <a:schemeClr val="dk1"/>
              </a:buClr>
              <a:buSzPts val="1500"/>
              <a:buNone/>
              <a:defRPr sz="2000"/>
            </a:lvl2pPr>
            <a:lvl3pPr lvl="2" algn="ctr">
              <a:lnSpc>
                <a:spcPct val="90000"/>
              </a:lnSpc>
              <a:spcBef>
                <a:spcPts val="1600"/>
              </a:spcBef>
              <a:spcAft>
                <a:spcPts val="0"/>
              </a:spcAft>
              <a:buClr>
                <a:schemeClr val="dk1"/>
              </a:buClr>
              <a:buSzPts val="1400"/>
              <a:buNone/>
              <a:defRPr sz="1867"/>
            </a:lvl3pPr>
            <a:lvl4pPr lvl="3" algn="ctr">
              <a:lnSpc>
                <a:spcPct val="90000"/>
              </a:lnSpc>
              <a:spcBef>
                <a:spcPts val="1600"/>
              </a:spcBef>
              <a:spcAft>
                <a:spcPts val="0"/>
              </a:spcAft>
              <a:buClr>
                <a:schemeClr val="dk1"/>
              </a:buClr>
              <a:buSzPts val="1200"/>
              <a:buNone/>
              <a:defRPr sz="1600"/>
            </a:lvl4pPr>
            <a:lvl5pPr lvl="4" algn="ctr">
              <a:lnSpc>
                <a:spcPct val="90000"/>
              </a:lnSpc>
              <a:spcBef>
                <a:spcPts val="1600"/>
              </a:spcBef>
              <a:spcAft>
                <a:spcPts val="0"/>
              </a:spcAft>
              <a:buClr>
                <a:schemeClr val="dk1"/>
              </a:buClr>
              <a:buSzPts val="1200"/>
              <a:buNone/>
              <a:defRPr sz="1600"/>
            </a:lvl5pPr>
            <a:lvl6pPr lvl="5" algn="ctr">
              <a:lnSpc>
                <a:spcPct val="90000"/>
              </a:lnSpc>
              <a:spcBef>
                <a:spcPts val="1600"/>
              </a:spcBef>
              <a:spcAft>
                <a:spcPts val="0"/>
              </a:spcAft>
              <a:buClr>
                <a:schemeClr val="dk1"/>
              </a:buClr>
              <a:buSzPts val="1200"/>
              <a:buNone/>
              <a:defRPr sz="1600"/>
            </a:lvl6pPr>
            <a:lvl7pPr lvl="6" algn="ctr">
              <a:lnSpc>
                <a:spcPct val="90000"/>
              </a:lnSpc>
              <a:spcBef>
                <a:spcPts val="1600"/>
              </a:spcBef>
              <a:spcAft>
                <a:spcPts val="0"/>
              </a:spcAft>
              <a:buClr>
                <a:schemeClr val="dk1"/>
              </a:buClr>
              <a:buSzPts val="1200"/>
              <a:buNone/>
              <a:defRPr sz="1600"/>
            </a:lvl7pPr>
            <a:lvl8pPr lvl="7" algn="ctr">
              <a:lnSpc>
                <a:spcPct val="90000"/>
              </a:lnSpc>
              <a:spcBef>
                <a:spcPts val="1600"/>
              </a:spcBef>
              <a:spcAft>
                <a:spcPts val="0"/>
              </a:spcAft>
              <a:buClr>
                <a:schemeClr val="dk1"/>
              </a:buClr>
              <a:buSzPts val="1200"/>
              <a:buNone/>
              <a:defRPr sz="1600"/>
            </a:lvl8pPr>
            <a:lvl9pPr lvl="8" algn="ctr">
              <a:lnSpc>
                <a:spcPct val="90000"/>
              </a:lnSpc>
              <a:spcBef>
                <a:spcPts val="1600"/>
              </a:spcBef>
              <a:spcAft>
                <a:spcPts val="1600"/>
              </a:spcAft>
              <a:buClr>
                <a:schemeClr val="dk1"/>
              </a:buClr>
              <a:buSzPts val="1200"/>
              <a:buNone/>
              <a:defRPr sz="1600"/>
            </a:lvl9pPr>
          </a:lstStyle>
          <a:p>
            <a:endParaRPr/>
          </a:p>
        </p:txBody>
      </p:sp>
      <p:sp>
        <p:nvSpPr>
          <p:cNvPr id="88" name="Google Shape;88;p69"/>
          <p:cNvSpPr txBox="1">
            <a:spLocks noGrp="1"/>
          </p:cNvSpPr>
          <p:nvPr>
            <p:ph type="body" idx="2"/>
          </p:nvPr>
        </p:nvSpPr>
        <p:spPr>
          <a:xfrm>
            <a:off x="1359355" y="4951705"/>
            <a:ext cx="7850000" cy="317600"/>
          </a:xfrm>
          <a:prstGeom prst="rect">
            <a:avLst/>
          </a:prstGeom>
          <a:noFill/>
          <a:ln>
            <a:noFill/>
          </a:ln>
        </p:spPr>
        <p:txBody>
          <a:bodyPr spcFirstLastPara="1" wrap="square" lIns="68575" tIns="34275" rIns="68575" bIns="34275" anchor="ctr" anchorCtr="0">
            <a:normAutofit/>
          </a:bodyPr>
          <a:lstStyle>
            <a:lvl1pPr marL="609585" lvl="0" indent="-304792" algn="l">
              <a:lnSpc>
                <a:spcPct val="90000"/>
              </a:lnSpc>
              <a:spcBef>
                <a:spcPts val="1067"/>
              </a:spcBef>
              <a:spcAft>
                <a:spcPts val="0"/>
              </a:spcAft>
              <a:buClr>
                <a:schemeClr val="accent3"/>
              </a:buClr>
              <a:buSzPts val="1500"/>
              <a:buNone/>
              <a:defRPr sz="2000">
                <a:solidFill>
                  <a:schemeClr val="accent3"/>
                </a:solidFill>
                <a:latin typeface="Arial"/>
                <a:ea typeface="Arial"/>
                <a:cs typeface="Arial"/>
                <a:sym typeface="Arial"/>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89" name="Google Shape;89;p69"/>
          <p:cNvSpPr txBox="1">
            <a:spLocks noGrp="1"/>
          </p:cNvSpPr>
          <p:nvPr>
            <p:ph type="body" idx="3"/>
          </p:nvPr>
        </p:nvSpPr>
        <p:spPr>
          <a:xfrm>
            <a:off x="1359355" y="5310575"/>
            <a:ext cx="6693200" cy="317600"/>
          </a:xfrm>
          <a:prstGeom prst="rect">
            <a:avLst/>
          </a:prstGeom>
          <a:noFill/>
          <a:ln>
            <a:noFill/>
          </a:ln>
        </p:spPr>
        <p:txBody>
          <a:bodyPr spcFirstLastPara="1" wrap="square" lIns="68575" tIns="34275" rIns="68575" bIns="34275" anchor="ctr" anchorCtr="0">
            <a:noAutofit/>
          </a:bodyPr>
          <a:lstStyle>
            <a:lvl1pPr marL="609585" lvl="0" indent="-304792" algn="l">
              <a:lnSpc>
                <a:spcPct val="90000"/>
              </a:lnSpc>
              <a:spcBef>
                <a:spcPts val="1067"/>
              </a:spcBef>
              <a:spcAft>
                <a:spcPts val="0"/>
              </a:spcAft>
              <a:buClr>
                <a:schemeClr val="accent3"/>
              </a:buClr>
              <a:buSzPts val="1500"/>
              <a:buNone/>
              <a:defRPr sz="2000">
                <a:solidFill>
                  <a:schemeClr val="accent3"/>
                </a:solidFill>
                <a:latin typeface="Arial"/>
                <a:ea typeface="Arial"/>
                <a:cs typeface="Arial"/>
                <a:sym typeface="Arial"/>
              </a:defRPr>
            </a:lvl1pPr>
            <a:lvl2pPr marL="1219170" lvl="1" indent="-457189" algn="l">
              <a:lnSpc>
                <a:spcPct val="90000"/>
              </a:lnSpc>
              <a:spcBef>
                <a:spcPts val="1600"/>
              </a:spcBef>
              <a:spcAft>
                <a:spcPts val="0"/>
              </a:spcAft>
              <a:buClr>
                <a:schemeClr val="lt1"/>
              </a:buClr>
              <a:buSzPts val="1800"/>
              <a:buChar char="○"/>
              <a:defRPr sz="2400">
                <a:solidFill>
                  <a:schemeClr val="lt1"/>
                </a:solidFill>
              </a:defRPr>
            </a:lvl2pPr>
            <a:lvl3pPr marL="1828754" lvl="2" indent="-431789" algn="l">
              <a:lnSpc>
                <a:spcPct val="90000"/>
              </a:lnSpc>
              <a:spcBef>
                <a:spcPts val="1600"/>
              </a:spcBef>
              <a:spcAft>
                <a:spcPts val="0"/>
              </a:spcAft>
              <a:buClr>
                <a:schemeClr val="lt1"/>
              </a:buClr>
              <a:buSzPts val="1500"/>
              <a:buChar char="■"/>
              <a:defRPr sz="2000">
                <a:solidFill>
                  <a:schemeClr val="lt1"/>
                </a:solidFill>
              </a:defRPr>
            </a:lvl3pPr>
            <a:lvl4pPr marL="2438339" lvl="3" indent="-423323" algn="l">
              <a:lnSpc>
                <a:spcPct val="90000"/>
              </a:lnSpc>
              <a:spcBef>
                <a:spcPts val="1600"/>
              </a:spcBef>
              <a:spcAft>
                <a:spcPts val="0"/>
              </a:spcAft>
              <a:buClr>
                <a:schemeClr val="lt1"/>
              </a:buClr>
              <a:buSzPts val="1400"/>
              <a:buChar char="●"/>
              <a:defRPr sz="1867">
                <a:solidFill>
                  <a:schemeClr val="lt1"/>
                </a:solidFill>
              </a:defRPr>
            </a:lvl4pPr>
            <a:lvl5pPr marL="3047924" lvl="4" indent="-423323" algn="l">
              <a:lnSpc>
                <a:spcPct val="90000"/>
              </a:lnSpc>
              <a:spcBef>
                <a:spcPts val="1600"/>
              </a:spcBef>
              <a:spcAft>
                <a:spcPts val="0"/>
              </a:spcAft>
              <a:buClr>
                <a:schemeClr val="lt1"/>
              </a:buClr>
              <a:buSzPts val="1400"/>
              <a:buChar char="○"/>
              <a:defRPr sz="1867">
                <a:solidFill>
                  <a:schemeClr val="lt1"/>
                </a:solidFill>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90" name="Google Shape;90;p69"/>
          <p:cNvSpPr txBox="1">
            <a:spLocks noGrp="1"/>
          </p:cNvSpPr>
          <p:nvPr>
            <p:ph type="title"/>
          </p:nvPr>
        </p:nvSpPr>
        <p:spPr>
          <a:xfrm>
            <a:off x="1127927" y="3058988"/>
            <a:ext cx="10778400" cy="14828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0447F"/>
              </a:buClr>
              <a:buSzPts val="3600"/>
              <a:buFont typeface="Arial Black"/>
              <a:buNone/>
              <a:defRPr sz="4800">
                <a:solidFill>
                  <a:srgbClr val="00447F"/>
                </a:solidFill>
                <a:latin typeface="Arial Black"/>
                <a:ea typeface="Arial Black"/>
                <a:cs typeface="Arial Black"/>
                <a:sym typeface="Arial Black"/>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91" name="Google Shape;91;p69"/>
          <p:cNvPicPr preferRelativeResize="0"/>
          <p:nvPr/>
        </p:nvPicPr>
        <p:blipFill rotWithShape="1">
          <a:blip r:embed="rId3">
            <a:alphaModFix/>
          </a:blip>
          <a:srcRect/>
          <a:stretch/>
        </p:blipFill>
        <p:spPr>
          <a:xfrm rot="-5400000">
            <a:off x="557954" y="5099567"/>
            <a:ext cx="1139948" cy="132511"/>
          </a:xfrm>
          <a:prstGeom prst="rect">
            <a:avLst/>
          </a:prstGeom>
          <a:noFill/>
          <a:ln>
            <a:noFill/>
          </a:ln>
        </p:spPr>
      </p:pic>
      <p:pic>
        <p:nvPicPr>
          <p:cNvPr id="92" name="Google Shape;92;p69"/>
          <p:cNvPicPr preferRelativeResize="0"/>
          <p:nvPr/>
        </p:nvPicPr>
        <p:blipFill rotWithShape="1">
          <a:blip r:embed="rId4">
            <a:alphaModFix/>
          </a:blip>
          <a:srcRect/>
          <a:stretch/>
        </p:blipFill>
        <p:spPr>
          <a:xfrm>
            <a:off x="10886313" y="5880416"/>
            <a:ext cx="2062123" cy="2550832"/>
          </a:xfrm>
          <a:prstGeom prst="rect">
            <a:avLst/>
          </a:prstGeom>
          <a:noFill/>
          <a:ln>
            <a:noFill/>
          </a:ln>
        </p:spPr>
      </p:pic>
      <p:pic>
        <p:nvPicPr>
          <p:cNvPr id="93" name="Google Shape;93;p69" descr="A picture containing logo&#10;&#10;Description automatically generated"/>
          <p:cNvPicPr preferRelativeResize="0"/>
          <p:nvPr/>
        </p:nvPicPr>
        <p:blipFill rotWithShape="1">
          <a:blip r:embed="rId5">
            <a:alphaModFix/>
          </a:blip>
          <a:srcRect/>
          <a:stretch/>
        </p:blipFill>
        <p:spPr>
          <a:xfrm>
            <a:off x="1061671" y="1050544"/>
            <a:ext cx="10043532" cy="1665635"/>
          </a:xfrm>
          <a:prstGeom prst="rect">
            <a:avLst/>
          </a:prstGeom>
          <a:noFill/>
          <a:ln>
            <a:noFill/>
          </a:ln>
        </p:spPr>
      </p:pic>
      <p:sp>
        <p:nvSpPr>
          <p:cNvPr id="94" name="Google Shape;94;p69"/>
          <p:cNvSpPr/>
          <p:nvPr/>
        </p:nvSpPr>
        <p:spPr>
          <a:xfrm>
            <a:off x="9452225" y="4685017"/>
            <a:ext cx="2440400" cy="1860000"/>
          </a:xfrm>
          <a:prstGeom prst="rect">
            <a:avLst/>
          </a:prstGeom>
          <a:solidFill>
            <a:schemeClr val="accent1"/>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chemeClr val="lt1"/>
              </a:solidFill>
              <a:latin typeface="Calibri"/>
              <a:ea typeface="Calibri"/>
              <a:cs typeface="Calibri"/>
              <a:sym typeface="Calibri"/>
            </a:endParaRPr>
          </a:p>
        </p:txBody>
      </p:sp>
      <p:sp>
        <p:nvSpPr>
          <p:cNvPr id="95" name="Google Shape;95;p69"/>
          <p:cNvSpPr txBox="1"/>
          <p:nvPr/>
        </p:nvSpPr>
        <p:spPr>
          <a:xfrm>
            <a:off x="9681915" y="5221070"/>
            <a:ext cx="2044400" cy="666937"/>
          </a:xfrm>
          <a:prstGeom prst="rect">
            <a:avLst/>
          </a:prstGeom>
          <a:noFill/>
          <a:ln>
            <a:noFill/>
          </a:ln>
        </p:spPr>
        <p:txBody>
          <a:bodyPr spcFirstLastPara="1" wrap="square" lIns="91433" tIns="45700" rIns="91433"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867" b="0" i="0" u="none" strike="noStrike" cap="none">
                <a:solidFill>
                  <a:schemeClr val="dk1"/>
                </a:solidFill>
                <a:latin typeface="Calibri"/>
                <a:ea typeface="Calibri"/>
                <a:cs typeface="Calibri"/>
                <a:sym typeface="Calibri"/>
              </a:rPr>
              <a:t>Safe area for video to play in corner </a:t>
            </a:r>
            <a:endParaRPr sz="1467"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22755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44A73-7688-DA3F-694F-557E59049B1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91F1EE98-2AED-6613-36B1-CB1D0F248B7A}"/>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611528B3-A980-2E85-96A8-E913E382662D}"/>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39CC5D9B-E670-85C9-C8C8-B735165DE135}"/>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B87B84C-048E-4CAA-A34B-192E5669911C}"/>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151269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75EA8-1AF2-139A-4293-2DBB2297BC38}"/>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19EA4400-85FF-5079-8984-8E73F087AB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C9DE8C1-2606-3017-3458-FF1AAAC75FA9}"/>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7BF8DADE-F8F9-A3EC-5E15-BAA10D2740B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5AC5E7D8-6A83-A8E4-D0D6-048FFC4A04FA}"/>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67172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615A6-1C13-01FC-4AC3-AB65B0302622}"/>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A492CEF4-9318-389E-11E9-2B6D04B864E0}"/>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698A00-9141-CAB4-5DCD-EFFFAE4A893C}"/>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05439030-302E-89AD-D6EA-397E1514099C}"/>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E673B76-7E84-5DF3-2C0D-08707BD38E6D}"/>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304311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DA6DC-A957-5417-2CA5-45EE63CBB888}"/>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889D828-FB6E-A930-B4E2-859CFE198A6B}"/>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00793981-A7BE-E810-2533-7D827B840130}"/>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8E3186A5-E96A-D017-D1F2-86C433DFECCE}"/>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6" name="Footer Placeholder 5">
            <a:extLst>
              <a:ext uri="{FF2B5EF4-FFF2-40B4-BE49-F238E27FC236}">
                <a16:creationId xmlns:a16="http://schemas.microsoft.com/office/drawing/2014/main" id="{542318BA-94DB-02C6-E8F5-2D1D2F1F990D}"/>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641D9946-E5FD-23F1-5D75-C24BEA087C7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38417769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0580D-09B7-F4C7-8D24-25937D6DFBA9}"/>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B68FC355-E174-255F-A0B1-D0CF6248274B}"/>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AB3B12-95DB-FA97-ABF7-3252D7BA79F6}"/>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B59DA5D7-EB62-3A9D-348F-2CBD23A46EB0}"/>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0C6C1A-0995-3914-F2D9-7CA74CED8AC7}"/>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EDAAF096-51E3-B6C7-610C-A3C8DE43026D}"/>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8" name="Footer Placeholder 7">
            <a:extLst>
              <a:ext uri="{FF2B5EF4-FFF2-40B4-BE49-F238E27FC236}">
                <a16:creationId xmlns:a16="http://schemas.microsoft.com/office/drawing/2014/main" id="{3D9D695D-9CC5-40E9-3F6E-29B2CD3BB196}"/>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B7E04644-36A4-3318-7B10-08538CF63A30}"/>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1776811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4D533-4A8A-5AA1-73B6-6CAE6537C414}"/>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0EB517AF-CE62-7902-5D8C-DE5975E3E7A2}"/>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4" name="Footer Placeholder 3">
            <a:extLst>
              <a:ext uri="{FF2B5EF4-FFF2-40B4-BE49-F238E27FC236}">
                <a16:creationId xmlns:a16="http://schemas.microsoft.com/office/drawing/2014/main" id="{F78A4CFA-0F41-4FFD-A9FA-1E09BC0DE4B3}"/>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D432CF17-6342-29E8-5F55-7F80189420B9}"/>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9737427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D7C26D-D7DB-CA0A-92F0-1AF94E128BFC}"/>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3" name="Footer Placeholder 2">
            <a:extLst>
              <a:ext uri="{FF2B5EF4-FFF2-40B4-BE49-F238E27FC236}">
                <a16:creationId xmlns:a16="http://schemas.microsoft.com/office/drawing/2014/main" id="{E02C4F04-AD16-610C-9DFE-B69BDCA892BD}"/>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5741B6AB-6CD9-BE0A-D777-8D2874A0F4B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6847655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FE8A3-7985-A080-DF8A-6F34FB8618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A2D4C448-2BFC-47BE-5D01-820CF1B2F2D8}"/>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9FD6FEB1-612A-7057-1A80-E279D26B5672}"/>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D80B5E-238E-5C85-D8D3-1E31EB42A709}"/>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6" name="Footer Placeholder 5">
            <a:extLst>
              <a:ext uri="{FF2B5EF4-FFF2-40B4-BE49-F238E27FC236}">
                <a16:creationId xmlns:a16="http://schemas.microsoft.com/office/drawing/2014/main" id="{AEB5BBD3-39FF-28A9-3219-48258132DF3A}"/>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CAF78909-A0FA-01E4-600C-AE6928FA098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158361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1770C-FA3E-D3E2-5401-2C0B6D2E00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54A4BA82-6283-F04C-F1B1-FAFC6E49B9C4}"/>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ZA"/>
          </a:p>
        </p:txBody>
      </p:sp>
      <p:sp>
        <p:nvSpPr>
          <p:cNvPr id="4" name="Text Placeholder 3">
            <a:extLst>
              <a:ext uri="{FF2B5EF4-FFF2-40B4-BE49-F238E27FC236}">
                <a16:creationId xmlns:a16="http://schemas.microsoft.com/office/drawing/2014/main" id="{E50459CC-0AB2-F390-B4FF-50D51436B2BE}"/>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A1F3B6-DCFF-8535-F17A-BA34C84D4532}"/>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6" name="Footer Placeholder 5">
            <a:extLst>
              <a:ext uri="{FF2B5EF4-FFF2-40B4-BE49-F238E27FC236}">
                <a16:creationId xmlns:a16="http://schemas.microsoft.com/office/drawing/2014/main" id="{86E87E1F-2142-17FA-DFB9-D2A94D29059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26093EA9-CAD5-83BE-BD4A-EBF3ECE81AE5}"/>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8578084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165A8-B8E6-4DB5-DE40-A3540BC0FAEA}"/>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B9A3FEAC-2852-3AEC-035B-5CDD2CE1A8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88CF0A8E-0044-F675-1DB9-30A2D51473E4}"/>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BC507F8D-C4EC-89EE-0D35-802FBBAE1BF2}"/>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0077F3F-2A22-1887-D03C-C3D389D0DB39}"/>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4518296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C9550B-D8EA-5207-9107-97B625001590}"/>
              </a:ext>
            </a:extLst>
          </p:cNvPr>
          <p:cNvSpPr>
            <a:spLocks noGrp="1"/>
          </p:cNvSpPr>
          <p:nvPr>
            <p:ph type="title" orient="vert"/>
          </p:nvPr>
        </p:nvSpPr>
        <p:spPr>
          <a:xfrm>
            <a:off x="8724901" y="365126"/>
            <a:ext cx="2628900" cy="5811839"/>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E5489F55-FBDC-9F9A-1790-347FCB34B6D9}"/>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FF5725D7-8139-168D-AAE8-3AC19F043868}"/>
              </a:ext>
            </a:extLst>
          </p:cNvPr>
          <p:cNvSpPr>
            <a:spLocks noGrp="1"/>
          </p:cNvSpPr>
          <p:nvPr>
            <p:ph type="dt" sz="half" idx="10"/>
          </p:nvPr>
        </p:nvSpPr>
        <p:spPr/>
        <p:txBody>
          <a:body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38212520-3CBA-6136-027F-81FAF8083B8A}"/>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4CC903A-DAA7-B724-963A-C57E4F64450D}"/>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3172969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70" lvl="0" indent="-457178">
              <a:spcBef>
                <a:spcPts val="0"/>
              </a:spcBef>
              <a:spcAft>
                <a:spcPts val="0"/>
              </a:spcAft>
              <a:buSzPts val="1800"/>
              <a:buChar char="●"/>
              <a:defRPr/>
            </a:lvl1pPr>
            <a:lvl2pPr marL="1219140" lvl="1" indent="-423312">
              <a:spcBef>
                <a:spcPts val="0"/>
              </a:spcBef>
              <a:spcAft>
                <a:spcPts val="0"/>
              </a:spcAft>
              <a:buSzPts val="1400"/>
              <a:buChar char="○"/>
              <a:defRPr/>
            </a:lvl2pPr>
            <a:lvl3pPr marL="1828709" lvl="2" indent="-423312">
              <a:spcBef>
                <a:spcPts val="0"/>
              </a:spcBef>
              <a:spcAft>
                <a:spcPts val="0"/>
              </a:spcAft>
              <a:buSzPts val="1400"/>
              <a:buChar char="■"/>
              <a:defRPr/>
            </a:lvl3pPr>
            <a:lvl4pPr marL="2438278" lvl="3" indent="-423312">
              <a:spcBef>
                <a:spcPts val="0"/>
              </a:spcBef>
              <a:spcAft>
                <a:spcPts val="0"/>
              </a:spcAft>
              <a:buSzPts val="1400"/>
              <a:buChar char="●"/>
              <a:defRPr/>
            </a:lvl4pPr>
            <a:lvl5pPr marL="3047848" lvl="4" indent="-423312">
              <a:spcBef>
                <a:spcPts val="0"/>
              </a:spcBef>
              <a:spcAft>
                <a:spcPts val="0"/>
              </a:spcAft>
              <a:buSzPts val="1400"/>
              <a:buChar char="○"/>
              <a:defRPr/>
            </a:lvl5pPr>
            <a:lvl6pPr marL="3657418" lvl="5" indent="-423312">
              <a:spcBef>
                <a:spcPts val="0"/>
              </a:spcBef>
              <a:spcAft>
                <a:spcPts val="0"/>
              </a:spcAft>
              <a:buSzPts val="1400"/>
              <a:buChar char="■"/>
              <a:defRPr/>
            </a:lvl6pPr>
            <a:lvl7pPr marL="4266987" lvl="6" indent="-423312">
              <a:spcBef>
                <a:spcPts val="0"/>
              </a:spcBef>
              <a:spcAft>
                <a:spcPts val="0"/>
              </a:spcAft>
              <a:buSzPts val="1400"/>
              <a:buChar char="●"/>
              <a:defRPr/>
            </a:lvl7pPr>
            <a:lvl8pPr marL="4876557" lvl="7" indent="-423312">
              <a:spcBef>
                <a:spcPts val="0"/>
              </a:spcBef>
              <a:spcAft>
                <a:spcPts val="0"/>
              </a:spcAft>
              <a:buSzPts val="1400"/>
              <a:buChar char="○"/>
              <a:defRPr/>
            </a:lvl8pPr>
            <a:lvl9pPr marL="5486126" lvl="8" indent="-423312">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41244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969189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8" name="Google Shape;58;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70" lvl="0" indent="-423312" algn="l" rtl="0">
              <a:lnSpc>
                <a:spcPct val="90000"/>
              </a:lnSpc>
              <a:spcBef>
                <a:spcPts val="1067"/>
              </a:spcBef>
              <a:spcAft>
                <a:spcPts val="0"/>
              </a:spcAft>
              <a:buClr>
                <a:schemeClr val="dk1"/>
              </a:buClr>
              <a:buSzPts val="1400"/>
              <a:buChar char="●"/>
              <a:defRPr/>
            </a:lvl1pPr>
            <a:lvl2pPr marL="1219140" lvl="1" indent="-423312" algn="l" rtl="0">
              <a:lnSpc>
                <a:spcPct val="90000"/>
              </a:lnSpc>
              <a:spcBef>
                <a:spcPts val="2133"/>
              </a:spcBef>
              <a:spcAft>
                <a:spcPts val="0"/>
              </a:spcAft>
              <a:buClr>
                <a:schemeClr val="dk1"/>
              </a:buClr>
              <a:buSzPts val="1400"/>
              <a:buChar char="○"/>
              <a:defRPr/>
            </a:lvl2pPr>
            <a:lvl3pPr marL="1828709" lvl="2" indent="-423312" algn="l" rtl="0">
              <a:lnSpc>
                <a:spcPct val="90000"/>
              </a:lnSpc>
              <a:spcBef>
                <a:spcPts val="2133"/>
              </a:spcBef>
              <a:spcAft>
                <a:spcPts val="0"/>
              </a:spcAft>
              <a:buClr>
                <a:schemeClr val="dk1"/>
              </a:buClr>
              <a:buSzPts val="1400"/>
              <a:buChar char="■"/>
              <a:defRPr/>
            </a:lvl3pPr>
            <a:lvl4pPr marL="2438278" lvl="3" indent="-423312" algn="l" rtl="0">
              <a:lnSpc>
                <a:spcPct val="90000"/>
              </a:lnSpc>
              <a:spcBef>
                <a:spcPts val="2133"/>
              </a:spcBef>
              <a:spcAft>
                <a:spcPts val="0"/>
              </a:spcAft>
              <a:buClr>
                <a:schemeClr val="dk1"/>
              </a:buClr>
              <a:buSzPts val="1400"/>
              <a:buChar char="●"/>
              <a:defRPr/>
            </a:lvl4pPr>
            <a:lvl5pPr marL="3047848" lvl="4" indent="-423312" algn="l" rtl="0">
              <a:lnSpc>
                <a:spcPct val="90000"/>
              </a:lnSpc>
              <a:spcBef>
                <a:spcPts val="2133"/>
              </a:spcBef>
              <a:spcAft>
                <a:spcPts val="0"/>
              </a:spcAft>
              <a:buClr>
                <a:schemeClr val="dk1"/>
              </a:buClr>
              <a:buSzPts val="1400"/>
              <a:buChar char="○"/>
              <a:defRPr/>
            </a:lvl5pPr>
            <a:lvl6pPr marL="3657418" lvl="5" indent="-423312" algn="l" rtl="0">
              <a:lnSpc>
                <a:spcPct val="90000"/>
              </a:lnSpc>
              <a:spcBef>
                <a:spcPts val="2133"/>
              </a:spcBef>
              <a:spcAft>
                <a:spcPts val="0"/>
              </a:spcAft>
              <a:buClr>
                <a:schemeClr val="dk1"/>
              </a:buClr>
              <a:buSzPts val="1400"/>
              <a:buChar char="■"/>
              <a:defRPr/>
            </a:lvl6pPr>
            <a:lvl7pPr marL="4266987" lvl="6" indent="-423312" algn="l" rtl="0">
              <a:lnSpc>
                <a:spcPct val="90000"/>
              </a:lnSpc>
              <a:spcBef>
                <a:spcPts val="2133"/>
              </a:spcBef>
              <a:spcAft>
                <a:spcPts val="0"/>
              </a:spcAft>
              <a:buClr>
                <a:schemeClr val="dk1"/>
              </a:buClr>
              <a:buSzPts val="1400"/>
              <a:buChar char="●"/>
              <a:defRPr/>
            </a:lvl7pPr>
            <a:lvl8pPr marL="4876557" lvl="7" indent="-423312" algn="l" rtl="0">
              <a:lnSpc>
                <a:spcPct val="90000"/>
              </a:lnSpc>
              <a:spcBef>
                <a:spcPts val="2133"/>
              </a:spcBef>
              <a:spcAft>
                <a:spcPts val="0"/>
              </a:spcAft>
              <a:buClr>
                <a:schemeClr val="dk1"/>
              </a:buClr>
              <a:buSzPts val="1400"/>
              <a:buChar char="○"/>
              <a:defRPr/>
            </a:lvl8pPr>
            <a:lvl9pPr marL="5486126" lvl="8" indent="-423312" algn="l" rtl="0">
              <a:lnSpc>
                <a:spcPct val="90000"/>
              </a:lnSpc>
              <a:spcBef>
                <a:spcPts val="2133"/>
              </a:spcBef>
              <a:spcAft>
                <a:spcPts val="2133"/>
              </a:spcAft>
              <a:buClr>
                <a:schemeClr val="dk1"/>
              </a:buClr>
              <a:buSzPts val="1400"/>
              <a:buChar char="■"/>
              <a:defRPr/>
            </a:lvl9pPr>
          </a:lstStyle>
          <a:p>
            <a:endParaRPr/>
          </a:p>
        </p:txBody>
      </p:sp>
      <p:sp>
        <p:nvSpPr>
          <p:cNvPr id="59" name="Google Shape;59;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0" name="Google Shape;60;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1" name="Google Shape;61;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589908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428469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2133"/>
              </a:spcBef>
              <a:spcAft>
                <a:spcPts val="0"/>
              </a:spcAft>
              <a:buClr>
                <a:schemeClr val="dk1"/>
              </a:buClr>
              <a:buSzPts val="1400"/>
              <a:buChar char="○"/>
              <a:defRPr/>
            </a:lvl2pPr>
            <a:lvl3pPr marL="1828754" lvl="2" indent="-423323" algn="l">
              <a:lnSpc>
                <a:spcPct val="90000"/>
              </a:lnSpc>
              <a:spcBef>
                <a:spcPts val="2133"/>
              </a:spcBef>
              <a:spcAft>
                <a:spcPts val="0"/>
              </a:spcAft>
              <a:buClr>
                <a:schemeClr val="dk1"/>
              </a:buClr>
              <a:buSzPts val="1400"/>
              <a:buChar char="■"/>
              <a:defRPr/>
            </a:lvl3pPr>
            <a:lvl4pPr marL="2438339" lvl="3" indent="-423323" algn="l">
              <a:lnSpc>
                <a:spcPct val="90000"/>
              </a:lnSpc>
              <a:spcBef>
                <a:spcPts val="2133"/>
              </a:spcBef>
              <a:spcAft>
                <a:spcPts val="0"/>
              </a:spcAft>
              <a:buClr>
                <a:schemeClr val="dk1"/>
              </a:buClr>
              <a:buSzPts val="1400"/>
              <a:buChar char="●"/>
              <a:defRPr/>
            </a:lvl4pPr>
            <a:lvl5pPr marL="3047924" lvl="4" indent="-423323" algn="l">
              <a:lnSpc>
                <a:spcPct val="90000"/>
              </a:lnSpc>
              <a:spcBef>
                <a:spcPts val="2133"/>
              </a:spcBef>
              <a:spcAft>
                <a:spcPts val="0"/>
              </a:spcAft>
              <a:buClr>
                <a:schemeClr val="dk1"/>
              </a:buClr>
              <a:buSzPts val="1400"/>
              <a:buChar char="○"/>
              <a:defRPr/>
            </a:lvl5pPr>
            <a:lvl6pPr marL="3657509" lvl="5" indent="-423323" algn="l">
              <a:lnSpc>
                <a:spcPct val="90000"/>
              </a:lnSpc>
              <a:spcBef>
                <a:spcPts val="2133"/>
              </a:spcBef>
              <a:spcAft>
                <a:spcPts val="0"/>
              </a:spcAft>
              <a:buClr>
                <a:schemeClr val="dk1"/>
              </a:buClr>
              <a:buSzPts val="1400"/>
              <a:buChar char="■"/>
              <a:defRPr/>
            </a:lvl6pPr>
            <a:lvl7pPr marL="4267093" lvl="6" indent="-423323" algn="l">
              <a:lnSpc>
                <a:spcPct val="90000"/>
              </a:lnSpc>
              <a:spcBef>
                <a:spcPts val="2133"/>
              </a:spcBef>
              <a:spcAft>
                <a:spcPts val="0"/>
              </a:spcAft>
              <a:buClr>
                <a:schemeClr val="dk1"/>
              </a:buClr>
              <a:buSzPts val="1400"/>
              <a:buChar char="●"/>
              <a:defRPr/>
            </a:lvl7pPr>
            <a:lvl8pPr marL="4876678" lvl="7" indent="-423323" algn="l">
              <a:lnSpc>
                <a:spcPct val="90000"/>
              </a:lnSpc>
              <a:spcBef>
                <a:spcPts val="2133"/>
              </a:spcBef>
              <a:spcAft>
                <a:spcPts val="0"/>
              </a:spcAft>
              <a:buClr>
                <a:schemeClr val="dk1"/>
              </a:buClr>
              <a:buSzPts val="1400"/>
              <a:buChar char="○"/>
              <a:defRPr/>
            </a:lvl8pPr>
            <a:lvl9pPr marL="5486263" lvl="8" indent="-423323" algn="l">
              <a:lnSpc>
                <a:spcPct val="90000"/>
              </a:lnSpc>
              <a:spcBef>
                <a:spcPts val="2133"/>
              </a:spcBef>
              <a:spcAft>
                <a:spcPts val="2133"/>
              </a:spcAft>
              <a:buClr>
                <a:schemeClr val="dk1"/>
              </a:buClr>
              <a:buSzPts val="1400"/>
              <a:buChar char="■"/>
              <a:defRPr/>
            </a:lvl9pPr>
          </a:lstStyle>
          <a:p>
            <a:endParaRPr/>
          </a:p>
        </p:txBody>
      </p:sp>
      <p:sp>
        <p:nvSpPr>
          <p:cNvPr id="18" name="Google Shape;18;p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19" name="Google Shape;19;p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20" name="Google Shape;20;p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020298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3" name="Google Shape;23;p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617741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a:endParaRPr/>
          </a:p>
        </p:txBody>
      </p:sp>
      <p:sp>
        <p:nvSpPr>
          <p:cNvPr id="26" name="Google Shape;26;p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628817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9" name="Google Shape;29;p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30" name="Google Shape;30;p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779337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sp>
        <p:nvSpPr>
          <p:cNvPr id="32" name="Google Shape;32;p8"/>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8"/>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34" name="Google Shape;34;p8"/>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35" name="Google Shape;35;p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612639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8" name="Google Shape;38;p9"/>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39" name="Google Shape;39;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566511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42" name="Google Shape;42;p1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12777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3"/>
        <p:cNvGrpSpPr/>
        <p:nvPr/>
      </p:nvGrpSpPr>
      <p:grpSpPr>
        <a:xfrm>
          <a:off x="0" y="0"/>
          <a:ext cx="0" cy="0"/>
          <a:chOff x="0" y="0"/>
          <a:chExt cx="0" cy="0"/>
        </a:xfrm>
      </p:grpSpPr>
      <p:sp>
        <p:nvSpPr>
          <p:cNvPr id="44" name="Google Shape;44;p11"/>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5" name="Google Shape;45;p1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46" name="Google Shape;46;p11"/>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47" name="Google Shape;47;p11"/>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48" name="Google Shape;48;p1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6264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3" name="Google Shape;53;p13"/>
          <p:cNvSpPr txBox="1">
            <a:spLocks noGrp="1"/>
          </p:cNvSpPr>
          <p:nvPr>
            <p:ph type="title" hasCustomPrompt="1"/>
          </p:nvPr>
        </p:nvSpPr>
        <p:spPr>
          <a:xfrm>
            <a:off x="415600" y="1474833"/>
            <a:ext cx="11360800" cy="2618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a:r>
              <a:t>xx%</a:t>
            </a:r>
          </a:p>
        </p:txBody>
      </p:sp>
      <p:sp>
        <p:nvSpPr>
          <p:cNvPr id="54" name="Google Shape;54;p13"/>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2133"/>
              </a:spcBef>
              <a:spcAft>
                <a:spcPts val="0"/>
              </a:spcAft>
              <a:buSzPts val="1400"/>
              <a:buChar char="○"/>
              <a:defRPr/>
            </a:lvl2pPr>
            <a:lvl3pPr marL="1828754" lvl="2" indent="-423323" algn="ctr">
              <a:lnSpc>
                <a:spcPct val="115000"/>
              </a:lnSpc>
              <a:spcBef>
                <a:spcPts val="2133"/>
              </a:spcBef>
              <a:spcAft>
                <a:spcPts val="0"/>
              </a:spcAft>
              <a:buSzPts val="1400"/>
              <a:buChar char="■"/>
              <a:defRPr/>
            </a:lvl3pPr>
            <a:lvl4pPr marL="2438339" lvl="3" indent="-423323" algn="ctr">
              <a:lnSpc>
                <a:spcPct val="115000"/>
              </a:lnSpc>
              <a:spcBef>
                <a:spcPts val="2133"/>
              </a:spcBef>
              <a:spcAft>
                <a:spcPts val="0"/>
              </a:spcAft>
              <a:buSzPts val="1400"/>
              <a:buChar char="●"/>
              <a:defRPr/>
            </a:lvl4pPr>
            <a:lvl5pPr marL="3047924" lvl="4" indent="-423323" algn="ctr">
              <a:lnSpc>
                <a:spcPct val="115000"/>
              </a:lnSpc>
              <a:spcBef>
                <a:spcPts val="2133"/>
              </a:spcBef>
              <a:spcAft>
                <a:spcPts val="0"/>
              </a:spcAft>
              <a:buSzPts val="1400"/>
              <a:buChar char="○"/>
              <a:defRPr/>
            </a:lvl5pPr>
            <a:lvl6pPr marL="3657509" lvl="5" indent="-423323" algn="ctr">
              <a:lnSpc>
                <a:spcPct val="115000"/>
              </a:lnSpc>
              <a:spcBef>
                <a:spcPts val="2133"/>
              </a:spcBef>
              <a:spcAft>
                <a:spcPts val="0"/>
              </a:spcAft>
              <a:buSzPts val="1400"/>
              <a:buChar char="■"/>
              <a:defRPr/>
            </a:lvl6pPr>
            <a:lvl7pPr marL="4267093" lvl="6" indent="-423323" algn="ctr">
              <a:lnSpc>
                <a:spcPct val="115000"/>
              </a:lnSpc>
              <a:spcBef>
                <a:spcPts val="2133"/>
              </a:spcBef>
              <a:spcAft>
                <a:spcPts val="0"/>
              </a:spcAft>
              <a:buSzPts val="1400"/>
              <a:buChar char="●"/>
              <a:defRPr/>
            </a:lvl7pPr>
            <a:lvl8pPr marL="4876678" lvl="7" indent="-423323" algn="ctr">
              <a:lnSpc>
                <a:spcPct val="115000"/>
              </a:lnSpc>
              <a:spcBef>
                <a:spcPts val="2133"/>
              </a:spcBef>
              <a:spcAft>
                <a:spcPts val="0"/>
              </a:spcAft>
              <a:buSzPts val="1400"/>
              <a:buChar char="○"/>
              <a:defRPr/>
            </a:lvl8pPr>
            <a:lvl9pPr marL="5486263" lvl="8" indent="-423323" algn="ctr">
              <a:lnSpc>
                <a:spcPct val="115000"/>
              </a:lnSpc>
              <a:spcBef>
                <a:spcPts val="2133"/>
              </a:spcBef>
              <a:spcAft>
                <a:spcPts val="2133"/>
              </a:spcAft>
              <a:buSzPts val="1400"/>
              <a:buChar char="■"/>
              <a:defRPr/>
            </a:lvl9pPr>
          </a:lstStyle>
          <a:p>
            <a:endParaRPr/>
          </a:p>
        </p:txBody>
      </p:sp>
      <p:sp>
        <p:nvSpPr>
          <p:cNvPr id="55" name="Google Shape;55;p1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276512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75"/>
        <p:cNvGrpSpPr/>
        <p:nvPr/>
      </p:nvGrpSpPr>
      <p:grpSpPr>
        <a:xfrm>
          <a:off x="0" y="0"/>
          <a:ext cx="0" cy="0"/>
          <a:chOff x="0" y="0"/>
          <a:chExt cx="0" cy="0"/>
        </a:xfrm>
      </p:grpSpPr>
      <p:sp>
        <p:nvSpPr>
          <p:cNvPr id="76" name="Google Shape;76;p17"/>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6933"/>
            </a:lvl1pPr>
            <a:lvl2pPr lvl="1" algn="ctr" rtl="0">
              <a:spcBef>
                <a:spcPts val="0"/>
              </a:spcBef>
              <a:spcAft>
                <a:spcPts val="0"/>
              </a:spcAft>
              <a:buSzPts val="5200"/>
              <a:buNone/>
              <a:defRPr sz="6933"/>
            </a:lvl2pPr>
            <a:lvl3pPr lvl="2" algn="ctr" rtl="0">
              <a:spcBef>
                <a:spcPts val="0"/>
              </a:spcBef>
              <a:spcAft>
                <a:spcPts val="0"/>
              </a:spcAft>
              <a:buSzPts val="5200"/>
              <a:buNone/>
              <a:defRPr sz="6933"/>
            </a:lvl3pPr>
            <a:lvl4pPr lvl="3" algn="ctr" rtl="0">
              <a:spcBef>
                <a:spcPts val="0"/>
              </a:spcBef>
              <a:spcAft>
                <a:spcPts val="0"/>
              </a:spcAft>
              <a:buSzPts val="5200"/>
              <a:buNone/>
              <a:defRPr sz="6933"/>
            </a:lvl4pPr>
            <a:lvl5pPr lvl="4" algn="ctr" rtl="0">
              <a:spcBef>
                <a:spcPts val="0"/>
              </a:spcBef>
              <a:spcAft>
                <a:spcPts val="0"/>
              </a:spcAft>
              <a:buSzPts val="5200"/>
              <a:buNone/>
              <a:defRPr sz="6933"/>
            </a:lvl5pPr>
            <a:lvl6pPr lvl="5" algn="ctr" rtl="0">
              <a:spcBef>
                <a:spcPts val="0"/>
              </a:spcBef>
              <a:spcAft>
                <a:spcPts val="0"/>
              </a:spcAft>
              <a:buSzPts val="5200"/>
              <a:buNone/>
              <a:defRPr sz="6933"/>
            </a:lvl6pPr>
            <a:lvl7pPr lvl="6" algn="ctr" rtl="0">
              <a:spcBef>
                <a:spcPts val="0"/>
              </a:spcBef>
              <a:spcAft>
                <a:spcPts val="0"/>
              </a:spcAft>
              <a:buSzPts val="5200"/>
              <a:buNone/>
              <a:defRPr sz="6933"/>
            </a:lvl7pPr>
            <a:lvl8pPr lvl="7" algn="ctr" rtl="0">
              <a:spcBef>
                <a:spcPts val="0"/>
              </a:spcBef>
              <a:spcAft>
                <a:spcPts val="0"/>
              </a:spcAft>
              <a:buSzPts val="5200"/>
              <a:buNone/>
              <a:defRPr sz="6933"/>
            </a:lvl8pPr>
            <a:lvl9pPr lvl="8" algn="ctr" rtl="0">
              <a:spcBef>
                <a:spcPts val="0"/>
              </a:spcBef>
              <a:spcAft>
                <a:spcPts val="0"/>
              </a:spcAft>
              <a:buSzPts val="5200"/>
              <a:buNone/>
              <a:defRPr sz="6933"/>
            </a:lvl9pPr>
          </a:lstStyle>
          <a:p>
            <a:endParaRPr/>
          </a:p>
        </p:txBody>
      </p:sp>
      <p:sp>
        <p:nvSpPr>
          <p:cNvPr id="77" name="Google Shape;77;p17"/>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3733"/>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78" name="Google Shape;78;p1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869301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79"/>
        <p:cNvGrpSpPr/>
        <p:nvPr/>
      </p:nvGrpSpPr>
      <p:grpSpPr>
        <a:xfrm>
          <a:off x="0" y="0"/>
          <a:ext cx="0" cy="0"/>
          <a:chOff x="0" y="0"/>
          <a:chExt cx="0" cy="0"/>
        </a:xfrm>
      </p:grpSpPr>
      <p:sp>
        <p:nvSpPr>
          <p:cNvPr id="80" name="Google Shape;80;p18"/>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4800"/>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81" name="Google Shape;81;p1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072462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86"/>
        <p:cNvGrpSpPr/>
        <p:nvPr/>
      </p:nvGrpSpPr>
      <p:grpSpPr>
        <a:xfrm>
          <a:off x="0" y="0"/>
          <a:ext cx="0" cy="0"/>
          <a:chOff x="0" y="0"/>
          <a:chExt cx="0" cy="0"/>
        </a:xfrm>
      </p:grpSpPr>
      <p:sp>
        <p:nvSpPr>
          <p:cNvPr id="87" name="Google Shape;87;p20"/>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8" name="Google Shape;88;p20"/>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rtl="0">
              <a:spcBef>
                <a:spcPts val="0"/>
              </a:spcBef>
              <a:spcAft>
                <a:spcPts val="0"/>
              </a:spcAft>
              <a:buSzPts val="1400"/>
              <a:buChar char="●"/>
              <a:defRPr sz="1867"/>
            </a:lvl1pPr>
            <a:lvl2pPr marL="1219170" lvl="1" indent="-406390" rtl="0">
              <a:spcBef>
                <a:spcPts val="0"/>
              </a:spcBef>
              <a:spcAft>
                <a:spcPts val="0"/>
              </a:spcAft>
              <a:buSzPts val="1200"/>
              <a:buChar char="○"/>
              <a:defRPr sz="1600"/>
            </a:lvl2pPr>
            <a:lvl3pPr marL="1828754" lvl="2" indent="-406390" rtl="0">
              <a:spcBef>
                <a:spcPts val="0"/>
              </a:spcBef>
              <a:spcAft>
                <a:spcPts val="0"/>
              </a:spcAft>
              <a:buSzPts val="1200"/>
              <a:buChar char="■"/>
              <a:defRPr sz="1600"/>
            </a:lvl3pPr>
            <a:lvl4pPr marL="2438339" lvl="3" indent="-406390" rtl="0">
              <a:spcBef>
                <a:spcPts val="0"/>
              </a:spcBef>
              <a:spcAft>
                <a:spcPts val="0"/>
              </a:spcAft>
              <a:buSzPts val="1200"/>
              <a:buChar char="●"/>
              <a:defRPr sz="1600"/>
            </a:lvl4pPr>
            <a:lvl5pPr marL="3047924" lvl="4" indent="-406390" rtl="0">
              <a:spcBef>
                <a:spcPts val="0"/>
              </a:spcBef>
              <a:spcAft>
                <a:spcPts val="0"/>
              </a:spcAft>
              <a:buSzPts val="1200"/>
              <a:buChar char="○"/>
              <a:defRPr sz="1600"/>
            </a:lvl5pPr>
            <a:lvl6pPr marL="3657509" lvl="5" indent="-406390" rtl="0">
              <a:spcBef>
                <a:spcPts val="0"/>
              </a:spcBef>
              <a:spcAft>
                <a:spcPts val="0"/>
              </a:spcAft>
              <a:buSzPts val="1200"/>
              <a:buChar char="■"/>
              <a:defRPr sz="1600"/>
            </a:lvl6pPr>
            <a:lvl7pPr marL="4267093" lvl="6" indent="-406390" rtl="0">
              <a:spcBef>
                <a:spcPts val="0"/>
              </a:spcBef>
              <a:spcAft>
                <a:spcPts val="0"/>
              </a:spcAft>
              <a:buSzPts val="1200"/>
              <a:buChar char="●"/>
              <a:defRPr sz="1600"/>
            </a:lvl7pPr>
            <a:lvl8pPr marL="4876678" lvl="7" indent="-406390" rtl="0">
              <a:spcBef>
                <a:spcPts val="0"/>
              </a:spcBef>
              <a:spcAft>
                <a:spcPts val="0"/>
              </a:spcAft>
              <a:buSzPts val="1200"/>
              <a:buChar char="○"/>
              <a:defRPr sz="1600"/>
            </a:lvl8pPr>
            <a:lvl9pPr marL="5486263" lvl="8" indent="-406390" rtl="0">
              <a:spcBef>
                <a:spcPts val="0"/>
              </a:spcBef>
              <a:spcAft>
                <a:spcPts val="0"/>
              </a:spcAft>
              <a:buSzPts val="1200"/>
              <a:buChar char="■"/>
              <a:defRPr sz="1600"/>
            </a:lvl9pPr>
          </a:lstStyle>
          <a:p>
            <a:endParaRPr/>
          </a:p>
        </p:txBody>
      </p:sp>
      <p:sp>
        <p:nvSpPr>
          <p:cNvPr id="89" name="Google Shape;89;p20"/>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rtl="0">
              <a:spcBef>
                <a:spcPts val="0"/>
              </a:spcBef>
              <a:spcAft>
                <a:spcPts val="0"/>
              </a:spcAft>
              <a:buSzPts val="1400"/>
              <a:buChar char="●"/>
              <a:defRPr sz="1867"/>
            </a:lvl1pPr>
            <a:lvl2pPr marL="1219170" lvl="1" indent="-406390" rtl="0">
              <a:spcBef>
                <a:spcPts val="0"/>
              </a:spcBef>
              <a:spcAft>
                <a:spcPts val="0"/>
              </a:spcAft>
              <a:buSzPts val="1200"/>
              <a:buChar char="○"/>
              <a:defRPr sz="1600"/>
            </a:lvl2pPr>
            <a:lvl3pPr marL="1828754" lvl="2" indent="-406390" rtl="0">
              <a:spcBef>
                <a:spcPts val="0"/>
              </a:spcBef>
              <a:spcAft>
                <a:spcPts val="0"/>
              </a:spcAft>
              <a:buSzPts val="1200"/>
              <a:buChar char="■"/>
              <a:defRPr sz="1600"/>
            </a:lvl3pPr>
            <a:lvl4pPr marL="2438339" lvl="3" indent="-406390" rtl="0">
              <a:spcBef>
                <a:spcPts val="0"/>
              </a:spcBef>
              <a:spcAft>
                <a:spcPts val="0"/>
              </a:spcAft>
              <a:buSzPts val="1200"/>
              <a:buChar char="●"/>
              <a:defRPr sz="1600"/>
            </a:lvl4pPr>
            <a:lvl5pPr marL="3047924" lvl="4" indent="-406390" rtl="0">
              <a:spcBef>
                <a:spcPts val="0"/>
              </a:spcBef>
              <a:spcAft>
                <a:spcPts val="0"/>
              </a:spcAft>
              <a:buSzPts val="1200"/>
              <a:buChar char="○"/>
              <a:defRPr sz="1600"/>
            </a:lvl5pPr>
            <a:lvl6pPr marL="3657509" lvl="5" indent="-406390" rtl="0">
              <a:spcBef>
                <a:spcPts val="0"/>
              </a:spcBef>
              <a:spcAft>
                <a:spcPts val="0"/>
              </a:spcAft>
              <a:buSzPts val="1200"/>
              <a:buChar char="■"/>
              <a:defRPr sz="1600"/>
            </a:lvl6pPr>
            <a:lvl7pPr marL="4267093" lvl="6" indent="-406390" rtl="0">
              <a:spcBef>
                <a:spcPts val="0"/>
              </a:spcBef>
              <a:spcAft>
                <a:spcPts val="0"/>
              </a:spcAft>
              <a:buSzPts val="1200"/>
              <a:buChar char="●"/>
              <a:defRPr sz="1600"/>
            </a:lvl7pPr>
            <a:lvl8pPr marL="4876678" lvl="7" indent="-406390" rtl="0">
              <a:spcBef>
                <a:spcPts val="0"/>
              </a:spcBef>
              <a:spcAft>
                <a:spcPts val="0"/>
              </a:spcAft>
              <a:buSzPts val="1200"/>
              <a:buChar char="○"/>
              <a:defRPr sz="1600"/>
            </a:lvl8pPr>
            <a:lvl9pPr marL="5486263" lvl="8" indent="-406390" rtl="0">
              <a:spcBef>
                <a:spcPts val="0"/>
              </a:spcBef>
              <a:spcAft>
                <a:spcPts val="0"/>
              </a:spcAft>
              <a:buSzPts val="1200"/>
              <a:buChar char="■"/>
              <a:defRPr sz="1600"/>
            </a:lvl9pPr>
          </a:lstStyle>
          <a:p>
            <a:endParaRPr/>
          </a:p>
        </p:txBody>
      </p:sp>
      <p:sp>
        <p:nvSpPr>
          <p:cNvPr id="90" name="Google Shape;90;p2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561917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4"/>
        <p:cNvGrpSpPr/>
        <p:nvPr/>
      </p:nvGrpSpPr>
      <p:grpSpPr>
        <a:xfrm>
          <a:off x="0" y="0"/>
          <a:ext cx="0" cy="0"/>
          <a:chOff x="0" y="0"/>
          <a:chExt cx="0" cy="0"/>
        </a:xfrm>
      </p:grpSpPr>
      <p:sp>
        <p:nvSpPr>
          <p:cNvPr id="95" name="Google Shape;95;p22"/>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96" name="Google Shape;96;p22"/>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rtl="0">
              <a:spcBef>
                <a:spcPts val="0"/>
              </a:spcBef>
              <a:spcAft>
                <a:spcPts val="0"/>
              </a:spcAft>
              <a:buSzPts val="1200"/>
              <a:buChar char="●"/>
              <a:defRPr sz="1600"/>
            </a:lvl1pPr>
            <a:lvl2pPr marL="1219170" lvl="1" indent="-406390" rtl="0">
              <a:spcBef>
                <a:spcPts val="0"/>
              </a:spcBef>
              <a:spcAft>
                <a:spcPts val="0"/>
              </a:spcAft>
              <a:buSzPts val="1200"/>
              <a:buChar char="○"/>
              <a:defRPr sz="1600"/>
            </a:lvl2pPr>
            <a:lvl3pPr marL="1828754" lvl="2" indent="-406390" rtl="0">
              <a:spcBef>
                <a:spcPts val="0"/>
              </a:spcBef>
              <a:spcAft>
                <a:spcPts val="0"/>
              </a:spcAft>
              <a:buSzPts val="1200"/>
              <a:buChar char="■"/>
              <a:defRPr sz="1600"/>
            </a:lvl3pPr>
            <a:lvl4pPr marL="2438339" lvl="3" indent="-406390" rtl="0">
              <a:spcBef>
                <a:spcPts val="0"/>
              </a:spcBef>
              <a:spcAft>
                <a:spcPts val="0"/>
              </a:spcAft>
              <a:buSzPts val="1200"/>
              <a:buChar char="●"/>
              <a:defRPr sz="1600"/>
            </a:lvl4pPr>
            <a:lvl5pPr marL="3047924" lvl="4" indent="-406390" rtl="0">
              <a:spcBef>
                <a:spcPts val="0"/>
              </a:spcBef>
              <a:spcAft>
                <a:spcPts val="0"/>
              </a:spcAft>
              <a:buSzPts val="1200"/>
              <a:buChar char="○"/>
              <a:defRPr sz="1600"/>
            </a:lvl5pPr>
            <a:lvl6pPr marL="3657509" lvl="5" indent="-406390" rtl="0">
              <a:spcBef>
                <a:spcPts val="0"/>
              </a:spcBef>
              <a:spcAft>
                <a:spcPts val="0"/>
              </a:spcAft>
              <a:buSzPts val="1200"/>
              <a:buChar char="■"/>
              <a:defRPr sz="1600"/>
            </a:lvl6pPr>
            <a:lvl7pPr marL="4267093" lvl="6" indent="-406390" rtl="0">
              <a:spcBef>
                <a:spcPts val="0"/>
              </a:spcBef>
              <a:spcAft>
                <a:spcPts val="0"/>
              </a:spcAft>
              <a:buSzPts val="1200"/>
              <a:buChar char="●"/>
              <a:defRPr sz="1600"/>
            </a:lvl7pPr>
            <a:lvl8pPr marL="4876678" lvl="7" indent="-406390" rtl="0">
              <a:spcBef>
                <a:spcPts val="0"/>
              </a:spcBef>
              <a:spcAft>
                <a:spcPts val="0"/>
              </a:spcAft>
              <a:buSzPts val="1200"/>
              <a:buChar char="○"/>
              <a:defRPr sz="1600"/>
            </a:lvl8pPr>
            <a:lvl9pPr marL="5486263" lvl="8" indent="-406390" rtl="0">
              <a:spcBef>
                <a:spcPts val="0"/>
              </a:spcBef>
              <a:spcAft>
                <a:spcPts val="0"/>
              </a:spcAft>
              <a:buSzPts val="1200"/>
              <a:buChar char="■"/>
              <a:defRPr sz="1600"/>
            </a:lvl9pPr>
          </a:lstStyle>
          <a:p>
            <a:endParaRPr/>
          </a:p>
        </p:txBody>
      </p:sp>
      <p:sp>
        <p:nvSpPr>
          <p:cNvPr id="97" name="Google Shape;97;p2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903750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98"/>
        <p:cNvGrpSpPr/>
        <p:nvPr/>
      </p:nvGrpSpPr>
      <p:grpSpPr>
        <a:xfrm>
          <a:off x="0" y="0"/>
          <a:ext cx="0" cy="0"/>
          <a:chOff x="0" y="0"/>
          <a:chExt cx="0" cy="0"/>
        </a:xfrm>
      </p:grpSpPr>
      <p:sp>
        <p:nvSpPr>
          <p:cNvPr id="99" name="Google Shape;99;p23"/>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64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sp>
        <p:nvSpPr>
          <p:cNvPr id="100" name="Google Shape;100;p2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267757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07"/>
        <p:cNvGrpSpPr/>
        <p:nvPr/>
      </p:nvGrpSpPr>
      <p:grpSpPr>
        <a:xfrm>
          <a:off x="0" y="0"/>
          <a:ext cx="0" cy="0"/>
          <a:chOff x="0" y="0"/>
          <a:chExt cx="0" cy="0"/>
        </a:xfrm>
      </p:grpSpPr>
      <p:sp>
        <p:nvSpPr>
          <p:cNvPr id="108" name="Google Shape;108;p25"/>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rtl="0">
              <a:lnSpc>
                <a:spcPct val="100000"/>
              </a:lnSpc>
              <a:spcBef>
                <a:spcPts val="0"/>
              </a:spcBef>
              <a:spcAft>
                <a:spcPts val="0"/>
              </a:spcAft>
              <a:buSzPts val="1800"/>
              <a:buNone/>
              <a:defRPr/>
            </a:lvl1pPr>
          </a:lstStyle>
          <a:p>
            <a:endParaRPr/>
          </a:p>
        </p:txBody>
      </p:sp>
      <p:sp>
        <p:nvSpPr>
          <p:cNvPr id="109" name="Google Shape;109;p2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70900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0"/>
        <p:cNvGrpSpPr/>
        <p:nvPr/>
      </p:nvGrpSpPr>
      <p:grpSpPr>
        <a:xfrm>
          <a:off x="0" y="0"/>
          <a:ext cx="0" cy="0"/>
          <a:chOff x="0" y="0"/>
          <a:chExt cx="0" cy="0"/>
        </a:xfrm>
      </p:grpSpPr>
      <p:sp>
        <p:nvSpPr>
          <p:cNvPr id="111" name="Google Shape;111;p26"/>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60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112" name="Google Shape;112;p26"/>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rtl="0">
              <a:spcBef>
                <a:spcPts val="0"/>
              </a:spcBef>
              <a:spcAft>
                <a:spcPts val="0"/>
              </a:spcAft>
              <a:buSzPts val="1800"/>
              <a:buChar char="●"/>
              <a:defRPr/>
            </a:lvl1pPr>
            <a:lvl2pPr marL="1219170" lvl="1" indent="-423323" algn="ctr" rtl="0">
              <a:spcBef>
                <a:spcPts val="0"/>
              </a:spcBef>
              <a:spcAft>
                <a:spcPts val="0"/>
              </a:spcAft>
              <a:buSzPts val="1400"/>
              <a:buChar char="○"/>
              <a:defRPr/>
            </a:lvl2pPr>
            <a:lvl3pPr marL="1828754" lvl="2" indent="-423323" algn="ctr" rtl="0">
              <a:spcBef>
                <a:spcPts val="0"/>
              </a:spcBef>
              <a:spcAft>
                <a:spcPts val="0"/>
              </a:spcAft>
              <a:buSzPts val="1400"/>
              <a:buChar char="■"/>
              <a:defRPr/>
            </a:lvl3pPr>
            <a:lvl4pPr marL="2438339" lvl="3" indent="-423323" algn="ctr" rtl="0">
              <a:spcBef>
                <a:spcPts val="0"/>
              </a:spcBef>
              <a:spcAft>
                <a:spcPts val="0"/>
              </a:spcAft>
              <a:buSzPts val="1400"/>
              <a:buChar char="●"/>
              <a:defRPr/>
            </a:lvl4pPr>
            <a:lvl5pPr marL="3047924" lvl="4" indent="-423323" algn="ctr" rtl="0">
              <a:spcBef>
                <a:spcPts val="0"/>
              </a:spcBef>
              <a:spcAft>
                <a:spcPts val="0"/>
              </a:spcAft>
              <a:buSzPts val="1400"/>
              <a:buChar char="○"/>
              <a:defRPr/>
            </a:lvl5pPr>
            <a:lvl6pPr marL="3657509" lvl="5" indent="-423323" algn="ctr" rtl="0">
              <a:spcBef>
                <a:spcPts val="0"/>
              </a:spcBef>
              <a:spcAft>
                <a:spcPts val="0"/>
              </a:spcAft>
              <a:buSzPts val="1400"/>
              <a:buChar char="■"/>
              <a:defRPr/>
            </a:lvl6pPr>
            <a:lvl7pPr marL="4267093" lvl="6" indent="-423323" algn="ctr" rtl="0">
              <a:spcBef>
                <a:spcPts val="0"/>
              </a:spcBef>
              <a:spcAft>
                <a:spcPts val="0"/>
              </a:spcAft>
              <a:buSzPts val="1400"/>
              <a:buChar char="●"/>
              <a:defRPr/>
            </a:lvl7pPr>
            <a:lvl8pPr marL="4876678" lvl="7" indent="-423323" algn="ctr" rtl="0">
              <a:spcBef>
                <a:spcPts val="0"/>
              </a:spcBef>
              <a:spcAft>
                <a:spcPts val="0"/>
              </a:spcAft>
              <a:buSzPts val="1400"/>
              <a:buChar char="○"/>
              <a:defRPr/>
            </a:lvl8pPr>
            <a:lvl9pPr marL="5486263" lvl="8" indent="-423323" algn="ctr" rtl="0">
              <a:spcBef>
                <a:spcPts val="0"/>
              </a:spcBef>
              <a:spcAft>
                <a:spcPts val="0"/>
              </a:spcAft>
              <a:buSzPts val="1400"/>
              <a:buChar char="■"/>
              <a:defRPr/>
            </a:lvl9pPr>
          </a:lstStyle>
          <a:p>
            <a:endParaRPr/>
          </a:p>
        </p:txBody>
      </p:sp>
      <p:sp>
        <p:nvSpPr>
          <p:cNvPr id="113" name="Google Shape;113;p2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075967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22"/>
        <p:cNvGrpSpPr/>
        <p:nvPr/>
      </p:nvGrpSpPr>
      <p:grpSpPr>
        <a:xfrm>
          <a:off x="0" y="0"/>
          <a:ext cx="0" cy="0"/>
          <a:chOff x="0" y="0"/>
          <a:chExt cx="0" cy="0"/>
        </a:xfrm>
      </p:grpSpPr>
      <p:sp>
        <p:nvSpPr>
          <p:cNvPr id="123" name="Google Shape;123;p2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 name="Google Shape;124;p29"/>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1600"/>
              </a:spcBef>
              <a:spcAft>
                <a:spcPts val="0"/>
              </a:spcAft>
              <a:buClr>
                <a:schemeClr val="dk1"/>
              </a:buClr>
              <a:buSzPts val="1400"/>
              <a:buChar char="○"/>
              <a:defRPr/>
            </a:lvl2pPr>
            <a:lvl3pPr marL="1828754" lvl="2" indent="-423323" algn="l" rtl="0">
              <a:lnSpc>
                <a:spcPct val="90000"/>
              </a:lnSpc>
              <a:spcBef>
                <a:spcPts val="1600"/>
              </a:spcBef>
              <a:spcAft>
                <a:spcPts val="0"/>
              </a:spcAft>
              <a:buClr>
                <a:schemeClr val="dk1"/>
              </a:buClr>
              <a:buSzPts val="1400"/>
              <a:buChar char="■"/>
              <a:defRPr/>
            </a:lvl3pPr>
            <a:lvl4pPr marL="2438339" lvl="3" indent="-423323" algn="l" rtl="0">
              <a:lnSpc>
                <a:spcPct val="90000"/>
              </a:lnSpc>
              <a:spcBef>
                <a:spcPts val="1600"/>
              </a:spcBef>
              <a:spcAft>
                <a:spcPts val="0"/>
              </a:spcAft>
              <a:buClr>
                <a:schemeClr val="dk1"/>
              </a:buClr>
              <a:buSzPts val="1400"/>
              <a:buChar char="●"/>
              <a:defRPr/>
            </a:lvl4pPr>
            <a:lvl5pPr marL="3047924" lvl="4" indent="-423323" algn="l" rtl="0">
              <a:lnSpc>
                <a:spcPct val="90000"/>
              </a:lnSpc>
              <a:spcBef>
                <a:spcPts val="1600"/>
              </a:spcBef>
              <a:spcAft>
                <a:spcPts val="0"/>
              </a:spcAft>
              <a:buClr>
                <a:schemeClr val="dk1"/>
              </a:buClr>
              <a:buSzPts val="1400"/>
              <a:buChar char="○"/>
              <a:defRPr/>
            </a:lvl5pPr>
            <a:lvl6pPr marL="3657509" lvl="5" indent="-423323" algn="l" rtl="0">
              <a:lnSpc>
                <a:spcPct val="90000"/>
              </a:lnSpc>
              <a:spcBef>
                <a:spcPts val="1600"/>
              </a:spcBef>
              <a:spcAft>
                <a:spcPts val="0"/>
              </a:spcAft>
              <a:buClr>
                <a:schemeClr val="dk1"/>
              </a:buClr>
              <a:buSzPts val="1400"/>
              <a:buChar char="■"/>
              <a:defRPr/>
            </a:lvl6pPr>
            <a:lvl7pPr marL="4267093" lvl="6" indent="-423323" algn="l" rtl="0">
              <a:lnSpc>
                <a:spcPct val="90000"/>
              </a:lnSpc>
              <a:spcBef>
                <a:spcPts val="1600"/>
              </a:spcBef>
              <a:spcAft>
                <a:spcPts val="0"/>
              </a:spcAft>
              <a:buClr>
                <a:schemeClr val="dk1"/>
              </a:buClr>
              <a:buSzPts val="1400"/>
              <a:buChar char="●"/>
              <a:defRPr/>
            </a:lvl7pPr>
            <a:lvl8pPr marL="4876678" lvl="7" indent="-423323" algn="l" rtl="0">
              <a:lnSpc>
                <a:spcPct val="90000"/>
              </a:lnSpc>
              <a:spcBef>
                <a:spcPts val="1600"/>
              </a:spcBef>
              <a:spcAft>
                <a:spcPts val="0"/>
              </a:spcAft>
              <a:buClr>
                <a:schemeClr val="dk1"/>
              </a:buClr>
              <a:buSzPts val="1400"/>
              <a:buChar char="○"/>
              <a:defRPr/>
            </a:lvl8pPr>
            <a:lvl9pPr marL="5486263" lvl="8" indent="-423323" algn="l" rtl="0">
              <a:lnSpc>
                <a:spcPct val="90000"/>
              </a:lnSpc>
              <a:spcBef>
                <a:spcPts val="1600"/>
              </a:spcBef>
              <a:spcAft>
                <a:spcPts val="1600"/>
              </a:spcAft>
              <a:buClr>
                <a:schemeClr val="dk1"/>
              </a:buClr>
              <a:buSzPts val="1400"/>
              <a:buChar char="■"/>
              <a:defRPr/>
            </a:lvl9pPr>
          </a:lstStyle>
          <a:p>
            <a:endParaRPr/>
          </a:p>
        </p:txBody>
      </p:sp>
      <p:sp>
        <p:nvSpPr>
          <p:cNvPr id="125" name="Google Shape;125;p29"/>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1600"/>
              </a:spcBef>
              <a:spcAft>
                <a:spcPts val="0"/>
              </a:spcAft>
              <a:buClr>
                <a:schemeClr val="dk1"/>
              </a:buClr>
              <a:buSzPts val="1400"/>
              <a:buChar char="○"/>
              <a:defRPr/>
            </a:lvl2pPr>
            <a:lvl3pPr marL="1828754" lvl="2" indent="-423323" algn="l" rtl="0">
              <a:lnSpc>
                <a:spcPct val="90000"/>
              </a:lnSpc>
              <a:spcBef>
                <a:spcPts val="1600"/>
              </a:spcBef>
              <a:spcAft>
                <a:spcPts val="0"/>
              </a:spcAft>
              <a:buClr>
                <a:schemeClr val="dk1"/>
              </a:buClr>
              <a:buSzPts val="1400"/>
              <a:buChar char="■"/>
              <a:defRPr/>
            </a:lvl3pPr>
            <a:lvl4pPr marL="2438339" lvl="3" indent="-423323" algn="l" rtl="0">
              <a:lnSpc>
                <a:spcPct val="90000"/>
              </a:lnSpc>
              <a:spcBef>
                <a:spcPts val="1600"/>
              </a:spcBef>
              <a:spcAft>
                <a:spcPts val="0"/>
              </a:spcAft>
              <a:buClr>
                <a:schemeClr val="dk1"/>
              </a:buClr>
              <a:buSzPts val="1400"/>
              <a:buChar char="●"/>
              <a:defRPr/>
            </a:lvl4pPr>
            <a:lvl5pPr marL="3047924" lvl="4" indent="-423323" algn="l" rtl="0">
              <a:lnSpc>
                <a:spcPct val="90000"/>
              </a:lnSpc>
              <a:spcBef>
                <a:spcPts val="1600"/>
              </a:spcBef>
              <a:spcAft>
                <a:spcPts val="0"/>
              </a:spcAft>
              <a:buClr>
                <a:schemeClr val="dk1"/>
              </a:buClr>
              <a:buSzPts val="1400"/>
              <a:buChar char="○"/>
              <a:defRPr/>
            </a:lvl5pPr>
            <a:lvl6pPr marL="3657509" lvl="5" indent="-423323" algn="l" rtl="0">
              <a:lnSpc>
                <a:spcPct val="90000"/>
              </a:lnSpc>
              <a:spcBef>
                <a:spcPts val="1600"/>
              </a:spcBef>
              <a:spcAft>
                <a:spcPts val="0"/>
              </a:spcAft>
              <a:buClr>
                <a:schemeClr val="dk1"/>
              </a:buClr>
              <a:buSzPts val="1400"/>
              <a:buChar char="■"/>
              <a:defRPr/>
            </a:lvl6pPr>
            <a:lvl7pPr marL="4267093" lvl="6" indent="-423323" algn="l" rtl="0">
              <a:lnSpc>
                <a:spcPct val="90000"/>
              </a:lnSpc>
              <a:spcBef>
                <a:spcPts val="1600"/>
              </a:spcBef>
              <a:spcAft>
                <a:spcPts val="0"/>
              </a:spcAft>
              <a:buClr>
                <a:schemeClr val="dk1"/>
              </a:buClr>
              <a:buSzPts val="1400"/>
              <a:buChar char="●"/>
              <a:defRPr/>
            </a:lvl7pPr>
            <a:lvl8pPr marL="4876678" lvl="7" indent="-423323" algn="l" rtl="0">
              <a:lnSpc>
                <a:spcPct val="90000"/>
              </a:lnSpc>
              <a:spcBef>
                <a:spcPts val="1600"/>
              </a:spcBef>
              <a:spcAft>
                <a:spcPts val="0"/>
              </a:spcAft>
              <a:buClr>
                <a:schemeClr val="dk1"/>
              </a:buClr>
              <a:buSzPts val="1400"/>
              <a:buChar char="○"/>
              <a:defRPr/>
            </a:lvl8pPr>
            <a:lvl9pPr marL="5486263" lvl="8" indent="-423323" algn="l" rtl="0">
              <a:lnSpc>
                <a:spcPct val="90000"/>
              </a:lnSpc>
              <a:spcBef>
                <a:spcPts val="1600"/>
              </a:spcBef>
              <a:spcAft>
                <a:spcPts val="1600"/>
              </a:spcAft>
              <a:buClr>
                <a:schemeClr val="dk1"/>
              </a:buClr>
              <a:buSzPts val="1400"/>
              <a:buChar char="■"/>
              <a:defRPr/>
            </a:lvl9pPr>
          </a:lstStyle>
          <a:p>
            <a:endParaRPr/>
          </a:p>
        </p:txBody>
      </p:sp>
      <p:sp>
        <p:nvSpPr>
          <p:cNvPr id="126" name="Google Shape;126;p2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127" name="Google Shape;127;p2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128" name="Google Shape;128;p2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57022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1600"/>
              </a:spcBef>
              <a:spcAft>
                <a:spcPts val="0"/>
              </a:spcAft>
              <a:buClr>
                <a:schemeClr val="dk1"/>
              </a:buClr>
              <a:buSzPts val="1400"/>
              <a:buChar char="○"/>
              <a:defRPr/>
            </a:lvl2pPr>
            <a:lvl3pPr marL="1828754" lvl="2" indent="-423323" algn="l" rtl="0">
              <a:lnSpc>
                <a:spcPct val="90000"/>
              </a:lnSpc>
              <a:spcBef>
                <a:spcPts val="1600"/>
              </a:spcBef>
              <a:spcAft>
                <a:spcPts val="0"/>
              </a:spcAft>
              <a:buClr>
                <a:schemeClr val="dk1"/>
              </a:buClr>
              <a:buSzPts val="1400"/>
              <a:buChar char="■"/>
              <a:defRPr/>
            </a:lvl3pPr>
            <a:lvl4pPr marL="2438339" lvl="3" indent="-423323" algn="l" rtl="0">
              <a:lnSpc>
                <a:spcPct val="90000"/>
              </a:lnSpc>
              <a:spcBef>
                <a:spcPts val="1600"/>
              </a:spcBef>
              <a:spcAft>
                <a:spcPts val="0"/>
              </a:spcAft>
              <a:buClr>
                <a:schemeClr val="dk1"/>
              </a:buClr>
              <a:buSzPts val="1400"/>
              <a:buChar char="●"/>
              <a:defRPr/>
            </a:lvl4pPr>
            <a:lvl5pPr marL="3047924" lvl="4" indent="-423323" algn="l" rtl="0">
              <a:lnSpc>
                <a:spcPct val="90000"/>
              </a:lnSpc>
              <a:spcBef>
                <a:spcPts val="1600"/>
              </a:spcBef>
              <a:spcAft>
                <a:spcPts val="0"/>
              </a:spcAft>
              <a:buClr>
                <a:schemeClr val="dk1"/>
              </a:buClr>
              <a:buSzPts val="1400"/>
              <a:buChar char="○"/>
              <a:defRPr/>
            </a:lvl5pPr>
            <a:lvl6pPr marL="3657509" lvl="5" indent="-423323" algn="l" rtl="0">
              <a:lnSpc>
                <a:spcPct val="90000"/>
              </a:lnSpc>
              <a:spcBef>
                <a:spcPts val="1600"/>
              </a:spcBef>
              <a:spcAft>
                <a:spcPts val="0"/>
              </a:spcAft>
              <a:buClr>
                <a:schemeClr val="dk1"/>
              </a:buClr>
              <a:buSzPts val="1400"/>
              <a:buChar char="■"/>
              <a:defRPr/>
            </a:lvl6pPr>
            <a:lvl7pPr marL="4267093" lvl="6" indent="-423323" algn="l" rtl="0">
              <a:lnSpc>
                <a:spcPct val="90000"/>
              </a:lnSpc>
              <a:spcBef>
                <a:spcPts val="1600"/>
              </a:spcBef>
              <a:spcAft>
                <a:spcPts val="0"/>
              </a:spcAft>
              <a:buClr>
                <a:schemeClr val="dk1"/>
              </a:buClr>
              <a:buSzPts val="1400"/>
              <a:buChar char="●"/>
              <a:defRPr/>
            </a:lvl7pPr>
            <a:lvl8pPr marL="4876678" lvl="7" indent="-423323" algn="l" rtl="0">
              <a:lnSpc>
                <a:spcPct val="90000"/>
              </a:lnSpc>
              <a:spcBef>
                <a:spcPts val="1600"/>
              </a:spcBef>
              <a:spcAft>
                <a:spcPts val="0"/>
              </a:spcAft>
              <a:buClr>
                <a:schemeClr val="dk1"/>
              </a:buClr>
              <a:buSzPts val="1400"/>
              <a:buChar char="○"/>
              <a:defRPr/>
            </a:lvl8pPr>
            <a:lvl9pPr marL="5486263" lvl="8" indent="-423323" algn="l" rtl="0">
              <a:lnSpc>
                <a:spcPct val="90000"/>
              </a:lnSpc>
              <a:spcBef>
                <a:spcPts val="1600"/>
              </a:spcBef>
              <a:spcAft>
                <a:spcPts val="1600"/>
              </a:spcAft>
              <a:buClr>
                <a:schemeClr val="dk1"/>
              </a:buClr>
              <a:buSzPts val="1400"/>
              <a:buChar char="■"/>
              <a:defRPr/>
            </a:lvl9pPr>
          </a:lstStyle>
          <a:p>
            <a:endParaRPr/>
          </a:p>
        </p:txBody>
      </p:sp>
      <p:sp>
        <p:nvSpPr>
          <p:cNvPr id="53" name="Google Shape;53;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54" name="Google Shape;54;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467"/>
            </a:lvl1pPr>
            <a:lvl2pPr lvl="1" algn="l" rtl="0">
              <a:spcBef>
                <a:spcPts val="0"/>
              </a:spcBef>
              <a:spcAft>
                <a:spcPts val="0"/>
              </a:spcAft>
              <a:buSzPts val="1100"/>
              <a:buNone/>
              <a:defRPr sz="1467"/>
            </a:lvl2pPr>
            <a:lvl3pPr lvl="2" algn="l" rtl="0">
              <a:spcBef>
                <a:spcPts val="0"/>
              </a:spcBef>
              <a:spcAft>
                <a:spcPts val="0"/>
              </a:spcAft>
              <a:buSzPts val="1100"/>
              <a:buNone/>
              <a:defRPr sz="1467"/>
            </a:lvl3pPr>
            <a:lvl4pPr lvl="3" algn="l" rtl="0">
              <a:spcBef>
                <a:spcPts val="0"/>
              </a:spcBef>
              <a:spcAft>
                <a:spcPts val="0"/>
              </a:spcAft>
              <a:buSzPts val="1100"/>
              <a:buNone/>
              <a:defRPr sz="1467"/>
            </a:lvl4pPr>
            <a:lvl5pPr lvl="4" algn="l" rtl="0">
              <a:spcBef>
                <a:spcPts val="0"/>
              </a:spcBef>
              <a:spcAft>
                <a:spcPts val="0"/>
              </a:spcAft>
              <a:buSzPts val="1100"/>
              <a:buNone/>
              <a:defRPr sz="1467"/>
            </a:lvl5pPr>
            <a:lvl6pPr lvl="5" algn="l" rtl="0">
              <a:spcBef>
                <a:spcPts val="0"/>
              </a:spcBef>
              <a:spcAft>
                <a:spcPts val="0"/>
              </a:spcAft>
              <a:buSzPts val="1100"/>
              <a:buNone/>
              <a:defRPr sz="1467"/>
            </a:lvl6pPr>
            <a:lvl7pPr lvl="6" algn="l" rtl="0">
              <a:spcBef>
                <a:spcPts val="0"/>
              </a:spcBef>
              <a:spcAft>
                <a:spcPts val="0"/>
              </a:spcAft>
              <a:buSzPts val="1100"/>
              <a:buNone/>
              <a:defRPr sz="1467"/>
            </a:lvl7pPr>
            <a:lvl8pPr lvl="7" algn="l" rtl="0">
              <a:spcBef>
                <a:spcPts val="0"/>
              </a:spcBef>
              <a:spcAft>
                <a:spcPts val="0"/>
              </a:spcAft>
              <a:buSzPts val="1100"/>
              <a:buNone/>
              <a:defRPr sz="1467"/>
            </a:lvl8pPr>
            <a:lvl9pPr lvl="8" algn="l" rtl="0">
              <a:spcBef>
                <a:spcPts val="0"/>
              </a:spcBef>
              <a:spcAft>
                <a:spcPts val="0"/>
              </a:spcAft>
              <a:buSzPts val="1100"/>
              <a:buNone/>
              <a:defRPr sz="1467"/>
            </a:lvl9pPr>
          </a:lstStyle>
          <a:p>
            <a:endParaRPr/>
          </a:p>
        </p:txBody>
      </p:sp>
      <p:sp>
        <p:nvSpPr>
          <p:cNvPr id="55" name="Google Shape;55;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961242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57AA1-CCC1-4288-B2AF-B7DAB97BB060}"/>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FA5D54C1-7ECA-4E6C-A734-CFF50610ECED}"/>
              </a:ext>
            </a:extLst>
          </p:cNvPr>
          <p:cNvSpPr>
            <a:spLocks noGrp="1"/>
          </p:cNvSpPr>
          <p:nvPr>
            <p:ph type="dt" sz="half" idx="10"/>
          </p:nvPr>
        </p:nvSpPr>
        <p:spPr/>
        <p:txBody>
          <a:bodyPr/>
          <a:lstStyle/>
          <a:p>
            <a:fld id="{DAC666A1-A5AC-4463-B161-B179728341E1}" type="datetimeFigureOut">
              <a:rPr lang="en-ZA" smtClean="0"/>
              <a:t>2023/11/19</a:t>
            </a:fld>
            <a:endParaRPr lang="en-ZA"/>
          </a:p>
        </p:txBody>
      </p:sp>
      <p:sp>
        <p:nvSpPr>
          <p:cNvPr id="4" name="Footer Placeholder 3">
            <a:extLst>
              <a:ext uri="{FF2B5EF4-FFF2-40B4-BE49-F238E27FC236}">
                <a16:creationId xmlns:a16="http://schemas.microsoft.com/office/drawing/2014/main" id="{EE3ED791-3C4A-4D5B-ADD0-8D0940488C94}"/>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F27F793E-BEAA-4D7C-A704-80DC78E6A6F1}"/>
              </a:ext>
            </a:extLst>
          </p:cNvPr>
          <p:cNvSpPr>
            <a:spLocks noGrp="1"/>
          </p:cNvSpPr>
          <p:nvPr>
            <p:ph type="sldNum" sz="quarter" idx="12"/>
          </p:nvPr>
        </p:nvSpPr>
        <p:spPr/>
        <p:txBody>
          <a:bodyPr/>
          <a:lstStyle/>
          <a:p>
            <a:fld id="{ADCCB4B4-6327-448E-8988-72711EC3F143}" type="slidenum">
              <a:rPr lang="en-ZA" smtClean="0"/>
              <a:t>‹#›</a:t>
            </a:fld>
            <a:endParaRPr lang="en-ZA"/>
          </a:p>
        </p:txBody>
      </p:sp>
    </p:spTree>
    <p:extLst>
      <p:ext uri="{BB962C8B-B14F-4D97-AF65-F5344CB8AC3E}">
        <p14:creationId xmlns:p14="http://schemas.microsoft.com/office/powerpoint/2010/main" val="16616638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B188DC-D087-4588-8C1B-04D6D978F333}"/>
              </a:ext>
            </a:extLst>
          </p:cNvPr>
          <p:cNvSpPr>
            <a:spLocks noGrp="1"/>
          </p:cNvSpPr>
          <p:nvPr>
            <p:ph type="dt" sz="half" idx="10"/>
          </p:nvPr>
        </p:nvSpPr>
        <p:spPr/>
        <p:txBody>
          <a:bodyPr/>
          <a:lstStyle/>
          <a:p>
            <a:fld id="{DAC666A1-A5AC-4463-B161-B179728341E1}" type="datetimeFigureOut">
              <a:rPr lang="en-ZA" smtClean="0"/>
              <a:t>2023/11/19</a:t>
            </a:fld>
            <a:endParaRPr lang="en-ZA"/>
          </a:p>
        </p:txBody>
      </p:sp>
      <p:sp>
        <p:nvSpPr>
          <p:cNvPr id="3" name="Footer Placeholder 2">
            <a:extLst>
              <a:ext uri="{FF2B5EF4-FFF2-40B4-BE49-F238E27FC236}">
                <a16:creationId xmlns:a16="http://schemas.microsoft.com/office/drawing/2014/main" id="{81706613-8E19-4891-AB3A-D36C921A488C}"/>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4CD0FC99-727F-4632-9A17-0FE5D2958A8B}"/>
              </a:ext>
            </a:extLst>
          </p:cNvPr>
          <p:cNvSpPr>
            <a:spLocks noGrp="1"/>
          </p:cNvSpPr>
          <p:nvPr>
            <p:ph type="sldNum" sz="quarter" idx="12"/>
          </p:nvPr>
        </p:nvSpPr>
        <p:spPr/>
        <p:txBody>
          <a:bodyPr/>
          <a:lstStyle/>
          <a:p>
            <a:fld id="{ADCCB4B4-6327-448E-8988-72711EC3F143}" type="slidenum">
              <a:rPr lang="en-ZA" smtClean="0"/>
              <a:t>‹#›</a:t>
            </a:fld>
            <a:endParaRPr lang="en-ZA"/>
          </a:p>
        </p:txBody>
      </p:sp>
    </p:spTree>
    <p:extLst>
      <p:ext uri="{BB962C8B-B14F-4D97-AF65-F5344CB8AC3E}">
        <p14:creationId xmlns:p14="http://schemas.microsoft.com/office/powerpoint/2010/main" val="23831936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36272703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24712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473518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4217620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953816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96658672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857762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4451950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2200201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2133"/>
              </a:spcBef>
              <a:spcAft>
                <a:spcPts val="0"/>
              </a:spcAft>
              <a:buClr>
                <a:schemeClr val="dk1"/>
              </a:buClr>
              <a:buSzPts val="1400"/>
              <a:buChar char="○"/>
              <a:defRPr/>
            </a:lvl2pPr>
            <a:lvl3pPr marL="1828754" lvl="2" indent="-423323" algn="l" rtl="0">
              <a:lnSpc>
                <a:spcPct val="90000"/>
              </a:lnSpc>
              <a:spcBef>
                <a:spcPts val="2133"/>
              </a:spcBef>
              <a:spcAft>
                <a:spcPts val="0"/>
              </a:spcAft>
              <a:buClr>
                <a:schemeClr val="dk1"/>
              </a:buClr>
              <a:buSzPts val="1400"/>
              <a:buChar char="■"/>
              <a:defRPr/>
            </a:lvl3pPr>
            <a:lvl4pPr marL="2438339" lvl="3" indent="-423323" algn="l" rtl="0">
              <a:lnSpc>
                <a:spcPct val="90000"/>
              </a:lnSpc>
              <a:spcBef>
                <a:spcPts val="2133"/>
              </a:spcBef>
              <a:spcAft>
                <a:spcPts val="0"/>
              </a:spcAft>
              <a:buClr>
                <a:schemeClr val="dk1"/>
              </a:buClr>
              <a:buSzPts val="1400"/>
              <a:buChar char="●"/>
              <a:defRPr/>
            </a:lvl4pPr>
            <a:lvl5pPr marL="3047924" lvl="4" indent="-423323" algn="l" rtl="0">
              <a:lnSpc>
                <a:spcPct val="90000"/>
              </a:lnSpc>
              <a:spcBef>
                <a:spcPts val="2133"/>
              </a:spcBef>
              <a:spcAft>
                <a:spcPts val="0"/>
              </a:spcAft>
              <a:buClr>
                <a:schemeClr val="dk1"/>
              </a:buClr>
              <a:buSzPts val="1400"/>
              <a:buChar char="○"/>
              <a:defRPr/>
            </a:lvl5pPr>
            <a:lvl6pPr marL="3657509" lvl="5" indent="-423323" algn="l" rtl="0">
              <a:lnSpc>
                <a:spcPct val="90000"/>
              </a:lnSpc>
              <a:spcBef>
                <a:spcPts val="2133"/>
              </a:spcBef>
              <a:spcAft>
                <a:spcPts val="0"/>
              </a:spcAft>
              <a:buClr>
                <a:schemeClr val="dk1"/>
              </a:buClr>
              <a:buSzPts val="1400"/>
              <a:buChar char="■"/>
              <a:defRPr/>
            </a:lvl6pPr>
            <a:lvl7pPr marL="4267093" lvl="6" indent="-423323" algn="l" rtl="0">
              <a:lnSpc>
                <a:spcPct val="90000"/>
              </a:lnSpc>
              <a:spcBef>
                <a:spcPts val="2133"/>
              </a:spcBef>
              <a:spcAft>
                <a:spcPts val="0"/>
              </a:spcAft>
              <a:buClr>
                <a:schemeClr val="dk1"/>
              </a:buClr>
              <a:buSzPts val="1400"/>
              <a:buChar char="●"/>
              <a:defRPr/>
            </a:lvl7pPr>
            <a:lvl8pPr marL="4876678" lvl="7" indent="-423323" algn="l" rtl="0">
              <a:lnSpc>
                <a:spcPct val="90000"/>
              </a:lnSpc>
              <a:spcBef>
                <a:spcPts val="2133"/>
              </a:spcBef>
              <a:spcAft>
                <a:spcPts val="0"/>
              </a:spcAft>
              <a:buClr>
                <a:schemeClr val="dk1"/>
              </a:buClr>
              <a:buSzPts val="1400"/>
              <a:buChar char="○"/>
              <a:defRPr/>
            </a:lvl8pPr>
            <a:lvl9pPr marL="5486263" lvl="8" indent="-423323" algn="l" rtl="0">
              <a:lnSpc>
                <a:spcPct val="90000"/>
              </a:lnSpc>
              <a:spcBef>
                <a:spcPts val="2133"/>
              </a:spcBef>
              <a:spcAft>
                <a:spcPts val="2133"/>
              </a:spcAft>
              <a:buClr>
                <a:schemeClr val="dk1"/>
              </a:buClr>
              <a:buSzPts val="1400"/>
              <a:buChar char="■"/>
              <a:defRPr/>
            </a:lvl9pPr>
          </a:lstStyle>
          <a:p>
            <a:endParaRPr/>
          </a:p>
        </p:txBody>
      </p:sp>
      <p:sp>
        <p:nvSpPr>
          <p:cNvPr id="53" name="Google Shape;53;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4" name="Google Shape;54;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5" name="Google Shape;55;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691059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345946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9855164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4842027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701638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11/19/2023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735342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11/19/2023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332406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61485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6109208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2948791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05846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6745562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8" name="Google Shape;38;p9"/>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39" name="Google Shape;39;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896152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4"/>
        <p:cNvGrpSpPr/>
        <p:nvPr/>
      </p:nvGrpSpPr>
      <p:grpSpPr>
        <a:xfrm>
          <a:off x="0" y="0"/>
          <a:ext cx="0" cy="0"/>
          <a:chOff x="0" y="0"/>
          <a:chExt cx="0" cy="0"/>
        </a:xfrm>
      </p:grpSpPr>
      <p:cxnSp>
        <p:nvCxnSpPr>
          <p:cNvPr id="25" name="Google Shape;25;g139df9a0196_0_907"/>
          <p:cNvCxnSpPr/>
          <p:nvPr/>
        </p:nvCxnSpPr>
        <p:spPr>
          <a:xfrm>
            <a:off x="656750" y="1680378"/>
            <a:ext cx="566400" cy="0"/>
          </a:xfrm>
          <a:prstGeom prst="straightConnector1">
            <a:avLst/>
          </a:prstGeom>
          <a:noFill/>
          <a:ln w="38100" cap="flat" cmpd="sng">
            <a:solidFill>
              <a:schemeClr val="accent4"/>
            </a:solidFill>
            <a:prstDash val="solid"/>
            <a:round/>
            <a:headEnd type="none" w="sm" len="sm"/>
            <a:tailEnd type="none" w="sm" len="sm"/>
          </a:ln>
        </p:spPr>
      </p:cxnSp>
      <p:sp>
        <p:nvSpPr>
          <p:cNvPr id="26" name="Google Shape;26;g139df9a0196_0_907"/>
          <p:cNvSpPr txBox="1">
            <a:spLocks noGrp="1"/>
          </p:cNvSpPr>
          <p:nvPr>
            <p:ph type="title"/>
          </p:nvPr>
        </p:nvSpPr>
        <p:spPr>
          <a:xfrm>
            <a:off x="517200" y="610700"/>
            <a:ext cx="11157600" cy="914700"/>
          </a:xfrm>
          <a:prstGeom prst="rect">
            <a:avLst/>
          </a:prstGeom>
        </p:spPr>
        <p:txBody>
          <a:bodyPr spcFirstLastPara="1" wrap="square" lIns="121900" tIns="121900" rIns="121900" bIns="121900" anchor="b"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7" name="Google Shape;27;g139df9a0196_0_907"/>
          <p:cNvSpPr txBox="1">
            <a:spLocks noGrp="1"/>
          </p:cNvSpPr>
          <p:nvPr>
            <p:ph type="body" idx="1"/>
          </p:nvPr>
        </p:nvSpPr>
        <p:spPr>
          <a:xfrm>
            <a:off x="517200" y="1986432"/>
            <a:ext cx="11157600" cy="4105200"/>
          </a:xfrm>
          <a:prstGeom prst="rect">
            <a:avLst/>
          </a:prstGeom>
        </p:spPr>
        <p:txBody>
          <a:bodyPr spcFirstLastPara="1" wrap="square" lIns="121900" tIns="121900" rIns="121900" bIns="121900" anchor="t"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28" name="Google Shape;28;g139df9a0196_0_90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37537855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4903181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7459683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10364439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091630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00448430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0033425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9293328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56150767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88515027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2213795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67307793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85" lvl="0" indent="-423323" algn="l" rtl="0">
              <a:lnSpc>
                <a:spcPct val="90000"/>
              </a:lnSpc>
              <a:spcBef>
                <a:spcPts val="1067"/>
              </a:spcBef>
              <a:spcAft>
                <a:spcPts val="0"/>
              </a:spcAft>
              <a:buClr>
                <a:schemeClr val="dk1"/>
              </a:buClr>
              <a:buSzPts val="1400"/>
              <a:buChar char="●"/>
              <a:defRPr/>
            </a:lvl1pPr>
            <a:lvl2pPr marL="1219170" lvl="1" indent="-423323" algn="l" rtl="0">
              <a:lnSpc>
                <a:spcPct val="90000"/>
              </a:lnSpc>
              <a:spcBef>
                <a:spcPts val="2133"/>
              </a:spcBef>
              <a:spcAft>
                <a:spcPts val="0"/>
              </a:spcAft>
              <a:buClr>
                <a:schemeClr val="dk1"/>
              </a:buClr>
              <a:buSzPts val="1400"/>
              <a:buChar char="○"/>
              <a:defRPr/>
            </a:lvl2pPr>
            <a:lvl3pPr marL="1828754" lvl="2" indent="-423323" algn="l" rtl="0">
              <a:lnSpc>
                <a:spcPct val="90000"/>
              </a:lnSpc>
              <a:spcBef>
                <a:spcPts val="2133"/>
              </a:spcBef>
              <a:spcAft>
                <a:spcPts val="0"/>
              </a:spcAft>
              <a:buClr>
                <a:schemeClr val="dk1"/>
              </a:buClr>
              <a:buSzPts val="1400"/>
              <a:buChar char="■"/>
              <a:defRPr/>
            </a:lvl3pPr>
            <a:lvl4pPr marL="2438339" lvl="3" indent="-423323" algn="l" rtl="0">
              <a:lnSpc>
                <a:spcPct val="90000"/>
              </a:lnSpc>
              <a:spcBef>
                <a:spcPts val="2133"/>
              </a:spcBef>
              <a:spcAft>
                <a:spcPts val="0"/>
              </a:spcAft>
              <a:buClr>
                <a:schemeClr val="dk1"/>
              </a:buClr>
              <a:buSzPts val="1400"/>
              <a:buChar char="●"/>
              <a:defRPr/>
            </a:lvl4pPr>
            <a:lvl5pPr marL="3047924" lvl="4" indent="-423323" algn="l" rtl="0">
              <a:lnSpc>
                <a:spcPct val="90000"/>
              </a:lnSpc>
              <a:spcBef>
                <a:spcPts val="2133"/>
              </a:spcBef>
              <a:spcAft>
                <a:spcPts val="0"/>
              </a:spcAft>
              <a:buClr>
                <a:schemeClr val="dk1"/>
              </a:buClr>
              <a:buSzPts val="1400"/>
              <a:buChar char="○"/>
              <a:defRPr/>
            </a:lvl5pPr>
            <a:lvl6pPr marL="3657509" lvl="5" indent="-423323" algn="l" rtl="0">
              <a:lnSpc>
                <a:spcPct val="90000"/>
              </a:lnSpc>
              <a:spcBef>
                <a:spcPts val="2133"/>
              </a:spcBef>
              <a:spcAft>
                <a:spcPts val="0"/>
              </a:spcAft>
              <a:buClr>
                <a:schemeClr val="dk1"/>
              </a:buClr>
              <a:buSzPts val="1400"/>
              <a:buChar char="■"/>
              <a:defRPr/>
            </a:lvl6pPr>
            <a:lvl7pPr marL="4267093" lvl="6" indent="-423323" algn="l" rtl="0">
              <a:lnSpc>
                <a:spcPct val="90000"/>
              </a:lnSpc>
              <a:spcBef>
                <a:spcPts val="2133"/>
              </a:spcBef>
              <a:spcAft>
                <a:spcPts val="0"/>
              </a:spcAft>
              <a:buClr>
                <a:schemeClr val="dk1"/>
              </a:buClr>
              <a:buSzPts val="1400"/>
              <a:buChar char="●"/>
              <a:defRPr/>
            </a:lvl7pPr>
            <a:lvl8pPr marL="4876678" lvl="7" indent="-423323" algn="l" rtl="0">
              <a:lnSpc>
                <a:spcPct val="90000"/>
              </a:lnSpc>
              <a:spcBef>
                <a:spcPts val="2133"/>
              </a:spcBef>
              <a:spcAft>
                <a:spcPts val="0"/>
              </a:spcAft>
              <a:buClr>
                <a:schemeClr val="dk1"/>
              </a:buClr>
              <a:buSzPts val="1400"/>
              <a:buChar char="○"/>
              <a:defRPr/>
            </a:lvl8pPr>
            <a:lvl9pPr marL="5486263" lvl="8" indent="-423323" algn="l" rtl="0">
              <a:lnSpc>
                <a:spcPct val="90000"/>
              </a:lnSpc>
              <a:spcBef>
                <a:spcPts val="2133"/>
              </a:spcBef>
              <a:spcAft>
                <a:spcPts val="2133"/>
              </a:spcAft>
              <a:buClr>
                <a:schemeClr val="dk1"/>
              </a:buClr>
              <a:buSzPts val="1400"/>
              <a:buChar char="■"/>
              <a:defRPr/>
            </a:lvl9pPr>
          </a:lstStyle>
          <a:p>
            <a:endParaRPr/>
          </a:p>
        </p:txBody>
      </p:sp>
      <p:sp>
        <p:nvSpPr>
          <p:cNvPr id="53" name="Google Shape;53;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4" name="Google Shape;54;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5" name="Google Shape;55;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8348229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6383211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53947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theme" Target="../theme/theme4.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theme" Target="../theme/theme6.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theme" Target="../theme/theme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11/19/2023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2"/>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2"/>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5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1272916"/>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9F65D3-4BB9-A528-81EF-E77EF1DFFD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16F46AF6-5A76-C1BF-66FC-214FF7B9B02E}"/>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EC2A0BF-E244-427B-BA71-516048909161}"/>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27334B-170B-4E5A-8781-C28A1A0DD404}" type="datetimeFigureOut">
              <a:rPr lang="en-ZA" smtClean="0"/>
              <a:t>2023/11/19</a:t>
            </a:fld>
            <a:endParaRPr lang="en-ZA"/>
          </a:p>
        </p:txBody>
      </p:sp>
      <p:sp>
        <p:nvSpPr>
          <p:cNvPr id="5" name="Footer Placeholder 4">
            <a:extLst>
              <a:ext uri="{FF2B5EF4-FFF2-40B4-BE49-F238E27FC236}">
                <a16:creationId xmlns:a16="http://schemas.microsoft.com/office/drawing/2014/main" id="{29267A1D-CD12-1AF0-C700-FD5D00B23612}"/>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0D7C3DFF-B8CF-EA46-E999-F3EC9090FFD0}"/>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37B5A3-C6CF-474C-961D-2E3648D26815}" type="slidenum">
              <a:rPr lang="en-ZA" smtClean="0"/>
              <a:t>‹#›</a:t>
            </a:fld>
            <a:endParaRPr lang="en-ZA"/>
          </a:p>
        </p:txBody>
      </p:sp>
    </p:spTree>
    <p:extLst>
      <p:ext uri="{BB962C8B-B14F-4D97-AF65-F5344CB8AC3E}">
        <p14:creationId xmlns:p14="http://schemas.microsoft.com/office/powerpoint/2010/main" val="219745087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98932449"/>
      </p:ext>
    </p:extLst>
  </p:cSld>
  <p:clrMap bg1="lt1" tx1="dk1" bg2="dk2" tx2="lt2" accent1="accent1" accent2="accent2" accent3="accent3" accent4="accent4" accent5="accent5" accent6="accent6" hlink="hlink" folHlink="folHlink"/>
  <p:sldLayoutIdLst>
    <p:sldLayoutId id="2147483706"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3" name="Google Shape;73;p16"/>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74" name="Google Shape;74;p1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rtl="0">
              <a:buNone/>
              <a:defRPr sz="1333">
                <a:solidFill>
                  <a:schemeClr val="dk2"/>
                </a:solidFill>
              </a:defRPr>
            </a:lvl1pPr>
            <a:lvl2pPr lvl="1" algn="r" rtl="0">
              <a:buNone/>
              <a:defRPr sz="1333">
                <a:solidFill>
                  <a:schemeClr val="dk2"/>
                </a:solidFill>
              </a:defRPr>
            </a:lvl2pPr>
            <a:lvl3pPr lvl="2" algn="r" rtl="0">
              <a:buNone/>
              <a:defRPr sz="1333">
                <a:solidFill>
                  <a:schemeClr val="dk2"/>
                </a:solidFill>
              </a:defRPr>
            </a:lvl3pPr>
            <a:lvl4pPr lvl="3" algn="r" rtl="0">
              <a:buNone/>
              <a:defRPr sz="1333">
                <a:solidFill>
                  <a:schemeClr val="dk2"/>
                </a:solidFill>
              </a:defRPr>
            </a:lvl4pPr>
            <a:lvl5pPr lvl="4" algn="r" rtl="0">
              <a:buNone/>
              <a:defRPr sz="1333">
                <a:solidFill>
                  <a:schemeClr val="dk2"/>
                </a:solidFill>
              </a:defRPr>
            </a:lvl5pPr>
            <a:lvl6pPr lvl="5" algn="r" rtl="0">
              <a:buNone/>
              <a:defRPr sz="1333">
                <a:solidFill>
                  <a:schemeClr val="dk2"/>
                </a:solidFill>
              </a:defRPr>
            </a:lvl6pPr>
            <a:lvl7pPr lvl="6" algn="r" rtl="0">
              <a:buNone/>
              <a:defRPr sz="1333">
                <a:solidFill>
                  <a:schemeClr val="dk2"/>
                </a:solidFill>
              </a:defRPr>
            </a:lvl7pPr>
            <a:lvl8pPr lvl="7" algn="r" rtl="0">
              <a:buNone/>
              <a:defRPr sz="1333">
                <a:solidFill>
                  <a:schemeClr val="dk2"/>
                </a:solidFill>
              </a:defRPr>
            </a:lvl8pPr>
            <a:lvl9pPr lvl="8" algn="r" rtl="0">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57164212"/>
      </p:ext>
    </p:extLst>
  </p:cSld>
  <p:clrMap bg1="lt1" tx1="dk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268653859"/>
      </p:ext>
    </p:extLst>
  </p:cSld>
  <p:clrMap bg1="lt1" tx1="dk1" bg2="dk2" tx2="lt2" accent1="accent1" accent2="accent2" accent3="accent3" accent4="accent4" accent5="accent5" accent6="accent6" hlink="hlink" folHlink="folHlink"/>
  <p:sldLayoutIdLst>
    <p:sldLayoutId id="2147483730" r:id="rId1"/>
    <p:sldLayoutId id="2147483731" r:id="rId2"/>
    <p:sldLayoutId id="2147483732" r:id="rId3"/>
    <p:sldLayoutId id="2147483734" r:id="rId4"/>
    <p:sldLayoutId id="2147483735" r:id="rId5"/>
    <p:sldLayoutId id="2147483736" r:id="rId6"/>
    <p:sldLayoutId id="2147483737" r:id="rId7"/>
    <p:sldLayoutId id="2147483738" r:id="rId8"/>
    <p:sldLayoutId id="2147483739" r:id="rId9"/>
    <p:sldLayoutId id="214748374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11/19/2023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415567539"/>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6652192"/>
      </p:ext>
    </p:extLst>
  </p:cSld>
  <p:clrMap bg1="lt1" tx1="dk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06951450"/>
      </p:ext>
    </p:extLst>
  </p:cSld>
  <p:clrMap bg1="lt1" tx1="dk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hyperlink" Target="https://zivahub.uct.ac.za/articles/dataset/DOT4D_Open_Textbook_Landscape_Survey_UCT_1_2_/14798025" TargetMode="External"/><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hyperlink" Target="https://zivahub.uct.ac.za/articles/dataset/DOT4D_Open_Textbook_Landscape_Survey_UCT_2_2_/14797596"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hyperlink" Target="https://open.uct.ac.za/bitstream/handle/11427/33640/DOT4D_Landscape_Survey_Report.pdf?sequence=3&amp;isAllowed=y"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9.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 Id="rId14" Type="http://schemas.openxmlformats.org/officeDocument/2006/relationships/image" Target="../media/image39.jp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8" Type="http://schemas.openxmlformats.org/officeDocument/2006/relationships/hyperlink" Target="https://people.cs.uct.ac.za/~mkeet/OEbook/" TargetMode="External"/><Relationship Id="rId13" Type="http://schemas.openxmlformats.org/officeDocument/2006/relationships/hyperlink" Target="https://link.springer.com/book/10.1007/978-3-030-92114-9?page=1#toc" TargetMode="External"/><Relationship Id="rId3" Type="http://schemas.openxmlformats.org/officeDocument/2006/relationships/image" Target="../media/image42.png"/><Relationship Id="rId7" Type="http://schemas.openxmlformats.org/officeDocument/2006/relationships/hyperlink" Target="https://openbooks.uct.ac.za/uct/catalog/book/36" TargetMode="External"/><Relationship Id="rId12"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hyperlink" Target="https://openbooks.uct.ac.za/uct/catalog/book/1" TargetMode="External"/><Relationship Id="rId11" Type="http://schemas.openxmlformats.org/officeDocument/2006/relationships/hyperlink" Target="https://openbooks.uct.ac.za/uct/catalog/book/42" TargetMode="External"/><Relationship Id="rId5" Type="http://schemas.openxmlformats.org/officeDocument/2006/relationships/image" Target="../media/image44.png"/><Relationship Id="rId10" Type="http://schemas.openxmlformats.org/officeDocument/2006/relationships/image" Target="../media/image46.png"/><Relationship Id="rId4" Type="http://schemas.openxmlformats.org/officeDocument/2006/relationships/image" Target="../media/image43.png"/><Relationship Id="rId9"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5.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5.xml"/></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65.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65.xml"/><Relationship Id="rId4" Type="http://schemas.openxmlformats.org/officeDocument/2006/relationships/hyperlink" Target="http://www.dot4d.uct.ac.za/outputs-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0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72.xml"/></Relationships>
</file>

<file path=ppt/slides/_rels/slide3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6.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65.xml"/><Relationship Id="rId5" Type="http://schemas.openxmlformats.org/officeDocument/2006/relationships/hyperlink" Target="http://www.dot4d.uct.ac.za/" TargetMode="Externa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hyperlink" Target="https://open.uct.ac.za/handle/11427/31887"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422519" y="1690872"/>
            <a:ext cx="9484738" cy="1049628"/>
          </a:xfrm>
          <a:prstGeom prst="rect">
            <a:avLst/>
          </a:prstGeom>
          <a:noFill/>
          <a:ln>
            <a:noFill/>
          </a:ln>
        </p:spPr>
        <p:txBody>
          <a:bodyPr spcFirstLastPara="1" wrap="square" lIns="121900" tIns="121900" rIns="121900" bIns="121900" anchor="b" anchorCtr="0">
            <a:noAutofit/>
          </a:bodyPr>
          <a:lstStyle/>
          <a:p>
            <a:pPr algn="l"/>
            <a:r>
              <a:rPr lang="en-US" sz="4400" b="1" dirty="0">
                <a:latin typeface="Arial"/>
                <a:ea typeface="+mj-lt"/>
                <a:cs typeface="+mj-lt"/>
              </a:rPr>
              <a:t>Open textbooks as a technology</a:t>
            </a:r>
            <a:endParaRPr lang="en-GB" sz="4400" b="1" dirty="0">
              <a:latin typeface="Arial"/>
              <a:ea typeface="+mj-lt"/>
              <a:cs typeface="+mj-lt"/>
            </a:endParaRPr>
          </a:p>
        </p:txBody>
      </p:sp>
      <p:sp>
        <p:nvSpPr>
          <p:cNvPr id="61" name="Google Shape;61;p14"/>
          <p:cNvSpPr txBox="1">
            <a:spLocks noGrp="1"/>
          </p:cNvSpPr>
          <p:nvPr>
            <p:ph type="subTitle" idx="1"/>
          </p:nvPr>
        </p:nvSpPr>
        <p:spPr>
          <a:xfrm>
            <a:off x="399233" y="2985304"/>
            <a:ext cx="11360800" cy="1056800"/>
          </a:xfrm>
          <a:prstGeom prst="rect">
            <a:avLst/>
          </a:prstGeom>
          <a:noFill/>
          <a:ln>
            <a:noFill/>
          </a:ln>
        </p:spPr>
        <p:txBody>
          <a:bodyPr spcFirstLastPara="1" wrap="square" lIns="121900" tIns="121900" rIns="121900" bIns="121900" anchor="t" anchorCtr="0">
            <a:noAutofit/>
          </a:bodyPr>
          <a:lstStyle/>
          <a:p>
            <a:pPr algn="l">
              <a:lnSpc>
                <a:spcPct val="115000"/>
              </a:lnSpc>
            </a:pPr>
            <a:r>
              <a:rPr lang="en-GB" sz="1850" dirty="0">
                <a:solidFill>
                  <a:schemeClr val="dk1"/>
                </a:solidFill>
              </a:rPr>
              <a:t>By Bianca Masuku </a:t>
            </a:r>
            <a:endParaRPr sz="1867" dirty="0">
              <a:solidFill>
                <a:schemeClr val="dk1"/>
              </a:solidFill>
            </a:endParaRPr>
          </a:p>
          <a:p>
            <a:pPr algn="l">
              <a:lnSpc>
                <a:spcPct val="115000"/>
              </a:lnSpc>
            </a:pPr>
            <a:r>
              <a:rPr lang="en-GB" sz="1850" dirty="0">
                <a:solidFill>
                  <a:schemeClr val="dk1"/>
                </a:solidFill>
              </a:rPr>
              <a:t>Digital Open Textbooks for Development, Centre for Innovation in Learning and Teaching, </a:t>
            </a:r>
            <a:endParaRPr sz="1867">
              <a:solidFill>
                <a:schemeClr val="dk1"/>
              </a:solidFill>
            </a:endParaRPr>
          </a:p>
          <a:p>
            <a:pPr marL="0" indent="0" algn="l">
              <a:lnSpc>
                <a:spcPct val="115000"/>
              </a:lnSpc>
              <a:buClr>
                <a:schemeClr val="dk1"/>
              </a:buClr>
              <a:buSzPts val="1100"/>
            </a:pPr>
            <a:r>
              <a:rPr lang="en-GB" sz="1850" dirty="0">
                <a:solidFill>
                  <a:schemeClr val="dk1"/>
                </a:solidFill>
              </a:rPr>
              <a:t>University of Cape Town</a:t>
            </a:r>
            <a:endParaRPr sz="1850" dirty="0">
              <a:solidFill>
                <a:schemeClr val="dk1"/>
              </a:solidFill>
            </a:endParaRPr>
          </a:p>
          <a:p>
            <a:pPr marL="0" indent="0" algn="l">
              <a:lnSpc>
                <a:spcPct val="115000"/>
              </a:lnSpc>
              <a:buClr>
                <a:schemeClr val="dk1"/>
              </a:buClr>
              <a:buSzPts val="1100"/>
            </a:pPr>
            <a:r>
              <a:rPr lang="en-GB" sz="1850">
                <a:solidFill>
                  <a:schemeClr val="dk1"/>
                </a:solidFill>
              </a:rPr>
              <a:t>September 2023</a:t>
            </a:r>
            <a:endParaRPr sz="1850" dirty="0">
              <a:solidFill>
                <a:schemeClr val="dk1"/>
              </a:solidFill>
            </a:endParaRPr>
          </a:p>
        </p:txBody>
      </p:sp>
      <p:sp>
        <p:nvSpPr>
          <p:cNvPr id="62" name="Google Shape;62;p14"/>
          <p:cNvSpPr txBox="1"/>
          <p:nvPr/>
        </p:nvSpPr>
        <p:spPr>
          <a:xfrm>
            <a:off x="472033" y="237033"/>
            <a:ext cx="11215200" cy="755600"/>
          </a:xfrm>
          <a:prstGeom prst="rect">
            <a:avLst/>
          </a:prstGeom>
          <a:solidFill>
            <a:schemeClr val="accent1"/>
          </a:solidFill>
          <a:ln>
            <a:noFill/>
          </a:ln>
        </p:spPr>
        <p:txBody>
          <a:bodyPr spcFirstLastPara="1" wrap="square" lIns="121900" tIns="121900" rIns="121900" bIns="121900" anchor="t" anchorCtr="0">
            <a:noAutofit/>
          </a:bodyPr>
          <a:lstStyle/>
          <a:p>
            <a:pPr>
              <a:spcBef>
                <a:spcPts val="1333"/>
              </a:spcBef>
              <a:buSzPts val="1400"/>
            </a:pPr>
            <a:endParaRPr sz="1867" b="1" i="1">
              <a:solidFill>
                <a:srgbClr val="FFFFFF"/>
              </a:solidFill>
            </a:endParaRPr>
          </a:p>
        </p:txBody>
      </p:sp>
      <p:pic>
        <p:nvPicPr>
          <p:cNvPr id="63" name="Google Shape;63;p14"/>
          <p:cNvPicPr preferRelativeResize="0"/>
          <p:nvPr/>
        </p:nvPicPr>
        <p:blipFill rotWithShape="1">
          <a:blip r:embed="rId3">
            <a:alphaModFix/>
          </a:blip>
          <a:srcRect/>
          <a:stretch/>
        </p:blipFill>
        <p:spPr>
          <a:xfrm>
            <a:off x="399234" y="5634761"/>
            <a:ext cx="1798415" cy="955200"/>
          </a:xfrm>
          <a:prstGeom prst="rect">
            <a:avLst/>
          </a:prstGeom>
          <a:noFill/>
          <a:ln>
            <a:noFill/>
          </a:ln>
        </p:spPr>
      </p:pic>
      <p:pic>
        <p:nvPicPr>
          <p:cNvPr id="64" name="Google Shape;64;p14"/>
          <p:cNvPicPr preferRelativeResize="0"/>
          <p:nvPr/>
        </p:nvPicPr>
        <p:blipFill rotWithShape="1">
          <a:blip r:embed="rId4">
            <a:alphaModFix/>
          </a:blip>
          <a:srcRect/>
          <a:stretch/>
        </p:blipFill>
        <p:spPr>
          <a:xfrm>
            <a:off x="4585767" y="5629467"/>
            <a:ext cx="2591047" cy="1056800"/>
          </a:xfrm>
          <a:prstGeom prst="rect">
            <a:avLst/>
          </a:prstGeom>
          <a:noFill/>
          <a:ln>
            <a:noFill/>
          </a:ln>
        </p:spPr>
      </p:pic>
      <p:sp>
        <p:nvSpPr>
          <p:cNvPr id="65" name="Google Shape;65;p14"/>
          <p:cNvSpPr txBox="1"/>
          <p:nvPr/>
        </p:nvSpPr>
        <p:spPr>
          <a:xfrm>
            <a:off x="613600" y="347133"/>
            <a:ext cx="7904000" cy="582000"/>
          </a:xfrm>
          <a:prstGeom prst="rect">
            <a:avLst/>
          </a:prstGeom>
          <a:noFill/>
          <a:ln>
            <a:noFill/>
          </a:ln>
        </p:spPr>
        <p:txBody>
          <a:bodyPr spcFirstLastPara="1" wrap="square" lIns="121900" tIns="121900" rIns="121900" bIns="121900" anchor="t" anchorCtr="0">
            <a:noAutofit/>
          </a:bodyPr>
          <a:lstStyle/>
          <a:p>
            <a:pPr>
              <a:buSzPts val="1400"/>
            </a:pPr>
            <a:r>
              <a:rPr lang="en-GB" sz="1850" b="1" dirty="0">
                <a:solidFill>
                  <a:srgbClr val="FFFFFF"/>
                </a:solidFill>
              </a:rPr>
              <a:t>Learning Designers Trainee Learning Time Session 2023</a:t>
            </a:r>
            <a:endParaRPr sz="1850" b="1" dirty="0">
              <a:solidFill>
                <a:srgbClr val="FFFFFF"/>
              </a:solidFill>
            </a:endParaRPr>
          </a:p>
        </p:txBody>
      </p:sp>
      <p:pic>
        <p:nvPicPr>
          <p:cNvPr id="66" name="Google Shape;66;p14" descr="A drawing of a face&#10;&#10;Description generated with high confidence"/>
          <p:cNvPicPr preferRelativeResize="0"/>
          <p:nvPr/>
        </p:nvPicPr>
        <p:blipFill rotWithShape="1">
          <a:blip r:embed="rId5">
            <a:alphaModFix/>
          </a:blip>
          <a:srcRect/>
          <a:stretch/>
        </p:blipFill>
        <p:spPr>
          <a:xfrm>
            <a:off x="9907257" y="372518"/>
            <a:ext cx="1518345" cy="531233"/>
          </a:xfrm>
          <a:prstGeom prst="rect">
            <a:avLst/>
          </a:prstGeom>
          <a:noFill/>
          <a:ln>
            <a:noFill/>
          </a:ln>
        </p:spPr>
      </p:pic>
      <p:pic>
        <p:nvPicPr>
          <p:cNvPr id="67" name="Google Shape;67;p14"/>
          <p:cNvPicPr preferRelativeResize="0"/>
          <p:nvPr/>
        </p:nvPicPr>
        <p:blipFill rotWithShape="1">
          <a:blip r:embed="rId6">
            <a:alphaModFix/>
          </a:blip>
          <a:srcRect/>
          <a:stretch/>
        </p:blipFill>
        <p:spPr>
          <a:xfrm>
            <a:off x="7195059" y="5473467"/>
            <a:ext cx="3098576" cy="1228535"/>
          </a:xfrm>
          <a:prstGeom prst="rect">
            <a:avLst/>
          </a:prstGeom>
          <a:noFill/>
          <a:ln>
            <a:noFill/>
          </a:ln>
        </p:spPr>
      </p:pic>
      <p:pic>
        <p:nvPicPr>
          <p:cNvPr id="68" name="Google Shape;68;p14"/>
          <p:cNvPicPr preferRelativeResize="0"/>
          <p:nvPr/>
        </p:nvPicPr>
        <p:blipFill rotWithShape="1">
          <a:blip r:embed="rId7">
            <a:alphaModFix/>
          </a:blip>
          <a:srcRect/>
          <a:stretch/>
        </p:blipFill>
        <p:spPr>
          <a:xfrm>
            <a:off x="10438768" y="5629467"/>
            <a:ext cx="1440848" cy="1056800"/>
          </a:xfrm>
          <a:prstGeom prst="rect">
            <a:avLst/>
          </a:prstGeom>
          <a:noFill/>
          <a:ln>
            <a:noFill/>
          </a:ln>
        </p:spPr>
      </p:pic>
      <p:pic>
        <p:nvPicPr>
          <p:cNvPr id="69" name="Google Shape;69;p14"/>
          <p:cNvPicPr preferRelativeResize="0"/>
          <p:nvPr/>
        </p:nvPicPr>
        <p:blipFill rotWithShape="1">
          <a:blip r:embed="rId8">
            <a:alphaModFix/>
          </a:blip>
          <a:srcRect/>
          <a:stretch/>
        </p:blipFill>
        <p:spPr>
          <a:xfrm>
            <a:off x="2487397" y="5878853"/>
            <a:ext cx="1710808" cy="621593"/>
          </a:xfrm>
          <a:prstGeom prst="rect">
            <a:avLst/>
          </a:prstGeom>
          <a:noFill/>
          <a:ln>
            <a:noFill/>
          </a:ln>
        </p:spPr>
      </p:pic>
    </p:spTree>
    <p:extLst>
      <p:ext uri="{BB962C8B-B14F-4D97-AF65-F5344CB8AC3E}">
        <p14:creationId xmlns:p14="http://schemas.microsoft.com/office/powerpoint/2010/main" val="3544110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0FF78-B3B0-DCE8-0F7E-F008775C616E}"/>
              </a:ext>
            </a:extLst>
          </p:cNvPr>
          <p:cNvSpPr>
            <a:spLocks noGrp="1"/>
          </p:cNvSpPr>
          <p:nvPr>
            <p:ph type="title"/>
          </p:nvPr>
        </p:nvSpPr>
        <p:spPr>
          <a:solidFill>
            <a:srgbClr val="0070C0"/>
          </a:solidFill>
        </p:spPr>
        <p:txBody>
          <a:bodyPr/>
          <a:lstStyle/>
          <a:p>
            <a:r>
              <a:rPr lang="en-US" b="1" dirty="0">
                <a:solidFill>
                  <a:schemeClr val="bg1"/>
                </a:solidFill>
              </a:rPr>
              <a:t>Activity: What is an open textbook?</a:t>
            </a:r>
            <a:endParaRPr lang="en-ZA" b="1" dirty="0">
              <a:solidFill>
                <a:schemeClr val="bg1"/>
              </a:solidFill>
            </a:endParaRPr>
          </a:p>
        </p:txBody>
      </p:sp>
      <p:sp>
        <p:nvSpPr>
          <p:cNvPr id="7" name="Text Placeholder 6">
            <a:extLst>
              <a:ext uri="{FF2B5EF4-FFF2-40B4-BE49-F238E27FC236}">
                <a16:creationId xmlns:a16="http://schemas.microsoft.com/office/drawing/2014/main" id="{DC15E538-DAAE-C81E-F3E4-B8880FBB6545}"/>
              </a:ext>
            </a:extLst>
          </p:cNvPr>
          <p:cNvSpPr>
            <a:spLocks noGrp="1"/>
          </p:cNvSpPr>
          <p:nvPr>
            <p:ph type="body" idx="1"/>
          </p:nvPr>
        </p:nvSpPr>
        <p:spPr/>
        <p:txBody>
          <a:bodyPr/>
          <a:lstStyle/>
          <a:p>
            <a:pPr marL="152396" indent="0">
              <a:buNone/>
            </a:pPr>
            <a:endParaRPr lang="en-ZA" dirty="0"/>
          </a:p>
        </p:txBody>
      </p:sp>
      <p:sp>
        <p:nvSpPr>
          <p:cNvPr id="3" name="Rounded Rectangular Callout 2">
            <a:extLst>
              <a:ext uri="{FF2B5EF4-FFF2-40B4-BE49-F238E27FC236}">
                <a16:creationId xmlns:a16="http://schemas.microsoft.com/office/drawing/2014/main" id="{C1BC92D5-789D-C062-F229-7FC9F5563623}"/>
              </a:ext>
            </a:extLst>
          </p:cNvPr>
          <p:cNvSpPr/>
          <p:nvPr/>
        </p:nvSpPr>
        <p:spPr>
          <a:xfrm>
            <a:off x="1640048" y="3703068"/>
            <a:ext cx="2542205" cy="1576633"/>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What does it look like? </a:t>
            </a:r>
          </a:p>
        </p:txBody>
      </p:sp>
      <p:sp>
        <p:nvSpPr>
          <p:cNvPr id="4" name="Rounded Rectangular Callout 3">
            <a:extLst>
              <a:ext uri="{FF2B5EF4-FFF2-40B4-BE49-F238E27FC236}">
                <a16:creationId xmlns:a16="http://schemas.microsoft.com/office/drawing/2014/main" id="{B28885B6-68BD-4578-8CF7-50856D5E9756}"/>
              </a:ext>
            </a:extLst>
          </p:cNvPr>
          <p:cNvSpPr/>
          <p:nvPr/>
        </p:nvSpPr>
        <p:spPr>
          <a:xfrm>
            <a:off x="587827" y="1578298"/>
            <a:ext cx="2809683" cy="1850701"/>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What are its key features? </a:t>
            </a:r>
          </a:p>
        </p:txBody>
      </p:sp>
      <p:sp>
        <p:nvSpPr>
          <p:cNvPr id="5" name="Rounded Rectangular Callout 4">
            <a:extLst>
              <a:ext uri="{FF2B5EF4-FFF2-40B4-BE49-F238E27FC236}">
                <a16:creationId xmlns:a16="http://schemas.microsoft.com/office/drawing/2014/main" id="{10578430-3288-0343-D409-32001438F7CD}"/>
              </a:ext>
            </a:extLst>
          </p:cNvPr>
          <p:cNvSpPr/>
          <p:nvPr/>
        </p:nvSpPr>
        <p:spPr>
          <a:xfrm>
            <a:off x="8332237" y="3592286"/>
            <a:ext cx="2323322" cy="1576632"/>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Who are they for? </a:t>
            </a:r>
          </a:p>
        </p:txBody>
      </p:sp>
      <p:sp>
        <p:nvSpPr>
          <p:cNvPr id="6" name="Rounded Rectangular Callout 5">
            <a:extLst>
              <a:ext uri="{FF2B5EF4-FFF2-40B4-BE49-F238E27FC236}">
                <a16:creationId xmlns:a16="http://schemas.microsoft.com/office/drawing/2014/main" id="{FFFB189F-F9B6-0243-B69C-364E5E7B3FEC}"/>
              </a:ext>
            </a:extLst>
          </p:cNvPr>
          <p:cNvSpPr/>
          <p:nvPr/>
        </p:nvSpPr>
        <p:spPr>
          <a:xfrm>
            <a:off x="5295897" y="3747383"/>
            <a:ext cx="2228852" cy="1576632"/>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What content does it carry? </a:t>
            </a:r>
          </a:p>
        </p:txBody>
      </p:sp>
      <p:sp>
        <p:nvSpPr>
          <p:cNvPr id="8" name="Rounded Rectangular Callout 7">
            <a:extLst>
              <a:ext uri="{FF2B5EF4-FFF2-40B4-BE49-F238E27FC236}">
                <a16:creationId xmlns:a16="http://schemas.microsoft.com/office/drawing/2014/main" id="{70BA5560-E3DB-F5DD-73EF-8A7C5E1CD149}"/>
              </a:ext>
            </a:extLst>
          </p:cNvPr>
          <p:cNvSpPr/>
          <p:nvPr/>
        </p:nvSpPr>
        <p:spPr>
          <a:xfrm>
            <a:off x="6852947" y="1820900"/>
            <a:ext cx="2192694" cy="1315616"/>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Who compiles them? </a:t>
            </a:r>
          </a:p>
        </p:txBody>
      </p:sp>
      <p:sp>
        <p:nvSpPr>
          <p:cNvPr id="9" name="Rounded Rectangular Callout 8">
            <a:extLst>
              <a:ext uri="{FF2B5EF4-FFF2-40B4-BE49-F238E27FC236}">
                <a16:creationId xmlns:a16="http://schemas.microsoft.com/office/drawing/2014/main" id="{FE82D012-8282-C5B6-E82A-BC18D0D88EB0}"/>
              </a:ext>
            </a:extLst>
          </p:cNvPr>
          <p:cNvSpPr/>
          <p:nvPr/>
        </p:nvSpPr>
        <p:spPr>
          <a:xfrm>
            <a:off x="3954237" y="1698301"/>
            <a:ext cx="2341984" cy="1606324"/>
          </a:xfrm>
          <a:prstGeom prst="wedgeRoundRectCallou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Where do we find them?</a:t>
            </a:r>
          </a:p>
        </p:txBody>
      </p:sp>
    </p:spTree>
    <p:extLst>
      <p:ext uri="{BB962C8B-B14F-4D97-AF65-F5344CB8AC3E}">
        <p14:creationId xmlns:p14="http://schemas.microsoft.com/office/powerpoint/2010/main" val="984214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3"/>
          <p:cNvSpPr txBox="1">
            <a:spLocks noGrp="1"/>
          </p:cNvSpPr>
          <p:nvPr>
            <p:ph type="title"/>
          </p:nvPr>
        </p:nvSpPr>
        <p:spPr>
          <a:xfrm>
            <a:off x="838200" y="365133"/>
            <a:ext cx="10515600" cy="876000"/>
          </a:xfrm>
          <a:prstGeom prst="rect">
            <a:avLst/>
          </a:prstGeom>
          <a:solidFill>
            <a:srgbClr val="0070C0"/>
          </a:solidFill>
        </p:spPr>
        <p:txBody>
          <a:bodyPr spcFirstLastPara="1" vert="horz" wrap="square" lIns="91433" tIns="45700" rIns="91433" bIns="45700" rtlCol="0" anchor="ctr" anchorCtr="0">
            <a:normAutofit/>
          </a:bodyPr>
          <a:lstStyle/>
          <a:p>
            <a:pPr>
              <a:spcBef>
                <a:spcPts val="0"/>
              </a:spcBef>
            </a:pPr>
            <a:r>
              <a:rPr lang="en" sz="3067" b="1" dirty="0">
                <a:solidFill>
                  <a:schemeClr val="bg1"/>
                </a:solidFill>
                <a:latin typeface="Arial" panose="020B0604020202020204" pitchFamily="34" charset="0"/>
                <a:cs typeface="Arial" panose="020B0604020202020204" pitchFamily="34" charset="0"/>
              </a:rPr>
              <a:t>Open textbook landscape survey</a:t>
            </a:r>
            <a:endParaRPr sz="2800" b="1" dirty="0">
              <a:solidFill>
                <a:schemeClr val="bg1"/>
              </a:solidFill>
              <a:latin typeface="Arial" panose="020B0604020202020204" pitchFamily="34" charset="0"/>
              <a:cs typeface="Arial" panose="020B0604020202020204" pitchFamily="34" charset="0"/>
            </a:endParaRPr>
          </a:p>
        </p:txBody>
      </p:sp>
      <p:sp>
        <p:nvSpPr>
          <p:cNvPr id="171" name="Google Shape;171;p23"/>
          <p:cNvSpPr txBox="1">
            <a:spLocks noGrp="1"/>
          </p:cNvSpPr>
          <p:nvPr>
            <p:ph type="body" idx="1"/>
          </p:nvPr>
        </p:nvSpPr>
        <p:spPr>
          <a:xfrm>
            <a:off x="696543" y="1401417"/>
            <a:ext cx="10981199" cy="2584174"/>
          </a:xfrm>
          <a:prstGeom prst="rect">
            <a:avLst/>
          </a:prstGeom>
        </p:spPr>
        <p:txBody>
          <a:bodyPr spcFirstLastPara="1" vert="horz" wrap="square" lIns="91433" tIns="45700" rIns="91433" bIns="45700" rtlCol="0" anchor="t" anchorCtr="0">
            <a:normAutofit fontScale="77500" lnSpcReduction="20000"/>
          </a:bodyPr>
          <a:lstStyle/>
          <a:p>
            <a:pPr>
              <a:spcBef>
                <a:spcPts val="1067"/>
              </a:spcBef>
            </a:pPr>
            <a:r>
              <a:rPr lang="en" dirty="0">
                <a:latin typeface="Arial" panose="020B0604020202020204" pitchFamily="34" charset="0"/>
                <a:cs typeface="Arial" panose="020B0604020202020204" pitchFamily="34" charset="0"/>
              </a:rPr>
              <a:t>imperative in order to gain a sense of current open textbook production and publication activity taking place within the university.</a:t>
            </a:r>
            <a:endParaRPr dirty="0">
              <a:latin typeface="Arial" panose="020B0604020202020204" pitchFamily="34" charset="0"/>
              <a:cs typeface="Arial" panose="020B0604020202020204" pitchFamily="34" charset="0"/>
            </a:endParaRPr>
          </a:p>
          <a:p>
            <a:pPr>
              <a:spcBef>
                <a:spcPts val="1600"/>
              </a:spcBef>
            </a:pPr>
            <a:r>
              <a:rPr lang="en" dirty="0">
                <a:latin typeface="Arial" panose="020B0604020202020204" pitchFamily="34" charset="0"/>
                <a:cs typeface="Arial" panose="020B0604020202020204" pitchFamily="34" charset="0"/>
              </a:rPr>
              <a:t>aim was also to produce an openly licensed baseline dataset on open textbook activity</a:t>
            </a:r>
            <a:endParaRPr dirty="0">
              <a:latin typeface="Arial" panose="020B0604020202020204" pitchFamily="34" charset="0"/>
              <a:cs typeface="Arial" panose="020B0604020202020204" pitchFamily="34" charset="0"/>
            </a:endParaRPr>
          </a:p>
          <a:p>
            <a:pPr>
              <a:spcBef>
                <a:spcPts val="1600"/>
              </a:spcBef>
              <a:spcAft>
                <a:spcPts val="1600"/>
              </a:spcAft>
            </a:pPr>
            <a:r>
              <a:rPr lang="en" dirty="0" err="1">
                <a:latin typeface="Arial" panose="020B0604020202020204" pitchFamily="34" charset="0"/>
                <a:cs typeface="Arial" panose="020B0604020202020204" pitchFamily="34" charset="0"/>
              </a:rPr>
              <a:t>utilised</a:t>
            </a:r>
            <a:r>
              <a:rPr lang="en" dirty="0">
                <a:latin typeface="Arial" panose="020B0604020202020204" pitchFamily="34" charset="0"/>
                <a:cs typeface="Arial" panose="020B0604020202020204" pitchFamily="34" charset="0"/>
              </a:rPr>
              <a:t> a desktop review approach, probed particular key features: type of resource; author(s) and author affiliation; by whom the resource was compiled; year; findability; peer review and quality assurance processes; inclusion of multimedia, etc.</a:t>
            </a:r>
            <a:endParaRPr dirty="0">
              <a:latin typeface="Arial" panose="020B0604020202020204" pitchFamily="34" charset="0"/>
              <a:cs typeface="Arial" panose="020B0604020202020204" pitchFamily="34" charset="0"/>
            </a:endParaRPr>
          </a:p>
        </p:txBody>
      </p:sp>
      <p:sp>
        <p:nvSpPr>
          <p:cNvPr id="172" name="Google Shape;172;p23"/>
          <p:cNvSpPr txBox="1"/>
          <p:nvPr/>
        </p:nvSpPr>
        <p:spPr>
          <a:xfrm>
            <a:off x="696544" y="4312332"/>
            <a:ext cx="10981200" cy="1989077"/>
          </a:xfrm>
          <a:prstGeom prst="rect">
            <a:avLst/>
          </a:prstGeom>
          <a:noFill/>
          <a:ln w="9525" cap="flat" cmpd="sng">
            <a:solidFill>
              <a:srgbClr val="6AA84F"/>
            </a:solidFill>
            <a:prstDash val="solid"/>
            <a:round/>
            <a:headEnd type="none" w="sm" len="sm"/>
            <a:tailEnd type="none" w="sm" len="sm"/>
          </a:ln>
        </p:spPr>
        <p:txBody>
          <a:bodyPr spcFirstLastPara="1" wrap="square" lIns="121900" tIns="121900" rIns="121900" bIns="121900" anchor="t" anchorCtr="0">
            <a:noAutofit/>
          </a:bodyPr>
          <a:lstStyle/>
          <a:p>
            <a:r>
              <a:rPr lang="en" sz="2000" dirty="0"/>
              <a:t>Processing spreadsheet 2019:</a:t>
            </a:r>
            <a:endParaRPr sz="2000" dirty="0"/>
          </a:p>
          <a:p>
            <a:r>
              <a:rPr lang="en" sz="2000" u="sng" dirty="0">
                <a:solidFill>
                  <a:schemeClr val="hlink"/>
                </a:solidFill>
                <a:hlinkClick r:id="rId3"/>
              </a:rPr>
              <a:t>https://zivahub.uct.ac.za/articles/dataset/DOT4D_Open_Textbook_Landscape_Survey_UCT_1_2_/14798025</a:t>
            </a:r>
            <a:endParaRPr sz="2000" dirty="0"/>
          </a:p>
          <a:p>
            <a:r>
              <a:rPr lang="en" sz="2000" dirty="0"/>
              <a:t>Processing spreadsheet 2021: </a:t>
            </a:r>
            <a:r>
              <a:rPr lang="en" sz="2000" u="sng" dirty="0">
                <a:solidFill>
                  <a:schemeClr val="hlink"/>
                </a:solidFill>
                <a:hlinkClick r:id="rId4"/>
              </a:rPr>
              <a:t>https://zivahub.uct.ac.za/articles/dataset/DOT4D_Open_Textbook_Landscape_Survey_UCT_2_2_/14797596</a:t>
            </a:r>
            <a:endParaRPr sz="2000" dirty="0"/>
          </a:p>
          <a:p>
            <a:endParaRP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4"/>
          <p:cNvSpPr txBox="1">
            <a:spLocks noGrp="1"/>
          </p:cNvSpPr>
          <p:nvPr>
            <p:ph type="title"/>
          </p:nvPr>
        </p:nvSpPr>
        <p:spPr>
          <a:xfrm>
            <a:off x="838200" y="365133"/>
            <a:ext cx="10515600" cy="689600"/>
          </a:xfrm>
          <a:prstGeom prst="rect">
            <a:avLst/>
          </a:prstGeom>
          <a:solidFill>
            <a:srgbClr val="0070C0"/>
          </a:solidFill>
        </p:spPr>
        <p:txBody>
          <a:bodyPr spcFirstLastPara="1" vert="horz" wrap="square" lIns="91433" tIns="45700" rIns="91433" bIns="45700" rtlCol="0" anchor="ctr" anchorCtr="0">
            <a:normAutofit/>
          </a:bodyPr>
          <a:lstStyle/>
          <a:p>
            <a:pPr>
              <a:spcBef>
                <a:spcPts val="0"/>
              </a:spcBef>
            </a:pPr>
            <a:r>
              <a:rPr lang="en" sz="3200" b="1" dirty="0">
                <a:solidFill>
                  <a:schemeClr val="lt1"/>
                </a:solidFill>
                <a:latin typeface="Arial" panose="020B0604020202020204" pitchFamily="34" charset="0"/>
                <a:cs typeface="Arial" panose="020B0604020202020204" pitchFamily="34" charset="0"/>
              </a:rPr>
              <a:t>Landscape survey report</a:t>
            </a:r>
            <a:endParaRPr sz="3200" b="1" dirty="0">
              <a:solidFill>
                <a:schemeClr val="lt1"/>
              </a:solidFill>
              <a:latin typeface="Arial" panose="020B0604020202020204" pitchFamily="34" charset="0"/>
              <a:cs typeface="Arial" panose="020B0604020202020204" pitchFamily="34" charset="0"/>
            </a:endParaRPr>
          </a:p>
        </p:txBody>
      </p:sp>
      <p:sp>
        <p:nvSpPr>
          <p:cNvPr id="178" name="Google Shape;178;p24"/>
          <p:cNvSpPr txBox="1">
            <a:spLocks noGrp="1"/>
          </p:cNvSpPr>
          <p:nvPr>
            <p:ph type="body" idx="1"/>
          </p:nvPr>
        </p:nvSpPr>
        <p:spPr>
          <a:xfrm>
            <a:off x="736300" y="1273300"/>
            <a:ext cx="10617600" cy="4431600"/>
          </a:xfrm>
          <a:prstGeom prst="rect">
            <a:avLst/>
          </a:prstGeom>
        </p:spPr>
        <p:txBody>
          <a:bodyPr spcFirstLastPara="1" vert="horz" wrap="square" lIns="91433" tIns="45700" rIns="91433" bIns="45700" rtlCol="0" anchor="t" anchorCtr="0">
            <a:normAutofit/>
          </a:bodyPr>
          <a:lstStyle/>
          <a:p>
            <a:pPr marL="0" indent="0">
              <a:spcBef>
                <a:spcPts val="1067"/>
              </a:spcBef>
              <a:buNone/>
            </a:pPr>
            <a:endParaRPr/>
          </a:p>
          <a:p>
            <a:pPr marL="0" indent="0">
              <a:spcBef>
                <a:spcPts val="1600"/>
              </a:spcBef>
              <a:buNone/>
            </a:pPr>
            <a:endParaRPr/>
          </a:p>
          <a:p>
            <a:pPr marL="0" indent="0">
              <a:spcBef>
                <a:spcPts val="1600"/>
              </a:spcBef>
              <a:buNone/>
            </a:pPr>
            <a:endParaRPr/>
          </a:p>
          <a:p>
            <a:pPr marL="0" indent="0">
              <a:spcBef>
                <a:spcPts val="1600"/>
              </a:spcBef>
              <a:buNone/>
            </a:pPr>
            <a:endParaRPr/>
          </a:p>
          <a:p>
            <a:pPr marL="0" indent="0">
              <a:spcBef>
                <a:spcPts val="1600"/>
              </a:spcBef>
              <a:buNone/>
            </a:pPr>
            <a:endParaRPr/>
          </a:p>
          <a:p>
            <a:pPr marL="0" indent="0">
              <a:spcBef>
                <a:spcPts val="1600"/>
              </a:spcBef>
              <a:buNone/>
            </a:pPr>
            <a:endParaRPr/>
          </a:p>
          <a:p>
            <a:pPr marL="0" indent="0">
              <a:spcBef>
                <a:spcPts val="1600"/>
              </a:spcBef>
              <a:buNone/>
            </a:pPr>
            <a:endParaRPr/>
          </a:p>
          <a:p>
            <a:pPr marL="0" indent="0">
              <a:spcBef>
                <a:spcPts val="1600"/>
              </a:spcBef>
              <a:buNone/>
            </a:pPr>
            <a:endParaRPr sz="2133"/>
          </a:p>
          <a:p>
            <a:pPr marL="0" indent="0">
              <a:spcBef>
                <a:spcPts val="1600"/>
              </a:spcBef>
              <a:buNone/>
            </a:pPr>
            <a:endParaRPr sz="2133"/>
          </a:p>
          <a:p>
            <a:pPr marL="0" indent="0">
              <a:spcBef>
                <a:spcPts val="1600"/>
              </a:spcBef>
              <a:buNone/>
            </a:pPr>
            <a:endParaRPr sz="2133"/>
          </a:p>
          <a:p>
            <a:pPr marL="0" indent="0">
              <a:spcBef>
                <a:spcPts val="1600"/>
              </a:spcBef>
              <a:buNone/>
            </a:pPr>
            <a:endParaRPr sz="2133"/>
          </a:p>
          <a:p>
            <a:pPr marL="0" indent="0">
              <a:spcBef>
                <a:spcPts val="1600"/>
              </a:spcBef>
              <a:buNone/>
            </a:pPr>
            <a:endParaRPr sz="2133"/>
          </a:p>
          <a:p>
            <a:pPr marL="0" indent="0">
              <a:spcBef>
                <a:spcPts val="1600"/>
              </a:spcBef>
              <a:spcAft>
                <a:spcPts val="1600"/>
              </a:spcAft>
              <a:buNone/>
            </a:pPr>
            <a:endParaRPr sz="2133"/>
          </a:p>
        </p:txBody>
      </p:sp>
      <p:pic>
        <p:nvPicPr>
          <p:cNvPr id="179" name="Google Shape;179;p24"/>
          <p:cNvPicPr preferRelativeResize="0"/>
          <p:nvPr/>
        </p:nvPicPr>
        <p:blipFill>
          <a:blip r:embed="rId3">
            <a:alphaModFix/>
          </a:blip>
          <a:stretch>
            <a:fillRect/>
          </a:stretch>
        </p:blipFill>
        <p:spPr>
          <a:xfrm>
            <a:off x="4799818" y="1277199"/>
            <a:ext cx="2715500" cy="4303567"/>
          </a:xfrm>
          <a:prstGeom prst="rect">
            <a:avLst/>
          </a:prstGeom>
          <a:noFill/>
          <a:ln>
            <a:noFill/>
          </a:ln>
        </p:spPr>
      </p:pic>
      <p:pic>
        <p:nvPicPr>
          <p:cNvPr id="180" name="Google Shape;180;p24"/>
          <p:cNvPicPr preferRelativeResize="0"/>
          <p:nvPr/>
        </p:nvPicPr>
        <p:blipFill>
          <a:blip r:embed="rId4">
            <a:alphaModFix/>
          </a:blip>
          <a:stretch>
            <a:fillRect/>
          </a:stretch>
        </p:blipFill>
        <p:spPr>
          <a:xfrm>
            <a:off x="944185" y="1149318"/>
            <a:ext cx="3517900" cy="4559300"/>
          </a:xfrm>
          <a:prstGeom prst="rect">
            <a:avLst/>
          </a:prstGeom>
          <a:noFill/>
          <a:ln>
            <a:noFill/>
          </a:ln>
        </p:spPr>
      </p:pic>
      <p:pic>
        <p:nvPicPr>
          <p:cNvPr id="181" name="Google Shape;181;p24"/>
          <p:cNvPicPr preferRelativeResize="0"/>
          <p:nvPr/>
        </p:nvPicPr>
        <p:blipFill>
          <a:blip r:embed="rId5">
            <a:alphaModFix/>
          </a:blip>
          <a:stretch>
            <a:fillRect/>
          </a:stretch>
        </p:blipFill>
        <p:spPr>
          <a:xfrm>
            <a:off x="7853033" y="1277201"/>
            <a:ext cx="3276600" cy="4025900"/>
          </a:xfrm>
          <a:prstGeom prst="rect">
            <a:avLst/>
          </a:prstGeom>
          <a:noFill/>
          <a:ln>
            <a:noFill/>
          </a:ln>
        </p:spPr>
      </p:pic>
      <p:sp>
        <p:nvSpPr>
          <p:cNvPr id="182" name="Google Shape;182;p24"/>
          <p:cNvSpPr txBox="1"/>
          <p:nvPr/>
        </p:nvSpPr>
        <p:spPr>
          <a:xfrm>
            <a:off x="603767" y="5873367"/>
            <a:ext cx="11107600" cy="1035628"/>
          </a:xfrm>
          <a:prstGeom prst="rect">
            <a:avLst/>
          </a:prstGeom>
          <a:noFill/>
          <a:ln w="9525" cap="flat" cmpd="sng">
            <a:solidFill>
              <a:srgbClr val="6AA84F"/>
            </a:solidFill>
            <a:prstDash val="solid"/>
            <a:round/>
            <a:headEnd type="none" w="sm" len="sm"/>
            <a:tailEnd type="none" w="sm" len="sm"/>
          </a:ln>
        </p:spPr>
        <p:txBody>
          <a:bodyPr spcFirstLastPara="1" wrap="square" lIns="121900" tIns="121900" rIns="121900" bIns="121900" anchor="t" anchorCtr="0">
            <a:spAutoFit/>
          </a:bodyPr>
          <a:lstStyle/>
          <a:p>
            <a:pPr>
              <a:lnSpc>
                <a:spcPct val="90000"/>
              </a:lnSpc>
              <a:spcBef>
                <a:spcPts val="1067"/>
              </a:spcBef>
              <a:spcAft>
                <a:spcPts val="1600"/>
              </a:spcAft>
              <a:buClr>
                <a:schemeClr val="dk1"/>
              </a:buClr>
              <a:buSzPts val="1100"/>
            </a:pPr>
            <a:r>
              <a:rPr lang="en" sz="1600">
                <a:solidFill>
                  <a:schemeClr val="dk2"/>
                </a:solidFill>
              </a:rPr>
              <a:t>Landscape report: </a:t>
            </a:r>
            <a:r>
              <a:rPr lang="en" sz="1600" u="sng">
                <a:solidFill>
                  <a:schemeClr val="accent5"/>
                </a:solidFill>
                <a:hlinkClick r:id="rId6">
                  <a:extLst>
                    <a:ext uri="{A12FA001-AC4F-418D-AE19-62706E023703}">
                      <ahyp:hlinkClr xmlns:ahyp="http://schemas.microsoft.com/office/drawing/2018/hyperlinkcolor" val="tx"/>
                    </a:ext>
                  </a:extLst>
                </a:hlinkClick>
              </a:rPr>
              <a:t>https://open.uct.ac.za/bitstream/handle/11427/33640/DOT4D_Landscape_Survey_Report.pdf?sequence=3&amp;isAllowed=y</a:t>
            </a:r>
            <a:endParaRPr sz="16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Google Shape;187;p25"/>
          <p:cNvPicPr preferRelativeResize="0"/>
          <p:nvPr/>
        </p:nvPicPr>
        <p:blipFill rotWithShape="1">
          <a:blip r:embed="rId3">
            <a:alphaModFix/>
          </a:blip>
          <a:srcRect l="-1041" t="8408" r="-1041"/>
          <a:stretch/>
        </p:blipFill>
        <p:spPr>
          <a:xfrm>
            <a:off x="638534" y="3218634"/>
            <a:ext cx="4788967" cy="2697433"/>
          </a:xfrm>
          <a:prstGeom prst="rect">
            <a:avLst/>
          </a:prstGeom>
          <a:noFill/>
          <a:ln>
            <a:noFill/>
          </a:ln>
        </p:spPr>
      </p:pic>
      <p:pic>
        <p:nvPicPr>
          <p:cNvPr id="188" name="Google Shape;188;p25"/>
          <p:cNvPicPr preferRelativeResize="0"/>
          <p:nvPr/>
        </p:nvPicPr>
        <p:blipFill>
          <a:blip r:embed="rId4">
            <a:alphaModFix/>
          </a:blip>
          <a:stretch>
            <a:fillRect/>
          </a:stretch>
        </p:blipFill>
        <p:spPr>
          <a:xfrm>
            <a:off x="519267" y="517234"/>
            <a:ext cx="8182600" cy="2238951"/>
          </a:xfrm>
          <a:prstGeom prst="rect">
            <a:avLst/>
          </a:prstGeom>
          <a:noFill/>
          <a:ln>
            <a:noFill/>
          </a:ln>
        </p:spPr>
      </p:pic>
      <p:pic>
        <p:nvPicPr>
          <p:cNvPr id="189" name="Google Shape;189;p25"/>
          <p:cNvPicPr preferRelativeResize="0"/>
          <p:nvPr/>
        </p:nvPicPr>
        <p:blipFill>
          <a:blip r:embed="rId5">
            <a:alphaModFix/>
          </a:blip>
          <a:stretch>
            <a:fillRect/>
          </a:stretch>
        </p:blipFill>
        <p:spPr>
          <a:xfrm>
            <a:off x="6644601" y="3113433"/>
            <a:ext cx="4788967" cy="3080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59"/>
          <p:cNvSpPr txBox="1">
            <a:spLocks noGrp="1"/>
          </p:cNvSpPr>
          <p:nvPr>
            <p:ph type="body" idx="1"/>
          </p:nvPr>
        </p:nvSpPr>
        <p:spPr>
          <a:xfrm>
            <a:off x="440000" y="1102533"/>
            <a:ext cx="11312000" cy="3100400"/>
          </a:xfrm>
          <a:prstGeom prst="rect">
            <a:avLst/>
          </a:prstGeom>
          <a:noFill/>
          <a:ln>
            <a:noFill/>
          </a:ln>
        </p:spPr>
        <p:txBody>
          <a:bodyPr spcFirstLastPara="1" wrap="square" lIns="91433" tIns="45700" rIns="91433" bIns="45700" anchor="t" anchorCtr="0">
            <a:noAutofit/>
          </a:bodyPr>
          <a:lstStyle/>
          <a:p>
            <a:pPr indent="-440256">
              <a:lnSpc>
                <a:spcPct val="150000"/>
              </a:lnSpc>
              <a:spcBef>
                <a:spcPts val="0"/>
              </a:spcBef>
              <a:buSzPts val="1600"/>
            </a:pPr>
            <a:r>
              <a:rPr lang="en" sz="2133" dirty="0">
                <a:solidFill>
                  <a:srgbClr val="000000"/>
                </a:solidFill>
              </a:rPr>
              <a:t>Digital, freely available collections of scaffolded teaching and learning content </a:t>
            </a:r>
            <a:endParaRPr sz="2133" dirty="0">
              <a:solidFill>
                <a:srgbClr val="000000"/>
              </a:solidFill>
            </a:endParaRPr>
          </a:p>
          <a:p>
            <a:pPr indent="-440256">
              <a:lnSpc>
                <a:spcPct val="150000"/>
              </a:lnSpc>
              <a:spcBef>
                <a:spcPts val="0"/>
              </a:spcBef>
              <a:buSzPts val="1600"/>
            </a:pPr>
            <a:r>
              <a:rPr lang="en" sz="2133" dirty="0">
                <a:solidFill>
                  <a:srgbClr val="000000"/>
                </a:solidFill>
              </a:rPr>
              <a:t>published under an open </a:t>
            </a:r>
            <a:r>
              <a:rPr lang="en" sz="2133" dirty="0" err="1">
                <a:solidFill>
                  <a:srgbClr val="000000"/>
                </a:solidFill>
              </a:rPr>
              <a:t>licence</a:t>
            </a:r>
            <a:endParaRPr sz="2133" dirty="0">
              <a:solidFill>
                <a:srgbClr val="000000"/>
              </a:solidFill>
            </a:endParaRPr>
          </a:p>
          <a:p>
            <a:pPr indent="-440256">
              <a:lnSpc>
                <a:spcPct val="150000"/>
              </a:lnSpc>
              <a:spcBef>
                <a:spcPts val="0"/>
              </a:spcBef>
              <a:buSzPts val="1600"/>
            </a:pPr>
            <a:r>
              <a:rPr lang="en" sz="2133" dirty="0">
                <a:solidFill>
                  <a:schemeClr val="dk1"/>
                </a:solidFill>
              </a:rPr>
              <a:t>with affordances for integrated multimedia and third-party content </a:t>
            </a:r>
            <a:endParaRPr sz="2133" dirty="0">
              <a:solidFill>
                <a:schemeClr val="dk1"/>
              </a:solidFill>
            </a:endParaRPr>
          </a:p>
          <a:p>
            <a:pPr indent="-440256">
              <a:lnSpc>
                <a:spcPct val="150000"/>
              </a:lnSpc>
              <a:spcBef>
                <a:spcPts val="0"/>
              </a:spcBef>
              <a:buSzPts val="1600"/>
            </a:pPr>
            <a:r>
              <a:rPr lang="en" sz="2133" dirty="0">
                <a:solidFill>
                  <a:srgbClr val="000000"/>
                </a:solidFill>
              </a:rPr>
              <a:t>published via platforms and in formats that provide affordances for content delivery on a range of devices, </a:t>
            </a:r>
            <a:r>
              <a:rPr lang="en" sz="2133" dirty="0">
                <a:solidFill>
                  <a:schemeClr val="dk1"/>
                </a:solidFill>
              </a:rPr>
              <a:t>print and low bandwidth access strategies</a:t>
            </a:r>
            <a:endParaRPr sz="2133" dirty="0">
              <a:solidFill>
                <a:srgbClr val="000000"/>
              </a:solidFill>
            </a:endParaRPr>
          </a:p>
          <a:p>
            <a:pPr indent="-440256">
              <a:lnSpc>
                <a:spcPct val="150000"/>
              </a:lnSpc>
              <a:spcBef>
                <a:spcPts val="0"/>
              </a:spcBef>
              <a:buSzPts val="1600"/>
            </a:pPr>
            <a:r>
              <a:rPr lang="en" sz="2133" dirty="0">
                <a:solidFill>
                  <a:srgbClr val="000000"/>
                </a:solidFill>
              </a:rPr>
              <a:t>through </a:t>
            </a:r>
            <a:r>
              <a:rPr lang="en" sz="2133" b="1" dirty="0">
                <a:solidFill>
                  <a:srgbClr val="FF0000"/>
                </a:solidFill>
              </a:rPr>
              <a:t>collaborative,</a:t>
            </a:r>
            <a:r>
              <a:rPr lang="en" sz="2133" dirty="0">
                <a:solidFill>
                  <a:srgbClr val="000000"/>
                </a:solidFill>
              </a:rPr>
              <a:t> </a:t>
            </a:r>
            <a:r>
              <a:rPr lang="en" sz="2133" b="1" dirty="0">
                <a:solidFill>
                  <a:srgbClr val="FF0000"/>
                </a:solidFill>
              </a:rPr>
              <a:t>inclusive authorship, quality assurance and publishing approaches</a:t>
            </a:r>
            <a:endParaRPr sz="2133" b="1" dirty="0">
              <a:solidFill>
                <a:srgbClr val="FF0000"/>
              </a:solidFill>
            </a:endParaRPr>
          </a:p>
          <a:p>
            <a:pPr indent="-440256">
              <a:lnSpc>
                <a:spcPct val="150000"/>
              </a:lnSpc>
              <a:spcBef>
                <a:spcPts val="0"/>
              </a:spcBef>
              <a:buSzPts val="1600"/>
            </a:pPr>
            <a:r>
              <a:rPr lang="en" sz="2133" dirty="0">
                <a:solidFill>
                  <a:srgbClr val="000000"/>
                </a:solidFill>
              </a:rPr>
              <a:t>that can be leveraged in </a:t>
            </a:r>
            <a:r>
              <a:rPr lang="en" sz="2133" b="1" dirty="0">
                <a:solidFill>
                  <a:srgbClr val="FF0000"/>
                </a:solidFill>
              </a:rPr>
              <a:t>sustainable models of open textbook production for social justice and transformation</a:t>
            </a:r>
            <a:r>
              <a:rPr lang="en" sz="2133" dirty="0">
                <a:solidFill>
                  <a:srgbClr val="000000"/>
                </a:solidFill>
              </a:rPr>
              <a:t>. </a:t>
            </a:r>
            <a:endParaRPr sz="2133" dirty="0">
              <a:solidFill>
                <a:srgbClr val="000000"/>
              </a:solidFill>
            </a:endParaRPr>
          </a:p>
        </p:txBody>
      </p:sp>
      <p:sp>
        <p:nvSpPr>
          <p:cNvPr id="409" name="Google Shape;409;p59"/>
          <p:cNvSpPr txBox="1"/>
          <p:nvPr/>
        </p:nvSpPr>
        <p:spPr>
          <a:xfrm>
            <a:off x="654033" y="5626068"/>
            <a:ext cx="11098000" cy="984845"/>
          </a:xfrm>
          <a:prstGeom prst="rect">
            <a:avLst/>
          </a:prstGeom>
          <a:noFill/>
          <a:ln w="19050" cap="flat" cmpd="sng">
            <a:solidFill>
              <a:srgbClr val="13EBC4"/>
            </a:solidFill>
            <a:prstDash val="solid"/>
            <a:round/>
            <a:headEnd type="none" w="sm" len="sm"/>
            <a:tailEnd type="none" w="sm" len="sm"/>
          </a:ln>
        </p:spPr>
        <p:txBody>
          <a:bodyPr spcFirstLastPara="1" wrap="square" lIns="121900" tIns="121900" rIns="121900" bIns="121900" anchor="t" anchorCtr="0">
            <a:spAutoFit/>
          </a:bodyPr>
          <a:lstStyle/>
          <a:p>
            <a:pPr algn="ctr" defTabSz="1219170">
              <a:buClr>
                <a:srgbClr val="000000"/>
              </a:buClr>
            </a:pPr>
            <a:r>
              <a:rPr lang="en" sz="2400" b="1" kern="0">
                <a:solidFill>
                  <a:srgbClr val="000000"/>
                </a:solidFill>
                <a:latin typeface="Arial"/>
                <a:cs typeface="Arial"/>
                <a:sym typeface="Arial"/>
              </a:rPr>
              <a:t>Open textbooks </a:t>
            </a:r>
            <a:r>
              <a:rPr lang="en" sz="2400" b="1" kern="0">
                <a:solidFill>
                  <a:srgbClr val="F16C39"/>
                </a:solidFill>
                <a:latin typeface="Arial"/>
                <a:cs typeface="Arial"/>
                <a:sym typeface="Arial"/>
              </a:rPr>
              <a:t>&gt;</a:t>
            </a:r>
            <a:r>
              <a:rPr lang="en" sz="2400" b="1" kern="0">
                <a:solidFill>
                  <a:srgbClr val="000000"/>
                </a:solidFill>
                <a:latin typeface="Arial"/>
                <a:cs typeface="Arial"/>
                <a:sym typeface="Arial"/>
              </a:rPr>
              <a:t> Collaboration </a:t>
            </a:r>
            <a:r>
              <a:rPr lang="en" sz="2400" b="1" kern="0">
                <a:solidFill>
                  <a:srgbClr val="F16C39"/>
                </a:solidFill>
                <a:latin typeface="Arial"/>
                <a:cs typeface="Arial"/>
                <a:sym typeface="Arial"/>
              </a:rPr>
              <a:t>&gt;</a:t>
            </a:r>
            <a:r>
              <a:rPr lang="en" sz="2400" b="1" kern="0">
                <a:solidFill>
                  <a:srgbClr val="000000"/>
                </a:solidFill>
                <a:latin typeface="Arial"/>
                <a:cs typeface="Arial"/>
                <a:sym typeface="Arial"/>
              </a:rPr>
              <a:t> Inclusion </a:t>
            </a:r>
            <a:r>
              <a:rPr lang="en" sz="2400" b="1" kern="0">
                <a:solidFill>
                  <a:srgbClr val="F16C39"/>
                </a:solidFill>
                <a:latin typeface="Arial"/>
                <a:cs typeface="Arial"/>
                <a:sym typeface="Arial"/>
              </a:rPr>
              <a:t>&gt;</a:t>
            </a:r>
            <a:r>
              <a:rPr lang="en" sz="2400" b="1" kern="0">
                <a:solidFill>
                  <a:srgbClr val="000000"/>
                </a:solidFill>
                <a:latin typeface="Arial"/>
                <a:cs typeface="Arial"/>
                <a:sym typeface="Arial"/>
              </a:rPr>
              <a:t> </a:t>
            </a:r>
            <a:br>
              <a:rPr lang="en" sz="2400" b="1" kern="0">
                <a:solidFill>
                  <a:srgbClr val="000000"/>
                </a:solidFill>
                <a:latin typeface="Arial"/>
                <a:cs typeface="Arial"/>
                <a:sym typeface="Arial"/>
              </a:rPr>
            </a:br>
            <a:r>
              <a:rPr lang="en" sz="2400" b="1" kern="0">
                <a:solidFill>
                  <a:srgbClr val="000000"/>
                </a:solidFill>
                <a:latin typeface="Arial"/>
                <a:cs typeface="Arial"/>
                <a:sym typeface="Arial"/>
              </a:rPr>
              <a:t>Social justice </a:t>
            </a:r>
            <a:r>
              <a:rPr lang="en" sz="2400" b="1" kern="0">
                <a:solidFill>
                  <a:srgbClr val="F16C39"/>
                </a:solidFill>
                <a:latin typeface="Arial"/>
                <a:cs typeface="Arial"/>
                <a:sym typeface="Arial"/>
              </a:rPr>
              <a:t>&gt; </a:t>
            </a:r>
            <a:r>
              <a:rPr lang="en" sz="2400" b="1" kern="0">
                <a:solidFill>
                  <a:srgbClr val="000000"/>
                </a:solidFill>
                <a:latin typeface="Arial"/>
                <a:cs typeface="Arial"/>
                <a:sym typeface="Arial"/>
              </a:rPr>
              <a:t>Sustainability</a:t>
            </a:r>
            <a:endParaRPr sz="2400" b="1" kern="0">
              <a:solidFill>
                <a:srgbClr val="000000"/>
              </a:solidFill>
              <a:latin typeface="Arial"/>
              <a:cs typeface="Arial"/>
              <a:sym typeface="Arial"/>
            </a:endParaRPr>
          </a:p>
        </p:txBody>
      </p:sp>
      <p:sp>
        <p:nvSpPr>
          <p:cNvPr id="410" name="Google Shape;410;p59"/>
          <p:cNvSpPr txBox="1">
            <a:spLocks noGrp="1"/>
          </p:cNvSpPr>
          <p:nvPr>
            <p:ph type="title"/>
          </p:nvPr>
        </p:nvSpPr>
        <p:spPr>
          <a:xfrm>
            <a:off x="654033" y="161933"/>
            <a:ext cx="8820000" cy="729200"/>
          </a:xfrm>
          <a:prstGeom prst="rect">
            <a:avLst/>
          </a:prstGeom>
          <a:solidFill>
            <a:srgbClr val="0070C0"/>
          </a:solidFill>
          <a:ln>
            <a:noFill/>
          </a:ln>
        </p:spPr>
        <p:txBody>
          <a:bodyPr spcFirstLastPara="1" wrap="square" lIns="91433" tIns="45700" rIns="91433" bIns="45700" anchor="ctr" anchorCtr="0">
            <a:noAutofit/>
          </a:bodyPr>
          <a:lstStyle/>
          <a:p>
            <a:pPr>
              <a:spcBef>
                <a:spcPts val="1067"/>
              </a:spcBef>
              <a:spcAft>
                <a:spcPts val="2133"/>
              </a:spcAft>
              <a:buClr>
                <a:schemeClr val="lt1"/>
              </a:buClr>
              <a:buSzPts val="2400"/>
            </a:pPr>
            <a:r>
              <a:rPr lang="en" sz="3200" b="1" dirty="0">
                <a:solidFill>
                  <a:schemeClr val="lt1"/>
                </a:solidFill>
                <a:latin typeface="+mj-lt"/>
              </a:rPr>
              <a:t>Defining open textbooks</a:t>
            </a:r>
            <a:endParaRPr sz="3200" dirty="0">
              <a:solidFill>
                <a:schemeClr val="lt1"/>
              </a:solidFill>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13"/>
          <p:cNvSpPr txBox="1">
            <a:spLocks noGrp="1"/>
          </p:cNvSpPr>
          <p:nvPr>
            <p:ph type="title"/>
          </p:nvPr>
        </p:nvSpPr>
        <p:spPr>
          <a:xfrm>
            <a:off x="456384" y="270588"/>
            <a:ext cx="11298523" cy="811763"/>
          </a:xfrm>
          <a:prstGeom prst="rect">
            <a:avLst/>
          </a:prstGeom>
          <a:solidFill>
            <a:srgbClr val="0070C0"/>
          </a:solidFill>
          <a:ln>
            <a:noFill/>
          </a:ln>
        </p:spPr>
        <p:txBody>
          <a:bodyPr spcFirstLastPara="1" wrap="square" lIns="91425" tIns="91425" rIns="91425" bIns="91425" anchor="t" anchorCtr="0">
            <a:noAutofit/>
          </a:bodyPr>
          <a:lstStyle/>
          <a:p>
            <a:pPr>
              <a:lnSpc>
                <a:spcPct val="90000"/>
              </a:lnSpc>
              <a:buClr>
                <a:srgbClr val="F16C39"/>
              </a:buClr>
            </a:pPr>
            <a:r>
              <a:rPr lang="en-GB" sz="4000" b="1" dirty="0">
                <a:solidFill>
                  <a:schemeClr val="bg1"/>
                </a:solidFill>
              </a:rPr>
              <a:t>Why do open textbooks matter?</a:t>
            </a:r>
          </a:p>
          <a:p>
            <a:pPr>
              <a:lnSpc>
                <a:spcPct val="90000"/>
              </a:lnSpc>
            </a:pPr>
            <a:r>
              <a:rPr lang="en-GB" sz="4000" b="1" dirty="0">
                <a:solidFill>
                  <a:srgbClr val="F16C39"/>
                </a:solidFill>
              </a:rPr>
              <a:t> </a:t>
            </a:r>
            <a:br>
              <a:rPr lang="en-GB" sz="4000" b="1" dirty="0">
                <a:solidFill>
                  <a:srgbClr val="F16C39"/>
                </a:solidFill>
              </a:rPr>
            </a:br>
            <a:br>
              <a:rPr lang="en-GB" sz="4000" b="1" dirty="0"/>
            </a:br>
            <a:endParaRPr lang="en-GB" sz="4000" b="1" dirty="0">
              <a:solidFill>
                <a:srgbClr val="F16C39"/>
              </a:solidFill>
            </a:endParaRPr>
          </a:p>
        </p:txBody>
      </p:sp>
      <p:sp>
        <p:nvSpPr>
          <p:cNvPr id="277" name="Google Shape;277;p13"/>
          <p:cNvSpPr txBox="1">
            <a:spLocks noGrp="1"/>
          </p:cNvSpPr>
          <p:nvPr>
            <p:ph type="body" idx="1"/>
          </p:nvPr>
        </p:nvSpPr>
        <p:spPr>
          <a:xfrm>
            <a:off x="1539551" y="1387797"/>
            <a:ext cx="9639649" cy="4703878"/>
          </a:xfrm>
          <a:prstGeom prst="rect">
            <a:avLst/>
          </a:prstGeom>
          <a:noFill/>
          <a:ln>
            <a:noFill/>
          </a:ln>
        </p:spPr>
        <p:txBody>
          <a:bodyPr spcFirstLastPara="1" wrap="square" lIns="91425" tIns="91425" rIns="91425" bIns="91425" anchor="t" anchorCtr="0">
            <a:noAutofit/>
          </a:bodyPr>
          <a:lstStyle/>
          <a:p>
            <a:pPr marL="285750" indent="-285750">
              <a:lnSpc>
                <a:spcPct val="90000"/>
              </a:lnSpc>
              <a:buClr>
                <a:schemeClr val="dk1"/>
              </a:buClr>
            </a:pPr>
            <a:r>
              <a:rPr lang="en-GB" dirty="0"/>
              <a:t>Need for </a:t>
            </a:r>
            <a:r>
              <a:rPr lang="en-GB" b="1" dirty="0"/>
              <a:t>accessible </a:t>
            </a:r>
            <a:r>
              <a:rPr lang="en-GB" dirty="0"/>
              <a:t>and</a:t>
            </a:r>
            <a:r>
              <a:rPr lang="en-GB" b="1" dirty="0"/>
              <a:t> FREE</a:t>
            </a:r>
            <a:r>
              <a:rPr lang="en-GB" dirty="0"/>
              <a:t> resources</a:t>
            </a:r>
            <a:endParaRPr dirty="0"/>
          </a:p>
          <a:p>
            <a:pPr marL="285750" indent="-285750">
              <a:lnSpc>
                <a:spcPct val="90000"/>
              </a:lnSpc>
              <a:spcBef>
                <a:spcPts val="1600"/>
              </a:spcBef>
              <a:buClr>
                <a:schemeClr val="dk1"/>
              </a:buClr>
            </a:pPr>
            <a:r>
              <a:rPr lang="en-GB" dirty="0"/>
              <a:t>Don’t have to re-invent the wheel - better use of time</a:t>
            </a:r>
            <a:endParaRPr dirty="0"/>
          </a:p>
          <a:p>
            <a:pPr marL="285750" indent="-285750">
              <a:lnSpc>
                <a:spcPct val="90000"/>
              </a:lnSpc>
              <a:spcBef>
                <a:spcPts val="1600"/>
              </a:spcBef>
              <a:buClr>
                <a:schemeClr val="dk1"/>
              </a:buClr>
            </a:pPr>
            <a:r>
              <a:rPr lang="en-GB" dirty="0"/>
              <a:t>Need for </a:t>
            </a:r>
            <a:r>
              <a:rPr lang="en-GB" b="1" dirty="0"/>
              <a:t>localised </a:t>
            </a:r>
            <a:r>
              <a:rPr lang="en-GB" dirty="0"/>
              <a:t>materials, transforming the curriculum</a:t>
            </a:r>
            <a:endParaRPr dirty="0"/>
          </a:p>
          <a:p>
            <a:pPr marL="285750" indent="-285750">
              <a:lnSpc>
                <a:spcPct val="90000"/>
              </a:lnSpc>
              <a:spcBef>
                <a:spcPts val="1600"/>
              </a:spcBef>
              <a:buClr>
                <a:schemeClr val="dk1"/>
              </a:buClr>
            </a:pPr>
            <a:r>
              <a:rPr lang="en-GB" dirty="0"/>
              <a:t>Encourages us to reconsider our teaching and learning approaches</a:t>
            </a:r>
            <a:endParaRPr dirty="0"/>
          </a:p>
          <a:p>
            <a:pPr marL="285750" indent="-285750">
              <a:lnSpc>
                <a:spcPct val="90000"/>
              </a:lnSpc>
              <a:spcBef>
                <a:spcPts val="1600"/>
              </a:spcBef>
              <a:buClr>
                <a:schemeClr val="dk1"/>
              </a:buClr>
            </a:pPr>
            <a:r>
              <a:rPr lang="en-GB" dirty="0"/>
              <a:t>Colleagues &amp; students can become co-creators</a:t>
            </a:r>
            <a:endParaRPr dirty="0"/>
          </a:p>
          <a:p>
            <a:pPr marL="0" indent="0">
              <a:lnSpc>
                <a:spcPct val="90000"/>
              </a:lnSpc>
              <a:spcBef>
                <a:spcPts val="1600"/>
              </a:spcBef>
              <a:spcAft>
                <a:spcPts val="1600"/>
              </a:spcAft>
              <a:buClr>
                <a:schemeClr val="dk1"/>
              </a:buClr>
              <a:buNone/>
            </a:pPr>
            <a:endParaRPr dirty="0"/>
          </a:p>
        </p:txBody>
      </p:sp>
      <p:pic>
        <p:nvPicPr>
          <p:cNvPr id="278" name="Google Shape;278;p13"/>
          <p:cNvPicPr preferRelativeResize="0"/>
          <p:nvPr/>
        </p:nvPicPr>
        <p:blipFill rotWithShape="1">
          <a:blip r:embed="rId3">
            <a:alphaModFix/>
          </a:blip>
          <a:srcRect/>
          <a:stretch/>
        </p:blipFill>
        <p:spPr>
          <a:xfrm>
            <a:off x="6096000" y="3613850"/>
            <a:ext cx="4656299" cy="3104192"/>
          </a:xfrm>
          <a:prstGeom prst="rect">
            <a:avLst/>
          </a:prstGeom>
          <a:noFill/>
          <a:ln>
            <a:noFill/>
          </a:ln>
        </p:spPr>
      </p:pic>
      <p:pic>
        <p:nvPicPr>
          <p:cNvPr id="279" name="Google Shape;279;p13"/>
          <p:cNvPicPr preferRelativeResize="0"/>
          <p:nvPr/>
        </p:nvPicPr>
        <p:blipFill rotWithShape="1">
          <a:blip r:embed="rId4">
            <a:alphaModFix/>
          </a:blip>
          <a:srcRect/>
          <a:stretch/>
        </p:blipFill>
        <p:spPr>
          <a:xfrm>
            <a:off x="1439701" y="3613843"/>
            <a:ext cx="4656299" cy="31041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Google Shape;148;p31" descr="C:\Users\glendacox\Downloads\22867721059_82e55b3101_b.jpg">
            <a:extLst>
              <a:ext uri="{FF2B5EF4-FFF2-40B4-BE49-F238E27FC236}">
                <a16:creationId xmlns:a16="http://schemas.microsoft.com/office/drawing/2014/main" id="{55A4C8D4-4B94-EF42-90A7-3BC81CC97D95}"/>
              </a:ext>
            </a:extLst>
          </p:cNvPr>
          <p:cNvPicPr preferRelativeResize="0">
            <a:picLocks noGrp="1"/>
          </p:cNvPicPr>
          <p:nvPr>
            <p:ph sz="half" idx="2"/>
          </p:nvPr>
        </p:nvPicPr>
        <p:blipFill rotWithShape="1">
          <a:blip r:embed="rId2"/>
          <a:srcRect t="25000"/>
          <a:stretch/>
        </p:blipFill>
        <p:spPr>
          <a:xfrm>
            <a:off x="0" y="8"/>
            <a:ext cx="12191980" cy="6858000"/>
          </a:xfrm>
          <a:prstGeom prst="rect">
            <a:avLst/>
          </a:prstGeom>
          <a:noFill/>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3"/>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400" kern="0">
              <a:solidFill>
                <a:prstClr val="white"/>
              </a:solidFill>
              <a:latin typeface="Calibri" panose="020F0502020204030204"/>
              <a:sym typeface="Arial"/>
            </a:endParaRPr>
          </a:p>
        </p:txBody>
      </p:sp>
      <p:sp>
        <p:nvSpPr>
          <p:cNvPr id="2" name="Title 1">
            <a:extLst>
              <a:ext uri="{FF2B5EF4-FFF2-40B4-BE49-F238E27FC236}">
                <a16:creationId xmlns:a16="http://schemas.microsoft.com/office/drawing/2014/main" id="{08B40DEE-DDF5-EADF-C3C3-D15A429BA198}"/>
              </a:ext>
            </a:extLst>
          </p:cNvPr>
          <p:cNvSpPr>
            <a:spLocks noGrp="1"/>
          </p:cNvSpPr>
          <p:nvPr>
            <p:ph type="title"/>
          </p:nvPr>
        </p:nvSpPr>
        <p:spPr>
          <a:xfrm>
            <a:off x="570529" y="5332213"/>
            <a:ext cx="11210925" cy="744836"/>
          </a:xfrm>
        </p:spPr>
        <p:txBody>
          <a:bodyPr vert="horz" lIns="91440" tIns="45720" rIns="91440" bIns="45720" rtlCol="0" anchor="ctr">
            <a:normAutofit fontScale="90000"/>
          </a:bodyPr>
          <a:lstStyle/>
          <a:p>
            <a:pPr algn="ctr"/>
            <a:r>
              <a:rPr lang="en-US" sz="3600" dirty="0">
                <a:solidFill>
                  <a:schemeClr val="tx1">
                    <a:lumMod val="85000"/>
                    <a:lumOff val="15000"/>
                  </a:schemeClr>
                </a:solidFill>
                <a:latin typeface="Avenir Next LT Pro Demi"/>
              </a:rPr>
              <a:t>Open textbooks cases at the University of Cape Town</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152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4"/>
          <p:cNvSpPr txBox="1">
            <a:spLocks noGrp="1"/>
          </p:cNvSpPr>
          <p:nvPr>
            <p:ph type="title" idx="4294967295"/>
          </p:nvPr>
        </p:nvSpPr>
        <p:spPr>
          <a:xfrm>
            <a:off x="185100" y="94367"/>
            <a:ext cx="10068267" cy="660834"/>
          </a:xfrm>
          <a:prstGeom prst="rect">
            <a:avLst/>
          </a:prstGeom>
          <a:solidFill>
            <a:srgbClr val="0070C0"/>
          </a:solidFill>
          <a:ln>
            <a:noFill/>
          </a:ln>
        </p:spPr>
        <p:txBody>
          <a:bodyPr spcFirstLastPara="1" wrap="square" lIns="121900" tIns="121900" rIns="121900" bIns="121900" anchor="t" anchorCtr="0">
            <a:noAutofit/>
          </a:bodyPr>
          <a:lstStyle/>
          <a:p>
            <a:r>
              <a:rPr lang="en" sz="3200" b="1" dirty="0">
                <a:solidFill>
                  <a:schemeClr val="bg1"/>
                </a:solidFill>
              </a:rPr>
              <a:t>UCT open textbook authors in the DOT4D study</a:t>
            </a:r>
            <a:endParaRPr sz="3200" b="1" dirty="0">
              <a:solidFill>
                <a:schemeClr val="bg1"/>
              </a:solidFill>
            </a:endParaRPr>
          </a:p>
        </p:txBody>
      </p:sp>
      <p:pic>
        <p:nvPicPr>
          <p:cNvPr id="173" name="Google Shape;173;p34"/>
          <p:cNvPicPr preferRelativeResize="0"/>
          <p:nvPr/>
        </p:nvPicPr>
        <p:blipFill rotWithShape="1">
          <a:blip r:embed="rId3">
            <a:alphaModFix/>
          </a:blip>
          <a:srcRect/>
          <a:stretch/>
        </p:blipFill>
        <p:spPr>
          <a:xfrm>
            <a:off x="185100" y="857301"/>
            <a:ext cx="1364624" cy="2026303"/>
          </a:xfrm>
          <a:prstGeom prst="rect">
            <a:avLst/>
          </a:prstGeom>
          <a:noFill/>
          <a:ln>
            <a:noFill/>
          </a:ln>
        </p:spPr>
      </p:pic>
      <p:pic>
        <p:nvPicPr>
          <p:cNvPr id="174" name="Google Shape;174;p34"/>
          <p:cNvPicPr preferRelativeResize="0"/>
          <p:nvPr/>
        </p:nvPicPr>
        <p:blipFill rotWithShape="1">
          <a:blip r:embed="rId4">
            <a:alphaModFix/>
          </a:blip>
          <a:srcRect t="-5180" b="5180"/>
          <a:stretch/>
        </p:blipFill>
        <p:spPr>
          <a:xfrm>
            <a:off x="1734533" y="792473"/>
            <a:ext cx="1543200" cy="2039001"/>
          </a:xfrm>
          <a:prstGeom prst="rect">
            <a:avLst/>
          </a:prstGeom>
          <a:noFill/>
          <a:ln>
            <a:noFill/>
          </a:ln>
        </p:spPr>
      </p:pic>
      <p:pic>
        <p:nvPicPr>
          <p:cNvPr id="175" name="Google Shape;175;p34"/>
          <p:cNvPicPr preferRelativeResize="0"/>
          <p:nvPr/>
        </p:nvPicPr>
        <p:blipFill rotWithShape="1">
          <a:blip r:embed="rId5">
            <a:alphaModFix/>
          </a:blip>
          <a:srcRect/>
          <a:stretch/>
        </p:blipFill>
        <p:spPr>
          <a:xfrm>
            <a:off x="5156201" y="849817"/>
            <a:ext cx="2731167" cy="2038972"/>
          </a:xfrm>
          <a:prstGeom prst="rect">
            <a:avLst/>
          </a:prstGeom>
          <a:noFill/>
          <a:ln>
            <a:noFill/>
          </a:ln>
        </p:spPr>
      </p:pic>
      <p:pic>
        <p:nvPicPr>
          <p:cNvPr id="176" name="Google Shape;176;p34"/>
          <p:cNvPicPr preferRelativeResize="0"/>
          <p:nvPr/>
        </p:nvPicPr>
        <p:blipFill rotWithShape="1">
          <a:blip r:embed="rId6">
            <a:alphaModFix/>
          </a:blip>
          <a:srcRect/>
          <a:stretch/>
        </p:blipFill>
        <p:spPr>
          <a:xfrm>
            <a:off x="3201933" y="851573"/>
            <a:ext cx="1700400" cy="1998364"/>
          </a:xfrm>
          <a:prstGeom prst="rect">
            <a:avLst/>
          </a:prstGeom>
          <a:noFill/>
          <a:ln>
            <a:noFill/>
          </a:ln>
        </p:spPr>
      </p:pic>
      <p:pic>
        <p:nvPicPr>
          <p:cNvPr id="177" name="Google Shape;177;p34"/>
          <p:cNvPicPr preferRelativeResize="0"/>
          <p:nvPr/>
        </p:nvPicPr>
        <p:blipFill rotWithShape="1">
          <a:blip r:embed="rId7">
            <a:alphaModFix/>
          </a:blip>
          <a:srcRect/>
          <a:stretch/>
        </p:blipFill>
        <p:spPr>
          <a:xfrm>
            <a:off x="8039634" y="818085"/>
            <a:ext cx="2102401" cy="2102401"/>
          </a:xfrm>
          <a:prstGeom prst="rect">
            <a:avLst/>
          </a:prstGeom>
          <a:noFill/>
          <a:ln>
            <a:noFill/>
          </a:ln>
        </p:spPr>
      </p:pic>
      <p:pic>
        <p:nvPicPr>
          <p:cNvPr id="178" name="Google Shape;178;p34"/>
          <p:cNvPicPr preferRelativeResize="0"/>
          <p:nvPr/>
        </p:nvPicPr>
        <p:blipFill rotWithShape="1">
          <a:blip r:embed="rId8">
            <a:alphaModFix/>
          </a:blip>
          <a:srcRect/>
          <a:stretch/>
        </p:blipFill>
        <p:spPr>
          <a:xfrm>
            <a:off x="235101" y="3961200"/>
            <a:ext cx="1543033" cy="1933299"/>
          </a:xfrm>
          <a:prstGeom prst="rect">
            <a:avLst/>
          </a:prstGeom>
          <a:noFill/>
          <a:ln>
            <a:noFill/>
          </a:ln>
        </p:spPr>
      </p:pic>
      <p:pic>
        <p:nvPicPr>
          <p:cNvPr id="179" name="Google Shape;179;p34"/>
          <p:cNvPicPr preferRelativeResize="0"/>
          <p:nvPr/>
        </p:nvPicPr>
        <p:blipFill rotWithShape="1">
          <a:blip r:embed="rId9">
            <a:alphaModFix/>
          </a:blip>
          <a:srcRect/>
          <a:stretch/>
        </p:blipFill>
        <p:spPr>
          <a:xfrm>
            <a:off x="2004347" y="3994995"/>
            <a:ext cx="1837301" cy="1974707"/>
          </a:xfrm>
          <a:prstGeom prst="rect">
            <a:avLst/>
          </a:prstGeom>
          <a:noFill/>
          <a:ln>
            <a:noFill/>
          </a:ln>
        </p:spPr>
      </p:pic>
      <p:pic>
        <p:nvPicPr>
          <p:cNvPr id="180" name="Google Shape;180;p34"/>
          <p:cNvPicPr preferRelativeResize="0"/>
          <p:nvPr/>
        </p:nvPicPr>
        <p:blipFill rotWithShape="1">
          <a:blip r:embed="rId10">
            <a:alphaModFix/>
          </a:blip>
          <a:srcRect/>
          <a:stretch/>
        </p:blipFill>
        <p:spPr>
          <a:xfrm>
            <a:off x="4024400" y="4001051"/>
            <a:ext cx="1700400" cy="1962599"/>
          </a:xfrm>
          <a:prstGeom prst="rect">
            <a:avLst/>
          </a:prstGeom>
          <a:noFill/>
          <a:ln>
            <a:noFill/>
          </a:ln>
        </p:spPr>
      </p:pic>
      <p:pic>
        <p:nvPicPr>
          <p:cNvPr id="181" name="Google Shape;181;p34"/>
          <p:cNvPicPr preferRelativeResize="0"/>
          <p:nvPr/>
        </p:nvPicPr>
        <p:blipFill rotWithShape="1">
          <a:blip r:embed="rId11">
            <a:alphaModFix/>
          </a:blip>
          <a:srcRect/>
          <a:stretch/>
        </p:blipFill>
        <p:spPr>
          <a:xfrm>
            <a:off x="5977533" y="3979383"/>
            <a:ext cx="1600256" cy="1974700"/>
          </a:xfrm>
          <a:prstGeom prst="rect">
            <a:avLst/>
          </a:prstGeom>
          <a:noFill/>
          <a:ln>
            <a:noFill/>
          </a:ln>
        </p:spPr>
      </p:pic>
      <p:pic>
        <p:nvPicPr>
          <p:cNvPr id="182" name="Google Shape;182;p34"/>
          <p:cNvPicPr preferRelativeResize="0"/>
          <p:nvPr/>
        </p:nvPicPr>
        <p:blipFill rotWithShape="1">
          <a:blip r:embed="rId12">
            <a:alphaModFix/>
          </a:blip>
          <a:srcRect/>
          <a:stretch/>
        </p:blipFill>
        <p:spPr>
          <a:xfrm>
            <a:off x="7769733" y="3969200"/>
            <a:ext cx="1700400" cy="2026317"/>
          </a:xfrm>
          <a:prstGeom prst="rect">
            <a:avLst/>
          </a:prstGeom>
          <a:noFill/>
          <a:ln>
            <a:noFill/>
          </a:ln>
        </p:spPr>
      </p:pic>
      <p:sp>
        <p:nvSpPr>
          <p:cNvPr id="183" name="Google Shape;183;p34"/>
          <p:cNvSpPr txBox="1"/>
          <p:nvPr/>
        </p:nvSpPr>
        <p:spPr>
          <a:xfrm>
            <a:off x="71500" y="2853031"/>
            <a:ext cx="1543200" cy="10144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Kensleyrao Apajee</a:t>
            </a:r>
            <a:br>
              <a:rPr lang="en" sz="1467">
                <a:solidFill>
                  <a:srgbClr val="000000"/>
                </a:solidFill>
                <a:latin typeface="Arial"/>
                <a:ea typeface="Arial"/>
                <a:cs typeface="Arial"/>
                <a:sym typeface="Arial"/>
              </a:rPr>
            </a:br>
            <a:r>
              <a:rPr lang="en" sz="1467" b="1">
                <a:solidFill>
                  <a:srgbClr val="000000"/>
                </a:solidFill>
                <a:highlight>
                  <a:srgbClr val="FFFFFF"/>
                </a:highlight>
                <a:latin typeface="Arial"/>
                <a:ea typeface="Arial"/>
                <a:cs typeface="Arial"/>
                <a:sym typeface="Arial"/>
              </a:rPr>
              <a:t>Mechanical Engineering</a:t>
            </a:r>
            <a:endParaRPr sz="1467" b="1">
              <a:solidFill>
                <a:srgbClr val="000000"/>
              </a:solidFill>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sp>
        <p:nvSpPr>
          <p:cNvPr id="184" name="Google Shape;184;p34"/>
          <p:cNvSpPr txBox="1"/>
          <p:nvPr/>
        </p:nvSpPr>
        <p:spPr>
          <a:xfrm>
            <a:off x="1816917" y="2883600"/>
            <a:ext cx="3230000" cy="87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Chris Barnett</a:t>
            </a:r>
            <a:r>
              <a:rPr lang="en" sz="1467">
                <a:solidFill>
                  <a:srgbClr val="000000"/>
                </a:solidFill>
                <a:latin typeface="Arial"/>
                <a:ea typeface="Arial"/>
                <a:cs typeface="Arial"/>
                <a:sym typeface="Arial"/>
              </a:rPr>
              <a:t> &amp; </a:t>
            </a:r>
            <a:r>
              <a:rPr lang="en" sz="1467">
                <a:latin typeface="Arial"/>
                <a:ea typeface="Arial"/>
                <a:cs typeface="Arial"/>
                <a:sym typeface="Arial"/>
              </a:rPr>
              <a:t>Cesarina Edmonds-Smith</a:t>
            </a:r>
            <a:br>
              <a:rPr lang="en" sz="1467">
                <a:solidFill>
                  <a:schemeClr val="dk1"/>
                </a:solidFill>
                <a:highlight>
                  <a:schemeClr val="lt1"/>
                </a:highlight>
                <a:latin typeface="Arial"/>
                <a:ea typeface="Arial"/>
                <a:cs typeface="Arial"/>
                <a:sym typeface="Arial"/>
              </a:rPr>
            </a:br>
            <a:r>
              <a:rPr lang="en" sz="1467" b="1">
                <a:solidFill>
                  <a:schemeClr val="dk1"/>
                </a:solidFill>
                <a:highlight>
                  <a:schemeClr val="lt1"/>
                </a:highlight>
                <a:latin typeface="Arial"/>
                <a:ea typeface="Arial"/>
                <a:cs typeface="Arial"/>
                <a:sym typeface="Arial"/>
              </a:rPr>
              <a:t>Chemistry</a:t>
            </a:r>
            <a:endParaRPr sz="1467" b="1">
              <a:solidFill>
                <a:srgbClr val="000000"/>
              </a:solidFill>
              <a:latin typeface="Arial"/>
              <a:ea typeface="Arial"/>
              <a:cs typeface="Arial"/>
              <a:sym typeface="Arial"/>
            </a:endParaRPr>
          </a:p>
        </p:txBody>
      </p:sp>
      <p:sp>
        <p:nvSpPr>
          <p:cNvPr id="185" name="Google Shape;185;p34"/>
          <p:cNvSpPr txBox="1"/>
          <p:nvPr/>
        </p:nvSpPr>
        <p:spPr>
          <a:xfrm>
            <a:off x="5029067" y="2859805"/>
            <a:ext cx="2767600" cy="87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Stella Papanicolaou</a:t>
            </a:r>
            <a:br>
              <a:rPr lang="en" sz="1467">
                <a:solidFill>
                  <a:srgbClr val="000000"/>
                </a:solidFill>
                <a:latin typeface="Arial"/>
                <a:ea typeface="Arial"/>
                <a:cs typeface="Arial"/>
                <a:sym typeface="Arial"/>
              </a:rPr>
            </a:br>
            <a:r>
              <a:rPr lang="en" sz="1467" b="1">
                <a:solidFill>
                  <a:schemeClr val="dk1"/>
                </a:solidFill>
                <a:highlight>
                  <a:schemeClr val="lt1"/>
                </a:highlight>
                <a:latin typeface="Arial"/>
                <a:ea typeface="Arial"/>
                <a:cs typeface="Arial"/>
                <a:sym typeface="Arial"/>
              </a:rPr>
              <a:t>Architecture</a:t>
            </a:r>
            <a:endParaRPr sz="1467" b="1">
              <a:solidFill>
                <a:schemeClr val="dk1"/>
              </a:solidFill>
              <a:highlight>
                <a:schemeClr val="lt1"/>
              </a:highlight>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sp>
        <p:nvSpPr>
          <p:cNvPr id="186" name="Google Shape;186;p34"/>
          <p:cNvSpPr txBox="1"/>
          <p:nvPr/>
        </p:nvSpPr>
        <p:spPr>
          <a:xfrm>
            <a:off x="7993413" y="2859805"/>
            <a:ext cx="2291600" cy="122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Dr Juan Klopper</a:t>
            </a:r>
            <a:br>
              <a:rPr lang="en" sz="1467">
                <a:solidFill>
                  <a:schemeClr val="dk1"/>
                </a:solidFill>
                <a:highlight>
                  <a:srgbClr val="FFFFFF"/>
                </a:highlight>
                <a:latin typeface="Arial"/>
                <a:ea typeface="Arial"/>
                <a:cs typeface="Arial"/>
                <a:sym typeface="Arial"/>
              </a:rPr>
            </a:br>
            <a:r>
              <a:rPr lang="en" sz="1467" b="1">
                <a:solidFill>
                  <a:schemeClr val="dk1"/>
                </a:solidFill>
                <a:highlight>
                  <a:srgbClr val="FFFFFF"/>
                </a:highlight>
                <a:latin typeface="Arial"/>
                <a:ea typeface="Arial"/>
                <a:cs typeface="Arial"/>
                <a:sym typeface="Arial"/>
              </a:rPr>
              <a:t>Surgery</a:t>
            </a:r>
            <a:endParaRPr sz="1467" b="1">
              <a:solidFill>
                <a:srgbClr val="000000"/>
              </a:solidFill>
              <a:latin typeface="Arial"/>
              <a:ea typeface="Arial"/>
              <a:cs typeface="Arial"/>
              <a:sym typeface="Arial"/>
            </a:endParaRPr>
          </a:p>
        </p:txBody>
      </p:sp>
      <p:sp>
        <p:nvSpPr>
          <p:cNvPr id="187" name="Google Shape;187;p34"/>
          <p:cNvSpPr txBox="1"/>
          <p:nvPr/>
        </p:nvSpPr>
        <p:spPr>
          <a:xfrm>
            <a:off x="38233" y="5894500"/>
            <a:ext cx="1941200" cy="87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A/Prof Maria Keet</a:t>
            </a:r>
            <a:r>
              <a:rPr lang="en" sz="1467">
                <a:solidFill>
                  <a:srgbClr val="000000"/>
                </a:solidFill>
                <a:latin typeface="Arial"/>
                <a:ea typeface="Arial"/>
                <a:cs typeface="Arial"/>
                <a:sym typeface="Arial"/>
              </a:rPr>
              <a:t>, </a:t>
            </a:r>
            <a:r>
              <a:rPr lang="en" sz="1467" b="1">
                <a:solidFill>
                  <a:schemeClr val="dk1"/>
                </a:solidFill>
                <a:latin typeface="Arial"/>
                <a:ea typeface="Arial"/>
                <a:cs typeface="Arial"/>
                <a:sym typeface="Arial"/>
              </a:rPr>
              <a:t>Computer Science</a:t>
            </a:r>
            <a:endParaRPr sz="1467" b="1">
              <a:solidFill>
                <a:srgbClr val="000000"/>
              </a:solidFill>
              <a:latin typeface="Arial"/>
              <a:ea typeface="Arial"/>
              <a:cs typeface="Arial"/>
              <a:sym typeface="Arial"/>
            </a:endParaRPr>
          </a:p>
        </p:txBody>
      </p:sp>
      <p:sp>
        <p:nvSpPr>
          <p:cNvPr id="188" name="Google Shape;188;p34"/>
          <p:cNvSpPr txBox="1"/>
          <p:nvPr/>
        </p:nvSpPr>
        <p:spPr>
          <a:xfrm>
            <a:off x="1816933" y="5934915"/>
            <a:ext cx="2102400" cy="10144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Jonathan Shock</a:t>
            </a:r>
            <a:r>
              <a:rPr lang="en" sz="1467">
                <a:solidFill>
                  <a:srgbClr val="000000"/>
                </a:solidFill>
                <a:latin typeface="Arial"/>
                <a:ea typeface="Arial"/>
                <a:cs typeface="Arial"/>
                <a:sym typeface="Arial"/>
              </a:rPr>
              <a:t>, </a:t>
            </a:r>
            <a:r>
              <a:rPr lang="en" sz="1467" b="1">
                <a:solidFill>
                  <a:schemeClr val="dk1"/>
                </a:solidFill>
                <a:highlight>
                  <a:schemeClr val="lt1"/>
                </a:highlight>
                <a:latin typeface="Arial"/>
                <a:ea typeface="Arial"/>
                <a:cs typeface="Arial"/>
                <a:sym typeface="Arial"/>
              </a:rPr>
              <a:t>Mathematics </a:t>
            </a:r>
            <a:endParaRPr sz="1467" b="1">
              <a:solidFill>
                <a:srgbClr val="000000"/>
              </a:solidFill>
              <a:latin typeface="Arial"/>
              <a:ea typeface="Arial"/>
              <a:cs typeface="Arial"/>
              <a:sym typeface="Arial"/>
            </a:endParaRPr>
          </a:p>
        </p:txBody>
      </p:sp>
      <p:sp>
        <p:nvSpPr>
          <p:cNvPr id="189" name="Google Shape;189;p34"/>
          <p:cNvSpPr txBox="1"/>
          <p:nvPr/>
        </p:nvSpPr>
        <p:spPr>
          <a:xfrm>
            <a:off x="3978348" y="5969700"/>
            <a:ext cx="1941200" cy="87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Dr James Lappeman</a:t>
            </a:r>
            <a:r>
              <a:rPr lang="en" sz="1467">
                <a:solidFill>
                  <a:srgbClr val="000000"/>
                </a:solidFill>
                <a:latin typeface="Arial"/>
                <a:ea typeface="Arial"/>
                <a:cs typeface="Arial"/>
                <a:sym typeface="Arial"/>
              </a:rPr>
              <a:t>, </a:t>
            </a:r>
            <a:r>
              <a:rPr lang="en" sz="1467" b="1">
                <a:solidFill>
                  <a:schemeClr val="dk1"/>
                </a:solidFill>
                <a:latin typeface="Arial"/>
                <a:ea typeface="Arial"/>
                <a:cs typeface="Arial"/>
                <a:sym typeface="Arial"/>
              </a:rPr>
              <a:t>Marketing</a:t>
            </a:r>
            <a:endParaRPr sz="1467" b="1">
              <a:solidFill>
                <a:schemeClr val="dk1"/>
              </a:solidFill>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sp>
        <p:nvSpPr>
          <p:cNvPr id="190" name="Google Shape;190;p34"/>
          <p:cNvSpPr txBox="1"/>
          <p:nvPr/>
        </p:nvSpPr>
        <p:spPr>
          <a:xfrm>
            <a:off x="5870133" y="5949900"/>
            <a:ext cx="1837200" cy="87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Tim Low</a:t>
            </a:r>
            <a:r>
              <a:rPr lang="en" sz="1467">
                <a:solidFill>
                  <a:srgbClr val="000000"/>
                </a:solidFill>
                <a:latin typeface="Arial"/>
                <a:ea typeface="Arial"/>
                <a:cs typeface="Arial"/>
                <a:sym typeface="Arial"/>
              </a:rPr>
              <a:t>,</a:t>
            </a:r>
            <a:endParaRPr sz="1467">
              <a:solidFill>
                <a:srgbClr val="000000"/>
              </a:solidFill>
              <a:latin typeface="Arial"/>
              <a:ea typeface="Arial"/>
              <a:cs typeface="Arial"/>
              <a:sym typeface="Arial"/>
            </a:endParaRPr>
          </a:p>
          <a:p>
            <a:pPr>
              <a:buClr>
                <a:srgbClr val="000000"/>
              </a:buClr>
              <a:buSzPts val="1100"/>
            </a:pPr>
            <a:r>
              <a:rPr lang="en" sz="1467" b="1">
                <a:solidFill>
                  <a:srgbClr val="000000"/>
                </a:solidFill>
                <a:latin typeface="Arial"/>
                <a:ea typeface="Arial"/>
                <a:cs typeface="Arial"/>
                <a:sym typeface="Arial"/>
              </a:rPr>
              <a:t>Statistics</a:t>
            </a:r>
            <a:endParaRPr sz="1467" b="1">
              <a:solidFill>
                <a:srgbClr val="000000"/>
              </a:solidFill>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sp>
        <p:nvSpPr>
          <p:cNvPr id="191" name="Google Shape;191;p34"/>
          <p:cNvSpPr txBox="1"/>
          <p:nvPr/>
        </p:nvSpPr>
        <p:spPr>
          <a:xfrm>
            <a:off x="7723533" y="5931772"/>
            <a:ext cx="2010800" cy="10144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Dr Michael Held</a:t>
            </a:r>
            <a:r>
              <a:rPr lang="en" sz="1467">
                <a:solidFill>
                  <a:srgbClr val="000000"/>
                </a:solidFill>
                <a:latin typeface="Arial"/>
                <a:ea typeface="Arial"/>
                <a:cs typeface="Arial"/>
                <a:sym typeface="Arial"/>
              </a:rPr>
              <a:t>, </a:t>
            </a:r>
            <a:r>
              <a:rPr lang="en" sz="1467" b="1">
                <a:solidFill>
                  <a:schemeClr val="dk1"/>
                </a:solidFill>
                <a:highlight>
                  <a:schemeClr val="lt1"/>
                </a:highlight>
                <a:latin typeface="Arial"/>
                <a:ea typeface="Arial"/>
                <a:cs typeface="Arial"/>
                <a:sym typeface="Arial"/>
              </a:rPr>
              <a:t>Orthopaedic Surgery</a:t>
            </a:r>
            <a:endParaRPr sz="1467" b="1">
              <a:solidFill>
                <a:srgbClr val="000000"/>
              </a:solidFill>
              <a:latin typeface="Arial"/>
              <a:ea typeface="Arial"/>
              <a:cs typeface="Arial"/>
              <a:sym typeface="Arial"/>
            </a:endParaRPr>
          </a:p>
        </p:txBody>
      </p:sp>
      <p:pic>
        <p:nvPicPr>
          <p:cNvPr id="192" name="Google Shape;192;p34"/>
          <p:cNvPicPr preferRelativeResize="0"/>
          <p:nvPr/>
        </p:nvPicPr>
        <p:blipFill rotWithShape="1">
          <a:blip r:embed="rId13">
            <a:alphaModFix/>
          </a:blip>
          <a:srcRect l="17849" t="11995" r="17849" b="11987"/>
          <a:stretch/>
        </p:blipFill>
        <p:spPr>
          <a:xfrm>
            <a:off x="10253367" y="820251"/>
            <a:ext cx="1700400" cy="2098088"/>
          </a:xfrm>
          <a:prstGeom prst="rect">
            <a:avLst/>
          </a:prstGeom>
          <a:noFill/>
          <a:ln>
            <a:noFill/>
          </a:ln>
        </p:spPr>
      </p:pic>
      <p:sp>
        <p:nvSpPr>
          <p:cNvPr id="193" name="Google Shape;193;p34"/>
          <p:cNvSpPr txBox="1"/>
          <p:nvPr/>
        </p:nvSpPr>
        <p:spPr>
          <a:xfrm>
            <a:off x="10137251" y="2897077"/>
            <a:ext cx="2382800" cy="12216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A/Prof. Abimbola Windapo</a:t>
            </a:r>
            <a:r>
              <a:rPr lang="en" sz="1467">
                <a:solidFill>
                  <a:srgbClr val="000000"/>
                </a:solidFill>
                <a:latin typeface="Arial"/>
                <a:ea typeface="Arial"/>
                <a:cs typeface="Arial"/>
                <a:sym typeface="Arial"/>
              </a:rPr>
              <a:t> </a:t>
            </a:r>
            <a:endParaRPr sz="1467">
              <a:solidFill>
                <a:srgbClr val="000000"/>
              </a:solidFill>
              <a:latin typeface="Arial"/>
              <a:ea typeface="Arial"/>
              <a:cs typeface="Arial"/>
              <a:sym typeface="Arial"/>
            </a:endParaRPr>
          </a:p>
          <a:p>
            <a:pPr>
              <a:buClr>
                <a:srgbClr val="000000"/>
              </a:buClr>
              <a:buSzPts val="1100"/>
            </a:pPr>
            <a:r>
              <a:rPr lang="en" sz="1467" b="1">
                <a:solidFill>
                  <a:srgbClr val="000000"/>
                </a:solidFill>
                <a:latin typeface="Arial"/>
                <a:ea typeface="Arial"/>
                <a:cs typeface="Arial"/>
                <a:sym typeface="Arial"/>
              </a:rPr>
              <a:t>Construction</a:t>
            </a:r>
            <a:endParaRPr sz="1467" b="1">
              <a:solidFill>
                <a:srgbClr val="000000"/>
              </a:solidFill>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sp>
        <p:nvSpPr>
          <p:cNvPr id="194" name="Google Shape;194;p34"/>
          <p:cNvSpPr txBox="1"/>
          <p:nvPr/>
        </p:nvSpPr>
        <p:spPr>
          <a:xfrm>
            <a:off x="9662067" y="5907859"/>
            <a:ext cx="2291600" cy="1014400"/>
          </a:xfrm>
          <a:prstGeom prst="rect">
            <a:avLst/>
          </a:prstGeom>
          <a:noFill/>
          <a:ln>
            <a:noFill/>
          </a:ln>
        </p:spPr>
        <p:txBody>
          <a:bodyPr spcFirstLastPara="1" wrap="square" lIns="121900" tIns="121900" rIns="121900" bIns="121900" anchor="t" anchorCtr="0">
            <a:noAutofit/>
          </a:bodyPr>
          <a:lstStyle/>
          <a:p>
            <a:pPr>
              <a:buClr>
                <a:srgbClr val="000000"/>
              </a:buClr>
              <a:buSzPts val="1100"/>
            </a:pPr>
            <a:r>
              <a:rPr lang="en" sz="1467">
                <a:latin typeface="Arial"/>
                <a:ea typeface="Arial"/>
                <a:cs typeface="Arial"/>
                <a:sym typeface="Arial"/>
              </a:rPr>
              <a:t>Dr Claire Blackman </a:t>
            </a:r>
            <a:r>
              <a:rPr lang="en" sz="1467" b="1">
                <a:solidFill>
                  <a:schemeClr val="dk1"/>
                </a:solidFill>
                <a:highlight>
                  <a:schemeClr val="lt1"/>
                </a:highlight>
                <a:latin typeface="Arial"/>
                <a:ea typeface="Arial"/>
                <a:cs typeface="Arial"/>
                <a:sym typeface="Arial"/>
              </a:rPr>
              <a:t>Mathematics</a:t>
            </a:r>
            <a:endParaRPr sz="1467" b="1">
              <a:solidFill>
                <a:schemeClr val="dk1"/>
              </a:solidFill>
              <a:highlight>
                <a:schemeClr val="lt1"/>
              </a:highlight>
              <a:latin typeface="Arial"/>
              <a:ea typeface="Arial"/>
              <a:cs typeface="Arial"/>
              <a:sym typeface="Arial"/>
            </a:endParaRPr>
          </a:p>
          <a:p>
            <a:pPr>
              <a:buClr>
                <a:srgbClr val="000000"/>
              </a:buClr>
              <a:buSzPts val="1100"/>
            </a:pPr>
            <a:endParaRPr sz="1467">
              <a:solidFill>
                <a:srgbClr val="000000"/>
              </a:solidFill>
              <a:latin typeface="Arial"/>
              <a:ea typeface="Arial"/>
              <a:cs typeface="Arial"/>
              <a:sym typeface="Arial"/>
            </a:endParaRPr>
          </a:p>
        </p:txBody>
      </p:sp>
      <p:pic>
        <p:nvPicPr>
          <p:cNvPr id="195" name="Google Shape;195;p34"/>
          <p:cNvPicPr preferRelativeResize="0"/>
          <p:nvPr/>
        </p:nvPicPr>
        <p:blipFill>
          <a:blip r:embed="rId14">
            <a:alphaModFix/>
          </a:blip>
          <a:stretch>
            <a:fillRect/>
          </a:stretch>
        </p:blipFill>
        <p:spPr>
          <a:xfrm>
            <a:off x="9730867" y="3961201"/>
            <a:ext cx="1941199" cy="19411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4" name="Google Shape;184;p24"/>
          <p:cNvSpPr txBox="1">
            <a:spLocks noGrp="1"/>
          </p:cNvSpPr>
          <p:nvPr>
            <p:ph type="sldNum" idx="12"/>
          </p:nvPr>
        </p:nvSpPr>
        <p:spPr>
          <a:xfrm>
            <a:off x="8472457" y="4663217"/>
            <a:ext cx="548800" cy="393600"/>
          </a:xfrm>
          <a:prstGeom prst="rect">
            <a:avLst/>
          </a:prstGeom>
          <a:noFill/>
          <a:ln>
            <a:noFill/>
          </a:ln>
        </p:spPr>
        <p:txBody>
          <a:bodyPr spcFirstLastPara="1" wrap="square" lIns="91433" tIns="45700" rIns="91433" bIns="45700" anchor="ctr" anchorCtr="0">
            <a:noAutofit/>
          </a:bodyPr>
          <a:lstStyle/>
          <a:p>
            <a:pPr defTabSz="1219170"/>
            <a:endParaRPr kern="0">
              <a:solidFill>
                <a:srgbClr val="595959"/>
              </a:solidFill>
            </a:endParaRPr>
          </a:p>
        </p:txBody>
      </p:sp>
      <p:pic>
        <p:nvPicPr>
          <p:cNvPr id="185" name="Google Shape;185;p24"/>
          <p:cNvPicPr preferRelativeResize="0"/>
          <p:nvPr/>
        </p:nvPicPr>
        <p:blipFill rotWithShape="1">
          <a:blip r:embed="rId3">
            <a:alphaModFix/>
          </a:blip>
          <a:srcRect/>
          <a:stretch/>
        </p:blipFill>
        <p:spPr>
          <a:xfrm>
            <a:off x="451526" y="854926"/>
            <a:ext cx="11446025" cy="5774476"/>
          </a:xfrm>
          <a:prstGeom prst="rect">
            <a:avLst/>
          </a:prstGeom>
          <a:noFill/>
          <a:ln>
            <a:noFill/>
          </a:ln>
        </p:spPr>
      </p:pic>
      <p:pic>
        <p:nvPicPr>
          <p:cNvPr id="186" name="Google Shape;186;p24"/>
          <p:cNvPicPr preferRelativeResize="0"/>
          <p:nvPr/>
        </p:nvPicPr>
        <p:blipFill rotWithShape="1">
          <a:blip r:embed="rId4">
            <a:alphaModFix/>
          </a:blip>
          <a:srcRect/>
          <a:stretch/>
        </p:blipFill>
        <p:spPr>
          <a:xfrm>
            <a:off x="5819624" y="3233912"/>
            <a:ext cx="552752" cy="39017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51"/>
          <p:cNvPicPr preferRelativeResize="0"/>
          <p:nvPr/>
        </p:nvPicPr>
        <p:blipFill rotWithShape="1">
          <a:blip r:embed="rId3">
            <a:alphaModFix/>
          </a:blip>
          <a:srcRect/>
          <a:stretch/>
        </p:blipFill>
        <p:spPr>
          <a:xfrm>
            <a:off x="4617263" y="1226206"/>
            <a:ext cx="2169432" cy="2951511"/>
          </a:xfrm>
          <a:prstGeom prst="rect">
            <a:avLst/>
          </a:prstGeom>
          <a:noFill/>
          <a:ln>
            <a:noFill/>
          </a:ln>
        </p:spPr>
      </p:pic>
      <p:pic>
        <p:nvPicPr>
          <p:cNvPr id="290" name="Google Shape;290;p51"/>
          <p:cNvPicPr preferRelativeResize="0"/>
          <p:nvPr/>
        </p:nvPicPr>
        <p:blipFill rotWithShape="1">
          <a:blip r:embed="rId4">
            <a:alphaModFix/>
          </a:blip>
          <a:srcRect/>
          <a:stretch/>
        </p:blipFill>
        <p:spPr>
          <a:xfrm>
            <a:off x="2293550" y="1248177"/>
            <a:ext cx="2060356" cy="2951511"/>
          </a:xfrm>
          <a:prstGeom prst="rect">
            <a:avLst/>
          </a:prstGeom>
          <a:noFill/>
          <a:ln>
            <a:noFill/>
          </a:ln>
        </p:spPr>
      </p:pic>
      <p:pic>
        <p:nvPicPr>
          <p:cNvPr id="291" name="Google Shape;291;p51"/>
          <p:cNvPicPr preferRelativeResize="0"/>
          <p:nvPr/>
        </p:nvPicPr>
        <p:blipFill rotWithShape="1">
          <a:blip r:embed="rId5">
            <a:alphaModFix/>
          </a:blip>
          <a:srcRect/>
          <a:stretch/>
        </p:blipFill>
        <p:spPr>
          <a:xfrm>
            <a:off x="119377" y="1283517"/>
            <a:ext cx="1910815" cy="2894201"/>
          </a:xfrm>
          <a:prstGeom prst="rect">
            <a:avLst/>
          </a:prstGeom>
          <a:noFill/>
          <a:ln w="9525" cap="flat" cmpd="sng">
            <a:solidFill>
              <a:schemeClr val="dk2"/>
            </a:solidFill>
            <a:prstDash val="solid"/>
            <a:round/>
            <a:headEnd type="none" w="sm" len="sm"/>
            <a:tailEnd type="none" w="sm" len="sm"/>
          </a:ln>
        </p:spPr>
      </p:pic>
      <p:sp>
        <p:nvSpPr>
          <p:cNvPr id="292" name="Google Shape;292;p51"/>
          <p:cNvSpPr txBox="1"/>
          <p:nvPr/>
        </p:nvSpPr>
        <p:spPr>
          <a:xfrm>
            <a:off x="2214748" y="4683908"/>
            <a:ext cx="2171944" cy="584735"/>
          </a:xfrm>
          <a:prstGeom prst="rect">
            <a:avLst/>
          </a:prstGeom>
          <a:noFill/>
          <a:ln>
            <a:noFill/>
          </a:ln>
        </p:spPr>
        <p:txBody>
          <a:bodyPr spcFirstLastPara="1" wrap="square" lIns="121900" tIns="121900" rIns="121900" bIns="121900" anchor="t" anchorCtr="0">
            <a:spAutoFit/>
          </a:bodyPr>
          <a:lstStyle/>
          <a:p>
            <a:pPr defTabSz="1219170">
              <a:buClr>
                <a:srgbClr val="000000"/>
              </a:buClr>
              <a:buSzPts val="825"/>
            </a:pPr>
            <a:r>
              <a:rPr lang="en" sz="1100" u="sng" kern="0">
                <a:solidFill>
                  <a:srgbClr val="0097A7"/>
                </a:solidFill>
                <a:latin typeface="Arial"/>
                <a:ea typeface="Arial"/>
                <a:cs typeface="Arial"/>
                <a:sym typeface="Arial"/>
                <a:hlinkClick r:id="rId6"/>
              </a:rPr>
              <a:t>https://openbooks.uct.ac.za/uct/catalog/book/1</a:t>
            </a:r>
            <a:r>
              <a:rPr lang="en" sz="1100" kern="0">
                <a:solidFill>
                  <a:srgbClr val="000000"/>
                </a:solidFill>
                <a:latin typeface="Arial"/>
                <a:ea typeface="Arial"/>
                <a:cs typeface="Arial"/>
                <a:sym typeface="Arial"/>
              </a:rPr>
              <a:t> </a:t>
            </a:r>
            <a:endParaRPr sz="1100" kern="0">
              <a:solidFill>
                <a:srgbClr val="000000"/>
              </a:solidFill>
              <a:latin typeface="Arial"/>
              <a:ea typeface="Arial"/>
              <a:cs typeface="Arial"/>
              <a:sym typeface="Arial"/>
            </a:endParaRPr>
          </a:p>
        </p:txBody>
      </p:sp>
      <p:sp>
        <p:nvSpPr>
          <p:cNvPr id="293" name="Google Shape;293;p51"/>
          <p:cNvSpPr txBox="1"/>
          <p:nvPr/>
        </p:nvSpPr>
        <p:spPr>
          <a:xfrm>
            <a:off x="323193" y="732505"/>
            <a:ext cx="1738000" cy="615513"/>
          </a:xfrm>
          <a:prstGeom prst="rect">
            <a:avLst/>
          </a:prstGeom>
          <a:noFill/>
          <a:ln>
            <a:noFill/>
          </a:ln>
        </p:spPr>
        <p:txBody>
          <a:bodyPr spcFirstLastPara="1" wrap="square" lIns="121900" tIns="121900" rIns="121900" bIns="121900" anchor="t" anchorCtr="0">
            <a:spAutoFit/>
          </a:bodyPr>
          <a:lstStyle/>
          <a:p>
            <a:pPr defTabSz="1219170">
              <a:buClr>
                <a:srgbClr val="000000"/>
              </a:buClr>
              <a:buSzPts val="1800"/>
            </a:pPr>
            <a:r>
              <a:rPr lang="en" sz="2400" b="1" kern="0" dirty="0">
                <a:solidFill>
                  <a:srgbClr val="000000"/>
                </a:solidFill>
                <a:latin typeface="Arial"/>
                <a:ea typeface="Arial"/>
                <a:cs typeface="Arial"/>
                <a:sym typeface="Arial"/>
              </a:rPr>
              <a:t>2021</a:t>
            </a:r>
            <a:endParaRPr sz="2400" b="1" kern="0" dirty="0">
              <a:solidFill>
                <a:srgbClr val="000000"/>
              </a:solidFill>
              <a:latin typeface="Arial"/>
              <a:ea typeface="Arial"/>
              <a:cs typeface="Arial"/>
              <a:sym typeface="Arial"/>
            </a:endParaRPr>
          </a:p>
        </p:txBody>
      </p:sp>
      <p:sp>
        <p:nvSpPr>
          <p:cNvPr id="294" name="Google Shape;294;p51"/>
          <p:cNvSpPr txBox="1"/>
          <p:nvPr/>
        </p:nvSpPr>
        <p:spPr>
          <a:xfrm>
            <a:off x="3949620" y="688843"/>
            <a:ext cx="1738000" cy="615513"/>
          </a:xfrm>
          <a:prstGeom prst="rect">
            <a:avLst/>
          </a:prstGeom>
          <a:noFill/>
          <a:ln>
            <a:noFill/>
          </a:ln>
        </p:spPr>
        <p:txBody>
          <a:bodyPr spcFirstLastPara="1" wrap="square" lIns="121900" tIns="121900" rIns="121900" bIns="121900" anchor="t" anchorCtr="0">
            <a:spAutoFit/>
          </a:bodyPr>
          <a:lstStyle/>
          <a:p>
            <a:pPr defTabSz="1219170">
              <a:buClr>
                <a:srgbClr val="000000"/>
              </a:buClr>
              <a:buSzPts val="1800"/>
            </a:pPr>
            <a:r>
              <a:rPr lang="en" sz="2400" b="1" kern="0" dirty="0">
                <a:solidFill>
                  <a:srgbClr val="000000"/>
                </a:solidFill>
                <a:latin typeface="Arial"/>
                <a:ea typeface="Arial"/>
                <a:cs typeface="Arial"/>
                <a:sym typeface="Arial"/>
              </a:rPr>
              <a:t>2022</a:t>
            </a:r>
            <a:endParaRPr sz="2400" b="1" kern="0" dirty="0">
              <a:solidFill>
                <a:srgbClr val="000000"/>
              </a:solidFill>
              <a:latin typeface="Arial"/>
              <a:ea typeface="Arial"/>
              <a:cs typeface="Arial"/>
              <a:sym typeface="Arial"/>
            </a:endParaRPr>
          </a:p>
        </p:txBody>
      </p:sp>
      <p:sp>
        <p:nvSpPr>
          <p:cNvPr id="295" name="Google Shape;295;p51"/>
          <p:cNvSpPr txBox="1"/>
          <p:nvPr/>
        </p:nvSpPr>
        <p:spPr>
          <a:xfrm>
            <a:off x="0" y="4664230"/>
            <a:ext cx="2073667" cy="584735"/>
          </a:xfrm>
          <a:prstGeom prst="rect">
            <a:avLst/>
          </a:prstGeom>
          <a:noFill/>
          <a:ln>
            <a:noFill/>
          </a:ln>
        </p:spPr>
        <p:txBody>
          <a:bodyPr spcFirstLastPara="1" wrap="square" lIns="121900" tIns="121900" rIns="121900" bIns="121900" anchor="t" anchorCtr="0">
            <a:spAutoFit/>
          </a:bodyPr>
          <a:lstStyle/>
          <a:p>
            <a:pPr defTabSz="1219170">
              <a:buClr>
                <a:srgbClr val="000000"/>
              </a:buClr>
              <a:buSzPts val="825"/>
            </a:pPr>
            <a:r>
              <a:rPr lang="en" sz="1100" u="sng" kern="0">
                <a:solidFill>
                  <a:srgbClr val="0097A7"/>
                </a:solidFill>
                <a:latin typeface="Arial"/>
                <a:ea typeface="Arial"/>
                <a:cs typeface="Arial"/>
                <a:sym typeface="Arial"/>
                <a:hlinkClick r:id="rId7"/>
              </a:rPr>
              <a:t>https://openbooks.uct.ac.</a:t>
            </a:r>
            <a:r>
              <a:rPr lang="en" sz="1100" u="sng" kern="0">
                <a:solidFill>
                  <a:srgbClr val="0097A7"/>
                </a:solidFill>
                <a:latin typeface="Arial"/>
                <a:ea typeface="Arial"/>
                <a:cs typeface="Arial"/>
                <a:sym typeface="Arial"/>
              </a:rPr>
              <a:t>za</a:t>
            </a:r>
            <a:endParaRPr sz="1867" kern="0">
              <a:solidFill>
                <a:srgbClr val="000000"/>
              </a:solidFill>
              <a:latin typeface="Arial"/>
              <a:ea typeface="Arial"/>
              <a:cs typeface="Arial"/>
              <a:sym typeface="Arial"/>
            </a:endParaRPr>
          </a:p>
          <a:p>
            <a:pPr defTabSz="1219170">
              <a:buClr>
                <a:srgbClr val="000000"/>
              </a:buClr>
              <a:buSzPts val="825"/>
            </a:pPr>
            <a:r>
              <a:rPr lang="en" sz="1100" u="sng" kern="0">
                <a:solidFill>
                  <a:srgbClr val="0097A7"/>
                </a:solidFill>
                <a:latin typeface="Arial"/>
                <a:ea typeface="Arial"/>
                <a:cs typeface="Arial"/>
                <a:sym typeface="Arial"/>
              </a:rPr>
              <a:t>/</a:t>
            </a:r>
            <a:r>
              <a:rPr lang="en" sz="1100" u="sng" kern="0">
                <a:solidFill>
                  <a:srgbClr val="0097A7"/>
                </a:solidFill>
                <a:latin typeface="Arial"/>
                <a:ea typeface="Arial"/>
                <a:cs typeface="Arial"/>
                <a:sym typeface="Arial"/>
                <a:hlinkClick r:id="rId7"/>
              </a:rPr>
              <a:t>uct/catalog/book/36</a:t>
            </a:r>
            <a:r>
              <a:rPr lang="en" sz="1100" kern="0">
                <a:solidFill>
                  <a:srgbClr val="000000"/>
                </a:solidFill>
                <a:latin typeface="Arial"/>
                <a:ea typeface="Arial"/>
                <a:cs typeface="Arial"/>
                <a:sym typeface="Arial"/>
              </a:rPr>
              <a:t> </a:t>
            </a:r>
            <a:endParaRPr sz="1100" kern="0">
              <a:solidFill>
                <a:srgbClr val="000000"/>
              </a:solidFill>
              <a:latin typeface="Arial"/>
              <a:ea typeface="Arial"/>
              <a:cs typeface="Arial"/>
              <a:sym typeface="Arial"/>
            </a:endParaRPr>
          </a:p>
        </p:txBody>
      </p:sp>
      <p:sp>
        <p:nvSpPr>
          <p:cNvPr id="296" name="Google Shape;296;p51"/>
          <p:cNvSpPr txBox="1"/>
          <p:nvPr/>
        </p:nvSpPr>
        <p:spPr>
          <a:xfrm>
            <a:off x="4536176" y="4683909"/>
            <a:ext cx="3128000" cy="584735"/>
          </a:xfrm>
          <a:prstGeom prst="rect">
            <a:avLst/>
          </a:prstGeom>
          <a:noFill/>
          <a:ln>
            <a:noFill/>
          </a:ln>
        </p:spPr>
        <p:txBody>
          <a:bodyPr spcFirstLastPara="1" wrap="square" lIns="121900" tIns="121900" rIns="121900" bIns="121900" anchor="t" anchorCtr="0">
            <a:spAutoFit/>
          </a:bodyPr>
          <a:lstStyle/>
          <a:p>
            <a:pPr defTabSz="1219170">
              <a:buClr>
                <a:srgbClr val="000000"/>
              </a:buClr>
              <a:buSzPts val="825"/>
            </a:pPr>
            <a:r>
              <a:rPr lang="en" sz="1100" u="sng" kern="0">
                <a:solidFill>
                  <a:srgbClr val="0097A7"/>
                </a:solidFill>
                <a:latin typeface="Arial"/>
                <a:ea typeface="Arial"/>
                <a:cs typeface="Arial"/>
                <a:sym typeface="Arial"/>
                <a:hlinkClick r:id="rId8"/>
              </a:rPr>
              <a:t>https://people.cs.uct.ac.</a:t>
            </a:r>
            <a:r>
              <a:rPr lang="en" sz="1100" u="sng" kern="0">
                <a:solidFill>
                  <a:srgbClr val="0097A7"/>
                </a:solidFill>
                <a:latin typeface="Arial"/>
                <a:ea typeface="Arial"/>
                <a:cs typeface="Arial"/>
                <a:sym typeface="Arial"/>
              </a:rPr>
              <a:t>za</a:t>
            </a:r>
            <a:endParaRPr sz="1867" kern="0">
              <a:solidFill>
                <a:srgbClr val="000000"/>
              </a:solidFill>
              <a:latin typeface="Arial"/>
              <a:ea typeface="Arial"/>
              <a:cs typeface="Arial"/>
              <a:sym typeface="Arial"/>
            </a:endParaRPr>
          </a:p>
          <a:p>
            <a:pPr defTabSz="1219170">
              <a:buClr>
                <a:srgbClr val="000000"/>
              </a:buClr>
              <a:buSzPts val="825"/>
            </a:pPr>
            <a:r>
              <a:rPr lang="en" sz="1100" u="sng" kern="0">
                <a:solidFill>
                  <a:srgbClr val="0097A7"/>
                </a:solidFill>
                <a:latin typeface="Arial"/>
                <a:ea typeface="Arial"/>
                <a:cs typeface="Arial"/>
                <a:sym typeface="Arial"/>
              </a:rPr>
              <a:t>/~</a:t>
            </a:r>
            <a:r>
              <a:rPr lang="en" sz="1100" u="sng" kern="0">
                <a:solidFill>
                  <a:srgbClr val="0097A7"/>
                </a:solidFill>
                <a:latin typeface="Arial"/>
                <a:ea typeface="Arial"/>
                <a:cs typeface="Arial"/>
                <a:sym typeface="Arial"/>
                <a:hlinkClick r:id="rId8"/>
              </a:rPr>
              <a:t>mkeet/OEbook/</a:t>
            </a:r>
            <a:r>
              <a:rPr lang="en" sz="1100" kern="0">
                <a:solidFill>
                  <a:srgbClr val="000000"/>
                </a:solidFill>
                <a:latin typeface="Arial"/>
                <a:ea typeface="Arial"/>
                <a:cs typeface="Arial"/>
                <a:sym typeface="Arial"/>
              </a:rPr>
              <a:t> </a:t>
            </a:r>
            <a:endParaRPr sz="1100" kern="0">
              <a:solidFill>
                <a:srgbClr val="000000"/>
              </a:solidFill>
              <a:latin typeface="Arial"/>
              <a:ea typeface="Arial"/>
              <a:cs typeface="Arial"/>
              <a:sym typeface="Arial"/>
            </a:endParaRPr>
          </a:p>
        </p:txBody>
      </p:sp>
      <p:pic>
        <p:nvPicPr>
          <p:cNvPr id="297" name="Google Shape;297;p51"/>
          <p:cNvPicPr preferRelativeResize="0"/>
          <p:nvPr/>
        </p:nvPicPr>
        <p:blipFill rotWithShape="1">
          <a:blip r:embed="rId9">
            <a:alphaModFix/>
          </a:blip>
          <a:srcRect/>
          <a:stretch/>
        </p:blipFill>
        <p:spPr>
          <a:xfrm>
            <a:off x="4694369" y="5294007"/>
            <a:ext cx="1401633" cy="1406533"/>
          </a:xfrm>
          <a:prstGeom prst="rect">
            <a:avLst/>
          </a:prstGeom>
          <a:noFill/>
          <a:ln>
            <a:noFill/>
          </a:ln>
        </p:spPr>
      </p:pic>
      <p:pic>
        <p:nvPicPr>
          <p:cNvPr id="298" name="Google Shape;298;p51"/>
          <p:cNvPicPr preferRelativeResize="0"/>
          <p:nvPr/>
        </p:nvPicPr>
        <p:blipFill rotWithShape="1">
          <a:blip r:embed="rId10">
            <a:alphaModFix/>
          </a:blip>
          <a:srcRect/>
          <a:stretch/>
        </p:blipFill>
        <p:spPr>
          <a:xfrm>
            <a:off x="7187045" y="1283517"/>
            <a:ext cx="2002907" cy="2894201"/>
          </a:xfrm>
          <a:prstGeom prst="rect">
            <a:avLst/>
          </a:prstGeom>
          <a:noFill/>
          <a:ln>
            <a:noFill/>
          </a:ln>
        </p:spPr>
      </p:pic>
      <p:sp>
        <p:nvSpPr>
          <p:cNvPr id="299" name="Google Shape;299;p51"/>
          <p:cNvSpPr txBox="1"/>
          <p:nvPr/>
        </p:nvSpPr>
        <p:spPr>
          <a:xfrm>
            <a:off x="7475427" y="4751549"/>
            <a:ext cx="1621872" cy="846331"/>
          </a:xfrm>
          <a:prstGeom prst="rect">
            <a:avLst/>
          </a:prstGeom>
          <a:noFill/>
          <a:ln>
            <a:noFill/>
          </a:ln>
        </p:spPr>
        <p:txBody>
          <a:bodyPr spcFirstLastPara="1" wrap="square" lIns="121900" tIns="60933" rIns="121900" bIns="60933" anchor="t" anchorCtr="0">
            <a:spAutoFit/>
          </a:bodyPr>
          <a:lstStyle/>
          <a:p>
            <a:pPr defTabSz="1219170">
              <a:buClr>
                <a:srgbClr val="000000"/>
              </a:buClr>
              <a:buSzPts val="825"/>
            </a:pPr>
            <a:r>
              <a:rPr lang="en" sz="1100" u="sng" kern="0">
                <a:solidFill>
                  <a:srgbClr val="000000"/>
                </a:solidFill>
                <a:latin typeface="Arial"/>
                <a:ea typeface="Arial"/>
                <a:cs typeface="Arial"/>
                <a:sym typeface="Arial"/>
                <a:hlinkClick r:id="rId11">
                  <a:extLst>
                    <a:ext uri="{A12FA001-AC4F-418D-AE19-62706E023703}">
                      <ahyp:hlinkClr xmlns:ahyp="http://schemas.microsoft.com/office/drawing/2018/hyperlinkcolor" val="tx"/>
                    </a:ext>
                  </a:extLst>
                </a:hlinkClick>
              </a:rPr>
              <a:t>https://openbooks.uct.ac.za/uct/catalog/book/42</a:t>
            </a:r>
            <a:endParaRPr sz="1100" kern="0">
              <a:solidFill>
                <a:srgbClr val="000000"/>
              </a:solidFill>
              <a:latin typeface="Arial"/>
              <a:ea typeface="Arial"/>
              <a:cs typeface="Arial"/>
              <a:sym typeface="Arial"/>
            </a:endParaRPr>
          </a:p>
          <a:p>
            <a:pPr defTabSz="1219170">
              <a:buClr>
                <a:srgbClr val="000000"/>
              </a:buClr>
              <a:buSzPts val="1050"/>
            </a:pPr>
            <a:endParaRPr sz="1400" kern="0">
              <a:solidFill>
                <a:srgbClr val="000000"/>
              </a:solidFill>
              <a:latin typeface="Arial"/>
              <a:ea typeface="Arial"/>
              <a:cs typeface="Arial"/>
              <a:sym typeface="Arial"/>
            </a:endParaRPr>
          </a:p>
        </p:txBody>
      </p:sp>
      <p:pic>
        <p:nvPicPr>
          <p:cNvPr id="300" name="Google Shape;300;p51"/>
          <p:cNvPicPr preferRelativeResize="0"/>
          <p:nvPr/>
        </p:nvPicPr>
        <p:blipFill rotWithShape="1">
          <a:blip r:embed="rId12">
            <a:alphaModFix/>
          </a:blip>
          <a:srcRect/>
          <a:stretch/>
        </p:blipFill>
        <p:spPr>
          <a:xfrm>
            <a:off x="9654666" y="1283515"/>
            <a:ext cx="1846641" cy="2869327"/>
          </a:xfrm>
          <a:prstGeom prst="rect">
            <a:avLst/>
          </a:prstGeom>
          <a:noFill/>
          <a:ln>
            <a:noFill/>
          </a:ln>
        </p:spPr>
      </p:pic>
      <p:sp>
        <p:nvSpPr>
          <p:cNvPr id="301" name="Google Shape;301;p51"/>
          <p:cNvSpPr txBox="1"/>
          <p:nvPr/>
        </p:nvSpPr>
        <p:spPr>
          <a:xfrm>
            <a:off x="9949343" y="4751549"/>
            <a:ext cx="1621872" cy="969442"/>
          </a:xfrm>
          <a:prstGeom prst="rect">
            <a:avLst/>
          </a:prstGeom>
          <a:noFill/>
          <a:ln>
            <a:noFill/>
          </a:ln>
        </p:spPr>
        <p:txBody>
          <a:bodyPr spcFirstLastPara="1" wrap="square" lIns="121900" tIns="60933" rIns="121900" bIns="60933" anchor="t" anchorCtr="0">
            <a:spAutoFit/>
          </a:bodyPr>
          <a:lstStyle/>
          <a:p>
            <a:pPr defTabSz="1219170">
              <a:buClr>
                <a:srgbClr val="000000"/>
              </a:buClr>
              <a:buSzPts val="825"/>
            </a:pPr>
            <a:r>
              <a:rPr lang="en" sz="1100" u="sng" kern="0">
                <a:solidFill>
                  <a:srgbClr val="000000"/>
                </a:solidFill>
                <a:latin typeface="Arial"/>
                <a:ea typeface="Arial"/>
                <a:cs typeface="Arial"/>
                <a:sym typeface="Arial"/>
                <a:hlinkClick r:id="rId13">
                  <a:extLst>
                    <a:ext uri="{A12FA001-AC4F-418D-AE19-62706E023703}">
                      <ahyp:hlinkClr xmlns:ahyp="http://schemas.microsoft.com/office/drawing/2018/hyperlinkcolor" val="tx"/>
                    </a:ext>
                  </a:extLst>
                </a:hlinkClick>
              </a:rPr>
              <a:t>https://link.springer.com/book/10.1007/978-3-030-92114-9?page=1#toc</a:t>
            </a:r>
            <a:endParaRPr sz="1100" kern="0">
              <a:solidFill>
                <a:srgbClr val="000000"/>
              </a:solidFill>
              <a:latin typeface="Arial"/>
              <a:ea typeface="Arial"/>
              <a:cs typeface="Arial"/>
              <a:sym typeface="Arial"/>
            </a:endParaRPr>
          </a:p>
          <a:p>
            <a:pPr defTabSz="1219170">
              <a:buClr>
                <a:srgbClr val="000000"/>
              </a:buClr>
              <a:buSzPts val="825"/>
            </a:pPr>
            <a:endParaRPr sz="1100" kern="0">
              <a:solidFill>
                <a:srgbClr val="000000"/>
              </a:solidFill>
              <a:latin typeface="Arial"/>
              <a:ea typeface="Arial"/>
              <a:cs typeface="Arial"/>
              <a:sym typeface="Arial"/>
            </a:endParaRPr>
          </a:p>
        </p:txBody>
      </p:sp>
      <p:sp>
        <p:nvSpPr>
          <p:cNvPr id="302" name="Google Shape;302;p51"/>
          <p:cNvSpPr txBox="1"/>
          <p:nvPr/>
        </p:nvSpPr>
        <p:spPr>
          <a:xfrm>
            <a:off x="8858774" y="750406"/>
            <a:ext cx="1090569" cy="492388"/>
          </a:xfrm>
          <a:prstGeom prst="rect">
            <a:avLst/>
          </a:prstGeom>
          <a:noFill/>
          <a:ln>
            <a:noFill/>
          </a:ln>
        </p:spPr>
        <p:txBody>
          <a:bodyPr spcFirstLastPara="1" wrap="square" lIns="121900" tIns="60933" rIns="121900" bIns="60933" anchor="t" anchorCtr="0">
            <a:spAutoFit/>
          </a:bodyPr>
          <a:lstStyle/>
          <a:p>
            <a:pPr defTabSz="1219170">
              <a:buClr>
                <a:srgbClr val="000000"/>
              </a:buClr>
              <a:buSzPts val="1800"/>
            </a:pPr>
            <a:r>
              <a:rPr lang="en" sz="2400" b="1" kern="0" dirty="0">
                <a:solidFill>
                  <a:srgbClr val="000000"/>
                </a:solidFill>
                <a:latin typeface="Arial"/>
                <a:ea typeface="Arial"/>
                <a:cs typeface="Arial"/>
                <a:sym typeface="Arial"/>
              </a:rPr>
              <a:t>2023</a:t>
            </a:r>
            <a:endParaRPr sz="1867" kern="0"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3A527-D629-6635-67AD-647B885A571C}"/>
              </a:ext>
            </a:extLst>
          </p:cNvPr>
          <p:cNvSpPr>
            <a:spLocks noGrp="1"/>
          </p:cNvSpPr>
          <p:nvPr>
            <p:ph type="title"/>
          </p:nvPr>
        </p:nvSpPr>
        <p:spPr>
          <a:xfrm>
            <a:off x="838200" y="365125"/>
            <a:ext cx="10515600" cy="795057"/>
          </a:xfrm>
          <a:solidFill>
            <a:schemeClr val="accent1"/>
          </a:solidFill>
        </p:spPr>
        <p:txBody>
          <a:bodyPr/>
          <a:lstStyle/>
          <a:p>
            <a:r>
              <a:rPr lang="en-US" b="1" dirty="0">
                <a:solidFill>
                  <a:schemeClr val="bg1"/>
                </a:solidFill>
                <a:latin typeface="Arial"/>
                <a:cs typeface="Calibri Light"/>
              </a:rPr>
              <a:t>Aims</a:t>
            </a:r>
            <a:endParaRPr lang="en-US" dirty="0">
              <a:solidFill>
                <a:schemeClr val="bg1"/>
              </a:solidFill>
              <a:latin typeface="Arial"/>
              <a:cs typeface="Arial"/>
            </a:endParaRPr>
          </a:p>
        </p:txBody>
      </p:sp>
      <p:sp>
        <p:nvSpPr>
          <p:cNvPr id="3" name="Content Placeholder 2">
            <a:extLst>
              <a:ext uri="{FF2B5EF4-FFF2-40B4-BE49-F238E27FC236}">
                <a16:creationId xmlns:a16="http://schemas.microsoft.com/office/drawing/2014/main" id="{44D1B48C-9B8F-2EEF-6111-459754F6DB65}"/>
              </a:ext>
            </a:extLst>
          </p:cNvPr>
          <p:cNvSpPr>
            <a:spLocks noGrp="1"/>
          </p:cNvSpPr>
          <p:nvPr>
            <p:ph idx="1"/>
          </p:nvPr>
        </p:nvSpPr>
        <p:spPr>
          <a:xfrm>
            <a:off x="838200" y="1696229"/>
            <a:ext cx="10515600" cy="4078168"/>
          </a:xfrm>
        </p:spPr>
        <p:txBody>
          <a:bodyPr vert="horz" lIns="91440" tIns="45720" rIns="91440" bIns="45720" rtlCol="0" anchor="t">
            <a:normAutofit/>
          </a:bodyPr>
          <a:lstStyle/>
          <a:p>
            <a:r>
              <a:rPr lang="en-US" dirty="0">
                <a:cs typeface="Calibri"/>
              </a:rPr>
              <a:t>Establish a basic understanding of open textbooks as a technology. </a:t>
            </a:r>
            <a:endParaRPr lang="en-US" dirty="0"/>
          </a:p>
          <a:p>
            <a:pPr lvl="1"/>
            <a:r>
              <a:rPr lang="en-US" dirty="0">
                <a:cs typeface="Calibri"/>
              </a:rPr>
              <a:t>Define what open textbooks are, their relevance, and why they matter in the higher education context, and in the UCT context</a:t>
            </a:r>
          </a:p>
          <a:p>
            <a:pPr lvl="1"/>
            <a:r>
              <a:rPr lang="en-US" dirty="0">
                <a:cs typeface="Calibri"/>
              </a:rPr>
              <a:t>Cases of open textbook production at UCT</a:t>
            </a:r>
          </a:p>
          <a:p>
            <a:pPr lvl="1"/>
            <a:r>
              <a:rPr lang="en-US" dirty="0">
                <a:cs typeface="Calibri"/>
              </a:rPr>
              <a:t>Benefits and challenges of open textbooks</a:t>
            </a:r>
            <a:endParaRPr lang="en-US" dirty="0"/>
          </a:p>
        </p:txBody>
      </p:sp>
    </p:spTree>
    <p:extLst>
      <p:ext uri="{BB962C8B-B14F-4D97-AF65-F5344CB8AC3E}">
        <p14:creationId xmlns:p14="http://schemas.microsoft.com/office/powerpoint/2010/main" val="726198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6"/>
          <p:cNvSpPr txBox="1">
            <a:spLocks noGrp="1"/>
          </p:cNvSpPr>
          <p:nvPr>
            <p:ph type="title"/>
          </p:nvPr>
        </p:nvSpPr>
        <p:spPr>
          <a:xfrm>
            <a:off x="594900" y="593367"/>
            <a:ext cx="10741600" cy="629600"/>
          </a:xfrm>
          <a:prstGeom prst="rect">
            <a:avLst/>
          </a:prstGeom>
          <a:solidFill>
            <a:srgbClr val="0070C0"/>
          </a:solidFill>
        </p:spPr>
        <p:txBody>
          <a:bodyPr spcFirstLastPara="1" wrap="square" lIns="121900" tIns="121900" rIns="121900" bIns="121900" anchor="t" anchorCtr="0">
            <a:normAutofit fontScale="90000"/>
          </a:bodyPr>
          <a:lstStyle/>
          <a:p>
            <a:pPr>
              <a:buSzPct val="40909"/>
            </a:pPr>
            <a:r>
              <a:rPr lang="en-GB" sz="3227" b="1">
                <a:solidFill>
                  <a:schemeClr val="lt1"/>
                </a:solidFill>
              </a:rPr>
              <a:t>CASE STUDY PROCESS</a:t>
            </a:r>
            <a:endParaRPr sz="3227" b="1">
              <a:solidFill>
                <a:schemeClr val="lt1"/>
              </a:solidFill>
            </a:endParaRPr>
          </a:p>
        </p:txBody>
      </p:sp>
      <p:sp>
        <p:nvSpPr>
          <p:cNvPr id="210" name="Google Shape;210;p26"/>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rmAutofit/>
          </a:bodyPr>
          <a:lstStyle/>
          <a:p>
            <a:pPr indent="-431789">
              <a:buClr>
                <a:schemeClr val="dk1"/>
              </a:buClr>
              <a:buSzPts val="1500"/>
            </a:pPr>
            <a:r>
              <a:rPr lang="en-GB" sz="2000">
                <a:solidFill>
                  <a:schemeClr val="dk1"/>
                </a:solidFill>
              </a:rPr>
              <a:t>Examine how academics involved in open textbook authoring and publication activity at UCT plan, implement and reflect on their activities.</a:t>
            </a:r>
            <a:endParaRPr sz="2000">
              <a:solidFill>
                <a:schemeClr val="dk1"/>
              </a:solidFill>
            </a:endParaRPr>
          </a:p>
          <a:p>
            <a:pPr indent="-431789">
              <a:spcBef>
                <a:spcPts val="1333"/>
              </a:spcBef>
              <a:buClr>
                <a:schemeClr val="dk1"/>
              </a:buClr>
              <a:buSzPts val="1500"/>
            </a:pPr>
            <a:r>
              <a:rPr lang="en-GB" sz="2000">
                <a:solidFill>
                  <a:schemeClr val="dk1"/>
                </a:solidFill>
              </a:rPr>
              <a:t>In-depth conversation with 5 key OT authors from our cohort</a:t>
            </a:r>
            <a:endParaRPr sz="2000">
              <a:solidFill>
                <a:schemeClr val="dk1"/>
              </a:solidFill>
            </a:endParaRPr>
          </a:p>
          <a:p>
            <a:pPr indent="-431789">
              <a:spcBef>
                <a:spcPts val="1333"/>
              </a:spcBef>
              <a:buClr>
                <a:schemeClr val="dk1"/>
              </a:buClr>
              <a:buSzPts val="1500"/>
            </a:pPr>
            <a:r>
              <a:rPr lang="en-GB" sz="2000">
                <a:solidFill>
                  <a:schemeClr val="dk1"/>
                </a:solidFill>
              </a:rPr>
              <a:t>Process was a reflexive exercise for authors to think deeply about their motivations and drivers, addressing particular injustices in classroom, and strategies that they use</a:t>
            </a:r>
            <a:endParaRPr sz="2000">
              <a:solidFill>
                <a:schemeClr val="dk1"/>
              </a:solidFill>
            </a:endParaRPr>
          </a:p>
          <a:p>
            <a:pPr indent="-431789">
              <a:spcBef>
                <a:spcPts val="1333"/>
              </a:spcBef>
              <a:buClr>
                <a:schemeClr val="dk1"/>
              </a:buClr>
              <a:buSzPts val="1500"/>
            </a:pPr>
            <a:r>
              <a:rPr lang="en-GB" sz="2000">
                <a:solidFill>
                  <a:schemeClr val="dk1"/>
                </a:solidFill>
              </a:rPr>
              <a:t>OTs are being understood and used as very important tools in the classroom to address a range of issues experienced by students</a:t>
            </a:r>
            <a:endParaRPr sz="2000">
              <a:solidFill>
                <a:schemeClr val="dk1"/>
              </a:solidFill>
            </a:endParaRPr>
          </a:p>
          <a:p>
            <a:pPr indent="-431789">
              <a:spcBef>
                <a:spcPts val="1333"/>
              </a:spcBef>
              <a:spcAft>
                <a:spcPts val="1333"/>
              </a:spcAft>
              <a:buClr>
                <a:schemeClr val="dk1"/>
              </a:buClr>
              <a:buSzPts val="1500"/>
            </a:pPr>
            <a:r>
              <a:rPr lang="en-GB" sz="2000">
                <a:solidFill>
                  <a:schemeClr val="dk1"/>
                </a:solidFill>
              </a:rPr>
              <a:t>Authors are trying to democratise not only the teaching and learning process but also the creation and production of knowledge</a:t>
            </a:r>
            <a:endParaRPr sz="20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A2CAF-B2E2-43CD-4613-827610B18F5B}"/>
              </a:ext>
            </a:extLst>
          </p:cNvPr>
          <p:cNvSpPr>
            <a:spLocks noGrp="1"/>
          </p:cNvSpPr>
          <p:nvPr>
            <p:ph type="title"/>
          </p:nvPr>
        </p:nvSpPr>
        <p:spPr>
          <a:xfrm>
            <a:off x="838200" y="365125"/>
            <a:ext cx="10515600" cy="857185"/>
          </a:xfrm>
        </p:spPr>
        <p:txBody>
          <a:bodyPr>
            <a:normAutofit/>
          </a:bodyPr>
          <a:lstStyle/>
          <a:p>
            <a:r>
              <a:rPr lang="en-ZA" sz="3200" b="1" dirty="0">
                <a:latin typeface="Arial" panose="020B0604020202020204" pitchFamily="34" charset="0"/>
                <a:cs typeface="Arial" panose="020B0604020202020204" pitchFamily="34" charset="0"/>
              </a:rPr>
              <a:t>Cost: </a:t>
            </a:r>
            <a:r>
              <a:rPr lang="en-ZA" sz="3200" b="1" i="1" dirty="0">
                <a:latin typeface="Arial" panose="020B0604020202020204" pitchFamily="34" charset="0"/>
                <a:cs typeface="Arial" panose="020B0604020202020204" pitchFamily="34" charset="0"/>
              </a:rPr>
              <a:t>An Introduction to Ontology Engineering</a:t>
            </a:r>
          </a:p>
        </p:txBody>
      </p:sp>
      <p:pic>
        <p:nvPicPr>
          <p:cNvPr id="6" name="Google Shape;215;p32">
            <a:extLst>
              <a:ext uri="{FF2B5EF4-FFF2-40B4-BE49-F238E27FC236}">
                <a16:creationId xmlns:a16="http://schemas.microsoft.com/office/drawing/2014/main" id="{44EFB9B6-0BA3-3F5A-DB0D-61A3049A9C94}"/>
              </a:ext>
            </a:extLst>
          </p:cNvPr>
          <p:cNvPicPr preferRelativeResize="0"/>
          <p:nvPr/>
        </p:nvPicPr>
        <p:blipFill>
          <a:blip r:embed="rId2">
            <a:alphaModFix/>
          </a:blip>
          <a:stretch>
            <a:fillRect/>
          </a:stretch>
        </p:blipFill>
        <p:spPr>
          <a:xfrm>
            <a:off x="838200" y="1825626"/>
            <a:ext cx="3509864" cy="4575174"/>
          </a:xfrm>
          <a:prstGeom prst="rect">
            <a:avLst/>
          </a:prstGeom>
          <a:noFill/>
          <a:ln>
            <a:noFill/>
          </a:ln>
        </p:spPr>
      </p:pic>
      <p:sp>
        <p:nvSpPr>
          <p:cNvPr id="7" name="Content Placeholder 6">
            <a:extLst>
              <a:ext uri="{FF2B5EF4-FFF2-40B4-BE49-F238E27FC236}">
                <a16:creationId xmlns:a16="http://schemas.microsoft.com/office/drawing/2014/main" id="{15FC672F-4E83-DC6A-1764-F427DC3F9589}"/>
              </a:ext>
            </a:extLst>
          </p:cNvPr>
          <p:cNvSpPr>
            <a:spLocks noGrp="1"/>
          </p:cNvSpPr>
          <p:nvPr>
            <p:ph idx="1"/>
          </p:nvPr>
        </p:nvSpPr>
        <p:spPr>
          <a:xfrm>
            <a:off x="4348064" y="1825625"/>
            <a:ext cx="7005736" cy="4575174"/>
          </a:xfrm>
        </p:spPr>
        <p:txBody>
          <a:bodyPr>
            <a:normAutofit fontScale="70000" lnSpcReduction="20000"/>
          </a:bodyPr>
          <a:lstStyle/>
          <a:p>
            <a:pPr marL="0" lvl="0" indent="0" algn="l" rtl="0">
              <a:spcBef>
                <a:spcPts val="0"/>
              </a:spcBef>
              <a:spcAft>
                <a:spcPts val="0"/>
              </a:spcAft>
              <a:buNone/>
            </a:pPr>
            <a:r>
              <a:rPr lang="en-ZA" dirty="0">
                <a:solidFill>
                  <a:schemeClr val="dk1"/>
                </a:solidFill>
                <a:highlight>
                  <a:srgbClr val="FFFFFF"/>
                </a:highlight>
              </a:rPr>
              <a:t>-Associate Professor </a:t>
            </a:r>
          </a:p>
          <a:p>
            <a:pPr marL="0" lvl="0" indent="0" algn="l" rtl="0">
              <a:spcBef>
                <a:spcPts val="0"/>
              </a:spcBef>
              <a:spcAft>
                <a:spcPts val="0"/>
              </a:spcAft>
              <a:buNone/>
            </a:pPr>
            <a:r>
              <a:rPr lang="en-ZA" dirty="0">
                <a:solidFill>
                  <a:schemeClr val="dk1"/>
                </a:solidFill>
                <a:highlight>
                  <a:srgbClr val="FFFFFF"/>
                </a:highlight>
              </a:rPr>
              <a:t>-based in the Department of Computer Science at UCT</a:t>
            </a:r>
          </a:p>
          <a:p>
            <a:pPr marL="0" lvl="0" indent="0" algn="l" rtl="0">
              <a:spcBef>
                <a:spcPts val="0"/>
              </a:spcBef>
              <a:spcAft>
                <a:spcPts val="0"/>
              </a:spcAft>
              <a:buNone/>
            </a:pPr>
            <a:r>
              <a:rPr lang="en-ZA" dirty="0">
                <a:solidFill>
                  <a:schemeClr val="dk1"/>
                </a:solidFill>
                <a:highlight>
                  <a:srgbClr val="FFFFFF"/>
                </a:highlight>
              </a:rPr>
              <a:t>-</a:t>
            </a:r>
            <a:r>
              <a:rPr lang="en-ZA" b="1" dirty="0">
                <a:solidFill>
                  <a:schemeClr val="dk1"/>
                </a:solidFill>
                <a:highlight>
                  <a:srgbClr val="FFFFFF"/>
                </a:highlight>
              </a:rPr>
              <a:t>recognised that there was a gap in educational material for ontology engineering</a:t>
            </a:r>
            <a:r>
              <a:rPr lang="en-ZA" dirty="0">
                <a:solidFill>
                  <a:schemeClr val="dk1"/>
                </a:solidFill>
                <a:highlight>
                  <a:srgbClr val="FFFFFF"/>
                </a:highlight>
              </a:rPr>
              <a:t> in the world and that this was compounded by the </a:t>
            </a:r>
            <a:r>
              <a:rPr lang="en-ZA" b="1" dirty="0">
                <a:solidFill>
                  <a:schemeClr val="dk1"/>
                </a:solidFill>
                <a:highlight>
                  <a:srgbClr val="FFFFFF"/>
                </a:highlight>
              </a:rPr>
              <a:t>issue of cost as a barrier for students</a:t>
            </a:r>
            <a:r>
              <a:rPr lang="en-ZA" dirty="0">
                <a:solidFill>
                  <a:schemeClr val="dk1"/>
                </a:solidFill>
                <a:highlight>
                  <a:srgbClr val="FFFFFF"/>
                </a:highlight>
              </a:rPr>
              <a:t> being able to access commercially published textbooks within this field</a:t>
            </a:r>
          </a:p>
          <a:p>
            <a:pPr marL="0" lvl="0" indent="0" algn="l" rtl="0">
              <a:spcBef>
                <a:spcPts val="0"/>
              </a:spcBef>
              <a:spcAft>
                <a:spcPts val="0"/>
              </a:spcAft>
              <a:buNone/>
            </a:pPr>
            <a:r>
              <a:rPr lang="en-ZA" dirty="0"/>
              <a:t>-her initiative </a:t>
            </a:r>
            <a:r>
              <a:rPr lang="en-ZA" b="1" dirty="0"/>
              <a:t>aimed to update and enhance her original ‘Introduction to Ontology Engineering’ work into an online textbook package with more educationally relevant software, exercises and tutorials</a:t>
            </a:r>
            <a:r>
              <a:rPr lang="en-ZA" dirty="0"/>
              <a:t>, that would be openly accessible to all through the use of a Creative Commons licence</a:t>
            </a:r>
          </a:p>
          <a:p>
            <a:pPr marL="0" lvl="0" indent="0" algn="l" rtl="0">
              <a:spcBef>
                <a:spcPts val="0"/>
              </a:spcBef>
              <a:spcAft>
                <a:spcPts val="0"/>
              </a:spcAft>
              <a:buNone/>
            </a:pPr>
            <a:r>
              <a:rPr lang="en-ZA" dirty="0"/>
              <a:t>-her process involved working as a solo author in the production of her open textbook but collaborating with colleagues and students in certain aspects </a:t>
            </a:r>
          </a:p>
          <a:p>
            <a:pPr marL="0" lvl="0" indent="0" algn="l" rtl="0">
              <a:spcBef>
                <a:spcPts val="0"/>
              </a:spcBef>
              <a:spcAft>
                <a:spcPts val="0"/>
              </a:spcAft>
              <a:buNone/>
            </a:pPr>
            <a:r>
              <a:rPr lang="en-ZA" dirty="0"/>
              <a:t>-through her initiative, she emphasized that </a:t>
            </a:r>
            <a:r>
              <a:rPr lang="en-ZA" b="1" dirty="0"/>
              <a:t>knowledge should be available free of charge so that it can increase possibilities for further new research</a:t>
            </a:r>
            <a:r>
              <a:rPr lang="en-ZA" dirty="0"/>
              <a:t>, scholarship and application and open education resources play an important role in this cost-saving endeavour</a:t>
            </a:r>
          </a:p>
          <a:p>
            <a:pPr marL="0" indent="0">
              <a:buNone/>
            </a:pPr>
            <a:endParaRPr lang="en-US" dirty="0"/>
          </a:p>
        </p:txBody>
      </p:sp>
    </p:spTree>
    <p:extLst>
      <p:ext uri="{BB962C8B-B14F-4D97-AF65-F5344CB8AC3E}">
        <p14:creationId xmlns:p14="http://schemas.microsoft.com/office/powerpoint/2010/main" val="27431586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C73EA-CF84-EE8F-C08B-0777AFF88387}"/>
              </a:ext>
            </a:extLst>
          </p:cNvPr>
          <p:cNvSpPr>
            <a:spLocks noGrp="1"/>
          </p:cNvSpPr>
          <p:nvPr>
            <p:ph type="title"/>
          </p:nvPr>
        </p:nvSpPr>
        <p:spPr>
          <a:xfrm>
            <a:off x="415600" y="434041"/>
            <a:ext cx="11360800" cy="922926"/>
          </a:xfrm>
        </p:spPr>
        <p:txBody>
          <a:bodyPr>
            <a:normAutofit fontScale="90000"/>
          </a:bodyPr>
          <a:lstStyle/>
          <a:p>
            <a:r>
              <a:rPr lang="en-ZA" sz="2800" b="1" dirty="0">
                <a:solidFill>
                  <a:srgbClr val="000000"/>
                </a:solidFill>
              </a:rPr>
              <a:t>Collaboration and curriculum transformation:</a:t>
            </a:r>
            <a:br>
              <a:rPr lang="en-ZA" sz="2800" b="1" dirty="0">
                <a:solidFill>
                  <a:srgbClr val="000000"/>
                </a:solidFill>
              </a:rPr>
            </a:br>
            <a:r>
              <a:rPr lang="en-ZA" b="1" i="1" dirty="0">
                <a:solidFill>
                  <a:schemeClr val="dk1"/>
                </a:solidFill>
                <a:highlight>
                  <a:srgbClr val="FFFFFF"/>
                </a:highlight>
              </a:rPr>
              <a:t>Orthopaedics for Primary Health Care</a:t>
            </a:r>
            <a:br>
              <a:rPr lang="en-ZA" b="1" dirty="0"/>
            </a:br>
            <a:endParaRPr lang="en-US" dirty="0"/>
          </a:p>
        </p:txBody>
      </p:sp>
      <p:sp>
        <p:nvSpPr>
          <p:cNvPr id="3" name="Text Placeholder 2">
            <a:extLst>
              <a:ext uri="{FF2B5EF4-FFF2-40B4-BE49-F238E27FC236}">
                <a16:creationId xmlns:a16="http://schemas.microsoft.com/office/drawing/2014/main" id="{5F2EC9F7-6427-5B51-DD4B-633FE0689605}"/>
              </a:ext>
            </a:extLst>
          </p:cNvPr>
          <p:cNvSpPr>
            <a:spLocks noGrp="1"/>
          </p:cNvSpPr>
          <p:nvPr>
            <p:ph type="body" idx="1"/>
          </p:nvPr>
        </p:nvSpPr>
        <p:spPr>
          <a:xfrm>
            <a:off x="3931364" y="1493755"/>
            <a:ext cx="7845036" cy="5281127"/>
          </a:xfrm>
        </p:spPr>
        <p:txBody>
          <a:bodyPr>
            <a:normAutofit fontScale="92500"/>
          </a:bodyPr>
          <a:lstStyle/>
          <a:p>
            <a:pPr marL="0" lvl="0" indent="0" algn="just" rtl="0">
              <a:lnSpc>
                <a:spcPct val="115000"/>
              </a:lnSpc>
              <a:spcBef>
                <a:spcPts val="0"/>
              </a:spcBef>
              <a:spcAft>
                <a:spcPts val="0"/>
              </a:spcAft>
              <a:buClr>
                <a:schemeClr val="dk1"/>
              </a:buClr>
              <a:buSzPts val="1100"/>
              <a:buFont typeface="Arial"/>
              <a:buNone/>
            </a:pPr>
            <a:r>
              <a:rPr lang="en-ZA" dirty="0">
                <a:solidFill>
                  <a:srgbClr val="333333"/>
                </a:solidFill>
                <a:highlight>
                  <a:srgbClr val="FFFFFF"/>
                </a:highlight>
              </a:rPr>
              <a:t>-Director of the Orthopaedic Research Unit</a:t>
            </a:r>
          </a:p>
          <a:p>
            <a:pPr marL="0" lvl="0" indent="0" algn="just" rtl="0">
              <a:lnSpc>
                <a:spcPct val="115000"/>
              </a:lnSpc>
              <a:spcBef>
                <a:spcPts val="0"/>
              </a:spcBef>
              <a:spcAft>
                <a:spcPts val="0"/>
              </a:spcAft>
              <a:buClr>
                <a:schemeClr val="dk1"/>
              </a:buClr>
              <a:buSzPts val="1100"/>
              <a:buFont typeface="Arial"/>
              <a:buNone/>
            </a:pPr>
            <a:r>
              <a:rPr lang="en-ZA" dirty="0">
                <a:solidFill>
                  <a:srgbClr val="333333"/>
                </a:solidFill>
                <a:highlight>
                  <a:srgbClr val="FFFFFF"/>
                </a:highlight>
              </a:rPr>
              <a:t>-Faculty of Health Sciences</a:t>
            </a:r>
          </a:p>
          <a:p>
            <a:pPr marL="0" lvl="0" indent="0" algn="just" rtl="0">
              <a:lnSpc>
                <a:spcPct val="115000"/>
              </a:lnSpc>
              <a:spcBef>
                <a:spcPts val="0"/>
              </a:spcBef>
              <a:spcAft>
                <a:spcPts val="0"/>
              </a:spcAft>
              <a:buClr>
                <a:schemeClr val="dk1"/>
              </a:buClr>
              <a:buSzPts val="1100"/>
              <a:buFont typeface="Arial"/>
              <a:buNone/>
            </a:pPr>
            <a:r>
              <a:rPr lang="en-ZA" dirty="0">
                <a:solidFill>
                  <a:srgbClr val="333333"/>
                </a:solidFill>
                <a:highlight>
                  <a:schemeClr val="lt1"/>
                </a:highlight>
              </a:rPr>
              <a:t>-recognised that </a:t>
            </a:r>
            <a:r>
              <a:rPr lang="en-ZA" b="1" dirty="0">
                <a:solidFill>
                  <a:srgbClr val="333333"/>
                </a:solidFill>
                <a:highlight>
                  <a:schemeClr val="lt1"/>
                </a:highlight>
              </a:rPr>
              <a:t>current orthopaedic learning resources were mainly based on guidelines and textbooks from the Global North and that there was a severe lack of African learning materials which were tailored to local pathology</a:t>
            </a:r>
            <a:r>
              <a:rPr lang="en-ZA" dirty="0">
                <a:solidFill>
                  <a:srgbClr val="333333"/>
                </a:solidFill>
                <a:highlight>
                  <a:schemeClr val="lt1"/>
                </a:highlight>
              </a:rPr>
              <a:t> and local circumstances, and written by local experts.</a:t>
            </a:r>
            <a:endParaRPr lang="en-ZA" dirty="0">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n-ZA" dirty="0">
                <a:solidFill>
                  <a:srgbClr val="333333"/>
                </a:solidFill>
                <a:highlight>
                  <a:srgbClr val="FFFFFF"/>
                </a:highlight>
              </a:rPr>
              <a:t>-initiative aimed to provide an interactive educational platform for medical students and primary care providers that would </a:t>
            </a:r>
            <a:r>
              <a:rPr lang="en-ZA" b="1" dirty="0">
                <a:solidFill>
                  <a:srgbClr val="333333"/>
                </a:solidFill>
                <a:highlight>
                  <a:srgbClr val="FFFFFF"/>
                </a:highlight>
              </a:rPr>
              <a:t>provide accessible learning material that is practical and relevant to undergraduate </a:t>
            </a:r>
            <a:r>
              <a:rPr lang="en-ZA" dirty="0">
                <a:solidFill>
                  <a:srgbClr val="333333"/>
                </a:solidFill>
                <a:highlight>
                  <a:srgbClr val="FFFFFF"/>
                </a:highlight>
              </a:rPr>
              <a:t>medical students in Southern Africa</a:t>
            </a:r>
          </a:p>
          <a:p>
            <a:pPr marL="0" lvl="0" indent="0" algn="just" rtl="0">
              <a:lnSpc>
                <a:spcPct val="115000"/>
              </a:lnSpc>
              <a:spcBef>
                <a:spcPts val="0"/>
              </a:spcBef>
              <a:spcAft>
                <a:spcPts val="0"/>
              </a:spcAft>
              <a:buClr>
                <a:schemeClr val="dk1"/>
              </a:buClr>
              <a:buSzPts val="1100"/>
              <a:buFont typeface="Arial"/>
              <a:buNone/>
            </a:pPr>
            <a:r>
              <a:rPr lang="en-ZA" dirty="0"/>
              <a:t>-his </a:t>
            </a:r>
            <a:r>
              <a:rPr lang="en-ZA" b="1" dirty="0"/>
              <a:t>process involved a multi-authorship approach to content development, involving students, academics and practitioners, with himself in the role of author and editor,</a:t>
            </a:r>
            <a:r>
              <a:rPr lang="en-ZA" dirty="0"/>
              <a:t> with his content development intrinsically linked to the curriculum transformation process for the undergraduate orthopaedics course.</a:t>
            </a:r>
          </a:p>
          <a:p>
            <a:pPr marL="0" lvl="0" indent="0" algn="just" rtl="0">
              <a:lnSpc>
                <a:spcPct val="115000"/>
              </a:lnSpc>
              <a:spcBef>
                <a:spcPts val="0"/>
              </a:spcBef>
              <a:spcAft>
                <a:spcPts val="0"/>
              </a:spcAft>
              <a:buClr>
                <a:schemeClr val="dk1"/>
              </a:buClr>
              <a:buSzPts val="1100"/>
              <a:buFont typeface="Arial"/>
              <a:buNone/>
            </a:pPr>
            <a:r>
              <a:rPr lang="en-ZA" dirty="0"/>
              <a:t>-in his work, he believed in “the power of a networked approach towards building a curriculum that is appropriate for the SA context”</a:t>
            </a:r>
          </a:p>
          <a:p>
            <a:pPr marL="152396" indent="0">
              <a:buNone/>
            </a:pPr>
            <a:endParaRPr lang="en-US" dirty="0"/>
          </a:p>
        </p:txBody>
      </p:sp>
      <p:pic>
        <p:nvPicPr>
          <p:cNvPr id="4" name="Picture 3">
            <a:extLst>
              <a:ext uri="{FF2B5EF4-FFF2-40B4-BE49-F238E27FC236}">
                <a16:creationId xmlns:a16="http://schemas.microsoft.com/office/drawing/2014/main" id="{FC1279AC-AB10-420E-6FAC-A60CBC162629}"/>
              </a:ext>
            </a:extLst>
          </p:cNvPr>
          <p:cNvPicPr>
            <a:picLocks noChangeAspect="1"/>
          </p:cNvPicPr>
          <p:nvPr/>
        </p:nvPicPr>
        <p:blipFill>
          <a:blip r:embed="rId2"/>
          <a:stretch>
            <a:fillRect/>
          </a:stretch>
        </p:blipFill>
        <p:spPr>
          <a:xfrm>
            <a:off x="353365" y="1493755"/>
            <a:ext cx="3577999" cy="4930204"/>
          </a:xfrm>
          <a:prstGeom prst="rect">
            <a:avLst/>
          </a:prstGeom>
        </p:spPr>
      </p:pic>
    </p:spTree>
    <p:extLst>
      <p:ext uri="{BB962C8B-B14F-4D97-AF65-F5344CB8AC3E}">
        <p14:creationId xmlns:p14="http://schemas.microsoft.com/office/powerpoint/2010/main" val="3636771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6306C-1BAE-11BD-7D23-EB8A9ADFB46E}"/>
              </a:ext>
            </a:extLst>
          </p:cNvPr>
          <p:cNvSpPr>
            <a:spLocks noGrp="1"/>
          </p:cNvSpPr>
          <p:nvPr>
            <p:ph type="title"/>
          </p:nvPr>
        </p:nvSpPr>
        <p:spPr>
          <a:xfrm>
            <a:off x="415600" y="434747"/>
            <a:ext cx="11360800" cy="862208"/>
          </a:xfrm>
        </p:spPr>
        <p:txBody>
          <a:bodyPr>
            <a:normAutofit fontScale="90000"/>
          </a:bodyPr>
          <a:lstStyle/>
          <a:p>
            <a:r>
              <a:rPr lang="en-ZA" sz="2800" b="1" dirty="0">
                <a:solidFill>
                  <a:srgbClr val="000000"/>
                </a:solidFill>
              </a:rPr>
              <a:t>Pedagogical change:</a:t>
            </a:r>
            <a:br>
              <a:rPr lang="en-ZA" sz="2800" b="1" dirty="0">
                <a:solidFill>
                  <a:srgbClr val="000000"/>
                </a:solidFill>
              </a:rPr>
            </a:br>
            <a:r>
              <a:rPr lang="en-ZA" sz="2800" b="1" i="1" dirty="0">
                <a:solidFill>
                  <a:schemeClr val="dk1"/>
                </a:solidFill>
                <a:latin typeface="Calibri"/>
                <a:ea typeface="Calibri"/>
                <a:cs typeface="Calibri"/>
                <a:sym typeface="Calibri"/>
              </a:rPr>
              <a:t>Architecture of the Modern Movement in the Global South</a:t>
            </a:r>
            <a:br>
              <a:rPr lang="en-ZA" sz="2800" b="1" dirty="0">
                <a:latin typeface="Calibri"/>
                <a:ea typeface="Calibri"/>
                <a:cs typeface="Calibri"/>
                <a:sym typeface="Calibri"/>
              </a:rPr>
            </a:br>
            <a:endParaRPr lang="en-US" dirty="0"/>
          </a:p>
        </p:txBody>
      </p:sp>
      <p:sp>
        <p:nvSpPr>
          <p:cNvPr id="3" name="Text Placeholder 2">
            <a:extLst>
              <a:ext uri="{FF2B5EF4-FFF2-40B4-BE49-F238E27FC236}">
                <a16:creationId xmlns:a16="http://schemas.microsoft.com/office/drawing/2014/main" id="{99582D8D-FCC3-D54D-BD8A-6AF1AB576813}"/>
              </a:ext>
            </a:extLst>
          </p:cNvPr>
          <p:cNvSpPr>
            <a:spLocks noGrp="1"/>
          </p:cNvSpPr>
          <p:nvPr>
            <p:ph type="body" idx="1"/>
          </p:nvPr>
        </p:nvSpPr>
        <p:spPr>
          <a:xfrm>
            <a:off x="415600" y="1512909"/>
            <a:ext cx="11360800" cy="4775445"/>
          </a:xfrm>
        </p:spPr>
        <p:txBody>
          <a:bodyPr/>
          <a:lstStyle/>
          <a:p>
            <a:endParaRPr lang="en-US" dirty="0"/>
          </a:p>
        </p:txBody>
      </p:sp>
      <p:pic>
        <p:nvPicPr>
          <p:cNvPr id="4" name="Picture 3">
            <a:extLst>
              <a:ext uri="{FF2B5EF4-FFF2-40B4-BE49-F238E27FC236}">
                <a16:creationId xmlns:a16="http://schemas.microsoft.com/office/drawing/2014/main" id="{6060F91B-9806-9407-3294-8D680B1AC1F1}"/>
              </a:ext>
            </a:extLst>
          </p:cNvPr>
          <p:cNvPicPr>
            <a:picLocks noChangeAspect="1"/>
          </p:cNvPicPr>
          <p:nvPr/>
        </p:nvPicPr>
        <p:blipFill>
          <a:blip r:embed="rId2"/>
          <a:stretch>
            <a:fillRect/>
          </a:stretch>
        </p:blipFill>
        <p:spPr>
          <a:xfrm>
            <a:off x="415600" y="1512910"/>
            <a:ext cx="3528194" cy="4775444"/>
          </a:xfrm>
          <a:prstGeom prst="rect">
            <a:avLst/>
          </a:prstGeom>
        </p:spPr>
      </p:pic>
      <p:sp>
        <p:nvSpPr>
          <p:cNvPr id="5" name="TextBox 4">
            <a:extLst>
              <a:ext uri="{FF2B5EF4-FFF2-40B4-BE49-F238E27FC236}">
                <a16:creationId xmlns:a16="http://schemas.microsoft.com/office/drawing/2014/main" id="{76EFC5D4-3673-0DCE-1FC5-2F1FCA4EB8E4}"/>
              </a:ext>
            </a:extLst>
          </p:cNvPr>
          <p:cNvSpPr txBox="1"/>
          <p:nvPr/>
        </p:nvSpPr>
        <p:spPr>
          <a:xfrm>
            <a:off x="3943795" y="1512909"/>
            <a:ext cx="7832606" cy="3139321"/>
          </a:xfrm>
          <a:prstGeom prst="rect">
            <a:avLst/>
          </a:prstGeom>
          <a:noFill/>
        </p:spPr>
        <p:txBody>
          <a:bodyPr wrap="square" rtlCol="0">
            <a:spAutoFit/>
          </a:bodyPr>
          <a:lstStyle/>
          <a:p>
            <a:pPr marL="0" lvl="0" indent="0" algn="l" rtl="0">
              <a:spcBef>
                <a:spcPts val="0"/>
              </a:spcBef>
              <a:spcAft>
                <a:spcPts val="0"/>
              </a:spcAft>
              <a:buNone/>
            </a:pPr>
            <a:r>
              <a:rPr lang="en-ZA" dirty="0"/>
              <a:t>-Senior Lecturer </a:t>
            </a:r>
          </a:p>
          <a:p>
            <a:pPr marL="0" lvl="0" indent="0" algn="l" rtl="0">
              <a:spcBef>
                <a:spcPts val="0"/>
              </a:spcBef>
              <a:spcAft>
                <a:spcPts val="0"/>
              </a:spcAft>
              <a:buNone/>
            </a:pPr>
            <a:r>
              <a:rPr lang="en-ZA" dirty="0"/>
              <a:t>-School of Architecture Planning and Geomatics in the Faculty of Engineering and the Built Environment at the UCT</a:t>
            </a:r>
          </a:p>
          <a:p>
            <a:pPr marL="0" lvl="0" indent="0" algn="l" rtl="0">
              <a:spcBef>
                <a:spcPts val="0"/>
              </a:spcBef>
              <a:spcAft>
                <a:spcPts val="0"/>
              </a:spcAft>
              <a:buNone/>
            </a:pPr>
            <a:r>
              <a:rPr lang="en-ZA" dirty="0"/>
              <a:t>-</a:t>
            </a:r>
            <a:r>
              <a:rPr lang="en-ZA" b="1" dirty="0"/>
              <a:t>recognised that modern buildings from the global north dominated the publications</a:t>
            </a:r>
            <a:r>
              <a:rPr lang="en-ZA" dirty="0"/>
              <a:t> referenced by architecture students and professionals</a:t>
            </a:r>
          </a:p>
          <a:p>
            <a:pPr marL="0" lvl="0" indent="0" algn="l" rtl="0">
              <a:spcBef>
                <a:spcPts val="0"/>
              </a:spcBef>
              <a:spcAft>
                <a:spcPts val="0"/>
              </a:spcAft>
              <a:buNone/>
            </a:pPr>
            <a:r>
              <a:rPr lang="en-ZA" dirty="0"/>
              <a:t>-open textbook initiative aimed to contribute towards a knowledge base for modern architecture from a global south perspective</a:t>
            </a:r>
          </a:p>
          <a:p>
            <a:pPr marL="0" lvl="0" indent="0" algn="l" rtl="0">
              <a:spcBef>
                <a:spcPts val="0"/>
              </a:spcBef>
              <a:spcAft>
                <a:spcPts val="0"/>
              </a:spcAft>
              <a:buNone/>
            </a:pPr>
            <a:r>
              <a:rPr lang="en-ZA" dirty="0"/>
              <a:t>-her process involved contributions from students in her class who assisted with gathering information for the open textbook</a:t>
            </a:r>
          </a:p>
          <a:p>
            <a:pPr marL="0" lvl="0" indent="0" algn="l" rtl="0">
              <a:spcBef>
                <a:spcPts val="0"/>
              </a:spcBef>
              <a:spcAft>
                <a:spcPts val="0"/>
              </a:spcAft>
              <a:buNone/>
            </a:pPr>
            <a:r>
              <a:rPr lang="en-ZA" dirty="0"/>
              <a:t>-believed that her open textbook process was “making her think more critically around her teaching…”</a:t>
            </a:r>
          </a:p>
        </p:txBody>
      </p:sp>
    </p:spTree>
    <p:extLst>
      <p:ext uri="{BB962C8B-B14F-4D97-AF65-F5344CB8AC3E}">
        <p14:creationId xmlns:p14="http://schemas.microsoft.com/office/powerpoint/2010/main" val="1988403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BF08A-1446-0D7A-2F29-6F2D6E23D7B5}"/>
              </a:ext>
            </a:extLst>
          </p:cNvPr>
          <p:cNvSpPr>
            <a:spLocks noGrp="1"/>
          </p:cNvSpPr>
          <p:nvPr>
            <p:ph type="title"/>
          </p:nvPr>
        </p:nvSpPr>
        <p:spPr>
          <a:xfrm>
            <a:off x="838200" y="503853"/>
            <a:ext cx="10515600" cy="783771"/>
          </a:xfrm>
          <a:solidFill>
            <a:srgbClr val="0070C0"/>
          </a:solidFill>
        </p:spPr>
        <p:txBody>
          <a:bodyPr>
            <a:normAutofit/>
          </a:bodyPr>
          <a:lstStyle/>
          <a:p>
            <a:r>
              <a:rPr lang="en-US" sz="3600" b="1" dirty="0">
                <a:solidFill>
                  <a:schemeClr val="bg1"/>
                </a:solidFill>
                <a:latin typeface="Arial" panose="020B0604020202020204" pitchFamily="34" charset="0"/>
                <a:cs typeface="Arial" panose="020B0604020202020204" pitchFamily="34" charset="0"/>
              </a:rPr>
              <a:t>Activity: what imperatives matter to you?</a:t>
            </a:r>
            <a:endParaRPr lang="en-ZA" sz="3600" b="1"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1242241-3819-4720-8CAF-72591386B286}"/>
              </a:ext>
            </a:extLst>
          </p:cNvPr>
          <p:cNvSpPr>
            <a:spLocks noGrp="1"/>
          </p:cNvSpPr>
          <p:nvPr>
            <p:ph idx="1"/>
          </p:nvPr>
        </p:nvSpPr>
        <p:spPr/>
        <p:txBody>
          <a:bodyPr>
            <a:normAutofit fontScale="92500" lnSpcReduction="20000"/>
          </a:bodyPr>
          <a:lstStyle/>
          <a:p>
            <a:pPr marL="0" indent="0">
              <a:buNone/>
            </a:pPr>
            <a:r>
              <a:rPr lang="en-US" sz="2800" b="0" i="0" dirty="0">
                <a:solidFill>
                  <a:srgbClr val="000000"/>
                </a:solidFill>
                <a:effectLst/>
                <a:latin typeface="Calibri" panose="020F0502020204030204" pitchFamily="34" charset="0"/>
              </a:rPr>
              <a:t>DOT4D grant proposals considered the following key aspects/ </a:t>
            </a:r>
            <a:r>
              <a:rPr lang="en-US" dirty="0"/>
              <a:t>list of criteria</a:t>
            </a:r>
            <a:r>
              <a:rPr lang="en-US" sz="2800" b="0" i="0" dirty="0">
                <a:solidFill>
                  <a:srgbClr val="000000"/>
                </a:solidFill>
                <a:effectLst/>
                <a:latin typeface="Calibri" panose="020F0502020204030204" pitchFamily="34" charset="0"/>
              </a:rPr>
              <a:t>:</a:t>
            </a:r>
          </a:p>
          <a:p>
            <a:r>
              <a:rPr lang="en-US" sz="2800" b="0" i="0" dirty="0">
                <a:solidFill>
                  <a:srgbClr val="000000"/>
                </a:solidFill>
                <a:effectLst/>
                <a:latin typeface="Calibri" panose="020F0502020204030204" pitchFamily="34" charset="0"/>
              </a:rPr>
              <a:t>transformation of the curriculum, </a:t>
            </a:r>
          </a:p>
          <a:p>
            <a:r>
              <a:rPr lang="en-US" sz="2800" b="0" i="0" dirty="0">
                <a:solidFill>
                  <a:srgbClr val="000000"/>
                </a:solidFill>
                <a:effectLst/>
                <a:latin typeface="Calibri" panose="020F0502020204030204" pitchFamily="34" charset="0"/>
              </a:rPr>
              <a:t>inclusion of </a:t>
            </a:r>
            <a:r>
              <a:rPr lang="en-US" sz="2800" b="0" i="0" dirty="0" err="1">
                <a:solidFill>
                  <a:srgbClr val="000000"/>
                </a:solidFill>
                <a:effectLst/>
                <a:latin typeface="Calibri" panose="020F0502020204030204" pitchFamily="34" charset="0"/>
              </a:rPr>
              <a:t>marginalised</a:t>
            </a:r>
            <a:r>
              <a:rPr lang="en-US" sz="2800" b="0" i="0" dirty="0">
                <a:solidFill>
                  <a:srgbClr val="000000"/>
                </a:solidFill>
                <a:effectLst/>
                <a:latin typeface="Calibri" panose="020F0502020204030204" pitchFamily="34" charset="0"/>
              </a:rPr>
              <a:t> voices, </a:t>
            </a:r>
          </a:p>
          <a:p>
            <a:r>
              <a:rPr lang="en-US" sz="2800" b="0" i="0" dirty="0">
                <a:solidFill>
                  <a:srgbClr val="000000"/>
                </a:solidFill>
                <a:effectLst/>
                <a:latin typeface="Calibri" panose="020F0502020204030204" pitchFamily="34" charset="0"/>
              </a:rPr>
              <a:t>inclusion of student voices, </a:t>
            </a:r>
          </a:p>
          <a:p>
            <a:r>
              <a:rPr lang="en-US" sz="2800" b="0" i="0" dirty="0">
                <a:solidFill>
                  <a:srgbClr val="000000"/>
                </a:solidFill>
                <a:effectLst/>
                <a:latin typeface="Calibri" panose="020F0502020204030204" pitchFamily="34" charset="0"/>
              </a:rPr>
              <a:t>relevance to local context,</a:t>
            </a:r>
          </a:p>
          <a:p>
            <a:r>
              <a:rPr lang="en-US" sz="2800" b="0" i="0" dirty="0">
                <a:solidFill>
                  <a:srgbClr val="000000"/>
                </a:solidFill>
                <a:effectLst/>
                <a:latin typeface="Calibri" panose="020F0502020204030204" pitchFamily="34" charset="0"/>
              </a:rPr>
              <a:t>multilingualism, </a:t>
            </a:r>
          </a:p>
          <a:p>
            <a:r>
              <a:rPr lang="en-US" sz="2800" b="0" i="0" dirty="0">
                <a:solidFill>
                  <a:srgbClr val="000000"/>
                </a:solidFill>
                <a:effectLst/>
                <a:latin typeface="Calibri" panose="020F0502020204030204" pitchFamily="34" charset="0"/>
              </a:rPr>
              <a:t>disability access, </a:t>
            </a:r>
          </a:p>
          <a:p>
            <a:r>
              <a:rPr lang="en-US" sz="2800" b="0" i="0" dirty="0">
                <a:solidFill>
                  <a:srgbClr val="000000"/>
                </a:solidFill>
                <a:effectLst/>
                <a:latin typeface="Calibri" panose="020F0502020204030204" pitchFamily="34" charset="0"/>
              </a:rPr>
              <a:t>interdisciplinarity, </a:t>
            </a:r>
          </a:p>
          <a:p>
            <a:r>
              <a:rPr lang="en-US" sz="2800" b="0" i="0" dirty="0">
                <a:solidFill>
                  <a:srgbClr val="000000"/>
                </a:solidFill>
                <a:effectLst/>
                <a:latin typeface="Calibri" panose="020F0502020204030204" pitchFamily="34" charset="0"/>
              </a:rPr>
              <a:t>strategies for the sustainability of the proposed open textbook</a:t>
            </a:r>
            <a:endParaRPr lang="en-US" dirty="0">
              <a:solidFill>
                <a:srgbClr val="000000"/>
              </a:solidFill>
              <a:latin typeface="Calibri" panose="020F0502020204030204" pitchFamily="34" charset="0"/>
            </a:endParaRPr>
          </a:p>
          <a:p>
            <a:r>
              <a:rPr lang="en-US" sz="2800" b="0" i="0" dirty="0">
                <a:solidFill>
                  <a:srgbClr val="000000"/>
                </a:solidFill>
                <a:effectLst/>
                <a:latin typeface="Calibri" panose="020F0502020204030204" pitchFamily="34" charset="0"/>
              </a:rPr>
              <a:t>materials produced under a Creative Commons Attribution (CC BY) </a:t>
            </a:r>
            <a:r>
              <a:rPr lang="en-US" sz="2800" b="0" i="0" dirty="0" err="1">
                <a:solidFill>
                  <a:srgbClr val="000000"/>
                </a:solidFill>
                <a:effectLst/>
                <a:latin typeface="Calibri" panose="020F0502020204030204" pitchFamily="34" charset="0"/>
              </a:rPr>
              <a:t>licence</a:t>
            </a:r>
            <a:r>
              <a:rPr lang="en-US" sz="2800" b="0" i="0" dirty="0">
                <a:solidFill>
                  <a:srgbClr val="000000"/>
                </a:solidFill>
                <a:effectLst/>
                <a:latin typeface="Calibri" panose="020F0502020204030204" pitchFamily="34" charset="0"/>
              </a:rPr>
              <a:t>. </a:t>
            </a:r>
            <a:endParaRPr lang="en-ZA" dirty="0"/>
          </a:p>
        </p:txBody>
      </p:sp>
    </p:spTree>
    <p:extLst>
      <p:ext uri="{BB962C8B-B14F-4D97-AF65-F5344CB8AC3E}">
        <p14:creationId xmlns:p14="http://schemas.microsoft.com/office/powerpoint/2010/main" val="953730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7"/>
          <p:cNvSpPr txBox="1">
            <a:spLocks noGrp="1"/>
          </p:cNvSpPr>
          <p:nvPr>
            <p:ph type="body" idx="1"/>
          </p:nvPr>
        </p:nvSpPr>
        <p:spPr>
          <a:xfrm>
            <a:off x="406400" y="1197333"/>
            <a:ext cx="6926400" cy="4861600"/>
          </a:xfrm>
          <a:prstGeom prst="rect">
            <a:avLst/>
          </a:prstGeom>
        </p:spPr>
        <p:txBody>
          <a:bodyPr spcFirstLastPara="1" wrap="square" lIns="121900" tIns="121900" rIns="121900" bIns="121900" anchor="t" anchorCtr="0">
            <a:normAutofit/>
          </a:bodyPr>
          <a:lstStyle/>
          <a:p>
            <a:pPr>
              <a:spcBef>
                <a:spcPts val="1333"/>
              </a:spcBef>
              <a:buClr>
                <a:schemeClr val="dk1"/>
              </a:buClr>
            </a:pPr>
            <a:r>
              <a:rPr lang="en-GB">
                <a:solidFill>
                  <a:schemeClr val="dk1"/>
                </a:solidFill>
              </a:rPr>
              <a:t>Aim to surface and articulate the open textbook production and publishing models that are being employed at UCT</a:t>
            </a:r>
            <a:endParaRPr>
              <a:solidFill>
                <a:schemeClr val="dk1"/>
              </a:solidFill>
            </a:endParaRPr>
          </a:p>
          <a:p>
            <a:pPr>
              <a:buClr>
                <a:schemeClr val="dk1"/>
              </a:buClr>
            </a:pPr>
            <a:r>
              <a:rPr lang="en-GB">
                <a:solidFill>
                  <a:schemeClr val="dk1"/>
                </a:solidFill>
              </a:rPr>
              <a:t>Utilised a combination of qualitative and quantitative research activities.</a:t>
            </a:r>
            <a:endParaRPr>
              <a:solidFill>
                <a:schemeClr val="dk1"/>
              </a:solidFill>
            </a:endParaRPr>
          </a:p>
          <a:p>
            <a:pPr>
              <a:buClr>
                <a:schemeClr val="dk1"/>
              </a:buClr>
            </a:pPr>
            <a:r>
              <a:rPr lang="en-GB">
                <a:solidFill>
                  <a:schemeClr val="dk1"/>
                </a:solidFill>
              </a:rPr>
              <a:t>Identified key production activities</a:t>
            </a:r>
            <a:endParaRPr>
              <a:solidFill>
                <a:schemeClr val="dk1"/>
              </a:solidFill>
            </a:endParaRPr>
          </a:p>
          <a:p>
            <a:pPr>
              <a:buClr>
                <a:schemeClr val="dk1"/>
              </a:buClr>
            </a:pPr>
            <a:r>
              <a:rPr lang="en-GB">
                <a:solidFill>
                  <a:schemeClr val="dk1"/>
                </a:solidFill>
              </a:rPr>
              <a:t>Exploration of textbook publishing landscape and the individuals who participate in it.</a:t>
            </a:r>
            <a:endParaRPr>
              <a:solidFill>
                <a:schemeClr val="dk1"/>
              </a:solidFill>
            </a:endParaRPr>
          </a:p>
          <a:p>
            <a:pPr marL="0" indent="0">
              <a:spcBef>
                <a:spcPts val="1600"/>
              </a:spcBef>
              <a:spcAft>
                <a:spcPts val="1600"/>
              </a:spcAft>
              <a:buNone/>
            </a:pPr>
            <a:endParaRPr>
              <a:solidFill>
                <a:schemeClr val="dk1"/>
              </a:solidFill>
            </a:endParaRPr>
          </a:p>
        </p:txBody>
      </p:sp>
      <p:sp>
        <p:nvSpPr>
          <p:cNvPr id="216" name="Google Shape;216;p27"/>
          <p:cNvSpPr txBox="1">
            <a:spLocks noGrp="1"/>
          </p:cNvSpPr>
          <p:nvPr>
            <p:ph type="title"/>
          </p:nvPr>
        </p:nvSpPr>
        <p:spPr>
          <a:xfrm>
            <a:off x="406400" y="379567"/>
            <a:ext cx="6640800" cy="1025881"/>
          </a:xfrm>
          <a:prstGeom prst="rect">
            <a:avLst/>
          </a:prstGeom>
          <a:solidFill>
            <a:srgbClr val="0070C0"/>
          </a:solidFill>
        </p:spPr>
        <p:txBody>
          <a:bodyPr spcFirstLastPara="1" wrap="square" lIns="121900" tIns="121900" rIns="121900" bIns="121900" anchor="t" anchorCtr="0">
            <a:spAutoFit/>
          </a:bodyPr>
          <a:lstStyle/>
          <a:p>
            <a:pPr>
              <a:spcBef>
                <a:spcPts val="1067"/>
              </a:spcBef>
              <a:spcAft>
                <a:spcPts val="2133"/>
              </a:spcAft>
            </a:pPr>
            <a:r>
              <a:rPr lang="en-GB" sz="2400" b="1" dirty="0">
                <a:solidFill>
                  <a:schemeClr val="lt1"/>
                </a:solidFill>
              </a:rPr>
              <a:t>OPEN TEXTBOOK PRODUCTION</a:t>
            </a:r>
            <a:endParaRPr sz="2400" b="1" dirty="0">
              <a:solidFill>
                <a:schemeClr val="lt1"/>
              </a:solidFill>
            </a:endParaRPr>
          </a:p>
        </p:txBody>
      </p:sp>
      <p:pic>
        <p:nvPicPr>
          <p:cNvPr id="217" name="Google Shape;217;p27"/>
          <p:cNvPicPr preferRelativeResize="0"/>
          <p:nvPr/>
        </p:nvPicPr>
        <p:blipFill>
          <a:blip r:embed="rId3">
            <a:alphaModFix/>
          </a:blip>
          <a:stretch>
            <a:fillRect/>
          </a:stretch>
        </p:blipFill>
        <p:spPr>
          <a:xfrm>
            <a:off x="7165216" y="268514"/>
            <a:ext cx="4832867" cy="64516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8"/>
          <p:cNvSpPr txBox="1">
            <a:spLocks noGrp="1"/>
          </p:cNvSpPr>
          <p:nvPr>
            <p:ph type="body" idx="1"/>
          </p:nvPr>
        </p:nvSpPr>
        <p:spPr>
          <a:xfrm>
            <a:off x="406400" y="1110343"/>
            <a:ext cx="6926400" cy="4794457"/>
          </a:xfrm>
          <a:prstGeom prst="rect">
            <a:avLst/>
          </a:prstGeom>
        </p:spPr>
        <p:txBody>
          <a:bodyPr spcFirstLastPara="1" wrap="square" lIns="121900" tIns="121900" rIns="121900" bIns="121900" anchor="t" anchorCtr="0">
            <a:noAutofit/>
          </a:bodyPr>
          <a:lstStyle/>
          <a:p>
            <a:pPr indent="-431789">
              <a:lnSpc>
                <a:spcPct val="85000"/>
              </a:lnSpc>
              <a:spcBef>
                <a:spcPts val="1333"/>
              </a:spcBef>
              <a:buClr>
                <a:schemeClr val="dk1"/>
              </a:buClr>
              <a:buSzPts val="1500"/>
            </a:pPr>
            <a:r>
              <a:rPr lang="en-GB" sz="2000" dirty="0">
                <a:solidFill>
                  <a:schemeClr val="dk1"/>
                </a:solidFill>
              </a:rPr>
              <a:t>OT activity at UCT is fragmented and expertise developed around open textbook production is confined to small pockets within the institution</a:t>
            </a:r>
            <a:endParaRPr sz="2000" dirty="0">
              <a:solidFill>
                <a:schemeClr val="dk1"/>
              </a:solidFill>
            </a:endParaRPr>
          </a:p>
          <a:p>
            <a:pPr indent="-431789">
              <a:lnSpc>
                <a:spcPct val="85000"/>
              </a:lnSpc>
              <a:spcBef>
                <a:spcPts val="1333"/>
              </a:spcBef>
              <a:buClr>
                <a:schemeClr val="dk1"/>
              </a:buClr>
              <a:buSzPts val="1500"/>
            </a:pPr>
            <a:r>
              <a:rPr lang="en-GB" sz="2000" dirty="0">
                <a:solidFill>
                  <a:schemeClr val="dk1"/>
                </a:solidFill>
              </a:rPr>
              <a:t>It is imperative that the stories of the academics who are undertaking this work are profiled and shared.</a:t>
            </a:r>
            <a:endParaRPr sz="2000" dirty="0">
              <a:solidFill>
                <a:schemeClr val="dk1"/>
              </a:solidFill>
            </a:endParaRPr>
          </a:p>
          <a:p>
            <a:pPr indent="-431789">
              <a:lnSpc>
                <a:spcPct val="85000"/>
              </a:lnSpc>
              <a:spcBef>
                <a:spcPts val="1333"/>
              </a:spcBef>
              <a:buClr>
                <a:schemeClr val="dk1"/>
              </a:buClr>
              <a:buSzPts val="1500"/>
            </a:pPr>
            <a:r>
              <a:rPr lang="en-GB" sz="2000" dirty="0">
                <a:solidFill>
                  <a:schemeClr val="dk1"/>
                </a:solidFill>
              </a:rPr>
              <a:t>The concept of ‘journeys’ emerged from exploring the various aspects and components involved in UCT authors’ conceptualisation, production and publishing of open textbooks</a:t>
            </a:r>
            <a:endParaRPr sz="2000" dirty="0">
              <a:solidFill>
                <a:schemeClr val="dk1"/>
              </a:solidFill>
            </a:endParaRPr>
          </a:p>
          <a:p>
            <a:pPr indent="-431789">
              <a:lnSpc>
                <a:spcPct val="85000"/>
              </a:lnSpc>
              <a:spcBef>
                <a:spcPts val="1333"/>
              </a:spcBef>
              <a:buClr>
                <a:schemeClr val="dk1"/>
              </a:buClr>
              <a:buSzPts val="1500"/>
            </a:pPr>
            <a:r>
              <a:rPr lang="en-GB" sz="2000" dirty="0">
                <a:solidFill>
                  <a:schemeClr val="dk1"/>
                </a:solidFill>
              </a:rPr>
              <a:t>Aim to capture the varied experiences in a collection of narratives </a:t>
            </a:r>
            <a:endParaRPr sz="2000" dirty="0">
              <a:solidFill>
                <a:schemeClr val="dk1"/>
              </a:solidFill>
            </a:endParaRPr>
          </a:p>
          <a:p>
            <a:pPr indent="-431789">
              <a:lnSpc>
                <a:spcPct val="85000"/>
              </a:lnSpc>
              <a:spcBef>
                <a:spcPts val="1333"/>
              </a:spcBef>
              <a:spcAft>
                <a:spcPts val="1333"/>
              </a:spcAft>
              <a:buClr>
                <a:schemeClr val="dk1"/>
              </a:buClr>
              <a:buSzPts val="1500"/>
            </a:pPr>
            <a:r>
              <a:rPr lang="en-GB" sz="2000" dirty="0">
                <a:solidFill>
                  <a:schemeClr val="dk1"/>
                </a:solidFill>
              </a:rPr>
              <a:t>Efforts of the academics undertaking this work with limited funding or other forms of institutional support is testament to their desire to improve the learning experience for students</a:t>
            </a:r>
            <a:endParaRPr sz="2000" dirty="0">
              <a:solidFill>
                <a:schemeClr val="dk1"/>
              </a:solidFill>
            </a:endParaRPr>
          </a:p>
        </p:txBody>
      </p:sp>
      <p:sp>
        <p:nvSpPr>
          <p:cNvPr id="223" name="Google Shape;223;p28"/>
          <p:cNvSpPr txBox="1">
            <a:spLocks noGrp="1"/>
          </p:cNvSpPr>
          <p:nvPr>
            <p:ph type="title"/>
          </p:nvPr>
        </p:nvSpPr>
        <p:spPr>
          <a:xfrm>
            <a:off x="933061" y="171433"/>
            <a:ext cx="5775650" cy="1148992"/>
          </a:xfrm>
          <a:prstGeom prst="rect">
            <a:avLst/>
          </a:prstGeom>
          <a:solidFill>
            <a:srgbClr val="0070C0"/>
          </a:solidFill>
        </p:spPr>
        <p:txBody>
          <a:bodyPr spcFirstLastPara="1" wrap="square" lIns="121900" tIns="121900" rIns="121900" bIns="121900" anchor="t" anchorCtr="0">
            <a:spAutoFit/>
          </a:bodyPr>
          <a:lstStyle/>
          <a:p>
            <a:pPr>
              <a:spcBef>
                <a:spcPts val="1067"/>
              </a:spcBef>
              <a:spcAft>
                <a:spcPts val="2133"/>
              </a:spcAft>
            </a:pPr>
            <a:r>
              <a:rPr lang="en-GB" sz="3200" b="1" dirty="0">
                <a:solidFill>
                  <a:schemeClr val="lt1"/>
                </a:solidFill>
              </a:rPr>
              <a:t>Open textbook journeys</a:t>
            </a:r>
            <a:endParaRPr sz="3200" b="1" dirty="0">
              <a:solidFill>
                <a:schemeClr val="lt1"/>
              </a:solidFill>
            </a:endParaRPr>
          </a:p>
        </p:txBody>
      </p:sp>
      <p:pic>
        <p:nvPicPr>
          <p:cNvPr id="224" name="Google Shape;224;p28"/>
          <p:cNvPicPr preferRelativeResize="0"/>
          <p:nvPr/>
        </p:nvPicPr>
        <p:blipFill>
          <a:blip r:embed="rId3">
            <a:alphaModFix/>
          </a:blip>
          <a:stretch>
            <a:fillRect/>
          </a:stretch>
        </p:blipFill>
        <p:spPr>
          <a:xfrm>
            <a:off x="7626134" y="171450"/>
            <a:ext cx="4335965" cy="6515101"/>
          </a:xfrm>
          <a:prstGeom prst="rect">
            <a:avLst/>
          </a:prstGeom>
          <a:noFill/>
          <a:ln>
            <a:noFill/>
          </a:ln>
        </p:spPr>
      </p:pic>
      <p:sp>
        <p:nvSpPr>
          <p:cNvPr id="225" name="Google Shape;225;p28"/>
          <p:cNvSpPr txBox="1"/>
          <p:nvPr/>
        </p:nvSpPr>
        <p:spPr>
          <a:xfrm>
            <a:off x="392600" y="5904967"/>
            <a:ext cx="6954000" cy="781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GB" sz="1867" kern="0">
                <a:solidFill>
                  <a:srgbClr val="000000"/>
                </a:solidFill>
                <a:latin typeface="Arial"/>
                <a:cs typeface="Arial"/>
                <a:sym typeface="Arial"/>
              </a:rPr>
              <a:t>Journeys case study series</a:t>
            </a:r>
            <a:endParaRPr sz="1867" kern="0">
              <a:solidFill>
                <a:srgbClr val="000000"/>
              </a:solidFill>
              <a:latin typeface="Arial"/>
              <a:cs typeface="Arial"/>
              <a:sym typeface="Arial"/>
            </a:endParaRPr>
          </a:p>
          <a:p>
            <a:pPr defTabSz="1219170">
              <a:buClr>
                <a:srgbClr val="000000"/>
              </a:buClr>
            </a:pPr>
            <a:r>
              <a:rPr lang="en-GB" sz="1867" u="sng" kern="0">
                <a:solidFill>
                  <a:srgbClr val="0097A7"/>
                </a:solidFill>
                <a:latin typeface="Arial"/>
                <a:cs typeface="Arial"/>
                <a:sym typeface="Arial"/>
                <a:hlinkClick r:id="rId4"/>
              </a:rPr>
              <a:t>http://www.dot4d.uct.ac.za/outputs-2</a:t>
            </a:r>
            <a:r>
              <a:rPr lang="en-GB" sz="1867" kern="0">
                <a:solidFill>
                  <a:srgbClr val="000000"/>
                </a:solidFill>
                <a:latin typeface="Arial"/>
                <a:cs typeface="Arial"/>
                <a:sym typeface="Arial"/>
              </a:rPr>
              <a:t> </a:t>
            </a:r>
            <a:endParaRPr sz="1867" kern="0">
              <a:solidFill>
                <a:srgbClr val="000000"/>
              </a:solidFill>
              <a:latin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6"/>
          <p:cNvSpPr/>
          <p:nvPr/>
        </p:nvSpPr>
        <p:spPr>
          <a:xfrm>
            <a:off x="1611333" y="393000"/>
            <a:ext cx="8017200" cy="5934400"/>
          </a:xfrm>
          <a:prstGeom prst="ellipse">
            <a:avLst/>
          </a:prstGeom>
          <a:solidFill>
            <a:schemeClr val="lt1"/>
          </a:solidFill>
          <a:ln w="9525"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dirty="0">
              <a:latin typeface="Arial"/>
              <a:cs typeface="Arial"/>
              <a:sym typeface="Arial"/>
            </a:endParaRPr>
          </a:p>
        </p:txBody>
      </p:sp>
      <p:sp>
        <p:nvSpPr>
          <p:cNvPr id="275" name="Google Shape;275;p36"/>
          <p:cNvSpPr/>
          <p:nvPr/>
        </p:nvSpPr>
        <p:spPr>
          <a:xfrm>
            <a:off x="4332733" y="2102600"/>
            <a:ext cx="2574400" cy="2652800"/>
          </a:xfrm>
          <a:prstGeom prst="flowChartAlternateProcess">
            <a:avLst/>
          </a:prstGeom>
          <a:solidFill>
            <a:schemeClr val="lt1"/>
          </a:solidFill>
          <a:ln w="28575"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2400" b="1" kern="0" dirty="0">
                <a:latin typeface="Arial"/>
                <a:cs typeface="Arial"/>
                <a:sym typeface="Arial"/>
              </a:rPr>
              <a:t>ELEMENTS OF OPEN TEXTBOOK JOURNEY</a:t>
            </a:r>
            <a:endParaRPr sz="2400" b="1" kern="0" dirty="0">
              <a:latin typeface="Arial"/>
              <a:cs typeface="Arial"/>
              <a:sym typeface="Arial"/>
            </a:endParaRPr>
          </a:p>
        </p:txBody>
      </p:sp>
      <p:sp>
        <p:nvSpPr>
          <p:cNvPr id="276" name="Google Shape;276;p36"/>
          <p:cNvSpPr txBox="1"/>
          <p:nvPr/>
        </p:nvSpPr>
        <p:spPr>
          <a:xfrm>
            <a:off x="8087367" y="946634"/>
            <a:ext cx="1935200" cy="820825"/>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defTabSz="1219170">
              <a:buClr>
                <a:srgbClr val="000000"/>
              </a:buClr>
            </a:pPr>
            <a:r>
              <a:rPr lang="en" sz="1867" b="1" kern="0" dirty="0">
                <a:solidFill>
                  <a:srgbClr val="000000"/>
                </a:solidFill>
                <a:latin typeface="Arial"/>
                <a:cs typeface="Arial"/>
                <a:sym typeface="Arial"/>
              </a:rPr>
              <a:t>Authorship approach</a:t>
            </a:r>
            <a:endParaRPr sz="1867" b="1" kern="0" dirty="0">
              <a:solidFill>
                <a:srgbClr val="000000"/>
              </a:solidFill>
              <a:latin typeface="Arial"/>
              <a:cs typeface="Arial"/>
              <a:sym typeface="Arial"/>
            </a:endParaRPr>
          </a:p>
        </p:txBody>
      </p:sp>
      <p:sp>
        <p:nvSpPr>
          <p:cNvPr id="277" name="Google Shape;277;p36"/>
          <p:cNvSpPr txBox="1"/>
          <p:nvPr/>
        </p:nvSpPr>
        <p:spPr>
          <a:xfrm>
            <a:off x="8377767" y="2629284"/>
            <a:ext cx="3487200" cy="988000"/>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noAutofit/>
          </a:bodyPr>
          <a:lstStyle/>
          <a:p>
            <a:pPr defTabSz="1219170">
              <a:buClr>
                <a:srgbClr val="000000"/>
              </a:buClr>
            </a:pPr>
            <a:r>
              <a:rPr lang="en" sz="1867" b="1" kern="0">
                <a:solidFill>
                  <a:srgbClr val="000000"/>
                </a:solidFill>
                <a:latin typeface="Arial"/>
                <a:cs typeface="Arial"/>
                <a:sym typeface="Arial"/>
              </a:rPr>
              <a:t>Content development process and student involvement</a:t>
            </a:r>
            <a:endParaRPr sz="1867" b="1" kern="0">
              <a:solidFill>
                <a:srgbClr val="000000"/>
              </a:solidFill>
              <a:latin typeface="Arial"/>
              <a:cs typeface="Arial"/>
              <a:sym typeface="Arial"/>
            </a:endParaRPr>
          </a:p>
          <a:p>
            <a:pPr defTabSz="1219170">
              <a:buClr>
                <a:srgbClr val="000000"/>
              </a:buClr>
            </a:pPr>
            <a:endParaRPr sz="1867" b="1" kern="0">
              <a:solidFill>
                <a:srgbClr val="000000"/>
              </a:solidFill>
              <a:latin typeface="Arial"/>
              <a:cs typeface="Arial"/>
              <a:sym typeface="Arial"/>
            </a:endParaRPr>
          </a:p>
        </p:txBody>
      </p:sp>
      <p:sp>
        <p:nvSpPr>
          <p:cNvPr id="278" name="Google Shape;278;p36"/>
          <p:cNvSpPr txBox="1"/>
          <p:nvPr/>
        </p:nvSpPr>
        <p:spPr>
          <a:xfrm>
            <a:off x="4984567" y="5767167"/>
            <a:ext cx="3393200" cy="820825"/>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lang="en" sz="1867" b="1" kern="0" dirty="0">
                <a:solidFill>
                  <a:srgbClr val="000000"/>
                </a:solidFill>
                <a:latin typeface="Arial"/>
                <a:cs typeface="Arial"/>
                <a:sym typeface="Arial"/>
              </a:rPr>
              <a:t>Content development and publishing tools</a:t>
            </a:r>
            <a:endParaRPr sz="1867" b="1" kern="0" dirty="0">
              <a:solidFill>
                <a:srgbClr val="000000"/>
              </a:solidFill>
              <a:latin typeface="Arial"/>
              <a:cs typeface="Arial"/>
              <a:sym typeface="Arial"/>
            </a:endParaRPr>
          </a:p>
        </p:txBody>
      </p:sp>
      <p:sp>
        <p:nvSpPr>
          <p:cNvPr id="279" name="Google Shape;279;p36"/>
          <p:cNvSpPr txBox="1"/>
          <p:nvPr/>
        </p:nvSpPr>
        <p:spPr>
          <a:xfrm>
            <a:off x="1810667" y="5209901"/>
            <a:ext cx="1935200" cy="820825"/>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lang="en" sz="1867" b="1" kern="0" dirty="0">
                <a:solidFill>
                  <a:srgbClr val="000000"/>
                </a:solidFill>
                <a:latin typeface="Arial"/>
                <a:cs typeface="Arial"/>
                <a:sym typeface="Arial"/>
              </a:rPr>
              <a:t>Copyright and licensing</a:t>
            </a:r>
            <a:endParaRPr sz="1867" b="1" kern="0" dirty="0">
              <a:solidFill>
                <a:srgbClr val="000000"/>
              </a:solidFill>
              <a:latin typeface="Arial"/>
              <a:cs typeface="Arial"/>
              <a:sym typeface="Arial"/>
            </a:endParaRPr>
          </a:p>
        </p:txBody>
      </p:sp>
      <p:sp>
        <p:nvSpPr>
          <p:cNvPr id="280" name="Google Shape;280;p36"/>
          <p:cNvSpPr txBox="1"/>
          <p:nvPr/>
        </p:nvSpPr>
        <p:spPr>
          <a:xfrm>
            <a:off x="728333" y="1360500"/>
            <a:ext cx="2770800" cy="1108400"/>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noAutofit/>
          </a:bodyPr>
          <a:lstStyle/>
          <a:p>
            <a:pPr defTabSz="1219170">
              <a:buClr>
                <a:srgbClr val="000000"/>
              </a:buClr>
            </a:pPr>
            <a:r>
              <a:rPr lang="en" sz="1867" b="1" kern="0">
                <a:solidFill>
                  <a:srgbClr val="000000"/>
                </a:solidFill>
                <a:latin typeface="Arial"/>
                <a:cs typeface="Arial"/>
                <a:sym typeface="Arial"/>
              </a:rPr>
              <a:t>Challenges experienced and lessons learned</a:t>
            </a:r>
            <a:endParaRPr sz="1867" b="1" kern="0">
              <a:solidFill>
                <a:srgbClr val="000000"/>
              </a:solidFill>
              <a:latin typeface="Arial"/>
              <a:cs typeface="Arial"/>
              <a:sym typeface="Arial"/>
            </a:endParaRPr>
          </a:p>
          <a:p>
            <a:pPr defTabSz="1219170">
              <a:buClr>
                <a:srgbClr val="000000"/>
              </a:buClr>
            </a:pPr>
            <a:endParaRPr sz="1867" b="1" kern="0">
              <a:solidFill>
                <a:srgbClr val="000000"/>
              </a:solidFill>
              <a:latin typeface="Arial"/>
              <a:cs typeface="Arial"/>
              <a:sym typeface="Arial"/>
            </a:endParaRPr>
          </a:p>
        </p:txBody>
      </p:sp>
      <p:sp>
        <p:nvSpPr>
          <p:cNvPr id="281" name="Google Shape;281;p36"/>
          <p:cNvSpPr txBox="1"/>
          <p:nvPr/>
        </p:nvSpPr>
        <p:spPr>
          <a:xfrm>
            <a:off x="568000" y="3429001"/>
            <a:ext cx="2460400" cy="820825"/>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lang="en" sz="1867" b="1" kern="0" dirty="0">
                <a:solidFill>
                  <a:srgbClr val="000000"/>
                </a:solidFill>
                <a:latin typeface="Arial"/>
                <a:cs typeface="Arial"/>
                <a:sym typeface="Arial"/>
              </a:rPr>
              <a:t>Quality assurance and sustainability</a:t>
            </a:r>
            <a:endParaRPr sz="1867" b="1" kern="0" dirty="0">
              <a:solidFill>
                <a:srgbClr val="000000"/>
              </a:solidFill>
              <a:latin typeface="Arial"/>
              <a:cs typeface="Arial"/>
              <a:sym typeface="Arial"/>
            </a:endParaRPr>
          </a:p>
        </p:txBody>
      </p:sp>
      <p:pic>
        <p:nvPicPr>
          <p:cNvPr id="282" name="Google Shape;282;p36" descr="A drawing of a face&#10;&#10;Description generated with high confidence"/>
          <p:cNvPicPr preferRelativeResize="0"/>
          <p:nvPr/>
        </p:nvPicPr>
        <p:blipFill rotWithShape="1">
          <a:blip r:embed="rId3">
            <a:alphaModFix/>
          </a:blip>
          <a:srcRect/>
          <a:stretch/>
        </p:blipFill>
        <p:spPr>
          <a:xfrm>
            <a:off x="10575757" y="6246034"/>
            <a:ext cx="1518345" cy="531233"/>
          </a:xfrm>
          <a:prstGeom prst="rect">
            <a:avLst/>
          </a:prstGeom>
          <a:noFill/>
          <a:ln>
            <a:noFill/>
          </a:ln>
        </p:spPr>
      </p:pic>
      <p:sp>
        <p:nvSpPr>
          <p:cNvPr id="283" name="Google Shape;283;p36"/>
          <p:cNvSpPr txBox="1"/>
          <p:nvPr/>
        </p:nvSpPr>
        <p:spPr>
          <a:xfrm>
            <a:off x="8472233" y="4249800"/>
            <a:ext cx="2574400" cy="820800"/>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noAutofit/>
          </a:bodyPr>
          <a:lstStyle/>
          <a:p>
            <a:pPr algn="ctr" defTabSz="1219170">
              <a:buClr>
                <a:srgbClr val="000000"/>
              </a:buClr>
            </a:pPr>
            <a:r>
              <a:rPr lang="en" sz="1867" b="1" kern="0">
                <a:solidFill>
                  <a:srgbClr val="000000"/>
                </a:solidFill>
                <a:latin typeface="Arial"/>
                <a:cs typeface="Arial"/>
                <a:sym typeface="Arial"/>
              </a:rPr>
              <a:t>Publishing process</a:t>
            </a:r>
            <a:endParaRPr sz="1867" b="1" kern="0">
              <a:solidFill>
                <a:srgbClr val="000000"/>
              </a:solidFill>
              <a:latin typeface="Arial"/>
              <a:cs typeface="Arial"/>
              <a:sym typeface="Arial"/>
            </a:endParaRPr>
          </a:p>
        </p:txBody>
      </p:sp>
      <p:sp>
        <p:nvSpPr>
          <p:cNvPr id="284" name="Google Shape;284;p36"/>
          <p:cNvSpPr txBox="1"/>
          <p:nvPr/>
        </p:nvSpPr>
        <p:spPr>
          <a:xfrm>
            <a:off x="4497533" y="247033"/>
            <a:ext cx="2244800" cy="699600"/>
          </a:xfrm>
          <a:prstGeom prst="rect">
            <a:avLst/>
          </a:prstGeom>
          <a:solidFill>
            <a:schemeClr val="accent1">
              <a:lumMod val="60000"/>
              <a:lumOff val="40000"/>
            </a:schemeClr>
          </a:solidFill>
          <a:ln w="9525" cap="flat" cmpd="sng">
            <a:solidFill>
              <a:srgbClr val="000000"/>
            </a:solidFill>
            <a:prstDash val="solid"/>
            <a:round/>
            <a:headEnd type="none" w="sm" len="sm"/>
            <a:tailEnd type="none" w="sm" len="sm"/>
          </a:ln>
        </p:spPr>
        <p:txBody>
          <a:bodyPr spcFirstLastPara="1" wrap="square" lIns="121900" tIns="121900" rIns="121900" bIns="121900" anchor="t" anchorCtr="0">
            <a:noAutofit/>
          </a:bodyPr>
          <a:lstStyle/>
          <a:p>
            <a:pPr algn="ctr" defTabSz="1219170">
              <a:buClr>
                <a:srgbClr val="000000"/>
              </a:buClr>
              <a:buSzPts val="1100"/>
            </a:pPr>
            <a:r>
              <a:rPr lang="en" sz="1867" b="1" kern="0" dirty="0">
                <a:solidFill>
                  <a:srgbClr val="000000"/>
                </a:solidFill>
                <a:latin typeface="Arial"/>
                <a:cs typeface="Arial"/>
                <a:sym typeface="Arial"/>
              </a:rPr>
              <a:t>Original Plan </a:t>
            </a:r>
            <a:endParaRPr sz="1867" b="1" kern="0" dirty="0">
              <a:solidFill>
                <a:srgbClr val="000000"/>
              </a:solidFill>
              <a:latin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28"/>
          <p:cNvSpPr txBox="1">
            <a:spLocks noGrp="1"/>
          </p:cNvSpPr>
          <p:nvPr>
            <p:ph type="title"/>
          </p:nvPr>
        </p:nvSpPr>
        <p:spPr>
          <a:xfrm>
            <a:off x="695267" y="2089123"/>
            <a:ext cx="10515600" cy="648547"/>
          </a:xfrm>
          <a:prstGeom prst="rect">
            <a:avLst/>
          </a:prstGeom>
          <a:noFill/>
          <a:ln>
            <a:noFill/>
          </a:ln>
        </p:spPr>
        <p:txBody>
          <a:bodyPr spcFirstLastPara="1" vert="horz" wrap="square" lIns="91433" tIns="45700" rIns="91433" bIns="45700" rtlCol="0" anchor="ctr" anchorCtr="0">
            <a:noAutofit/>
          </a:bodyPr>
          <a:lstStyle/>
          <a:p>
            <a:r>
              <a:rPr lang="en-US" sz="2400" b="1" dirty="0"/>
              <a:t>Bovill (2019) terms of inclusion </a:t>
            </a:r>
            <a:r>
              <a:rPr lang="en" sz="2400" b="1" dirty="0"/>
              <a:t>(adapted by Cox et al. 2022)</a:t>
            </a:r>
            <a:endParaRPr sz="2400" b="1" dirty="0"/>
          </a:p>
        </p:txBody>
      </p:sp>
      <p:graphicFrame>
        <p:nvGraphicFramePr>
          <p:cNvPr id="392" name="Google Shape;392;p28"/>
          <p:cNvGraphicFramePr/>
          <p:nvPr>
            <p:extLst>
              <p:ext uri="{D42A27DB-BD31-4B8C-83A1-F6EECF244321}">
                <p14:modId xmlns:p14="http://schemas.microsoft.com/office/powerpoint/2010/main" val="2493635334"/>
              </p:ext>
            </p:extLst>
          </p:nvPr>
        </p:nvGraphicFramePr>
        <p:xfrm>
          <a:off x="695267" y="2885880"/>
          <a:ext cx="10801466" cy="2274882"/>
        </p:xfrm>
        <a:graphic>
          <a:graphicData uri="http://schemas.openxmlformats.org/drawingml/2006/table">
            <a:tbl>
              <a:tblPr>
                <a:noFill/>
              </a:tblPr>
              <a:tblGrid>
                <a:gridCol w="4095489">
                  <a:extLst>
                    <a:ext uri="{9D8B030D-6E8A-4147-A177-3AD203B41FA5}">
                      <a16:colId xmlns:a16="http://schemas.microsoft.com/office/drawing/2014/main" val="20000"/>
                    </a:ext>
                  </a:extLst>
                </a:gridCol>
                <a:gridCol w="6705977">
                  <a:extLst>
                    <a:ext uri="{9D8B030D-6E8A-4147-A177-3AD203B41FA5}">
                      <a16:colId xmlns:a16="http://schemas.microsoft.com/office/drawing/2014/main" val="20001"/>
                    </a:ext>
                  </a:extLst>
                </a:gridCol>
              </a:tblGrid>
              <a:tr h="399707">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dirty="0">
                          <a:solidFill>
                            <a:srgbClr val="FFFFFF"/>
                          </a:solidFill>
                        </a:rPr>
                        <a:t>Participatory design </a:t>
                      </a:r>
                      <a:endParaRPr sz="2400" b="1" u="none" strike="noStrike" cap="none" dirty="0">
                        <a:solidFill>
                          <a:srgbClr val="FFFFFF"/>
                        </a:solidFill>
                      </a:endParaRPr>
                    </a:p>
                  </a:txBody>
                  <a:tcPr marL="121900" marR="121900" marT="121900" marB="121900">
                    <a:solidFill>
                      <a:srgbClr val="0000FF"/>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dirty="0">
                          <a:solidFill>
                            <a:schemeClr val="dk1"/>
                          </a:solidFill>
                        </a:rPr>
                        <a:t>Stakeholders contribute to the design and development of initiatives. including curriculum; students are “testers or informants” and don’t have a high level of agency</a:t>
                      </a:r>
                      <a:endParaRPr sz="2300" u="none" strike="noStrike" cap="none" dirty="0"/>
                    </a:p>
                  </a:txBody>
                  <a:tcPr marL="121900" marR="121900" marT="121900" marB="121900">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162402">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dirty="0">
                          <a:solidFill>
                            <a:srgbClr val="FFFFFF"/>
                          </a:solidFill>
                        </a:rPr>
                        <a:t>Engagement</a:t>
                      </a:r>
                      <a:endParaRPr sz="2400" b="1" u="none" strike="noStrike" cap="none" dirty="0">
                        <a:solidFill>
                          <a:srgbClr val="FFFFFF"/>
                        </a:solidFill>
                      </a:endParaRPr>
                    </a:p>
                  </a:txBody>
                  <a:tcPr marL="121900" marR="121900" marT="121900" marB="121900">
                    <a:lnR w="12650" cap="flat" cmpd="sng">
                      <a:solidFill>
                        <a:srgbClr val="000000"/>
                      </a:solidFill>
                      <a:prstDash val="solid"/>
                      <a:round/>
                      <a:headEnd type="none" w="sm" len="sm"/>
                      <a:tailEnd type="none" w="sm" len="sm"/>
                    </a:lnR>
                    <a:solidFill>
                      <a:srgbClr val="FF9900"/>
                    </a:solidFill>
                  </a:tcPr>
                </a:tc>
                <a:tc>
                  <a:txBody>
                    <a:bodyPr/>
                    <a:lstStyle/>
                    <a:p>
                      <a:pPr marL="0" marR="0" lvl="0" indent="0" algn="l" rtl="0">
                        <a:lnSpc>
                          <a:spcPct val="115000"/>
                        </a:lnSpc>
                        <a:spcBef>
                          <a:spcPts val="0"/>
                        </a:spcBef>
                        <a:spcAft>
                          <a:spcPts val="0"/>
                        </a:spcAft>
                        <a:buClr>
                          <a:srgbClr val="000000"/>
                        </a:buClr>
                        <a:buSzPts val="1400"/>
                        <a:buFont typeface="Arial"/>
                        <a:buNone/>
                      </a:pPr>
                      <a:r>
                        <a:rPr lang="en" sz="1900" u="none" strike="noStrike" cap="none" dirty="0"/>
                        <a:t>Activities to motivate and interest students; can include engagement in teaching and learning</a:t>
                      </a:r>
                      <a:endParaRPr sz="1900" u="none" strike="noStrike" cap="none" dirty="0"/>
                    </a:p>
                  </a:txBody>
                  <a:tcPr marL="91433" marR="91433" marT="121900" marB="1219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Google Shape;230;p29">
            <a:extLst>
              <a:ext uri="{FF2B5EF4-FFF2-40B4-BE49-F238E27FC236}">
                <a16:creationId xmlns:a16="http://schemas.microsoft.com/office/drawing/2014/main" id="{9EDF0899-164A-A974-CDFF-E964F7BD6098}"/>
              </a:ext>
            </a:extLst>
          </p:cNvPr>
          <p:cNvSpPr txBox="1">
            <a:spLocks/>
          </p:cNvSpPr>
          <p:nvPr/>
        </p:nvSpPr>
        <p:spPr>
          <a:xfrm>
            <a:off x="695267" y="259897"/>
            <a:ext cx="10515600" cy="1022000"/>
          </a:xfrm>
          <a:prstGeom prst="rect">
            <a:avLst/>
          </a:prstGeom>
          <a:solidFill>
            <a:srgbClr val="0070C0"/>
          </a:solidFill>
          <a:ln>
            <a:noFill/>
          </a:ln>
        </p:spPr>
        <p:txBody>
          <a:bodyPr spcFirstLastPara="1" vert="horz" wrap="square" lIns="91433" tIns="45700" rIns="91433"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lt1"/>
                </a:solidFill>
                <a:latin typeface="Arial" panose="020B0604020202020204" pitchFamily="34" charset="0"/>
                <a:cs typeface="Arial" panose="020B0604020202020204" pitchFamily="34" charset="0"/>
              </a:rPr>
              <a:t>Collaborative open textbook production models</a:t>
            </a:r>
          </a:p>
        </p:txBody>
      </p:sp>
    </p:spTree>
    <p:extLst>
      <p:ext uri="{BB962C8B-B14F-4D97-AF65-F5344CB8AC3E}">
        <p14:creationId xmlns:p14="http://schemas.microsoft.com/office/powerpoint/2010/main" val="36051726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597D6A9E-4233-BBBA-7120-315CDC34DC20}"/>
              </a:ext>
            </a:extLst>
          </p:cNvPr>
          <p:cNvGraphicFramePr>
            <a:graphicFrameLocks noGrp="1"/>
          </p:cNvGraphicFramePr>
          <p:nvPr>
            <p:extLst>
              <p:ext uri="{D42A27DB-BD31-4B8C-83A1-F6EECF244321}">
                <p14:modId xmlns:p14="http://schemas.microsoft.com/office/powerpoint/2010/main" val="2021272268"/>
              </p:ext>
            </p:extLst>
          </p:nvPr>
        </p:nvGraphicFramePr>
        <p:xfrm>
          <a:off x="629952" y="4662280"/>
          <a:ext cx="10801465" cy="1355965"/>
        </p:xfrm>
        <a:graphic>
          <a:graphicData uri="http://schemas.openxmlformats.org/drawingml/2006/table">
            <a:tbl>
              <a:tblPr firstRow="1" bandRow="1">
                <a:tableStyleId>{5C22544A-7EE6-4342-B048-85BDC9FD1C3A}</a:tableStyleId>
              </a:tblPr>
              <a:tblGrid>
                <a:gridCol w="4091338">
                  <a:extLst>
                    <a:ext uri="{9D8B030D-6E8A-4147-A177-3AD203B41FA5}">
                      <a16:colId xmlns:a16="http://schemas.microsoft.com/office/drawing/2014/main" val="1423296819"/>
                    </a:ext>
                  </a:extLst>
                </a:gridCol>
                <a:gridCol w="6710127">
                  <a:extLst>
                    <a:ext uri="{9D8B030D-6E8A-4147-A177-3AD203B41FA5}">
                      <a16:colId xmlns:a16="http://schemas.microsoft.com/office/drawing/2014/main" val="1594966935"/>
                    </a:ext>
                  </a:extLst>
                </a:gridCol>
              </a:tblGrid>
              <a:tr h="1355965">
                <a:tc>
                  <a:txBody>
                    <a:bodyPr/>
                    <a:lstStyle/>
                    <a:p>
                      <a:pPr rtl="0" fontAlgn="base"/>
                      <a:r>
                        <a:rPr lang="en-US" sz="2400" dirty="0">
                          <a:effectLst/>
                        </a:rPr>
                        <a:t>Partnership​</a:t>
                      </a:r>
                    </a:p>
                  </a:txBody>
                  <a:tcPr marL="121920" marR="121920" marT="60960" marB="60960">
                    <a:solidFill>
                      <a:srgbClr val="F542F2"/>
                    </a:solidFill>
                  </a:tcPr>
                </a:tc>
                <a:tc>
                  <a:txBody>
                    <a:bodyPr/>
                    <a:lstStyle/>
                    <a:p>
                      <a:pPr rtl="0" fontAlgn="base"/>
                      <a:r>
                        <a:rPr lang="en-US" sz="1900" dirty="0">
                          <a:effectLst/>
                        </a:rPr>
                        <a:t>Collaborative; contribute equally; some pedagogical </a:t>
                      </a:r>
                      <a:r>
                        <a:rPr lang="en-US" sz="1900" dirty="0" err="1">
                          <a:effectLst/>
                        </a:rPr>
                        <a:t>conceptualisation</a:t>
                      </a:r>
                      <a:r>
                        <a:rPr lang="en-US" sz="1900" dirty="0">
                          <a:effectLst/>
                        </a:rPr>
                        <a:t> and decision-making; implementation and analysis​</a:t>
                      </a:r>
                      <a:endParaRPr lang="en-US" sz="2400" dirty="0">
                        <a:effectLst/>
                      </a:endParaRPr>
                    </a:p>
                  </a:txBody>
                  <a:tcPr marL="121920" marR="121920" marT="60960" marB="60960">
                    <a:solidFill>
                      <a:srgbClr val="F542F2"/>
                    </a:solidFill>
                  </a:tcPr>
                </a:tc>
                <a:extLst>
                  <a:ext uri="{0D108BD9-81ED-4DB2-BD59-A6C34878D82A}">
                    <a16:rowId xmlns:a16="http://schemas.microsoft.com/office/drawing/2014/main" val="657845184"/>
                  </a:ext>
                </a:extLst>
              </a:tr>
            </a:tbl>
          </a:graphicData>
        </a:graphic>
      </p:graphicFrame>
      <p:graphicFrame>
        <p:nvGraphicFramePr>
          <p:cNvPr id="2" name="Google Shape;398;p29">
            <a:extLst>
              <a:ext uri="{FF2B5EF4-FFF2-40B4-BE49-F238E27FC236}">
                <a16:creationId xmlns:a16="http://schemas.microsoft.com/office/drawing/2014/main" id="{240494CE-6350-B2A4-C3D7-707B80577A2E}"/>
              </a:ext>
            </a:extLst>
          </p:cNvPr>
          <p:cNvGraphicFramePr/>
          <p:nvPr>
            <p:extLst>
              <p:ext uri="{D42A27DB-BD31-4B8C-83A1-F6EECF244321}">
                <p14:modId xmlns:p14="http://schemas.microsoft.com/office/powerpoint/2010/main" val="1454008825"/>
              </p:ext>
            </p:extLst>
          </p:nvPr>
        </p:nvGraphicFramePr>
        <p:xfrm>
          <a:off x="629953" y="837240"/>
          <a:ext cx="10801466" cy="3825040"/>
        </p:xfrm>
        <a:graphic>
          <a:graphicData uri="http://schemas.openxmlformats.org/drawingml/2006/table">
            <a:tbl>
              <a:tblPr>
                <a:noFill/>
              </a:tblPr>
              <a:tblGrid>
                <a:gridCol w="4096866">
                  <a:extLst>
                    <a:ext uri="{9D8B030D-6E8A-4147-A177-3AD203B41FA5}">
                      <a16:colId xmlns:a16="http://schemas.microsoft.com/office/drawing/2014/main" val="20000"/>
                    </a:ext>
                  </a:extLst>
                </a:gridCol>
                <a:gridCol w="6704600">
                  <a:extLst>
                    <a:ext uri="{9D8B030D-6E8A-4147-A177-3AD203B41FA5}">
                      <a16:colId xmlns:a16="http://schemas.microsoft.com/office/drawing/2014/main" val="20001"/>
                    </a:ext>
                  </a:extLst>
                </a:gridCol>
              </a:tblGrid>
              <a:tr h="579670">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dirty="0">
                          <a:solidFill>
                            <a:schemeClr val="dk1"/>
                          </a:solidFill>
                        </a:rPr>
                        <a:t>Co-creation </a:t>
                      </a:r>
                      <a:endParaRPr sz="2400" b="1" u="none" strike="noStrike" cap="none" dirty="0">
                        <a:highlight>
                          <a:srgbClr val="FFF2CC"/>
                        </a:highlight>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dirty="0">
                          <a:solidFill>
                            <a:schemeClr val="dk1"/>
                          </a:solidFill>
                        </a:rPr>
                        <a:t>Contribute new pedagogical ideas; empowerment; meaningful engagement; students construct understanding and learning resources</a:t>
                      </a:r>
                      <a:endParaRPr sz="1900" u="none" strike="noStrike" cap="none" dirty="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12650" cap="flat" cmpd="sng">
                      <a:solidFill>
                        <a:srgbClr val="000000"/>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437039">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Representative</a:t>
                      </a:r>
                      <a:endParaRPr sz="1900" b="1" u="none" strike="noStrike" cap="none"/>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Elected role, small group representing whole group</a:t>
                      </a:r>
                      <a:endParaRPr sz="1900" u="none" strike="noStrike" cap="none"/>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437039">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Consultant</a:t>
                      </a:r>
                      <a:endParaRPr sz="1900" b="1" u="none" strike="noStrike" cap="none"/>
                    </a:p>
                  </a:txBody>
                  <a:tcPr marL="121900" marR="121900" marT="121900" marB="121900">
                    <a:lnT w="9525" cap="flat" cmpd="sng">
                      <a:solidFill>
                        <a:srgbClr val="9E9E9E"/>
                      </a:solidFill>
                      <a:prstDash val="solid"/>
                      <a:round/>
                      <a:headEnd type="none" w="sm" len="sm"/>
                      <a:tailEnd type="none" w="sm" len="sm"/>
                    </a:lnT>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Students selected and paid to collaborate</a:t>
                      </a:r>
                      <a:endParaRPr sz="1900" u="none" strike="noStrike" cap="none"/>
                    </a:p>
                  </a:txBody>
                  <a:tcPr marL="121900" marR="121900" marT="121900" marB="121900">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2"/>
                  </a:ext>
                </a:extLst>
              </a:tr>
              <a:tr h="674307">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Co-researcher</a:t>
                      </a:r>
                      <a:endParaRPr sz="1900" b="1" u="none" strike="noStrike" cap="none"/>
                    </a:p>
                  </a:txBody>
                  <a:tcPr marL="121900" marR="121900" marT="121900" marB="121900">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Collaborating meaningfully on teaching and learning research or subject based research</a:t>
                      </a:r>
                      <a:endParaRPr sz="1900" u="none" strike="noStrike" cap="none"/>
                    </a:p>
                  </a:txBody>
                  <a:tcPr marL="121900" marR="121900" marT="121900" marB="121900"/>
                </a:tc>
                <a:extLst>
                  <a:ext uri="{0D108BD9-81ED-4DB2-BD59-A6C34878D82A}">
                    <a16:rowId xmlns:a16="http://schemas.microsoft.com/office/drawing/2014/main" val="10003"/>
                  </a:ext>
                </a:extLst>
              </a:tr>
              <a:tr h="674307">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Co-designer</a:t>
                      </a:r>
                      <a:endParaRPr sz="1900" b="1" u="none" strike="noStrike" cap="none"/>
                    </a:p>
                  </a:txBody>
                  <a:tcPr marL="121900" marR="121900" marT="121900" marB="121900">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dirty="0"/>
                        <a:t>Sharing responsibility for designing learning, teaching and assessment</a:t>
                      </a:r>
                      <a:endParaRPr sz="1900" u="none" strike="noStrike" cap="none" dirty="0"/>
                    </a:p>
                  </a:txBody>
                  <a:tcPr marL="121900" marR="121900" marT="121900" marB="12190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16974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5"/>
          <p:cNvSpPr txBox="1">
            <a:spLocks noGrp="1"/>
          </p:cNvSpPr>
          <p:nvPr>
            <p:ph type="title"/>
          </p:nvPr>
        </p:nvSpPr>
        <p:spPr>
          <a:xfrm>
            <a:off x="628651" y="273844"/>
            <a:ext cx="7886800" cy="994400"/>
          </a:xfrm>
          <a:prstGeom prst="rect">
            <a:avLst/>
          </a:prstGeom>
          <a:noFill/>
          <a:ln>
            <a:noFill/>
          </a:ln>
        </p:spPr>
        <p:txBody>
          <a:bodyPr spcFirstLastPara="1" vert="horz" wrap="square" lIns="91433" tIns="45700" rIns="91433" bIns="45700" rtlCol="0" anchor="ctr" anchorCtr="0">
            <a:normAutofit/>
          </a:bodyPr>
          <a:lstStyle/>
          <a:p>
            <a:pPr>
              <a:lnSpc>
                <a:spcPct val="100000"/>
              </a:lnSpc>
              <a:spcBef>
                <a:spcPts val="1067"/>
              </a:spcBef>
              <a:buClr>
                <a:schemeClr val="lt1"/>
              </a:buClr>
              <a:buSzPct val="100000"/>
            </a:pPr>
            <a:r>
              <a:rPr lang="en" sz="3200" b="1">
                <a:solidFill>
                  <a:schemeClr val="lt1"/>
                </a:solidFill>
              </a:rPr>
              <a:t>Disclaimer</a:t>
            </a:r>
            <a:endParaRPr sz="3200">
              <a:solidFill>
                <a:schemeClr val="lt1"/>
              </a:solidFill>
            </a:endParaRPr>
          </a:p>
          <a:p>
            <a:pPr>
              <a:spcBef>
                <a:spcPts val="2133"/>
              </a:spcBef>
              <a:buClr>
                <a:schemeClr val="dk1"/>
              </a:buClr>
              <a:buSzPct val="117857"/>
            </a:pPr>
            <a:endParaRPr/>
          </a:p>
        </p:txBody>
      </p:sp>
      <p:sp>
        <p:nvSpPr>
          <p:cNvPr id="283" name="Google Shape;283;p45"/>
          <p:cNvSpPr txBox="1">
            <a:spLocks noGrp="1"/>
          </p:cNvSpPr>
          <p:nvPr>
            <p:ph type="body" idx="1"/>
          </p:nvPr>
        </p:nvSpPr>
        <p:spPr>
          <a:xfrm>
            <a:off x="742122" y="1685675"/>
            <a:ext cx="4346713" cy="689303"/>
          </a:xfrm>
          <a:prstGeom prst="rect">
            <a:avLst/>
          </a:prstGeom>
          <a:noFill/>
          <a:ln>
            <a:noFill/>
          </a:ln>
        </p:spPr>
        <p:txBody>
          <a:bodyPr spcFirstLastPara="1" vert="horz" wrap="square" lIns="91433" tIns="45700" rIns="91433" bIns="45700" rtlCol="0" anchor="t" anchorCtr="0">
            <a:noAutofit/>
          </a:bodyPr>
          <a:lstStyle/>
          <a:p>
            <a:pPr marL="0" indent="0">
              <a:lnSpc>
                <a:spcPct val="115000"/>
              </a:lnSpc>
              <a:spcBef>
                <a:spcPts val="1067"/>
              </a:spcBef>
              <a:buClr>
                <a:schemeClr val="dk1"/>
              </a:buClr>
              <a:buSzPts val="1400"/>
              <a:buNone/>
            </a:pPr>
            <a:r>
              <a:rPr lang="en-US" sz="2133" dirty="0">
                <a:solidFill>
                  <a:schemeClr val="dk1"/>
                </a:solidFill>
              </a:rPr>
              <a:t>Initiated as a three-year (2018–2021) research, advocacy and implementation project funded by the Canadian IDRC, following in wake of Research on Open Educational Resources for Development (ROER4D) and other CILT open education initiatives. </a:t>
            </a:r>
          </a:p>
          <a:p>
            <a:pPr marL="0" indent="0">
              <a:lnSpc>
                <a:spcPct val="115000"/>
              </a:lnSpc>
              <a:spcBef>
                <a:spcPts val="1067"/>
              </a:spcBef>
              <a:buClr>
                <a:schemeClr val="dk1"/>
              </a:buClr>
              <a:buSzPts val="1400"/>
              <a:buNone/>
            </a:pPr>
            <a:r>
              <a:rPr lang="en-US" sz="2133" b="1" i="1" dirty="0">
                <a:solidFill>
                  <a:schemeClr val="dk1"/>
                </a:solidFill>
              </a:rPr>
              <a:t>Now an institutionally funded initiative</a:t>
            </a:r>
            <a:r>
              <a:rPr lang="en-US" sz="2133" dirty="0">
                <a:solidFill>
                  <a:schemeClr val="dk1"/>
                </a:solidFill>
              </a:rPr>
              <a:t>.</a:t>
            </a:r>
          </a:p>
        </p:txBody>
      </p:sp>
      <p:sp>
        <p:nvSpPr>
          <p:cNvPr id="288" name="Google Shape;288;p45"/>
          <p:cNvSpPr txBox="1"/>
          <p:nvPr/>
        </p:nvSpPr>
        <p:spPr>
          <a:xfrm>
            <a:off x="9614972" y="2139625"/>
            <a:ext cx="2076019" cy="2215951"/>
          </a:xfrm>
          <a:prstGeom prst="rect">
            <a:avLst/>
          </a:prstGeom>
          <a:noFill/>
          <a:ln>
            <a:noFill/>
          </a:ln>
        </p:spPr>
        <p:txBody>
          <a:bodyPr spcFirstLastPara="1" wrap="square" lIns="121900" tIns="121900" rIns="121900" bIns="121900" anchor="t" anchorCtr="0">
            <a:spAutoFit/>
          </a:bodyPr>
          <a:lstStyle/>
          <a:p>
            <a:pPr>
              <a:buClr>
                <a:srgbClr val="000000"/>
              </a:buClr>
              <a:buSzPts val="1200"/>
            </a:pPr>
            <a:r>
              <a:rPr lang="en" sz="1600" b="1">
                <a:solidFill>
                  <a:schemeClr val="dk1"/>
                </a:solidFill>
                <a:latin typeface="Calibri"/>
                <a:ea typeface="Calibri"/>
                <a:cs typeface="Calibri"/>
                <a:sym typeface="Calibri"/>
              </a:rPr>
              <a:t>Glenda Cox</a:t>
            </a:r>
            <a:r>
              <a:rPr lang="en" sz="1600">
                <a:solidFill>
                  <a:schemeClr val="dk1"/>
                </a:solidFill>
                <a:latin typeface="Calibri"/>
                <a:ea typeface="Calibri"/>
                <a:cs typeface="Calibri"/>
                <a:sym typeface="Calibri"/>
              </a:rPr>
              <a:t> </a:t>
            </a:r>
          </a:p>
          <a:p>
            <a:pPr>
              <a:buClr>
                <a:srgbClr val="000000"/>
              </a:buClr>
              <a:buSzPts val="1200"/>
            </a:pPr>
            <a:r>
              <a:rPr lang="en" sz="1600">
                <a:solidFill>
                  <a:schemeClr val="dk1"/>
                </a:solidFill>
                <a:latin typeface="Calibri"/>
                <a:ea typeface="Calibri"/>
                <a:cs typeface="Calibri"/>
                <a:sym typeface="Calibri"/>
              </a:rPr>
              <a:t>Principal Investigator</a:t>
            </a:r>
            <a:endParaRPr lang="en" sz="1600" b="1">
              <a:solidFill>
                <a:schemeClr val="dk1"/>
              </a:solidFill>
              <a:latin typeface="Calibri"/>
              <a:ea typeface="Calibri"/>
              <a:cs typeface="Calibri"/>
              <a:sym typeface="Calibri"/>
            </a:endParaRPr>
          </a:p>
          <a:p>
            <a:pPr>
              <a:buSzPts val="1200"/>
            </a:pPr>
            <a:r>
              <a:rPr lang="en" sz="1600" b="1">
                <a:solidFill>
                  <a:schemeClr val="dk1"/>
                </a:solidFill>
                <a:latin typeface="Calibri"/>
                <a:ea typeface="Calibri"/>
                <a:cs typeface="Calibri"/>
                <a:sym typeface="Calibri"/>
              </a:rPr>
              <a:t>Michelle Willmers </a:t>
            </a:r>
            <a:r>
              <a:rPr lang="en" sz="1600">
                <a:solidFill>
                  <a:schemeClr val="dk1"/>
                </a:solidFill>
                <a:latin typeface="Calibri"/>
                <a:ea typeface="Calibri"/>
                <a:cs typeface="Calibri"/>
                <a:sym typeface="Calibri"/>
              </a:rPr>
              <a:t>Publishing &amp; Implementation Manager </a:t>
            </a:r>
            <a:endParaRPr lang="en" sz="1600" b="1">
              <a:solidFill>
                <a:schemeClr val="dk1"/>
              </a:solidFill>
              <a:latin typeface="Calibri"/>
              <a:ea typeface="Calibri"/>
              <a:cs typeface="Calibri"/>
              <a:sym typeface="Calibri"/>
            </a:endParaRPr>
          </a:p>
          <a:p>
            <a:pPr>
              <a:buSzPts val="1200"/>
            </a:pPr>
            <a:r>
              <a:rPr lang="en-ZA" sz="1600" b="1">
                <a:solidFill>
                  <a:schemeClr val="dk1"/>
                </a:solidFill>
                <a:latin typeface="Calibri"/>
                <a:ea typeface="Calibri"/>
                <a:cs typeface="Calibri"/>
                <a:sym typeface="Calibri"/>
              </a:rPr>
              <a:t>Bianca Masuku</a:t>
            </a:r>
            <a:r>
              <a:rPr lang="en-ZA" sz="1600">
                <a:solidFill>
                  <a:schemeClr val="dk1"/>
                </a:solidFill>
                <a:latin typeface="Calibri"/>
                <a:ea typeface="Calibri"/>
                <a:cs typeface="Calibri"/>
                <a:sym typeface="Calibri"/>
              </a:rPr>
              <a:t> Researcher</a:t>
            </a:r>
          </a:p>
        </p:txBody>
      </p:sp>
      <p:pic>
        <p:nvPicPr>
          <p:cNvPr id="3" name="Picture 2" descr="A few women sitting at a table&#10;&#10;Description automatically generated with low confidence">
            <a:extLst>
              <a:ext uri="{FF2B5EF4-FFF2-40B4-BE49-F238E27FC236}">
                <a16:creationId xmlns:a16="http://schemas.microsoft.com/office/drawing/2014/main" id="{F11C8FBB-5E50-87DD-F099-29269D879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3999" y="1908692"/>
            <a:ext cx="4021171" cy="2677817"/>
          </a:xfrm>
          <a:prstGeom prst="rect">
            <a:avLst/>
          </a:prstGeom>
          <a:ln w="28575">
            <a:solidFill>
              <a:schemeClr val="tx1"/>
            </a:solidFill>
          </a:ln>
          <a:effectLst>
            <a:softEdge rad="12700"/>
          </a:effectLst>
        </p:spPr>
      </p:pic>
      <p:sp>
        <p:nvSpPr>
          <p:cNvPr id="5" name="Title 4">
            <a:extLst>
              <a:ext uri="{FF2B5EF4-FFF2-40B4-BE49-F238E27FC236}">
                <a16:creationId xmlns:a16="http://schemas.microsoft.com/office/drawing/2014/main" id="{001FC02D-AFCA-1808-BCCF-980E265D49E9}"/>
              </a:ext>
            </a:extLst>
          </p:cNvPr>
          <p:cNvSpPr>
            <a:spLocks noGrp="1"/>
          </p:cNvSpPr>
          <p:nvPr>
            <p:ph type="title"/>
          </p:nvPr>
        </p:nvSpPr>
        <p:spPr>
          <a:xfrm>
            <a:off x="628651" y="142957"/>
            <a:ext cx="11192448" cy="1325563"/>
          </a:xfrm>
        </p:spPr>
        <p:txBody>
          <a:bodyPr>
            <a:normAutofit/>
          </a:bodyPr>
          <a:lstStyle/>
          <a:p>
            <a:r>
              <a:rPr lang="en-ZA" sz="3600" b="1" dirty="0">
                <a:solidFill>
                  <a:schemeClr val="accent1"/>
                </a:solidFill>
                <a:latin typeface="Arial" panose="020B0604020202020204" pitchFamily="34" charset="0"/>
                <a:cs typeface="Arial" panose="020B0604020202020204" pitchFamily="34" charset="0"/>
              </a:rPr>
              <a:t>Digital Open Textbooks for Development (DOT4D)</a:t>
            </a:r>
          </a:p>
        </p:txBody>
      </p:sp>
      <p:pic>
        <p:nvPicPr>
          <p:cNvPr id="4" name="Picture 3" descr="A picture containing text, font, screenshot, white&#10;&#10;Description automatically generated">
            <a:extLst>
              <a:ext uri="{FF2B5EF4-FFF2-40B4-BE49-F238E27FC236}">
                <a16:creationId xmlns:a16="http://schemas.microsoft.com/office/drawing/2014/main" id="{9869A992-1D81-EE30-7085-8CA147F06358}"/>
              </a:ext>
            </a:extLst>
          </p:cNvPr>
          <p:cNvPicPr>
            <a:picLocks noChangeAspect="1"/>
          </p:cNvPicPr>
          <p:nvPr/>
        </p:nvPicPr>
        <p:blipFill>
          <a:blip r:embed="rId4"/>
          <a:stretch>
            <a:fillRect/>
          </a:stretch>
        </p:blipFill>
        <p:spPr>
          <a:xfrm>
            <a:off x="4572051" y="5097100"/>
            <a:ext cx="7076631" cy="1492673"/>
          </a:xfrm>
          <a:prstGeom prst="rect">
            <a:avLst/>
          </a:prstGeom>
          <a:ln>
            <a:solidFill>
              <a:srgbClr val="33CCCC"/>
            </a:solidFill>
          </a:ln>
        </p:spPr>
      </p:pic>
      <p:pic>
        <p:nvPicPr>
          <p:cNvPr id="292" name="Google Shape;292;p45"/>
          <p:cNvPicPr preferRelativeResize="0"/>
          <p:nvPr/>
        </p:nvPicPr>
        <p:blipFill rotWithShape="1">
          <a:blip r:embed="rId5">
            <a:alphaModFix/>
          </a:blip>
          <a:srcRect/>
          <a:stretch/>
        </p:blipFill>
        <p:spPr>
          <a:xfrm>
            <a:off x="9020058" y="4775454"/>
            <a:ext cx="1846367" cy="1272489"/>
          </a:xfrm>
          <a:prstGeom prst="rect">
            <a:avLst/>
          </a:prstGeom>
          <a:noFill/>
          <a:ln>
            <a:noFill/>
          </a:ln>
        </p:spPr>
      </p:pic>
    </p:spTree>
    <p:extLst>
      <p:ext uri="{BB962C8B-B14F-4D97-AF65-F5344CB8AC3E}">
        <p14:creationId xmlns:p14="http://schemas.microsoft.com/office/powerpoint/2010/main" val="2174020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9"/>
          <p:cNvSpPr txBox="1">
            <a:spLocks noGrp="1"/>
          </p:cNvSpPr>
          <p:nvPr>
            <p:ph type="title"/>
          </p:nvPr>
        </p:nvSpPr>
        <p:spPr>
          <a:xfrm>
            <a:off x="838200" y="250567"/>
            <a:ext cx="10515600" cy="1022000"/>
          </a:xfrm>
          <a:prstGeom prst="rect">
            <a:avLst/>
          </a:prstGeom>
          <a:solidFill>
            <a:srgbClr val="0070C0"/>
          </a:solidFill>
          <a:ln>
            <a:noFill/>
          </a:ln>
        </p:spPr>
        <p:txBody>
          <a:bodyPr spcFirstLastPara="1" wrap="square" lIns="91433" tIns="45700" rIns="91433" bIns="45700" anchor="ctr" anchorCtr="0">
            <a:noAutofit/>
          </a:bodyPr>
          <a:lstStyle/>
          <a:p>
            <a:r>
              <a:rPr lang="en-GB" sz="3200" b="1" dirty="0">
                <a:solidFill>
                  <a:schemeClr val="lt1"/>
                </a:solidFill>
              </a:rPr>
              <a:t>Collaborative open textbook production models</a:t>
            </a:r>
            <a:endParaRPr sz="3200" b="1" dirty="0">
              <a:solidFill>
                <a:schemeClr val="lt1"/>
              </a:solidFill>
            </a:endParaRPr>
          </a:p>
        </p:txBody>
      </p:sp>
      <p:sp>
        <p:nvSpPr>
          <p:cNvPr id="231" name="Google Shape;231;p29"/>
          <p:cNvSpPr txBox="1">
            <a:spLocks noGrp="1"/>
          </p:cNvSpPr>
          <p:nvPr>
            <p:ph type="body" idx="1"/>
          </p:nvPr>
        </p:nvSpPr>
        <p:spPr>
          <a:xfrm>
            <a:off x="838200" y="1432567"/>
            <a:ext cx="10515600" cy="1806400"/>
          </a:xfrm>
          <a:prstGeom prst="rect">
            <a:avLst/>
          </a:prstGeom>
          <a:noFill/>
          <a:ln>
            <a:noFill/>
          </a:ln>
        </p:spPr>
        <p:txBody>
          <a:bodyPr spcFirstLastPara="1" wrap="square" lIns="91433" tIns="45700" rIns="91433" bIns="45700" anchor="t" anchorCtr="0">
            <a:noAutofit/>
          </a:bodyPr>
          <a:lstStyle/>
          <a:p>
            <a:pPr marL="0" indent="0">
              <a:lnSpc>
                <a:spcPct val="100000"/>
              </a:lnSpc>
              <a:spcBef>
                <a:spcPts val="0"/>
              </a:spcBef>
              <a:buNone/>
            </a:pPr>
            <a:r>
              <a:rPr lang="en-GB" sz="1867">
                <a:solidFill>
                  <a:schemeClr val="dk1"/>
                </a:solidFill>
              </a:rPr>
              <a:t>Aim: Provide open textbook creators with sustainable models of production that manifest “parity of participation” as the just end point of social justice</a:t>
            </a:r>
            <a:endParaRPr sz="1867">
              <a:solidFill>
                <a:schemeClr val="dk1"/>
              </a:solidFill>
            </a:endParaRPr>
          </a:p>
          <a:p>
            <a:pPr marL="0" indent="0">
              <a:lnSpc>
                <a:spcPct val="100000"/>
              </a:lnSpc>
              <a:spcBef>
                <a:spcPts val="0"/>
              </a:spcBef>
              <a:buNone/>
            </a:pPr>
            <a:endParaRPr sz="1867">
              <a:solidFill>
                <a:schemeClr val="dk1"/>
              </a:solidFill>
            </a:endParaRPr>
          </a:p>
          <a:p>
            <a:pPr marL="0" indent="0">
              <a:lnSpc>
                <a:spcPct val="100000"/>
              </a:lnSpc>
              <a:spcBef>
                <a:spcPts val="0"/>
              </a:spcBef>
              <a:buNone/>
            </a:pPr>
            <a:r>
              <a:rPr lang="en-GB" sz="1867">
                <a:solidFill>
                  <a:schemeClr val="dk1"/>
                </a:solidFill>
              </a:rPr>
              <a:t>DOT4D context: Four models of open textbook production reflecting varying levels of students and colleague collaboration </a:t>
            </a:r>
            <a:endParaRPr sz="1867">
              <a:solidFill>
                <a:schemeClr val="dk1"/>
              </a:solidFill>
            </a:endParaRPr>
          </a:p>
          <a:p>
            <a:pPr marL="0" indent="0">
              <a:lnSpc>
                <a:spcPct val="100000"/>
              </a:lnSpc>
              <a:spcBef>
                <a:spcPts val="0"/>
              </a:spcBef>
              <a:buNone/>
            </a:pPr>
            <a:r>
              <a:rPr lang="en-GB" sz="1867">
                <a:solidFill>
                  <a:schemeClr val="dk1"/>
                </a:solidFill>
              </a:rPr>
              <a:t>(adapted from Bovill (2020) framework of inclusion)</a:t>
            </a:r>
            <a:endParaRPr sz="1867">
              <a:solidFill>
                <a:schemeClr val="dk1"/>
              </a:solidFill>
            </a:endParaRPr>
          </a:p>
          <a:p>
            <a:pPr>
              <a:lnSpc>
                <a:spcPct val="100000"/>
              </a:lnSpc>
              <a:spcBef>
                <a:spcPts val="800"/>
              </a:spcBef>
              <a:buClr>
                <a:srgbClr val="38761D"/>
              </a:buClr>
            </a:pPr>
            <a:r>
              <a:rPr lang="en-GB" sz="1867" b="1">
                <a:solidFill>
                  <a:srgbClr val="38761D"/>
                </a:solidFill>
              </a:rPr>
              <a:t>Participatory/Engagement Model</a:t>
            </a:r>
            <a:endParaRPr sz="1867" b="1">
              <a:solidFill>
                <a:srgbClr val="38761D"/>
              </a:solidFill>
            </a:endParaRPr>
          </a:p>
          <a:p>
            <a:pPr>
              <a:lnSpc>
                <a:spcPct val="100000"/>
              </a:lnSpc>
              <a:spcBef>
                <a:spcPts val="800"/>
              </a:spcBef>
              <a:buClr>
                <a:srgbClr val="38761D"/>
              </a:buClr>
            </a:pPr>
            <a:r>
              <a:rPr lang="en-GB" sz="1867" b="1">
                <a:solidFill>
                  <a:srgbClr val="38761D"/>
                </a:solidFill>
              </a:rPr>
              <a:t>Participatory/Engagement and Co-Creation Model </a:t>
            </a:r>
            <a:endParaRPr sz="1867" b="1">
              <a:solidFill>
                <a:srgbClr val="38761D"/>
              </a:solidFill>
            </a:endParaRPr>
          </a:p>
          <a:p>
            <a:pPr>
              <a:lnSpc>
                <a:spcPct val="100000"/>
              </a:lnSpc>
              <a:spcBef>
                <a:spcPts val="800"/>
              </a:spcBef>
              <a:buClr>
                <a:srgbClr val="38761D"/>
              </a:buClr>
            </a:pPr>
            <a:r>
              <a:rPr lang="en-GB" sz="1867" b="1">
                <a:solidFill>
                  <a:srgbClr val="38761D"/>
                </a:solidFill>
              </a:rPr>
              <a:t>Co-Creation Model</a:t>
            </a:r>
            <a:endParaRPr sz="1867" b="1">
              <a:solidFill>
                <a:srgbClr val="38761D"/>
              </a:solidFill>
            </a:endParaRPr>
          </a:p>
          <a:p>
            <a:pPr>
              <a:lnSpc>
                <a:spcPct val="100000"/>
              </a:lnSpc>
              <a:spcBef>
                <a:spcPts val="800"/>
              </a:spcBef>
              <a:buClr>
                <a:srgbClr val="38761D"/>
              </a:buClr>
            </a:pPr>
            <a:r>
              <a:rPr lang="en-GB" sz="1867" b="1">
                <a:solidFill>
                  <a:srgbClr val="38761D"/>
                </a:solidFill>
              </a:rPr>
              <a:t>Co-Creation/Partnership Model</a:t>
            </a:r>
            <a:endParaRPr sz="1867" b="1">
              <a:solidFill>
                <a:srgbClr val="38761D"/>
              </a:solidFill>
            </a:endParaRPr>
          </a:p>
          <a:p>
            <a:pPr indent="0">
              <a:lnSpc>
                <a:spcPct val="100000"/>
              </a:lnSpc>
              <a:spcBef>
                <a:spcPts val="800"/>
              </a:spcBef>
              <a:buNone/>
            </a:pPr>
            <a:endParaRPr sz="1867" b="1">
              <a:solidFill>
                <a:srgbClr val="38761D"/>
              </a:solidFill>
            </a:endParaRPr>
          </a:p>
          <a:p>
            <a:pPr indent="0">
              <a:lnSpc>
                <a:spcPct val="100000"/>
              </a:lnSpc>
              <a:spcBef>
                <a:spcPts val="800"/>
              </a:spcBef>
              <a:buNone/>
            </a:pPr>
            <a:endParaRPr sz="1867" b="1">
              <a:solidFill>
                <a:srgbClr val="38761D"/>
              </a:solidFill>
            </a:endParaRPr>
          </a:p>
          <a:p>
            <a:pPr marL="0" indent="0">
              <a:lnSpc>
                <a:spcPct val="100000"/>
              </a:lnSpc>
              <a:spcBef>
                <a:spcPts val="0"/>
              </a:spcBef>
              <a:buNone/>
            </a:pPr>
            <a:endParaRPr sz="1867"/>
          </a:p>
          <a:p>
            <a:pPr indent="0">
              <a:lnSpc>
                <a:spcPct val="100000"/>
              </a:lnSpc>
              <a:buNone/>
            </a:pPr>
            <a:endParaRPr sz="1600"/>
          </a:p>
          <a:p>
            <a:pPr indent="0">
              <a:lnSpc>
                <a:spcPct val="100000"/>
              </a:lnSpc>
              <a:spcBef>
                <a:spcPts val="2133"/>
              </a:spcBef>
              <a:spcAft>
                <a:spcPts val="2133"/>
              </a:spcAft>
              <a:buNone/>
            </a:pPr>
            <a:endParaRPr sz="1600"/>
          </a:p>
        </p:txBody>
      </p:sp>
      <p:pic>
        <p:nvPicPr>
          <p:cNvPr id="232" name="Google Shape;232;p29"/>
          <p:cNvPicPr preferRelativeResize="0"/>
          <p:nvPr/>
        </p:nvPicPr>
        <p:blipFill rotWithShape="1">
          <a:blip r:embed="rId3">
            <a:alphaModFix/>
          </a:blip>
          <a:srcRect/>
          <a:stretch/>
        </p:blipFill>
        <p:spPr>
          <a:xfrm>
            <a:off x="9789648" y="5942931"/>
            <a:ext cx="1660224" cy="580875"/>
          </a:xfrm>
          <a:prstGeom prst="rect">
            <a:avLst/>
          </a:prstGeom>
          <a:noFill/>
          <a:ln>
            <a:noFill/>
          </a:ln>
        </p:spPr>
      </p:pic>
      <p:graphicFrame>
        <p:nvGraphicFramePr>
          <p:cNvPr id="233" name="Google Shape;233;p29"/>
          <p:cNvGraphicFramePr/>
          <p:nvPr/>
        </p:nvGraphicFramePr>
        <p:xfrm>
          <a:off x="1104234" y="4943467"/>
          <a:ext cx="7019033" cy="1382200"/>
        </p:xfrm>
        <a:graphic>
          <a:graphicData uri="http://schemas.openxmlformats.org/drawingml/2006/table">
            <a:tbl>
              <a:tblPr>
                <a:noFill/>
              </a:tblPr>
              <a:tblGrid>
                <a:gridCol w="840400">
                  <a:extLst>
                    <a:ext uri="{9D8B030D-6E8A-4147-A177-3AD203B41FA5}">
                      <a16:colId xmlns:a16="http://schemas.microsoft.com/office/drawing/2014/main" val="20000"/>
                    </a:ext>
                  </a:extLst>
                </a:gridCol>
                <a:gridCol w="1420400">
                  <a:extLst>
                    <a:ext uri="{9D8B030D-6E8A-4147-A177-3AD203B41FA5}">
                      <a16:colId xmlns:a16="http://schemas.microsoft.com/office/drawing/2014/main" val="20001"/>
                    </a:ext>
                  </a:extLst>
                </a:gridCol>
                <a:gridCol w="1455867">
                  <a:extLst>
                    <a:ext uri="{9D8B030D-6E8A-4147-A177-3AD203B41FA5}">
                      <a16:colId xmlns:a16="http://schemas.microsoft.com/office/drawing/2014/main" val="20002"/>
                    </a:ext>
                  </a:extLst>
                </a:gridCol>
                <a:gridCol w="1337533">
                  <a:extLst>
                    <a:ext uri="{9D8B030D-6E8A-4147-A177-3AD203B41FA5}">
                      <a16:colId xmlns:a16="http://schemas.microsoft.com/office/drawing/2014/main" val="20003"/>
                    </a:ext>
                  </a:extLst>
                </a:gridCol>
                <a:gridCol w="1964833">
                  <a:extLst>
                    <a:ext uri="{9D8B030D-6E8A-4147-A177-3AD203B41FA5}">
                      <a16:colId xmlns:a16="http://schemas.microsoft.com/office/drawing/2014/main" val="20004"/>
                    </a:ext>
                  </a:extLst>
                </a:gridCol>
              </a:tblGrid>
              <a:tr h="514233">
                <a:tc>
                  <a:txBody>
                    <a:bodyPr/>
                    <a:lstStyle/>
                    <a:p>
                      <a:pPr marL="0" marR="0" lvl="0" indent="0" algn="l" rtl="0">
                        <a:lnSpc>
                          <a:spcPct val="100000"/>
                        </a:lnSpc>
                        <a:spcBef>
                          <a:spcPts val="0"/>
                        </a:spcBef>
                        <a:spcAft>
                          <a:spcPts val="0"/>
                        </a:spcAft>
                        <a:buClr>
                          <a:srgbClr val="000000"/>
                        </a:buClr>
                        <a:buSzPts val="900"/>
                        <a:buFont typeface="Arial"/>
                        <a:buNone/>
                      </a:pPr>
                      <a:endParaRPr sz="1200" b="1" u="none" strike="noStrike" cap="none"/>
                    </a:p>
                  </a:txBody>
                  <a:tcPr marL="118533" marR="118533" marT="118533" marB="118533">
                    <a:solidFill>
                      <a:srgbClr val="FFFFFF"/>
                    </a:solidFill>
                  </a:tcPr>
                </a:tc>
                <a:tc gridSpan="2">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t>AFFIRMATIVE REMEDY</a:t>
                      </a:r>
                      <a:endParaRPr sz="1200" b="1" u="none" strike="noStrike" cap="none"/>
                    </a:p>
                  </a:txBody>
                  <a:tcPr marL="118533" marR="118533" marT="118533" marB="118533">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highlight>
                            <a:srgbClr val="FFFFFF"/>
                          </a:highlight>
                        </a:rPr>
                        <a:t>TRANSFORMATIVE REMEDY</a:t>
                      </a:r>
                      <a:endParaRPr sz="1200" b="1" u="none" strike="noStrike" cap="none">
                        <a:highlight>
                          <a:srgbClr val="FFFFFF"/>
                        </a:highlight>
                      </a:endParaRPr>
                    </a:p>
                  </a:txBody>
                  <a:tcPr marL="118533" marR="118533" marT="118533" marB="118533">
                    <a:solidFill>
                      <a:srgbClr val="FFFFFF"/>
                    </a:solidFill>
                  </a:tcPr>
                </a:tc>
                <a:tc hMerge="1">
                  <a:txBody>
                    <a:bodyPr/>
                    <a:lstStyle/>
                    <a:p>
                      <a:endParaRPr lang="en-US"/>
                    </a:p>
                  </a:txBody>
                  <a:tcPr/>
                </a:tc>
                <a:extLst>
                  <a:ext uri="{0D108BD9-81ED-4DB2-BD59-A6C34878D82A}">
                    <a16:rowId xmlns:a16="http://schemas.microsoft.com/office/drawing/2014/main" val="10000"/>
                  </a:ext>
                </a:extLst>
              </a:tr>
              <a:tr h="867967">
                <a:tc>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t>None</a:t>
                      </a:r>
                      <a:endParaRPr sz="1200" b="1" u="none" strike="noStrike" cap="none">
                        <a:highlight>
                          <a:srgbClr val="802017"/>
                        </a:highlight>
                      </a:endParaRPr>
                    </a:p>
                  </a:txBody>
                  <a:tcPr marL="118533" marR="118533" marT="118533" marB="118533">
                    <a:solidFill>
                      <a:srgbClr val="FFFFFF"/>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solidFill>
                            <a:srgbClr val="FFFFFF"/>
                          </a:solidFill>
                        </a:rPr>
                        <a:t>Participatory design</a:t>
                      </a:r>
                      <a:endParaRPr sz="1200" b="1" u="none" strike="noStrike" cap="none">
                        <a:solidFill>
                          <a:srgbClr val="FFFFFF"/>
                        </a:solidFill>
                      </a:endParaRPr>
                    </a:p>
                  </a:txBody>
                  <a:tcPr marL="118533" marR="118533" marT="118533" marB="118533">
                    <a:solidFill>
                      <a:srgbClr val="0000FF"/>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solidFill>
                            <a:srgbClr val="FFFFFF"/>
                          </a:solidFill>
                        </a:rPr>
                        <a:t>Engagement</a:t>
                      </a:r>
                      <a:endParaRPr sz="1200" b="1" u="none" strike="noStrike" cap="none">
                        <a:solidFill>
                          <a:srgbClr val="FFFFFF"/>
                        </a:solidFill>
                      </a:endParaRPr>
                    </a:p>
                  </a:txBody>
                  <a:tcPr marL="118533" marR="118533" marT="118533" marB="118533">
                    <a:solidFill>
                      <a:srgbClr val="FF9900"/>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t>Co-creation</a:t>
                      </a:r>
                      <a:endParaRPr sz="1200" b="1" u="none" strike="noStrike" cap="none"/>
                    </a:p>
                  </a:txBody>
                  <a:tcPr marL="118533" marR="118533" marT="118533" marB="118533">
                    <a:solidFill>
                      <a:srgbClr val="FFFF00"/>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GB" sz="1200" b="1" u="none" strike="noStrike" cap="none">
                          <a:solidFill>
                            <a:srgbClr val="FFFFFF"/>
                          </a:solidFill>
                        </a:rPr>
                        <a:t>Partnership</a:t>
                      </a:r>
                      <a:endParaRPr sz="1200" b="1" u="none" strike="noStrike" cap="none">
                        <a:solidFill>
                          <a:srgbClr val="FFFFFF"/>
                        </a:solidFill>
                      </a:endParaRPr>
                    </a:p>
                  </a:txBody>
                  <a:tcPr marL="118533" marR="118533" marT="118533" marB="118533">
                    <a:solidFill>
                      <a:srgbClr val="FF00FF"/>
                    </a:solidFill>
                  </a:tcPr>
                </a:tc>
                <a:extLst>
                  <a:ext uri="{0D108BD9-81ED-4DB2-BD59-A6C34878D82A}">
                    <a16:rowId xmlns:a16="http://schemas.microsoft.com/office/drawing/2014/main" val="10001"/>
                  </a:ext>
                </a:extLst>
              </a:tr>
            </a:tbl>
          </a:graphicData>
        </a:graphic>
      </p:graphicFrame>
      <p:sp>
        <p:nvSpPr>
          <p:cNvPr id="234" name="Google Shape;234;p29"/>
          <p:cNvSpPr/>
          <p:nvPr/>
        </p:nvSpPr>
        <p:spPr>
          <a:xfrm rot="10800000" flipH="1">
            <a:off x="1658200" y="6430644"/>
            <a:ext cx="5834400" cy="386400"/>
          </a:xfrm>
          <a:prstGeom prst="lef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buSzPts val="1400"/>
            </a:pPr>
            <a:endParaRPr sz="1867" kern="0">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CA6C5-8F23-4218-641E-B77C65B375C2}"/>
              </a:ext>
            </a:extLst>
          </p:cNvPr>
          <p:cNvSpPr>
            <a:spLocks noGrp="1"/>
          </p:cNvSpPr>
          <p:nvPr>
            <p:ph type="title"/>
          </p:nvPr>
        </p:nvSpPr>
        <p:spPr>
          <a:xfrm>
            <a:off x="838200" y="474133"/>
            <a:ext cx="9000067" cy="1033217"/>
          </a:xfrm>
        </p:spPr>
        <p:txBody>
          <a:bodyPr/>
          <a:lstStyle/>
          <a:p>
            <a:br>
              <a:rPr lang="en" sz="2800" dirty="0">
                <a:solidFill>
                  <a:schemeClr val="accent5"/>
                </a:solidFill>
                <a:highlight>
                  <a:srgbClr val="FFFFFF"/>
                </a:highlight>
                <a:latin typeface="Avenir Next LT Pro Demi" panose="020B0704020202020204" pitchFamily="34" charset="0"/>
              </a:rPr>
            </a:br>
            <a:r>
              <a:rPr lang="en" sz="3200" b="1" dirty="0">
                <a:solidFill>
                  <a:srgbClr val="0070C0"/>
                </a:solidFill>
                <a:highlight>
                  <a:srgbClr val="FFFFFF"/>
                </a:highlight>
                <a:latin typeface="+mj-lt"/>
              </a:rPr>
              <a:t>Student co-creation of open textbooks</a:t>
            </a:r>
            <a:br>
              <a:rPr lang="en" sz="2800" dirty="0">
                <a:solidFill>
                  <a:schemeClr val="accent5"/>
                </a:solidFill>
                <a:highlight>
                  <a:srgbClr val="FFFFFF"/>
                </a:highlight>
                <a:latin typeface="Avenir Next LT Pro Demi" panose="020B0704020202020204" pitchFamily="34" charset="0"/>
              </a:rPr>
            </a:br>
            <a:endParaRPr lang="en-ZA" dirty="0"/>
          </a:p>
        </p:txBody>
      </p:sp>
      <p:sp>
        <p:nvSpPr>
          <p:cNvPr id="3" name="Content Placeholder 2">
            <a:extLst>
              <a:ext uri="{FF2B5EF4-FFF2-40B4-BE49-F238E27FC236}">
                <a16:creationId xmlns:a16="http://schemas.microsoft.com/office/drawing/2014/main" id="{E3AD19D2-32A4-D06F-C5C4-03B5C0680DD2}"/>
              </a:ext>
            </a:extLst>
          </p:cNvPr>
          <p:cNvSpPr>
            <a:spLocks noGrp="1"/>
          </p:cNvSpPr>
          <p:nvPr>
            <p:ph type="body" idx="1"/>
          </p:nvPr>
        </p:nvSpPr>
        <p:spPr>
          <a:xfrm>
            <a:off x="838200" y="1507350"/>
            <a:ext cx="9000067" cy="4669475"/>
          </a:xfrm>
        </p:spPr>
        <p:txBody>
          <a:bodyPr>
            <a:normAutofit/>
          </a:bodyPr>
          <a:lstStyle/>
          <a:p>
            <a:pPr marL="285750" indent="-285750"/>
            <a:r>
              <a:rPr kumimoji="0" lang="en" b="0" i="0" u="none" strike="noStrike" kern="0" cap="none" spc="0" normalizeH="0" baseline="0" noProof="0" dirty="0">
                <a:ln>
                  <a:noFill/>
                </a:ln>
                <a:solidFill>
                  <a:srgbClr val="33CCCC"/>
                </a:solidFill>
                <a:effectLst/>
                <a:uLnTx/>
                <a:uFillTx/>
                <a:latin typeface="Avenir Next LT Pro Demi" panose="020B0704020202020204" pitchFamily="34" charset="0"/>
                <a:cs typeface="Arial"/>
                <a:sym typeface="Arial"/>
              </a:rPr>
              <a:t>Current research focus: </a:t>
            </a:r>
            <a:r>
              <a:rPr kumimoji="0" lang="en" b="0" i="0" u="none" strike="noStrike" kern="0" cap="none" spc="0" normalizeH="0" baseline="0" noProof="0" dirty="0">
                <a:ln>
                  <a:noFill/>
                </a:ln>
                <a:solidFill>
                  <a:srgbClr val="000000"/>
                </a:solidFill>
                <a:effectLst/>
                <a:uLnTx/>
                <a:uFillTx/>
                <a:latin typeface="Avenir Next LT Pro Demi" panose="020B0704020202020204" pitchFamily="34" charset="0"/>
                <a:cs typeface="Arial"/>
                <a:sym typeface="Arial"/>
              </a:rPr>
              <a:t>Interviews with open textbook authors with different approaches to drawing in and working with students</a:t>
            </a:r>
          </a:p>
          <a:p>
            <a:pPr marL="0" indent="0">
              <a:buNone/>
            </a:pPr>
            <a:endParaRPr kumimoji="0" lang="en" b="0" i="0" u="none" strike="noStrike" kern="0" cap="none" spc="0" normalizeH="0" baseline="0" noProof="0" dirty="0">
              <a:ln>
                <a:noFill/>
              </a:ln>
              <a:solidFill>
                <a:srgbClr val="000000"/>
              </a:solidFill>
              <a:effectLst/>
              <a:uLnTx/>
              <a:uFillTx/>
              <a:latin typeface="Avenir Next LT Pro Demi" panose="020B0704020202020204" pitchFamily="34" charset="0"/>
              <a:cs typeface="Arial"/>
              <a:sym typeface="Arial"/>
            </a:endParaRPr>
          </a:p>
          <a:p>
            <a:pPr marL="285750" indent="-285750"/>
            <a:r>
              <a:rPr lang="en-US" b="1" dirty="0">
                <a:solidFill>
                  <a:srgbClr val="33CCCC"/>
                </a:solidFill>
              </a:rPr>
              <a:t>Author 1: </a:t>
            </a:r>
            <a:r>
              <a:rPr lang="en-US" b="1" dirty="0"/>
              <a:t>Two "excellent" </a:t>
            </a:r>
            <a:r>
              <a:rPr lang="en-US" dirty="0"/>
              <a:t>students: one worked on designing questions/quizzes for open chapter and another worked on a technical platform (students were </a:t>
            </a:r>
            <a:r>
              <a:rPr lang="en-US" b="1" dirty="0"/>
              <a:t>paid </a:t>
            </a:r>
            <a:r>
              <a:rPr lang="en-US" dirty="0"/>
              <a:t>for this work as consultants)</a:t>
            </a:r>
          </a:p>
          <a:p>
            <a:pPr marL="285750" indent="-285750"/>
            <a:r>
              <a:rPr lang="en-US" b="1" dirty="0">
                <a:solidFill>
                  <a:srgbClr val="33CCCC"/>
                </a:solidFill>
              </a:rPr>
              <a:t>Author 2: </a:t>
            </a:r>
            <a:r>
              <a:rPr lang="en-US" b="1" dirty="0"/>
              <a:t>Whole class participation </a:t>
            </a:r>
            <a:r>
              <a:rPr lang="en-US" dirty="0"/>
              <a:t>developing textbook content as part of coursework (student contributions were </a:t>
            </a:r>
            <a:r>
              <a:rPr lang="en-US" b="1" dirty="0"/>
              <a:t>acknowledged </a:t>
            </a:r>
            <a:r>
              <a:rPr lang="en-US" dirty="0"/>
              <a:t>in textbook and </a:t>
            </a:r>
            <a:r>
              <a:rPr lang="en-US" b="1" dirty="0"/>
              <a:t>graded</a:t>
            </a:r>
            <a:r>
              <a:rPr lang="en-US" dirty="0"/>
              <a:t>)</a:t>
            </a:r>
          </a:p>
          <a:p>
            <a:pPr marL="285750" indent="-285750"/>
            <a:r>
              <a:rPr lang="en-US" b="1" dirty="0">
                <a:solidFill>
                  <a:srgbClr val="33CCCC"/>
                </a:solidFill>
              </a:rPr>
              <a:t>Author 3: </a:t>
            </a:r>
            <a:r>
              <a:rPr lang="en-US" b="1" dirty="0"/>
              <a:t>Students </a:t>
            </a:r>
            <a:r>
              <a:rPr lang="en-US" dirty="0"/>
              <a:t>made videos as part of an assignment and the whole class was invited to wrote chapters, but not all participated (student contributions were </a:t>
            </a:r>
            <a:r>
              <a:rPr lang="en-US" b="1" dirty="0"/>
              <a:t>acknowledged </a:t>
            </a:r>
            <a:r>
              <a:rPr lang="en-US" dirty="0"/>
              <a:t>in textbook)</a:t>
            </a:r>
          </a:p>
          <a:p>
            <a:pPr marL="285750" indent="-285750"/>
            <a:endParaRPr lang="en-US" dirty="0"/>
          </a:p>
          <a:p>
            <a:pPr marL="285750" indent="-285750"/>
            <a:r>
              <a:rPr lang="en-US" dirty="0"/>
              <a:t>Next steps: </a:t>
            </a:r>
            <a:r>
              <a:rPr lang="en" b="1" dirty="0">
                <a:solidFill>
                  <a:schemeClr val="tx1"/>
                </a:solidFill>
              </a:rPr>
              <a:t>Researching the co-creation experience from student perspectives.</a:t>
            </a:r>
          </a:p>
          <a:p>
            <a:pPr marL="285750" indent="-285750"/>
            <a:endParaRPr lang="en-US" dirty="0"/>
          </a:p>
          <a:p>
            <a:pPr marL="685800" indent="-685800"/>
            <a:endParaRPr lang="en-US" dirty="0">
              <a:solidFill>
                <a:schemeClr val="accent5"/>
              </a:solidFill>
            </a:endParaRPr>
          </a:p>
        </p:txBody>
      </p:sp>
      <p:pic>
        <p:nvPicPr>
          <p:cNvPr id="5" name="Picture 33" descr="A picture containing icon&#10;&#10;Description automatically generated">
            <a:extLst>
              <a:ext uri="{FF2B5EF4-FFF2-40B4-BE49-F238E27FC236}">
                <a16:creationId xmlns:a16="http://schemas.microsoft.com/office/drawing/2014/main" id="{A103CCE1-C43C-6078-1704-F74D70D6AC34}"/>
              </a:ext>
            </a:extLst>
          </p:cNvPr>
          <p:cNvPicPr>
            <a:picLocks noChangeAspect="1"/>
          </p:cNvPicPr>
          <p:nvPr/>
        </p:nvPicPr>
        <p:blipFill>
          <a:blip r:embed="rId2"/>
          <a:stretch>
            <a:fillRect/>
          </a:stretch>
        </p:blipFill>
        <p:spPr>
          <a:xfrm>
            <a:off x="9636206" y="328650"/>
            <a:ext cx="2307149" cy="2211350"/>
          </a:xfrm>
          <a:prstGeom prst="rect">
            <a:avLst/>
          </a:prstGeom>
        </p:spPr>
      </p:pic>
    </p:spTree>
    <p:extLst>
      <p:ext uri="{BB962C8B-B14F-4D97-AF65-F5344CB8AC3E}">
        <p14:creationId xmlns:p14="http://schemas.microsoft.com/office/powerpoint/2010/main" val="29124580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C0EAB0D1-7FCA-439B-2ABE-BFB1D7E25935}"/>
              </a:ext>
            </a:extLst>
          </p:cNvPr>
          <p:cNvSpPr/>
          <p:nvPr/>
        </p:nvSpPr>
        <p:spPr>
          <a:xfrm>
            <a:off x="7060518" y="138040"/>
            <a:ext cx="3973772" cy="65855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Propose relevant material to be used in the textbook</a:t>
            </a:r>
          </a:p>
        </p:txBody>
      </p:sp>
      <p:sp>
        <p:nvSpPr>
          <p:cNvPr id="14" name="Freeform: Shape 13">
            <a:extLst>
              <a:ext uri="{FF2B5EF4-FFF2-40B4-BE49-F238E27FC236}">
                <a16:creationId xmlns:a16="http://schemas.microsoft.com/office/drawing/2014/main" id="{4DB6147E-2E0F-D545-76C6-A7231F43E5E4}"/>
              </a:ext>
            </a:extLst>
          </p:cNvPr>
          <p:cNvSpPr/>
          <p:nvPr/>
        </p:nvSpPr>
        <p:spPr>
          <a:xfrm>
            <a:off x="4989779" y="138041"/>
            <a:ext cx="2092006" cy="657387"/>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Propose</a:t>
            </a:r>
          </a:p>
        </p:txBody>
      </p:sp>
      <p:sp>
        <p:nvSpPr>
          <p:cNvPr id="15" name="Freeform: Shape 14">
            <a:extLst>
              <a:ext uri="{FF2B5EF4-FFF2-40B4-BE49-F238E27FC236}">
                <a16:creationId xmlns:a16="http://schemas.microsoft.com/office/drawing/2014/main" id="{90515DD0-6BDB-C8EF-2E81-DA8A34A4A7CC}"/>
              </a:ext>
            </a:extLst>
          </p:cNvPr>
          <p:cNvSpPr/>
          <p:nvPr/>
        </p:nvSpPr>
        <p:spPr>
          <a:xfrm>
            <a:off x="7081782" y="3501105"/>
            <a:ext cx="3954241" cy="52417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8100000" scaled="1"/>
            <a:tileRect/>
          </a:gra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dirty="0"/>
              <a:t>Typeset</a:t>
            </a:r>
            <a:r>
              <a:rPr lang="en-US" sz="1400" b="1" u="none" kern="1200" dirty="0"/>
              <a:t> pages for the textbook</a:t>
            </a:r>
          </a:p>
        </p:txBody>
      </p:sp>
      <p:sp>
        <p:nvSpPr>
          <p:cNvPr id="16" name="Freeform: Shape 15">
            <a:extLst>
              <a:ext uri="{FF2B5EF4-FFF2-40B4-BE49-F238E27FC236}">
                <a16:creationId xmlns:a16="http://schemas.microsoft.com/office/drawing/2014/main" id="{8143DF36-5044-8C33-94DE-DDDE2AF4124E}"/>
              </a:ext>
            </a:extLst>
          </p:cNvPr>
          <p:cNvSpPr/>
          <p:nvPr/>
        </p:nvSpPr>
        <p:spPr>
          <a:xfrm>
            <a:off x="5001273" y="3429380"/>
            <a:ext cx="2092006" cy="688394"/>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chemeClr val="accent4">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Typeset</a:t>
            </a:r>
          </a:p>
        </p:txBody>
      </p:sp>
      <p:sp>
        <p:nvSpPr>
          <p:cNvPr id="17" name="Freeform: Shape 16">
            <a:extLst>
              <a:ext uri="{FF2B5EF4-FFF2-40B4-BE49-F238E27FC236}">
                <a16:creationId xmlns:a16="http://schemas.microsoft.com/office/drawing/2014/main" id="{4F7D4522-4E20-1D89-A6E6-F780B5A53996}"/>
              </a:ext>
            </a:extLst>
          </p:cNvPr>
          <p:cNvSpPr/>
          <p:nvPr/>
        </p:nvSpPr>
        <p:spPr>
          <a:xfrm>
            <a:off x="7085236" y="2606920"/>
            <a:ext cx="3954241" cy="328053"/>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Design quizzes and multiple-choice questions</a:t>
            </a:r>
          </a:p>
        </p:txBody>
      </p:sp>
      <p:sp>
        <p:nvSpPr>
          <p:cNvPr id="18" name="Freeform: Shape 17">
            <a:extLst>
              <a:ext uri="{FF2B5EF4-FFF2-40B4-BE49-F238E27FC236}">
                <a16:creationId xmlns:a16="http://schemas.microsoft.com/office/drawing/2014/main" id="{3108F1C2-E51F-03F2-7557-49630BB88593}"/>
              </a:ext>
            </a:extLst>
          </p:cNvPr>
          <p:cNvSpPr/>
          <p:nvPr/>
        </p:nvSpPr>
        <p:spPr>
          <a:xfrm>
            <a:off x="4989778" y="2575348"/>
            <a:ext cx="2092006" cy="777705"/>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Design</a:t>
            </a:r>
          </a:p>
        </p:txBody>
      </p:sp>
      <p:sp>
        <p:nvSpPr>
          <p:cNvPr id="19" name="Freeform: Shape 18">
            <a:extLst>
              <a:ext uri="{FF2B5EF4-FFF2-40B4-BE49-F238E27FC236}">
                <a16:creationId xmlns:a16="http://schemas.microsoft.com/office/drawing/2014/main" id="{5AF76674-A0B0-643F-2589-0603D224DBC1}"/>
              </a:ext>
            </a:extLst>
          </p:cNvPr>
          <p:cNvSpPr/>
          <p:nvPr/>
        </p:nvSpPr>
        <p:spPr>
          <a:xfrm>
            <a:off x="7101316" y="5150976"/>
            <a:ext cx="3954241" cy="622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Assist with editorial, technical, curatorial and administrative aspects</a:t>
            </a:r>
          </a:p>
        </p:txBody>
      </p:sp>
      <p:sp>
        <p:nvSpPr>
          <p:cNvPr id="20" name="Freeform: Shape 19">
            <a:extLst>
              <a:ext uri="{FF2B5EF4-FFF2-40B4-BE49-F238E27FC236}">
                <a16:creationId xmlns:a16="http://schemas.microsoft.com/office/drawing/2014/main" id="{73714946-F3E9-34E5-5C1E-5B6B2A580080}"/>
              </a:ext>
            </a:extLst>
          </p:cNvPr>
          <p:cNvSpPr/>
          <p:nvPr/>
        </p:nvSpPr>
        <p:spPr>
          <a:xfrm>
            <a:off x="5009316" y="5103449"/>
            <a:ext cx="2092006" cy="66969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Assist</a:t>
            </a:r>
          </a:p>
        </p:txBody>
      </p:sp>
      <p:sp>
        <p:nvSpPr>
          <p:cNvPr id="21" name="Freeform: Shape 20">
            <a:extLst>
              <a:ext uri="{FF2B5EF4-FFF2-40B4-BE49-F238E27FC236}">
                <a16:creationId xmlns:a16="http://schemas.microsoft.com/office/drawing/2014/main" id="{91A72DFA-67C3-AA82-251F-8351A48C85BF}"/>
              </a:ext>
            </a:extLst>
          </p:cNvPr>
          <p:cNvSpPr/>
          <p:nvPr/>
        </p:nvSpPr>
        <p:spPr>
          <a:xfrm>
            <a:off x="7071149" y="948335"/>
            <a:ext cx="3984407" cy="65577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6">
              <a:tint val="40000"/>
              <a:alpha val="90000"/>
              <a:hueOff val="0"/>
              <a:satOff val="0"/>
              <a:lumOff val="0"/>
              <a:alphaOff val="0"/>
            </a:schemeClr>
          </a:lnRef>
          <a:fillRef idx="1">
            <a:schemeClr val="accent6">
              <a:tint val="40000"/>
              <a:alpha val="90000"/>
              <a:hueOff val="0"/>
              <a:satOff val="0"/>
              <a:lumOff val="0"/>
              <a:alphaOff val="0"/>
            </a:schemeClr>
          </a:fillRef>
          <a:effectRef idx="0">
            <a:schemeClr val="accent6">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Test content to make the textbook more understandable and accessible</a:t>
            </a:r>
          </a:p>
        </p:txBody>
      </p:sp>
      <p:sp>
        <p:nvSpPr>
          <p:cNvPr id="22" name="Freeform: Shape 21">
            <a:extLst>
              <a:ext uri="{FF2B5EF4-FFF2-40B4-BE49-F238E27FC236}">
                <a16:creationId xmlns:a16="http://schemas.microsoft.com/office/drawing/2014/main" id="{A15E1F21-7A6F-CEFF-F98D-1A3EB9007FA0}"/>
              </a:ext>
            </a:extLst>
          </p:cNvPr>
          <p:cNvSpPr/>
          <p:nvPr/>
        </p:nvSpPr>
        <p:spPr>
          <a:xfrm>
            <a:off x="4989778" y="925437"/>
            <a:ext cx="2092006" cy="71878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Test</a:t>
            </a:r>
          </a:p>
        </p:txBody>
      </p:sp>
      <p:sp>
        <p:nvSpPr>
          <p:cNvPr id="23" name="Freeform: Shape 22">
            <a:extLst>
              <a:ext uri="{FF2B5EF4-FFF2-40B4-BE49-F238E27FC236}">
                <a16:creationId xmlns:a16="http://schemas.microsoft.com/office/drawing/2014/main" id="{B7B2E500-7644-9604-AD34-17208EA8068A}"/>
              </a:ext>
            </a:extLst>
          </p:cNvPr>
          <p:cNvSpPr/>
          <p:nvPr/>
        </p:nvSpPr>
        <p:spPr>
          <a:xfrm>
            <a:off x="7081783" y="1806021"/>
            <a:ext cx="3954240" cy="538250"/>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100000" t="100000"/>
            </a:path>
            <a:tileRect r="-100000" b="-100000"/>
          </a:gradFill>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latin typeface="+mn-lt"/>
              </a:rPr>
              <a:t>Review to eliminate expert blind spots</a:t>
            </a:r>
          </a:p>
        </p:txBody>
      </p:sp>
      <p:sp>
        <p:nvSpPr>
          <p:cNvPr id="24" name="Freeform: Shape 23">
            <a:extLst>
              <a:ext uri="{FF2B5EF4-FFF2-40B4-BE49-F238E27FC236}">
                <a16:creationId xmlns:a16="http://schemas.microsoft.com/office/drawing/2014/main" id="{34A21A7E-2736-7D78-104E-FC2ACDCDB184}"/>
              </a:ext>
            </a:extLst>
          </p:cNvPr>
          <p:cNvSpPr/>
          <p:nvPr/>
        </p:nvSpPr>
        <p:spPr>
          <a:xfrm>
            <a:off x="4989778" y="1771806"/>
            <a:ext cx="2092006" cy="601978"/>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rgbClr val="0070C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dirty="0"/>
              <a:t>Review</a:t>
            </a:r>
            <a:endParaRPr lang="en-US" sz="2800" u="none" kern="1200" dirty="0"/>
          </a:p>
        </p:txBody>
      </p:sp>
      <p:sp>
        <p:nvSpPr>
          <p:cNvPr id="25" name="Freeform: Shape 24">
            <a:extLst>
              <a:ext uri="{FF2B5EF4-FFF2-40B4-BE49-F238E27FC236}">
                <a16:creationId xmlns:a16="http://schemas.microsoft.com/office/drawing/2014/main" id="{BFD82992-6CFE-6256-BA5E-B17A7EFCDC8C}"/>
              </a:ext>
            </a:extLst>
          </p:cNvPr>
          <p:cNvSpPr/>
          <p:nvPr/>
        </p:nvSpPr>
        <p:spPr>
          <a:xfrm>
            <a:off x="7101321" y="6013281"/>
            <a:ext cx="3954236" cy="583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Collaborate with staff and peers to bring their culture into the content</a:t>
            </a:r>
          </a:p>
        </p:txBody>
      </p:sp>
      <p:sp>
        <p:nvSpPr>
          <p:cNvPr id="26" name="Freeform: Shape 25">
            <a:extLst>
              <a:ext uri="{FF2B5EF4-FFF2-40B4-BE49-F238E27FC236}">
                <a16:creationId xmlns:a16="http://schemas.microsoft.com/office/drawing/2014/main" id="{6DE41FAC-EA0C-C62E-1A3B-EF95F5E21A24}"/>
              </a:ext>
            </a:extLst>
          </p:cNvPr>
          <p:cNvSpPr/>
          <p:nvPr/>
        </p:nvSpPr>
        <p:spPr>
          <a:xfrm>
            <a:off x="5009316" y="5896512"/>
            <a:ext cx="2092006" cy="71878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Collaborate</a:t>
            </a:r>
          </a:p>
        </p:txBody>
      </p:sp>
      <p:grpSp>
        <p:nvGrpSpPr>
          <p:cNvPr id="3" name="Group 2">
            <a:extLst>
              <a:ext uri="{FF2B5EF4-FFF2-40B4-BE49-F238E27FC236}">
                <a16:creationId xmlns:a16="http://schemas.microsoft.com/office/drawing/2014/main" id="{E60E0D54-BC57-04C3-BE16-973C08634199}"/>
              </a:ext>
            </a:extLst>
          </p:cNvPr>
          <p:cNvGrpSpPr/>
          <p:nvPr/>
        </p:nvGrpSpPr>
        <p:grpSpPr>
          <a:xfrm>
            <a:off x="1352033" y="3845883"/>
            <a:ext cx="2092006" cy="777705"/>
            <a:chOff x="0" y="485"/>
            <a:chExt cx="2092006" cy="777705"/>
          </a:xfrm>
          <a:solidFill>
            <a:srgbClr val="FF0000"/>
          </a:solidFill>
        </p:grpSpPr>
        <p:sp>
          <p:nvSpPr>
            <p:cNvPr id="4" name="Rectangle: Rounded Corners 3">
              <a:extLst>
                <a:ext uri="{FF2B5EF4-FFF2-40B4-BE49-F238E27FC236}">
                  <a16:creationId xmlns:a16="http://schemas.microsoft.com/office/drawing/2014/main" id="{3FA1975C-B130-7F42-C63E-E6B0DE6C4689}"/>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ZA"/>
            </a:p>
          </p:txBody>
        </p:sp>
        <p:sp>
          <p:nvSpPr>
            <p:cNvPr id="6" name="Rectangle: Rounded Corners 4">
              <a:extLst>
                <a:ext uri="{FF2B5EF4-FFF2-40B4-BE49-F238E27FC236}">
                  <a16:creationId xmlns:a16="http://schemas.microsoft.com/office/drawing/2014/main" id="{4761F46D-6F0D-D6CA-F869-452C3585D2C1}"/>
                </a:ext>
              </a:extLst>
            </p:cNvPr>
            <p:cNvSpPr txBox="1"/>
            <p:nvPr/>
          </p:nvSpPr>
          <p:spPr>
            <a:xfrm>
              <a:off x="37964"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Author</a:t>
              </a:r>
            </a:p>
          </p:txBody>
        </p:sp>
      </p:grpSp>
      <p:grpSp>
        <p:nvGrpSpPr>
          <p:cNvPr id="7" name="Group 6">
            <a:extLst>
              <a:ext uri="{FF2B5EF4-FFF2-40B4-BE49-F238E27FC236}">
                <a16:creationId xmlns:a16="http://schemas.microsoft.com/office/drawing/2014/main" id="{E27F79D7-F7EB-BC5E-4C4B-D6C92D49F6C0}"/>
              </a:ext>
            </a:extLst>
          </p:cNvPr>
          <p:cNvGrpSpPr/>
          <p:nvPr/>
        </p:nvGrpSpPr>
        <p:grpSpPr>
          <a:xfrm>
            <a:off x="1352033" y="4880441"/>
            <a:ext cx="2092006" cy="777705"/>
            <a:chOff x="0" y="485"/>
            <a:chExt cx="2092006" cy="777705"/>
          </a:xfrm>
          <a:solidFill>
            <a:srgbClr val="FF0000"/>
          </a:solidFill>
        </p:grpSpPr>
        <p:sp>
          <p:nvSpPr>
            <p:cNvPr id="8" name="Rectangle: Rounded Corners 7">
              <a:extLst>
                <a:ext uri="{FF2B5EF4-FFF2-40B4-BE49-F238E27FC236}">
                  <a16:creationId xmlns:a16="http://schemas.microsoft.com/office/drawing/2014/main" id="{16692935-127F-5DF3-8BB7-193FC83317C6}"/>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ZA"/>
            </a:p>
          </p:txBody>
        </p:sp>
        <p:sp>
          <p:nvSpPr>
            <p:cNvPr id="9" name="Rectangle: Rounded Corners 4">
              <a:extLst>
                <a:ext uri="{FF2B5EF4-FFF2-40B4-BE49-F238E27FC236}">
                  <a16:creationId xmlns:a16="http://schemas.microsoft.com/office/drawing/2014/main" id="{32BB0839-5516-2FF7-020D-877A77165873}"/>
                </a:ext>
              </a:extLst>
            </p:cNvPr>
            <p:cNvSpPr txBox="1"/>
            <p:nvPr/>
          </p:nvSpPr>
          <p:spPr>
            <a:xfrm>
              <a:off x="48597"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Co-editor</a:t>
              </a:r>
            </a:p>
          </p:txBody>
        </p:sp>
      </p:grpSp>
      <p:sp>
        <p:nvSpPr>
          <p:cNvPr id="27" name="Freeform: Shape 26">
            <a:extLst>
              <a:ext uri="{FF2B5EF4-FFF2-40B4-BE49-F238E27FC236}">
                <a16:creationId xmlns:a16="http://schemas.microsoft.com/office/drawing/2014/main" id="{D13FA135-F698-0517-C713-C5757A8E8813}"/>
              </a:ext>
            </a:extLst>
          </p:cNvPr>
          <p:cNvSpPr/>
          <p:nvPr/>
        </p:nvSpPr>
        <p:spPr>
          <a:xfrm>
            <a:off x="7071150" y="4278038"/>
            <a:ext cx="3957694" cy="622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100000" t="100000"/>
            </a:path>
            <a:tileRect r="-100000" b="-100000"/>
          </a:gra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dirty="0">
                <a:solidFill>
                  <a:schemeClr val="tx1"/>
                </a:solidFill>
              </a:rPr>
              <a:t>Proofread text to ensure consistency, correct grammatical errors and format references</a:t>
            </a:r>
            <a:endParaRPr lang="en-US" sz="1400" b="1" u="none" kern="1200" dirty="0">
              <a:solidFill>
                <a:schemeClr val="tx1"/>
              </a:solidFill>
            </a:endParaRPr>
          </a:p>
        </p:txBody>
      </p:sp>
      <p:sp>
        <p:nvSpPr>
          <p:cNvPr id="28" name="Freeform: Shape 27">
            <a:extLst>
              <a:ext uri="{FF2B5EF4-FFF2-40B4-BE49-F238E27FC236}">
                <a16:creationId xmlns:a16="http://schemas.microsoft.com/office/drawing/2014/main" id="{7B5CA9AF-48EB-8C93-C4E7-6CB98BAF0594}"/>
              </a:ext>
            </a:extLst>
          </p:cNvPr>
          <p:cNvSpPr/>
          <p:nvPr/>
        </p:nvSpPr>
        <p:spPr>
          <a:xfrm>
            <a:off x="5001273" y="4222443"/>
            <a:ext cx="2092006" cy="688394"/>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rgbClr val="7030A0"/>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dirty="0"/>
              <a:t>Proofread</a:t>
            </a:r>
          </a:p>
        </p:txBody>
      </p:sp>
      <p:grpSp>
        <p:nvGrpSpPr>
          <p:cNvPr id="29" name="Group 28">
            <a:extLst>
              <a:ext uri="{FF2B5EF4-FFF2-40B4-BE49-F238E27FC236}">
                <a16:creationId xmlns:a16="http://schemas.microsoft.com/office/drawing/2014/main" id="{2446518B-860A-9529-EB3D-9C604E0C009D}"/>
              </a:ext>
            </a:extLst>
          </p:cNvPr>
          <p:cNvGrpSpPr/>
          <p:nvPr/>
        </p:nvGrpSpPr>
        <p:grpSpPr>
          <a:xfrm>
            <a:off x="1352033" y="5923740"/>
            <a:ext cx="2092006" cy="777705"/>
            <a:chOff x="0" y="485"/>
            <a:chExt cx="2092006" cy="777705"/>
          </a:xfrm>
          <a:solidFill>
            <a:srgbClr val="FF0000"/>
          </a:solidFill>
        </p:grpSpPr>
        <p:sp>
          <p:nvSpPr>
            <p:cNvPr id="30" name="Rectangle: Rounded Corners 29">
              <a:extLst>
                <a:ext uri="{FF2B5EF4-FFF2-40B4-BE49-F238E27FC236}">
                  <a16:creationId xmlns:a16="http://schemas.microsoft.com/office/drawing/2014/main" id="{5418B4FF-6EB8-4EB9-6339-5E1720FC6BF4}"/>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ZA"/>
            </a:p>
          </p:txBody>
        </p:sp>
        <p:sp>
          <p:nvSpPr>
            <p:cNvPr id="31" name="Rectangle: Rounded Corners 4">
              <a:extLst>
                <a:ext uri="{FF2B5EF4-FFF2-40B4-BE49-F238E27FC236}">
                  <a16:creationId xmlns:a16="http://schemas.microsoft.com/office/drawing/2014/main" id="{028DD004-A25A-8183-5EF4-B5C4B334764E}"/>
                </a:ext>
              </a:extLst>
            </p:cNvPr>
            <p:cNvSpPr txBox="1"/>
            <p:nvPr/>
          </p:nvSpPr>
          <p:spPr>
            <a:xfrm>
              <a:off x="48597"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Translator</a:t>
              </a:r>
            </a:p>
          </p:txBody>
        </p:sp>
      </p:grpSp>
      <p:sp>
        <p:nvSpPr>
          <p:cNvPr id="32" name="Freeform: Shape 31">
            <a:extLst>
              <a:ext uri="{FF2B5EF4-FFF2-40B4-BE49-F238E27FC236}">
                <a16:creationId xmlns:a16="http://schemas.microsoft.com/office/drawing/2014/main" id="{F854C4C1-885A-09E1-E2ED-01373FADF78B}"/>
              </a:ext>
            </a:extLst>
          </p:cNvPr>
          <p:cNvSpPr/>
          <p:nvPr/>
        </p:nvSpPr>
        <p:spPr>
          <a:xfrm>
            <a:off x="7085236" y="3072414"/>
            <a:ext cx="3954241" cy="259558"/>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dirty="0"/>
              <a:t>Design book concept and approach to layout</a:t>
            </a:r>
          </a:p>
        </p:txBody>
      </p:sp>
      <p:sp>
        <p:nvSpPr>
          <p:cNvPr id="33" name="TextBox 32">
            <a:extLst>
              <a:ext uri="{FF2B5EF4-FFF2-40B4-BE49-F238E27FC236}">
                <a16:creationId xmlns:a16="http://schemas.microsoft.com/office/drawing/2014/main" id="{644ACF49-E517-B741-3AF9-40EFD6E35EC8}"/>
              </a:ext>
            </a:extLst>
          </p:cNvPr>
          <p:cNvSpPr txBox="1"/>
          <p:nvPr/>
        </p:nvSpPr>
        <p:spPr>
          <a:xfrm>
            <a:off x="308344" y="138040"/>
            <a:ext cx="4425021" cy="2862322"/>
          </a:xfrm>
          <a:prstGeom prst="rect">
            <a:avLst/>
          </a:prstGeom>
          <a:noFill/>
        </p:spPr>
        <p:txBody>
          <a:bodyPr wrap="square" rtlCol="0">
            <a:spAutoFit/>
          </a:bodyPr>
          <a:lstStyle/>
          <a:p>
            <a:r>
              <a:rPr lang="en-ZA" sz="3600" b="1" dirty="0">
                <a:latin typeface="Arial" panose="020B0604020202020204" pitchFamily="34" charset="0"/>
                <a:cs typeface="Arial" panose="020B0604020202020204" pitchFamily="34" charset="0"/>
              </a:rPr>
              <a:t>Student/ LD roles and activities in open textbook co-creation initiatives at UCT</a:t>
            </a:r>
          </a:p>
        </p:txBody>
      </p:sp>
    </p:spTree>
    <p:extLst>
      <p:ext uri="{BB962C8B-B14F-4D97-AF65-F5344CB8AC3E}">
        <p14:creationId xmlns:p14="http://schemas.microsoft.com/office/powerpoint/2010/main" val="4293965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184D3-23AF-CBFA-F298-FC103C7CB0F3}"/>
              </a:ext>
            </a:extLst>
          </p:cNvPr>
          <p:cNvSpPr>
            <a:spLocks noGrp="1"/>
          </p:cNvSpPr>
          <p:nvPr>
            <p:ph type="title"/>
          </p:nvPr>
        </p:nvSpPr>
        <p:spPr>
          <a:xfrm>
            <a:off x="838200" y="495753"/>
            <a:ext cx="10515600" cy="726557"/>
          </a:xfrm>
          <a:solidFill>
            <a:srgbClr val="0070C0"/>
          </a:solidFill>
        </p:spPr>
        <p:txBody>
          <a:bodyPr>
            <a:normAutofit/>
          </a:bodyPr>
          <a:lstStyle/>
          <a:p>
            <a:r>
              <a:rPr lang="en-US" sz="3200" b="1" dirty="0">
                <a:solidFill>
                  <a:schemeClr val="bg1"/>
                </a:solidFill>
                <a:latin typeface="Arial" panose="020B0604020202020204" pitchFamily="34" charset="0"/>
                <a:ea typeface="+mj-lt"/>
                <a:cs typeface="Arial" panose="020B0604020202020204" pitchFamily="34" charset="0"/>
              </a:rPr>
              <a:t>Benefits of open textbooks</a:t>
            </a:r>
          </a:p>
        </p:txBody>
      </p:sp>
      <p:sp>
        <p:nvSpPr>
          <p:cNvPr id="3" name="Content Placeholder 2">
            <a:extLst>
              <a:ext uri="{FF2B5EF4-FFF2-40B4-BE49-F238E27FC236}">
                <a16:creationId xmlns:a16="http://schemas.microsoft.com/office/drawing/2014/main" id="{F3ACD136-A0F2-DE76-AAF2-1132F9168B29}"/>
              </a:ext>
            </a:extLst>
          </p:cNvPr>
          <p:cNvSpPr>
            <a:spLocks noGrp="1"/>
          </p:cNvSpPr>
          <p:nvPr>
            <p:ph idx="1"/>
          </p:nvPr>
        </p:nvSpPr>
        <p:spPr>
          <a:xfrm>
            <a:off x="838200" y="1390261"/>
            <a:ext cx="10515600" cy="4786702"/>
          </a:xfrm>
        </p:spPr>
        <p:txBody>
          <a:bodyPr>
            <a:normAutofit/>
          </a:bodyPr>
          <a:lstStyle/>
          <a:p>
            <a:r>
              <a:rPr lang="en-US" sz="2400" dirty="0"/>
              <a:t>Open textbooks save money</a:t>
            </a:r>
          </a:p>
          <a:p>
            <a:r>
              <a:rPr lang="en-US" sz="2400" dirty="0"/>
              <a:t>Open textbooks allow for curriculum change through tailored content and assessment</a:t>
            </a:r>
          </a:p>
          <a:p>
            <a:pPr lvl="1"/>
            <a:r>
              <a:rPr lang="en-US" sz="2000" dirty="0"/>
              <a:t>A number of respondents indicated that having the assurance that students are able to access the required text enables them to ask more questions that integrate deeply with course content and to ask different kinds of assessment questions which acquire closer reading and engagement with the text.</a:t>
            </a:r>
          </a:p>
          <a:p>
            <a:r>
              <a:rPr lang="en-US" sz="2400" dirty="0"/>
              <a:t>Open textbooks are openly licensed, therefore can be used, re-used, shared, re-mixed in various ways according to needs and context</a:t>
            </a:r>
          </a:p>
          <a:p>
            <a:r>
              <a:rPr lang="en-US" sz="2400" dirty="0"/>
              <a:t>Open textbooks allow for collaboration and co-creation</a:t>
            </a:r>
          </a:p>
          <a:p>
            <a:pPr lvl="1"/>
            <a:r>
              <a:rPr lang="en-US" sz="2000" dirty="0"/>
              <a:t>Open textbook authorship models are providing avenues to explore innovative, student-</a:t>
            </a:r>
            <a:r>
              <a:rPr lang="en-US" sz="2000" dirty="0" err="1"/>
              <a:t>centred</a:t>
            </a:r>
            <a:r>
              <a:rPr lang="en-US" sz="2000" dirty="0"/>
              <a:t> pedagogical approaches, </a:t>
            </a:r>
            <a:r>
              <a:rPr lang="en-ZA" sz="2000" dirty="0">
                <a:solidFill>
                  <a:schemeClr val="dk1"/>
                </a:solidFill>
              </a:rPr>
              <a:t>shift power dynamics and build confidence in terms of students’ ability to contribute.</a:t>
            </a:r>
            <a:endParaRPr lang="en-US" sz="2000" dirty="0"/>
          </a:p>
        </p:txBody>
      </p:sp>
    </p:spTree>
    <p:extLst>
      <p:ext uri="{BB962C8B-B14F-4D97-AF65-F5344CB8AC3E}">
        <p14:creationId xmlns:p14="http://schemas.microsoft.com/office/powerpoint/2010/main" val="93567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EDBE-2358-884D-45ED-B8AE9E06835C}"/>
              </a:ext>
            </a:extLst>
          </p:cNvPr>
          <p:cNvSpPr>
            <a:spLocks noGrp="1"/>
          </p:cNvSpPr>
          <p:nvPr>
            <p:ph type="title"/>
          </p:nvPr>
        </p:nvSpPr>
        <p:spPr>
          <a:xfrm>
            <a:off x="838200" y="365125"/>
            <a:ext cx="10515600" cy="1034467"/>
          </a:xfrm>
          <a:solidFill>
            <a:srgbClr val="0070C0"/>
          </a:solidFill>
        </p:spPr>
        <p:txBody>
          <a:bodyPr>
            <a:normAutofit/>
          </a:bodyPr>
          <a:lstStyle/>
          <a:p>
            <a:r>
              <a:rPr lang="en-US" sz="3600" b="1" dirty="0">
                <a:solidFill>
                  <a:schemeClr val="bg1"/>
                </a:solidFill>
                <a:latin typeface="Arial" panose="020B0604020202020204" pitchFamily="34" charset="0"/>
                <a:ea typeface="+mj-lt"/>
                <a:cs typeface="Arial" panose="020B0604020202020204" pitchFamily="34" charset="0"/>
              </a:rPr>
              <a:t>Challenges of open textbooks</a:t>
            </a:r>
            <a:endParaRPr lang="en-ZA" sz="3600" b="1" dirty="0">
              <a:solidFill>
                <a:schemeClr val="bg1"/>
              </a:solidFill>
            </a:endParaRPr>
          </a:p>
        </p:txBody>
      </p:sp>
      <p:sp>
        <p:nvSpPr>
          <p:cNvPr id="3" name="Content Placeholder 2">
            <a:extLst>
              <a:ext uri="{FF2B5EF4-FFF2-40B4-BE49-F238E27FC236}">
                <a16:creationId xmlns:a16="http://schemas.microsoft.com/office/drawing/2014/main" id="{0CF9BC17-6E25-F254-2053-A035484849B6}"/>
              </a:ext>
            </a:extLst>
          </p:cNvPr>
          <p:cNvSpPr>
            <a:spLocks noGrp="1"/>
          </p:cNvSpPr>
          <p:nvPr>
            <p:ph idx="1"/>
          </p:nvPr>
        </p:nvSpPr>
        <p:spPr/>
        <p:txBody>
          <a:bodyPr>
            <a:normAutofit fontScale="77500" lnSpcReduction="20000"/>
          </a:bodyPr>
          <a:lstStyle/>
          <a:p>
            <a:r>
              <a:rPr lang="en-US" dirty="0"/>
              <a:t>Time is a significant cost to the academic in open textbook production</a:t>
            </a:r>
          </a:p>
          <a:p>
            <a:pPr lvl="1"/>
            <a:r>
              <a:rPr lang="en-US" dirty="0"/>
              <a:t>time required to produce and publish open textbooks is a significant cost and the most substantial barrier to open textbook creation. As one author stated: “Honestly, the biggest problem is time. It takes time to produce a really good book and get it written and checked … there needs to be support for people to have time to just write.”</a:t>
            </a:r>
          </a:p>
          <a:p>
            <a:pPr marL="571500" lvl="0" indent="-457200" rtl="0">
              <a:spcBef>
                <a:spcPts val="1200"/>
              </a:spcBef>
              <a:spcAft>
                <a:spcPts val="0"/>
              </a:spcAft>
              <a:buClr>
                <a:schemeClr val="dk1"/>
              </a:buClr>
              <a:buSzPts val="1800"/>
            </a:pPr>
            <a:r>
              <a:rPr lang="en-ZA" dirty="0">
                <a:solidFill>
                  <a:schemeClr val="dk1"/>
                </a:solidFill>
              </a:rPr>
              <a:t>Strategies that the authors employed politically challenge the status quo, shift power dynamics, and counter existing publishing models.</a:t>
            </a:r>
          </a:p>
          <a:p>
            <a:pPr marL="571500" lvl="0" indent="-457200" rtl="0">
              <a:spcBef>
                <a:spcPts val="1200"/>
              </a:spcBef>
              <a:spcAft>
                <a:spcPts val="0"/>
              </a:spcAft>
              <a:buClr>
                <a:schemeClr val="dk1"/>
              </a:buClr>
              <a:buSzPts val="1800"/>
            </a:pPr>
            <a:r>
              <a:rPr lang="en" sz="2800" dirty="0"/>
              <a:t>Collaboration with students or colleagues is always challenging</a:t>
            </a:r>
          </a:p>
          <a:p>
            <a:pPr lvl="2"/>
            <a:r>
              <a:rPr lang="en" sz="2400" dirty="0"/>
              <a:t>“any time that they spend working on something like this is time taken away from their actual studies.”</a:t>
            </a:r>
          </a:p>
          <a:p>
            <a:pPr lvl="2"/>
            <a:r>
              <a:rPr lang="en" sz="2400" dirty="0"/>
              <a:t>Time pressures on students</a:t>
            </a:r>
            <a:endParaRPr lang="en-US" dirty="0"/>
          </a:p>
          <a:p>
            <a:pPr>
              <a:spcBef>
                <a:spcPts val="1600"/>
              </a:spcBef>
            </a:pPr>
            <a:r>
              <a:rPr lang="en-ZA" dirty="0">
                <a:solidFill>
                  <a:srgbClr val="000000"/>
                </a:solidFill>
              </a:rPr>
              <a:t>Disciplinary divergence</a:t>
            </a:r>
          </a:p>
          <a:p>
            <a:pPr>
              <a:spcBef>
                <a:spcPts val="1600"/>
              </a:spcBef>
            </a:pPr>
            <a:r>
              <a:rPr lang="en-ZA" dirty="0">
                <a:solidFill>
                  <a:srgbClr val="000000"/>
                </a:solidFill>
              </a:rPr>
              <a:t>Varying levels of technical proficiency (staff and students)</a:t>
            </a:r>
          </a:p>
          <a:p>
            <a:pPr>
              <a:spcBef>
                <a:spcPts val="1600"/>
              </a:spcBef>
            </a:pPr>
            <a:r>
              <a:rPr lang="en-ZA" dirty="0">
                <a:solidFill>
                  <a:srgbClr val="000000"/>
                </a:solidFill>
              </a:rPr>
              <a:t>Avoid straight-jacketing creative practice</a:t>
            </a:r>
          </a:p>
          <a:p>
            <a:endParaRPr lang="en-ZA" dirty="0"/>
          </a:p>
        </p:txBody>
      </p:sp>
    </p:spTree>
    <p:extLst>
      <p:ext uri="{BB962C8B-B14F-4D97-AF65-F5344CB8AC3E}">
        <p14:creationId xmlns:p14="http://schemas.microsoft.com/office/powerpoint/2010/main" val="190907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C1161-26AD-5C9D-0E8F-082A64BF4A08}"/>
              </a:ext>
            </a:extLst>
          </p:cNvPr>
          <p:cNvSpPr>
            <a:spLocks noGrp="1"/>
          </p:cNvSpPr>
          <p:nvPr>
            <p:ph type="title"/>
          </p:nvPr>
        </p:nvSpPr>
        <p:spPr>
          <a:xfrm>
            <a:off x="763555" y="421110"/>
            <a:ext cx="10515600" cy="950490"/>
          </a:xfrm>
          <a:solidFill>
            <a:srgbClr val="0070C0"/>
          </a:solidFill>
        </p:spPr>
        <p:txBody>
          <a:bodyPr>
            <a:normAutofit fontScale="90000"/>
          </a:bodyPr>
          <a:lstStyle/>
          <a:p>
            <a:r>
              <a:rPr lang="en-US" sz="3600" b="1" dirty="0">
                <a:solidFill>
                  <a:schemeClr val="bg1"/>
                </a:solidFill>
                <a:latin typeface="Arial" panose="020B0604020202020204" pitchFamily="34" charset="0"/>
                <a:cs typeface="Arial" panose="020B0604020202020204" pitchFamily="34" charset="0"/>
              </a:rPr>
              <a:t>Open textbook development and learning design</a:t>
            </a:r>
          </a:p>
        </p:txBody>
      </p:sp>
      <p:sp>
        <p:nvSpPr>
          <p:cNvPr id="3" name="Content Placeholder 2">
            <a:extLst>
              <a:ext uri="{FF2B5EF4-FFF2-40B4-BE49-F238E27FC236}">
                <a16:creationId xmlns:a16="http://schemas.microsoft.com/office/drawing/2014/main" id="{C3C2F027-C067-DA93-291C-F493D939636C}"/>
              </a:ext>
            </a:extLst>
          </p:cNvPr>
          <p:cNvSpPr>
            <a:spLocks noGrp="1"/>
          </p:cNvSpPr>
          <p:nvPr>
            <p:ph idx="1"/>
          </p:nvPr>
        </p:nvSpPr>
        <p:spPr/>
        <p:txBody>
          <a:bodyPr>
            <a:normAutofit fontScale="77500" lnSpcReduction="20000"/>
          </a:bodyPr>
          <a:lstStyle/>
          <a:p>
            <a:r>
              <a:rPr lang="en-US" dirty="0"/>
              <a:t>Similar principles, practices and imperatives focused on inclusivity, equity, and aiding the learning experience for students</a:t>
            </a:r>
          </a:p>
          <a:p>
            <a:r>
              <a:rPr lang="en-US" dirty="0"/>
              <a:t>We have had opportunities to work with people with expertise in learning design and UDL that we are learning a lot from for in our own work (</a:t>
            </a:r>
            <a:r>
              <a:rPr lang="en-US" dirty="0" err="1"/>
              <a:t>e.g</a:t>
            </a:r>
            <a:r>
              <a:rPr lang="en-US" dirty="0"/>
              <a:t> </a:t>
            </a:r>
            <a:r>
              <a:rPr lang="en-US" dirty="0" err="1"/>
              <a:t>Jes</a:t>
            </a:r>
            <a:r>
              <a:rPr lang="en-US" dirty="0"/>
              <a:t> in Disabilities Studies and Inclusive Education project helping with logos, chapter structures, </a:t>
            </a:r>
            <a:r>
              <a:rPr lang="en-US" dirty="0" err="1"/>
              <a:t>etc</a:t>
            </a:r>
            <a:r>
              <a:rPr lang="en-US" dirty="0"/>
              <a:t>)</a:t>
            </a:r>
          </a:p>
          <a:p>
            <a:r>
              <a:rPr lang="en-US" dirty="0"/>
              <a:t>We are seeing practical examples of how aspects of UDL are being conceived and used in the world such as the </a:t>
            </a:r>
            <a:r>
              <a:rPr lang="en-US" dirty="0" err="1"/>
              <a:t>colour</a:t>
            </a:r>
            <a:r>
              <a:rPr lang="en-US" dirty="0"/>
              <a:t> choice of the Springboks uniform for the world cup</a:t>
            </a:r>
          </a:p>
          <a:p>
            <a:pPr marL="0" indent="0" algn="l">
              <a:buNone/>
            </a:pPr>
            <a:endParaRPr lang="en-ZA" b="1" i="0" cap="all" dirty="0">
              <a:solidFill>
                <a:srgbClr val="000000"/>
              </a:solidFill>
              <a:effectLst/>
              <a:latin typeface="-apple-system"/>
            </a:endParaRPr>
          </a:p>
          <a:p>
            <a:pPr marL="0" indent="0">
              <a:buNone/>
            </a:pPr>
            <a:br>
              <a:rPr lang="en-ZA" dirty="0"/>
            </a:br>
            <a:endParaRPr lang="en-US" dirty="0"/>
          </a:p>
          <a:p>
            <a:pPr marL="0" indent="0">
              <a:buNone/>
            </a:pPr>
            <a:endParaRPr lang="en-US" dirty="0"/>
          </a:p>
          <a:p>
            <a:endParaRPr lang="en-US" dirty="0"/>
          </a:p>
          <a:p>
            <a:r>
              <a:rPr lang="en-US" dirty="0"/>
              <a:t>Thinking about ways in which to engage with the UDL principles as we advance in our work</a:t>
            </a:r>
          </a:p>
          <a:p>
            <a:endParaRPr lang="en-US" dirty="0"/>
          </a:p>
        </p:txBody>
      </p:sp>
      <p:sp>
        <p:nvSpPr>
          <p:cNvPr id="4" name="TextBox 3">
            <a:extLst>
              <a:ext uri="{FF2B5EF4-FFF2-40B4-BE49-F238E27FC236}">
                <a16:creationId xmlns:a16="http://schemas.microsoft.com/office/drawing/2014/main" id="{5B727561-4FC6-2F2A-BF11-8BE8E518D617}"/>
              </a:ext>
            </a:extLst>
          </p:cNvPr>
          <p:cNvSpPr txBox="1"/>
          <p:nvPr/>
        </p:nvSpPr>
        <p:spPr>
          <a:xfrm>
            <a:off x="838200" y="4046408"/>
            <a:ext cx="10515600" cy="1107996"/>
          </a:xfrm>
          <a:prstGeom prst="rect">
            <a:avLst/>
          </a:prstGeom>
          <a:noFill/>
          <a:ln w="38100">
            <a:solidFill>
              <a:schemeClr val="accent1"/>
            </a:solidFill>
          </a:ln>
        </p:spPr>
        <p:txBody>
          <a:bodyPr wrap="square" rtlCol="0">
            <a:spAutoFit/>
          </a:bodyPr>
          <a:lstStyle/>
          <a:p>
            <a:pPr marL="0" indent="0" algn="l">
              <a:buNone/>
            </a:pPr>
            <a:r>
              <a:rPr lang="en-ZA" sz="1800" b="1" i="0" cap="all" dirty="0">
                <a:solidFill>
                  <a:srgbClr val="000000"/>
                </a:solidFill>
                <a:effectLst/>
                <a:latin typeface="-apple-system"/>
              </a:rPr>
              <a:t>RUGBY WORLD CUP’S COLOUR VISION DEFICIENCY POLICY</a:t>
            </a:r>
            <a:endParaRPr lang="en-ZA" sz="1800" b="0" i="0" cap="all" dirty="0">
              <a:solidFill>
                <a:srgbClr val="000000"/>
              </a:solidFill>
              <a:effectLst/>
              <a:latin typeface="-apple-system"/>
            </a:endParaRPr>
          </a:p>
          <a:p>
            <a:pPr algn="l"/>
            <a:r>
              <a:rPr lang="en-ZA" sz="1800" b="0" i="0" dirty="0">
                <a:solidFill>
                  <a:srgbClr val="000000"/>
                </a:solidFill>
                <a:effectLst/>
                <a:latin typeface="-apple-system"/>
              </a:rPr>
              <a:t>According to World Rugby, from 2025, all teams will be subjected to a new policy that caters to fans, players, and even match officials with colour vision deficiency, commonly known as colour blindness. </a:t>
            </a:r>
          </a:p>
          <a:p>
            <a:r>
              <a:rPr lang="en-US" sz="1200" dirty="0"/>
              <a:t>https://</a:t>
            </a:r>
            <a:r>
              <a:rPr lang="en-US" sz="1200" dirty="0" err="1"/>
              <a:t>www.thesouthafrican.com</a:t>
            </a:r>
            <a:r>
              <a:rPr lang="en-US" sz="1200" dirty="0"/>
              <a:t>/lifestyle/celeb-news/breaking-springboks-vs-scotland-highlights-away-kit-rugby-world-cup-latest-10-september-2023/</a:t>
            </a:r>
          </a:p>
        </p:txBody>
      </p:sp>
    </p:spTree>
    <p:extLst>
      <p:ext uri="{BB962C8B-B14F-4D97-AF65-F5344CB8AC3E}">
        <p14:creationId xmlns:p14="http://schemas.microsoft.com/office/powerpoint/2010/main" val="518211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p:nvPr/>
        </p:nvSpPr>
        <p:spPr>
          <a:xfrm>
            <a:off x="838200" y="1943401"/>
            <a:ext cx="10515600" cy="405645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33" tIns="45700" rIns="91433" bIns="45700" anchor="t" anchorCtr="0">
            <a:spAutoFit/>
          </a:bodyPr>
          <a:lstStyle/>
          <a:p>
            <a:pPr marL="609585" defTabSz="1219170">
              <a:lnSpc>
                <a:spcPct val="115000"/>
              </a:lnSpc>
              <a:buClr>
                <a:srgbClr val="000000"/>
              </a:buClr>
              <a:buSzPts val="2400"/>
            </a:pPr>
            <a:r>
              <a:rPr lang="en-GB" sz="3200" b="1" kern="0">
                <a:solidFill>
                  <a:srgbClr val="000000"/>
                </a:solidFill>
                <a:latin typeface="Calibri"/>
                <a:ea typeface="Calibri"/>
                <a:cs typeface="Calibri"/>
                <a:sym typeface="Calibri"/>
              </a:rPr>
              <a:t>To contribute to improving </a:t>
            </a:r>
            <a:r>
              <a:rPr lang="en-GB" sz="3200" b="1" i="1" kern="0">
                <a:solidFill>
                  <a:srgbClr val="000000"/>
                </a:solidFill>
                <a:latin typeface="Calibri"/>
                <a:ea typeface="Calibri"/>
                <a:cs typeface="Calibri"/>
                <a:sym typeface="Calibri"/>
              </a:rPr>
              <a:t>inclusion</a:t>
            </a:r>
            <a:r>
              <a:rPr lang="en-GB" sz="3200" b="1" kern="0">
                <a:solidFill>
                  <a:srgbClr val="000000"/>
                </a:solidFill>
                <a:latin typeface="Calibri"/>
                <a:ea typeface="Calibri"/>
                <a:cs typeface="Calibri"/>
                <a:sym typeface="Calibri"/>
              </a:rPr>
              <a:t> in South African higher education by addressing equitable access to relevant learning resources.</a:t>
            </a:r>
            <a:endParaRPr sz="3200" b="1" kern="0" dirty="0">
              <a:solidFill>
                <a:srgbClr val="000000"/>
              </a:solidFill>
              <a:latin typeface="Calibri"/>
              <a:ea typeface="Calibri"/>
              <a:cs typeface="Calibri"/>
              <a:sym typeface="Calibri"/>
            </a:endParaRPr>
          </a:p>
          <a:p>
            <a:pPr marL="609585" defTabSz="1219170">
              <a:lnSpc>
                <a:spcPct val="115000"/>
              </a:lnSpc>
              <a:buClr>
                <a:srgbClr val="000000"/>
              </a:buClr>
              <a:buSzPts val="2400"/>
            </a:pPr>
            <a:endParaRPr sz="3200" b="1" kern="0" dirty="0">
              <a:solidFill>
                <a:srgbClr val="000000"/>
              </a:solidFill>
              <a:latin typeface="Calibri"/>
              <a:ea typeface="Calibri"/>
              <a:cs typeface="Calibri"/>
              <a:sym typeface="Calibri"/>
            </a:endParaRPr>
          </a:p>
          <a:p>
            <a:pPr marL="609585" defTabSz="1219170">
              <a:lnSpc>
                <a:spcPct val="115000"/>
              </a:lnSpc>
              <a:buClr>
                <a:srgbClr val="000000"/>
              </a:buClr>
              <a:buSzPts val="2400"/>
            </a:pPr>
            <a:r>
              <a:rPr lang="en-GB" sz="3200" b="1" kern="0" dirty="0">
                <a:solidFill>
                  <a:srgbClr val="000000"/>
                </a:solidFill>
                <a:latin typeface="Calibri"/>
                <a:ea typeface="Calibri"/>
                <a:cs typeface="Calibri"/>
                <a:sym typeface="Calibri"/>
              </a:rPr>
              <a:t>&gt; Backdrop of widening inequity, exacerbating crisis in access and representation </a:t>
            </a:r>
            <a:endParaRPr sz="3200" b="1" kern="0" dirty="0">
              <a:solidFill>
                <a:srgbClr val="000000"/>
              </a:solidFill>
              <a:latin typeface="Calibri"/>
              <a:ea typeface="Calibri"/>
              <a:cs typeface="Calibri"/>
              <a:sym typeface="Calibri"/>
            </a:endParaRPr>
          </a:p>
          <a:p>
            <a:pPr marL="609585" defTabSz="1219170">
              <a:lnSpc>
                <a:spcPct val="115000"/>
              </a:lnSpc>
              <a:buClr>
                <a:srgbClr val="000000"/>
              </a:buClr>
              <a:buSzPts val="2400"/>
            </a:pPr>
            <a:endParaRPr sz="3200" b="1" kern="0" dirty="0">
              <a:solidFill>
                <a:srgbClr val="000000"/>
              </a:solidFill>
              <a:latin typeface="Calibri"/>
              <a:ea typeface="Calibri"/>
              <a:cs typeface="Calibri"/>
              <a:sym typeface="Calibri"/>
            </a:endParaRPr>
          </a:p>
        </p:txBody>
      </p:sp>
      <p:sp>
        <p:nvSpPr>
          <p:cNvPr id="98" name="Google Shape;98;p17"/>
          <p:cNvSpPr txBox="1">
            <a:spLocks noGrp="1"/>
          </p:cNvSpPr>
          <p:nvPr>
            <p:ph type="title" idx="4294967295"/>
          </p:nvPr>
        </p:nvSpPr>
        <p:spPr>
          <a:xfrm>
            <a:off x="838200" y="365129"/>
            <a:ext cx="10515600" cy="729200"/>
          </a:xfrm>
          <a:prstGeom prst="rect">
            <a:avLst/>
          </a:prstGeom>
          <a:solidFill>
            <a:schemeClr val="accent1"/>
          </a:solidFill>
          <a:ln>
            <a:noFill/>
          </a:ln>
        </p:spPr>
        <p:txBody>
          <a:bodyPr spcFirstLastPara="1" wrap="square" lIns="91433" tIns="45700" rIns="91433" bIns="45700" anchor="ctr" anchorCtr="0">
            <a:noAutofit/>
          </a:bodyPr>
          <a:lstStyle/>
          <a:p>
            <a:pPr>
              <a:lnSpc>
                <a:spcPct val="90000"/>
              </a:lnSpc>
              <a:spcBef>
                <a:spcPts val="1067"/>
              </a:spcBef>
              <a:spcAft>
                <a:spcPts val="2133"/>
              </a:spcAft>
              <a:buClr>
                <a:schemeClr val="lt1"/>
              </a:buClr>
              <a:buSzPts val="2667"/>
            </a:pPr>
            <a:r>
              <a:rPr lang="en-GB" sz="3600" b="1" dirty="0">
                <a:solidFill>
                  <a:schemeClr val="lt1"/>
                </a:solidFill>
              </a:rPr>
              <a:t>DOT4D objective</a:t>
            </a:r>
            <a:endParaRPr sz="3600" dirty="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6"/>
          <p:cNvPicPr preferRelativeResize="0"/>
          <p:nvPr/>
        </p:nvPicPr>
        <p:blipFill rotWithShape="1">
          <a:blip r:embed="rId3">
            <a:alphaModFix/>
          </a:blip>
          <a:srcRect/>
          <a:stretch/>
        </p:blipFill>
        <p:spPr>
          <a:xfrm>
            <a:off x="0" y="1509685"/>
            <a:ext cx="12192000" cy="4575932"/>
          </a:xfrm>
          <a:prstGeom prst="rect">
            <a:avLst/>
          </a:prstGeom>
          <a:noFill/>
          <a:ln>
            <a:noFill/>
          </a:ln>
        </p:spPr>
      </p:pic>
      <p:pic>
        <p:nvPicPr>
          <p:cNvPr id="90" name="Google Shape;90;p16"/>
          <p:cNvPicPr preferRelativeResize="0"/>
          <p:nvPr/>
        </p:nvPicPr>
        <p:blipFill rotWithShape="1">
          <a:blip r:embed="rId4">
            <a:alphaModFix/>
          </a:blip>
          <a:srcRect/>
          <a:stretch/>
        </p:blipFill>
        <p:spPr>
          <a:xfrm>
            <a:off x="4570267" y="71501"/>
            <a:ext cx="2784067" cy="1277900"/>
          </a:xfrm>
          <a:prstGeom prst="rect">
            <a:avLst/>
          </a:prstGeom>
          <a:noFill/>
          <a:ln>
            <a:noFill/>
          </a:ln>
        </p:spPr>
      </p:pic>
      <p:sp>
        <p:nvSpPr>
          <p:cNvPr id="91" name="Google Shape;91;p16"/>
          <p:cNvSpPr txBox="1"/>
          <p:nvPr/>
        </p:nvSpPr>
        <p:spPr>
          <a:xfrm>
            <a:off x="4394100" y="6245900"/>
            <a:ext cx="3136400" cy="447200"/>
          </a:xfrm>
          <a:prstGeom prst="rect">
            <a:avLst/>
          </a:prstGeom>
          <a:noFill/>
          <a:ln>
            <a:noFill/>
          </a:ln>
        </p:spPr>
        <p:txBody>
          <a:bodyPr spcFirstLastPara="1" wrap="square" lIns="91433" tIns="91433" rIns="91433" bIns="91433" anchor="t" anchorCtr="0">
            <a:noAutofit/>
          </a:bodyPr>
          <a:lstStyle/>
          <a:p>
            <a:pPr defTabSz="1219170">
              <a:buClr>
                <a:srgbClr val="0097A7"/>
              </a:buClr>
              <a:buSzPts val="800"/>
            </a:pPr>
            <a:r>
              <a:rPr lang="en-GB" sz="1867" kern="0">
                <a:solidFill>
                  <a:srgbClr val="000000"/>
                </a:solidFill>
                <a:uFill>
                  <a:noFill/>
                </a:uFill>
                <a:latin typeface="Arial"/>
                <a:cs typeface="Arial"/>
                <a:sym typeface="Arial"/>
                <a:hlinkClick r:id="rId5"/>
              </a:rPr>
              <a:t>http://www.dot4d.uct.ac.za/</a:t>
            </a:r>
            <a:endParaRPr sz="1867" kern="0">
              <a:solidFill>
                <a:srgbClr val="000000"/>
              </a:solidFill>
              <a:latin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8C039E-EC0F-C039-D18B-64CF7356AB78}"/>
              </a:ext>
            </a:extLst>
          </p:cNvPr>
          <p:cNvSpPr>
            <a:spLocks noGrp="1"/>
          </p:cNvSpPr>
          <p:nvPr>
            <p:ph type="title"/>
          </p:nvPr>
        </p:nvSpPr>
        <p:spPr>
          <a:xfrm>
            <a:off x="665544" y="1134579"/>
            <a:ext cx="5430456" cy="2485699"/>
          </a:xfrm>
        </p:spPr>
        <p:txBody>
          <a:bodyPr vert="horz" lIns="91440" tIns="45720" rIns="91440" bIns="45720" rtlCol="0" anchor="t">
            <a:noAutofit/>
          </a:bodyPr>
          <a:lstStyle/>
          <a:p>
            <a:r>
              <a:rPr lang="en-US" sz="3600" b="1" dirty="0">
                <a:solidFill>
                  <a:srgbClr val="0070C0"/>
                </a:solidFill>
                <a:latin typeface="Arial" panose="020B0604020202020204" pitchFamily="34" charset="0"/>
                <a:cs typeface="Arial" panose="020B0604020202020204" pitchFamily="34" charset="0"/>
              </a:rPr>
              <a:t>Social justice as a framework to understand the potential of open education</a:t>
            </a:r>
          </a:p>
          <a:p>
            <a:endParaRPr lang="en-US" dirty="0">
              <a:cs typeface="Calibri Light"/>
            </a:endParaRPr>
          </a:p>
        </p:txBody>
      </p:sp>
      <p:sp>
        <p:nvSpPr>
          <p:cNvPr id="4" name="TextBox 3">
            <a:extLst>
              <a:ext uri="{FF2B5EF4-FFF2-40B4-BE49-F238E27FC236}">
                <a16:creationId xmlns:a16="http://schemas.microsoft.com/office/drawing/2014/main" id="{716EAF2C-5A6A-6145-39F8-F58DAFCB03CD}"/>
              </a:ext>
            </a:extLst>
          </p:cNvPr>
          <p:cNvSpPr txBox="1"/>
          <p:nvPr/>
        </p:nvSpPr>
        <p:spPr>
          <a:xfrm>
            <a:off x="665544" y="4187103"/>
            <a:ext cx="11039587" cy="1536318"/>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000" b="1" i="1" dirty="0">
                <a:latin typeface="Arial"/>
                <a:cs typeface="Arial"/>
              </a:rPr>
              <a:t>“At the heart of the open educational resource movement is the intention to provide affordable access to culturally relevant education to all … in a manner consistent with social justice.”  </a:t>
            </a:r>
            <a:endParaRPr lang="en-US" sz="2400" b="1" i="1" dirty="0">
              <a:latin typeface="Arial" panose="020B0604020202020204" pitchFamily="34" charset="0"/>
              <a:cs typeface="Arial" panose="020B0604020202020204" pitchFamily="34" charset="0"/>
            </a:endParaRPr>
          </a:p>
          <a:p>
            <a:pPr>
              <a:spcBef>
                <a:spcPts val="1600"/>
              </a:spcBef>
            </a:pPr>
            <a:r>
              <a:rPr lang="en-GB" sz="1850" dirty="0"/>
              <a:t>(Hodgkinson-Williams &amp; Trotter, 2018)</a:t>
            </a:r>
            <a:endParaRPr lang="en-US" sz="1850" dirty="0"/>
          </a:p>
        </p:txBody>
      </p:sp>
      <p:pic>
        <p:nvPicPr>
          <p:cNvPr id="5" name="Picture 2">
            <a:extLst>
              <a:ext uri="{FF2B5EF4-FFF2-40B4-BE49-F238E27FC236}">
                <a16:creationId xmlns:a16="http://schemas.microsoft.com/office/drawing/2014/main" id="{89698F76-9EBB-8FC4-2ECD-974C2E204B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4846" y="0"/>
            <a:ext cx="5415166" cy="3432381"/>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104;p18">
            <a:extLst>
              <a:ext uri="{FF2B5EF4-FFF2-40B4-BE49-F238E27FC236}">
                <a16:creationId xmlns:a16="http://schemas.microsoft.com/office/drawing/2014/main" id="{86B476FA-A023-2FE5-C4B4-4C6A20387D2A}"/>
              </a:ext>
            </a:extLst>
          </p:cNvPr>
          <p:cNvSpPr txBox="1">
            <a:spLocks/>
          </p:cNvSpPr>
          <p:nvPr/>
        </p:nvSpPr>
        <p:spPr>
          <a:xfrm>
            <a:off x="328232" y="180050"/>
            <a:ext cx="6117160" cy="760563"/>
          </a:xfrm>
          <a:prstGeom prst="rect">
            <a:avLst/>
          </a:prstGeom>
          <a:solidFill>
            <a:srgbClr val="0070C0"/>
          </a:solidFill>
          <a:ln>
            <a:noFill/>
          </a:ln>
        </p:spPr>
        <p:txBody>
          <a:bodyPr spcFirstLastPara="1" vert="horz" wrap="square" lIns="121900" tIns="121900" rIns="121900" bIns="121900" rtlCol="0" anchor="t" anchorCtr="0">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buSzPts val="3600"/>
            </a:pPr>
            <a:r>
              <a:rPr lang="en-GB" sz="4000" b="1" dirty="0">
                <a:solidFill>
                  <a:schemeClr val="bg1"/>
                </a:solidFill>
                <a:latin typeface="Arial"/>
                <a:cs typeface="Arial"/>
              </a:rPr>
              <a:t>Social justice approach</a:t>
            </a:r>
          </a:p>
        </p:txBody>
      </p:sp>
    </p:spTree>
    <p:extLst>
      <p:ext uri="{BB962C8B-B14F-4D97-AF65-F5344CB8AC3E}">
        <p14:creationId xmlns:p14="http://schemas.microsoft.com/office/powerpoint/2010/main" val="1819690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7619C-0236-8AFA-4E37-7E54D443B3B0}"/>
              </a:ext>
            </a:extLst>
          </p:cNvPr>
          <p:cNvSpPr>
            <a:spLocks noGrp="1"/>
          </p:cNvSpPr>
          <p:nvPr>
            <p:ph type="title"/>
          </p:nvPr>
        </p:nvSpPr>
        <p:spPr>
          <a:xfrm>
            <a:off x="5863523" y="268756"/>
            <a:ext cx="5714391" cy="736524"/>
          </a:xfrm>
          <a:solidFill>
            <a:srgbClr val="0070C0"/>
          </a:solidFill>
        </p:spPr>
        <p:txBody>
          <a:bodyPr>
            <a:normAutofit fontScale="90000"/>
          </a:bodyPr>
          <a:lstStyle/>
          <a:p>
            <a:br>
              <a:rPr lang="en-US" dirty="0">
                <a:solidFill>
                  <a:schemeClr val="accent1"/>
                </a:solidFill>
                <a:latin typeface="Avenir Next LT Pro Demi"/>
                <a:cs typeface="Calibri Light"/>
              </a:rPr>
            </a:br>
            <a:r>
              <a:rPr lang="en-US" sz="4000" b="1" dirty="0">
                <a:solidFill>
                  <a:schemeClr val="bg1"/>
                </a:solidFill>
                <a:latin typeface="Arial" panose="020B0604020202020204" pitchFamily="34" charset="0"/>
                <a:cs typeface="Arial" panose="020B0604020202020204" pitchFamily="34" charset="0"/>
              </a:rPr>
              <a:t>What is social justice?</a:t>
            </a:r>
          </a:p>
          <a:p>
            <a:endParaRPr lang="en-US" dirty="0">
              <a:cs typeface="Calibri Light"/>
            </a:endParaRPr>
          </a:p>
        </p:txBody>
      </p:sp>
      <p:sp>
        <p:nvSpPr>
          <p:cNvPr id="3" name="TextBox 2">
            <a:extLst>
              <a:ext uri="{FF2B5EF4-FFF2-40B4-BE49-F238E27FC236}">
                <a16:creationId xmlns:a16="http://schemas.microsoft.com/office/drawing/2014/main" id="{457BF0CD-A798-1F57-CD68-81436FBC831B}"/>
              </a:ext>
            </a:extLst>
          </p:cNvPr>
          <p:cNvSpPr txBox="1"/>
          <p:nvPr/>
        </p:nvSpPr>
        <p:spPr>
          <a:xfrm>
            <a:off x="6009190" y="1092070"/>
            <a:ext cx="5481099" cy="1350947"/>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pPr>
              <a:lnSpc>
                <a:spcPct val="114000"/>
              </a:lnSpc>
            </a:pPr>
            <a:r>
              <a:rPr lang="en-US" sz="2400">
                <a:latin typeface="Arial" panose="020B0604020202020204" pitchFamily="34" charset="0"/>
                <a:cs typeface="Arial" panose="020B0604020202020204" pitchFamily="34" charset="0"/>
              </a:rPr>
              <a:t>Nancy Fraser considers social justice as ‘</a:t>
            </a:r>
            <a:r>
              <a:rPr lang="en-US" sz="2400">
                <a:solidFill>
                  <a:srgbClr val="FF0000"/>
                </a:solidFill>
                <a:latin typeface="Arial" panose="020B0604020202020204" pitchFamily="34" charset="0"/>
                <a:cs typeface="Arial" panose="020B0604020202020204" pitchFamily="34" charset="0"/>
              </a:rPr>
              <a:t>participatory parity</a:t>
            </a:r>
            <a:r>
              <a:rPr lang="en-US" sz="2400">
                <a:latin typeface="Arial" panose="020B0604020202020204" pitchFamily="34" charset="0"/>
                <a:cs typeface="Arial" panose="020B0604020202020204" pitchFamily="34" charset="0"/>
              </a:rPr>
              <a:t>’ – </a:t>
            </a:r>
          </a:p>
          <a:p>
            <a:pPr>
              <a:lnSpc>
                <a:spcPct val="114000"/>
              </a:lnSpc>
            </a:pPr>
            <a:r>
              <a:rPr lang="en-US" sz="2400">
                <a:latin typeface="Arial" panose="020B0604020202020204" pitchFamily="34" charset="0"/>
                <a:cs typeface="Arial" panose="020B0604020202020204" pitchFamily="34" charset="0"/>
              </a:rPr>
              <a:t>economically, culturally and politically</a:t>
            </a:r>
          </a:p>
        </p:txBody>
      </p:sp>
      <p:pic>
        <p:nvPicPr>
          <p:cNvPr id="4" name="Picture 4" descr="Diagram&#10;&#10;Description automatically generated">
            <a:extLst>
              <a:ext uri="{FF2B5EF4-FFF2-40B4-BE49-F238E27FC236}">
                <a16:creationId xmlns:a16="http://schemas.microsoft.com/office/drawing/2014/main" id="{C54F049F-1A8E-1285-40DD-35361FA25112}"/>
              </a:ext>
            </a:extLst>
          </p:cNvPr>
          <p:cNvPicPr>
            <a:picLocks noChangeAspect="1"/>
          </p:cNvPicPr>
          <p:nvPr/>
        </p:nvPicPr>
        <p:blipFill>
          <a:blip r:embed="rId2"/>
          <a:stretch>
            <a:fillRect/>
          </a:stretch>
        </p:blipFill>
        <p:spPr>
          <a:xfrm>
            <a:off x="7744882" y="2476968"/>
            <a:ext cx="2583624" cy="2659755"/>
          </a:xfrm>
          <a:prstGeom prst="rect">
            <a:avLst/>
          </a:prstGeom>
        </p:spPr>
      </p:pic>
      <p:pic>
        <p:nvPicPr>
          <p:cNvPr id="5" name="Picture 5" descr="A picture containing person, indoor&#10;&#10;Description automatically generated">
            <a:extLst>
              <a:ext uri="{FF2B5EF4-FFF2-40B4-BE49-F238E27FC236}">
                <a16:creationId xmlns:a16="http://schemas.microsoft.com/office/drawing/2014/main" id="{213F84B1-54FE-77D6-4F69-E2244777E019}"/>
              </a:ext>
            </a:extLst>
          </p:cNvPr>
          <p:cNvPicPr>
            <a:picLocks noChangeAspect="1"/>
          </p:cNvPicPr>
          <p:nvPr/>
        </p:nvPicPr>
        <p:blipFill rotWithShape="1">
          <a:blip r:embed="rId3"/>
          <a:srcRect b="6417"/>
          <a:stretch/>
        </p:blipFill>
        <p:spPr>
          <a:xfrm>
            <a:off x="1859304" y="232542"/>
            <a:ext cx="2186620" cy="2678642"/>
          </a:xfrm>
          <a:prstGeom prst="rect">
            <a:avLst/>
          </a:prstGeom>
        </p:spPr>
      </p:pic>
      <p:sp>
        <p:nvSpPr>
          <p:cNvPr id="8" name="TextBox 7">
            <a:extLst>
              <a:ext uri="{FF2B5EF4-FFF2-40B4-BE49-F238E27FC236}">
                <a16:creationId xmlns:a16="http://schemas.microsoft.com/office/drawing/2014/main" id="{E36746F3-F66C-AB52-B642-CD179161342C}"/>
              </a:ext>
            </a:extLst>
          </p:cNvPr>
          <p:cNvSpPr txBox="1"/>
          <p:nvPr/>
        </p:nvSpPr>
        <p:spPr>
          <a:xfrm>
            <a:off x="486007" y="3231947"/>
            <a:ext cx="6463371" cy="1951881"/>
          </a:xfrm>
          <a:prstGeom prst="rect">
            <a:avLst/>
          </a:prstGeom>
          <a:noFill/>
        </p:spPr>
        <p:txBody>
          <a:bodyPr wrap="square" lIns="91440" tIns="45720" rIns="91440" bIns="45720" rtlCol="0" anchor="t">
            <a:spAutoFit/>
          </a:bodyPr>
          <a:lstStyle/>
          <a:p>
            <a:pPr>
              <a:lnSpc>
                <a:spcPct val="114000"/>
              </a:lnSpc>
              <a:spcBef>
                <a:spcPts val="800"/>
              </a:spcBef>
            </a:pPr>
            <a:r>
              <a:rPr lang="en-US" sz="2100" i="1" dirty="0">
                <a:latin typeface="Arial"/>
                <a:cs typeface="Arial"/>
              </a:rPr>
              <a:t>"Social justice is a concept that requires the </a:t>
            </a:r>
            <a:r>
              <a:rPr lang="en-US" sz="2100" i="1" dirty="0" err="1">
                <a:latin typeface="Arial"/>
                <a:cs typeface="Arial"/>
              </a:rPr>
              <a:t>organisation</a:t>
            </a:r>
            <a:r>
              <a:rPr lang="en-US" sz="2100" i="1" dirty="0">
                <a:latin typeface="Arial"/>
                <a:cs typeface="Arial"/>
              </a:rPr>
              <a:t> of social arrangements that make it possible for everyone to participate equally in society.” </a:t>
            </a:r>
            <a:br>
              <a:rPr lang="en-US" sz="2100" i="1" dirty="0">
                <a:latin typeface="Arial" panose="020B0604020202020204" pitchFamily="34" charset="0"/>
                <a:cs typeface="Arial" panose="020B0604020202020204" pitchFamily="34" charset="0"/>
              </a:rPr>
            </a:br>
            <a:r>
              <a:rPr lang="en-US" sz="2400" i="1" dirty="0">
                <a:latin typeface="Arial"/>
                <a:cs typeface="Arial"/>
              </a:rPr>
              <a:t>(Fraser, 2005)</a:t>
            </a:r>
          </a:p>
        </p:txBody>
      </p:sp>
      <p:sp>
        <p:nvSpPr>
          <p:cNvPr id="7" name="TextBox 6">
            <a:extLst>
              <a:ext uri="{FF2B5EF4-FFF2-40B4-BE49-F238E27FC236}">
                <a16:creationId xmlns:a16="http://schemas.microsoft.com/office/drawing/2014/main" id="{502F837B-BD48-30D6-ABCD-B217C779673A}"/>
              </a:ext>
            </a:extLst>
          </p:cNvPr>
          <p:cNvSpPr txBox="1"/>
          <p:nvPr/>
        </p:nvSpPr>
        <p:spPr>
          <a:xfrm>
            <a:off x="549797" y="5334000"/>
            <a:ext cx="976131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9" name="TextBox 8">
            <a:extLst>
              <a:ext uri="{FF2B5EF4-FFF2-40B4-BE49-F238E27FC236}">
                <a16:creationId xmlns:a16="http://schemas.microsoft.com/office/drawing/2014/main" id="{3B4D16EA-56BE-EBA5-8DD6-2686046049F1}"/>
              </a:ext>
            </a:extLst>
          </p:cNvPr>
          <p:cNvSpPr txBox="1"/>
          <p:nvPr/>
        </p:nvSpPr>
        <p:spPr>
          <a:xfrm>
            <a:off x="484239" y="5738352"/>
            <a:ext cx="7954296" cy="692497"/>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300">
                <a:latin typeface="Arial"/>
              </a:rPr>
              <a:t>Cox, G., Masuku, B. &amp; Willmers, M. 2020. Open Textbooks and Social Justice: Open Educational Practices to Address Economic, Cultural and Political Injustice at the University of Cape Town. </a:t>
            </a:r>
            <a:r>
              <a:rPr lang="en-GB" sz="1300" i="1">
                <a:latin typeface="Arial"/>
              </a:rPr>
              <a:t>Journal of Interactive Media in Education</a:t>
            </a:r>
            <a:r>
              <a:rPr lang="en-GB" sz="1300">
                <a:latin typeface="Arial"/>
              </a:rPr>
              <a:t>, 1 (2):pp. 1–10. Available at:</a:t>
            </a:r>
            <a:r>
              <a:rPr lang="en-GB" sz="1300">
                <a:latin typeface="Arial"/>
                <a:cs typeface="Segoe UI"/>
                <a:hlinkClick r:id="rId4">
                  <a:extLst>
                    <a:ext uri="{A12FA001-AC4F-418D-AE19-62706E023703}">
                      <ahyp:hlinkClr xmlns:ahyp="http://schemas.microsoft.com/office/drawing/2018/hyperlinkcolor" val="tx"/>
                    </a:ext>
                  </a:extLst>
                </a:hlinkClick>
              </a:rPr>
              <a:t> </a:t>
            </a:r>
            <a:r>
              <a:rPr lang="en-GB" sz="1300">
                <a:solidFill>
                  <a:srgbClr val="1155CC"/>
                </a:solidFill>
                <a:latin typeface="Arial"/>
                <a:cs typeface="Segoe UI"/>
                <a:hlinkClick r:id="rId4">
                  <a:extLst>
                    <a:ext uri="{A12FA001-AC4F-418D-AE19-62706E023703}">
                      <ahyp:hlinkClr xmlns:ahyp="http://schemas.microsoft.com/office/drawing/2018/hyperlinkcolor" val="tx"/>
                    </a:ext>
                  </a:extLst>
                </a:hlinkClick>
              </a:rPr>
              <a:t>https://open.uct.ac.za/handle/11427/31887</a:t>
            </a:r>
            <a:r>
              <a:rPr lang="en-GB" sz="1300">
                <a:solidFill>
                  <a:srgbClr val="1155CC"/>
                </a:solidFill>
                <a:latin typeface="Arial"/>
                <a:cs typeface="Arial"/>
              </a:rPr>
              <a:t>​</a:t>
            </a:r>
            <a:endParaRPr lang="en-GB"/>
          </a:p>
        </p:txBody>
      </p:sp>
    </p:spTree>
    <p:extLst>
      <p:ext uri="{BB962C8B-B14F-4D97-AF65-F5344CB8AC3E}">
        <p14:creationId xmlns:p14="http://schemas.microsoft.com/office/powerpoint/2010/main" val="4248540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4"/>
          <p:cNvSpPr txBox="1">
            <a:spLocks noGrp="1"/>
          </p:cNvSpPr>
          <p:nvPr>
            <p:ph type="body" idx="4294967295"/>
          </p:nvPr>
        </p:nvSpPr>
        <p:spPr>
          <a:xfrm>
            <a:off x="319493" y="1366937"/>
            <a:ext cx="3456000" cy="2051049"/>
          </a:xfrm>
          <a:prstGeom prst="rect">
            <a:avLst/>
          </a:prstGeom>
          <a:solidFill>
            <a:srgbClr val="C9DAF8"/>
          </a:solidFill>
          <a:ln>
            <a:noFill/>
          </a:ln>
        </p:spPr>
        <p:txBody>
          <a:bodyPr spcFirstLastPara="1" vert="horz" wrap="square" lIns="91433" tIns="91433" rIns="91433" bIns="91433" rtlCol="0" anchor="t" anchorCtr="0">
            <a:normAutofit/>
          </a:bodyPr>
          <a:lstStyle/>
          <a:p>
            <a:pPr marL="186258" indent="0">
              <a:lnSpc>
                <a:spcPct val="115000"/>
              </a:lnSpc>
              <a:spcBef>
                <a:spcPts val="0"/>
              </a:spcBef>
              <a:buClr>
                <a:schemeClr val="dk1"/>
              </a:buClr>
              <a:buSzPts val="800"/>
              <a:buNone/>
            </a:pPr>
            <a:r>
              <a:rPr lang="en-US" sz="2267" b="1">
                <a:solidFill>
                  <a:schemeClr val="dk1"/>
                </a:solidFill>
                <a:latin typeface="Arial" panose="020B0604020202020204" pitchFamily="34" charset="0"/>
                <a:cs typeface="Arial" panose="020B0604020202020204" pitchFamily="34" charset="0"/>
              </a:rPr>
              <a:t>Economic dimension </a:t>
            </a:r>
            <a:endParaRPr lang="en-US" sz="2267">
              <a:solidFill>
                <a:schemeClr val="dk1"/>
              </a:solidFill>
              <a:latin typeface="Arial" panose="020B0604020202020204" pitchFamily="34" charset="0"/>
              <a:cs typeface="Arial" panose="020B0604020202020204" pitchFamily="34" charset="0"/>
            </a:endParaRPr>
          </a:p>
          <a:p>
            <a:pPr marL="609570" indent="-465643">
              <a:lnSpc>
                <a:spcPct val="115000"/>
              </a:lnSpc>
              <a:spcBef>
                <a:spcPts val="1600"/>
              </a:spcBef>
              <a:buClr>
                <a:schemeClr val="dk1"/>
              </a:buClr>
              <a:buSzPts val="1900"/>
              <a:buFont typeface="Courier New" panose="02070309020205020404" pitchFamily="49" charset="0"/>
              <a:buChar char="o"/>
            </a:pPr>
            <a:r>
              <a:rPr lang="en-US" sz="2000">
                <a:solidFill>
                  <a:schemeClr val="dk1"/>
                </a:solidFill>
                <a:latin typeface="Arial" panose="020B0604020202020204" pitchFamily="34" charset="0"/>
                <a:cs typeface="Arial" panose="020B0604020202020204" pitchFamily="34" charset="0"/>
              </a:rPr>
              <a:t>Material resources</a:t>
            </a:r>
          </a:p>
          <a:p>
            <a:pPr marL="609570" indent="-465643">
              <a:lnSpc>
                <a:spcPct val="115000"/>
              </a:lnSpc>
              <a:spcBef>
                <a:spcPts val="0"/>
              </a:spcBef>
              <a:buClr>
                <a:schemeClr val="dk1"/>
              </a:buClr>
              <a:buSzPts val="1900"/>
              <a:buFont typeface="Courier New" panose="02070309020205020404" pitchFamily="49" charset="0"/>
              <a:buChar char="o"/>
            </a:pPr>
            <a:r>
              <a:rPr lang="en-US" sz="2000">
                <a:solidFill>
                  <a:schemeClr val="dk1"/>
                </a:solidFill>
                <a:latin typeface="Arial" panose="020B0604020202020204" pitchFamily="34" charset="0"/>
                <a:cs typeface="Arial" panose="020B0604020202020204" pitchFamily="34" charset="0"/>
              </a:rPr>
              <a:t>Maldistribution and redistribution</a:t>
            </a:r>
            <a:endParaRPr lang="en-US" sz="2000">
              <a:latin typeface="Arial" panose="020B0604020202020204" pitchFamily="34" charset="0"/>
              <a:cs typeface="Arial" panose="020B0604020202020204" pitchFamily="34" charset="0"/>
            </a:endParaRPr>
          </a:p>
        </p:txBody>
      </p:sp>
      <p:sp>
        <p:nvSpPr>
          <p:cNvPr id="273" name="Google Shape;273;p34"/>
          <p:cNvSpPr txBox="1">
            <a:spLocks noGrp="1"/>
          </p:cNvSpPr>
          <p:nvPr>
            <p:ph type="body" idx="4294967295"/>
          </p:nvPr>
        </p:nvSpPr>
        <p:spPr>
          <a:xfrm>
            <a:off x="8398933" y="1377953"/>
            <a:ext cx="3456000" cy="2051049"/>
          </a:xfrm>
          <a:prstGeom prst="rect">
            <a:avLst/>
          </a:prstGeom>
          <a:solidFill>
            <a:srgbClr val="FFD966"/>
          </a:solidFill>
          <a:ln>
            <a:noFill/>
          </a:ln>
        </p:spPr>
        <p:txBody>
          <a:bodyPr spcFirstLastPara="1" vert="horz" wrap="square" lIns="91433" tIns="91433" rIns="91433" bIns="91433" rtlCol="0" anchor="t" anchorCtr="0">
            <a:normAutofit/>
          </a:bodyPr>
          <a:lstStyle/>
          <a:p>
            <a:pPr marL="186258" indent="0">
              <a:lnSpc>
                <a:spcPct val="115000"/>
              </a:lnSpc>
              <a:spcBef>
                <a:spcPts val="0"/>
              </a:spcBef>
              <a:buClr>
                <a:schemeClr val="dk1"/>
              </a:buClr>
              <a:buSzPts val="800"/>
              <a:buNone/>
            </a:pPr>
            <a:r>
              <a:rPr lang="en-US" sz="2267" b="1">
                <a:latin typeface="Arial" panose="020B0604020202020204" pitchFamily="34" charset="0"/>
                <a:cs typeface="Arial" panose="020B0604020202020204" pitchFamily="34" charset="0"/>
              </a:rPr>
              <a:t>Political dimension</a:t>
            </a:r>
          </a:p>
          <a:p>
            <a:pPr marL="533383" indent="-380990">
              <a:lnSpc>
                <a:spcPct val="115000"/>
              </a:lnSpc>
              <a:spcBef>
                <a:spcPts val="1600"/>
              </a:spcBef>
              <a:buClr>
                <a:schemeClr val="dk1"/>
              </a:buClr>
              <a:buSzPts val="1800"/>
              <a:buFont typeface="Courier New" panose="02070309020205020404" pitchFamily="49" charset="0"/>
              <a:buChar char="o"/>
            </a:pPr>
            <a:r>
              <a:rPr lang="en-US" sz="2000">
                <a:solidFill>
                  <a:schemeClr val="dk1"/>
                </a:solidFill>
                <a:latin typeface="Arial" panose="020B0604020202020204" pitchFamily="34" charset="0"/>
                <a:cs typeface="Arial" panose="020B0604020202020204" pitchFamily="34" charset="0"/>
              </a:rPr>
              <a:t>Political voice</a:t>
            </a:r>
          </a:p>
          <a:p>
            <a:pPr marL="533383" indent="-380990">
              <a:lnSpc>
                <a:spcPct val="115000"/>
              </a:lnSpc>
              <a:spcBef>
                <a:spcPts val="0"/>
              </a:spcBef>
              <a:buClr>
                <a:schemeClr val="dk1"/>
              </a:buClr>
              <a:buSzPts val="1800"/>
              <a:buFont typeface="Courier New" panose="02070309020205020404" pitchFamily="49" charset="0"/>
              <a:buChar char="o"/>
            </a:pPr>
            <a:r>
              <a:rPr lang="en-US" sz="2000">
                <a:solidFill>
                  <a:schemeClr val="dk1"/>
                </a:solidFill>
                <a:latin typeface="Arial" panose="020B0604020202020204" pitchFamily="34" charset="0"/>
                <a:cs typeface="Arial" panose="020B0604020202020204" pitchFamily="34" charset="0"/>
              </a:rPr>
              <a:t>Mis/representation, mis/framing</a:t>
            </a:r>
            <a:endParaRPr lang="en-US" sz="2000">
              <a:latin typeface="Arial" panose="020B0604020202020204" pitchFamily="34" charset="0"/>
              <a:cs typeface="Arial" panose="020B0604020202020204" pitchFamily="34" charset="0"/>
            </a:endParaRPr>
          </a:p>
        </p:txBody>
      </p:sp>
      <p:sp>
        <p:nvSpPr>
          <p:cNvPr id="274" name="Google Shape;274;p34"/>
          <p:cNvSpPr txBox="1"/>
          <p:nvPr/>
        </p:nvSpPr>
        <p:spPr>
          <a:xfrm>
            <a:off x="568133" y="323633"/>
            <a:ext cx="11286800" cy="770400"/>
          </a:xfrm>
          <a:prstGeom prst="rect">
            <a:avLst/>
          </a:prstGeom>
          <a:noFill/>
          <a:ln>
            <a:noFill/>
          </a:ln>
        </p:spPr>
        <p:txBody>
          <a:bodyPr spcFirstLastPara="1" wrap="square" lIns="121900" tIns="121900" rIns="121900" bIns="121900" anchor="t" anchorCtr="0">
            <a:noAutofit/>
          </a:bodyPr>
          <a:lstStyle/>
          <a:p>
            <a:pPr>
              <a:buClr>
                <a:schemeClr val="dk1"/>
              </a:buClr>
              <a:buSzPts val="2800"/>
            </a:pPr>
            <a:r>
              <a:rPr lang="en" sz="3600" b="1" dirty="0">
                <a:solidFill>
                  <a:srgbClr val="0070C0"/>
                </a:solidFill>
                <a:latin typeface="Arial" panose="020B0604020202020204" pitchFamily="34" charset="0"/>
                <a:cs typeface="Arial" panose="020B0604020202020204" pitchFamily="34" charset="0"/>
                <a:sym typeface="Arial"/>
              </a:rPr>
              <a:t>Social justice as participatory parity (Fraser)</a:t>
            </a:r>
            <a:endParaRPr sz="3600" b="1" dirty="0">
              <a:solidFill>
                <a:srgbClr val="0070C0"/>
              </a:solidFill>
              <a:latin typeface="Arial" panose="020B0604020202020204" pitchFamily="34" charset="0"/>
              <a:cs typeface="Arial" panose="020B0604020202020204" pitchFamily="34" charset="0"/>
              <a:sym typeface="Arial"/>
            </a:endParaRPr>
          </a:p>
        </p:txBody>
      </p:sp>
      <p:sp>
        <p:nvSpPr>
          <p:cNvPr id="275" name="Google Shape;275;p34"/>
          <p:cNvSpPr txBox="1"/>
          <p:nvPr/>
        </p:nvSpPr>
        <p:spPr>
          <a:xfrm>
            <a:off x="4387491" y="1377931"/>
            <a:ext cx="3456000" cy="2051200"/>
          </a:xfrm>
          <a:prstGeom prst="rect">
            <a:avLst/>
          </a:prstGeom>
          <a:solidFill>
            <a:srgbClr val="93C47D"/>
          </a:solidFill>
          <a:ln>
            <a:noFill/>
          </a:ln>
        </p:spPr>
        <p:txBody>
          <a:bodyPr spcFirstLastPara="1" wrap="square" lIns="121900" tIns="121900" rIns="121900" bIns="121900" anchor="t" anchorCtr="0">
            <a:noAutofit/>
          </a:bodyPr>
          <a:lstStyle/>
          <a:p>
            <a:pPr marL="186258">
              <a:lnSpc>
                <a:spcPct val="115000"/>
              </a:lnSpc>
              <a:buClr>
                <a:srgbClr val="000000"/>
              </a:buClr>
              <a:buSzPts val="2000"/>
            </a:pPr>
            <a:r>
              <a:rPr lang="en-US" sz="2267" b="1">
                <a:solidFill>
                  <a:schemeClr val="dk1"/>
                </a:solidFill>
                <a:ea typeface="Arial"/>
                <a:cs typeface="Arial"/>
                <a:sym typeface="Arial"/>
              </a:rPr>
              <a:t>Cultural dimension</a:t>
            </a:r>
            <a:endParaRPr lang="en-US" sz="2267">
              <a:solidFill>
                <a:schemeClr val="dk1"/>
              </a:solidFill>
              <a:ea typeface="Calibri"/>
              <a:cs typeface="Calibri"/>
              <a:sym typeface="Calibri"/>
            </a:endParaRPr>
          </a:p>
          <a:p>
            <a:pPr marL="609570" indent="-457178">
              <a:lnSpc>
                <a:spcPct val="115000"/>
              </a:lnSpc>
              <a:spcBef>
                <a:spcPts val="1600"/>
              </a:spcBef>
              <a:buClr>
                <a:schemeClr val="dk1"/>
              </a:buClr>
              <a:buSzPts val="1800"/>
              <a:buFont typeface="Courier New" panose="02070309020205020404" pitchFamily="49" charset="0"/>
              <a:buChar char="o"/>
            </a:pPr>
            <a:r>
              <a:rPr lang="en-US" sz="2000">
                <a:solidFill>
                  <a:schemeClr val="dk1"/>
                </a:solidFill>
                <a:ea typeface="Arial"/>
                <a:cs typeface="Arial"/>
                <a:sym typeface="Arial"/>
              </a:rPr>
              <a:t>Cultural attributes</a:t>
            </a:r>
            <a:endParaRPr lang="en-US" sz="2000">
              <a:solidFill>
                <a:schemeClr val="dk1"/>
              </a:solidFill>
              <a:ea typeface="Calibri"/>
              <a:cs typeface="Calibri"/>
              <a:sym typeface="Calibri"/>
            </a:endParaRPr>
          </a:p>
          <a:p>
            <a:pPr marL="609570" indent="-457178">
              <a:lnSpc>
                <a:spcPct val="115000"/>
              </a:lnSpc>
              <a:buClr>
                <a:schemeClr val="dk1"/>
              </a:buClr>
              <a:buSzPts val="1800"/>
              <a:buFont typeface="Courier New" panose="02070309020205020404" pitchFamily="49" charset="0"/>
              <a:buChar char="o"/>
            </a:pPr>
            <a:r>
              <a:rPr lang="en-US" sz="2000">
                <a:solidFill>
                  <a:schemeClr val="dk1"/>
                </a:solidFill>
                <a:ea typeface="Arial"/>
                <a:cs typeface="Arial"/>
                <a:sym typeface="Arial"/>
              </a:rPr>
              <a:t>Misrecognition and recognition</a:t>
            </a:r>
            <a:endParaRPr lang="en-US" sz="2000">
              <a:solidFill>
                <a:schemeClr val="dk1"/>
              </a:solidFill>
              <a:ea typeface="Calibri"/>
              <a:cs typeface="Calibri"/>
              <a:sym typeface="Calibri"/>
            </a:endParaRPr>
          </a:p>
          <a:p>
            <a:pPr marL="457178" indent="-220122">
              <a:lnSpc>
                <a:spcPct val="115000"/>
              </a:lnSpc>
              <a:buClr>
                <a:srgbClr val="000000"/>
              </a:buClr>
              <a:buSzPts val="2000"/>
            </a:pPr>
            <a:endParaRPr sz="2667">
              <a:solidFill>
                <a:schemeClr val="dk2"/>
              </a:solidFill>
              <a:latin typeface="Arial"/>
              <a:ea typeface="Arial"/>
              <a:cs typeface="Arial"/>
              <a:sym typeface="Arial"/>
            </a:endParaRPr>
          </a:p>
        </p:txBody>
      </p:sp>
      <p:sp>
        <p:nvSpPr>
          <p:cNvPr id="276" name="Google Shape;276;p34"/>
          <p:cNvSpPr/>
          <p:nvPr/>
        </p:nvSpPr>
        <p:spPr>
          <a:xfrm>
            <a:off x="575533" y="4013117"/>
            <a:ext cx="10386400" cy="619200"/>
          </a:xfrm>
          <a:prstGeom prst="rect">
            <a:avLst/>
          </a:prstGeom>
          <a:noFill/>
          <a:ln>
            <a:noFill/>
          </a:ln>
        </p:spPr>
        <p:txBody>
          <a:bodyPr spcFirstLastPara="1" wrap="square" lIns="91433" tIns="45700" rIns="91433" bIns="45700" anchor="t" anchorCtr="0">
            <a:noAutofit/>
          </a:bodyPr>
          <a:lstStyle/>
          <a:p>
            <a:pPr>
              <a:buClr>
                <a:srgbClr val="000000"/>
              </a:buClr>
              <a:buSzPts val="1800"/>
            </a:pPr>
            <a:r>
              <a:rPr lang="en" sz="2400" b="1">
                <a:solidFill>
                  <a:schemeClr val="dk1"/>
                </a:solidFill>
                <a:latin typeface="Arial"/>
                <a:ea typeface="Arial"/>
                <a:cs typeface="Arial"/>
                <a:sym typeface="Arial"/>
              </a:rPr>
              <a:t>Participatory parity looks at the </a:t>
            </a:r>
            <a:r>
              <a:rPr lang="en" sz="2400" b="1" i="1">
                <a:solidFill>
                  <a:schemeClr val="dk1"/>
                </a:solidFill>
                <a:latin typeface="Arial"/>
                <a:ea typeface="Arial"/>
                <a:cs typeface="Arial"/>
                <a:sym typeface="Arial"/>
              </a:rPr>
              <a:t>what</a:t>
            </a:r>
            <a:r>
              <a:rPr lang="en" sz="2400" b="1">
                <a:solidFill>
                  <a:schemeClr val="dk1"/>
                </a:solidFill>
                <a:latin typeface="Arial"/>
                <a:ea typeface="Arial"/>
                <a:cs typeface="Arial"/>
                <a:sym typeface="Arial"/>
              </a:rPr>
              <a:t>, </a:t>
            </a:r>
            <a:r>
              <a:rPr lang="en" sz="2400" b="1" i="1">
                <a:solidFill>
                  <a:schemeClr val="dk1"/>
                </a:solidFill>
                <a:latin typeface="Arial"/>
                <a:ea typeface="Arial"/>
                <a:cs typeface="Arial"/>
                <a:sym typeface="Arial"/>
              </a:rPr>
              <a:t>who</a:t>
            </a:r>
            <a:r>
              <a:rPr lang="en" sz="2400" b="1">
                <a:solidFill>
                  <a:schemeClr val="dk1"/>
                </a:solidFill>
                <a:latin typeface="Arial"/>
                <a:ea typeface="Arial"/>
                <a:cs typeface="Arial"/>
                <a:sym typeface="Arial"/>
              </a:rPr>
              <a:t> and </a:t>
            </a:r>
            <a:r>
              <a:rPr lang="en" sz="2400" b="1" i="1">
                <a:solidFill>
                  <a:schemeClr val="dk1"/>
                </a:solidFill>
                <a:latin typeface="Arial"/>
                <a:ea typeface="Arial"/>
                <a:cs typeface="Arial"/>
                <a:sym typeface="Arial"/>
              </a:rPr>
              <a:t>how </a:t>
            </a:r>
            <a:r>
              <a:rPr lang="en" sz="2400" b="1">
                <a:solidFill>
                  <a:schemeClr val="dk1"/>
                </a:solidFill>
                <a:latin typeface="Arial"/>
                <a:ea typeface="Arial"/>
                <a:cs typeface="Arial"/>
                <a:sym typeface="Arial"/>
              </a:rPr>
              <a:t>of social justice.</a:t>
            </a:r>
            <a:endParaRPr sz="2400" b="1">
              <a:solidFill>
                <a:schemeClr val="dk1"/>
              </a:solidFill>
              <a:latin typeface="Arial"/>
              <a:ea typeface="Arial"/>
              <a:cs typeface="Arial"/>
              <a:sym typeface="Arial"/>
            </a:endParaRPr>
          </a:p>
          <a:p>
            <a:pPr>
              <a:spcBef>
                <a:spcPts val="800"/>
              </a:spcBef>
              <a:buClr>
                <a:srgbClr val="000000"/>
              </a:buClr>
              <a:buSzPts val="1800"/>
            </a:pPr>
            <a:endParaRPr sz="2400" u="sng">
              <a:solidFill>
                <a:schemeClr val="dk1"/>
              </a:solidFill>
              <a:latin typeface="Arial"/>
              <a:ea typeface="Arial"/>
              <a:cs typeface="Arial"/>
              <a:sym typeface="Arial"/>
            </a:endParaRPr>
          </a:p>
        </p:txBody>
      </p:sp>
      <p:sp>
        <p:nvSpPr>
          <p:cNvPr id="278" name="Google Shape;278;p34"/>
          <p:cNvSpPr txBox="1"/>
          <p:nvPr/>
        </p:nvSpPr>
        <p:spPr>
          <a:xfrm>
            <a:off x="575533" y="4483300"/>
            <a:ext cx="10568400" cy="1087437"/>
          </a:xfrm>
          <a:prstGeom prst="rect">
            <a:avLst/>
          </a:prstGeom>
          <a:noFill/>
          <a:ln>
            <a:noFill/>
          </a:ln>
        </p:spPr>
        <p:txBody>
          <a:bodyPr spcFirstLastPara="1" wrap="square" lIns="121900" tIns="121900" rIns="121900" bIns="121900" anchor="t" anchorCtr="0">
            <a:spAutoFit/>
          </a:bodyPr>
          <a:lstStyle/>
          <a:p>
            <a:pPr>
              <a:spcBef>
                <a:spcPts val="800"/>
              </a:spcBef>
              <a:buClr>
                <a:schemeClr val="dk1"/>
              </a:buClr>
              <a:buSzPts val="1800"/>
            </a:pPr>
            <a:r>
              <a:rPr lang="en" sz="2400">
                <a:solidFill>
                  <a:schemeClr val="dk1"/>
                </a:solidFill>
                <a:latin typeface="Arial"/>
                <a:ea typeface="Arial"/>
                <a:cs typeface="Arial"/>
                <a:sym typeface="Arial"/>
              </a:rPr>
              <a:t>Justice in each dimension can be remedied through </a:t>
            </a:r>
            <a:r>
              <a:rPr lang="en" sz="2400" b="1">
                <a:solidFill>
                  <a:schemeClr val="dk1"/>
                </a:solidFill>
                <a:latin typeface="Arial"/>
                <a:ea typeface="Arial"/>
                <a:cs typeface="Arial"/>
                <a:sym typeface="Arial"/>
              </a:rPr>
              <a:t>affirmative</a:t>
            </a:r>
            <a:r>
              <a:rPr lang="en" sz="2400">
                <a:solidFill>
                  <a:schemeClr val="dk1"/>
                </a:solidFill>
                <a:latin typeface="Arial"/>
                <a:ea typeface="Arial"/>
                <a:cs typeface="Arial"/>
                <a:sym typeface="Arial"/>
              </a:rPr>
              <a:t> or </a:t>
            </a:r>
            <a:r>
              <a:rPr lang="en" sz="2400" b="1">
                <a:solidFill>
                  <a:schemeClr val="dk1"/>
                </a:solidFill>
                <a:latin typeface="Arial"/>
                <a:ea typeface="Arial"/>
                <a:cs typeface="Arial"/>
                <a:sym typeface="Arial"/>
              </a:rPr>
              <a:t>transformative </a:t>
            </a:r>
            <a:r>
              <a:rPr lang="en" sz="2400">
                <a:solidFill>
                  <a:schemeClr val="dk1"/>
                </a:solidFill>
                <a:latin typeface="Arial"/>
                <a:ea typeface="Arial"/>
                <a:cs typeface="Arial"/>
                <a:sym typeface="Arial"/>
              </a:rPr>
              <a:t>responses. </a:t>
            </a:r>
            <a:endParaRPr sz="2400">
              <a:solidFill>
                <a:schemeClr val="dk1"/>
              </a:solidFill>
              <a:latin typeface="Arial"/>
              <a:ea typeface="Arial"/>
              <a:cs typeface="Arial"/>
              <a:sym typeface="Arial"/>
            </a:endParaRPr>
          </a:p>
        </p:txBody>
      </p:sp>
    </p:spTree>
    <p:extLst>
      <p:ext uri="{BB962C8B-B14F-4D97-AF65-F5344CB8AC3E}">
        <p14:creationId xmlns:p14="http://schemas.microsoft.com/office/powerpoint/2010/main" val="32290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162" y="586973"/>
            <a:ext cx="10515600" cy="930133"/>
          </a:xfrm>
          <a:solidFill>
            <a:schemeClr val="bg1"/>
          </a:solidFill>
        </p:spPr>
        <p:txBody>
          <a:bodyPr>
            <a:normAutofit/>
          </a:bodyPr>
          <a:lstStyle/>
          <a:p>
            <a:r>
              <a:rPr lang="en-US" sz="4400" b="1" kern="1200" dirty="0">
                <a:solidFill>
                  <a:schemeClr val="accent1">
                    <a:lumMod val="75000"/>
                  </a:schemeClr>
                </a:solidFill>
                <a:ea typeface="+mj-ea"/>
                <a:cs typeface="Calibri Light"/>
              </a:rPr>
              <a:t>Global challenges in Higher Education</a:t>
            </a:r>
            <a:endParaRPr lang="en-US" sz="4400" b="1" kern="1200" dirty="0">
              <a:solidFill>
                <a:schemeClr val="accent1">
                  <a:lumMod val="75000"/>
                </a:schemeClr>
              </a:solidFill>
              <a:cs typeface="Calibri Ligh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4237540"/>
              </p:ext>
            </p:extLst>
          </p:nvPr>
        </p:nvGraphicFramePr>
        <p:xfrm>
          <a:off x="1797934" y="1713672"/>
          <a:ext cx="8737600" cy="3806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SharedWithUsers xmlns="77c65b8b-97e8-453c-8332-2d20281f608a">
      <UserInfo>
        <DisplayName>Benedict Leteane</DisplayName>
        <AccountId>72</AccountId>
        <AccountType/>
      </UserInfo>
      <UserInfo>
        <DisplayName>Nadine Hamman</DisplayName>
        <AccountId>73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4" ma:contentTypeDescription="Create a new document." ma:contentTypeScope="" ma:versionID="a7a42231ff429c040107ba55f7872e8d">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f399f9da1ba6f51f4d9292709f2676e7"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07E858-7F88-4699-BDD2-249C18C1188E}">
  <ds:schemaRefs>
    <ds:schemaRef ds:uri="http://schemas.openxmlformats.org/package/2006/metadata/core-properties"/>
    <ds:schemaRef ds:uri="91eaeff0-6ab8-4bd2-b334-4386cdde2b88"/>
    <ds:schemaRef ds:uri="http://purl.org/dc/terms/"/>
    <ds:schemaRef ds:uri="http://purl.org/dc/dcmitype/"/>
    <ds:schemaRef ds:uri="http://purl.org/dc/elements/1.1/"/>
    <ds:schemaRef ds:uri="77c65b8b-97e8-453c-8332-2d20281f608a"/>
    <ds:schemaRef ds:uri="http://schemas.microsoft.com/office/2006/metadata/properties"/>
    <ds:schemaRef ds:uri="http://schemas.microsoft.com/office/2006/documentManagement/typ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68C6010E-BF3A-4707-8CA5-7DB2119A11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eaeff0-6ab8-4bd2-b334-4386cdde2b88"/>
    <ds:schemaRef ds:uri="77c65b8b-97e8-453c-8332-2d20281f60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B43BF76-B2F1-466D-9A54-F89768572E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1635</TotalTime>
  <Words>3957</Words>
  <Application>Microsoft Office PowerPoint</Application>
  <PresentationFormat>Widescreen</PresentationFormat>
  <Paragraphs>309</Paragraphs>
  <Slides>35</Slides>
  <Notes>21</Notes>
  <HiddenSlides>0</HiddenSlides>
  <MMClips>0</MMClips>
  <ScaleCrop>false</ScaleCrop>
  <HeadingPairs>
    <vt:vector size="4" baseType="variant">
      <vt:variant>
        <vt:lpstr>Theme</vt:lpstr>
      </vt:variant>
      <vt:variant>
        <vt:i4>9</vt:i4>
      </vt:variant>
      <vt:variant>
        <vt:lpstr>Slide Titles</vt:lpstr>
      </vt:variant>
      <vt:variant>
        <vt:i4>35</vt:i4>
      </vt:variant>
    </vt:vector>
  </HeadingPairs>
  <TitlesOfParts>
    <vt:vector size="44" baseType="lpstr">
      <vt:lpstr>office theme</vt:lpstr>
      <vt:lpstr>1_Simple Light</vt:lpstr>
      <vt:lpstr>1_Office Theme</vt:lpstr>
      <vt:lpstr>Simple Light</vt:lpstr>
      <vt:lpstr>2_Simple Light</vt:lpstr>
      <vt:lpstr>3_Simple Light</vt:lpstr>
      <vt:lpstr>2_Office Theme</vt:lpstr>
      <vt:lpstr>4_Simple Light</vt:lpstr>
      <vt:lpstr>5_Simple Light</vt:lpstr>
      <vt:lpstr>Open textbooks as a technology</vt:lpstr>
      <vt:lpstr>Aims</vt:lpstr>
      <vt:lpstr>Disclaimer </vt:lpstr>
      <vt:lpstr>DOT4D objective</vt:lpstr>
      <vt:lpstr>PowerPoint Presentation</vt:lpstr>
      <vt:lpstr>Social justice as a framework to understand the potential of open education </vt:lpstr>
      <vt:lpstr> What is social justice? </vt:lpstr>
      <vt:lpstr>PowerPoint Presentation</vt:lpstr>
      <vt:lpstr>Global challenges in Higher Education</vt:lpstr>
      <vt:lpstr>Activity: What is an open textbook?</vt:lpstr>
      <vt:lpstr>Open textbook landscape survey</vt:lpstr>
      <vt:lpstr>Landscape survey report</vt:lpstr>
      <vt:lpstr>PowerPoint Presentation</vt:lpstr>
      <vt:lpstr>Defining open textbooks</vt:lpstr>
      <vt:lpstr>Why do open textbooks matter?    </vt:lpstr>
      <vt:lpstr>Open textbooks cases at the University of Cape Town</vt:lpstr>
      <vt:lpstr>UCT open textbook authors in the DOT4D study</vt:lpstr>
      <vt:lpstr>PowerPoint Presentation</vt:lpstr>
      <vt:lpstr>PowerPoint Presentation</vt:lpstr>
      <vt:lpstr>CASE STUDY PROCESS</vt:lpstr>
      <vt:lpstr>Cost: An Introduction to Ontology Engineering</vt:lpstr>
      <vt:lpstr>Collaboration and curriculum transformation: Orthopaedics for Primary Health Care </vt:lpstr>
      <vt:lpstr>Pedagogical change: Architecture of the Modern Movement in the Global South </vt:lpstr>
      <vt:lpstr>Activity: what imperatives matter to you?</vt:lpstr>
      <vt:lpstr>OPEN TEXTBOOK PRODUCTION</vt:lpstr>
      <vt:lpstr>Open textbook journeys</vt:lpstr>
      <vt:lpstr>PowerPoint Presentation</vt:lpstr>
      <vt:lpstr>Bovill (2019) terms of inclusion (adapted by Cox et al. 2022)</vt:lpstr>
      <vt:lpstr>PowerPoint Presentation</vt:lpstr>
      <vt:lpstr>Collaborative open textbook production models</vt:lpstr>
      <vt:lpstr> Student co-creation of open textbooks </vt:lpstr>
      <vt:lpstr>PowerPoint Presentation</vt:lpstr>
      <vt:lpstr>Benefits of open textbooks</vt:lpstr>
      <vt:lpstr>Challenges of open textbooks</vt:lpstr>
      <vt:lpstr>Open textbook development and learning design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Bianca Masuku</cp:lastModifiedBy>
  <cp:revision>195</cp:revision>
  <dcterms:created xsi:type="dcterms:W3CDTF">2013-07-15T20:26:40Z</dcterms:created>
  <dcterms:modified xsi:type="dcterms:W3CDTF">2023-11-20T05:47:41Z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