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5"/>
  </p:notesMasterIdLst>
  <p:sldIdLst>
    <p:sldId id="256" r:id="rId2"/>
    <p:sldId id="259" r:id="rId3"/>
    <p:sldId id="260" r:id="rId4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53"/>
  </p:normalViewPr>
  <p:slideViewPr>
    <p:cSldViewPr snapToGrid="0" snapToObjects="1">
      <p:cViewPr varScale="1">
        <p:scale>
          <a:sx n="113" d="100"/>
          <a:sy n="113" d="100"/>
        </p:scale>
        <p:origin x="16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0299505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519766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CHW on puzzle and story </a:t>
            </a:r>
          </a:p>
        </p:txBody>
      </p:sp>
      <p:sp>
        <p:nvSpPr>
          <p:cNvPr id="107" name="Shape 10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33603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CHW on story</a:t>
            </a:r>
          </a:p>
        </p:txBody>
      </p:sp>
      <p:sp>
        <p:nvSpPr>
          <p:cNvPr id="115" name="Shape 115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2461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blipFill rotWithShape="1">
          <a:blip r:embed="rId2">
            <a:alphaModFix amt="25000"/>
          </a:blip>
          <a:stretch>
            <a:fillRect/>
          </a:stretch>
        </a:blip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762000" y="2133600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640"/>
              </a:spcBef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spcBef>
                <a:spcPts val="560"/>
              </a:spcBef>
              <a:buClr>
                <a:srgbClr val="888888"/>
              </a:buClr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spcBef>
                <a:spcPts val="480"/>
              </a:spcBef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360"/>
              </a:spcBef>
              <a:buClr>
                <a:srgbClr val="888888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2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3335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3335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58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58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7" name="Shape 67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640"/>
              </a:spcBef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560"/>
              </a:spcBef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48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ctrTitle"/>
          </p:nvPr>
        </p:nvSpPr>
        <p:spPr>
          <a:xfrm>
            <a:off x="762000" y="2133600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95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Piecing together the research puzzle: A blended learning approach</a:t>
            </a:r>
          </a:p>
        </p:txBody>
      </p:sp>
      <p:sp>
        <p:nvSpPr>
          <p:cNvPr id="89" name="Shape 89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Cheryl Brown &amp;</a:t>
            </a:r>
          </a:p>
          <a:p>
            <a:pPr marL="0" marR="0" lvl="0" indent="0" algn="ctr" rtl="0">
              <a:spcBef>
                <a:spcPts val="64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Cheryl Hodgkinson-Williams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ctrTitle"/>
          </p:nvPr>
        </p:nvSpPr>
        <p:spPr>
          <a:xfrm>
            <a:off x="762000" y="2133600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Shape 110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1" name="Shape 111" descr="C:\Users\01377556\Documents\Masters\EDN6015F2012\Puzzle template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76200" y="0"/>
            <a:ext cx="9220200" cy="6915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457200" y="152400"/>
            <a:ext cx="8229600" cy="58213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Once upon a time ...</a:t>
            </a: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 was concerned about … (some problem) or I was intrigued by … (some possible opportunity) … because in my (context e.g institution, country) there is a real problem/possible opportunity because ...</a:t>
            </a: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 the moment other people are also concerned about … which they describe as … They think that … because they found that … They related these ideas together using … </a:t>
            </a: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Interestingly they used … theory to try and explain … and this has given me the idea to use … in my study… to try and understand why /how /to what extent ... Interestingly they used … (approaches &amp; methodologies) to find out what was happening and this given me the idea to use … in my study.</a:t>
            </a: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will approach … to participate in my study. They will be happy to participate as I can assure them of … (anonymity OR confidentiality) as I will conduct my research according to ...</a:t>
            </a: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Other people will trust my research findings because I have ... and I have identified all my resources accurately and honestly in my references in-text and in the list at the end of my dissertation … and provided examples of salient documents.</a:t>
            </a: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 I am going to do … first, second, third … and hand in my thesis titled … by …</a:t>
            </a:r>
          </a:p>
          <a:p>
            <a:pPr marL="342900" marR="0" lvl="0" indent="-3429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</Words>
  <Application>Microsoft Macintosh PowerPoint</Application>
  <PresentationFormat>On-screen Show (4:3)</PresentationFormat>
  <Paragraphs>16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Piecing together the research puzzle: A blended learning approach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Piecing together the research puzzle: A blended learning approach</dc:title>
  <cp:lastModifiedBy>Microsoft Office User</cp:lastModifiedBy>
  <cp:revision>1</cp:revision>
  <dcterms:modified xsi:type="dcterms:W3CDTF">2016-08-22T17:50:00Z</dcterms:modified>
</cp:coreProperties>
</file>