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60" r:id="rId3"/>
    <p:sldId id="256" r:id="rId4"/>
    <p:sldId id="265" r:id="rId5"/>
    <p:sldId id="261" r:id="rId6"/>
    <p:sldId id="263" r:id="rId7"/>
    <p:sldId id="258" r:id="rId8"/>
    <p:sldId id="264" r:id="rId9"/>
    <p:sldId id="269" r:id="rId10"/>
    <p:sldId id="270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D0C16-42FD-4984-AD31-2989DAA49465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45090-E925-45E9-85D3-197BE10BDED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55610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www.sherpa.ac.uk/romeo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5090-E925-45E9-85D3-197BE10BDEDD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71067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34C4-D593-43A3-A8CF-32ADCE15BC67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5B41-4CB7-4809-87F4-AAA2FE4DE13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6877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34C4-D593-43A3-A8CF-32ADCE15BC67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5B41-4CB7-4809-87F4-AAA2FE4DE13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48711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34C4-D593-43A3-A8CF-32ADCE15BC67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5B41-4CB7-4809-87F4-AAA2FE4DE13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498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34C4-D593-43A3-A8CF-32ADCE15BC67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5B41-4CB7-4809-87F4-AAA2FE4DE13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21257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34C4-D593-43A3-A8CF-32ADCE15BC67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5B41-4CB7-4809-87F4-AAA2FE4DE13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69789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34C4-D593-43A3-A8CF-32ADCE15BC67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5B41-4CB7-4809-87F4-AAA2FE4DE13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41279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34C4-D593-43A3-A8CF-32ADCE15BC67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5B41-4CB7-4809-87F4-AAA2FE4DE13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67440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34C4-D593-43A3-A8CF-32ADCE15BC67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5B41-4CB7-4809-87F4-AAA2FE4DE13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8011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34C4-D593-43A3-A8CF-32ADCE15BC67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5B41-4CB7-4809-87F4-AAA2FE4DE13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7363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34C4-D593-43A3-A8CF-32ADCE15BC67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5B41-4CB7-4809-87F4-AAA2FE4DE13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27039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34C4-D593-43A3-A8CF-32ADCE15BC67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5B41-4CB7-4809-87F4-AAA2FE4DE13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8422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E34C4-D593-43A3-A8CF-32ADCE15BC67}" type="datetimeFigureOut">
              <a:rPr lang="en-ZA" smtClean="0"/>
              <a:t>2013/02/18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15B41-4CB7-4809-87F4-AAA2FE4DE13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04128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-sa/2.5/za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3.png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http://mirrors.creativecommons.org/presskit/buttons/88x31/png/by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2849" y="116632"/>
            <a:ext cx="1029050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078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640"/>
    </mc:Choice>
    <mc:Fallback>
      <p:transition spd="slow" advTm="406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291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1757"/>
    </mc:Choice>
    <mc:Fallback>
      <p:transition spd="slow" advTm="1917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1560" y="335699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dirty="0" smtClean="0"/>
              <a:t>This work is licenced under the Creative Commons Attribution 2.5 South Africa License. To view a copy of this licence, visit </a:t>
            </a:r>
            <a:r>
              <a:rPr lang="en-ZA" dirty="0" smtClean="0">
                <a:hlinkClick r:id="rId2" tooltip="http://creativecommons.org/licenses/by-sa/2.5/za/"/>
              </a:rPr>
              <a:t>http://creativecommons.org/licenses/by/2.5/za/</a:t>
            </a:r>
            <a:r>
              <a:rPr lang="en-ZA" dirty="0" smtClean="0"/>
              <a:t> </a:t>
            </a:r>
          </a:p>
          <a:p>
            <a:pPr algn="ctr"/>
            <a:r>
              <a:rPr lang="en-ZA" dirty="0" smtClean="0"/>
              <a:t>or</a:t>
            </a:r>
          </a:p>
          <a:p>
            <a:pPr algn="ctr"/>
            <a:r>
              <a:rPr lang="en-ZA" dirty="0" smtClean="0"/>
              <a:t> send a letter to Creative Commons, 171 Second Street, Suite 300, San Francisco, California 94105, USA.</a:t>
            </a:r>
            <a:endParaRPr lang="en-ZA" dirty="0"/>
          </a:p>
        </p:txBody>
      </p:sp>
      <p:pic>
        <p:nvPicPr>
          <p:cNvPr id="4" name="Picture 3" descr="http://mirrors.creativecommons.org/presskit/buttons/88x31/png/b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615" y="1916832"/>
            <a:ext cx="3498770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17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466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827"/>
    </mc:Choice>
    <mc:Fallback>
      <p:transition spd="slow" advTm="298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803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7001"/>
    </mc:Choice>
    <mc:Fallback>
      <p:transition spd="slow" advTm="970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293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647"/>
    </mc:Choice>
    <mc:Fallback>
      <p:transition spd="slow" advTm="226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66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1878"/>
    </mc:Choice>
    <mc:Fallback>
      <p:transition spd="slow" advTm="1118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056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686"/>
    </mc:Choice>
    <mc:Fallback>
      <p:transition spd="slow" advTm="586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erpa Romeo.jpg"/>
          <p:cNvPicPr>
            <a:picLocks noChangeAspect="1"/>
          </p:cNvPicPr>
          <p:nvPr/>
        </p:nvPicPr>
        <p:blipFill>
          <a:blip r:embed="rId5" cstate="print"/>
          <a:srcRect t="3381" b="3381"/>
          <a:stretch>
            <a:fillRect/>
          </a:stretch>
        </p:blipFill>
        <p:spPr>
          <a:xfrm>
            <a:off x="0" y="764704"/>
            <a:ext cx="9144000" cy="5328592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475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849"/>
    </mc:Choice>
    <mc:Fallback>
      <p:transition spd="slow" advTm="348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998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421"/>
    </mc:Choice>
    <mc:Fallback>
      <p:transition spd="slow" advTm="1394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34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520"/>
    </mc:Choice>
    <mc:Fallback>
      <p:transition spd="slow" advTm="905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29</Words>
  <Application>Microsoft Office PowerPoint</Application>
  <PresentationFormat>On-screen Show (4:3)</PresentationFormat>
  <Paragraphs>5</Paragraphs>
  <Slides>11</Slides>
  <Notes>1</Notes>
  <HiddenSlides>0</HiddenSlides>
  <MMClips>10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Shihaam Shaikh</dc:creator>
  <cp:lastModifiedBy>Shihaam Shaikh</cp:lastModifiedBy>
  <cp:revision>24</cp:revision>
  <dcterms:created xsi:type="dcterms:W3CDTF">2013-02-17T10:44:46Z</dcterms:created>
  <dcterms:modified xsi:type="dcterms:W3CDTF">2013-02-18T13:54:27Z</dcterms:modified>
</cp:coreProperties>
</file>