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November 30, 2017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November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MPEDU001@myuct.ac.z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 evaluation of websites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Lecturer: Ed Campbell</a:t>
            </a:r>
          </a:p>
          <a:p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CMPEDU001@myuct.ac.za</a:t>
            </a:r>
            <a:endParaRPr lang="en-US" dirty="0" smtClean="0"/>
          </a:p>
          <a:p>
            <a:r>
              <a:rPr lang="en-US" dirty="0" smtClean="0"/>
              <a:t>Date: 23 March 2017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64387" y="6207750"/>
            <a:ext cx="6893961" cy="492543"/>
            <a:chOff x="164387" y="6207750"/>
            <a:chExt cx="6893961" cy="4925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387" y="6207750"/>
              <a:ext cx="1397286" cy="49254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561673" y="6269355"/>
              <a:ext cx="5496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This work by Eduard Campbell is licensed under a </a:t>
              </a:r>
              <a:r>
                <a:rPr lang="en-US" sz="900" dirty="0">
                  <a:hlinkClick r:id="rId4"/>
                </a:rPr>
                <a:t>Creative </a:t>
              </a:r>
              <a:r>
                <a:rPr lang="en-US" sz="900">
                  <a:hlinkClick r:id="rId4"/>
                </a:rPr>
                <a:t>Commons </a:t>
              </a:r>
              <a:r>
                <a:rPr lang="en-US" sz="900" smtClean="0">
                  <a:hlinkClick r:id="rId4"/>
                </a:rPr>
                <a:t>Attribution-</a:t>
              </a:r>
              <a:r>
                <a:rPr lang="en-US" sz="900" dirty="0" smtClean="0">
                  <a:hlinkClick r:id="rId4"/>
                </a:rPr>
                <a:t>ShareAlike </a:t>
              </a:r>
              <a:r>
                <a:rPr lang="en-US" sz="900" dirty="0">
                  <a:hlinkClick r:id="rId4"/>
                </a:rPr>
                <a:t>4.0 International License.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70475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a picture and stick it on the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feel while doing searches on the internet?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6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use the internet at home, for assignments and for your lesson plans?</a:t>
            </a:r>
          </a:p>
        </p:txBody>
      </p:sp>
    </p:spTree>
    <p:extLst>
      <p:ext uri="{BB962C8B-B14F-4D97-AF65-F5344CB8AC3E}">
        <p14:creationId xmlns:p14="http://schemas.microsoft.com/office/powerpoint/2010/main" val="249002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Different functions of internet sources when planning a lesson</a:t>
            </a:r>
          </a:p>
          <a:p>
            <a:r>
              <a:rPr lang="en-US" dirty="0" smtClean="0"/>
              <a:t>Curating websites/platforms</a:t>
            </a:r>
            <a:r>
              <a:rPr lang="mr-IN" dirty="0" smtClean="0"/>
              <a:t>…</a:t>
            </a:r>
            <a:endParaRPr lang="en-US" dirty="0"/>
          </a:p>
          <a:p>
            <a:r>
              <a:rPr lang="en-US" dirty="0" smtClean="0"/>
              <a:t>Critical evaluation of websites that are directly connected to a text</a:t>
            </a:r>
          </a:p>
          <a:p>
            <a:r>
              <a:rPr lang="en-US" dirty="0" smtClean="0"/>
              <a:t>Working with “indirect” sources (an experimental modelling class)</a:t>
            </a:r>
          </a:p>
          <a:p>
            <a:r>
              <a:rPr lang="en-US" dirty="0" smtClean="0"/>
              <a:t>NOTE: the lesson plan I gave you is to create meta-awareness of my process throughout this class </a:t>
            </a:r>
            <a:r>
              <a:rPr lang="mr-IN" dirty="0" smtClean="0"/>
              <a:t>–</a:t>
            </a:r>
            <a:r>
              <a:rPr lang="en-US" dirty="0" smtClean="0"/>
              <a:t> follow it with one eye as we go along</a:t>
            </a:r>
          </a:p>
          <a:p>
            <a:r>
              <a:rPr lang="en-US" dirty="0" smtClean="0"/>
              <a:t>Did you notice I changed the style of my </a:t>
            </a:r>
            <a:r>
              <a:rPr lang="en-US" dirty="0" err="1" smtClean="0"/>
              <a:t>Powerpoint</a:t>
            </a:r>
            <a:r>
              <a:rPr lang="en-US" dirty="0" smtClean="0"/>
              <a:t> presentation? Why? How is it justified?</a:t>
            </a:r>
          </a:p>
        </p:txBody>
      </p:sp>
    </p:spTree>
    <p:extLst>
      <p:ext uri="{BB962C8B-B14F-4D97-AF65-F5344CB8AC3E}">
        <p14:creationId xmlns:p14="http://schemas.microsoft.com/office/powerpoint/2010/main" val="3832669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11806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Multimodality, creativity and digital literacies in lesson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information systems sources provide us with useful categories of the different types of sources (databases, videos, blogs, social media etc.)</a:t>
            </a:r>
          </a:p>
          <a:p>
            <a:r>
              <a:rPr lang="en-US" dirty="0"/>
              <a:t>I</a:t>
            </a:r>
            <a:r>
              <a:rPr lang="en-US" dirty="0" smtClean="0"/>
              <a:t>t does not provide us with how these sources will function within a specific context (like planning a lesson) </a:t>
            </a:r>
            <a:r>
              <a:rPr lang="mr-IN" dirty="0" smtClean="0"/>
              <a:t>–</a:t>
            </a:r>
            <a:r>
              <a:rPr lang="en-US" dirty="0" smtClean="0"/>
              <a:t> this function is very important to the teacher</a:t>
            </a:r>
          </a:p>
          <a:p>
            <a:r>
              <a:rPr lang="en-US" dirty="0" smtClean="0"/>
              <a:t>Integrating multimodality/creativity/the use of digital technologies is embedded in the process of lesson planning, not a separate process</a:t>
            </a:r>
          </a:p>
          <a:p>
            <a:r>
              <a:rPr lang="en-US" dirty="0" smtClean="0"/>
              <a:t>The hand-out</a:t>
            </a:r>
            <a:r>
              <a:rPr lang="mr-IN" dirty="0" smtClean="0"/>
              <a:t>…</a:t>
            </a:r>
            <a:r>
              <a:rPr lang="en-US" dirty="0" smtClean="0"/>
              <a:t> make notes on it as the class progresses to find your own interpretation of it</a:t>
            </a:r>
          </a:p>
        </p:txBody>
      </p:sp>
    </p:spTree>
    <p:extLst>
      <p:ext uri="{BB962C8B-B14F-4D97-AF65-F5344CB8AC3E}">
        <p14:creationId xmlns:p14="http://schemas.microsoft.com/office/powerpoint/2010/main" val="422927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teacher as collector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shown in the hand-out works best if you have an archive of sources to draw upon </a:t>
            </a:r>
            <a:r>
              <a:rPr lang="mr-IN" dirty="0" smtClean="0"/>
              <a:t>–</a:t>
            </a:r>
            <a:r>
              <a:rPr lang="en-US" dirty="0" smtClean="0"/>
              <a:t> read, watch, ask, listen, speak, post, gather</a:t>
            </a:r>
            <a:r>
              <a:rPr lang="mr-IN" dirty="0" smtClean="0"/>
              <a:t>…</a:t>
            </a:r>
            <a:r>
              <a:rPr lang="en-US" dirty="0" smtClean="0"/>
              <a:t> regularly and critically</a:t>
            </a:r>
          </a:p>
          <a:p>
            <a:r>
              <a:rPr lang="en-US" dirty="0" smtClean="0"/>
              <a:t>Curating websites/platforms (there is a link to a list on </a:t>
            </a:r>
            <a:r>
              <a:rPr lang="en-US" dirty="0" err="1" smtClean="0"/>
              <a:t>Edmodo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70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work: critical evaluation of websites using a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 to dl4tb.blogspot.co.za for my checklist (adapt as needed!)</a:t>
            </a:r>
          </a:p>
          <a:p>
            <a:r>
              <a:rPr lang="en-US" dirty="0" smtClean="0"/>
              <a:t>Using your devices, find 1 good and 1 bad source directly linked to Lord Alfred Tennyson’s poem, “The Eagle”, using the checklist</a:t>
            </a:r>
          </a:p>
          <a:p>
            <a:r>
              <a:rPr lang="en-US" dirty="0" smtClean="0"/>
              <a:t>The source could be about the author, the poem itself, teaching poems like these, or/and how to teach this poem</a:t>
            </a:r>
          </a:p>
          <a:p>
            <a:r>
              <a:rPr lang="en-US" dirty="0" smtClean="0"/>
              <a:t>Please post your source AND findings on the English Method </a:t>
            </a:r>
            <a:r>
              <a:rPr lang="en-US" dirty="0" err="1" smtClean="0"/>
              <a:t>Edmodo</a:t>
            </a:r>
            <a:r>
              <a:rPr lang="en-US" dirty="0" smtClean="0"/>
              <a:t>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52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YOUR CHALLENGE</a:t>
            </a:r>
            <a:r>
              <a:rPr lang="mr-IN" dirty="0" smtClean="0">
                <a:solidFill>
                  <a:schemeClr val="accent3">
                    <a:lumMod val="75000"/>
                  </a:schemeClr>
                </a:solidFill>
              </a:rPr>
              <a:t>…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 one of the curating platforms mentioned in the article on </a:t>
            </a:r>
            <a:r>
              <a:rPr lang="en-US" dirty="0" err="1" smtClean="0"/>
              <a:t>Edmodo</a:t>
            </a:r>
            <a:r>
              <a:rPr lang="en-US" dirty="0" smtClean="0"/>
              <a:t> and start collecting resources</a:t>
            </a:r>
          </a:p>
          <a:p>
            <a:r>
              <a:rPr lang="en-US" dirty="0" smtClean="0"/>
              <a:t>Post these resources on the </a:t>
            </a:r>
            <a:r>
              <a:rPr lang="en-US" dirty="0" err="1" smtClean="0"/>
              <a:t>Edmodo</a:t>
            </a:r>
            <a:r>
              <a:rPr lang="en-US" dirty="0" smtClean="0"/>
              <a:t> platform so that other teachers can use them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5216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124</TotalTime>
  <Words>429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Century Gothic</vt:lpstr>
      <vt:lpstr>Mangal</vt:lpstr>
      <vt:lpstr>Wingdings 2</vt:lpstr>
      <vt:lpstr>Austin</vt:lpstr>
      <vt:lpstr>Critical evaluation of websites </vt:lpstr>
      <vt:lpstr>Draw a picture and stick it on the wall</vt:lpstr>
      <vt:lpstr>Quick discussion</vt:lpstr>
      <vt:lpstr>Today’s class</vt:lpstr>
      <vt:lpstr>Multimodality, creativity and digital literacies in lesson planning</vt:lpstr>
      <vt:lpstr>The teacher as collector of information</vt:lpstr>
      <vt:lpstr>Group work: critical evaluation of websites using a checklist</vt:lpstr>
      <vt:lpstr>YOUR CHALLENGE…</vt:lpstr>
    </vt:vector>
  </TitlesOfParts>
  <Company>University of Cape Town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evaluation of websites: meta-awareness while integrating multimodality in poetry lesson plans</dc:title>
  <dc:creator>Eduard Campbell</dc:creator>
  <cp:lastModifiedBy>Ed Campbell</cp:lastModifiedBy>
  <cp:revision>12</cp:revision>
  <dcterms:created xsi:type="dcterms:W3CDTF">2017-03-22T12:46:31Z</dcterms:created>
  <dcterms:modified xsi:type="dcterms:W3CDTF">2017-11-30T14:21:44Z</dcterms:modified>
</cp:coreProperties>
</file>