
<file path=[Content_Types].xml><?xml version="1.0" encoding="utf-8"?>
<Types xmlns="http://schemas.openxmlformats.org/package/2006/content-types">
  <Override PartName="/ppt/slideMasters/slideMaster3.xml" ContentType="application/vnd.openxmlformats-officedocument.presentationml.slideMaster+xml"/>
  <Override PartName="/ppt/slides/slide47.xml" ContentType="application/vnd.openxmlformats-officedocument.presentationml.slide+xml"/>
  <Override PartName="/ppt/theme/theme5.xml" ContentType="application/vnd.openxmlformats-officedocument.theme+xml"/>
  <Override PartName="/ppt/slideLayouts/slideLayout57.xml" ContentType="application/vnd.openxmlformats-officedocument.presentationml.slideLayout+xml"/>
  <Override PartName="/ppt/notesSlides/notesSlide2.xml" ContentType="application/vnd.openxmlformats-officedocument.presentationml.notesSlide+xml"/>
  <Override PartName="/ppt/slides/slide36.xml" ContentType="application/vnd.openxmlformats-officedocument.presentationml.slide+xml"/>
  <Override PartName="/ppt/slideLayouts/slideLayout46.xml" ContentType="application/vnd.openxmlformats-officedocument.presentationml.slideLayout+xml"/>
  <Override PartName="/ppt/slideLayouts/slideLayout93.xml" ContentType="application/vnd.openxmlformats-officedocument.presentationml.slideLayout+xml"/>
  <Override PartName="/ppt/slideLayouts/slideLayout135.xml" ContentType="application/vnd.openxmlformats-officedocument.presentationml.slideLayout+xml"/>
  <Override PartName="/ppt/slideLayouts/slideLayout14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82.xml" ContentType="application/vnd.openxmlformats-officedocument.presentationml.slideLayout+xml"/>
  <Override PartName="/ppt/slideLayouts/slideLayout124.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60.xml" ContentType="application/vnd.openxmlformats-officedocument.presentationml.slideLayout+xml"/>
  <Override PartName="/ppt/slideLayouts/slideLayout71.xml" ContentType="application/vnd.openxmlformats-officedocument.presentationml.slideLayout+xml"/>
  <Override PartName="/ppt/slideLayouts/slideLayout113.xml" ContentType="application/vnd.openxmlformats-officedocument.presentationml.slideLayout+xml"/>
  <Override PartName="/ppt/notesSlides/notesSlide16.xml" ContentType="application/vnd.openxmlformats-officedocument.presentationml.notesSlide+xml"/>
  <Override PartName="/ppt/tableStyles.xml" ContentType="application/vnd.openxmlformats-officedocument.presentationml.tableStyles+xml"/>
  <Override PartName="/ppt/slideLayouts/slideLayout102.xml" ContentType="application/vnd.openxmlformats-officedocument.presentationml.slideLayout+xml"/>
  <Override PartName="/ppt/notesSlides/notesSlide41.xml" ContentType="application/vnd.openxmlformats-officedocument.presentationml.notesSlide+xml"/>
  <Override PartName="/ppt/slideMasters/slideMaster8.xml" ContentType="application/vnd.openxmlformats-officedocument.presentationml.slideMaster+xml"/>
  <Override PartName="/ppt/slideMasters/slideMaster11.xml" ContentType="application/vnd.openxmlformats-officedocument.presentationml.slideMaster+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Layouts/slideLayout87.xml" ContentType="application/vnd.openxmlformats-officedocument.presentationml.slideLayout+xml"/>
  <Override PartName="/ppt/slideLayouts/slideLayout98.xml" ContentType="application/vnd.openxmlformats-officedocument.presentationml.slideLayout+xml"/>
  <Override PartName="/ppt/theme/theme10.xml" ContentType="application/vnd.openxmlformats-officedocument.theme+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76.xml" ContentType="application/vnd.openxmlformats-officedocument.presentationml.slideLayout+xml"/>
  <Override PartName="/ppt/slideLayouts/slideLayout118.xml" ContentType="application/vnd.openxmlformats-officedocument.presentationml.slideLayout+xml"/>
  <Override PartName="/ppt/slideLayouts/slideLayout129.xml" ContentType="application/vnd.openxmlformats-officedocument.presentationml.slideLayout+xml"/>
  <Default Extension="png" ContentType="image/png"/>
  <Override PartName="/ppt/slideLayouts/slideLayout18.xml" ContentType="application/vnd.openxmlformats-officedocument.presentationml.slideLayout+xml"/>
  <Override PartName="/ppt/theme/theme2.xml" ContentType="application/vnd.openxmlformats-officedocument.theme+xml"/>
  <Override PartName="/ppt/slideLayouts/slideLayout65.xml" ContentType="application/vnd.openxmlformats-officedocument.presentationml.slideLayout+xml"/>
  <Override PartName="/ppt/slideLayouts/slideLayout107.xml" ContentType="application/vnd.openxmlformats-officedocument.presentationml.slideLayout+xml"/>
  <Override PartName="/ppt/slideLayouts/slideLayout154.xml" ContentType="application/vnd.openxmlformats-officedocument.presentationml.slideLayout+xml"/>
  <Override PartName="/ppt/slides/slide33.xml" ContentType="application/vnd.openxmlformats-officedocument.presentationml.slide+xml"/>
  <Override PartName="/ppt/slides/slide44.xml" ContentType="application/vnd.openxmlformats-officedocument.presentationml.slide+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90.xml" ContentType="application/vnd.openxmlformats-officedocument.presentationml.slideLayout+xml"/>
  <Override PartName="/ppt/slideLayouts/slideLayout143.xml" ContentType="application/vnd.openxmlformats-officedocument.presentationml.slideLayout+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Layouts/slideLayout32.xml" ContentType="application/vnd.openxmlformats-officedocument.presentationml.slideLayout+xml"/>
  <Override PartName="/ppt/slideLayouts/slideLayout132.xml" ContentType="application/vnd.openxmlformats-officedocument.presentationml.slideLayout+xml"/>
  <Override PartName="/ppt/notesSlides/notesSlide24.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Layouts/slideLayout21.xml" ContentType="application/vnd.openxmlformats-officedocument.presentationml.slideLayout+xml"/>
  <Override PartName="/ppt/slideLayouts/slideLayout110.xml" ContentType="application/vnd.openxmlformats-officedocument.presentationml.slideLayout+xml"/>
  <Override PartName="/ppt/slideLayouts/slideLayout121.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theme/theme15.xml" ContentType="application/vnd.openxmlformats-officedocument.theme+xml"/>
  <Override PartName="/ppt/slideMasters/slideMaster5.xml" ContentType="application/vnd.openxmlformats-officedocument.presentationml.slideMaster+xml"/>
  <Override PartName="/ppt/slides/slide49.xml" ContentType="application/vnd.openxmlformats-officedocument.presentationml.slide+xml"/>
  <Override PartName="/ppt/slideLayouts/slideLayout59.xml" ContentType="application/vnd.openxmlformats-officedocument.presentationml.slideLayout+xml"/>
  <Override PartName="/ppt/theme/theme7.xml" ContentType="application/vnd.openxmlformats-officedocument.theme+xml"/>
  <Override PartName="/ppt/notesSlides/notesSlide4.xml" ContentType="application/vnd.openxmlformats-officedocument.presentationml.notesSlide+xml"/>
  <Override PartName="/ppt/slides/slide38.xml" ContentType="application/vnd.openxmlformats-officedocument.presentationml.slide+xml"/>
  <Override PartName="/ppt/slideLayouts/slideLayout48.xml" ContentType="application/vnd.openxmlformats-officedocument.presentationml.slideLayout+xml"/>
  <Override PartName="/ppt/slideLayouts/slideLayout95.xml" ContentType="application/vnd.openxmlformats-officedocument.presentationml.slideLayout+xml"/>
  <Override PartName="/ppt/slideLayouts/slideLayout137.xml" ContentType="application/vnd.openxmlformats-officedocument.presentationml.slideLayout+xml"/>
  <Override PartName="/ppt/slideLayouts/slideLayout14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55.xml" ContentType="application/vnd.openxmlformats-officedocument.presentationml.slideLayout+xml"/>
  <Override PartName="/ppt/slideLayouts/slideLayout84.xml" ContentType="application/vnd.openxmlformats-officedocument.presentationml.slideLayout+xml"/>
  <Override PartName="/ppt/slideLayouts/slideLayout108.xml" ContentType="application/vnd.openxmlformats-officedocument.presentationml.slideLayout+xml"/>
  <Override PartName="/ppt/slideLayouts/slideLayout126.xml" ContentType="application/vnd.openxmlformats-officedocument.presentationml.slideLayout+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Override PartName="/ppt/slideLayouts/slideLayout73.xml" ContentType="application/vnd.openxmlformats-officedocument.presentationml.slideLayout+xml"/>
  <Override PartName="/ppt/slideLayouts/slideLayout91.xml" ContentType="application/vnd.openxmlformats-officedocument.presentationml.slideLayout+xml"/>
  <Override PartName="/ppt/slideLayouts/slideLayout115.xml" ContentType="application/vnd.openxmlformats-officedocument.presentationml.slideLayout+xml"/>
  <Override PartName="/ppt/slideLayouts/slideLayout133.xml" ContentType="application/vnd.openxmlformats-officedocument.presentationml.slideLayout+xml"/>
  <Override PartName="/ppt/slideLayouts/slideLayout144.xml" ContentType="application/vnd.openxmlformats-officedocument.presentationml.slideLayout+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Layouts/slideLayout80.xml" ContentType="application/vnd.openxmlformats-officedocument.presentationml.slideLayout+xml"/>
  <Override PartName="/ppt/slideLayouts/slideLayout104.xml" ContentType="application/vnd.openxmlformats-officedocument.presentationml.slideLayout+xml"/>
  <Override PartName="/ppt/slideLayouts/slideLayout122.xml" ContentType="application/vnd.openxmlformats-officedocument.presentationml.slideLayout+xml"/>
  <Override PartName="/ppt/slideLayouts/slideLayout140.xml" ContentType="application/vnd.openxmlformats-officedocument.presentationml.slideLayout+xml"/>
  <Override PartName="/ppt/slideLayouts/slideLayout151.xml" ContentType="application/vnd.openxmlformats-officedocument.presentationml.slideLayout+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slideLayouts/slideLayout1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slideMasters/slideMaster13.xml" ContentType="application/vnd.openxmlformats-officedocument.presentationml.slideMaster+xml"/>
  <Override PartName="/ppt/slideLayouts/slideLayout100.xml" ContentType="application/vnd.openxmlformats-officedocument.presentationml.slideLayout+xml"/>
  <Override PartName="/ppt/notesSlides/notesSlide9.xml" ContentType="application/vnd.openxmlformats-officedocument.presentationml.notesSlide+xml"/>
  <Override PartName="/ppt/notesSlides/notesSlide21.xml" ContentType="application/vnd.openxmlformats-officedocument.presentationml.notesSlide+xml"/>
  <Override PartName="/ppt/slideMasters/slideMaster6.xml" ContentType="application/vnd.openxmlformats-officedocument.presentationml.slideMaster+xml"/>
  <Override PartName="/ppt/theme/theme8.xml" ContentType="application/vnd.openxmlformats-officedocument.theme+xml"/>
  <Override PartName="/ppt/slideLayouts/slideLayout89.xml" ContentType="application/vnd.openxmlformats-officedocument.presentationml.slideLayout+xml"/>
  <Override PartName="/ppt/theme/theme12.xml" ContentType="application/vnd.openxmlformats-officedocument.them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slideLayouts/slideLayout78.xml" ContentType="application/vnd.openxmlformats-officedocument.presentationml.slideLayout+xml"/>
  <Override PartName="/ppt/slideLayouts/slideLayout14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slideLayouts/slideLayout3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67.xml" ContentType="application/vnd.openxmlformats-officedocument.presentationml.slideLayout+xml"/>
  <Override PartName="/ppt/slideLayouts/slideLayout85.xml" ContentType="application/vnd.openxmlformats-officedocument.presentationml.slideLayout+xml"/>
  <Override PartName="/ppt/slideLayouts/slideLayout96.xml" ContentType="application/vnd.openxmlformats-officedocument.presentationml.slideLayout+xml"/>
  <Override PartName="/ppt/slideLayouts/slideLayout109.xml" ContentType="application/vnd.openxmlformats-officedocument.presentationml.slideLayout+xml"/>
  <Override PartName="/ppt/slideLayouts/slideLayout138.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45.xml" ContentType="application/vnd.openxmlformats-officedocument.presentationml.slideLayout+xml"/>
  <Override PartName="/ppt/slideLayouts/slideLayout56.xml" ContentType="application/vnd.openxmlformats-officedocument.presentationml.slideLayout+xml"/>
  <Override PartName="/ppt/slideLayouts/slideLayout74.xml" ContentType="application/vnd.openxmlformats-officedocument.presentationml.slideLayout+xml"/>
  <Override PartName="/ppt/slideLayouts/slideLayout116.xml" ContentType="application/vnd.openxmlformats-officedocument.presentationml.slideLayout+xml"/>
  <Override PartName="/ppt/slideLayouts/slideLayout127.xml" ContentType="application/vnd.openxmlformats-officedocument.presentationml.slideLayout+xml"/>
  <Override PartName="/ppt/slideLayouts/slideLayout14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Layouts/slideLayout16.xml" ContentType="application/vnd.openxmlformats-officedocument.presentationml.slideLayout+xml"/>
  <Override PartName="/ppt/slideLayouts/slideLayout34.xml" ContentType="application/vnd.openxmlformats-officedocument.presentationml.slideLayout+xml"/>
  <Override PartName="/ppt/slideLayouts/slideLayout63.xml" ContentType="application/vnd.openxmlformats-officedocument.presentationml.slideLayout+xml"/>
  <Override PartName="/ppt/slideLayouts/slideLayout81.xml" ContentType="application/vnd.openxmlformats-officedocument.presentationml.slideLayout+xml"/>
  <Override PartName="/ppt/slideLayouts/slideLayout92.xml" ContentType="application/vnd.openxmlformats-officedocument.presentationml.slideLayout+xml"/>
  <Override PartName="/ppt/slideLayouts/slideLayout105.xml" ContentType="application/vnd.openxmlformats-officedocument.presentationml.slideLayout+xml"/>
  <Override PartName="/ppt/slideLayouts/slideLayout134.xml" ContentType="application/vnd.openxmlformats-officedocument.presentationml.slideLayout+xml"/>
  <Override PartName="/ppt/slideLayouts/slideLayout152.xml" ContentType="application/vnd.openxmlformats-officedocument.presentationml.slideLayout+xml"/>
  <Override PartName="/ppt/notesSlides/notesSlide37.xml" ContentType="application/vnd.openxmlformats-officedocument.presentationml.notesSlide+xml"/>
  <Default Extension="jpeg" ContentType="image/jpeg"/>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70.xml" ContentType="application/vnd.openxmlformats-officedocument.presentationml.slideLayout+xml"/>
  <Override PartName="/ppt/slideLayouts/slideLayout112.xml" ContentType="application/vnd.openxmlformats-officedocument.presentationml.slideLayout+xml"/>
  <Override PartName="/ppt/slideLayouts/slideLayout123.xml" ContentType="application/vnd.openxmlformats-officedocument.presentationml.slideLayout+xml"/>
  <Override PartName="/ppt/slideLayouts/slideLayout14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slideMasters/slideMaster14.xml" ContentType="application/vnd.openxmlformats-officedocument.presentationml.slideMaster+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30.xml" ContentType="application/vnd.openxmlformats-officedocument.presentationml.slideLayout+xml"/>
  <Override PartName="/ppt/slideLayouts/slideLayout101.xml" ContentType="application/vnd.openxmlformats-officedocument.presentationml.slideLayout+xml"/>
  <Override PartName="/ppt/slideLayouts/slideLayout130.xml" ContentType="application/vnd.openxmlformats-officedocument.presentationml.slide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11.xml" ContentType="application/vnd.openxmlformats-officedocument.presentationml.notesSlide+xml"/>
  <Override PartName="/ppt/notesSlides/notesSlide40.xml" ContentType="application/vnd.openxmlformats-officedocument.presentationml.notesSlide+xml"/>
  <Override PartName="/ppt/slideMasters/slideMaster7.xml" ContentType="application/vnd.openxmlformats-officedocument.presentationml.slideMaster+xml"/>
  <Override PartName="/ppt/slideMasters/slideMaster10.xml" ContentType="application/vnd.openxmlformats-officedocument.presentationml.slideMaster+xml"/>
  <Override PartName="/ppt/theme/theme9.xml" ContentType="application/vnd.openxmlformats-officedocument.theme+xml"/>
  <Override PartName="/ppt/theme/theme13.xml" ContentType="application/vnd.openxmlformats-officedocument.theme+xml"/>
  <Override PartName="/ppt/notesSlides/notesSlide6.xml" ContentType="application/vnd.openxmlformats-officedocument.presentationml.notesSlide+xml"/>
  <Override PartName="/ppt/slides/slide8.xml" ContentType="application/vnd.openxmlformats-officedocument.presentationml.slide+xml"/>
  <Override PartName="/ppt/slideLayouts/slideLayout68.xml" ContentType="application/vnd.openxmlformats-officedocument.presentationml.slideLayout+xml"/>
  <Override PartName="/ppt/slideLayouts/slideLayout79.xml" ContentType="application/vnd.openxmlformats-officedocument.presentationml.slideLayout+xml"/>
  <Override PartName="/ppt/slideLayouts/slideLayout97.xml" ContentType="application/vnd.openxmlformats-officedocument.presentationml.slideLayout+xml"/>
  <Override PartName="/ppt/slideLayouts/slideLayout139.xml" ContentType="application/vnd.openxmlformats-officedocument.presentationml.slideLayout+xml"/>
  <Override PartName="/ppt/slides/slide29.xml" ContentType="application/vnd.openxmlformats-officedocument.presentationml.slide+xml"/>
  <Override PartName="/ppt/slideLayouts/slideLayout39.xml" ContentType="application/vnd.openxmlformats-officedocument.presentationml.slideLayout+xml"/>
  <Override PartName="/ppt/slideLayouts/slideLayout86.xml" ContentType="application/vnd.openxmlformats-officedocument.presentationml.slideLayout+xml"/>
  <Override PartName="/ppt/slideLayouts/slideLayout128.xml" ContentType="application/vnd.openxmlformats-officedocument.presentationml.slideLayout+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64.xml" ContentType="application/vnd.openxmlformats-officedocument.presentationml.slideLayout+xml"/>
  <Override PartName="/ppt/slideLayouts/slideLayout75.xml" ContentType="application/vnd.openxmlformats-officedocument.presentationml.slideLayout+xml"/>
  <Override PartName="/ppt/slideLayouts/slideLayout117.xml" ContentType="application/vnd.openxmlformats-officedocument.presentationml.slideLayout+xml"/>
  <Override PartName="/ppt/slides/slide43.xml" ContentType="application/vnd.openxmlformats-officedocument.presentationml.slide+xml"/>
  <Override PartName="/ppt/theme/theme1.xml" ContentType="application/vnd.openxmlformats-officedocument.theme+xml"/>
  <Override PartName="/ppt/slideLayouts/slideLayout53.xml" ContentType="application/vnd.openxmlformats-officedocument.presentationml.slideLayout+xml"/>
  <Override PartName="/ppt/slideLayouts/slideLayout106.xml" ContentType="application/vnd.openxmlformats-officedocument.presentationml.slideLayout+xml"/>
  <Override PartName="/ppt/slideLayouts/slideLayout142.xml" ContentType="application/vnd.openxmlformats-officedocument.presentationml.slideLayout+xml"/>
  <Override PartName="/ppt/slideLayouts/slideLayout153.xml" ContentType="application/vnd.openxmlformats-officedocument.presentationml.slideLayout+xml"/>
  <Override PartName="/ppt/notesSlides/notesSlide45.xml" ContentType="application/vnd.openxmlformats-officedocument.presentationml.notesSlide+xml"/>
  <Override PartName="/ppt/slides/slide32.xml" ContentType="application/vnd.openxmlformats-officedocument.presentationml.slide+xml"/>
  <Override PartName="/ppt/slideLayouts/slideLayout42.xml" ContentType="application/vnd.openxmlformats-officedocument.presentationml.slideLayout+xml"/>
  <Override PartName="/ppt/slideLayouts/slideLayout131.xml" ContentType="application/vnd.openxmlformats-officedocument.presentationml.slideLayout+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120.xml" ContentType="application/vnd.openxmlformats-officedocument.presentationml.slideLayout+xml"/>
  <Override PartName="/ppt/notesSlides/notesSlide23.xml" ContentType="application/vnd.openxmlformats-officedocument.presentationml.notesSlide+xml"/>
  <Override PartName="/ppt/theme/theme14.xml" ContentType="application/vnd.openxmlformats-officedocument.theme+xml"/>
  <Override PartName="/ppt/notesSlides/notesSlide12.xml" ContentType="application/vnd.openxmlformats-officedocument.presentationml.notesSlide+xml"/>
  <Override PartName="/ppt/slideMasters/slideMaster4.xml" ContentType="application/vnd.openxmlformats-officedocument.presentationml.slideMaster+xml"/>
  <Override PartName="/ppt/slides/slide9.xml" ContentType="application/vnd.openxmlformats-officedocument.presentationml.slide+xml"/>
  <Override PartName="/ppt/viewProps.xml" ContentType="application/vnd.openxmlformats-officedocument.presentationml.viewProps+xml"/>
  <Override PartName="/ppt/theme/theme6.xml" ContentType="application/vnd.openxmlformats-officedocument.theme+xml"/>
  <Override PartName="/ppt/slideLayouts/slideLayout69.xml" ContentType="application/vnd.openxmlformats-officedocument.presentationml.slideLayout+xml"/>
  <Override PartName="/ppt/slides/slide48.xml" ContentType="application/vnd.openxmlformats-officedocument.presentationml.slide+xml"/>
  <Override PartName="/ppt/slideLayouts/slideLayout58.xml" ContentType="application/vnd.openxmlformats-officedocument.presentationml.slideLayout+xml"/>
  <Override PartName="/ppt/slideLayouts/slideLayout147.xml" ContentType="application/vnd.openxmlformats-officedocument.presentationml.slideLayout+xml"/>
  <Override PartName="/ppt/notesSlides/notesSlide3.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36.xml" ContentType="application/vnd.openxmlformats-officedocument.presentationml.slideLayout+xml"/>
  <Override PartName="/ppt/slideLayouts/slideLayout47.xml" ContentType="application/vnd.openxmlformats-officedocument.presentationml.slideLayout+xml"/>
  <Override PartName="/ppt/slideLayouts/slideLayout83.xml" ContentType="application/vnd.openxmlformats-officedocument.presentationml.slideLayout+xml"/>
  <Override PartName="/ppt/slideLayouts/slideLayout94.xml" ContentType="application/vnd.openxmlformats-officedocument.presentationml.slideLayout+xml"/>
  <Override PartName="/ppt/slideLayouts/slideLayout136.xml" ContentType="application/vnd.openxmlformats-officedocument.presentationml.slideLayout+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slideLayouts/slideLayout72.xml" ContentType="application/vnd.openxmlformats-officedocument.presentationml.slideLayout+xml"/>
  <Override PartName="/ppt/slideLayouts/slideLayout114.xml" ContentType="application/vnd.openxmlformats-officedocument.presentationml.slideLayout+xml"/>
  <Override PartName="/ppt/slideLayouts/slideLayout125.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slideLayouts/slideLayout14.xml" ContentType="application/vnd.openxmlformats-officedocument.presentationml.slideLayout+xml"/>
  <Override PartName="/ppt/slideLayouts/slideLayout61.xml" ContentType="application/vnd.openxmlformats-officedocument.presentationml.slideLayout+xml"/>
  <Override PartName="/ppt/slideLayouts/slideLayout103.xml" ContentType="application/vnd.openxmlformats-officedocument.presentationml.slideLayout+xml"/>
  <Override PartName="/ppt/slideLayouts/slideLayout150.xml" ContentType="application/vnd.openxmlformats-officedocument.presentationml.slideLayout+xml"/>
  <Override PartName="/ppt/slides/slide40.xml" ContentType="application/vnd.openxmlformats-officedocument.presentationml.slide+xml"/>
  <Override PartName="/ppt/slideLayouts/slideLayout50.xml" ContentType="application/vnd.openxmlformats-officedocument.presentationml.slideLayout+xml"/>
  <Override PartName="/ppt/notesSlides/notesSlide42.xml" ContentType="application/vnd.openxmlformats-officedocument.presentationml.notesSlide+xml"/>
  <Override PartName="/ppt/slideMasters/slideMaster9.xml" ContentType="application/vnd.openxmlformats-officedocument.presentationml.slideMaster+xml"/>
  <Override PartName="/ppt/slideMasters/slideMaster12.xml" ContentType="application/vnd.openxmlformats-officedocument.presentationml.slideMaster+xml"/>
  <Override PartName="/ppt/notesSlides/notesSlide8.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slideLayouts/slideLayout99.xml" ContentType="application/vnd.openxmlformats-officedocument.presentationml.slideLayout+xml"/>
  <Override PartName="/ppt/slideLayouts/slideLayout88.xml" ContentType="application/vnd.openxmlformats-officedocument.presentationml.slideLayout+xml"/>
  <Override PartName="/ppt/theme/theme11.xml" ContentType="application/vnd.openxmlformats-officedocument.them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66.xml" ContentType="application/vnd.openxmlformats-officedocument.presentationml.slideLayout+xml"/>
  <Override PartName="/ppt/slideLayouts/slideLayout77.xml" ContentType="application/vnd.openxmlformats-officedocument.presentationml.slideLayout+xml"/>
  <Override PartName="/ppt/slideLayouts/slideLayout119.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49" r:id="rId2"/>
    <p:sldMasterId id="2147483650" r:id="rId3"/>
    <p:sldMasterId id="2147483651" r:id="rId4"/>
    <p:sldMasterId id="2147483652" r:id="rId5"/>
    <p:sldMasterId id="2147483653" r:id="rId6"/>
    <p:sldMasterId id="2147483654" r:id="rId7"/>
    <p:sldMasterId id="2147483655" r:id="rId8"/>
    <p:sldMasterId id="2147483656" r:id="rId9"/>
    <p:sldMasterId id="2147483657" r:id="rId10"/>
    <p:sldMasterId id="2147483658" r:id="rId11"/>
    <p:sldMasterId id="2147483659" r:id="rId12"/>
    <p:sldMasterId id="2147483660" r:id="rId13"/>
    <p:sldMasterId id="2147483661" r:id="rId14"/>
  </p:sldMasterIdLst>
  <p:notesMasterIdLst>
    <p:notesMasterId r:id="rId65"/>
  </p:notesMasterIdLst>
  <p:sldIdLst>
    <p:sldId id="256" r:id="rId15"/>
    <p:sldId id="311" r:id="rId16"/>
    <p:sldId id="257" r:id="rId17"/>
    <p:sldId id="258" r:id="rId18"/>
    <p:sldId id="259" r:id="rId19"/>
    <p:sldId id="260" r:id="rId20"/>
    <p:sldId id="261" r:id="rId21"/>
    <p:sldId id="262" r:id="rId22"/>
    <p:sldId id="263" r:id="rId23"/>
    <p:sldId id="264" r:id="rId24"/>
    <p:sldId id="265" r:id="rId25"/>
    <p:sldId id="266" r:id="rId26"/>
    <p:sldId id="267" r:id="rId27"/>
    <p:sldId id="268" r:id="rId28"/>
    <p:sldId id="269" r:id="rId29"/>
    <p:sldId id="270" r:id="rId30"/>
    <p:sldId id="271" r:id="rId31"/>
    <p:sldId id="272" r:id="rId32"/>
    <p:sldId id="273" r:id="rId33"/>
    <p:sldId id="274" r:id="rId34"/>
    <p:sldId id="275" r:id="rId35"/>
    <p:sldId id="276" r:id="rId36"/>
    <p:sldId id="277" r:id="rId37"/>
    <p:sldId id="278" r:id="rId38"/>
    <p:sldId id="279" r:id="rId39"/>
    <p:sldId id="280" r:id="rId40"/>
    <p:sldId id="281" r:id="rId41"/>
    <p:sldId id="282" r:id="rId42"/>
    <p:sldId id="283" r:id="rId43"/>
    <p:sldId id="284" r:id="rId44"/>
    <p:sldId id="285" r:id="rId45"/>
    <p:sldId id="286" r:id="rId46"/>
    <p:sldId id="287" r:id="rId47"/>
    <p:sldId id="288" r:id="rId48"/>
    <p:sldId id="289" r:id="rId49"/>
    <p:sldId id="290" r:id="rId50"/>
    <p:sldId id="291" r:id="rId51"/>
    <p:sldId id="292" r:id="rId52"/>
    <p:sldId id="293" r:id="rId53"/>
    <p:sldId id="294" r:id="rId54"/>
    <p:sldId id="315" r:id="rId55"/>
    <p:sldId id="295" r:id="rId56"/>
    <p:sldId id="296" r:id="rId57"/>
    <p:sldId id="297" r:id="rId58"/>
    <p:sldId id="298" r:id="rId59"/>
    <p:sldId id="299" r:id="rId60"/>
    <p:sldId id="300" r:id="rId61"/>
    <p:sldId id="313" r:id="rId62"/>
    <p:sldId id="302" r:id="rId63"/>
    <p:sldId id="316" r:id="rId64"/>
  </p:sldIdLst>
  <p:sldSz cx="13003213" cy="9752013"/>
  <p:notesSz cx="6858000" cy="9144000"/>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1200" kern="1200">
        <a:solidFill>
          <a:schemeClr val="bg1"/>
        </a:solidFill>
        <a:latin typeface="Gill Sans" charset="0"/>
        <a:ea typeface="+mn-ea"/>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1200" kern="1200">
        <a:solidFill>
          <a:schemeClr val="bg1"/>
        </a:solidFill>
        <a:latin typeface="Gill Sans" charset="0"/>
        <a:ea typeface="+mn-ea"/>
        <a:cs typeface="Arial Unicode MS" charset="0"/>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1200" kern="1200">
        <a:solidFill>
          <a:schemeClr val="bg1"/>
        </a:solidFill>
        <a:latin typeface="Gill Sans" charset="0"/>
        <a:ea typeface="+mn-ea"/>
        <a:cs typeface="Arial Unicode MS" charset="0"/>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1200" kern="1200">
        <a:solidFill>
          <a:schemeClr val="bg1"/>
        </a:solidFill>
        <a:latin typeface="Gill Sans" charset="0"/>
        <a:ea typeface="+mn-ea"/>
        <a:cs typeface="Arial Unicode MS" charset="0"/>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1200" kern="1200">
        <a:solidFill>
          <a:schemeClr val="bg1"/>
        </a:solidFill>
        <a:latin typeface="Gill Sans" charset="0"/>
        <a:ea typeface="+mn-ea"/>
        <a:cs typeface="Arial Unicode MS" charset="0"/>
      </a:defRPr>
    </a:lvl5pPr>
    <a:lvl6pPr marL="2286000" algn="l" defTabSz="914400" rtl="0" eaLnBrk="1" latinLnBrk="0" hangingPunct="1">
      <a:defRPr sz="1200" kern="1200">
        <a:solidFill>
          <a:schemeClr val="bg1"/>
        </a:solidFill>
        <a:latin typeface="Gill Sans" charset="0"/>
        <a:ea typeface="+mn-ea"/>
        <a:cs typeface="Arial Unicode MS" charset="0"/>
      </a:defRPr>
    </a:lvl6pPr>
    <a:lvl7pPr marL="2743200" algn="l" defTabSz="914400" rtl="0" eaLnBrk="1" latinLnBrk="0" hangingPunct="1">
      <a:defRPr sz="1200" kern="1200">
        <a:solidFill>
          <a:schemeClr val="bg1"/>
        </a:solidFill>
        <a:latin typeface="Gill Sans" charset="0"/>
        <a:ea typeface="+mn-ea"/>
        <a:cs typeface="Arial Unicode MS" charset="0"/>
      </a:defRPr>
    </a:lvl7pPr>
    <a:lvl8pPr marL="3200400" algn="l" defTabSz="914400" rtl="0" eaLnBrk="1" latinLnBrk="0" hangingPunct="1">
      <a:defRPr sz="1200" kern="1200">
        <a:solidFill>
          <a:schemeClr val="bg1"/>
        </a:solidFill>
        <a:latin typeface="Gill Sans" charset="0"/>
        <a:ea typeface="+mn-ea"/>
        <a:cs typeface="Arial Unicode MS" charset="0"/>
      </a:defRPr>
    </a:lvl8pPr>
    <a:lvl9pPr marL="3657600" algn="l" defTabSz="914400" rtl="0" eaLnBrk="1" latinLnBrk="0" hangingPunct="1">
      <a:defRPr sz="1200" kern="1200">
        <a:solidFill>
          <a:schemeClr val="bg1"/>
        </a:solidFill>
        <a:latin typeface="Gill Sans" charset="0"/>
        <a:ea typeface="+mn-ea"/>
        <a:cs typeface="Arial Unicode MS"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3" d="100"/>
          <a:sy n="73" d="100"/>
        </p:scale>
        <p:origin x="-192" y="-96"/>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3.xml"/><Relationship Id="rId18" Type="http://schemas.openxmlformats.org/officeDocument/2006/relationships/slide" Target="slides/slide4.xml"/><Relationship Id="rId26" Type="http://schemas.openxmlformats.org/officeDocument/2006/relationships/slide" Target="slides/slide12.xml"/><Relationship Id="rId39" Type="http://schemas.openxmlformats.org/officeDocument/2006/relationships/slide" Target="slides/slide25.xml"/><Relationship Id="rId21" Type="http://schemas.openxmlformats.org/officeDocument/2006/relationships/slide" Target="slides/slide7.xml"/><Relationship Id="rId34" Type="http://schemas.openxmlformats.org/officeDocument/2006/relationships/slide" Target="slides/slide20.xml"/><Relationship Id="rId42" Type="http://schemas.openxmlformats.org/officeDocument/2006/relationships/slide" Target="slides/slide28.xml"/><Relationship Id="rId47" Type="http://schemas.openxmlformats.org/officeDocument/2006/relationships/slide" Target="slides/slide33.xml"/><Relationship Id="rId50" Type="http://schemas.openxmlformats.org/officeDocument/2006/relationships/slide" Target="slides/slide36.xml"/><Relationship Id="rId55" Type="http://schemas.openxmlformats.org/officeDocument/2006/relationships/slide" Target="slides/slide41.xml"/><Relationship Id="rId63" Type="http://schemas.openxmlformats.org/officeDocument/2006/relationships/slide" Target="slides/slide49.xml"/><Relationship Id="rId68" Type="http://schemas.openxmlformats.org/officeDocument/2006/relationships/theme" Target="theme/theme1.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 Target="slides/slide2.xml"/><Relationship Id="rId29" Type="http://schemas.openxmlformats.org/officeDocument/2006/relationships/slide" Target="slides/slide15.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10.xml"/><Relationship Id="rId32" Type="http://schemas.openxmlformats.org/officeDocument/2006/relationships/slide" Target="slides/slide18.xml"/><Relationship Id="rId37" Type="http://schemas.openxmlformats.org/officeDocument/2006/relationships/slide" Target="slides/slide23.xml"/><Relationship Id="rId40" Type="http://schemas.openxmlformats.org/officeDocument/2006/relationships/slide" Target="slides/slide26.xml"/><Relationship Id="rId45" Type="http://schemas.openxmlformats.org/officeDocument/2006/relationships/slide" Target="slides/slide31.xml"/><Relationship Id="rId53" Type="http://schemas.openxmlformats.org/officeDocument/2006/relationships/slide" Target="slides/slide39.xml"/><Relationship Id="rId58" Type="http://schemas.openxmlformats.org/officeDocument/2006/relationships/slide" Target="slides/slide44.xml"/><Relationship Id="rId66" Type="http://schemas.openxmlformats.org/officeDocument/2006/relationships/presProps" Target="presProps.xml"/><Relationship Id="rId5" Type="http://schemas.openxmlformats.org/officeDocument/2006/relationships/slideMaster" Target="slideMasters/slideMaster5.xml"/><Relationship Id="rId15" Type="http://schemas.openxmlformats.org/officeDocument/2006/relationships/slide" Target="slides/slide1.xml"/><Relationship Id="rId23" Type="http://schemas.openxmlformats.org/officeDocument/2006/relationships/slide" Target="slides/slide9.xml"/><Relationship Id="rId28" Type="http://schemas.openxmlformats.org/officeDocument/2006/relationships/slide" Target="slides/slide14.xml"/><Relationship Id="rId36" Type="http://schemas.openxmlformats.org/officeDocument/2006/relationships/slide" Target="slides/slide22.xml"/><Relationship Id="rId49" Type="http://schemas.openxmlformats.org/officeDocument/2006/relationships/slide" Target="slides/slide35.xml"/><Relationship Id="rId57" Type="http://schemas.openxmlformats.org/officeDocument/2006/relationships/slide" Target="slides/slide43.xml"/><Relationship Id="rId61" Type="http://schemas.openxmlformats.org/officeDocument/2006/relationships/slide" Target="slides/slide47.xml"/><Relationship Id="rId10" Type="http://schemas.openxmlformats.org/officeDocument/2006/relationships/slideMaster" Target="slideMasters/slideMaster10.xml"/><Relationship Id="rId19" Type="http://schemas.openxmlformats.org/officeDocument/2006/relationships/slide" Target="slides/slide5.xml"/><Relationship Id="rId31" Type="http://schemas.openxmlformats.org/officeDocument/2006/relationships/slide" Target="slides/slide17.xml"/><Relationship Id="rId44" Type="http://schemas.openxmlformats.org/officeDocument/2006/relationships/slide" Target="slides/slide30.xml"/><Relationship Id="rId52" Type="http://schemas.openxmlformats.org/officeDocument/2006/relationships/slide" Target="slides/slide38.xml"/><Relationship Id="rId60" Type="http://schemas.openxmlformats.org/officeDocument/2006/relationships/slide" Target="slides/slide46.xml"/><Relationship Id="rId65"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slide" Target="slides/slide8.xml"/><Relationship Id="rId27" Type="http://schemas.openxmlformats.org/officeDocument/2006/relationships/slide" Target="slides/slide13.xml"/><Relationship Id="rId30" Type="http://schemas.openxmlformats.org/officeDocument/2006/relationships/slide" Target="slides/slide16.xml"/><Relationship Id="rId35" Type="http://schemas.openxmlformats.org/officeDocument/2006/relationships/slide" Target="slides/slide21.xml"/><Relationship Id="rId43" Type="http://schemas.openxmlformats.org/officeDocument/2006/relationships/slide" Target="slides/slide29.xml"/><Relationship Id="rId48" Type="http://schemas.openxmlformats.org/officeDocument/2006/relationships/slide" Target="slides/slide34.xml"/><Relationship Id="rId56" Type="http://schemas.openxmlformats.org/officeDocument/2006/relationships/slide" Target="slides/slide42.xml"/><Relationship Id="rId64" Type="http://schemas.openxmlformats.org/officeDocument/2006/relationships/slide" Target="slides/slide50.xml"/><Relationship Id="rId69" Type="http://schemas.openxmlformats.org/officeDocument/2006/relationships/tableStyles" Target="tableStyles.xml"/><Relationship Id="rId8" Type="http://schemas.openxmlformats.org/officeDocument/2006/relationships/slideMaster" Target="slideMasters/slideMaster8.xml"/><Relationship Id="rId51" Type="http://schemas.openxmlformats.org/officeDocument/2006/relationships/slide" Target="slides/slide37.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 Target="slides/slide3.xml"/><Relationship Id="rId25" Type="http://schemas.openxmlformats.org/officeDocument/2006/relationships/slide" Target="slides/slide11.xml"/><Relationship Id="rId33" Type="http://schemas.openxmlformats.org/officeDocument/2006/relationships/slide" Target="slides/slide19.xml"/><Relationship Id="rId38" Type="http://schemas.openxmlformats.org/officeDocument/2006/relationships/slide" Target="slides/slide24.xml"/><Relationship Id="rId46" Type="http://schemas.openxmlformats.org/officeDocument/2006/relationships/slide" Target="slides/slide32.xml"/><Relationship Id="rId59" Type="http://schemas.openxmlformats.org/officeDocument/2006/relationships/slide" Target="slides/slide45.xml"/><Relationship Id="rId67" Type="http://schemas.openxmlformats.org/officeDocument/2006/relationships/viewProps" Target="viewProps.xml"/><Relationship Id="rId20" Type="http://schemas.openxmlformats.org/officeDocument/2006/relationships/slide" Target="slides/slide6.xml"/><Relationship Id="rId41" Type="http://schemas.openxmlformats.org/officeDocument/2006/relationships/slide" Target="slides/slide27.xml"/><Relationship Id="rId54" Type="http://schemas.openxmlformats.org/officeDocument/2006/relationships/slide" Target="slides/slide40.xml"/><Relationship Id="rId62" Type="http://schemas.openxmlformats.org/officeDocument/2006/relationships/slide" Target="slides/slide4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5361" name="Rectangle 1"/>
          <p:cNvSpPr>
            <a:spLocks noGrp="1" noChangeArrowheads="1"/>
          </p:cNvSpPr>
          <p:nvPr>
            <p:ph type="sldImg"/>
          </p:nvPr>
        </p:nvSpPr>
        <p:spPr bwMode="auto">
          <a:xfrm>
            <a:off x="0" y="695325"/>
            <a:ext cx="0" cy="0"/>
          </a:xfrm>
          <a:prstGeom prst="rect">
            <a:avLst/>
          </a:prstGeom>
          <a:noFill/>
          <a:ln w="9525">
            <a:noFill/>
            <a:round/>
            <a:headEnd/>
            <a:tailEnd/>
          </a:ln>
          <a:effectLst/>
        </p:spPr>
      </p:sp>
      <p:sp>
        <p:nvSpPr>
          <p:cNvPr id="15362" name="Rectangle 2"/>
          <p:cNvSpPr>
            <a:spLocks noGrp="1" noChangeArrowheads="1"/>
          </p:cNvSpPr>
          <p:nvPr>
            <p:ph type="body"/>
          </p:nvPr>
        </p:nvSpPr>
        <p:spPr bwMode="auto">
          <a:xfrm>
            <a:off x="685800" y="4343400"/>
            <a:ext cx="5484813" cy="4113213"/>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p>
            <a:pPr lvl="0"/>
            <a:endParaRPr lang="en-US" smtClean="0"/>
          </a:p>
        </p:txBody>
      </p:sp>
    </p:spTree>
  </p:cSld>
  <p:clrMap bg1="lt1" tx1="dk1" bg2="lt2" tx2="dk2" accent1="accent1" accent2="accent2" accent3="accent3" accent4="accent4" accent5="accent5" accent6="accent6" hlink="hlink" folHlink="folHlink"/>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2705" name="Rectangle 1"/>
          <p:cNvSpPr txBox="1">
            <a:spLocks noChangeArrowheads="1"/>
          </p:cNvSpPr>
          <p:nvPr>
            <p:ph type="sldImg"/>
          </p:nvPr>
        </p:nvSpPr>
        <p:spPr bwMode="auto">
          <a:xfrm>
            <a:off x="1143000" y="695325"/>
            <a:ext cx="4572000" cy="3429000"/>
          </a:xfrm>
          <a:prstGeom prst="rect">
            <a:avLst/>
          </a:prstGeom>
          <a:solidFill>
            <a:srgbClr val="FFFFFF"/>
          </a:solidFill>
          <a:ln>
            <a:solidFill>
              <a:srgbClr val="000000"/>
            </a:solidFill>
            <a:miter lim="800000"/>
            <a:headEnd/>
            <a:tailEnd/>
          </a:ln>
        </p:spPr>
      </p:sp>
      <p:sp>
        <p:nvSpPr>
          <p:cNvPr id="72706" name="Rectangle 2"/>
          <p:cNvSpPr txBox="1">
            <a:spLocks noChangeArrowheads="1"/>
          </p:cNvSpPr>
          <p:nvPr>
            <p:ph type="body" idx="1"/>
          </p:nvPr>
        </p:nvSpPr>
        <p:spPr bwMode="auto">
          <a:xfrm>
            <a:off x="685800" y="4343400"/>
            <a:ext cx="5486400" cy="4114800"/>
          </a:xfrm>
          <a:prstGeom prst="rect">
            <a:avLst/>
          </a:prstGeom>
          <a:noFill/>
          <a:ln>
            <a:round/>
            <a:headEnd/>
            <a:tailEnd/>
          </a:ln>
        </p:spPr>
        <p:txBody>
          <a:bodyPr wrap="none" anchor="ct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1921" name="Rectangle 1"/>
          <p:cNvSpPr txBox="1">
            <a:spLocks noChangeArrowheads="1"/>
          </p:cNvSpPr>
          <p:nvPr>
            <p:ph type="sldImg"/>
          </p:nvPr>
        </p:nvSpPr>
        <p:spPr bwMode="auto">
          <a:xfrm>
            <a:off x="1143000" y="695325"/>
            <a:ext cx="4572000" cy="3429000"/>
          </a:xfrm>
          <a:prstGeom prst="rect">
            <a:avLst/>
          </a:prstGeom>
          <a:solidFill>
            <a:srgbClr val="FFFFFF"/>
          </a:solidFill>
          <a:ln>
            <a:solidFill>
              <a:srgbClr val="000000"/>
            </a:solidFill>
            <a:miter lim="800000"/>
            <a:headEnd/>
            <a:tailEnd/>
          </a:ln>
        </p:spPr>
      </p:sp>
      <p:sp>
        <p:nvSpPr>
          <p:cNvPr id="81922" name="Rectangle 2"/>
          <p:cNvSpPr txBox="1">
            <a:spLocks noChangeArrowheads="1"/>
          </p:cNvSpPr>
          <p:nvPr>
            <p:ph type="body" idx="1"/>
          </p:nvPr>
        </p:nvSpPr>
        <p:spPr bwMode="auto">
          <a:xfrm>
            <a:off x="685800" y="4343400"/>
            <a:ext cx="5486400" cy="4114800"/>
          </a:xfrm>
          <a:prstGeom prst="rect">
            <a:avLst/>
          </a:prstGeom>
          <a:noFill/>
          <a:ln>
            <a:round/>
            <a:headEnd/>
            <a:tailEnd/>
          </a:ln>
        </p:spPr>
        <p:txBody>
          <a:bodyPr wrap="none" anchor="ct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2945" name="Rectangle 1"/>
          <p:cNvSpPr txBox="1">
            <a:spLocks noChangeArrowheads="1"/>
          </p:cNvSpPr>
          <p:nvPr>
            <p:ph type="sldImg"/>
          </p:nvPr>
        </p:nvSpPr>
        <p:spPr bwMode="auto">
          <a:xfrm>
            <a:off x="1143000" y="695325"/>
            <a:ext cx="4572000" cy="3429000"/>
          </a:xfrm>
          <a:prstGeom prst="rect">
            <a:avLst/>
          </a:prstGeom>
          <a:solidFill>
            <a:srgbClr val="FFFFFF"/>
          </a:solidFill>
          <a:ln>
            <a:solidFill>
              <a:srgbClr val="000000"/>
            </a:solidFill>
            <a:miter lim="800000"/>
            <a:headEnd/>
            <a:tailEnd/>
          </a:ln>
        </p:spPr>
      </p:sp>
      <p:sp>
        <p:nvSpPr>
          <p:cNvPr id="82946" name="Rectangle 2"/>
          <p:cNvSpPr txBox="1">
            <a:spLocks noChangeArrowheads="1"/>
          </p:cNvSpPr>
          <p:nvPr>
            <p:ph type="body" idx="1"/>
          </p:nvPr>
        </p:nvSpPr>
        <p:spPr bwMode="auto">
          <a:xfrm>
            <a:off x="685800" y="4343400"/>
            <a:ext cx="5486400" cy="4114800"/>
          </a:xfrm>
          <a:prstGeom prst="rect">
            <a:avLst/>
          </a:prstGeom>
          <a:noFill/>
          <a:ln>
            <a:round/>
            <a:headEnd/>
            <a:tailEnd/>
          </a:ln>
        </p:spPr>
        <p:txBody>
          <a:bodyPr wrap="none" anchor="ct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3969" name="Rectangle 1"/>
          <p:cNvSpPr txBox="1">
            <a:spLocks noChangeArrowheads="1"/>
          </p:cNvSpPr>
          <p:nvPr>
            <p:ph type="sldImg"/>
          </p:nvPr>
        </p:nvSpPr>
        <p:spPr bwMode="auto">
          <a:xfrm>
            <a:off x="1143000" y="695325"/>
            <a:ext cx="4572000" cy="3429000"/>
          </a:xfrm>
          <a:prstGeom prst="rect">
            <a:avLst/>
          </a:prstGeom>
          <a:solidFill>
            <a:srgbClr val="FFFFFF"/>
          </a:solidFill>
          <a:ln>
            <a:solidFill>
              <a:srgbClr val="000000"/>
            </a:solidFill>
            <a:miter lim="800000"/>
            <a:headEnd/>
            <a:tailEnd/>
          </a:ln>
        </p:spPr>
      </p:sp>
      <p:sp>
        <p:nvSpPr>
          <p:cNvPr id="83970" name="Rectangle 2"/>
          <p:cNvSpPr txBox="1">
            <a:spLocks noChangeArrowheads="1"/>
          </p:cNvSpPr>
          <p:nvPr>
            <p:ph type="body" idx="1"/>
          </p:nvPr>
        </p:nvSpPr>
        <p:spPr bwMode="auto">
          <a:xfrm>
            <a:off x="685800" y="4343400"/>
            <a:ext cx="5486400" cy="4114800"/>
          </a:xfrm>
          <a:prstGeom prst="rect">
            <a:avLst/>
          </a:prstGeom>
          <a:noFill/>
          <a:ln>
            <a:round/>
            <a:headEnd/>
            <a:tailEnd/>
          </a:ln>
        </p:spPr>
        <p:txBody>
          <a:bodyPr wrap="none" anchor="ct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4993" name="Rectangle 1"/>
          <p:cNvSpPr txBox="1">
            <a:spLocks noChangeArrowheads="1"/>
          </p:cNvSpPr>
          <p:nvPr>
            <p:ph type="sldImg"/>
          </p:nvPr>
        </p:nvSpPr>
        <p:spPr bwMode="auto">
          <a:xfrm>
            <a:off x="1143000" y="695325"/>
            <a:ext cx="4572000" cy="3429000"/>
          </a:xfrm>
          <a:prstGeom prst="rect">
            <a:avLst/>
          </a:prstGeom>
          <a:solidFill>
            <a:srgbClr val="FFFFFF"/>
          </a:solidFill>
          <a:ln>
            <a:solidFill>
              <a:srgbClr val="000000"/>
            </a:solidFill>
            <a:miter lim="800000"/>
            <a:headEnd/>
            <a:tailEnd/>
          </a:ln>
        </p:spPr>
      </p:sp>
      <p:sp>
        <p:nvSpPr>
          <p:cNvPr id="84994" name="Rectangle 2"/>
          <p:cNvSpPr txBox="1">
            <a:spLocks noChangeArrowheads="1"/>
          </p:cNvSpPr>
          <p:nvPr>
            <p:ph type="body" idx="1"/>
          </p:nvPr>
        </p:nvSpPr>
        <p:spPr bwMode="auto">
          <a:xfrm>
            <a:off x="685800" y="4343400"/>
            <a:ext cx="5486400" cy="4114800"/>
          </a:xfrm>
          <a:prstGeom prst="rect">
            <a:avLst/>
          </a:prstGeom>
          <a:noFill/>
          <a:ln>
            <a:round/>
            <a:headEnd/>
            <a:tailEnd/>
          </a:ln>
        </p:spPr>
        <p:txBody>
          <a:bodyPr wrap="none" anchor="ct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6017" name="Rectangle 1"/>
          <p:cNvSpPr txBox="1">
            <a:spLocks noChangeArrowheads="1"/>
          </p:cNvSpPr>
          <p:nvPr>
            <p:ph type="sldImg"/>
          </p:nvPr>
        </p:nvSpPr>
        <p:spPr bwMode="auto">
          <a:xfrm>
            <a:off x="1143000" y="695325"/>
            <a:ext cx="4572000" cy="3429000"/>
          </a:xfrm>
          <a:prstGeom prst="rect">
            <a:avLst/>
          </a:prstGeom>
          <a:solidFill>
            <a:srgbClr val="FFFFFF"/>
          </a:solidFill>
          <a:ln>
            <a:solidFill>
              <a:srgbClr val="000000"/>
            </a:solidFill>
            <a:miter lim="800000"/>
            <a:headEnd/>
            <a:tailEnd/>
          </a:ln>
        </p:spPr>
      </p:sp>
      <p:sp>
        <p:nvSpPr>
          <p:cNvPr id="86018" name="Rectangle 2"/>
          <p:cNvSpPr txBox="1">
            <a:spLocks noChangeArrowheads="1"/>
          </p:cNvSpPr>
          <p:nvPr>
            <p:ph type="body" idx="1"/>
          </p:nvPr>
        </p:nvSpPr>
        <p:spPr bwMode="auto">
          <a:xfrm>
            <a:off x="685800" y="4343400"/>
            <a:ext cx="5486400" cy="4114800"/>
          </a:xfrm>
          <a:prstGeom prst="rect">
            <a:avLst/>
          </a:prstGeom>
          <a:noFill/>
          <a:ln>
            <a:round/>
            <a:headEnd/>
            <a:tailEnd/>
          </a:ln>
        </p:spPr>
        <p:txBody>
          <a:bodyPr wrap="none" anchor="ct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7041" name="Rectangle 1"/>
          <p:cNvSpPr txBox="1">
            <a:spLocks noChangeArrowheads="1"/>
          </p:cNvSpPr>
          <p:nvPr>
            <p:ph type="sldImg"/>
          </p:nvPr>
        </p:nvSpPr>
        <p:spPr bwMode="auto">
          <a:xfrm>
            <a:off x="1143000" y="695325"/>
            <a:ext cx="4572000" cy="3429000"/>
          </a:xfrm>
          <a:prstGeom prst="rect">
            <a:avLst/>
          </a:prstGeom>
          <a:solidFill>
            <a:srgbClr val="FFFFFF"/>
          </a:solidFill>
          <a:ln>
            <a:solidFill>
              <a:srgbClr val="000000"/>
            </a:solidFill>
            <a:miter lim="800000"/>
            <a:headEnd/>
            <a:tailEnd/>
          </a:ln>
        </p:spPr>
      </p:sp>
      <p:sp>
        <p:nvSpPr>
          <p:cNvPr id="87042" name="Rectangle 2"/>
          <p:cNvSpPr txBox="1">
            <a:spLocks noChangeArrowheads="1"/>
          </p:cNvSpPr>
          <p:nvPr>
            <p:ph type="body" idx="1"/>
          </p:nvPr>
        </p:nvSpPr>
        <p:spPr bwMode="auto">
          <a:xfrm>
            <a:off x="685800" y="4343400"/>
            <a:ext cx="5486400" cy="4114800"/>
          </a:xfrm>
          <a:prstGeom prst="rect">
            <a:avLst/>
          </a:prstGeom>
          <a:noFill/>
          <a:ln>
            <a:round/>
            <a:headEnd/>
            <a:tailEnd/>
          </a:ln>
        </p:spPr>
        <p:txBody>
          <a:bodyPr wrap="none" anchor="ct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8065" name="Rectangle 1"/>
          <p:cNvSpPr txBox="1">
            <a:spLocks noChangeArrowheads="1"/>
          </p:cNvSpPr>
          <p:nvPr>
            <p:ph type="sldImg"/>
          </p:nvPr>
        </p:nvSpPr>
        <p:spPr bwMode="auto">
          <a:xfrm>
            <a:off x="1143000" y="695325"/>
            <a:ext cx="4572000" cy="3429000"/>
          </a:xfrm>
          <a:prstGeom prst="rect">
            <a:avLst/>
          </a:prstGeom>
          <a:solidFill>
            <a:srgbClr val="FFFFFF"/>
          </a:solidFill>
          <a:ln>
            <a:solidFill>
              <a:srgbClr val="000000"/>
            </a:solidFill>
            <a:miter lim="800000"/>
            <a:headEnd/>
            <a:tailEnd/>
          </a:ln>
        </p:spPr>
      </p:sp>
      <p:sp>
        <p:nvSpPr>
          <p:cNvPr id="88066" name="Rectangle 2"/>
          <p:cNvSpPr txBox="1">
            <a:spLocks noChangeArrowheads="1"/>
          </p:cNvSpPr>
          <p:nvPr>
            <p:ph type="body" idx="1"/>
          </p:nvPr>
        </p:nvSpPr>
        <p:spPr bwMode="auto">
          <a:xfrm>
            <a:off x="685800" y="4343400"/>
            <a:ext cx="5486400" cy="4114800"/>
          </a:xfrm>
          <a:prstGeom prst="rect">
            <a:avLst/>
          </a:prstGeom>
          <a:noFill/>
          <a:ln>
            <a:round/>
            <a:headEnd/>
            <a:tailEnd/>
          </a:ln>
        </p:spPr>
        <p:txBody>
          <a:bodyPr wrap="none" anchor="ct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9089" name="Rectangle 1"/>
          <p:cNvSpPr txBox="1">
            <a:spLocks noChangeArrowheads="1"/>
          </p:cNvSpPr>
          <p:nvPr>
            <p:ph type="sldImg"/>
          </p:nvPr>
        </p:nvSpPr>
        <p:spPr bwMode="auto">
          <a:xfrm>
            <a:off x="1143000" y="695325"/>
            <a:ext cx="4572000" cy="3429000"/>
          </a:xfrm>
          <a:prstGeom prst="rect">
            <a:avLst/>
          </a:prstGeom>
          <a:solidFill>
            <a:srgbClr val="FFFFFF"/>
          </a:solidFill>
          <a:ln>
            <a:solidFill>
              <a:srgbClr val="000000"/>
            </a:solidFill>
            <a:miter lim="800000"/>
            <a:headEnd/>
            <a:tailEnd/>
          </a:ln>
        </p:spPr>
      </p:sp>
      <p:sp>
        <p:nvSpPr>
          <p:cNvPr id="89090" name="Rectangle 2"/>
          <p:cNvSpPr txBox="1">
            <a:spLocks noChangeArrowheads="1"/>
          </p:cNvSpPr>
          <p:nvPr>
            <p:ph type="body" idx="1"/>
          </p:nvPr>
        </p:nvSpPr>
        <p:spPr bwMode="auto">
          <a:xfrm>
            <a:off x="685800" y="4343400"/>
            <a:ext cx="5486400" cy="4114800"/>
          </a:xfrm>
          <a:prstGeom prst="rect">
            <a:avLst/>
          </a:prstGeom>
          <a:noFill/>
          <a:ln>
            <a:round/>
            <a:headEnd/>
            <a:tailEnd/>
          </a:ln>
        </p:spPr>
        <p:txBody>
          <a:bodyPr wrap="none" anchor="ct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0113" name="Rectangle 1"/>
          <p:cNvSpPr txBox="1">
            <a:spLocks noChangeArrowheads="1"/>
          </p:cNvSpPr>
          <p:nvPr>
            <p:ph type="sldImg"/>
          </p:nvPr>
        </p:nvSpPr>
        <p:spPr bwMode="auto">
          <a:xfrm>
            <a:off x="1143000" y="695325"/>
            <a:ext cx="4572000" cy="3429000"/>
          </a:xfrm>
          <a:prstGeom prst="rect">
            <a:avLst/>
          </a:prstGeom>
          <a:solidFill>
            <a:srgbClr val="FFFFFF"/>
          </a:solidFill>
          <a:ln>
            <a:solidFill>
              <a:srgbClr val="000000"/>
            </a:solidFill>
            <a:miter lim="800000"/>
            <a:headEnd/>
            <a:tailEnd/>
          </a:ln>
        </p:spPr>
      </p:sp>
      <p:sp>
        <p:nvSpPr>
          <p:cNvPr id="90114" name="Rectangle 2"/>
          <p:cNvSpPr txBox="1">
            <a:spLocks noChangeArrowheads="1"/>
          </p:cNvSpPr>
          <p:nvPr>
            <p:ph type="body" idx="1"/>
          </p:nvPr>
        </p:nvSpPr>
        <p:spPr bwMode="auto">
          <a:xfrm>
            <a:off x="685800" y="4343400"/>
            <a:ext cx="5486400" cy="4114800"/>
          </a:xfrm>
          <a:prstGeom prst="rect">
            <a:avLst/>
          </a:prstGeom>
          <a:noFill/>
          <a:ln>
            <a:round/>
            <a:headEnd/>
            <a:tailEnd/>
          </a:ln>
        </p:spPr>
        <p:txBody>
          <a:bodyPr wrap="none" anchor="ct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1137" name="Rectangle 1"/>
          <p:cNvSpPr txBox="1">
            <a:spLocks noChangeArrowheads="1"/>
          </p:cNvSpPr>
          <p:nvPr>
            <p:ph type="sldImg"/>
          </p:nvPr>
        </p:nvSpPr>
        <p:spPr bwMode="auto">
          <a:xfrm>
            <a:off x="1143000" y="695325"/>
            <a:ext cx="4572000" cy="3429000"/>
          </a:xfrm>
          <a:prstGeom prst="rect">
            <a:avLst/>
          </a:prstGeom>
          <a:solidFill>
            <a:srgbClr val="FFFFFF"/>
          </a:solidFill>
          <a:ln>
            <a:solidFill>
              <a:srgbClr val="000000"/>
            </a:solidFill>
            <a:miter lim="800000"/>
            <a:headEnd/>
            <a:tailEnd/>
          </a:ln>
        </p:spPr>
      </p:sp>
      <p:sp>
        <p:nvSpPr>
          <p:cNvPr id="91138" name="Rectangle 2"/>
          <p:cNvSpPr txBox="1">
            <a:spLocks noChangeArrowheads="1"/>
          </p:cNvSpPr>
          <p:nvPr>
            <p:ph type="body" idx="1"/>
          </p:nvPr>
        </p:nvSpPr>
        <p:spPr bwMode="auto">
          <a:xfrm>
            <a:off x="685800" y="4343400"/>
            <a:ext cx="5486400" cy="4114800"/>
          </a:xfrm>
          <a:prstGeom prst="rect">
            <a:avLst/>
          </a:prstGeom>
          <a:noFill/>
          <a:ln>
            <a:round/>
            <a:headEnd/>
            <a:tailEnd/>
          </a:ln>
        </p:spPr>
        <p:txBody>
          <a:bodyPr wrap="none" anchor="ct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3729" name="Rectangle 1"/>
          <p:cNvSpPr txBox="1">
            <a:spLocks noChangeArrowheads="1"/>
          </p:cNvSpPr>
          <p:nvPr>
            <p:ph type="sldImg"/>
          </p:nvPr>
        </p:nvSpPr>
        <p:spPr bwMode="auto">
          <a:xfrm>
            <a:off x="1143000" y="695325"/>
            <a:ext cx="4572000" cy="3429000"/>
          </a:xfrm>
          <a:prstGeom prst="rect">
            <a:avLst/>
          </a:prstGeom>
          <a:solidFill>
            <a:srgbClr val="FFFFFF"/>
          </a:solidFill>
          <a:ln>
            <a:solidFill>
              <a:srgbClr val="000000"/>
            </a:solidFill>
            <a:miter lim="800000"/>
            <a:headEnd/>
            <a:tailEnd/>
          </a:ln>
        </p:spPr>
      </p:sp>
      <p:sp>
        <p:nvSpPr>
          <p:cNvPr id="73730" name="Rectangle 2"/>
          <p:cNvSpPr txBox="1">
            <a:spLocks noChangeArrowheads="1"/>
          </p:cNvSpPr>
          <p:nvPr>
            <p:ph type="body" idx="1"/>
          </p:nvPr>
        </p:nvSpPr>
        <p:spPr bwMode="auto">
          <a:xfrm>
            <a:off x="685800" y="4343400"/>
            <a:ext cx="5486400" cy="4114800"/>
          </a:xfrm>
          <a:prstGeom prst="rect">
            <a:avLst/>
          </a:prstGeom>
          <a:noFill/>
          <a:ln>
            <a:round/>
            <a:headEnd/>
            <a:tailEnd/>
          </a:ln>
        </p:spPr>
        <p:txBody>
          <a:bodyPr wrap="none" anchor="ct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2161" name="Rectangle 1"/>
          <p:cNvSpPr txBox="1">
            <a:spLocks noChangeArrowheads="1"/>
          </p:cNvSpPr>
          <p:nvPr>
            <p:ph type="sldImg"/>
          </p:nvPr>
        </p:nvSpPr>
        <p:spPr bwMode="auto">
          <a:xfrm>
            <a:off x="1143000" y="695325"/>
            <a:ext cx="4572000" cy="3429000"/>
          </a:xfrm>
          <a:prstGeom prst="rect">
            <a:avLst/>
          </a:prstGeom>
          <a:solidFill>
            <a:srgbClr val="FFFFFF"/>
          </a:solidFill>
          <a:ln>
            <a:solidFill>
              <a:srgbClr val="000000"/>
            </a:solidFill>
            <a:miter lim="800000"/>
            <a:headEnd/>
            <a:tailEnd/>
          </a:ln>
        </p:spPr>
      </p:sp>
      <p:sp>
        <p:nvSpPr>
          <p:cNvPr id="92162" name="Rectangle 2"/>
          <p:cNvSpPr txBox="1">
            <a:spLocks noChangeArrowheads="1"/>
          </p:cNvSpPr>
          <p:nvPr>
            <p:ph type="body" idx="1"/>
          </p:nvPr>
        </p:nvSpPr>
        <p:spPr bwMode="auto">
          <a:xfrm>
            <a:off x="685800" y="4343400"/>
            <a:ext cx="5486400" cy="4114800"/>
          </a:xfrm>
          <a:prstGeom prst="rect">
            <a:avLst/>
          </a:prstGeom>
          <a:noFill/>
          <a:ln>
            <a:round/>
            <a:headEnd/>
            <a:tailEnd/>
          </a:ln>
        </p:spPr>
        <p:txBody>
          <a:bodyPr wrap="none" anchor="ct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3185" name="Rectangle 1"/>
          <p:cNvSpPr txBox="1">
            <a:spLocks noChangeArrowheads="1"/>
          </p:cNvSpPr>
          <p:nvPr>
            <p:ph type="sldImg"/>
          </p:nvPr>
        </p:nvSpPr>
        <p:spPr bwMode="auto">
          <a:xfrm>
            <a:off x="1143000" y="695325"/>
            <a:ext cx="4572000" cy="3429000"/>
          </a:xfrm>
          <a:prstGeom prst="rect">
            <a:avLst/>
          </a:prstGeom>
          <a:solidFill>
            <a:srgbClr val="FFFFFF"/>
          </a:solidFill>
          <a:ln>
            <a:solidFill>
              <a:srgbClr val="000000"/>
            </a:solidFill>
            <a:miter lim="800000"/>
            <a:headEnd/>
            <a:tailEnd/>
          </a:ln>
        </p:spPr>
      </p:sp>
      <p:sp>
        <p:nvSpPr>
          <p:cNvPr id="93186" name="Rectangle 2"/>
          <p:cNvSpPr txBox="1">
            <a:spLocks noChangeArrowheads="1"/>
          </p:cNvSpPr>
          <p:nvPr>
            <p:ph type="body" idx="1"/>
          </p:nvPr>
        </p:nvSpPr>
        <p:spPr bwMode="auto">
          <a:xfrm>
            <a:off x="685800" y="4343400"/>
            <a:ext cx="5486400" cy="4114800"/>
          </a:xfrm>
          <a:prstGeom prst="rect">
            <a:avLst/>
          </a:prstGeom>
          <a:noFill/>
          <a:ln>
            <a:round/>
            <a:headEnd/>
            <a:tailEnd/>
          </a:ln>
        </p:spPr>
        <p:txBody>
          <a:bodyPr wrap="none" anchor="ct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4209" name="Rectangle 1"/>
          <p:cNvSpPr txBox="1">
            <a:spLocks noChangeArrowheads="1"/>
          </p:cNvSpPr>
          <p:nvPr>
            <p:ph type="sldImg"/>
          </p:nvPr>
        </p:nvSpPr>
        <p:spPr bwMode="auto">
          <a:xfrm>
            <a:off x="1143000" y="695325"/>
            <a:ext cx="4572000" cy="3429000"/>
          </a:xfrm>
          <a:prstGeom prst="rect">
            <a:avLst/>
          </a:prstGeom>
          <a:solidFill>
            <a:srgbClr val="FFFFFF"/>
          </a:solidFill>
          <a:ln>
            <a:solidFill>
              <a:srgbClr val="000000"/>
            </a:solidFill>
            <a:miter lim="800000"/>
            <a:headEnd/>
            <a:tailEnd/>
          </a:ln>
        </p:spPr>
      </p:sp>
      <p:sp>
        <p:nvSpPr>
          <p:cNvPr id="94210" name="Rectangle 2"/>
          <p:cNvSpPr txBox="1">
            <a:spLocks noChangeArrowheads="1"/>
          </p:cNvSpPr>
          <p:nvPr>
            <p:ph type="body" idx="1"/>
          </p:nvPr>
        </p:nvSpPr>
        <p:spPr bwMode="auto">
          <a:xfrm>
            <a:off x="685800" y="4343400"/>
            <a:ext cx="5486400" cy="4114800"/>
          </a:xfrm>
          <a:prstGeom prst="rect">
            <a:avLst/>
          </a:prstGeom>
          <a:noFill/>
          <a:ln>
            <a:round/>
            <a:headEnd/>
            <a:tailEnd/>
          </a:ln>
        </p:spPr>
        <p:txBody>
          <a:bodyPr wrap="none" anchor="ct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5233" name="Rectangle 1"/>
          <p:cNvSpPr txBox="1">
            <a:spLocks noChangeArrowheads="1"/>
          </p:cNvSpPr>
          <p:nvPr>
            <p:ph type="sldImg"/>
          </p:nvPr>
        </p:nvSpPr>
        <p:spPr bwMode="auto">
          <a:xfrm>
            <a:off x="1143000" y="695325"/>
            <a:ext cx="4572000" cy="3429000"/>
          </a:xfrm>
          <a:prstGeom prst="rect">
            <a:avLst/>
          </a:prstGeom>
          <a:solidFill>
            <a:srgbClr val="FFFFFF"/>
          </a:solidFill>
          <a:ln>
            <a:solidFill>
              <a:srgbClr val="000000"/>
            </a:solidFill>
            <a:miter lim="800000"/>
            <a:headEnd/>
            <a:tailEnd/>
          </a:ln>
        </p:spPr>
      </p:sp>
      <p:sp>
        <p:nvSpPr>
          <p:cNvPr id="95234" name="Rectangle 2"/>
          <p:cNvSpPr txBox="1">
            <a:spLocks noChangeArrowheads="1"/>
          </p:cNvSpPr>
          <p:nvPr>
            <p:ph type="body" idx="1"/>
          </p:nvPr>
        </p:nvSpPr>
        <p:spPr bwMode="auto">
          <a:xfrm>
            <a:off x="685800" y="4343400"/>
            <a:ext cx="5486400" cy="4114800"/>
          </a:xfrm>
          <a:prstGeom prst="rect">
            <a:avLst/>
          </a:prstGeom>
          <a:noFill/>
          <a:ln>
            <a:round/>
            <a:headEnd/>
            <a:tailEnd/>
          </a:ln>
        </p:spPr>
        <p:txBody>
          <a:bodyPr wrap="none" anchor="ctr"/>
          <a:lstStyle/>
          <a:p>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6257" name="Rectangle 1"/>
          <p:cNvSpPr txBox="1">
            <a:spLocks noChangeArrowheads="1"/>
          </p:cNvSpPr>
          <p:nvPr>
            <p:ph type="sldImg"/>
          </p:nvPr>
        </p:nvSpPr>
        <p:spPr bwMode="auto">
          <a:xfrm>
            <a:off x="1143000" y="695325"/>
            <a:ext cx="4572000" cy="3429000"/>
          </a:xfrm>
          <a:prstGeom prst="rect">
            <a:avLst/>
          </a:prstGeom>
          <a:solidFill>
            <a:srgbClr val="FFFFFF"/>
          </a:solidFill>
          <a:ln>
            <a:solidFill>
              <a:srgbClr val="000000"/>
            </a:solidFill>
            <a:miter lim="800000"/>
            <a:headEnd/>
            <a:tailEnd/>
          </a:ln>
        </p:spPr>
      </p:sp>
      <p:sp>
        <p:nvSpPr>
          <p:cNvPr id="96258" name="Rectangle 2"/>
          <p:cNvSpPr txBox="1">
            <a:spLocks noChangeArrowheads="1"/>
          </p:cNvSpPr>
          <p:nvPr>
            <p:ph type="body" idx="1"/>
          </p:nvPr>
        </p:nvSpPr>
        <p:spPr bwMode="auto">
          <a:xfrm>
            <a:off x="685800" y="4343400"/>
            <a:ext cx="5486400" cy="4114800"/>
          </a:xfrm>
          <a:prstGeom prst="rect">
            <a:avLst/>
          </a:prstGeom>
          <a:noFill/>
          <a:ln>
            <a:round/>
            <a:headEnd/>
            <a:tailEnd/>
          </a:ln>
        </p:spPr>
        <p:txBody>
          <a:bodyPr wrap="none" anchor="ctr"/>
          <a:lstStyle/>
          <a:p>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7281" name="Rectangle 1"/>
          <p:cNvSpPr txBox="1">
            <a:spLocks noChangeArrowheads="1"/>
          </p:cNvSpPr>
          <p:nvPr>
            <p:ph type="sldImg"/>
          </p:nvPr>
        </p:nvSpPr>
        <p:spPr bwMode="auto">
          <a:xfrm>
            <a:off x="1143000" y="695325"/>
            <a:ext cx="4572000" cy="3429000"/>
          </a:xfrm>
          <a:prstGeom prst="rect">
            <a:avLst/>
          </a:prstGeom>
          <a:solidFill>
            <a:srgbClr val="FFFFFF"/>
          </a:solidFill>
          <a:ln>
            <a:solidFill>
              <a:srgbClr val="000000"/>
            </a:solidFill>
            <a:miter lim="800000"/>
            <a:headEnd/>
            <a:tailEnd/>
          </a:ln>
        </p:spPr>
      </p:sp>
      <p:sp>
        <p:nvSpPr>
          <p:cNvPr id="97282" name="Rectangle 2"/>
          <p:cNvSpPr txBox="1">
            <a:spLocks noChangeArrowheads="1"/>
          </p:cNvSpPr>
          <p:nvPr>
            <p:ph type="body" idx="1"/>
          </p:nvPr>
        </p:nvSpPr>
        <p:spPr bwMode="auto">
          <a:xfrm>
            <a:off x="685800" y="4343400"/>
            <a:ext cx="5486400" cy="4114800"/>
          </a:xfrm>
          <a:prstGeom prst="rect">
            <a:avLst/>
          </a:prstGeom>
          <a:noFill/>
          <a:ln>
            <a:round/>
            <a:headEnd/>
            <a:tailEnd/>
          </a:ln>
        </p:spPr>
        <p:txBody>
          <a:bodyPr wrap="none" anchor="ctr"/>
          <a:lstStyle/>
          <a:p>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8305" name="Rectangle 1"/>
          <p:cNvSpPr txBox="1">
            <a:spLocks noChangeArrowheads="1"/>
          </p:cNvSpPr>
          <p:nvPr>
            <p:ph type="sldImg"/>
          </p:nvPr>
        </p:nvSpPr>
        <p:spPr bwMode="auto">
          <a:xfrm>
            <a:off x="1143000" y="695325"/>
            <a:ext cx="4572000" cy="3429000"/>
          </a:xfrm>
          <a:prstGeom prst="rect">
            <a:avLst/>
          </a:prstGeom>
          <a:solidFill>
            <a:srgbClr val="FFFFFF"/>
          </a:solidFill>
          <a:ln>
            <a:solidFill>
              <a:srgbClr val="000000"/>
            </a:solidFill>
            <a:miter lim="800000"/>
            <a:headEnd/>
            <a:tailEnd/>
          </a:ln>
        </p:spPr>
      </p:sp>
      <p:sp>
        <p:nvSpPr>
          <p:cNvPr id="98306" name="Rectangle 2"/>
          <p:cNvSpPr txBox="1">
            <a:spLocks noChangeArrowheads="1"/>
          </p:cNvSpPr>
          <p:nvPr>
            <p:ph type="body" idx="1"/>
          </p:nvPr>
        </p:nvSpPr>
        <p:spPr bwMode="auto">
          <a:xfrm>
            <a:off x="685800" y="4343400"/>
            <a:ext cx="5486400" cy="4114800"/>
          </a:xfrm>
          <a:prstGeom prst="rect">
            <a:avLst/>
          </a:prstGeom>
          <a:noFill/>
          <a:ln>
            <a:round/>
            <a:headEnd/>
            <a:tailEnd/>
          </a:ln>
        </p:spPr>
        <p:txBody>
          <a:bodyPr wrap="none" anchor="ctr"/>
          <a:lstStyle/>
          <a:p>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9329" name="Rectangle 1"/>
          <p:cNvSpPr txBox="1">
            <a:spLocks noChangeArrowheads="1"/>
          </p:cNvSpPr>
          <p:nvPr>
            <p:ph type="sldImg"/>
          </p:nvPr>
        </p:nvSpPr>
        <p:spPr bwMode="auto">
          <a:xfrm>
            <a:off x="1143000" y="695325"/>
            <a:ext cx="4572000" cy="3429000"/>
          </a:xfrm>
          <a:prstGeom prst="rect">
            <a:avLst/>
          </a:prstGeom>
          <a:solidFill>
            <a:srgbClr val="FFFFFF"/>
          </a:solidFill>
          <a:ln>
            <a:solidFill>
              <a:srgbClr val="000000"/>
            </a:solidFill>
            <a:miter lim="800000"/>
            <a:headEnd/>
            <a:tailEnd/>
          </a:ln>
        </p:spPr>
      </p:sp>
      <p:sp>
        <p:nvSpPr>
          <p:cNvPr id="99330" name="Rectangle 2"/>
          <p:cNvSpPr txBox="1">
            <a:spLocks noChangeArrowheads="1"/>
          </p:cNvSpPr>
          <p:nvPr>
            <p:ph type="body" idx="1"/>
          </p:nvPr>
        </p:nvSpPr>
        <p:spPr bwMode="auto">
          <a:xfrm>
            <a:off x="685800" y="4343400"/>
            <a:ext cx="5486400" cy="4114800"/>
          </a:xfrm>
          <a:prstGeom prst="rect">
            <a:avLst/>
          </a:prstGeom>
          <a:noFill/>
          <a:ln>
            <a:round/>
            <a:headEnd/>
            <a:tailEnd/>
          </a:ln>
        </p:spPr>
        <p:txBody>
          <a:bodyPr wrap="none" anchor="ctr"/>
          <a:lstStyle/>
          <a:p>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0353" name="Rectangle 1"/>
          <p:cNvSpPr txBox="1">
            <a:spLocks noChangeArrowheads="1"/>
          </p:cNvSpPr>
          <p:nvPr>
            <p:ph type="sldImg"/>
          </p:nvPr>
        </p:nvSpPr>
        <p:spPr bwMode="auto">
          <a:xfrm>
            <a:off x="1143000" y="695325"/>
            <a:ext cx="4572000" cy="3429000"/>
          </a:xfrm>
          <a:prstGeom prst="rect">
            <a:avLst/>
          </a:prstGeom>
          <a:solidFill>
            <a:srgbClr val="FFFFFF"/>
          </a:solidFill>
          <a:ln>
            <a:solidFill>
              <a:srgbClr val="000000"/>
            </a:solidFill>
            <a:miter lim="800000"/>
            <a:headEnd/>
            <a:tailEnd/>
          </a:ln>
        </p:spPr>
      </p:sp>
      <p:sp>
        <p:nvSpPr>
          <p:cNvPr id="100354" name="Rectangle 2"/>
          <p:cNvSpPr txBox="1">
            <a:spLocks noChangeArrowheads="1"/>
          </p:cNvSpPr>
          <p:nvPr>
            <p:ph type="body" idx="1"/>
          </p:nvPr>
        </p:nvSpPr>
        <p:spPr bwMode="auto">
          <a:xfrm>
            <a:off x="685800" y="4343400"/>
            <a:ext cx="5486400" cy="4114800"/>
          </a:xfrm>
          <a:prstGeom prst="rect">
            <a:avLst/>
          </a:prstGeom>
          <a:noFill/>
          <a:ln>
            <a:round/>
            <a:headEnd/>
            <a:tailEnd/>
          </a:ln>
        </p:spPr>
        <p:txBody>
          <a:bodyPr wrap="none" anchor="ctr"/>
          <a:lstStyle/>
          <a:p>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1377" name="Rectangle 1"/>
          <p:cNvSpPr txBox="1">
            <a:spLocks noChangeArrowheads="1"/>
          </p:cNvSpPr>
          <p:nvPr>
            <p:ph type="sldImg"/>
          </p:nvPr>
        </p:nvSpPr>
        <p:spPr bwMode="auto">
          <a:xfrm>
            <a:off x="1143000" y="695325"/>
            <a:ext cx="4572000" cy="3429000"/>
          </a:xfrm>
          <a:prstGeom prst="rect">
            <a:avLst/>
          </a:prstGeom>
          <a:solidFill>
            <a:srgbClr val="FFFFFF"/>
          </a:solidFill>
          <a:ln>
            <a:solidFill>
              <a:srgbClr val="000000"/>
            </a:solidFill>
            <a:miter lim="800000"/>
            <a:headEnd/>
            <a:tailEnd/>
          </a:ln>
        </p:spPr>
      </p:sp>
      <p:sp>
        <p:nvSpPr>
          <p:cNvPr id="101378" name="Rectangle 2"/>
          <p:cNvSpPr txBox="1">
            <a:spLocks noChangeArrowheads="1"/>
          </p:cNvSpPr>
          <p:nvPr>
            <p:ph type="body" idx="1"/>
          </p:nvPr>
        </p:nvSpPr>
        <p:spPr bwMode="auto">
          <a:xfrm>
            <a:off x="685800" y="4343400"/>
            <a:ext cx="5486400" cy="4114800"/>
          </a:xfrm>
          <a:prstGeom prst="rect">
            <a:avLst/>
          </a:prstGeom>
          <a:noFill/>
          <a:ln>
            <a:round/>
            <a:headEnd/>
            <a:tailEnd/>
          </a:ln>
        </p:spPr>
        <p:txBody>
          <a:bodyPr wrap="none" anchor="ct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4753" name="Rectangle 1"/>
          <p:cNvSpPr txBox="1">
            <a:spLocks noChangeArrowheads="1"/>
          </p:cNvSpPr>
          <p:nvPr>
            <p:ph type="sldImg"/>
          </p:nvPr>
        </p:nvSpPr>
        <p:spPr bwMode="auto">
          <a:xfrm>
            <a:off x="1143000" y="695325"/>
            <a:ext cx="4572000" cy="3429000"/>
          </a:xfrm>
          <a:prstGeom prst="rect">
            <a:avLst/>
          </a:prstGeom>
          <a:solidFill>
            <a:srgbClr val="FFFFFF"/>
          </a:solidFill>
          <a:ln>
            <a:solidFill>
              <a:srgbClr val="000000"/>
            </a:solidFill>
            <a:miter lim="800000"/>
            <a:headEnd/>
            <a:tailEnd/>
          </a:ln>
        </p:spPr>
      </p:sp>
      <p:sp>
        <p:nvSpPr>
          <p:cNvPr id="74754" name="Rectangle 2"/>
          <p:cNvSpPr txBox="1">
            <a:spLocks noChangeArrowheads="1"/>
          </p:cNvSpPr>
          <p:nvPr>
            <p:ph type="body" idx="1"/>
          </p:nvPr>
        </p:nvSpPr>
        <p:spPr bwMode="auto">
          <a:xfrm>
            <a:off x="685800" y="4343400"/>
            <a:ext cx="5486400" cy="4114800"/>
          </a:xfrm>
          <a:prstGeom prst="rect">
            <a:avLst/>
          </a:prstGeom>
          <a:noFill/>
          <a:ln>
            <a:round/>
            <a:headEnd/>
            <a:tailEnd/>
          </a:ln>
        </p:spPr>
        <p:txBody>
          <a:bodyPr wrap="none" anchor="ctr"/>
          <a:lstStyle/>
          <a:p>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401" name="Rectangle 1"/>
          <p:cNvSpPr txBox="1">
            <a:spLocks noChangeArrowheads="1"/>
          </p:cNvSpPr>
          <p:nvPr>
            <p:ph type="sldImg"/>
          </p:nvPr>
        </p:nvSpPr>
        <p:spPr bwMode="auto">
          <a:xfrm>
            <a:off x="1143000" y="695325"/>
            <a:ext cx="4572000" cy="3429000"/>
          </a:xfrm>
          <a:prstGeom prst="rect">
            <a:avLst/>
          </a:prstGeom>
          <a:solidFill>
            <a:srgbClr val="FFFFFF"/>
          </a:solidFill>
          <a:ln>
            <a:solidFill>
              <a:srgbClr val="000000"/>
            </a:solidFill>
            <a:miter lim="800000"/>
            <a:headEnd/>
            <a:tailEnd/>
          </a:ln>
        </p:spPr>
      </p:sp>
      <p:sp>
        <p:nvSpPr>
          <p:cNvPr id="102402" name="Rectangle 2"/>
          <p:cNvSpPr txBox="1">
            <a:spLocks noChangeArrowheads="1"/>
          </p:cNvSpPr>
          <p:nvPr>
            <p:ph type="body" idx="1"/>
          </p:nvPr>
        </p:nvSpPr>
        <p:spPr bwMode="auto">
          <a:xfrm>
            <a:off x="685800" y="4343400"/>
            <a:ext cx="5486400" cy="4114800"/>
          </a:xfrm>
          <a:prstGeom prst="rect">
            <a:avLst/>
          </a:prstGeom>
          <a:noFill/>
          <a:ln>
            <a:round/>
            <a:headEnd/>
            <a:tailEnd/>
          </a:ln>
        </p:spPr>
        <p:txBody>
          <a:bodyPr wrap="none" anchor="ctr"/>
          <a:lstStyle/>
          <a:p>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3425" name="Rectangle 1"/>
          <p:cNvSpPr txBox="1">
            <a:spLocks noChangeArrowheads="1"/>
          </p:cNvSpPr>
          <p:nvPr>
            <p:ph type="sldImg"/>
          </p:nvPr>
        </p:nvSpPr>
        <p:spPr bwMode="auto">
          <a:xfrm>
            <a:off x="1143000" y="695325"/>
            <a:ext cx="4572000" cy="3429000"/>
          </a:xfrm>
          <a:prstGeom prst="rect">
            <a:avLst/>
          </a:prstGeom>
          <a:solidFill>
            <a:srgbClr val="FFFFFF"/>
          </a:solidFill>
          <a:ln>
            <a:solidFill>
              <a:srgbClr val="000000"/>
            </a:solidFill>
            <a:miter lim="800000"/>
            <a:headEnd/>
            <a:tailEnd/>
          </a:ln>
        </p:spPr>
      </p:sp>
      <p:sp>
        <p:nvSpPr>
          <p:cNvPr id="103426" name="Rectangle 2"/>
          <p:cNvSpPr txBox="1">
            <a:spLocks noChangeArrowheads="1"/>
          </p:cNvSpPr>
          <p:nvPr>
            <p:ph type="body" idx="1"/>
          </p:nvPr>
        </p:nvSpPr>
        <p:spPr bwMode="auto">
          <a:xfrm>
            <a:off x="685800" y="4343400"/>
            <a:ext cx="5486400" cy="4114800"/>
          </a:xfrm>
          <a:prstGeom prst="rect">
            <a:avLst/>
          </a:prstGeom>
          <a:noFill/>
          <a:ln>
            <a:round/>
            <a:headEnd/>
            <a:tailEnd/>
          </a:ln>
        </p:spPr>
        <p:txBody>
          <a:bodyPr wrap="none" anchor="ctr"/>
          <a:lstStyle/>
          <a:p>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4449" name="Rectangle 1"/>
          <p:cNvSpPr txBox="1">
            <a:spLocks noChangeArrowheads="1"/>
          </p:cNvSpPr>
          <p:nvPr>
            <p:ph type="sldImg"/>
          </p:nvPr>
        </p:nvSpPr>
        <p:spPr bwMode="auto">
          <a:xfrm>
            <a:off x="1143000" y="695325"/>
            <a:ext cx="4572000" cy="3429000"/>
          </a:xfrm>
          <a:prstGeom prst="rect">
            <a:avLst/>
          </a:prstGeom>
          <a:solidFill>
            <a:srgbClr val="FFFFFF"/>
          </a:solidFill>
          <a:ln>
            <a:solidFill>
              <a:srgbClr val="000000"/>
            </a:solidFill>
            <a:miter lim="800000"/>
            <a:headEnd/>
            <a:tailEnd/>
          </a:ln>
        </p:spPr>
      </p:sp>
      <p:sp>
        <p:nvSpPr>
          <p:cNvPr id="104450" name="Rectangle 2"/>
          <p:cNvSpPr txBox="1">
            <a:spLocks noChangeArrowheads="1"/>
          </p:cNvSpPr>
          <p:nvPr>
            <p:ph type="body" idx="1"/>
          </p:nvPr>
        </p:nvSpPr>
        <p:spPr bwMode="auto">
          <a:xfrm>
            <a:off x="685800" y="4343400"/>
            <a:ext cx="5486400" cy="4114800"/>
          </a:xfrm>
          <a:prstGeom prst="rect">
            <a:avLst/>
          </a:prstGeom>
          <a:noFill/>
          <a:ln>
            <a:round/>
            <a:headEnd/>
            <a:tailEnd/>
          </a:ln>
        </p:spPr>
        <p:txBody>
          <a:bodyPr wrap="none" anchor="ctr"/>
          <a:lstStyle/>
          <a:p>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5473" name="Rectangle 1"/>
          <p:cNvSpPr txBox="1">
            <a:spLocks noChangeArrowheads="1"/>
          </p:cNvSpPr>
          <p:nvPr>
            <p:ph type="sldImg"/>
          </p:nvPr>
        </p:nvSpPr>
        <p:spPr bwMode="auto">
          <a:xfrm>
            <a:off x="1143000" y="695325"/>
            <a:ext cx="4572000" cy="3429000"/>
          </a:xfrm>
          <a:prstGeom prst="rect">
            <a:avLst/>
          </a:prstGeom>
          <a:solidFill>
            <a:srgbClr val="FFFFFF"/>
          </a:solidFill>
          <a:ln>
            <a:solidFill>
              <a:srgbClr val="000000"/>
            </a:solidFill>
            <a:miter lim="800000"/>
            <a:headEnd/>
            <a:tailEnd/>
          </a:ln>
        </p:spPr>
      </p:sp>
      <p:sp>
        <p:nvSpPr>
          <p:cNvPr id="105474" name="Rectangle 2"/>
          <p:cNvSpPr txBox="1">
            <a:spLocks noChangeArrowheads="1"/>
          </p:cNvSpPr>
          <p:nvPr>
            <p:ph type="body" idx="1"/>
          </p:nvPr>
        </p:nvSpPr>
        <p:spPr bwMode="auto">
          <a:xfrm>
            <a:off x="685800" y="4343400"/>
            <a:ext cx="5486400" cy="4114800"/>
          </a:xfrm>
          <a:prstGeom prst="rect">
            <a:avLst/>
          </a:prstGeom>
          <a:noFill/>
          <a:ln>
            <a:round/>
            <a:headEnd/>
            <a:tailEnd/>
          </a:ln>
        </p:spPr>
        <p:txBody>
          <a:bodyPr wrap="none" anchor="ctr"/>
          <a:lstStyle/>
          <a:p>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6497" name="Rectangle 1"/>
          <p:cNvSpPr txBox="1">
            <a:spLocks noChangeArrowheads="1"/>
          </p:cNvSpPr>
          <p:nvPr>
            <p:ph type="sldImg"/>
          </p:nvPr>
        </p:nvSpPr>
        <p:spPr bwMode="auto">
          <a:xfrm>
            <a:off x="1143000" y="695325"/>
            <a:ext cx="4572000" cy="3429000"/>
          </a:xfrm>
          <a:prstGeom prst="rect">
            <a:avLst/>
          </a:prstGeom>
          <a:solidFill>
            <a:srgbClr val="FFFFFF"/>
          </a:solidFill>
          <a:ln>
            <a:solidFill>
              <a:srgbClr val="000000"/>
            </a:solidFill>
            <a:miter lim="800000"/>
            <a:headEnd/>
            <a:tailEnd/>
          </a:ln>
        </p:spPr>
      </p:sp>
      <p:sp>
        <p:nvSpPr>
          <p:cNvPr id="106498" name="Rectangle 2"/>
          <p:cNvSpPr txBox="1">
            <a:spLocks noChangeArrowheads="1"/>
          </p:cNvSpPr>
          <p:nvPr>
            <p:ph type="body" idx="1"/>
          </p:nvPr>
        </p:nvSpPr>
        <p:spPr bwMode="auto">
          <a:xfrm>
            <a:off x="685800" y="4343400"/>
            <a:ext cx="5486400" cy="4114800"/>
          </a:xfrm>
          <a:prstGeom prst="rect">
            <a:avLst/>
          </a:prstGeom>
          <a:noFill/>
          <a:ln>
            <a:round/>
            <a:headEnd/>
            <a:tailEnd/>
          </a:ln>
        </p:spPr>
        <p:txBody>
          <a:bodyPr wrap="none" anchor="ctr"/>
          <a:lstStyle/>
          <a:p>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7521" name="Rectangle 1"/>
          <p:cNvSpPr txBox="1">
            <a:spLocks noChangeArrowheads="1"/>
          </p:cNvSpPr>
          <p:nvPr>
            <p:ph type="sldImg"/>
          </p:nvPr>
        </p:nvSpPr>
        <p:spPr bwMode="auto">
          <a:xfrm>
            <a:off x="1143000" y="695325"/>
            <a:ext cx="4572000" cy="3429000"/>
          </a:xfrm>
          <a:prstGeom prst="rect">
            <a:avLst/>
          </a:prstGeom>
          <a:solidFill>
            <a:srgbClr val="FFFFFF"/>
          </a:solidFill>
          <a:ln>
            <a:solidFill>
              <a:srgbClr val="000000"/>
            </a:solidFill>
            <a:miter lim="800000"/>
            <a:headEnd/>
            <a:tailEnd/>
          </a:ln>
        </p:spPr>
      </p:sp>
      <p:sp>
        <p:nvSpPr>
          <p:cNvPr id="107522" name="Rectangle 2"/>
          <p:cNvSpPr txBox="1">
            <a:spLocks noChangeArrowheads="1"/>
          </p:cNvSpPr>
          <p:nvPr>
            <p:ph type="body" idx="1"/>
          </p:nvPr>
        </p:nvSpPr>
        <p:spPr bwMode="auto">
          <a:xfrm>
            <a:off x="685800" y="4343400"/>
            <a:ext cx="5486400" cy="4114800"/>
          </a:xfrm>
          <a:prstGeom prst="rect">
            <a:avLst/>
          </a:prstGeom>
          <a:noFill/>
          <a:ln>
            <a:round/>
            <a:headEnd/>
            <a:tailEnd/>
          </a:ln>
        </p:spPr>
        <p:txBody>
          <a:bodyPr wrap="none" anchor="ctr"/>
          <a:lstStyle/>
          <a:p>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8545" name="Rectangle 1"/>
          <p:cNvSpPr txBox="1">
            <a:spLocks noChangeArrowheads="1"/>
          </p:cNvSpPr>
          <p:nvPr>
            <p:ph type="sldImg"/>
          </p:nvPr>
        </p:nvSpPr>
        <p:spPr bwMode="auto">
          <a:xfrm>
            <a:off x="1143000" y="695325"/>
            <a:ext cx="4572000" cy="3429000"/>
          </a:xfrm>
          <a:prstGeom prst="rect">
            <a:avLst/>
          </a:prstGeom>
          <a:solidFill>
            <a:srgbClr val="FFFFFF"/>
          </a:solidFill>
          <a:ln>
            <a:solidFill>
              <a:srgbClr val="000000"/>
            </a:solidFill>
            <a:miter lim="800000"/>
            <a:headEnd/>
            <a:tailEnd/>
          </a:ln>
        </p:spPr>
      </p:sp>
      <p:sp>
        <p:nvSpPr>
          <p:cNvPr id="108546" name="Rectangle 2"/>
          <p:cNvSpPr txBox="1">
            <a:spLocks noChangeArrowheads="1"/>
          </p:cNvSpPr>
          <p:nvPr>
            <p:ph type="body" idx="1"/>
          </p:nvPr>
        </p:nvSpPr>
        <p:spPr bwMode="auto">
          <a:xfrm>
            <a:off x="685800" y="4343400"/>
            <a:ext cx="5486400" cy="4114800"/>
          </a:xfrm>
          <a:prstGeom prst="rect">
            <a:avLst/>
          </a:prstGeom>
          <a:noFill/>
          <a:ln>
            <a:round/>
            <a:headEnd/>
            <a:tailEnd/>
          </a:ln>
        </p:spPr>
        <p:txBody>
          <a:bodyPr wrap="none" anchor="ctr"/>
          <a:lstStyle/>
          <a:p>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9569" name="Rectangle 1"/>
          <p:cNvSpPr txBox="1">
            <a:spLocks noChangeArrowheads="1"/>
          </p:cNvSpPr>
          <p:nvPr>
            <p:ph type="sldImg"/>
          </p:nvPr>
        </p:nvSpPr>
        <p:spPr bwMode="auto">
          <a:xfrm>
            <a:off x="1143000" y="695325"/>
            <a:ext cx="4572000" cy="3429000"/>
          </a:xfrm>
          <a:prstGeom prst="rect">
            <a:avLst/>
          </a:prstGeom>
          <a:solidFill>
            <a:srgbClr val="FFFFFF"/>
          </a:solidFill>
          <a:ln>
            <a:solidFill>
              <a:srgbClr val="000000"/>
            </a:solidFill>
            <a:miter lim="800000"/>
            <a:headEnd/>
            <a:tailEnd/>
          </a:ln>
        </p:spPr>
      </p:sp>
      <p:sp>
        <p:nvSpPr>
          <p:cNvPr id="109570" name="Rectangle 2"/>
          <p:cNvSpPr txBox="1">
            <a:spLocks noChangeArrowheads="1"/>
          </p:cNvSpPr>
          <p:nvPr>
            <p:ph type="body" idx="1"/>
          </p:nvPr>
        </p:nvSpPr>
        <p:spPr bwMode="auto">
          <a:xfrm>
            <a:off x="685800" y="4343400"/>
            <a:ext cx="5486400" cy="4114800"/>
          </a:xfrm>
          <a:prstGeom prst="rect">
            <a:avLst/>
          </a:prstGeom>
          <a:noFill/>
          <a:ln>
            <a:round/>
            <a:headEnd/>
            <a:tailEnd/>
          </a:ln>
        </p:spPr>
        <p:txBody>
          <a:bodyPr wrap="none" anchor="ctr"/>
          <a:lstStyle/>
          <a:p>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0593" name="Rectangle 1"/>
          <p:cNvSpPr txBox="1">
            <a:spLocks noChangeArrowheads="1"/>
          </p:cNvSpPr>
          <p:nvPr>
            <p:ph type="sldImg"/>
          </p:nvPr>
        </p:nvSpPr>
        <p:spPr bwMode="auto">
          <a:xfrm>
            <a:off x="1143000" y="695325"/>
            <a:ext cx="4572000" cy="3429000"/>
          </a:xfrm>
          <a:prstGeom prst="rect">
            <a:avLst/>
          </a:prstGeom>
          <a:solidFill>
            <a:srgbClr val="FFFFFF"/>
          </a:solidFill>
          <a:ln>
            <a:solidFill>
              <a:srgbClr val="000000"/>
            </a:solidFill>
            <a:miter lim="800000"/>
            <a:headEnd/>
            <a:tailEnd/>
          </a:ln>
        </p:spPr>
      </p:sp>
      <p:sp>
        <p:nvSpPr>
          <p:cNvPr id="110594" name="Rectangle 2"/>
          <p:cNvSpPr txBox="1">
            <a:spLocks noChangeArrowheads="1"/>
          </p:cNvSpPr>
          <p:nvPr>
            <p:ph type="body" idx="1"/>
          </p:nvPr>
        </p:nvSpPr>
        <p:spPr bwMode="auto">
          <a:xfrm>
            <a:off x="685800" y="4343400"/>
            <a:ext cx="5486400" cy="4114800"/>
          </a:xfrm>
          <a:prstGeom prst="rect">
            <a:avLst/>
          </a:prstGeom>
          <a:noFill/>
          <a:ln>
            <a:round/>
            <a:headEnd/>
            <a:tailEnd/>
          </a:ln>
        </p:spPr>
        <p:txBody>
          <a:bodyPr wrap="none" anchor="ctr"/>
          <a:lstStyle/>
          <a:p>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1617" name="Rectangle 1"/>
          <p:cNvSpPr txBox="1">
            <a:spLocks noChangeArrowheads="1"/>
          </p:cNvSpPr>
          <p:nvPr>
            <p:ph type="sldImg"/>
          </p:nvPr>
        </p:nvSpPr>
        <p:spPr bwMode="auto">
          <a:xfrm>
            <a:off x="1143000" y="695325"/>
            <a:ext cx="4572000" cy="3429000"/>
          </a:xfrm>
          <a:prstGeom prst="rect">
            <a:avLst/>
          </a:prstGeom>
          <a:solidFill>
            <a:srgbClr val="FFFFFF"/>
          </a:solidFill>
          <a:ln>
            <a:solidFill>
              <a:srgbClr val="000000"/>
            </a:solidFill>
            <a:miter lim="800000"/>
            <a:headEnd/>
            <a:tailEnd/>
          </a:ln>
        </p:spPr>
      </p:sp>
      <p:sp>
        <p:nvSpPr>
          <p:cNvPr id="111618" name="Rectangle 2"/>
          <p:cNvSpPr txBox="1">
            <a:spLocks noChangeArrowheads="1"/>
          </p:cNvSpPr>
          <p:nvPr>
            <p:ph type="body" idx="1"/>
          </p:nvPr>
        </p:nvSpPr>
        <p:spPr bwMode="auto">
          <a:xfrm>
            <a:off x="685800" y="4343400"/>
            <a:ext cx="5486400" cy="4114800"/>
          </a:xfrm>
          <a:prstGeom prst="rect">
            <a:avLst/>
          </a:prstGeom>
          <a:noFill/>
          <a:ln>
            <a:round/>
            <a:headEnd/>
            <a:tailEnd/>
          </a:ln>
        </p:spPr>
        <p:txBody>
          <a:bodyPr wrap="none" anchor="ct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5777" name="Rectangle 1"/>
          <p:cNvSpPr txBox="1">
            <a:spLocks noChangeArrowheads="1"/>
          </p:cNvSpPr>
          <p:nvPr>
            <p:ph type="sldImg"/>
          </p:nvPr>
        </p:nvSpPr>
        <p:spPr bwMode="auto">
          <a:xfrm>
            <a:off x="1143000" y="695325"/>
            <a:ext cx="4572000" cy="3429000"/>
          </a:xfrm>
          <a:prstGeom prst="rect">
            <a:avLst/>
          </a:prstGeom>
          <a:solidFill>
            <a:srgbClr val="FFFFFF"/>
          </a:solidFill>
          <a:ln>
            <a:solidFill>
              <a:srgbClr val="000000"/>
            </a:solidFill>
            <a:miter lim="800000"/>
            <a:headEnd/>
            <a:tailEnd/>
          </a:ln>
        </p:spPr>
      </p:sp>
      <p:sp>
        <p:nvSpPr>
          <p:cNvPr id="75778" name="Rectangle 2"/>
          <p:cNvSpPr txBox="1">
            <a:spLocks noChangeArrowheads="1"/>
          </p:cNvSpPr>
          <p:nvPr>
            <p:ph type="body" idx="1"/>
          </p:nvPr>
        </p:nvSpPr>
        <p:spPr bwMode="auto">
          <a:xfrm>
            <a:off x="685800" y="4343400"/>
            <a:ext cx="5486400" cy="4114800"/>
          </a:xfrm>
          <a:prstGeom prst="rect">
            <a:avLst/>
          </a:prstGeom>
          <a:noFill/>
          <a:ln>
            <a:round/>
            <a:headEnd/>
            <a:tailEnd/>
          </a:ln>
        </p:spPr>
        <p:txBody>
          <a:bodyPr wrap="none" anchor="ctr"/>
          <a:lstStyle/>
          <a:p>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4689" name="Rectangle 1"/>
          <p:cNvSpPr txBox="1">
            <a:spLocks noChangeArrowheads="1"/>
          </p:cNvSpPr>
          <p:nvPr>
            <p:ph type="sldImg"/>
          </p:nvPr>
        </p:nvSpPr>
        <p:spPr bwMode="auto">
          <a:xfrm>
            <a:off x="1143000" y="695325"/>
            <a:ext cx="4572000" cy="3429000"/>
          </a:xfrm>
          <a:prstGeom prst="rect">
            <a:avLst/>
          </a:prstGeom>
          <a:solidFill>
            <a:srgbClr val="FFFFFF"/>
          </a:solidFill>
          <a:ln>
            <a:solidFill>
              <a:srgbClr val="000000"/>
            </a:solidFill>
            <a:miter lim="800000"/>
            <a:headEnd/>
            <a:tailEnd/>
          </a:ln>
        </p:spPr>
      </p:sp>
      <p:sp>
        <p:nvSpPr>
          <p:cNvPr id="114690" name="Rectangle 2"/>
          <p:cNvSpPr txBox="1">
            <a:spLocks noChangeArrowheads="1"/>
          </p:cNvSpPr>
          <p:nvPr>
            <p:ph type="body" idx="1"/>
          </p:nvPr>
        </p:nvSpPr>
        <p:spPr bwMode="auto">
          <a:xfrm>
            <a:off x="685800" y="4343400"/>
            <a:ext cx="5486400" cy="4114800"/>
          </a:xfrm>
          <a:prstGeom prst="rect">
            <a:avLst/>
          </a:prstGeom>
          <a:noFill/>
          <a:ln>
            <a:round/>
            <a:headEnd/>
            <a:tailEnd/>
          </a:ln>
        </p:spPr>
        <p:txBody>
          <a:bodyPr wrap="none" anchor="ctr"/>
          <a:lstStyle/>
          <a:p>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2641" name="Rectangle 1"/>
          <p:cNvSpPr txBox="1">
            <a:spLocks noChangeArrowheads="1"/>
          </p:cNvSpPr>
          <p:nvPr>
            <p:ph type="sldImg"/>
          </p:nvPr>
        </p:nvSpPr>
        <p:spPr bwMode="auto">
          <a:xfrm>
            <a:off x="1143000" y="695325"/>
            <a:ext cx="4572000" cy="3429000"/>
          </a:xfrm>
          <a:prstGeom prst="rect">
            <a:avLst/>
          </a:prstGeom>
          <a:solidFill>
            <a:srgbClr val="FFFFFF"/>
          </a:solidFill>
          <a:ln>
            <a:solidFill>
              <a:srgbClr val="000000"/>
            </a:solidFill>
            <a:miter lim="800000"/>
            <a:headEnd/>
            <a:tailEnd/>
          </a:ln>
        </p:spPr>
      </p:sp>
      <p:sp>
        <p:nvSpPr>
          <p:cNvPr id="112642" name="Rectangle 2"/>
          <p:cNvSpPr txBox="1">
            <a:spLocks noChangeArrowheads="1"/>
          </p:cNvSpPr>
          <p:nvPr>
            <p:ph type="body" idx="1"/>
          </p:nvPr>
        </p:nvSpPr>
        <p:spPr bwMode="auto">
          <a:xfrm>
            <a:off x="685800" y="4343400"/>
            <a:ext cx="5486400" cy="4114800"/>
          </a:xfrm>
          <a:prstGeom prst="rect">
            <a:avLst/>
          </a:prstGeom>
          <a:noFill/>
          <a:ln>
            <a:round/>
            <a:headEnd/>
            <a:tailEnd/>
          </a:ln>
        </p:spPr>
        <p:txBody>
          <a:bodyPr wrap="none" anchor="ctr"/>
          <a:lstStyle/>
          <a:p>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3665" name="Rectangle 1"/>
          <p:cNvSpPr txBox="1">
            <a:spLocks noChangeArrowheads="1"/>
          </p:cNvSpPr>
          <p:nvPr>
            <p:ph type="sldImg"/>
          </p:nvPr>
        </p:nvSpPr>
        <p:spPr bwMode="auto">
          <a:xfrm>
            <a:off x="1143000" y="695325"/>
            <a:ext cx="4572000" cy="3429000"/>
          </a:xfrm>
          <a:prstGeom prst="rect">
            <a:avLst/>
          </a:prstGeom>
          <a:solidFill>
            <a:srgbClr val="FFFFFF"/>
          </a:solidFill>
          <a:ln>
            <a:solidFill>
              <a:srgbClr val="000000"/>
            </a:solidFill>
            <a:miter lim="800000"/>
            <a:headEnd/>
            <a:tailEnd/>
          </a:ln>
        </p:spPr>
      </p:sp>
      <p:sp>
        <p:nvSpPr>
          <p:cNvPr id="113666" name="Rectangle 2"/>
          <p:cNvSpPr txBox="1">
            <a:spLocks noChangeArrowheads="1"/>
          </p:cNvSpPr>
          <p:nvPr>
            <p:ph type="body" idx="1"/>
          </p:nvPr>
        </p:nvSpPr>
        <p:spPr bwMode="auto">
          <a:xfrm>
            <a:off x="685800" y="4343400"/>
            <a:ext cx="5486400" cy="4114800"/>
          </a:xfrm>
          <a:prstGeom prst="rect">
            <a:avLst/>
          </a:prstGeom>
          <a:noFill/>
          <a:ln>
            <a:round/>
            <a:headEnd/>
            <a:tailEnd/>
          </a:ln>
        </p:spPr>
        <p:txBody>
          <a:bodyPr wrap="none" anchor="ctr"/>
          <a:lstStyle/>
          <a:p>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4689" name="Rectangle 1"/>
          <p:cNvSpPr txBox="1">
            <a:spLocks noChangeArrowheads="1"/>
          </p:cNvSpPr>
          <p:nvPr>
            <p:ph type="sldImg"/>
          </p:nvPr>
        </p:nvSpPr>
        <p:spPr bwMode="auto">
          <a:xfrm>
            <a:off x="1143000" y="695325"/>
            <a:ext cx="4572000" cy="3429000"/>
          </a:xfrm>
          <a:prstGeom prst="rect">
            <a:avLst/>
          </a:prstGeom>
          <a:solidFill>
            <a:srgbClr val="FFFFFF"/>
          </a:solidFill>
          <a:ln>
            <a:solidFill>
              <a:srgbClr val="000000"/>
            </a:solidFill>
            <a:miter lim="800000"/>
            <a:headEnd/>
            <a:tailEnd/>
          </a:ln>
        </p:spPr>
      </p:sp>
      <p:sp>
        <p:nvSpPr>
          <p:cNvPr id="114690" name="Rectangle 2"/>
          <p:cNvSpPr txBox="1">
            <a:spLocks noChangeArrowheads="1"/>
          </p:cNvSpPr>
          <p:nvPr>
            <p:ph type="body" idx="1"/>
          </p:nvPr>
        </p:nvSpPr>
        <p:spPr bwMode="auto">
          <a:xfrm>
            <a:off x="685800" y="4343400"/>
            <a:ext cx="5486400" cy="4114800"/>
          </a:xfrm>
          <a:prstGeom prst="rect">
            <a:avLst/>
          </a:prstGeom>
          <a:noFill/>
          <a:ln>
            <a:round/>
            <a:headEnd/>
            <a:tailEnd/>
          </a:ln>
        </p:spPr>
        <p:txBody>
          <a:bodyPr wrap="none" anchor="ctr"/>
          <a:lstStyle/>
          <a:p>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5713" name="Rectangle 1"/>
          <p:cNvSpPr txBox="1">
            <a:spLocks noChangeArrowheads="1"/>
          </p:cNvSpPr>
          <p:nvPr>
            <p:ph type="sldImg"/>
          </p:nvPr>
        </p:nvSpPr>
        <p:spPr bwMode="auto">
          <a:xfrm>
            <a:off x="1143000" y="695325"/>
            <a:ext cx="4572000" cy="3429000"/>
          </a:xfrm>
          <a:prstGeom prst="rect">
            <a:avLst/>
          </a:prstGeom>
          <a:solidFill>
            <a:srgbClr val="FFFFFF"/>
          </a:solidFill>
          <a:ln>
            <a:solidFill>
              <a:srgbClr val="000000"/>
            </a:solidFill>
            <a:miter lim="800000"/>
            <a:headEnd/>
            <a:tailEnd/>
          </a:ln>
        </p:spPr>
      </p:sp>
      <p:sp>
        <p:nvSpPr>
          <p:cNvPr id="115714" name="Rectangle 2"/>
          <p:cNvSpPr txBox="1">
            <a:spLocks noChangeArrowheads="1"/>
          </p:cNvSpPr>
          <p:nvPr>
            <p:ph type="body" idx="1"/>
          </p:nvPr>
        </p:nvSpPr>
        <p:spPr bwMode="auto">
          <a:xfrm>
            <a:off x="685800" y="4343400"/>
            <a:ext cx="5486400" cy="4114800"/>
          </a:xfrm>
          <a:prstGeom prst="rect">
            <a:avLst/>
          </a:prstGeom>
          <a:noFill/>
          <a:ln>
            <a:round/>
            <a:headEnd/>
            <a:tailEnd/>
          </a:ln>
        </p:spPr>
        <p:txBody>
          <a:bodyPr wrap="none" anchor="ctr"/>
          <a:lstStyle/>
          <a:p>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6737" name="Rectangle 1"/>
          <p:cNvSpPr txBox="1">
            <a:spLocks noChangeArrowheads="1"/>
          </p:cNvSpPr>
          <p:nvPr>
            <p:ph type="sldImg"/>
          </p:nvPr>
        </p:nvSpPr>
        <p:spPr bwMode="auto">
          <a:xfrm>
            <a:off x="1143000" y="695325"/>
            <a:ext cx="4572000" cy="3429000"/>
          </a:xfrm>
          <a:prstGeom prst="rect">
            <a:avLst/>
          </a:prstGeom>
          <a:solidFill>
            <a:srgbClr val="FFFFFF"/>
          </a:solidFill>
          <a:ln>
            <a:solidFill>
              <a:srgbClr val="000000"/>
            </a:solidFill>
            <a:miter lim="800000"/>
            <a:headEnd/>
            <a:tailEnd/>
          </a:ln>
        </p:spPr>
      </p:sp>
      <p:sp>
        <p:nvSpPr>
          <p:cNvPr id="116738" name="Rectangle 2"/>
          <p:cNvSpPr txBox="1">
            <a:spLocks noChangeArrowheads="1"/>
          </p:cNvSpPr>
          <p:nvPr>
            <p:ph type="body" idx="1"/>
          </p:nvPr>
        </p:nvSpPr>
        <p:spPr bwMode="auto">
          <a:xfrm>
            <a:off x="685800" y="4343400"/>
            <a:ext cx="5486400" cy="4114800"/>
          </a:xfrm>
          <a:prstGeom prst="rect">
            <a:avLst/>
          </a:prstGeom>
          <a:noFill/>
          <a:ln>
            <a:round/>
            <a:headEnd/>
            <a:tailEnd/>
          </a:ln>
        </p:spPr>
        <p:txBody>
          <a:bodyPr wrap="none" anchor="ctr"/>
          <a:lstStyle/>
          <a:p>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7761" name="Rectangle 1"/>
          <p:cNvSpPr txBox="1">
            <a:spLocks noChangeArrowheads="1"/>
          </p:cNvSpPr>
          <p:nvPr>
            <p:ph type="sldImg"/>
          </p:nvPr>
        </p:nvSpPr>
        <p:spPr bwMode="auto">
          <a:xfrm>
            <a:off x="1143000" y="695325"/>
            <a:ext cx="4572000" cy="3429000"/>
          </a:xfrm>
          <a:prstGeom prst="rect">
            <a:avLst/>
          </a:prstGeom>
          <a:solidFill>
            <a:srgbClr val="FFFFFF"/>
          </a:solidFill>
          <a:ln>
            <a:solidFill>
              <a:srgbClr val="000000"/>
            </a:solidFill>
            <a:miter lim="800000"/>
            <a:headEnd/>
            <a:tailEnd/>
          </a:ln>
        </p:spPr>
      </p:sp>
      <p:sp>
        <p:nvSpPr>
          <p:cNvPr id="117762" name="Rectangle 2"/>
          <p:cNvSpPr txBox="1">
            <a:spLocks noChangeArrowheads="1"/>
          </p:cNvSpPr>
          <p:nvPr>
            <p:ph type="body" idx="1"/>
          </p:nvPr>
        </p:nvSpPr>
        <p:spPr bwMode="auto">
          <a:xfrm>
            <a:off x="685800" y="4343400"/>
            <a:ext cx="5486400" cy="4114800"/>
          </a:xfrm>
          <a:prstGeom prst="rect">
            <a:avLst/>
          </a:prstGeom>
          <a:noFill/>
          <a:ln>
            <a:round/>
            <a:headEnd/>
            <a:tailEnd/>
          </a:ln>
        </p:spPr>
        <p:txBody>
          <a:bodyPr wrap="none" anchor="ctr"/>
          <a:lstStyle/>
          <a:p>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8545" name="Rectangle 1"/>
          <p:cNvSpPr txBox="1">
            <a:spLocks noChangeArrowheads="1"/>
          </p:cNvSpPr>
          <p:nvPr>
            <p:ph type="sldImg"/>
          </p:nvPr>
        </p:nvSpPr>
        <p:spPr bwMode="auto">
          <a:xfrm>
            <a:off x="1143000" y="695325"/>
            <a:ext cx="4572000" cy="3429000"/>
          </a:xfrm>
          <a:prstGeom prst="rect">
            <a:avLst/>
          </a:prstGeom>
          <a:solidFill>
            <a:srgbClr val="FFFFFF"/>
          </a:solidFill>
          <a:ln>
            <a:solidFill>
              <a:srgbClr val="000000"/>
            </a:solidFill>
            <a:miter lim="800000"/>
            <a:headEnd/>
            <a:tailEnd/>
          </a:ln>
        </p:spPr>
      </p:sp>
      <p:sp>
        <p:nvSpPr>
          <p:cNvPr id="108546" name="Rectangle 2"/>
          <p:cNvSpPr txBox="1">
            <a:spLocks noChangeArrowheads="1"/>
          </p:cNvSpPr>
          <p:nvPr>
            <p:ph type="body" idx="1"/>
          </p:nvPr>
        </p:nvSpPr>
        <p:spPr bwMode="auto">
          <a:xfrm>
            <a:off x="685800" y="4343400"/>
            <a:ext cx="5486400" cy="4114800"/>
          </a:xfrm>
          <a:prstGeom prst="rect">
            <a:avLst/>
          </a:prstGeom>
          <a:noFill/>
          <a:ln>
            <a:round/>
            <a:headEnd/>
            <a:tailEnd/>
          </a:ln>
        </p:spPr>
        <p:txBody>
          <a:bodyPr wrap="none" anchor="ctr"/>
          <a:lstStyle/>
          <a:p>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9809" name="Rectangle 1"/>
          <p:cNvSpPr txBox="1">
            <a:spLocks noChangeArrowheads="1"/>
          </p:cNvSpPr>
          <p:nvPr>
            <p:ph type="sldImg"/>
          </p:nvPr>
        </p:nvSpPr>
        <p:spPr bwMode="auto">
          <a:xfrm>
            <a:off x="1143000" y="695325"/>
            <a:ext cx="4572000" cy="3429000"/>
          </a:xfrm>
          <a:prstGeom prst="rect">
            <a:avLst/>
          </a:prstGeom>
          <a:solidFill>
            <a:srgbClr val="FFFFFF"/>
          </a:solidFill>
          <a:ln>
            <a:solidFill>
              <a:srgbClr val="000000"/>
            </a:solidFill>
            <a:miter lim="800000"/>
            <a:headEnd/>
            <a:tailEnd/>
          </a:ln>
        </p:spPr>
      </p:sp>
      <p:sp>
        <p:nvSpPr>
          <p:cNvPr id="119810" name="Rectangle 2"/>
          <p:cNvSpPr txBox="1">
            <a:spLocks noChangeArrowheads="1"/>
          </p:cNvSpPr>
          <p:nvPr>
            <p:ph type="body" idx="1"/>
          </p:nvPr>
        </p:nvSpPr>
        <p:spPr bwMode="auto">
          <a:xfrm>
            <a:off x="685800" y="4343400"/>
            <a:ext cx="5486400" cy="4114800"/>
          </a:xfrm>
          <a:prstGeom prst="rect">
            <a:avLst/>
          </a:prstGeom>
          <a:noFill/>
          <a:ln>
            <a:round/>
            <a:headEnd/>
            <a:tailEnd/>
          </a:ln>
        </p:spPr>
        <p:txBody>
          <a:bodyPr wrap="none" anchor="ct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6801" name="Rectangle 1"/>
          <p:cNvSpPr txBox="1">
            <a:spLocks noChangeArrowheads="1"/>
          </p:cNvSpPr>
          <p:nvPr>
            <p:ph type="sldImg"/>
          </p:nvPr>
        </p:nvSpPr>
        <p:spPr bwMode="auto">
          <a:xfrm>
            <a:off x="1143000" y="695325"/>
            <a:ext cx="4572000" cy="3429000"/>
          </a:xfrm>
          <a:prstGeom prst="rect">
            <a:avLst/>
          </a:prstGeom>
          <a:solidFill>
            <a:srgbClr val="FFFFFF"/>
          </a:solidFill>
          <a:ln>
            <a:solidFill>
              <a:srgbClr val="000000"/>
            </a:solidFill>
            <a:miter lim="800000"/>
            <a:headEnd/>
            <a:tailEnd/>
          </a:ln>
        </p:spPr>
      </p:sp>
      <p:sp>
        <p:nvSpPr>
          <p:cNvPr id="76802" name="Rectangle 2"/>
          <p:cNvSpPr txBox="1">
            <a:spLocks noChangeArrowheads="1"/>
          </p:cNvSpPr>
          <p:nvPr>
            <p:ph type="body" idx="1"/>
          </p:nvPr>
        </p:nvSpPr>
        <p:spPr bwMode="auto">
          <a:xfrm>
            <a:off x="685800" y="4343400"/>
            <a:ext cx="5486400" cy="4114800"/>
          </a:xfrm>
          <a:prstGeom prst="rect">
            <a:avLst/>
          </a:prstGeom>
          <a:noFill/>
          <a:ln>
            <a:round/>
            <a:headEnd/>
            <a:tailEnd/>
          </a:ln>
        </p:spPr>
        <p:txBody>
          <a:bodyPr wrap="none" anchor="ct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7825" name="Rectangle 1"/>
          <p:cNvSpPr txBox="1">
            <a:spLocks noChangeArrowheads="1"/>
          </p:cNvSpPr>
          <p:nvPr>
            <p:ph type="sldImg"/>
          </p:nvPr>
        </p:nvSpPr>
        <p:spPr bwMode="auto">
          <a:xfrm>
            <a:off x="1143000" y="695325"/>
            <a:ext cx="4572000" cy="3429000"/>
          </a:xfrm>
          <a:prstGeom prst="rect">
            <a:avLst/>
          </a:prstGeom>
          <a:solidFill>
            <a:srgbClr val="FFFFFF"/>
          </a:solidFill>
          <a:ln>
            <a:solidFill>
              <a:srgbClr val="000000"/>
            </a:solidFill>
            <a:miter lim="800000"/>
            <a:headEnd/>
            <a:tailEnd/>
          </a:ln>
        </p:spPr>
      </p:sp>
      <p:sp>
        <p:nvSpPr>
          <p:cNvPr id="77826" name="Rectangle 2"/>
          <p:cNvSpPr txBox="1">
            <a:spLocks noChangeArrowheads="1"/>
          </p:cNvSpPr>
          <p:nvPr>
            <p:ph type="body" idx="1"/>
          </p:nvPr>
        </p:nvSpPr>
        <p:spPr bwMode="auto">
          <a:xfrm>
            <a:off x="685800" y="4343400"/>
            <a:ext cx="5486400" cy="4114800"/>
          </a:xfrm>
          <a:prstGeom prst="rect">
            <a:avLst/>
          </a:prstGeom>
          <a:noFill/>
          <a:ln>
            <a:round/>
            <a:headEnd/>
            <a:tailEnd/>
          </a:ln>
        </p:spPr>
        <p:txBody>
          <a:bodyPr wrap="none" anchor="ct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8849" name="Rectangle 1"/>
          <p:cNvSpPr txBox="1">
            <a:spLocks noChangeArrowheads="1"/>
          </p:cNvSpPr>
          <p:nvPr>
            <p:ph type="sldImg"/>
          </p:nvPr>
        </p:nvSpPr>
        <p:spPr bwMode="auto">
          <a:xfrm>
            <a:off x="1143000" y="695325"/>
            <a:ext cx="4572000" cy="3429000"/>
          </a:xfrm>
          <a:prstGeom prst="rect">
            <a:avLst/>
          </a:prstGeom>
          <a:solidFill>
            <a:srgbClr val="FFFFFF"/>
          </a:solidFill>
          <a:ln>
            <a:solidFill>
              <a:srgbClr val="000000"/>
            </a:solidFill>
            <a:miter lim="800000"/>
            <a:headEnd/>
            <a:tailEnd/>
          </a:ln>
        </p:spPr>
      </p:sp>
      <p:sp>
        <p:nvSpPr>
          <p:cNvPr id="78850" name="Rectangle 2"/>
          <p:cNvSpPr txBox="1">
            <a:spLocks noChangeArrowheads="1"/>
          </p:cNvSpPr>
          <p:nvPr>
            <p:ph type="body" idx="1"/>
          </p:nvPr>
        </p:nvSpPr>
        <p:spPr bwMode="auto">
          <a:xfrm>
            <a:off x="685800" y="4343400"/>
            <a:ext cx="5486400" cy="4114800"/>
          </a:xfrm>
          <a:prstGeom prst="rect">
            <a:avLst/>
          </a:prstGeom>
          <a:noFill/>
          <a:ln>
            <a:round/>
            <a:headEnd/>
            <a:tailEnd/>
          </a:ln>
        </p:spPr>
        <p:txBody>
          <a:bodyPr wrap="none" anchor="ct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9873" name="Rectangle 1"/>
          <p:cNvSpPr txBox="1">
            <a:spLocks noChangeArrowheads="1"/>
          </p:cNvSpPr>
          <p:nvPr>
            <p:ph type="sldImg"/>
          </p:nvPr>
        </p:nvSpPr>
        <p:spPr bwMode="auto">
          <a:xfrm>
            <a:off x="1143000" y="695325"/>
            <a:ext cx="4572000" cy="3429000"/>
          </a:xfrm>
          <a:prstGeom prst="rect">
            <a:avLst/>
          </a:prstGeom>
          <a:solidFill>
            <a:srgbClr val="FFFFFF"/>
          </a:solidFill>
          <a:ln>
            <a:solidFill>
              <a:srgbClr val="000000"/>
            </a:solidFill>
            <a:miter lim="800000"/>
            <a:headEnd/>
            <a:tailEnd/>
          </a:ln>
        </p:spPr>
      </p:sp>
      <p:sp>
        <p:nvSpPr>
          <p:cNvPr id="79874" name="Rectangle 2"/>
          <p:cNvSpPr txBox="1">
            <a:spLocks noChangeArrowheads="1"/>
          </p:cNvSpPr>
          <p:nvPr>
            <p:ph type="body" idx="1"/>
          </p:nvPr>
        </p:nvSpPr>
        <p:spPr bwMode="auto">
          <a:xfrm>
            <a:off x="685800" y="4343400"/>
            <a:ext cx="5486400" cy="4114800"/>
          </a:xfrm>
          <a:prstGeom prst="rect">
            <a:avLst/>
          </a:prstGeom>
          <a:noFill/>
          <a:ln>
            <a:round/>
            <a:headEnd/>
            <a:tailEnd/>
          </a:ln>
        </p:spPr>
        <p:txBody>
          <a:bodyPr wrap="none" anchor="ct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0897" name="Rectangle 1"/>
          <p:cNvSpPr txBox="1">
            <a:spLocks noChangeArrowheads="1"/>
          </p:cNvSpPr>
          <p:nvPr>
            <p:ph type="sldImg"/>
          </p:nvPr>
        </p:nvSpPr>
        <p:spPr bwMode="auto">
          <a:xfrm>
            <a:off x="1143000" y="695325"/>
            <a:ext cx="4572000" cy="3429000"/>
          </a:xfrm>
          <a:prstGeom prst="rect">
            <a:avLst/>
          </a:prstGeom>
          <a:solidFill>
            <a:srgbClr val="FFFFFF"/>
          </a:solidFill>
          <a:ln>
            <a:solidFill>
              <a:srgbClr val="000000"/>
            </a:solidFill>
            <a:miter lim="800000"/>
            <a:headEnd/>
            <a:tailEnd/>
          </a:ln>
        </p:spPr>
      </p:sp>
      <p:sp>
        <p:nvSpPr>
          <p:cNvPr id="80898" name="Rectangle 2"/>
          <p:cNvSpPr txBox="1">
            <a:spLocks noChangeArrowheads="1"/>
          </p:cNvSpPr>
          <p:nvPr>
            <p:ph type="body" idx="1"/>
          </p:nvPr>
        </p:nvSpPr>
        <p:spPr bwMode="auto">
          <a:xfrm>
            <a:off x="685800" y="4343400"/>
            <a:ext cx="5486400" cy="4114800"/>
          </a:xfrm>
          <a:prstGeom prst="rect">
            <a:avLst/>
          </a:prstGeom>
          <a:noFill/>
          <a:ln>
            <a:round/>
            <a:headEnd/>
            <a:tailEnd/>
          </a:ln>
        </p:spPr>
        <p:txBody>
          <a:bodyPr wrap="none" anchor="ct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28950"/>
            <a:ext cx="11053763" cy="2090738"/>
          </a:xfrm>
        </p:spPr>
        <p:txBody>
          <a:bodyPr/>
          <a:lstStyle/>
          <a:p>
            <a:r>
              <a:rPr lang="en-US" smtClean="0"/>
              <a:t>Click to edit Master title style</a:t>
            </a:r>
            <a:endParaRPr lang="en-ZA"/>
          </a:p>
        </p:txBody>
      </p:sp>
      <p:sp>
        <p:nvSpPr>
          <p:cNvPr id="3" name="Subtitle 2"/>
          <p:cNvSpPr>
            <a:spLocks noGrp="1"/>
          </p:cNvSpPr>
          <p:nvPr>
            <p:ph type="subTitle" idx="1"/>
          </p:nvPr>
        </p:nvSpPr>
        <p:spPr>
          <a:xfrm>
            <a:off x="1951038" y="5526088"/>
            <a:ext cx="9101137"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Z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28950"/>
            <a:ext cx="11053763" cy="2090738"/>
          </a:xfrm>
          <a:prstGeom prst="rect">
            <a:avLst/>
          </a:prstGeom>
        </p:spPr>
        <p:txBody>
          <a:bodyPr/>
          <a:lstStyle/>
          <a:p>
            <a:r>
              <a:rPr lang="en-US" smtClean="0"/>
              <a:t>Click to edit Master title style</a:t>
            </a:r>
            <a:endParaRPr lang="en-ZA"/>
          </a:p>
        </p:txBody>
      </p:sp>
      <p:sp>
        <p:nvSpPr>
          <p:cNvPr id="3" name="Subtitle 2"/>
          <p:cNvSpPr>
            <a:spLocks noGrp="1"/>
          </p:cNvSpPr>
          <p:nvPr>
            <p:ph type="subTitle" idx="1"/>
          </p:nvPr>
        </p:nvSpPr>
        <p:spPr>
          <a:xfrm>
            <a:off x="1951038" y="5526088"/>
            <a:ext cx="9101137"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ZA"/>
          </a:p>
        </p:txBody>
      </p:sp>
    </p:spTree>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a:prstGeom prst="rect">
            <a:avLst/>
          </a:prstGeom>
        </p:spPr>
        <p:txBody>
          <a:bodyPr/>
          <a:lstStyle/>
          <a:p>
            <a:r>
              <a:rPr lang="en-US" smtClean="0"/>
              <a:t>Click to edit Master title style</a:t>
            </a:r>
            <a:endParaRPr lang="en-Z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5863"/>
            <a:ext cx="11052175" cy="1938337"/>
          </a:xfrm>
          <a:prstGeom prst="rect">
            <a:avLst/>
          </a:prstGeom>
        </p:spPr>
        <p:txBody>
          <a:bodyPr anchor="t"/>
          <a:lstStyle>
            <a:lvl1pPr algn="l">
              <a:defRPr sz="4000" b="1" cap="all"/>
            </a:lvl1pPr>
          </a:lstStyle>
          <a:p>
            <a:r>
              <a:rPr lang="en-US" smtClean="0"/>
              <a:t>Click to edit Master title style</a:t>
            </a:r>
            <a:endParaRPr lang="en-ZA"/>
          </a:p>
        </p:txBody>
      </p:sp>
      <p:sp>
        <p:nvSpPr>
          <p:cNvPr id="3" name="Text Placeholder 2"/>
          <p:cNvSpPr>
            <a:spLocks noGrp="1"/>
          </p:cNvSpPr>
          <p:nvPr>
            <p:ph type="body" idx="1"/>
          </p:nvPr>
        </p:nvSpPr>
        <p:spPr>
          <a:xfrm>
            <a:off x="1027113" y="4133850"/>
            <a:ext cx="11052175" cy="2132013"/>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a:prstGeom prst="rect">
            <a:avLst/>
          </a:prstGeom>
        </p:spPr>
        <p:txBody>
          <a:bodyPr/>
          <a:lstStyle/>
          <a:p>
            <a:r>
              <a:rPr lang="en-US" smtClean="0"/>
              <a:t>Click to edit Master title style</a:t>
            </a:r>
            <a:endParaRPr lang="en-ZA"/>
          </a:p>
        </p:txBody>
      </p:sp>
      <p:sp>
        <p:nvSpPr>
          <p:cNvPr id="3" name="Content Placeholder 2"/>
          <p:cNvSpPr>
            <a:spLocks noGrp="1"/>
          </p:cNvSpPr>
          <p:nvPr>
            <p:ph sz="half" idx="1"/>
          </p:nvPr>
        </p:nvSpPr>
        <p:spPr>
          <a:xfrm>
            <a:off x="1270000" y="-492125"/>
            <a:ext cx="5154613" cy="107362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6577013" y="-492125"/>
            <a:ext cx="5156200" cy="107362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a:prstGeom prst="rect">
            <a:avLst/>
          </a:prstGeom>
        </p:spPr>
        <p:txBody>
          <a:bodyPr/>
          <a:lstStyle>
            <a:lvl1pPr>
              <a:defRPr/>
            </a:lvl1pPr>
          </a:lstStyle>
          <a:p>
            <a:r>
              <a:rPr lang="en-US" smtClean="0"/>
              <a:t>Click to edit Master title style</a:t>
            </a:r>
            <a:endParaRPr lang="en-ZA"/>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6605588" y="2182813"/>
            <a:ext cx="5746750"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6750"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a:prstGeom prst="rect">
            <a:avLst/>
          </a:prstGeom>
        </p:spPr>
        <p:txBody>
          <a:bodyPr/>
          <a:lstStyle/>
          <a:p>
            <a:r>
              <a:rPr lang="en-US" smtClean="0"/>
              <a:t>Click to edit Master title style</a:t>
            </a:r>
            <a:endParaRPr lang="en-ZA"/>
          </a:p>
        </p:txBody>
      </p:sp>
    </p:spTree>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6725" cy="1651000"/>
          </a:xfrm>
          <a:prstGeom prst="rect">
            <a:avLst/>
          </a:prstGeom>
        </p:spPr>
        <p:txBody>
          <a:bodyPr anchor="b"/>
          <a:lstStyle>
            <a:lvl1pPr algn="l">
              <a:defRPr sz="2000" b="1"/>
            </a:lvl1pPr>
          </a:lstStyle>
          <a:p>
            <a:r>
              <a:rPr lang="en-US" smtClean="0"/>
              <a:t>Click to edit Master title style</a:t>
            </a:r>
            <a:endParaRPr lang="en-ZA"/>
          </a:p>
        </p:txBody>
      </p:sp>
      <p:sp>
        <p:nvSpPr>
          <p:cNvPr id="3" name="Content Placeholder 2"/>
          <p:cNvSpPr>
            <a:spLocks noGrp="1"/>
          </p:cNvSpPr>
          <p:nvPr>
            <p:ph idx="1"/>
          </p:nvPr>
        </p:nvSpPr>
        <p:spPr>
          <a:xfrm>
            <a:off x="5083175" y="388938"/>
            <a:ext cx="7269163" cy="83216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650875" y="2039938"/>
            <a:ext cx="4276725"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7938" y="6826250"/>
            <a:ext cx="7802562" cy="806450"/>
          </a:xfrm>
          <a:prstGeom prst="rect">
            <a:avLst/>
          </a:prstGeom>
        </p:spPr>
        <p:txBody>
          <a:bodyPr anchor="b"/>
          <a:lstStyle>
            <a:lvl1pPr algn="l">
              <a:defRPr sz="2000" b="1"/>
            </a:lvl1pPr>
          </a:lstStyle>
          <a:p>
            <a:r>
              <a:rPr lang="en-US" smtClean="0"/>
              <a:t>Click to edit Master title style</a:t>
            </a:r>
            <a:endParaRPr lang="en-ZA"/>
          </a:p>
        </p:txBody>
      </p:sp>
      <p:sp>
        <p:nvSpPr>
          <p:cNvPr id="3" name="Picture Placeholder 2"/>
          <p:cNvSpPr>
            <a:spLocks noGrp="1"/>
          </p:cNvSpPr>
          <p:nvPr>
            <p:ph type="pic" idx="1"/>
          </p:nvPr>
        </p:nvSpPr>
        <p:spPr>
          <a:xfrm>
            <a:off x="2547938" y="871538"/>
            <a:ext cx="7802562"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ZA"/>
          </a:p>
        </p:txBody>
      </p:sp>
      <p:sp>
        <p:nvSpPr>
          <p:cNvPr id="4" name="Text Placeholder 3"/>
          <p:cNvSpPr>
            <a:spLocks noGrp="1"/>
          </p:cNvSpPr>
          <p:nvPr>
            <p:ph type="body" sz="half" idx="2"/>
          </p:nvPr>
        </p:nvSpPr>
        <p:spPr>
          <a:xfrm>
            <a:off x="2547938" y="7632700"/>
            <a:ext cx="7802562" cy="11445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a:prstGeom prst="rect">
            <a:avLst/>
          </a:prstGeom>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1638300"/>
            <a:ext cx="2614613" cy="8429625"/>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1270000" y="1638300"/>
            <a:ext cx="7696200" cy="84296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492125"/>
            <a:ext cx="2924175" cy="10736263"/>
          </a:xfrm>
          <a:prstGeom prst="rect">
            <a:avLst/>
          </a:prstGeo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650875" y="-492125"/>
            <a:ext cx="8624888" cy="107362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28950"/>
            <a:ext cx="11053763" cy="2090738"/>
          </a:xfrm>
        </p:spPr>
        <p:txBody>
          <a:bodyPr/>
          <a:lstStyle/>
          <a:p>
            <a:r>
              <a:rPr lang="en-US" smtClean="0"/>
              <a:t>Click to edit Master title style</a:t>
            </a:r>
            <a:endParaRPr lang="en-ZA"/>
          </a:p>
        </p:txBody>
      </p:sp>
      <p:sp>
        <p:nvSpPr>
          <p:cNvPr id="3" name="Subtitle 2"/>
          <p:cNvSpPr>
            <a:spLocks noGrp="1"/>
          </p:cNvSpPr>
          <p:nvPr>
            <p:ph type="subTitle" idx="1"/>
          </p:nvPr>
        </p:nvSpPr>
        <p:spPr>
          <a:xfrm>
            <a:off x="1951038" y="5526088"/>
            <a:ext cx="9101137"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ZA"/>
          </a:p>
        </p:txBody>
      </p:sp>
    </p:spTree>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5863"/>
            <a:ext cx="11052175" cy="1938337"/>
          </a:xfrm>
        </p:spPr>
        <p:txBody>
          <a:bodyPr anchor="t"/>
          <a:lstStyle>
            <a:lvl1pPr algn="l">
              <a:defRPr sz="4000" b="1" cap="all"/>
            </a:lvl1pPr>
          </a:lstStyle>
          <a:p>
            <a:r>
              <a:rPr lang="en-US" smtClean="0"/>
              <a:t>Click to edit Master title style</a:t>
            </a:r>
            <a:endParaRPr lang="en-ZA"/>
          </a:p>
        </p:txBody>
      </p:sp>
      <p:sp>
        <p:nvSpPr>
          <p:cNvPr id="3" name="Text Placeholder 2"/>
          <p:cNvSpPr>
            <a:spLocks noGrp="1"/>
          </p:cNvSpPr>
          <p:nvPr>
            <p:ph type="body" idx="1"/>
          </p:nvPr>
        </p:nvSpPr>
        <p:spPr>
          <a:xfrm>
            <a:off x="1027113" y="4133850"/>
            <a:ext cx="11052175" cy="2132013"/>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1270000" y="-254000"/>
            <a:ext cx="2443163" cy="117586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3865563" y="-254000"/>
            <a:ext cx="2444750" cy="117586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p:spPr>
        <p:txBody>
          <a:bodyPr/>
          <a:lstStyle>
            <a:lvl1pPr>
              <a:defRPr/>
            </a:lvl1pPr>
          </a:lstStyle>
          <a:p>
            <a:r>
              <a:rPr lang="en-US" smtClean="0"/>
              <a:t>Click to edit Master title style</a:t>
            </a:r>
            <a:endParaRPr lang="en-ZA"/>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6605588" y="2182813"/>
            <a:ext cx="5746750"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6750"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Tree>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6725" cy="1651000"/>
          </a:xfrm>
        </p:spPr>
        <p:txBody>
          <a:bodyPr anchor="b"/>
          <a:lstStyle>
            <a:lvl1pPr algn="l">
              <a:defRPr sz="2000" b="1"/>
            </a:lvl1pPr>
          </a:lstStyle>
          <a:p>
            <a:r>
              <a:rPr lang="en-US" smtClean="0"/>
              <a:t>Click to edit Master title style</a:t>
            </a:r>
            <a:endParaRPr lang="en-ZA"/>
          </a:p>
        </p:txBody>
      </p:sp>
      <p:sp>
        <p:nvSpPr>
          <p:cNvPr id="3" name="Content Placeholder 2"/>
          <p:cNvSpPr>
            <a:spLocks noGrp="1"/>
          </p:cNvSpPr>
          <p:nvPr>
            <p:ph idx="1"/>
          </p:nvPr>
        </p:nvSpPr>
        <p:spPr>
          <a:xfrm>
            <a:off x="5083175" y="388938"/>
            <a:ext cx="7269163" cy="83216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650875" y="2039938"/>
            <a:ext cx="4276725"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7938" y="6826250"/>
            <a:ext cx="7802562" cy="806450"/>
          </a:xfrm>
        </p:spPr>
        <p:txBody>
          <a:bodyPr anchor="b"/>
          <a:lstStyle>
            <a:lvl1pPr algn="l">
              <a:defRPr sz="2000" b="1"/>
            </a:lvl1pPr>
          </a:lstStyle>
          <a:p>
            <a:r>
              <a:rPr lang="en-US" smtClean="0"/>
              <a:t>Click to edit Master title style</a:t>
            </a:r>
            <a:endParaRPr lang="en-ZA"/>
          </a:p>
        </p:txBody>
      </p:sp>
      <p:sp>
        <p:nvSpPr>
          <p:cNvPr id="3" name="Picture Placeholder 2"/>
          <p:cNvSpPr>
            <a:spLocks noGrp="1"/>
          </p:cNvSpPr>
          <p:nvPr>
            <p:ph type="pic" idx="1"/>
          </p:nvPr>
        </p:nvSpPr>
        <p:spPr>
          <a:xfrm>
            <a:off x="2547938" y="871538"/>
            <a:ext cx="7802562"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ZA"/>
          </a:p>
        </p:txBody>
      </p:sp>
      <p:sp>
        <p:nvSpPr>
          <p:cNvPr id="4" name="Text Placeholder 3"/>
          <p:cNvSpPr>
            <a:spLocks noGrp="1"/>
          </p:cNvSpPr>
          <p:nvPr>
            <p:ph type="body" sz="half" idx="2"/>
          </p:nvPr>
        </p:nvSpPr>
        <p:spPr>
          <a:xfrm>
            <a:off x="2547938" y="7632700"/>
            <a:ext cx="7802562" cy="11445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28950"/>
            <a:ext cx="11053763" cy="2090738"/>
          </a:xfrm>
        </p:spPr>
        <p:txBody>
          <a:bodyPr/>
          <a:lstStyle/>
          <a:p>
            <a:r>
              <a:rPr lang="en-US" smtClean="0"/>
              <a:t>Click to edit Master title style</a:t>
            </a:r>
            <a:endParaRPr lang="en-ZA"/>
          </a:p>
        </p:txBody>
      </p:sp>
      <p:sp>
        <p:nvSpPr>
          <p:cNvPr id="3" name="Subtitle 2"/>
          <p:cNvSpPr>
            <a:spLocks noGrp="1"/>
          </p:cNvSpPr>
          <p:nvPr>
            <p:ph type="subTitle" idx="1"/>
          </p:nvPr>
        </p:nvSpPr>
        <p:spPr>
          <a:xfrm>
            <a:off x="1951038" y="5526088"/>
            <a:ext cx="9101137"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ZA"/>
          </a:p>
        </p:txBody>
      </p:sp>
    </p:spTree>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4613" cy="11758613"/>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1270000" y="-254000"/>
            <a:ext cx="7696200" cy="117586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28950"/>
            <a:ext cx="11053763" cy="2090738"/>
          </a:xfrm>
        </p:spPr>
        <p:txBody>
          <a:bodyPr/>
          <a:lstStyle/>
          <a:p>
            <a:r>
              <a:rPr lang="en-US" smtClean="0"/>
              <a:t>Click to edit Master title style</a:t>
            </a:r>
            <a:endParaRPr lang="en-ZA"/>
          </a:p>
        </p:txBody>
      </p:sp>
      <p:sp>
        <p:nvSpPr>
          <p:cNvPr id="3" name="Subtitle 2"/>
          <p:cNvSpPr>
            <a:spLocks noGrp="1"/>
          </p:cNvSpPr>
          <p:nvPr>
            <p:ph type="subTitle" idx="1"/>
          </p:nvPr>
        </p:nvSpPr>
        <p:spPr>
          <a:xfrm>
            <a:off x="1951038" y="5526088"/>
            <a:ext cx="9101137"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ZA"/>
          </a:p>
        </p:txBody>
      </p:sp>
    </p:spTree>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5863"/>
            <a:ext cx="11052175" cy="1938337"/>
          </a:xfrm>
        </p:spPr>
        <p:txBody>
          <a:bodyPr anchor="t"/>
          <a:lstStyle>
            <a:lvl1pPr algn="l">
              <a:defRPr sz="4000" b="1" cap="all"/>
            </a:lvl1pPr>
          </a:lstStyle>
          <a:p>
            <a:r>
              <a:rPr lang="en-US" smtClean="0"/>
              <a:t>Click to edit Master title style</a:t>
            </a:r>
            <a:endParaRPr lang="en-ZA"/>
          </a:p>
        </p:txBody>
      </p:sp>
      <p:sp>
        <p:nvSpPr>
          <p:cNvPr id="3" name="Text Placeholder 2"/>
          <p:cNvSpPr>
            <a:spLocks noGrp="1"/>
          </p:cNvSpPr>
          <p:nvPr>
            <p:ph type="body" idx="1"/>
          </p:nvPr>
        </p:nvSpPr>
        <p:spPr>
          <a:xfrm>
            <a:off x="1027113" y="4133850"/>
            <a:ext cx="11052175" cy="2132013"/>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1270000" y="2768600"/>
            <a:ext cx="5154613" cy="8347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6577013" y="2768600"/>
            <a:ext cx="5156200" cy="8347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p:spPr>
        <p:txBody>
          <a:bodyPr/>
          <a:lstStyle>
            <a:lvl1pPr>
              <a:defRPr/>
            </a:lvl1pPr>
          </a:lstStyle>
          <a:p>
            <a:r>
              <a:rPr lang="en-US" smtClean="0"/>
              <a:t>Click to edit Master title style</a:t>
            </a:r>
            <a:endParaRPr lang="en-ZA"/>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6605588" y="2182813"/>
            <a:ext cx="5746750"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6750"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Tree>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6725" cy="1651000"/>
          </a:xfrm>
        </p:spPr>
        <p:txBody>
          <a:bodyPr anchor="b"/>
          <a:lstStyle>
            <a:lvl1pPr algn="l">
              <a:defRPr sz="2000" b="1"/>
            </a:lvl1pPr>
          </a:lstStyle>
          <a:p>
            <a:r>
              <a:rPr lang="en-US" smtClean="0"/>
              <a:t>Click to edit Master title style</a:t>
            </a:r>
            <a:endParaRPr lang="en-ZA"/>
          </a:p>
        </p:txBody>
      </p:sp>
      <p:sp>
        <p:nvSpPr>
          <p:cNvPr id="3" name="Content Placeholder 2"/>
          <p:cNvSpPr>
            <a:spLocks noGrp="1"/>
          </p:cNvSpPr>
          <p:nvPr>
            <p:ph idx="1"/>
          </p:nvPr>
        </p:nvSpPr>
        <p:spPr>
          <a:xfrm>
            <a:off x="5083175" y="388938"/>
            <a:ext cx="7269163" cy="83216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650875" y="2039938"/>
            <a:ext cx="4276725"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7938" y="6826250"/>
            <a:ext cx="7802562" cy="806450"/>
          </a:xfrm>
        </p:spPr>
        <p:txBody>
          <a:bodyPr anchor="b"/>
          <a:lstStyle>
            <a:lvl1pPr algn="l">
              <a:defRPr sz="2000" b="1"/>
            </a:lvl1pPr>
          </a:lstStyle>
          <a:p>
            <a:r>
              <a:rPr lang="en-US" smtClean="0"/>
              <a:t>Click to edit Master title style</a:t>
            </a:r>
            <a:endParaRPr lang="en-ZA"/>
          </a:p>
        </p:txBody>
      </p:sp>
      <p:sp>
        <p:nvSpPr>
          <p:cNvPr id="3" name="Picture Placeholder 2"/>
          <p:cNvSpPr>
            <a:spLocks noGrp="1"/>
          </p:cNvSpPr>
          <p:nvPr>
            <p:ph type="pic" idx="1"/>
          </p:nvPr>
        </p:nvSpPr>
        <p:spPr>
          <a:xfrm>
            <a:off x="2547938" y="871538"/>
            <a:ext cx="7802562"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ZA"/>
          </a:p>
        </p:txBody>
      </p:sp>
      <p:sp>
        <p:nvSpPr>
          <p:cNvPr id="4" name="Text Placeholder 3"/>
          <p:cNvSpPr>
            <a:spLocks noGrp="1"/>
          </p:cNvSpPr>
          <p:nvPr>
            <p:ph type="body" sz="half" idx="2"/>
          </p:nvPr>
        </p:nvSpPr>
        <p:spPr>
          <a:xfrm>
            <a:off x="2547938" y="7632700"/>
            <a:ext cx="7802562" cy="11445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142875"/>
            <a:ext cx="2614613" cy="10972800"/>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1270000" y="142875"/>
            <a:ext cx="7696200" cy="10972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28950"/>
            <a:ext cx="11053763" cy="2090738"/>
          </a:xfrm>
        </p:spPr>
        <p:txBody>
          <a:bodyPr/>
          <a:lstStyle/>
          <a:p>
            <a:r>
              <a:rPr lang="en-US" smtClean="0"/>
              <a:t>Click to edit Master title style</a:t>
            </a:r>
            <a:endParaRPr lang="en-ZA"/>
          </a:p>
        </p:txBody>
      </p:sp>
      <p:sp>
        <p:nvSpPr>
          <p:cNvPr id="3" name="Subtitle 2"/>
          <p:cNvSpPr>
            <a:spLocks noGrp="1"/>
          </p:cNvSpPr>
          <p:nvPr>
            <p:ph type="subTitle" idx="1"/>
          </p:nvPr>
        </p:nvSpPr>
        <p:spPr>
          <a:xfrm>
            <a:off x="1951038" y="5526088"/>
            <a:ext cx="9101137"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ZA"/>
          </a:p>
        </p:txBody>
      </p:sp>
    </p:spTree>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5863"/>
            <a:ext cx="11052175" cy="1938337"/>
          </a:xfrm>
        </p:spPr>
        <p:txBody>
          <a:bodyPr anchor="t"/>
          <a:lstStyle>
            <a:lvl1pPr algn="l">
              <a:defRPr sz="4000" b="1" cap="all"/>
            </a:lvl1pPr>
          </a:lstStyle>
          <a:p>
            <a:r>
              <a:rPr lang="en-US" smtClean="0"/>
              <a:t>Click to edit Master title style</a:t>
            </a:r>
            <a:endParaRPr lang="en-ZA"/>
          </a:p>
        </p:txBody>
      </p:sp>
      <p:sp>
        <p:nvSpPr>
          <p:cNvPr id="3" name="Text Placeholder 2"/>
          <p:cNvSpPr>
            <a:spLocks noGrp="1"/>
          </p:cNvSpPr>
          <p:nvPr>
            <p:ph type="body" idx="1"/>
          </p:nvPr>
        </p:nvSpPr>
        <p:spPr>
          <a:xfrm>
            <a:off x="1027113" y="4133850"/>
            <a:ext cx="11052175" cy="2132013"/>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7772400" y="-2447925"/>
            <a:ext cx="1903413" cy="16144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9828213" y="-2447925"/>
            <a:ext cx="1905000" cy="16144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p:spPr>
        <p:txBody>
          <a:bodyPr/>
          <a:lstStyle>
            <a:lvl1pPr>
              <a:defRPr/>
            </a:lvl1pPr>
          </a:lstStyle>
          <a:p>
            <a:r>
              <a:rPr lang="en-US" smtClean="0"/>
              <a:t>Click to edit Master title style</a:t>
            </a:r>
            <a:endParaRPr lang="en-ZA"/>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6605588" y="2182813"/>
            <a:ext cx="5746750"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6750"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Tree>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5863"/>
            <a:ext cx="11052175" cy="1938337"/>
          </a:xfrm>
        </p:spPr>
        <p:txBody>
          <a:bodyPr anchor="t"/>
          <a:lstStyle>
            <a:lvl1pPr algn="l">
              <a:defRPr sz="4000" b="1" cap="all"/>
            </a:lvl1pPr>
          </a:lstStyle>
          <a:p>
            <a:r>
              <a:rPr lang="en-US" smtClean="0"/>
              <a:t>Click to edit Master title style</a:t>
            </a:r>
            <a:endParaRPr lang="en-ZA"/>
          </a:p>
        </p:txBody>
      </p:sp>
      <p:sp>
        <p:nvSpPr>
          <p:cNvPr id="3" name="Text Placeholder 2"/>
          <p:cNvSpPr>
            <a:spLocks noGrp="1"/>
          </p:cNvSpPr>
          <p:nvPr>
            <p:ph type="body" idx="1"/>
          </p:nvPr>
        </p:nvSpPr>
        <p:spPr>
          <a:xfrm>
            <a:off x="1027113" y="4133850"/>
            <a:ext cx="11052175" cy="2132013"/>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6725" cy="1651000"/>
          </a:xfrm>
        </p:spPr>
        <p:txBody>
          <a:bodyPr anchor="b"/>
          <a:lstStyle>
            <a:lvl1pPr algn="l">
              <a:defRPr sz="2000" b="1"/>
            </a:lvl1pPr>
          </a:lstStyle>
          <a:p>
            <a:r>
              <a:rPr lang="en-US" smtClean="0"/>
              <a:t>Click to edit Master title style</a:t>
            </a:r>
            <a:endParaRPr lang="en-ZA"/>
          </a:p>
        </p:txBody>
      </p:sp>
      <p:sp>
        <p:nvSpPr>
          <p:cNvPr id="3" name="Content Placeholder 2"/>
          <p:cNvSpPr>
            <a:spLocks noGrp="1"/>
          </p:cNvSpPr>
          <p:nvPr>
            <p:ph idx="1"/>
          </p:nvPr>
        </p:nvSpPr>
        <p:spPr>
          <a:xfrm>
            <a:off x="5083175" y="388938"/>
            <a:ext cx="7269163" cy="83216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650875" y="2039938"/>
            <a:ext cx="4276725"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7938" y="6826250"/>
            <a:ext cx="7802562" cy="806450"/>
          </a:xfrm>
        </p:spPr>
        <p:txBody>
          <a:bodyPr anchor="b"/>
          <a:lstStyle>
            <a:lvl1pPr algn="l">
              <a:defRPr sz="2000" b="1"/>
            </a:lvl1pPr>
          </a:lstStyle>
          <a:p>
            <a:r>
              <a:rPr lang="en-US" smtClean="0"/>
              <a:t>Click to edit Master title style</a:t>
            </a:r>
            <a:endParaRPr lang="en-ZA"/>
          </a:p>
        </p:txBody>
      </p:sp>
      <p:sp>
        <p:nvSpPr>
          <p:cNvPr id="3" name="Picture Placeholder 2"/>
          <p:cNvSpPr>
            <a:spLocks noGrp="1"/>
          </p:cNvSpPr>
          <p:nvPr>
            <p:ph type="pic" idx="1"/>
          </p:nvPr>
        </p:nvSpPr>
        <p:spPr>
          <a:xfrm>
            <a:off x="2547938" y="871538"/>
            <a:ext cx="7802562"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ZA"/>
          </a:p>
        </p:txBody>
      </p:sp>
      <p:sp>
        <p:nvSpPr>
          <p:cNvPr id="4" name="Text Placeholder 3"/>
          <p:cNvSpPr>
            <a:spLocks noGrp="1"/>
          </p:cNvSpPr>
          <p:nvPr>
            <p:ph type="body" sz="half" idx="2"/>
          </p:nvPr>
        </p:nvSpPr>
        <p:spPr>
          <a:xfrm>
            <a:off x="2547938" y="7632700"/>
            <a:ext cx="7802562" cy="11445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447925"/>
            <a:ext cx="2614613" cy="16144875"/>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1270000" y="-2447925"/>
            <a:ext cx="7696200" cy="161448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28950"/>
            <a:ext cx="11053763" cy="2090738"/>
          </a:xfrm>
        </p:spPr>
        <p:txBody>
          <a:bodyPr/>
          <a:lstStyle/>
          <a:p>
            <a:r>
              <a:rPr lang="en-US" smtClean="0"/>
              <a:t>Click to edit Master title style</a:t>
            </a:r>
            <a:endParaRPr lang="en-ZA"/>
          </a:p>
        </p:txBody>
      </p:sp>
      <p:sp>
        <p:nvSpPr>
          <p:cNvPr id="3" name="Subtitle 2"/>
          <p:cNvSpPr>
            <a:spLocks noGrp="1"/>
          </p:cNvSpPr>
          <p:nvPr>
            <p:ph type="subTitle" idx="1"/>
          </p:nvPr>
        </p:nvSpPr>
        <p:spPr>
          <a:xfrm>
            <a:off x="1951038" y="5526088"/>
            <a:ext cx="9101137" cy="2492375"/>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ZA"/>
          </a:p>
        </p:txBody>
      </p:sp>
    </p:spTree>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idx="1"/>
          </p:nvPr>
        </p:nvSpPr>
        <p:spPr>
          <a:xfrm>
            <a:off x="650875" y="2274888"/>
            <a:ext cx="11701463" cy="643572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5863"/>
            <a:ext cx="11052175" cy="1938337"/>
          </a:xfrm>
        </p:spPr>
        <p:txBody>
          <a:bodyPr anchor="t"/>
          <a:lstStyle>
            <a:lvl1pPr algn="l">
              <a:defRPr sz="4000" b="1" cap="all"/>
            </a:lvl1pPr>
          </a:lstStyle>
          <a:p>
            <a:r>
              <a:rPr lang="en-US" smtClean="0"/>
              <a:t>Click to edit Master title style</a:t>
            </a:r>
            <a:endParaRPr lang="en-ZA"/>
          </a:p>
        </p:txBody>
      </p:sp>
      <p:sp>
        <p:nvSpPr>
          <p:cNvPr id="3" name="Text Placeholder 2"/>
          <p:cNvSpPr>
            <a:spLocks noGrp="1"/>
          </p:cNvSpPr>
          <p:nvPr>
            <p:ph type="body" idx="1"/>
          </p:nvPr>
        </p:nvSpPr>
        <p:spPr>
          <a:xfrm>
            <a:off x="1027113" y="4133850"/>
            <a:ext cx="11052175" cy="2132013"/>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650875" y="2274888"/>
            <a:ext cx="5773738" cy="6435725"/>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6577013" y="2274888"/>
            <a:ext cx="5775325" cy="6435725"/>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p:spPr>
        <p:txBody>
          <a:bodyPr/>
          <a:lstStyle>
            <a:lvl1pPr>
              <a:defRPr/>
            </a:lvl1pPr>
          </a:lstStyle>
          <a:p>
            <a:r>
              <a:rPr lang="en-US" smtClean="0"/>
              <a:t>Click to edit Master title style</a:t>
            </a:r>
            <a:endParaRPr lang="en-ZA"/>
          </a:p>
        </p:txBody>
      </p:sp>
      <p:sp>
        <p:nvSpPr>
          <p:cNvPr id="3" name="Text Placeholder 2"/>
          <p:cNvSpPr>
            <a:spLocks noGrp="1"/>
          </p:cNvSpPr>
          <p:nvPr>
            <p:ph type="body" idx="1"/>
          </p:nvPr>
        </p:nvSpPr>
        <p:spPr>
          <a:xfrm>
            <a:off x="650875" y="2182813"/>
            <a:ext cx="5745163" cy="909637"/>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8163"/>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6605588" y="2182813"/>
            <a:ext cx="5746750" cy="909637"/>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6750" cy="5618163"/>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650875" y="2282825"/>
            <a:ext cx="5773738" cy="64341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6577013" y="2282825"/>
            <a:ext cx="5775325" cy="64341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6725" cy="1651000"/>
          </a:xfrm>
        </p:spPr>
        <p:txBody>
          <a:bodyPr anchor="b"/>
          <a:lstStyle>
            <a:lvl1pPr algn="l">
              <a:defRPr sz="2000" b="1"/>
            </a:lvl1pPr>
          </a:lstStyle>
          <a:p>
            <a:r>
              <a:rPr lang="en-US" smtClean="0"/>
              <a:t>Click to edit Master title style</a:t>
            </a:r>
            <a:endParaRPr lang="en-ZA"/>
          </a:p>
        </p:txBody>
      </p:sp>
      <p:sp>
        <p:nvSpPr>
          <p:cNvPr id="3" name="Content Placeholder 2"/>
          <p:cNvSpPr>
            <a:spLocks noGrp="1"/>
          </p:cNvSpPr>
          <p:nvPr>
            <p:ph idx="1"/>
          </p:nvPr>
        </p:nvSpPr>
        <p:spPr>
          <a:xfrm>
            <a:off x="5083175" y="388938"/>
            <a:ext cx="7269163" cy="832167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650875" y="2039938"/>
            <a:ext cx="4276725" cy="6670675"/>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7938" y="6826250"/>
            <a:ext cx="7802562" cy="806450"/>
          </a:xfrm>
        </p:spPr>
        <p:txBody>
          <a:bodyPr anchor="b"/>
          <a:lstStyle>
            <a:lvl1pPr algn="l">
              <a:defRPr sz="2000" b="1"/>
            </a:lvl1pPr>
          </a:lstStyle>
          <a:p>
            <a:r>
              <a:rPr lang="en-US" smtClean="0"/>
              <a:t>Click to edit Master title style</a:t>
            </a:r>
            <a:endParaRPr lang="en-ZA"/>
          </a:p>
        </p:txBody>
      </p:sp>
      <p:sp>
        <p:nvSpPr>
          <p:cNvPr id="3" name="Picture Placeholder 2"/>
          <p:cNvSpPr>
            <a:spLocks noGrp="1"/>
          </p:cNvSpPr>
          <p:nvPr>
            <p:ph type="pic" idx="1"/>
          </p:nvPr>
        </p:nvSpPr>
        <p:spPr>
          <a:xfrm>
            <a:off x="2547938" y="871538"/>
            <a:ext cx="7802562" cy="58515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ZA"/>
          </a:p>
        </p:txBody>
      </p:sp>
      <p:sp>
        <p:nvSpPr>
          <p:cNvPr id="4" name="Text Placeholder 3"/>
          <p:cNvSpPr>
            <a:spLocks noGrp="1"/>
          </p:cNvSpPr>
          <p:nvPr>
            <p:ph type="body" sz="half" idx="2"/>
          </p:nvPr>
        </p:nvSpPr>
        <p:spPr>
          <a:xfrm>
            <a:off x="2547938" y="7632700"/>
            <a:ext cx="7802562" cy="1144588"/>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a:xfrm>
            <a:off x="650875" y="2274888"/>
            <a:ext cx="11701463"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2274888"/>
            <a:ext cx="2924175" cy="7272337"/>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650875" y="2274888"/>
            <a:ext cx="8624888" cy="7272337"/>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p:spPr>
        <p:txBody>
          <a:bodyPr/>
          <a:lstStyle>
            <a:lvl1pPr>
              <a:defRPr/>
            </a:lvl1pPr>
          </a:lstStyle>
          <a:p>
            <a:r>
              <a:rPr lang="en-US" smtClean="0"/>
              <a:t>Click to edit Master title style</a:t>
            </a:r>
            <a:endParaRPr lang="en-ZA"/>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6605588" y="2182813"/>
            <a:ext cx="5746750"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6750"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6725" cy="1651000"/>
          </a:xfrm>
        </p:spPr>
        <p:txBody>
          <a:bodyPr anchor="b"/>
          <a:lstStyle>
            <a:lvl1pPr algn="l">
              <a:defRPr sz="2000" b="1"/>
            </a:lvl1pPr>
          </a:lstStyle>
          <a:p>
            <a:r>
              <a:rPr lang="en-US" smtClean="0"/>
              <a:t>Click to edit Master title style</a:t>
            </a:r>
            <a:endParaRPr lang="en-ZA"/>
          </a:p>
        </p:txBody>
      </p:sp>
      <p:sp>
        <p:nvSpPr>
          <p:cNvPr id="3" name="Content Placeholder 2"/>
          <p:cNvSpPr>
            <a:spLocks noGrp="1"/>
          </p:cNvSpPr>
          <p:nvPr>
            <p:ph idx="1"/>
          </p:nvPr>
        </p:nvSpPr>
        <p:spPr>
          <a:xfrm>
            <a:off x="5083175" y="388938"/>
            <a:ext cx="7269163" cy="83216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650875" y="2039938"/>
            <a:ext cx="4276725"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7938" y="6826250"/>
            <a:ext cx="7802562" cy="806450"/>
          </a:xfrm>
        </p:spPr>
        <p:txBody>
          <a:bodyPr anchor="b"/>
          <a:lstStyle>
            <a:lvl1pPr algn="l">
              <a:defRPr sz="2000" b="1"/>
            </a:lvl1pPr>
          </a:lstStyle>
          <a:p>
            <a:r>
              <a:rPr lang="en-US" smtClean="0"/>
              <a:t>Click to edit Master title style</a:t>
            </a:r>
            <a:endParaRPr lang="en-ZA"/>
          </a:p>
        </p:txBody>
      </p:sp>
      <p:sp>
        <p:nvSpPr>
          <p:cNvPr id="3" name="Picture Placeholder 2"/>
          <p:cNvSpPr>
            <a:spLocks noGrp="1"/>
          </p:cNvSpPr>
          <p:nvPr>
            <p:ph type="pic" idx="1"/>
          </p:nvPr>
        </p:nvSpPr>
        <p:spPr>
          <a:xfrm>
            <a:off x="2547938" y="871538"/>
            <a:ext cx="7802562"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ZA"/>
          </a:p>
        </p:txBody>
      </p:sp>
      <p:sp>
        <p:nvSpPr>
          <p:cNvPr id="4" name="Text Placeholder 3"/>
          <p:cNvSpPr>
            <a:spLocks noGrp="1"/>
          </p:cNvSpPr>
          <p:nvPr>
            <p:ph type="body" sz="half" idx="2"/>
          </p:nvPr>
        </p:nvSpPr>
        <p:spPr>
          <a:xfrm>
            <a:off x="2547938" y="7632700"/>
            <a:ext cx="7802562" cy="11445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2282825"/>
            <a:ext cx="2924175" cy="6434138"/>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650875" y="2282825"/>
            <a:ext cx="8624888" cy="64341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28950"/>
            <a:ext cx="11053763" cy="2090738"/>
          </a:xfrm>
        </p:spPr>
        <p:txBody>
          <a:bodyPr/>
          <a:lstStyle/>
          <a:p>
            <a:r>
              <a:rPr lang="en-US" smtClean="0"/>
              <a:t>Click to edit Master title style</a:t>
            </a:r>
            <a:endParaRPr lang="en-ZA"/>
          </a:p>
        </p:txBody>
      </p:sp>
      <p:sp>
        <p:nvSpPr>
          <p:cNvPr id="3" name="Subtitle 2"/>
          <p:cNvSpPr>
            <a:spLocks noGrp="1"/>
          </p:cNvSpPr>
          <p:nvPr>
            <p:ph type="subTitle" idx="1"/>
          </p:nvPr>
        </p:nvSpPr>
        <p:spPr>
          <a:xfrm>
            <a:off x="1951038" y="5526088"/>
            <a:ext cx="9101137"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ZA"/>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5863"/>
            <a:ext cx="11052175" cy="1938337"/>
          </a:xfrm>
        </p:spPr>
        <p:txBody>
          <a:bodyPr anchor="t"/>
          <a:lstStyle>
            <a:lvl1pPr algn="l">
              <a:defRPr sz="4000" b="1" cap="all"/>
            </a:lvl1pPr>
          </a:lstStyle>
          <a:p>
            <a:r>
              <a:rPr lang="en-US" smtClean="0"/>
              <a:t>Click to edit Master title style</a:t>
            </a:r>
            <a:endParaRPr lang="en-ZA"/>
          </a:p>
        </p:txBody>
      </p:sp>
      <p:sp>
        <p:nvSpPr>
          <p:cNvPr id="3" name="Text Placeholder 2"/>
          <p:cNvSpPr>
            <a:spLocks noGrp="1"/>
          </p:cNvSpPr>
          <p:nvPr>
            <p:ph type="body" idx="1"/>
          </p:nvPr>
        </p:nvSpPr>
        <p:spPr>
          <a:xfrm>
            <a:off x="1027113" y="4133850"/>
            <a:ext cx="11052175" cy="2132013"/>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650875" y="2282825"/>
            <a:ext cx="5773738" cy="64341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6577013" y="2282825"/>
            <a:ext cx="5775325" cy="64341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p:spPr>
        <p:txBody>
          <a:bodyPr/>
          <a:lstStyle>
            <a:lvl1pPr>
              <a:defRPr/>
            </a:lvl1pPr>
          </a:lstStyle>
          <a:p>
            <a:r>
              <a:rPr lang="en-US" smtClean="0"/>
              <a:t>Click to edit Master title style</a:t>
            </a:r>
            <a:endParaRPr lang="en-ZA"/>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6605588" y="2182813"/>
            <a:ext cx="5746750"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6750"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5863"/>
            <a:ext cx="11052175" cy="1938337"/>
          </a:xfrm>
        </p:spPr>
        <p:txBody>
          <a:bodyPr anchor="t"/>
          <a:lstStyle>
            <a:lvl1pPr algn="l">
              <a:defRPr sz="4000" b="1" cap="all"/>
            </a:lvl1pPr>
          </a:lstStyle>
          <a:p>
            <a:r>
              <a:rPr lang="en-US" smtClean="0"/>
              <a:t>Click to edit Master title style</a:t>
            </a:r>
            <a:endParaRPr lang="en-ZA"/>
          </a:p>
        </p:txBody>
      </p:sp>
      <p:sp>
        <p:nvSpPr>
          <p:cNvPr id="3" name="Text Placeholder 2"/>
          <p:cNvSpPr>
            <a:spLocks noGrp="1"/>
          </p:cNvSpPr>
          <p:nvPr>
            <p:ph type="body" idx="1"/>
          </p:nvPr>
        </p:nvSpPr>
        <p:spPr>
          <a:xfrm>
            <a:off x="1027113" y="4133850"/>
            <a:ext cx="11052175" cy="2132013"/>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6725" cy="1651000"/>
          </a:xfrm>
        </p:spPr>
        <p:txBody>
          <a:bodyPr anchor="b"/>
          <a:lstStyle>
            <a:lvl1pPr algn="l">
              <a:defRPr sz="2000" b="1"/>
            </a:lvl1pPr>
          </a:lstStyle>
          <a:p>
            <a:r>
              <a:rPr lang="en-US" smtClean="0"/>
              <a:t>Click to edit Master title style</a:t>
            </a:r>
            <a:endParaRPr lang="en-ZA"/>
          </a:p>
        </p:txBody>
      </p:sp>
      <p:sp>
        <p:nvSpPr>
          <p:cNvPr id="3" name="Content Placeholder 2"/>
          <p:cNvSpPr>
            <a:spLocks noGrp="1"/>
          </p:cNvSpPr>
          <p:nvPr>
            <p:ph idx="1"/>
          </p:nvPr>
        </p:nvSpPr>
        <p:spPr>
          <a:xfrm>
            <a:off x="5083175" y="388938"/>
            <a:ext cx="7269163" cy="83216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650875" y="2039938"/>
            <a:ext cx="4276725"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7938" y="6826250"/>
            <a:ext cx="7802562" cy="806450"/>
          </a:xfrm>
        </p:spPr>
        <p:txBody>
          <a:bodyPr anchor="b"/>
          <a:lstStyle>
            <a:lvl1pPr algn="l">
              <a:defRPr sz="2000" b="1"/>
            </a:lvl1pPr>
          </a:lstStyle>
          <a:p>
            <a:r>
              <a:rPr lang="en-US" smtClean="0"/>
              <a:t>Click to edit Master title style</a:t>
            </a:r>
            <a:endParaRPr lang="en-ZA"/>
          </a:p>
        </p:txBody>
      </p:sp>
      <p:sp>
        <p:nvSpPr>
          <p:cNvPr id="3" name="Picture Placeholder 2"/>
          <p:cNvSpPr>
            <a:spLocks noGrp="1"/>
          </p:cNvSpPr>
          <p:nvPr>
            <p:ph type="pic" idx="1"/>
          </p:nvPr>
        </p:nvSpPr>
        <p:spPr>
          <a:xfrm>
            <a:off x="2547938" y="871538"/>
            <a:ext cx="7802562"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ZA"/>
          </a:p>
        </p:txBody>
      </p:sp>
      <p:sp>
        <p:nvSpPr>
          <p:cNvPr id="4" name="Text Placeholder 3"/>
          <p:cNvSpPr>
            <a:spLocks noGrp="1"/>
          </p:cNvSpPr>
          <p:nvPr>
            <p:ph type="body" sz="half" idx="2"/>
          </p:nvPr>
        </p:nvSpPr>
        <p:spPr>
          <a:xfrm>
            <a:off x="2547938" y="7632700"/>
            <a:ext cx="7802562" cy="11445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388938"/>
            <a:ext cx="2924175" cy="8328025"/>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650875" y="388938"/>
            <a:ext cx="8624888" cy="83280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28950"/>
            <a:ext cx="11053763" cy="2090738"/>
          </a:xfrm>
        </p:spPr>
        <p:txBody>
          <a:bodyPr/>
          <a:lstStyle/>
          <a:p>
            <a:r>
              <a:rPr lang="en-US" smtClean="0"/>
              <a:t>Click to edit Master title style</a:t>
            </a:r>
            <a:endParaRPr lang="en-ZA"/>
          </a:p>
        </p:txBody>
      </p:sp>
      <p:sp>
        <p:nvSpPr>
          <p:cNvPr id="3" name="Subtitle 2"/>
          <p:cNvSpPr>
            <a:spLocks noGrp="1"/>
          </p:cNvSpPr>
          <p:nvPr>
            <p:ph type="subTitle" idx="1"/>
          </p:nvPr>
        </p:nvSpPr>
        <p:spPr>
          <a:xfrm>
            <a:off x="1951038" y="5526088"/>
            <a:ext cx="9101137"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ZA"/>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aseline="0">
                <a:solidFill>
                  <a:schemeClr val="accent6">
                    <a:lumMod val="75000"/>
                  </a:schemeClr>
                </a:solidFill>
              </a:defRPr>
            </a:lvl1pPr>
          </a:lstStyle>
          <a:p>
            <a:r>
              <a:rPr lang="en-US" dirty="0" smtClean="0"/>
              <a:t>Click to edit Master title style</a:t>
            </a:r>
            <a:endParaRPr lang="en-ZA" dirty="0"/>
          </a:p>
        </p:txBody>
      </p:sp>
      <p:sp>
        <p:nvSpPr>
          <p:cNvPr id="3" name="Content Placeholder 2"/>
          <p:cNvSpPr>
            <a:spLocks noGrp="1"/>
          </p:cNvSpPr>
          <p:nvPr>
            <p:ph idx="1"/>
          </p:nvPr>
        </p:nvSpPr>
        <p:spPr/>
        <p:txBody>
          <a:bodyPr/>
          <a:lstStyle>
            <a:lvl1pPr algn="ctr">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ZA" dirty="0"/>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5863"/>
            <a:ext cx="11052175" cy="1938337"/>
          </a:xfrm>
        </p:spPr>
        <p:txBody>
          <a:bodyPr anchor="t"/>
          <a:lstStyle>
            <a:lvl1pPr algn="l">
              <a:defRPr sz="4000" b="1" cap="all"/>
            </a:lvl1pPr>
          </a:lstStyle>
          <a:p>
            <a:r>
              <a:rPr lang="en-US" smtClean="0"/>
              <a:t>Click to edit Master title style</a:t>
            </a:r>
            <a:endParaRPr lang="en-ZA"/>
          </a:p>
        </p:txBody>
      </p:sp>
      <p:sp>
        <p:nvSpPr>
          <p:cNvPr id="3" name="Text Placeholder 2"/>
          <p:cNvSpPr>
            <a:spLocks noGrp="1"/>
          </p:cNvSpPr>
          <p:nvPr>
            <p:ph type="body" idx="1"/>
          </p:nvPr>
        </p:nvSpPr>
        <p:spPr>
          <a:xfrm>
            <a:off x="1027113" y="4133850"/>
            <a:ext cx="11052175" cy="2132013"/>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1270000" y="1476375"/>
            <a:ext cx="5154613" cy="82978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6577013" y="1476375"/>
            <a:ext cx="5156200" cy="82978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p:spPr>
        <p:txBody>
          <a:bodyPr/>
          <a:lstStyle>
            <a:lvl1pPr>
              <a:defRPr/>
            </a:lvl1pPr>
          </a:lstStyle>
          <a:p>
            <a:r>
              <a:rPr lang="en-US" smtClean="0"/>
              <a:t>Click to edit Master title style</a:t>
            </a:r>
            <a:endParaRPr lang="en-ZA"/>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6605588" y="2182813"/>
            <a:ext cx="5746750"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6750"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1270000" y="5029200"/>
            <a:ext cx="5154613" cy="5038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6577013" y="5029200"/>
            <a:ext cx="5156200" cy="5038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6725" cy="1651000"/>
          </a:xfrm>
        </p:spPr>
        <p:txBody>
          <a:bodyPr anchor="b"/>
          <a:lstStyle>
            <a:lvl1pPr algn="l">
              <a:defRPr sz="2000" b="1"/>
            </a:lvl1pPr>
          </a:lstStyle>
          <a:p>
            <a:r>
              <a:rPr lang="en-US" smtClean="0"/>
              <a:t>Click to edit Master title style</a:t>
            </a:r>
            <a:endParaRPr lang="en-ZA"/>
          </a:p>
        </p:txBody>
      </p:sp>
      <p:sp>
        <p:nvSpPr>
          <p:cNvPr id="3" name="Content Placeholder 2"/>
          <p:cNvSpPr>
            <a:spLocks noGrp="1"/>
          </p:cNvSpPr>
          <p:nvPr>
            <p:ph idx="1"/>
          </p:nvPr>
        </p:nvSpPr>
        <p:spPr>
          <a:xfrm>
            <a:off x="5083175" y="388938"/>
            <a:ext cx="7269163" cy="83216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650875" y="2039938"/>
            <a:ext cx="4276725"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7938" y="6826250"/>
            <a:ext cx="7802562" cy="806450"/>
          </a:xfrm>
        </p:spPr>
        <p:txBody>
          <a:bodyPr anchor="b"/>
          <a:lstStyle>
            <a:lvl1pPr algn="l">
              <a:defRPr sz="2000" b="1"/>
            </a:lvl1pPr>
          </a:lstStyle>
          <a:p>
            <a:r>
              <a:rPr lang="en-US" smtClean="0"/>
              <a:t>Click to edit Master title style</a:t>
            </a:r>
            <a:endParaRPr lang="en-ZA"/>
          </a:p>
        </p:txBody>
      </p:sp>
      <p:sp>
        <p:nvSpPr>
          <p:cNvPr id="3" name="Picture Placeholder 2"/>
          <p:cNvSpPr>
            <a:spLocks noGrp="1"/>
          </p:cNvSpPr>
          <p:nvPr>
            <p:ph type="pic" idx="1"/>
          </p:nvPr>
        </p:nvSpPr>
        <p:spPr>
          <a:xfrm>
            <a:off x="2547938" y="871538"/>
            <a:ext cx="7802562"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ZA"/>
          </a:p>
        </p:txBody>
      </p:sp>
      <p:sp>
        <p:nvSpPr>
          <p:cNvPr id="4" name="Text Placeholder 3"/>
          <p:cNvSpPr>
            <a:spLocks noGrp="1"/>
          </p:cNvSpPr>
          <p:nvPr>
            <p:ph type="body" sz="half" idx="2"/>
          </p:nvPr>
        </p:nvSpPr>
        <p:spPr>
          <a:xfrm>
            <a:off x="2547938" y="7632700"/>
            <a:ext cx="7802562" cy="11445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142875"/>
            <a:ext cx="2614613" cy="9631363"/>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1270000" y="142875"/>
            <a:ext cx="7696200" cy="96313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28950"/>
            <a:ext cx="11053763" cy="2090738"/>
          </a:xfrm>
        </p:spPr>
        <p:txBody>
          <a:bodyPr/>
          <a:lstStyle/>
          <a:p>
            <a:r>
              <a:rPr lang="en-US" smtClean="0"/>
              <a:t>Click to edit Master title style</a:t>
            </a:r>
            <a:endParaRPr lang="en-ZA"/>
          </a:p>
        </p:txBody>
      </p:sp>
      <p:sp>
        <p:nvSpPr>
          <p:cNvPr id="3" name="Subtitle 2"/>
          <p:cNvSpPr>
            <a:spLocks noGrp="1"/>
          </p:cNvSpPr>
          <p:nvPr>
            <p:ph type="subTitle" idx="1"/>
          </p:nvPr>
        </p:nvSpPr>
        <p:spPr>
          <a:xfrm>
            <a:off x="1951038" y="5526088"/>
            <a:ext cx="9101137"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ZA"/>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5863"/>
            <a:ext cx="11052175" cy="1938337"/>
          </a:xfrm>
        </p:spPr>
        <p:txBody>
          <a:bodyPr anchor="t"/>
          <a:lstStyle>
            <a:lvl1pPr algn="l">
              <a:defRPr sz="4000" b="1" cap="all"/>
            </a:lvl1pPr>
          </a:lstStyle>
          <a:p>
            <a:r>
              <a:rPr lang="en-US" smtClean="0"/>
              <a:t>Click to edit Master title style</a:t>
            </a:r>
            <a:endParaRPr lang="en-ZA"/>
          </a:p>
        </p:txBody>
      </p:sp>
      <p:sp>
        <p:nvSpPr>
          <p:cNvPr id="3" name="Text Placeholder 2"/>
          <p:cNvSpPr>
            <a:spLocks noGrp="1"/>
          </p:cNvSpPr>
          <p:nvPr>
            <p:ph type="body" idx="1"/>
          </p:nvPr>
        </p:nvSpPr>
        <p:spPr>
          <a:xfrm>
            <a:off x="1027113" y="4133850"/>
            <a:ext cx="11052175" cy="2132013"/>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1270000" y="-254000"/>
            <a:ext cx="2443163" cy="117586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3865563" y="-254000"/>
            <a:ext cx="2444750" cy="117586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p:spPr>
        <p:txBody>
          <a:bodyPr/>
          <a:lstStyle>
            <a:lvl1pPr>
              <a:defRPr/>
            </a:lvl1pPr>
          </a:lstStyle>
          <a:p>
            <a:r>
              <a:rPr lang="en-US" smtClean="0"/>
              <a:t>Click to edit Master title style</a:t>
            </a:r>
            <a:endParaRPr lang="en-ZA"/>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6605588" y="2182813"/>
            <a:ext cx="5746750"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6750"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p:spPr>
        <p:txBody>
          <a:bodyPr/>
          <a:lstStyle>
            <a:lvl1pPr>
              <a:defRPr/>
            </a:lvl1pPr>
          </a:lstStyle>
          <a:p>
            <a:r>
              <a:rPr lang="en-US" smtClean="0"/>
              <a:t>Click to edit Master title style</a:t>
            </a:r>
            <a:endParaRPr lang="en-ZA"/>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6605588" y="2182813"/>
            <a:ext cx="5746750"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6750"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6725" cy="1651000"/>
          </a:xfrm>
        </p:spPr>
        <p:txBody>
          <a:bodyPr anchor="b"/>
          <a:lstStyle>
            <a:lvl1pPr algn="l">
              <a:defRPr sz="2000" b="1"/>
            </a:lvl1pPr>
          </a:lstStyle>
          <a:p>
            <a:r>
              <a:rPr lang="en-US" smtClean="0"/>
              <a:t>Click to edit Master title style</a:t>
            </a:r>
            <a:endParaRPr lang="en-ZA"/>
          </a:p>
        </p:txBody>
      </p:sp>
      <p:sp>
        <p:nvSpPr>
          <p:cNvPr id="3" name="Content Placeholder 2"/>
          <p:cNvSpPr>
            <a:spLocks noGrp="1"/>
          </p:cNvSpPr>
          <p:nvPr>
            <p:ph idx="1"/>
          </p:nvPr>
        </p:nvSpPr>
        <p:spPr>
          <a:xfrm>
            <a:off x="5083175" y="388938"/>
            <a:ext cx="7269163" cy="83216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650875" y="2039938"/>
            <a:ext cx="4276725"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7938" y="6826250"/>
            <a:ext cx="7802562" cy="806450"/>
          </a:xfrm>
        </p:spPr>
        <p:txBody>
          <a:bodyPr anchor="b"/>
          <a:lstStyle>
            <a:lvl1pPr algn="l">
              <a:defRPr sz="2000" b="1"/>
            </a:lvl1pPr>
          </a:lstStyle>
          <a:p>
            <a:r>
              <a:rPr lang="en-US" smtClean="0"/>
              <a:t>Click to edit Master title style</a:t>
            </a:r>
            <a:endParaRPr lang="en-ZA"/>
          </a:p>
        </p:txBody>
      </p:sp>
      <p:sp>
        <p:nvSpPr>
          <p:cNvPr id="3" name="Picture Placeholder 2"/>
          <p:cNvSpPr>
            <a:spLocks noGrp="1"/>
          </p:cNvSpPr>
          <p:nvPr>
            <p:ph type="pic" idx="1"/>
          </p:nvPr>
        </p:nvSpPr>
        <p:spPr>
          <a:xfrm>
            <a:off x="2547938" y="871538"/>
            <a:ext cx="7802562"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ZA"/>
          </a:p>
        </p:txBody>
      </p:sp>
      <p:sp>
        <p:nvSpPr>
          <p:cNvPr id="4" name="Text Placeholder 3"/>
          <p:cNvSpPr>
            <a:spLocks noGrp="1"/>
          </p:cNvSpPr>
          <p:nvPr>
            <p:ph type="body" sz="half" idx="2"/>
          </p:nvPr>
        </p:nvSpPr>
        <p:spPr>
          <a:xfrm>
            <a:off x="2547938" y="7632700"/>
            <a:ext cx="7802562" cy="11445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4613" cy="11758613"/>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1270000" y="-254000"/>
            <a:ext cx="7696200" cy="117586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28950"/>
            <a:ext cx="11053763" cy="2090738"/>
          </a:xfrm>
        </p:spPr>
        <p:txBody>
          <a:bodyPr/>
          <a:lstStyle/>
          <a:p>
            <a:r>
              <a:rPr lang="en-US" smtClean="0"/>
              <a:t>Click to edit Master title style</a:t>
            </a:r>
            <a:endParaRPr lang="en-ZA"/>
          </a:p>
        </p:txBody>
      </p:sp>
      <p:sp>
        <p:nvSpPr>
          <p:cNvPr id="3" name="Subtitle 2"/>
          <p:cNvSpPr>
            <a:spLocks noGrp="1"/>
          </p:cNvSpPr>
          <p:nvPr>
            <p:ph type="subTitle" idx="1"/>
          </p:nvPr>
        </p:nvSpPr>
        <p:spPr>
          <a:xfrm>
            <a:off x="1951038" y="5526088"/>
            <a:ext cx="9101137"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ZA"/>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5863"/>
            <a:ext cx="11052175" cy="1938337"/>
          </a:xfrm>
        </p:spPr>
        <p:txBody>
          <a:bodyPr anchor="t"/>
          <a:lstStyle>
            <a:lvl1pPr algn="l">
              <a:defRPr sz="4000" b="1" cap="all"/>
            </a:lvl1pPr>
          </a:lstStyle>
          <a:p>
            <a:r>
              <a:rPr lang="en-US" smtClean="0"/>
              <a:t>Click to edit Master title style</a:t>
            </a:r>
            <a:endParaRPr lang="en-ZA"/>
          </a:p>
        </p:txBody>
      </p:sp>
      <p:sp>
        <p:nvSpPr>
          <p:cNvPr id="3" name="Text Placeholder 2"/>
          <p:cNvSpPr>
            <a:spLocks noGrp="1"/>
          </p:cNvSpPr>
          <p:nvPr>
            <p:ph type="body" idx="1"/>
          </p:nvPr>
        </p:nvSpPr>
        <p:spPr>
          <a:xfrm>
            <a:off x="1027113" y="4133850"/>
            <a:ext cx="11052175" cy="2132013"/>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650875" y="2282825"/>
            <a:ext cx="5773738" cy="64341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6577013" y="2282825"/>
            <a:ext cx="5775325" cy="64341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p:spPr>
        <p:txBody>
          <a:bodyPr/>
          <a:lstStyle>
            <a:lvl1pPr>
              <a:defRPr/>
            </a:lvl1pPr>
          </a:lstStyle>
          <a:p>
            <a:r>
              <a:rPr lang="en-US" smtClean="0"/>
              <a:t>Click to edit Master title style</a:t>
            </a:r>
            <a:endParaRPr lang="en-ZA"/>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6605588" y="2182813"/>
            <a:ext cx="5746750"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6750"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6725" cy="1651000"/>
          </a:xfrm>
        </p:spPr>
        <p:txBody>
          <a:bodyPr anchor="b"/>
          <a:lstStyle>
            <a:lvl1pPr algn="l">
              <a:defRPr sz="2000" b="1"/>
            </a:lvl1pPr>
          </a:lstStyle>
          <a:p>
            <a:r>
              <a:rPr lang="en-US" smtClean="0"/>
              <a:t>Click to edit Master title style</a:t>
            </a:r>
            <a:endParaRPr lang="en-ZA"/>
          </a:p>
        </p:txBody>
      </p:sp>
      <p:sp>
        <p:nvSpPr>
          <p:cNvPr id="3" name="Content Placeholder 2"/>
          <p:cNvSpPr>
            <a:spLocks noGrp="1"/>
          </p:cNvSpPr>
          <p:nvPr>
            <p:ph idx="1"/>
          </p:nvPr>
        </p:nvSpPr>
        <p:spPr>
          <a:xfrm>
            <a:off x="5083175" y="388938"/>
            <a:ext cx="7269163" cy="83216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650875" y="2039938"/>
            <a:ext cx="4276725"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7938" y="6826250"/>
            <a:ext cx="7802562" cy="806450"/>
          </a:xfrm>
        </p:spPr>
        <p:txBody>
          <a:bodyPr anchor="b"/>
          <a:lstStyle>
            <a:lvl1pPr algn="l">
              <a:defRPr sz="2000" b="1"/>
            </a:lvl1pPr>
          </a:lstStyle>
          <a:p>
            <a:r>
              <a:rPr lang="en-US" smtClean="0"/>
              <a:t>Click to edit Master title style</a:t>
            </a:r>
            <a:endParaRPr lang="en-ZA"/>
          </a:p>
        </p:txBody>
      </p:sp>
      <p:sp>
        <p:nvSpPr>
          <p:cNvPr id="3" name="Picture Placeholder 2"/>
          <p:cNvSpPr>
            <a:spLocks noGrp="1"/>
          </p:cNvSpPr>
          <p:nvPr>
            <p:ph type="pic" idx="1"/>
          </p:nvPr>
        </p:nvSpPr>
        <p:spPr>
          <a:xfrm>
            <a:off x="2547938" y="871538"/>
            <a:ext cx="7802562"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ZA"/>
          </a:p>
        </p:txBody>
      </p:sp>
      <p:sp>
        <p:nvSpPr>
          <p:cNvPr id="4" name="Text Placeholder 3"/>
          <p:cNvSpPr>
            <a:spLocks noGrp="1"/>
          </p:cNvSpPr>
          <p:nvPr>
            <p:ph type="body" sz="half" idx="2"/>
          </p:nvPr>
        </p:nvSpPr>
        <p:spPr>
          <a:xfrm>
            <a:off x="2547938" y="7632700"/>
            <a:ext cx="7802562" cy="11445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142875"/>
            <a:ext cx="2924175" cy="8574088"/>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650875" y="142875"/>
            <a:ext cx="8624888" cy="85740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28950"/>
            <a:ext cx="11053763" cy="2090738"/>
          </a:xfrm>
        </p:spPr>
        <p:txBody>
          <a:bodyPr/>
          <a:lstStyle/>
          <a:p>
            <a:r>
              <a:rPr lang="en-US" smtClean="0"/>
              <a:t>Click to edit Master title style</a:t>
            </a:r>
            <a:endParaRPr lang="en-ZA"/>
          </a:p>
        </p:txBody>
      </p:sp>
      <p:sp>
        <p:nvSpPr>
          <p:cNvPr id="3" name="Subtitle 2"/>
          <p:cNvSpPr>
            <a:spLocks noGrp="1"/>
          </p:cNvSpPr>
          <p:nvPr>
            <p:ph type="subTitle" idx="1"/>
          </p:nvPr>
        </p:nvSpPr>
        <p:spPr>
          <a:xfrm>
            <a:off x="1951038" y="5526088"/>
            <a:ext cx="9101137"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ZA"/>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5863"/>
            <a:ext cx="11052175" cy="1938337"/>
          </a:xfrm>
        </p:spPr>
        <p:txBody>
          <a:bodyPr anchor="t"/>
          <a:lstStyle>
            <a:lvl1pPr algn="l">
              <a:defRPr sz="4000" b="1" cap="all"/>
            </a:lvl1pPr>
          </a:lstStyle>
          <a:p>
            <a:r>
              <a:rPr lang="en-US" smtClean="0"/>
              <a:t>Click to edit Master title style</a:t>
            </a:r>
            <a:endParaRPr lang="en-ZA"/>
          </a:p>
        </p:txBody>
      </p:sp>
      <p:sp>
        <p:nvSpPr>
          <p:cNvPr id="3" name="Text Placeholder 2"/>
          <p:cNvSpPr>
            <a:spLocks noGrp="1"/>
          </p:cNvSpPr>
          <p:nvPr>
            <p:ph type="body" idx="1"/>
          </p:nvPr>
        </p:nvSpPr>
        <p:spPr>
          <a:xfrm>
            <a:off x="1027113" y="4133850"/>
            <a:ext cx="11052175" cy="2132013"/>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635000" y="4787900"/>
            <a:ext cx="2855913" cy="52768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3643313" y="4787900"/>
            <a:ext cx="2857500" cy="52768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p:spPr>
        <p:txBody>
          <a:bodyPr/>
          <a:lstStyle>
            <a:lvl1pPr>
              <a:defRPr/>
            </a:lvl1pPr>
          </a:lstStyle>
          <a:p>
            <a:r>
              <a:rPr lang="en-US" smtClean="0"/>
              <a:t>Click to edit Master title style</a:t>
            </a:r>
            <a:endParaRPr lang="en-ZA"/>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6605588" y="2182813"/>
            <a:ext cx="5746750"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6750"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6725" cy="1651000"/>
          </a:xfrm>
        </p:spPr>
        <p:txBody>
          <a:bodyPr/>
          <a:lstStyle>
            <a:lvl1pPr algn="l">
              <a:defRPr sz="2000" b="1"/>
            </a:lvl1pPr>
          </a:lstStyle>
          <a:p>
            <a:r>
              <a:rPr lang="en-US" smtClean="0"/>
              <a:t>Click to edit Master title style</a:t>
            </a:r>
            <a:endParaRPr lang="en-ZA"/>
          </a:p>
        </p:txBody>
      </p:sp>
      <p:sp>
        <p:nvSpPr>
          <p:cNvPr id="3" name="Content Placeholder 2"/>
          <p:cNvSpPr>
            <a:spLocks noGrp="1"/>
          </p:cNvSpPr>
          <p:nvPr>
            <p:ph idx="1"/>
          </p:nvPr>
        </p:nvSpPr>
        <p:spPr>
          <a:xfrm>
            <a:off x="5083175" y="388938"/>
            <a:ext cx="7269163" cy="83216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650875" y="2039938"/>
            <a:ext cx="4276725"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7938" y="6826250"/>
            <a:ext cx="7802562" cy="806450"/>
          </a:xfrm>
        </p:spPr>
        <p:txBody>
          <a:bodyPr/>
          <a:lstStyle>
            <a:lvl1pPr algn="l">
              <a:defRPr sz="2000" b="1"/>
            </a:lvl1pPr>
          </a:lstStyle>
          <a:p>
            <a:r>
              <a:rPr lang="en-US" smtClean="0"/>
              <a:t>Click to edit Master title style</a:t>
            </a:r>
            <a:endParaRPr lang="en-ZA"/>
          </a:p>
        </p:txBody>
      </p:sp>
      <p:sp>
        <p:nvSpPr>
          <p:cNvPr id="3" name="Picture Placeholder 2"/>
          <p:cNvSpPr>
            <a:spLocks noGrp="1"/>
          </p:cNvSpPr>
          <p:nvPr>
            <p:ph type="pic" idx="1"/>
          </p:nvPr>
        </p:nvSpPr>
        <p:spPr>
          <a:xfrm>
            <a:off x="2547938" y="871538"/>
            <a:ext cx="7802562"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ZA"/>
          </a:p>
        </p:txBody>
      </p:sp>
      <p:sp>
        <p:nvSpPr>
          <p:cNvPr id="4" name="Text Placeholder 3"/>
          <p:cNvSpPr>
            <a:spLocks noGrp="1"/>
          </p:cNvSpPr>
          <p:nvPr>
            <p:ph type="body" sz="half" idx="2"/>
          </p:nvPr>
        </p:nvSpPr>
        <p:spPr>
          <a:xfrm>
            <a:off x="2547938" y="7632700"/>
            <a:ext cx="7802562" cy="11445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035550" y="1409700"/>
            <a:ext cx="1465263" cy="8655050"/>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635000" y="1409700"/>
            <a:ext cx="4248150" cy="86550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28950"/>
            <a:ext cx="11053763" cy="2090738"/>
          </a:xfrm>
        </p:spPr>
        <p:txBody>
          <a:bodyPr/>
          <a:lstStyle/>
          <a:p>
            <a:r>
              <a:rPr lang="en-US" smtClean="0"/>
              <a:t>Click to edit Master title style</a:t>
            </a:r>
            <a:endParaRPr lang="en-ZA"/>
          </a:p>
        </p:txBody>
      </p:sp>
      <p:sp>
        <p:nvSpPr>
          <p:cNvPr id="3" name="Subtitle 2"/>
          <p:cNvSpPr>
            <a:spLocks noGrp="1"/>
          </p:cNvSpPr>
          <p:nvPr>
            <p:ph type="subTitle" idx="1"/>
          </p:nvPr>
        </p:nvSpPr>
        <p:spPr>
          <a:xfrm>
            <a:off x="1951038" y="5526088"/>
            <a:ext cx="9101137"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ZA"/>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6725" cy="1651000"/>
          </a:xfrm>
        </p:spPr>
        <p:txBody>
          <a:bodyPr/>
          <a:lstStyle>
            <a:lvl1pPr algn="l">
              <a:defRPr sz="2000" b="1"/>
            </a:lvl1pPr>
          </a:lstStyle>
          <a:p>
            <a:r>
              <a:rPr lang="en-US" smtClean="0"/>
              <a:t>Click to edit Master title style</a:t>
            </a:r>
            <a:endParaRPr lang="en-ZA"/>
          </a:p>
        </p:txBody>
      </p:sp>
      <p:sp>
        <p:nvSpPr>
          <p:cNvPr id="3" name="Content Placeholder 2"/>
          <p:cNvSpPr>
            <a:spLocks noGrp="1"/>
          </p:cNvSpPr>
          <p:nvPr>
            <p:ph idx="1"/>
          </p:nvPr>
        </p:nvSpPr>
        <p:spPr>
          <a:xfrm>
            <a:off x="5083175" y="388938"/>
            <a:ext cx="7269163" cy="83216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650875" y="2039938"/>
            <a:ext cx="4276725"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5863"/>
            <a:ext cx="11052175" cy="1938337"/>
          </a:xfrm>
        </p:spPr>
        <p:txBody>
          <a:bodyPr anchor="t"/>
          <a:lstStyle>
            <a:lvl1pPr algn="l">
              <a:defRPr sz="4000" b="1" cap="all"/>
            </a:lvl1pPr>
          </a:lstStyle>
          <a:p>
            <a:r>
              <a:rPr lang="en-US" smtClean="0"/>
              <a:t>Click to edit Master title style</a:t>
            </a:r>
            <a:endParaRPr lang="en-ZA"/>
          </a:p>
        </p:txBody>
      </p:sp>
      <p:sp>
        <p:nvSpPr>
          <p:cNvPr id="3" name="Text Placeholder 2"/>
          <p:cNvSpPr>
            <a:spLocks noGrp="1"/>
          </p:cNvSpPr>
          <p:nvPr>
            <p:ph type="body" idx="1"/>
          </p:nvPr>
        </p:nvSpPr>
        <p:spPr>
          <a:xfrm>
            <a:off x="1027113" y="4133850"/>
            <a:ext cx="11052175" cy="2132013"/>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635000" y="4787900"/>
            <a:ext cx="2855913" cy="52768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3643313" y="4787900"/>
            <a:ext cx="2857500" cy="52768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p:spPr>
        <p:txBody>
          <a:bodyPr/>
          <a:lstStyle>
            <a:lvl1pPr>
              <a:defRPr/>
            </a:lvl1pPr>
          </a:lstStyle>
          <a:p>
            <a:r>
              <a:rPr lang="en-US" smtClean="0"/>
              <a:t>Click to edit Master title style</a:t>
            </a:r>
            <a:endParaRPr lang="en-ZA"/>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6605588" y="2182813"/>
            <a:ext cx="5746750"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6750"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6725" cy="1651000"/>
          </a:xfrm>
        </p:spPr>
        <p:txBody>
          <a:bodyPr/>
          <a:lstStyle>
            <a:lvl1pPr algn="l">
              <a:defRPr sz="2000" b="1"/>
            </a:lvl1pPr>
          </a:lstStyle>
          <a:p>
            <a:r>
              <a:rPr lang="en-US" smtClean="0"/>
              <a:t>Click to edit Master title style</a:t>
            </a:r>
            <a:endParaRPr lang="en-ZA"/>
          </a:p>
        </p:txBody>
      </p:sp>
      <p:sp>
        <p:nvSpPr>
          <p:cNvPr id="3" name="Content Placeholder 2"/>
          <p:cNvSpPr>
            <a:spLocks noGrp="1"/>
          </p:cNvSpPr>
          <p:nvPr>
            <p:ph idx="1"/>
          </p:nvPr>
        </p:nvSpPr>
        <p:spPr>
          <a:xfrm>
            <a:off x="5083175" y="388938"/>
            <a:ext cx="7269163" cy="83216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650875" y="2039938"/>
            <a:ext cx="4276725"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7938" y="6826250"/>
            <a:ext cx="7802562" cy="806450"/>
          </a:xfrm>
        </p:spPr>
        <p:txBody>
          <a:bodyPr/>
          <a:lstStyle>
            <a:lvl1pPr algn="l">
              <a:defRPr sz="2000" b="1"/>
            </a:lvl1pPr>
          </a:lstStyle>
          <a:p>
            <a:r>
              <a:rPr lang="en-US" smtClean="0"/>
              <a:t>Click to edit Master title style</a:t>
            </a:r>
            <a:endParaRPr lang="en-ZA"/>
          </a:p>
        </p:txBody>
      </p:sp>
      <p:sp>
        <p:nvSpPr>
          <p:cNvPr id="3" name="Picture Placeholder 2"/>
          <p:cNvSpPr>
            <a:spLocks noGrp="1"/>
          </p:cNvSpPr>
          <p:nvPr>
            <p:ph type="pic" idx="1"/>
          </p:nvPr>
        </p:nvSpPr>
        <p:spPr>
          <a:xfrm>
            <a:off x="2547938" y="871538"/>
            <a:ext cx="7802562"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ZA"/>
          </a:p>
        </p:txBody>
      </p:sp>
      <p:sp>
        <p:nvSpPr>
          <p:cNvPr id="4" name="Text Placeholder 3"/>
          <p:cNvSpPr>
            <a:spLocks noGrp="1"/>
          </p:cNvSpPr>
          <p:nvPr>
            <p:ph type="body" sz="half" idx="2"/>
          </p:nvPr>
        </p:nvSpPr>
        <p:spPr>
          <a:xfrm>
            <a:off x="2547938" y="7632700"/>
            <a:ext cx="7802562" cy="11445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035550" y="1409700"/>
            <a:ext cx="1465263" cy="8655050"/>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635000" y="1409700"/>
            <a:ext cx="4248150" cy="86550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28950"/>
            <a:ext cx="11053763" cy="2090738"/>
          </a:xfrm>
        </p:spPr>
        <p:txBody>
          <a:bodyPr/>
          <a:lstStyle/>
          <a:p>
            <a:r>
              <a:rPr lang="en-US" smtClean="0"/>
              <a:t>Click to edit Master title style</a:t>
            </a:r>
            <a:endParaRPr lang="en-ZA"/>
          </a:p>
        </p:txBody>
      </p:sp>
      <p:sp>
        <p:nvSpPr>
          <p:cNvPr id="3" name="Subtitle 2"/>
          <p:cNvSpPr>
            <a:spLocks noGrp="1"/>
          </p:cNvSpPr>
          <p:nvPr>
            <p:ph type="subTitle" idx="1"/>
          </p:nvPr>
        </p:nvSpPr>
        <p:spPr>
          <a:xfrm>
            <a:off x="1951038" y="5526088"/>
            <a:ext cx="9101137" cy="2492375"/>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Z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7938" y="6826250"/>
            <a:ext cx="7802562" cy="806450"/>
          </a:xfrm>
        </p:spPr>
        <p:txBody>
          <a:bodyPr/>
          <a:lstStyle>
            <a:lvl1pPr algn="l">
              <a:defRPr sz="2000" b="1"/>
            </a:lvl1pPr>
          </a:lstStyle>
          <a:p>
            <a:r>
              <a:rPr lang="en-US" smtClean="0"/>
              <a:t>Click to edit Master title style</a:t>
            </a:r>
            <a:endParaRPr lang="en-ZA"/>
          </a:p>
        </p:txBody>
      </p:sp>
      <p:sp>
        <p:nvSpPr>
          <p:cNvPr id="3" name="Picture Placeholder 2"/>
          <p:cNvSpPr>
            <a:spLocks noGrp="1"/>
          </p:cNvSpPr>
          <p:nvPr>
            <p:ph type="pic" idx="1"/>
          </p:nvPr>
        </p:nvSpPr>
        <p:spPr>
          <a:xfrm>
            <a:off x="2547938" y="871538"/>
            <a:ext cx="7802562"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ZA"/>
          </a:p>
        </p:txBody>
      </p:sp>
      <p:sp>
        <p:nvSpPr>
          <p:cNvPr id="4" name="Text Placeholder 3"/>
          <p:cNvSpPr>
            <a:spLocks noGrp="1"/>
          </p:cNvSpPr>
          <p:nvPr>
            <p:ph type="body" sz="half" idx="2"/>
          </p:nvPr>
        </p:nvSpPr>
        <p:spPr>
          <a:xfrm>
            <a:off x="2547938" y="7632700"/>
            <a:ext cx="7802562" cy="11445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idx="1"/>
          </p:nvPr>
        </p:nvSpPr>
        <p:spPr>
          <a:xfrm>
            <a:off x="650875" y="2274888"/>
            <a:ext cx="11701463" cy="643572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5863"/>
            <a:ext cx="11052175" cy="1938337"/>
          </a:xfrm>
        </p:spPr>
        <p:txBody>
          <a:bodyPr anchor="t"/>
          <a:lstStyle>
            <a:lvl1pPr algn="l">
              <a:defRPr sz="4000" b="1" cap="all"/>
            </a:lvl1pPr>
          </a:lstStyle>
          <a:p>
            <a:r>
              <a:rPr lang="en-US" smtClean="0"/>
              <a:t>Click to edit Master title style</a:t>
            </a:r>
            <a:endParaRPr lang="en-ZA"/>
          </a:p>
        </p:txBody>
      </p:sp>
      <p:sp>
        <p:nvSpPr>
          <p:cNvPr id="3" name="Text Placeholder 2"/>
          <p:cNvSpPr>
            <a:spLocks noGrp="1"/>
          </p:cNvSpPr>
          <p:nvPr>
            <p:ph type="body" idx="1"/>
          </p:nvPr>
        </p:nvSpPr>
        <p:spPr>
          <a:xfrm>
            <a:off x="1027113" y="4133850"/>
            <a:ext cx="11052175" cy="2132013"/>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650875" y="2274888"/>
            <a:ext cx="5773738" cy="6435725"/>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6577013" y="2274888"/>
            <a:ext cx="5775325" cy="6435725"/>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p:spPr>
        <p:txBody>
          <a:bodyPr/>
          <a:lstStyle>
            <a:lvl1pPr>
              <a:defRPr/>
            </a:lvl1pPr>
          </a:lstStyle>
          <a:p>
            <a:r>
              <a:rPr lang="en-US" smtClean="0"/>
              <a:t>Click to edit Master title style</a:t>
            </a:r>
            <a:endParaRPr lang="en-ZA"/>
          </a:p>
        </p:txBody>
      </p:sp>
      <p:sp>
        <p:nvSpPr>
          <p:cNvPr id="3" name="Text Placeholder 2"/>
          <p:cNvSpPr>
            <a:spLocks noGrp="1"/>
          </p:cNvSpPr>
          <p:nvPr>
            <p:ph type="body" idx="1"/>
          </p:nvPr>
        </p:nvSpPr>
        <p:spPr>
          <a:xfrm>
            <a:off x="650875" y="2182813"/>
            <a:ext cx="5745163" cy="909637"/>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8163"/>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6605588" y="2182813"/>
            <a:ext cx="5746750" cy="909637"/>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6750" cy="5618163"/>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Tree>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6725" cy="1651000"/>
          </a:xfrm>
        </p:spPr>
        <p:txBody>
          <a:bodyPr anchor="b"/>
          <a:lstStyle>
            <a:lvl1pPr algn="l">
              <a:defRPr sz="2000" b="1"/>
            </a:lvl1pPr>
          </a:lstStyle>
          <a:p>
            <a:r>
              <a:rPr lang="en-US" smtClean="0"/>
              <a:t>Click to edit Master title style</a:t>
            </a:r>
            <a:endParaRPr lang="en-ZA"/>
          </a:p>
        </p:txBody>
      </p:sp>
      <p:sp>
        <p:nvSpPr>
          <p:cNvPr id="3" name="Content Placeholder 2"/>
          <p:cNvSpPr>
            <a:spLocks noGrp="1"/>
          </p:cNvSpPr>
          <p:nvPr>
            <p:ph idx="1"/>
          </p:nvPr>
        </p:nvSpPr>
        <p:spPr>
          <a:xfrm>
            <a:off x="5083175" y="388938"/>
            <a:ext cx="7269163" cy="832167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650875" y="2039938"/>
            <a:ext cx="4276725" cy="6670675"/>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7938" y="6826250"/>
            <a:ext cx="7802562" cy="806450"/>
          </a:xfrm>
        </p:spPr>
        <p:txBody>
          <a:bodyPr anchor="b"/>
          <a:lstStyle>
            <a:lvl1pPr algn="l">
              <a:defRPr sz="2000" b="1"/>
            </a:lvl1pPr>
          </a:lstStyle>
          <a:p>
            <a:r>
              <a:rPr lang="en-US" smtClean="0"/>
              <a:t>Click to edit Master title style</a:t>
            </a:r>
            <a:endParaRPr lang="en-ZA"/>
          </a:p>
        </p:txBody>
      </p:sp>
      <p:sp>
        <p:nvSpPr>
          <p:cNvPr id="3" name="Picture Placeholder 2"/>
          <p:cNvSpPr>
            <a:spLocks noGrp="1"/>
          </p:cNvSpPr>
          <p:nvPr>
            <p:ph type="pic" idx="1"/>
          </p:nvPr>
        </p:nvSpPr>
        <p:spPr>
          <a:xfrm>
            <a:off x="2547938" y="871538"/>
            <a:ext cx="7802562" cy="58515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ZA"/>
          </a:p>
        </p:txBody>
      </p:sp>
      <p:sp>
        <p:nvSpPr>
          <p:cNvPr id="4" name="Text Placeholder 3"/>
          <p:cNvSpPr>
            <a:spLocks noGrp="1"/>
          </p:cNvSpPr>
          <p:nvPr>
            <p:ph type="body" sz="half" idx="2"/>
          </p:nvPr>
        </p:nvSpPr>
        <p:spPr>
          <a:xfrm>
            <a:off x="2547938" y="7632700"/>
            <a:ext cx="7802562" cy="1144588"/>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a:xfrm>
            <a:off x="650875" y="2274888"/>
            <a:ext cx="11701463"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2274888"/>
            <a:ext cx="2924175" cy="7272337"/>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650875" y="2274888"/>
            <a:ext cx="8624888" cy="7272337"/>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7.xml"/><Relationship Id="rId3" Type="http://schemas.openxmlformats.org/officeDocument/2006/relationships/slideLayout" Target="../slideLayouts/slideLayout102.xml"/><Relationship Id="rId7" Type="http://schemas.openxmlformats.org/officeDocument/2006/relationships/slideLayout" Target="../slideLayouts/slideLayout106.xml"/><Relationship Id="rId12" Type="http://schemas.openxmlformats.org/officeDocument/2006/relationships/theme" Target="../theme/theme10.xml"/><Relationship Id="rId2" Type="http://schemas.openxmlformats.org/officeDocument/2006/relationships/slideLayout" Target="../slideLayouts/slideLayout101.xml"/><Relationship Id="rId1" Type="http://schemas.openxmlformats.org/officeDocument/2006/relationships/slideLayout" Target="../slideLayouts/slideLayout100.xml"/><Relationship Id="rId6" Type="http://schemas.openxmlformats.org/officeDocument/2006/relationships/slideLayout" Target="../slideLayouts/slideLayout105.xml"/><Relationship Id="rId11" Type="http://schemas.openxmlformats.org/officeDocument/2006/relationships/slideLayout" Target="../slideLayouts/slideLayout110.xml"/><Relationship Id="rId5" Type="http://schemas.openxmlformats.org/officeDocument/2006/relationships/slideLayout" Target="../slideLayouts/slideLayout104.xml"/><Relationship Id="rId10" Type="http://schemas.openxmlformats.org/officeDocument/2006/relationships/slideLayout" Target="../slideLayouts/slideLayout109.xml"/><Relationship Id="rId4" Type="http://schemas.openxmlformats.org/officeDocument/2006/relationships/slideLayout" Target="../slideLayouts/slideLayout103.xml"/><Relationship Id="rId9" Type="http://schemas.openxmlformats.org/officeDocument/2006/relationships/slideLayout" Target="../slideLayouts/slideLayout108.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8.xml"/><Relationship Id="rId3" Type="http://schemas.openxmlformats.org/officeDocument/2006/relationships/slideLayout" Target="../slideLayouts/slideLayout113.xml"/><Relationship Id="rId7" Type="http://schemas.openxmlformats.org/officeDocument/2006/relationships/slideLayout" Target="../slideLayouts/slideLayout117.xml"/><Relationship Id="rId12" Type="http://schemas.openxmlformats.org/officeDocument/2006/relationships/theme" Target="../theme/theme11.xml"/><Relationship Id="rId2" Type="http://schemas.openxmlformats.org/officeDocument/2006/relationships/slideLayout" Target="../slideLayouts/slideLayout112.xml"/><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5" Type="http://schemas.openxmlformats.org/officeDocument/2006/relationships/slideLayout" Target="../slideLayouts/slideLayout115.xml"/><Relationship Id="rId10" Type="http://schemas.openxmlformats.org/officeDocument/2006/relationships/slideLayout" Target="../slideLayouts/slideLayout120.xml"/><Relationship Id="rId4" Type="http://schemas.openxmlformats.org/officeDocument/2006/relationships/slideLayout" Target="../slideLayouts/slideLayout114.xml"/><Relationship Id="rId9" Type="http://schemas.openxmlformats.org/officeDocument/2006/relationships/slideLayout" Target="../slideLayouts/slideLayout119.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29.xml"/><Relationship Id="rId3" Type="http://schemas.openxmlformats.org/officeDocument/2006/relationships/slideLayout" Target="../slideLayouts/slideLayout124.xml"/><Relationship Id="rId7" Type="http://schemas.openxmlformats.org/officeDocument/2006/relationships/slideLayout" Target="../slideLayouts/slideLayout128.xml"/><Relationship Id="rId12" Type="http://schemas.openxmlformats.org/officeDocument/2006/relationships/theme" Target="../theme/theme12.xml"/><Relationship Id="rId2" Type="http://schemas.openxmlformats.org/officeDocument/2006/relationships/slideLayout" Target="../slideLayouts/slideLayout123.xml"/><Relationship Id="rId1" Type="http://schemas.openxmlformats.org/officeDocument/2006/relationships/slideLayout" Target="../slideLayouts/slideLayout122.xml"/><Relationship Id="rId6" Type="http://schemas.openxmlformats.org/officeDocument/2006/relationships/slideLayout" Target="../slideLayouts/slideLayout127.xml"/><Relationship Id="rId11" Type="http://schemas.openxmlformats.org/officeDocument/2006/relationships/slideLayout" Target="../slideLayouts/slideLayout132.xml"/><Relationship Id="rId5" Type="http://schemas.openxmlformats.org/officeDocument/2006/relationships/slideLayout" Target="../slideLayouts/slideLayout126.xml"/><Relationship Id="rId10" Type="http://schemas.openxmlformats.org/officeDocument/2006/relationships/slideLayout" Target="../slideLayouts/slideLayout131.xml"/><Relationship Id="rId4" Type="http://schemas.openxmlformats.org/officeDocument/2006/relationships/slideLayout" Target="../slideLayouts/slideLayout125.xml"/><Relationship Id="rId9" Type="http://schemas.openxmlformats.org/officeDocument/2006/relationships/slideLayout" Target="../slideLayouts/slideLayout130.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40.xml"/><Relationship Id="rId3" Type="http://schemas.openxmlformats.org/officeDocument/2006/relationships/slideLayout" Target="../slideLayouts/slideLayout135.xml"/><Relationship Id="rId7" Type="http://schemas.openxmlformats.org/officeDocument/2006/relationships/slideLayout" Target="../slideLayouts/slideLayout139.xml"/><Relationship Id="rId12" Type="http://schemas.openxmlformats.org/officeDocument/2006/relationships/theme" Target="../theme/theme13.xml"/><Relationship Id="rId2" Type="http://schemas.openxmlformats.org/officeDocument/2006/relationships/slideLayout" Target="../slideLayouts/slideLayout134.xml"/><Relationship Id="rId1" Type="http://schemas.openxmlformats.org/officeDocument/2006/relationships/slideLayout" Target="../slideLayouts/slideLayout133.xml"/><Relationship Id="rId6" Type="http://schemas.openxmlformats.org/officeDocument/2006/relationships/slideLayout" Target="../slideLayouts/slideLayout138.xml"/><Relationship Id="rId11" Type="http://schemas.openxmlformats.org/officeDocument/2006/relationships/slideLayout" Target="../slideLayouts/slideLayout143.xml"/><Relationship Id="rId5" Type="http://schemas.openxmlformats.org/officeDocument/2006/relationships/slideLayout" Target="../slideLayouts/slideLayout137.xml"/><Relationship Id="rId10" Type="http://schemas.openxmlformats.org/officeDocument/2006/relationships/slideLayout" Target="../slideLayouts/slideLayout142.xml"/><Relationship Id="rId4" Type="http://schemas.openxmlformats.org/officeDocument/2006/relationships/slideLayout" Target="../slideLayouts/slideLayout136.xml"/><Relationship Id="rId9" Type="http://schemas.openxmlformats.org/officeDocument/2006/relationships/slideLayout" Target="../slideLayouts/slideLayout141.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51.xml"/><Relationship Id="rId3" Type="http://schemas.openxmlformats.org/officeDocument/2006/relationships/slideLayout" Target="../slideLayouts/slideLayout146.xml"/><Relationship Id="rId7" Type="http://schemas.openxmlformats.org/officeDocument/2006/relationships/slideLayout" Target="../slideLayouts/slideLayout150.xml"/><Relationship Id="rId12" Type="http://schemas.openxmlformats.org/officeDocument/2006/relationships/theme" Target="../theme/theme14.xml"/><Relationship Id="rId2" Type="http://schemas.openxmlformats.org/officeDocument/2006/relationships/slideLayout" Target="../slideLayouts/slideLayout145.xml"/><Relationship Id="rId1" Type="http://schemas.openxmlformats.org/officeDocument/2006/relationships/slideLayout" Target="../slideLayouts/slideLayout144.xml"/><Relationship Id="rId6" Type="http://schemas.openxmlformats.org/officeDocument/2006/relationships/slideLayout" Target="../slideLayouts/slideLayout149.xml"/><Relationship Id="rId11" Type="http://schemas.openxmlformats.org/officeDocument/2006/relationships/slideLayout" Target="../slideLayouts/slideLayout154.xml"/><Relationship Id="rId5" Type="http://schemas.openxmlformats.org/officeDocument/2006/relationships/slideLayout" Target="../slideLayouts/slideLayout148.xml"/><Relationship Id="rId10" Type="http://schemas.openxmlformats.org/officeDocument/2006/relationships/slideLayout" Target="../slideLayouts/slideLayout153.xml"/><Relationship Id="rId4" Type="http://schemas.openxmlformats.org/officeDocument/2006/relationships/slideLayout" Target="../slideLayouts/slideLayout147.xml"/><Relationship Id="rId9" Type="http://schemas.openxmlformats.org/officeDocument/2006/relationships/slideLayout" Target="../slideLayouts/slideLayout15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body" idx="1"/>
          </p:nvPr>
        </p:nvSpPr>
        <p:spPr bwMode="auto">
          <a:xfrm>
            <a:off x="1270000" y="5029200"/>
            <a:ext cx="10463213" cy="5038725"/>
          </a:xfrm>
          <a:prstGeom prst="rect">
            <a:avLst/>
          </a:prstGeom>
          <a:noFill/>
          <a:ln w="9525">
            <a:noFill/>
            <a:round/>
            <a:headEnd/>
            <a:tailEnd/>
          </a:ln>
          <a:effectLst/>
        </p:spPr>
        <p:txBody>
          <a:bodyPr vert="horz" wrap="square" lIns="50760" tIns="50760" rIns="50760" bIns="5076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1026" name="Rectangle 2"/>
          <p:cNvSpPr>
            <a:spLocks noGrp="1" noChangeArrowheads="1"/>
          </p:cNvSpPr>
          <p:nvPr>
            <p:ph type="title"/>
          </p:nvPr>
        </p:nvSpPr>
        <p:spPr bwMode="auto">
          <a:xfrm>
            <a:off x="1270000" y="1638300"/>
            <a:ext cx="10463213" cy="3300413"/>
          </a:xfrm>
          <a:prstGeom prst="rect">
            <a:avLst/>
          </a:prstGeom>
          <a:noFill/>
          <a:ln w="9525">
            <a:noFill/>
            <a:round/>
            <a:headEnd/>
            <a:tailEnd/>
          </a:ln>
          <a:effectLst/>
        </p:spPr>
        <p:txBody>
          <a:bodyPr vert="horz" wrap="square" lIns="50760" tIns="50760" rIns="50760" bIns="50760" numCol="1" anchor="b" anchorCtr="0" compatLnSpc="1">
            <a:prstTxWarp prst="textNoShape">
              <a:avLst/>
            </a:prstTxWarp>
          </a:bodyPr>
          <a:lstStyle/>
          <a:p>
            <a:pPr lvl="0"/>
            <a:r>
              <a:rPr lang="en-GB" smtClean="0"/>
              <a:t>Click to edit the title text format</a:t>
            </a: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ctr" defTabSz="449263" rtl="0" fontAlgn="base">
        <a:spcBef>
          <a:spcPct val="0"/>
        </a:spcBef>
        <a:spcAft>
          <a:spcPct val="0"/>
        </a:spcAft>
        <a:buClr>
          <a:srgbClr val="000000"/>
        </a:buClr>
        <a:buSzPct val="100000"/>
        <a:buFont typeface="Times New Roman" pitchFamily="16" charset="0"/>
        <a:defRPr sz="8400">
          <a:solidFill>
            <a:srgbClr val="000000"/>
          </a:solidFill>
          <a:latin typeface="+mj-lt"/>
          <a:ea typeface="+mj-ea"/>
          <a:cs typeface="+mj-cs"/>
        </a:defRPr>
      </a:lvl1pPr>
      <a:lvl2pPr marL="742950" indent="-285750" algn="ctr" defTabSz="449263" rtl="0" fontAlgn="base">
        <a:spcBef>
          <a:spcPct val="0"/>
        </a:spcBef>
        <a:spcAft>
          <a:spcPct val="0"/>
        </a:spcAft>
        <a:buClr>
          <a:srgbClr val="000000"/>
        </a:buClr>
        <a:buSzPct val="100000"/>
        <a:buFont typeface="Times New Roman" pitchFamily="16" charset="0"/>
        <a:defRPr sz="8400">
          <a:solidFill>
            <a:srgbClr val="000000"/>
          </a:solidFill>
          <a:latin typeface="Gill Sans" charset="0"/>
          <a:ea typeface="ヒラギノ角ゴ ProN W3" charset="0"/>
          <a:cs typeface="ヒラギノ角ゴ ProN W3" charset="0"/>
        </a:defRPr>
      </a:lvl2pPr>
      <a:lvl3pPr marL="1143000" indent="-228600" algn="ctr" defTabSz="449263" rtl="0" fontAlgn="base">
        <a:spcBef>
          <a:spcPct val="0"/>
        </a:spcBef>
        <a:spcAft>
          <a:spcPct val="0"/>
        </a:spcAft>
        <a:buClr>
          <a:srgbClr val="000000"/>
        </a:buClr>
        <a:buSzPct val="100000"/>
        <a:buFont typeface="Times New Roman" pitchFamily="16" charset="0"/>
        <a:defRPr sz="8400">
          <a:solidFill>
            <a:srgbClr val="000000"/>
          </a:solidFill>
          <a:latin typeface="Gill Sans" charset="0"/>
          <a:ea typeface="ヒラギノ角ゴ ProN W3" charset="0"/>
          <a:cs typeface="ヒラギノ角ゴ ProN W3" charset="0"/>
        </a:defRPr>
      </a:lvl3pPr>
      <a:lvl4pPr marL="1600200" indent="-228600" algn="ctr" defTabSz="449263" rtl="0" fontAlgn="base">
        <a:spcBef>
          <a:spcPct val="0"/>
        </a:spcBef>
        <a:spcAft>
          <a:spcPct val="0"/>
        </a:spcAft>
        <a:buClr>
          <a:srgbClr val="000000"/>
        </a:buClr>
        <a:buSzPct val="100000"/>
        <a:buFont typeface="Times New Roman" pitchFamily="16" charset="0"/>
        <a:defRPr sz="8400">
          <a:solidFill>
            <a:srgbClr val="000000"/>
          </a:solidFill>
          <a:latin typeface="Gill Sans" charset="0"/>
          <a:ea typeface="ヒラギノ角ゴ ProN W3" charset="0"/>
          <a:cs typeface="ヒラギノ角ゴ ProN W3" charset="0"/>
        </a:defRPr>
      </a:lvl4pPr>
      <a:lvl5pPr marL="2057400" indent="-228600" algn="ctr" defTabSz="449263" rtl="0" fontAlgn="base">
        <a:spcBef>
          <a:spcPct val="0"/>
        </a:spcBef>
        <a:spcAft>
          <a:spcPct val="0"/>
        </a:spcAft>
        <a:buClr>
          <a:srgbClr val="000000"/>
        </a:buClr>
        <a:buSzPct val="100000"/>
        <a:buFont typeface="Times New Roman" pitchFamily="16" charset="0"/>
        <a:defRPr sz="8400">
          <a:solidFill>
            <a:srgbClr val="000000"/>
          </a:solidFill>
          <a:latin typeface="Gill Sans" charset="0"/>
          <a:ea typeface="ヒラギノ角ゴ ProN W3" charset="0"/>
          <a:cs typeface="ヒラギノ角ゴ ProN W3" charset="0"/>
        </a:defRPr>
      </a:lvl5pPr>
      <a:lvl6pPr marL="2514600" indent="-228600" algn="ctr" defTabSz="449263" rtl="0" fontAlgn="base">
        <a:spcBef>
          <a:spcPct val="0"/>
        </a:spcBef>
        <a:spcAft>
          <a:spcPct val="0"/>
        </a:spcAft>
        <a:buClr>
          <a:srgbClr val="000000"/>
        </a:buClr>
        <a:buSzPct val="100000"/>
        <a:buFont typeface="Times New Roman" pitchFamily="16" charset="0"/>
        <a:defRPr sz="8400">
          <a:solidFill>
            <a:srgbClr val="000000"/>
          </a:solidFill>
          <a:latin typeface="Gill Sans" charset="0"/>
          <a:ea typeface="ヒラギノ角ゴ ProN W3" charset="0"/>
          <a:cs typeface="ヒラギノ角ゴ ProN W3" charset="0"/>
        </a:defRPr>
      </a:lvl6pPr>
      <a:lvl7pPr marL="2971800" indent="-228600" algn="ctr" defTabSz="449263" rtl="0" fontAlgn="base">
        <a:spcBef>
          <a:spcPct val="0"/>
        </a:spcBef>
        <a:spcAft>
          <a:spcPct val="0"/>
        </a:spcAft>
        <a:buClr>
          <a:srgbClr val="000000"/>
        </a:buClr>
        <a:buSzPct val="100000"/>
        <a:buFont typeface="Times New Roman" pitchFamily="16" charset="0"/>
        <a:defRPr sz="8400">
          <a:solidFill>
            <a:srgbClr val="000000"/>
          </a:solidFill>
          <a:latin typeface="Gill Sans" charset="0"/>
          <a:ea typeface="ヒラギノ角ゴ ProN W3" charset="0"/>
          <a:cs typeface="ヒラギノ角ゴ ProN W3" charset="0"/>
        </a:defRPr>
      </a:lvl7pPr>
      <a:lvl8pPr marL="3429000" indent="-228600" algn="ctr" defTabSz="449263" rtl="0" fontAlgn="base">
        <a:spcBef>
          <a:spcPct val="0"/>
        </a:spcBef>
        <a:spcAft>
          <a:spcPct val="0"/>
        </a:spcAft>
        <a:buClr>
          <a:srgbClr val="000000"/>
        </a:buClr>
        <a:buSzPct val="100000"/>
        <a:buFont typeface="Times New Roman" pitchFamily="16" charset="0"/>
        <a:defRPr sz="8400">
          <a:solidFill>
            <a:srgbClr val="000000"/>
          </a:solidFill>
          <a:latin typeface="Gill Sans" charset="0"/>
          <a:ea typeface="ヒラギノ角ゴ ProN W3" charset="0"/>
          <a:cs typeface="ヒラギノ角ゴ ProN W3" charset="0"/>
        </a:defRPr>
      </a:lvl8pPr>
      <a:lvl9pPr marL="3886200" indent="-228600" algn="ctr" defTabSz="449263" rtl="0" fontAlgn="base">
        <a:spcBef>
          <a:spcPct val="0"/>
        </a:spcBef>
        <a:spcAft>
          <a:spcPct val="0"/>
        </a:spcAft>
        <a:buClr>
          <a:srgbClr val="000000"/>
        </a:buClr>
        <a:buSzPct val="100000"/>
        <a:buFont typeface="Times New Roman" pitchFamily="16" charset="0"/>
        <a:defRPr sz="8400">
          <a:solidFill>
            <a:srgbClr val="000000"/>
          </a:solidFill>
          <a:latin typeface="Gill Sans" charset="0"/>
          <a:ea typeface="ヒラギノ角ゴ ProN W3" charset="0"/>
          <a:cs typeface="ヒラギノ角ゴ ProN W3" charset="0"/>
        </a:defRPr>
      </a:lvl9pPr>
    </p:titleStyle>
    <p:bodyStyle>
      <a:lvl1pPr marL="342900" indent="-342900" algn="ctr" defTabSz="449263" rtl="0" fontAlgn="base">
        <a:spcBef>
          <a:spcPct val="0"/>
        </a:spcBef>
        <a:spcAft>
          <a:spcPct val="0"/>
        </a:spcAft>
        <a:buClr>
          <a:srgbClr val="000000"/>
        </a:buClr>
        <a:buSzPct val="100000"/>
        <a:buFont typeface="Times New Roman" pitchFamily="16" charset="0"/>
        <a:defRPr sz="3600">
          <a:solidFill>
            <a:srgbClr val="000000"/>
          </a:solidFill>
          <a:latin typeface="+mn-lt"/>
          <a:ea typeface="+mn-ea"/>
          <a:cs typeface="+mn-cs"/>
        </a:defRPr>
      </a:lvl1pPr>
      <a:lvl2pPr marL="742950" indent="-285750" algn="ctr" defTabSz="449263" rtl="0" fontAlgn="base">
        <a:spcBef>
          <a:spcPct val="0"/>
        </a:spcBef>
        <a:spcAft>
          <a:spcPct val="0"/>
        </a:spcAft>
        <a:buClr>
          <a:srgbClr val="000000"/>
        </a:buClr>
        <a:buSzPct val="100000"/>
        <a:buFont typeface="Times New Roman" pitchFamily="16" charset="0"/>
        <a:defRPr sz="3600">
          <a:solidFill>
            <a:srgbClr val="000000"/>
          </a:solidFill>
          <a:latin typeface="+mn-lt"/>
          <a:ea typeface="+mn-ea"/>
          <a:cs typeface="+mn-cs"/>
        </a:defRPr>
      </a:lvl2pPr>
      <a:lvl3pPr marL="1143000" indent="-228600" algn="ctr" defTabSz="449263" rtl="0" fontAlgn="base">
        <a:spcBef>
          <a:spcPct val="0"/>
        </a:spcBef>
        <a:spcAft>
          <a:spcPct val="0"/>
        </a:spcAft>
        <a:buClr>
          <a:srgbClr val="000000"/>
        </a:buClr>
        <a:buSzPct val="100000"/>
        <a:buFont typeface="Times New Roman" pitchFamily="16" charset="0"/>
        <a:defRPr sz="3600">
          <a:solidFill>
            <a:srgbClr val="000000"/>
          </a:solidFill>
          <a:latin typeface="+mn-lt"/>
          <a:ea typeface="+mn-ea"/>
          <a:cs typeface="+mn-cs"/>
        </a:defRPr>
      </a:lvl3pPr>
      <a:lvl4pPr marL="1600200" indent="-228600" algn="ctr" defTabSz="449263" rtl="0" fontAlgn="base">
        <a:spcBef>
          <a:spcPct val="0"/>
        </a:spcBef>
        <a:spcAft>
          <a:spcPct val="0"/>
        </a:spcAft>
        <a:buClr>
          <a:srgbClr val="000000"/>
        </a:buClr>
        <a:buSzPct val="100000"/>
        <a:buFont typeface="Times New Roman" pitchFamily="16" charset="0"/>
        <a:defRPr sz="3600">
          <a:solidFill>
            <a:srgbClr val="000000"/>
          </a:solidFill>
          <a:latin typeface="+mn-lt"/>
          <a:ea typeface="+mn-ea"/>
          <a:cs typeface="+mn-cs"/>
        </a:defRPr>
      </a:lvl4pPr>
      <a:lvl5pPr marL="2057400" indent="-228600" algn="ctr" defTabSz="449263" rtl="0" fontAlgn="base">
        <a:spcBef>
          <a:spcPct val="0"/>
        </a:spcBef>
        <a:spcAft>
          <a:spcPct val="0"/>
        </a:spcAft>
        <a:buClr>
          <a:srgbClr val="000000"/>
        </a:buClr>
        <a:buSzPct val="100000"/>
        <a:buFont typeface="Times New Roman" pitchFamily="16" charset="0"/>
        <a:defRPr sz="3600">
          <a:solidFill>
            <a:srgbClr val="000000"/>
          </a:solidFill>
          <a:latin typeface="+mn-lt"/>
          <a:ea typeface="+mn-ea"/>
          <a:cs typeface="+mn-cs"/>
        </a:defRPr>
      </a:lvl5pPr>
      <a:lvl6pPr marL="2514600" indent="-228600" algn="ctr" defTabSz="449263" rtl="0" fontAlgn="base">
        <a:spcBef>
          <a:spcPct val="0"/>
        </a:spcBef>
        <a:spcAft>
          <a:spcPct val="0"/>
        </a:spcAft>
        <a:buClr>
          <a:srgbClr val="000000"/>
        </a:buClr>
        <a:buSzPct val="100000"/>
        <a:buFont typeface="Times New Roman" pitchFamily="16" charset="0"/>
        <a:defRPr sz="3600">
          <a:solidFill>
            <a:srgbClr val="000000"/>
          </a:solidFill>
          <a:latin typeface="+mn-lt"/>
          <a:ea typeface="+mn-ea"/>
          <a:cs typeface="+mn-cs"/>
        </a:defRPr>
      </a:lvl6pPr>
      <a:lvl7pPr marL="2971800" indent="-228600" algn="ctr" defTabSz="449263" rtl="0" fontAlgn="base">
        <a:spcBef>
          <a:spcPct val="0"/>
        </a:spcBef>
        <a:spcAft>
          <a:spcPct val="0"/>
        </a:spcAft>
        <a:buClr>
          <a:srgbClr val="000000"/>
        </a:buClr>
        <a:buSzPct val="100000"/>
        <a:buFont typeface="Times New Roman" pitchFamily="16" charset="0"/>
        <a:defRPr sz="3600">
          <a:solidFill>
            <a:srgbClr val="000000"/>
          </a:solidFill>
          <a:latin typeface="+mn-lt"/>
          <a:ea typeface="+mn-ea"/>
          <a:cs typeface="+mn-cs"/>
        </a:defRPr>
      </a:lvl7pPr>
      <a:lvl8pPr marL="3429000" indent="-228600" algn="ctr" defTabSz="449263" rtl="0" fontAlgn="base">
        <a:spcBef>
          <a:spcPct val="0"/>
        </a:spcBef>
        <a:spcAft>
          <a:spcPct val="0"/>
        </a:spcAft>
        <a:buClr>
          <a:srgbClr val="000000"/>
        </a:buClr>
        <a:buSzPct val="100000"/>
        <a:buFont typeface="Times New Roman" pitchFamily="16" charset="0"/>
        <a:defRPr sz="3600">
          <a:solidFill>
            <a:srgbClr val="000000"/>
          </a:solidFill>
          <a:latin typeface="+mn-lt"/>
          <a:ea typeface="+mn-ea"/>
          <a:cs typeface="+mn-cs"/>
        </a:defRPr>
      </a:lvl8pPr>
      <a:lvl9pPr marL="3886200" indent="-228600" algn="ctr" defTabSz="449263" rtl="0" fontAlgn="base">
        <a:spcBef>
          <a:spcPct val="0"/>
        </a:spcBef>
        <a:spcAft>
          <a:spcPct val="0"/>
        </a:spcAft>
        <a:buClr>
          <a:srgbClr val="000000"/>
        </a:buClr>
        <a:buSzPct val="100000"/>
        <a:buFont typeface="Times New Roman" pitchFamily="16" charset="0"/>
        <a:defRPr sz="3600">
          <a:solidFill>
            <a:srgbClr val="000000"/>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41" name="Rectangle 1"/>
          <p:cNvSpPr>
            <a:spLocks noGrp="1" noChangeArrowheads="1"/>
          </p:cNvSpPr>
          <p:nvPr>
            <p:ph type="body" idx="1"/>
          </p:nvPr>
        </p:nvSpPr>
        <p:spPr bwMode="auto">
          <a:xfrm>
            <a:off x="1270000" y="-492125"/>
            <a:ext cx="10463213" cy="10736263"/>
          </a:xfrm>
          <a:prstGeom prst="rect">
            <a:avLst/>
          </a:prstGeom>
          <a:noFill/>
          <a:ln w="9525">
            <a:noFill/>
            <a:round/>
            <a:headEnd/>
            <a:tailEnd/>
          </a:ln>
          <a:effectLst/>
        </p:spPr>
        <p:txBody>
          <a:bodyPr vert="horz" wrap="square" lIns="50760" tIns="50760" rIns="50760" bIns="50760" numCol="1" anchor="ctr"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Tree>
  </p:cSld>
  <p:clrMap bg1="lt1" tx1="dk1" bg2="lt2" tx2="dk2" accent1="accent1" accent2="accent2" accent3="accent3" accent4="accent4" accent5="accent5" accent6="accent6" hlink="hlink" folHlink="folHlink"/>
  <p:sldLayoutIdLst>
    <p:sldLayoutId id="2147483761" r:id="rId1"/>
    <p:sldLayoutId id="2147483762" r:id="rId2"/>
    <p:sldLayoutId id="2147483763" r:id="rId3"/>
    <p:sldLayoutId id="2147483764" r:id="rId4"/>
    <p:sldLayoutId id="2147483765" r:id="rId5"/>
    <p:sldLayoutId id="2147483766" r:id="rId6"/>
    <p:sldLayoutId id="2147483767" r:id="rId7"/>
    <p:sldLayoutId id="2147483768" r:id="rId8"/>
    <p:sldLayoutId id="2147483769" r:id="rId9"/>
    <p:sldLayoutId id="2147483770" r:id="rId10"/>
    <p:sldLayoutId id="2147483771" r:id="rId11"/>
  </p:sldLayoutIdLst>
  <p:txStyles>
    <p:titleStyle>
      <a:lvl1pPr algn="ctr" defTabSz="449263" rtl="0" fontAlgn="base">
        <a:spcBef>
          <a:spcPct val="0"/>
        </a:spcBef>
        <a:spcAft>
          <a:spcPct val="0"/>
        </a:spcAft>
        <a:buClr>
          <a:srgbClr val="000000"/>
        </a:buClr>
        <a:buSzPct val="100000"/>
        <a:buFont typeface="Times New Roman" pitchFamily="16" charset="0"/>
        <a:defRPr sz="8400">
          <a:solidFill>
            <a:srgbClr val="000000"/>
          </a:solidFill>
          <a:latin typeface="+mj-lt"/>
          <a:ea typeface="+mj-ea"/>
          <a:cs typeface="+mj-cs"/>
        </a:defRPr>
      </a:lvl1pPr>
      <a:lvl2pPr marL="742950" indent="-285750" algn="ctr" defTabSz="449263" rtl="0" fontAlgn="base">
        <a:spcBef>
          <a:spcPct val="0"/>
        </a:spcBef>
        <a:spcAft>
          <a:spcPct val="0"/>
        </a:spcAft>
        <a:buClr>
          <a:srgbClr val="000000"/>
        </a:buClr>
        <a:buSzPct val="100000"/>
        <a:buFont typeface="Times New Roman" pitchFamily="16" charset="0"/>
        <a:defRPr sz="8400">
          <a:solidFill>
            <a:srgbClr val="000000"/>
          </a:solidFill>
          <a:latin typeface="Gill Sans" charset="0"/>
          <a:ea typeface="ヒラギノ角ゴ ProN W3" charset="0"/>
          <a:cs typeface="ヒラギノ角ゴ ProN W3" charset="0"/>
        </a:defRPr>
      </a:lvl2pPr>
      <a:lvl3pPr marL="1143000" indent="-228600" algn="ctr" defTabSz="449263" rtl="0" fontAlgn="base">
        <a:spcBef>
          <a:spcPct val="0"/>
        </a:spcBef>
        <a:spcAft>
          <a:spcPct val="0"/>
        </a:spcAft>
        <a:buClr>
          <a:srgbClr val="000000"/>
        </a:buClr>
        <a:buSzPct val="100000"/>
        <a:buFont typeface="Times New Roman" pitchFamily="16" charset="0"/>
        <a:defRPr sz="8400">
          <a:solidFill>
            <a:srgbClr val="000000"/>
          </a:solidFill>
          <a:latin typeface="Gill Sans" charset="0"/>
          <a:ea typeface="ヒラギノ角ゴ ProN W3" charset="0"/>
          <a:cs typeface="ヒラギノ角ゴ ProN W3" charset="0"/>
        </a:defRPr>
      </a:lvl3pPr>
      <a:lvl4pPr marL="1600200" indent="-228600" algn="ctr" defTabSz="449263" rtl="0" fontAlgn="base">
        <a:spcBef>
          <a:spcPct val="0"/>
        </a:spcBef>
        <a:spcAft>
          <a:spcPct val="0"/>
        </a:spcAft>
        <a:buClr>
          <a:srgbClr val="000000"/>
        </a:buClr>
        <a:buSzPct val="100000"/>
        <a:buFont typeface="Times New Roman" pitchFamily="16" charset="0"/>
        <a:defRPr sz="8400">
          <a:solidFill>
            <a:srgbClr val="000000"/>
          </a:solidFill>
          <a:latin typeface="Gill Sans" charset="0"/>
          <a:ea typeface="ヒラギノ角ゴ ProN W3" charset="0"/>
          <a:cs typeface="ヒラギノ角ゴ ProN W3" charset="0"/>
        </a:defRPr>
      </a:lvl4pPr>
      <a:lvl5pPr marL="2057400" indent="-228600" algn="ctr" defTabSz="449263" rtl="0" fontAlgn="base">
        <a:spcBef>
          <a:spcPct val="0"/>
        </a:spcBef>
        <a:spcAft>
          <a:spcPct val="0"/>
        </a:spcAft>
        <a:buClr>
          <a:srgbClr val="000000"/>
        </a:buClr>
        <a:buSzPct val="100000"/>
        <a:buFont typeface="Times New Roman" pitchFamily="16" charset="0"/>
        <a:defRPr sz="8400">
          <a:solidFill>
            <a:srgbClr val="000000"/>
          </a:solidFill>
          <a:latin typeface="Gill Sans" charset="0"/>
          <a:ea typeface="ヒラギノ角ゴ ProN W3" charset="0"/>
          <a:cs typeface="ヒラギノ角ゴ ProN W3" charset="0"/>
        </a:defRPr>
      </a:lvl5pPr>
      <a:lvl6pPr marL="2514600" indent="-228600" algn="ctr" defTabSz="449263" rtl="0" fontAlgn="base">
        <a:spcBef>
          <a:spcPct val="0"/>
        </a:spcBef>
        <a:spcAft>
          <a:spcPct val="0"/>
        </a:spcAft>
        <a:buClr>
          <a:srgbClr val="000000"/>
        </a:buClr>
        <a:buSzPct val="100000"/>
        <a:buFont typeface="Times New Roman" pitchFamily="16" charset="0"/>
        <a:defRPr sz="8400">
          <a:solidFill>
            <a:srgbClr val="000000"/>
          </a:solidFill>
          <a:latin typeface="Gill Sans" charset="0"/>
          <a:ea typeface="ヒラギノ角ゴ ProN W3" charset="0"/>
          <a:cs typeface="ヒラギノ角ゴ ProN W3" charset="0"/>
        </a:defRPr>
      </a:lvl6pPr>
      <a:lvl7pPr marL="2971800" indent="-228600" algn="ctr" defTabSz="449263" rtl="0" fontAlgn="base">
        <a:spcBef>
          <a:spcPct val="0"/>
        </a:spcBef>
        <a:spcAft>
          <a:spcPct val="0"/>
        </a:spcAft>
        <a:buClr>
          <a:srgbClr val="000000"/>
        </a:buClr>
        <a:buSzPct val="100000"/>
        <a:buFont typeface="Times New Roman" pitchFamily="16" charset="0"/>
        <a:defRPr sz="8400">
          <a:solidFill>
            <a:srgbClr val="000000"/>
          </a:solidFill>
          <a:latin typeface="Gill Sans" charset="0"/>
          <a:ea typeface="ヒラギノ角ゴ ProN W3" charset="0"/>
          <a:cs typeface="ヒラギノ角ゴ ProN W3" charset="0"/>
        </a:defRPr>
      </a:lvl7pPr>
      <a:lvl8pPr marL="3429000" indent="-228600" algn="ctr" defTabSz="449263" rtl="0" fontAlgn="base">
        <a:spcBef>
          <a:spcPct val="0"/>
        </a:spcBef>
        <a:spcAft>
          <a:spcPct val="0"/>
        </a:spcAft>
        <a:buClr>
          <a:srgbClr val="000000"/>
        </a:buClr>
        <a:buSzPct val="100000"/>
        <a:buFont typeface="Times New Roman" pitchFamily="16" charset="0"/>
        <a:defRPr sz="8400">
          <a:solidFill>
            <a:srgbClr val="000000"/>
          </a:solidFill>
          <a:latin typeface="Gill Sans" charset="0"/>
          <a:ea typeface="ヒラギノ角ゴ ProN W3" charset="0"/>
          <a:cs typeface="ヒラギノ角ゴ ProN W3" charset="0"/>
        </a:defRPr>
      </a:lvl8pPr>
      <a:lvl9pPr marL="3886200" indent="-228600" algn="ctr" defTabSz="449263" rtl="0" fontAlgn="base">
        <a:spcBef>
          <a:spcPct val="0"/>
        </a:spcBef>
        <a:spcAft>
          <a:spcPct val="0"/>
        </a:spcAft>
        <a:buClr>
          <a:srgbClr val="000000"/>
        </a:buClr>
        <a:buSzPct val="100000"/>
        <a:buFont typeface="Times New Roman" pitchFamily="16" charset="0"/>
        <a:defRPr sz="8400">
          <a:solidFill>
            <a:srgbClr val="000000"/>
          </a:solidFill>
          <a:latin typeface="Gill Sans" charset="0"/>
          <a:ea typeface="ヒラギノ角ゴ ProN W3" charset="0"/>
          <a:cs typeface="ヒラギノ角ゴ ProN W3" charset="0"/>
        </a:defRPr>
      </a:lvl9pPr>
    </p:titleStyle>
    <p:bodyStyle>
      <a:lvl1pPr marL="342900" indent="-342900" algn="l" defTabSz="449263" rtl="0" fontAlgn="base">
        <a:spcBef>
          <a:spcPts val="4800"/>
        </a:spcBef>
        <a:spcAft>
          <a:spcPct val="0"/>
        </a:spcAft>
        <a:buClr>
          <a:srgbClr val="000000"/>
        </a:buClr>
        <a:buSzPct val="100000"/>
        <a:buFont typeface="Times New Roman" pitchFamily="16" charset="0"/>
        <a:defRPr sz="4200">
          <a:solidFill>
            <a:srgbClr val="000000"/>
          </a:solidFill>
          <a:latin typeface="+mn-lt"/>
          <a:ea typeface="+mn-ea"/>
          <a:cs typeface="+mn-cs"/>
        </a:defRPr>
      </a:lvl1pPr>
      <a:lvl2pPr marL="742950" indent="-285750" algn="l" defTabSz="449263" rtl="0" fontAlgn="base">
        <a:spcBef>
          <a:spcPts val="4800"/>
        </a:spcBef>
        <a:spcAft>
          <a:spcPct val="0"/>
        </a:spcAft>
        <a:buClr>
          <a:srgbClr val="000000"/>
        </a:buClr>
        <a:buSzPct val="100000"/>
        <a:buFont typeface="Times New Roman" pitchFamily="16" charset="0"/>
        <a:defRPr sz="4200">
          <a:solidFill>
            <a:srgbClr val="000000"/>
          </a:solidFill>
          <a:latin typeface="+mn-lt"/>
          <a:ea typeface="+mn-ea"/>
          <a:cs typeface="+mn-cs"/>
        </a:defRPr>
      </a:lvl2pPr>
      <a:lvl3pPr marL="1143000" indent="-228600" algn="l" defTabSz="449263" rtl="0" fontAlgn="base">
        <a:spcBef>
          <a:spcPts val="4800"/>
        </a:spcBef>
        <a:spcAft>
          <a:spcPct val="0"/>
        </a:spcAft>
        <a:buClr>
          <a:srgbClr val="000000"/>
        </a:buClr>
        <a:buSzPct val="100000"/>
        <a:buFont typeface="Times New Roman" pitchFamily="16" charset="0"/>
        <a:defRPr sz="4200">
          <a:solidFill>
            <a:srgbClr val="000000"/>
          </a:solidFill>
          <a:latin typeface="+mn-lt"/>
          <a:ea typeface="+mn-ea"/>
          <a:cs typeface="+mn-cs"/>
        </a:defRPr>
      </a:lvl3pPr>
      <a:lvl4pPr marL="1600200" indent="-228600" algn="l" defTabSz="449263" rtl="0" fontAlgn="base">
        <a:spcBef>
          <a:spcPts val="4800"/>
        </a:spcBef>
        <a:spcAft>
          <a:spcPct val="0"/>
        </a:spcAft>
        <a:buClr>
          <a:srgbClr val="000000"/>
        </a:buClr>
        <a:buSzPct val="100000"/>
        <a:buFont typeface="Times New Roman" pitchFamily="16" charset="0"/>
        <a:defRPr sz="4200">
          <a:solidFill>
            <a:srgbClr val="000000"/>
          </a:solidFill>
          <a:latin typeface="+mn-lt"/>
          <a:ea typeface="+mn-ea"/>
          <a:cs typeface="+mn-cs"/>
        </a:defRPr>
      </a:lvl4pPr>
      <a:lvl5pPr marL="2057400" indent="-228600" algn="l" defTabSz="449263" rtl="0" fontAlgn="base">
        <a:spcBef>
          <a:spcPts val="4800"/>
        </a:spcBef>
        <a:spcAft>
          <a:spcPct val="0"/>
        </a:spcAft>
        <a:buClr>
          <a:srgbClr val="000000"/>
        </a:buClr>
        <a:buSzPct val="100000"/>
        <a:buFont typeface="Times New Roman" pitchFamily="16" charset="0"/>
        <a:defRPr sz="4200">
          <a:solidFill>
            <a:srgbClr val="000000"/>
          </a:solidFill>
          <a:latin typeface="+mn-lt"/>
          <a:ea typeface="+mn-ea"/>
          <a:cs typeface="+mn-cs"/>
        </a:defRPr>
      </a:lvl5pPr>
      <a:lvl6pPr marL="2514600" indent="-228600" algn="l" defTabSz="449263" rtl="0" fontAlgn="base">
        <a:spcBef>
          <a:spcPts val="4800"/>
        </a:spcBef>
        <a:spcAft>
          <a:spcPct val="0"/>
        </a:spcAft>
        <a:buClr>
          <a:srgbClr val="000000"/>
        </a:buClr>
        <a:buSzPct val="100000"/>
        <a:buFont typeface="Times New Roman" pitchFamily="16" charset="0"/>
        <a:defRPr sz="4200">
          <a:solidFill>
            <a:srgbClr val="000000"/>
          </a:solidFill>
          <a:latin typeface="+mn-lt"/>
          <a:ea typeface="+mn-ea"/>
          <a:cs typeface="+mn-cs"/>
        </a:defRPr>
      </a:lvl6pPr>
      <a:lvl7pPr marL="2971800" indent="-228600" algn="l" defTabSz="449263" rtl="0" fontAlgn="base">
        <a:spcBef>
          <a:spcPts val="4800"/>
        </a:spcBef>
        <a:spcAft>
          <a:spcPct val="0"/>
        </a:spcAft>
        <a:buClr>
          <a:srgbClr val="000000"/>
        </a:buClr>
        <a:buSzPct val="100000"/>
        <a:buFont typeface="Times New Roman" pitchFamily="16" charset="0"/>
        <a:defRPr sz="4200">
          <a:solidFill>
            <a:srgbClr val="000000"/>
          </a:solidFill>
          <a:latin typeface="+mn-lt"/>
          <a:ea typeface="+mn-ea"/>
          <a:cs typeface="+mn-cs"/>
        </a:defRPr>
      </a:lvl7pPr>
      <a:lvl8pPr marL="3429000" indent="-228600" algn="l" defTabSz="449263" rtl="0" fontAlgn="base">
        <a:spcBef>
          <a:spcPts val="4800"/>
        </a:spcBef>
        <a:spcAft>
          <a:spcPct val="0"/>
        </a:spcAft>
        <a:buClr>
          <a:srgbClr val="000000"/>
        </a:buClr>
        <a:buSzPct val="100000"/>
        <a:buFont typeface="Times New Roman" pitchFamily="16" charset="0"/>
        <a:defRPr sz="4200">
          <a:solidFill>
            <a:srgbClr val="000000"/>
          </a:solidFill>
          <a:latin typeface="+mn-lt"/>
          <a:ea typeface="+mn-ea"/>
          <a:cs typeface="+mn-cs"/>
        </a:defRPr>
      </a:lvl8pPr>
      <a:lvl9pPr marL="3886200" indent="-228600" algn="l" defTabSz="449263" rtl="0" fontAlgn="base">
        <a:spcBef>
          <a:spcPts val="4800"/>
        </a:spcBef>
        <a:spcAft>
          <a:spcPct val="0"/>
        </a:spcAft>
        <a:buClr>
          <a:srgbClr val="000000"/>
        </a:buClr>
        <a:buSzPct val="100000"/>
        <a:buFont typeface="Times New Roman" pitchFamily="16" charset="0"/>
        <a:defRPr sz="4200">
          <a:solidFill>
            <a:srgbClr val="000000"/>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265" name="Rectangle 1"/>
          <p:cNvSpPr>
            <a:spLocks noGrp="1" noChangeArrowheads="1"/>
          </p:cNvSpPr>
          <p:nvPr>
            <p:ph type="title"/>
          </p:nvPr>
        </p:nvSpPr>
        <p:spPr bwMode="auto">
          <a:xfrm>
            <a:off x="1270000" y="142875"/>
            <a:ext cx="10463213" cy="2660650"/>
          </a:xfrm>
          <a:prstGeom prst="rect">
            <a:avLst/>
          </a:prstGeom>
          <a:noFill/>
          <a:ln w="9525">
            <a:noFill/>
            <a:round/>
            <a:headEnd/>
            <a:tailEnd/>
          </a:ln>
          <a:effectLst/>
        </p:spPr>
        <p:txBody>
          <a:bodyPr vert="horz" wrap="square" lIns="50760" tIns="50760" rIns="50760" bIns="50760" numCol="1" anchor="ctr" anchorCtr="0" compatLnSpc="1">
            <a:prstTxWarp prst="textNoShape">
              <a:avLst/>
            </a:prstTxWarp>
          </a:bodyPr>
          <a:lstStyle/>
          <a:p>
            <a:pPr lvl="0"/>
            <a:r>
              <a:rPr lang="en-GB" smtClean="0"/>
              <a:t>Click to edit the title text format</a:t>
            </a:r>
          </a:p>
        </p:txBody>
      </p:sp>
      <p:sp>
        <p:nvSpPr>
          <p:cNvPr id="11266" name="Rectangle 2"/>
          <p:cNvSpPr>
            <a:spLocks noGrp="1" noChangeArrowheads="1"/>
          </p:cNvSpPr>
          <p:nvPr>
            <p:ph type="body" idx="1"/>
          </p:nvPr>
        </p:nvSpPr>
        <p:spPr bwMode="auto">
          <a:xfrm>
            <a:off x="1270000" y="-254000"/>
            <a:ext cx="5040313" cy="11758613"/>
          </a:xfrm>
          <a:prstGeom prst="rect">
            <a:avLst/>
          </a:prstGeom>
          <a:noFill/>
          <a:ln w="9525">
            <a:noFill/>
            <a:round/>
            <a:headEnd/>
            <a:tailEnd/>
          </a:ln>
          <a:effectLst/>
        </p:spPr>
        <p:txBody>
          <a:bodyPr vert="horz" wrap="square" lIns="50760" tIns="50760" rIns="50760" bIns="50760" numCol="1" anchor="ctr"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Tree>
  </p:cSld>
  <p:clrMap bg1="lt1" tx1="dk1" bg2="lt2" tx2="dk2" accent1="accent1" accent2="accent2" accent3="accent3" accent4="accent4" accent5="accent5" accent6="accent6" hlink="hlink" folHlink="folHlink"/>
  <p:sldLayoutIdLst>
    <p:sldLayoutId id="2147483772" r:id="rId1"/>
    <p:sldLayoutId id="2147483773" r:id="rId2"/>
    <p:sldLayoutId id="2147483774" r:id="rId3"/>
    <p:sldLayoutId id="2147483775" r:id="rId4"/>
    <p:sldLayoutId id="2147483776" r:id="rId5"/>
    <p:sldLayoutId id="2147483777" r:id="rId6"/>
    <p:sldLayoutId id="2147483778" r:id="rId7"/>
    <p:sldLayoutId id="2147483779" r:id="rId8"/>
    <p:sldLayoutId id="2147483780" r:id="rId9"/>
    <p:sldLayoutId id="2147483781" r:id="rId10"/>
    <p:sldLayoutId id="2147483782" r:id="rId11"/>
  </p:sldLayoutIdLst>
  <p:txStyles>
    <p:titleStyle>
      <a:lvl1pPr algn="ctr" defTabSz="449263" rtl="0" fontAlgn="base">
        <a:spcBef>
          <a:spcPct val="0"/>
        </a:spcBef>
        <a:spcAft>
          <a:spcPct val="0"/>
        </a:spcAft>
        <a:buClr>
          <a:srgbClr val="000000"/>
        </a:buClr>
        <a:buSzPct val="100000"/>
        <a:buFont typeface="Times New Roman" pitchFamily="16" charset="0"/>
        <a:defRPr sz="8400">
          <a:solidFill>
            <a:srgbClr val="000000"/>
          </a:solidFill>
          <a:latin typeface="+mj-lt"/>
          <a:ea typeface="+mj-ea"/>
          <a:cs typeface="+mj-cs"/>
        </a:defRPr>
      </a:lvl1pPr>
      <a:lvl2pPr marL="742950" indent="-285750" algn="ctr" defTabSz="449263" rtl="0" fontAlgn="base">
        <a:spcBef>
          <a:spcPct val="0"/>
        </a:spcBef>
        <a:spcAft>
          <a:spcPct val="0"/>
        </a:spcAft>
        <a:buClr>
          <a:srgbClr val="000000"/>
        </a:buClr>
        <a:buSzPct val="100000"/>
        <a:buFont typeface="Times New Roman" pitchFamily="16" charset="0"/>
        <a:defRPr sz="8400">
          <a:solidFill>
            <a:srgbClr val="000000"/>
          </a:solidFill>
          <a:latin typeface="Gill Sans" charset="0"/>
          <a:ea typeface="ヒラギノ角ゴ ProN W3" charset="0"/>
          <a:cs typeface="ヒラギノ角ゴ ProN W3" charset="0"/>
        </a:defRPr>
      </a:lvl2pPr>
      <a:lvl3pPr marL="1143000" indent="-228600" algn="ctr" defTabSz="449263" rtl="0" fontAlgn="base">
        <a:spcBef>
          <a:spcPct val="0"/>
        </a:spcBef>
        <a:spcAft>
          <a:spcPct val="0"/>
        </a:spcAft>
        <a:buClr>
          <a:srgbClr val="000000"/>
        </a:buClr>
        <a:buSzPct val="100000"/>
        <a:buFont typeface="Times New Roman" pitchFamily="16" charset="0"/>
        <a:defRPr sz="8400">
          <a:solidFill>
            <a:srgbClr val="000000"/>
          </a:solidFill>
          <a:latin typeface="Gill Sans" charset="0"/>
          <a:ea typeface="ヒラギノ角ゴ ProN W3" charset="0"/>
          <a:cs typeface="ヒラギノ角ゴ ProN W3" charset="0"/>
        </a:defRPr>
      </a:lvl3pPr>
      <a:lvl4pPr marL="1600200" indent="-228600" algn="ctr" defTabSz="449263" rtl="0" fontAlgn="base">
        <a:spcBef>
          <a:spcPct val="0"/>
        </a:spcBef>
        <a:spcAft>
          <a:spcPct val="0"/>
        </a:spcAft>
        <a:buClr>
          <a:srgbClr val="000000"/>
        </a:buClr>
        <a:buSzPct val="100000"/>
        <a:buFont typeface="Times New Roman" pitchFamily="16" charset="0"/>
        <a:defRPr sz="8400">
          <a:solidFill>
            <a:srgbClr val="000000"/>
          </a:solidFill>
          <a:latin typeface="Gill Sans" charset="0"/>
          <a:ea typeface="ヒラギノ角ゴ ProN W3" charset="0"/>
          <a:cs typeface="ヒラギノ角ゴ ProN W3" charset="0"/>
        </a:defRPr>
      </a:lvl4pPr>
      <a:lvl5pPr marL="2057400" indent="-228600" algn="ctr" defTabSz="449263" rtl="0" fontAlgn="base">
        <a:spcBef>
          <a:spcPct val="0"/>
        </a:spcBef>
        <a:spcAft>
          <a:spcPct val="0"/>
        </a:spcAft>
        <a:buClr>
          <a:srgbClr val="000000"/>
        </a:buClr>
        <a:buSzPct val="100000"/>
        <a:buFont typeface="Times New Roman" pitchFamily="16" charset="0"/>
        <a:defRPr sz="8400">
          <a:solidFill>
            <a:srgbClr val="000000"/>
          </a:solidFill>
          <a:latin typeface="Gill Sans" charset="0"/>
          <a:ea typeface="ヒラギノ角ゴ ProN W3" charset="0"/>
          <a:cs typeface="ヒラギノ角ゴ ProN W3" charset="0"/>
        </a:defRPr>
      </a:lvl5pPr>
      <a:lvl6pPr marL="2514600" indent="-228600" algn="ctr" defTabSz="449263" rtl="0" fontAlgn="base">
        <a:spcBef>
          <a:spcPct val="0"/>
        </a:spcBef>
        <a:spcAft>
          <a:spcPct val="0"/>
        </a:spcAft>
        <a:buClr>
          <a:srgbClr val="000000"/>
        </a:buClr>
        <a:buSzPct val="100000"/>
        <a:buFont typeface="Times New Roman" pitchFamily="16" charset="0"/>
        <a:defRPr sz="8400">
          <a:solidFill>
            <a:srgbClr val="000000"/>
          </a:solidFill>
          <a:latin typeface="Gill Sans" charset="0"/>
          <a:ea typeface="ヒラギノ角ゴ ProN W3" charset="0"/>
          <a:cs typeface="ヒラギノ角ゴ ProN W3" charset="0"/>
        </a:defRPr>
      </a:lvl6pPr>
      <a:lvl7pPr marL="2971800" indent="-228600" algn="ctr" defTabSz="449263" rtl="0" fontAlgn="base">
        <a:spcBef>
          <a:spcPct val="0"/>
        </a:spcBef>
        <a:spcAft>
          <a:spcPct val="0"/>
        </a:spcAft>
        <a:buClr>
          <a:srgbClr val="000000"/>
        </a:buClr>
        <a:buSzPct val="100000"/>
        <a:buFont typeface="Times New Roman" pitchFamily="16" charset="0"/>
        <a:defRPr sz="8400">
          <a:solidFill>
            <a:srgbClr val="000000"/>
          </a:solidFill>
          <a:latin typeface="Gill Sans" charset="0"/>
          <a:ea typeface="ヒラギノ角ゴ ProN W3" charset="0"/>
          <a:cs typeface="ヒラギノ角ゴ ProN W3" charset="0"/>
        </a:defRPr>
      </a:lvl7pPr>
      <a:lvl8pPr marL="3429000" indent="-228600" algn="ctr" defTabSz="449263" rtl="0" fontAlgn="base">
        <a:spcBef>
          <a:spcPct val="0"/>
        </a:spcBef>
        <a:spcAft>
          <a:spcPct val="0"/>
        </a:spcAft>
        <a:buClr>
          <a:srgbClr val="000000"/>
        </a:buClr>
        <a:buSzPct val="100000"/>
        <a:buFont typeface="Times New Roman" pitchFamily="16" charset="0"/>
        <a:defRPr sz="8400">
          <a:solidFill>
            <a:srgbClr val="000000"/>
          </a:solidFill>
          <a:latin typeface="Gill Sans" charset="0"/>
          <a:ea typeface="ヒラギノ角ゴ ProN W3" charset="0"/>
          <a:cs typeface="ヒラギノ角ゴ ProN W3" charset="0"/>
        </a:defRPr>
      </a:lvl8pPr>
      <a:lvl9pPr marL="3886200" indent="-228600" algn="ctr" defTabSz="449263" rtl="0" fontAlgn="base">
        <a:spcBef>
          <a:spcPct val="0"/>
        </a:spcBef>
        <a:spcAft>
          <a:spcPct val="0"/>
        </a:spcAft>
        <a:buClr>
          <a:srgbClr val="000000"/>
        </a:buClr>
        <a:buSzPct val="100000"/>
        <a:buFont typeface="Times New Roman" pitchFamily="16" charset="0"/>
        <a:defRPr sz="8400">
          <a:solidFill>
            <a:srgbClr val="000000"/>
          </a:solidFill>
          <a:latin typeface="Gill Sans" charset="0"/>
          <a:ea typeface="ヒラギノ角ゴ ProN W3" charset="0"/>
          <a:cs typeface="ヒラギノ角ゴ ProN W3" charset="0"/>
        </a:defRPr>
      </a:lvl9pPr>
    </p:titleStyle>
    <p:bodyStyle>
      <a:lvl1pPr marL="342900" indent="-342900" algn="l" defTabSz="449263" rtl="0" fontAlgn="base">
        <a:spcBef>
          <a:spcPts val="3800"/>
        </a:spcBef>
        <a:spcAft>
          <a:spcPct val="0"/>
        </a:spcAft>
        <a:buClr>
          <a:srgbClr val="000000"/>
        </a:buClr>
        <a:buSzPct val="100000"/>
        <a:buFont typeface="Times New Roman" pitchFamily="16" charset="0"/>
        <a:defRPr sz="3200">
          <a:solidFill>
            <a:srgbClr val="000000"/>
          </a:solidFill>
          <a:latin typeface="+mn-lt"/>
          <a:ea typeface="+mn-ea"/>
          <a:cs typeface="+mn-cs"/>
        </a:defRPr>
      </a:lvl1pPr>
      <a:lvl2pPr marL="742950" indent="-285750" algn="l" defTabSz="449263" rtl="0" fontAlgn="base">
        <a:spcBef>
          <a:spcPts val="3800"/>
        </a:spcBef>
        <a:spcAft>
          <a:spcPct val="0"/>
        </a:spcAft>
        <a:buClr>
          <a:srgbClr val="000000"/>
        </a:buClr>
        <a:buSzPct val="100000"/>
        <a:buFont typeface="Times New Roman" pitchFamily="16" charset="0"/>
        <a:defRPr sz="3200">
          <a:solidFill>
            <a:srgbClr val="000000"/>
          </a:solidFill>
          <a:latin typeface="+mn-lt"/>
          <a:ea typeface="+mn-ea"/>
          <a:cs typeface="+mn-cs"/>
        </a:defRPr>
      </a:lvl2pPr>
      <a:lvl3pPr marL="1143000" indent="-228600" algn="l" defTabSz="449263" rtl="0" fontAlgn="base">
        <a:spcBef>
          <a:spcPts val="3800"/>
        </a:spcBef>
        <a:spcAft>
          <a:spcPct val="0"/>
        </a:spcAft>
        <a:buClr>
          <a:srgbClr val="000000"/>
        </a:buClr>
        <a:buSzPct val="100000"/>
        <a:buFont typeface="Times New Roman" pitchFamily="16" charset="0"/>
        <a:defRPr sz="3200">
          <a:solidFill>
            <a:srgbClr val="000000"/>
          </a:solidFill>
          <a:latin typeface="+mn-lt"/>
          <a:ea typeface="+mn-ea"/>
          <a:cs typeface="+mn-cs"/>
        </a:defRPr>
      </a:lvl3pPr>
      <a:lvl4pPr marL="1600200" indent="-228600" algn="l" defTabSz="449263" rtl="0" fontAlgn="base">
        <a:spcBef>
          <a:spcPts val="3800"/>
        </a:spcBef>
        <a:spcAft>
          <a:spcPct val="0"/>
        </a:spcAft>
        <a:buClr>
          <a:srgbClr val="000000"/>
        </a:buClr>
        <a:buSzPct val="100000"/>
        <a:buFont typeface="Times New Roman" pitchFamily="16" charset="0"/>
        <a:defRPr sz="3200">
          <a:solidFill>
            <a:srgbClr val="000000"/>
          </a:solidFill>
          <a:latin typeface="+mn-lt"/>
          <a:ea typeface="+mn-ea"/>
          <a:cs typeface="+mn-cs"/>
        </a:defRPr>
      </a:lvl4pPr>
      <a:lvl5pPr marL="2057400" indent="-228600" algn="l" defTabSz="449263" rtl="0" fontAlgn="base">
        <a:spcBef>
          <a:spcPts val="3800"/>
        </a:spcBef>
        <a:spcAft>
          <a:spcPct val="0"/>
        </a:spcAft>
        <a:buClr>
          <a:srgbClr val="000000"/>
        </a:buClr>
        <a:buSzPct val="100000"/>
        <a:buFont typeface="Times New Roman" pitchFamily="16" charset="0"/>
        <a:defRPr sz="3200">
          <a:solidFill>
            <a:srgbClr val="000000"/>
          </a:solidFill>
          <a:latin typeface="+mn-lt"/>
          <a:ea typeface="+mn-ea"/>
          <a:cs typeface="+mn-cs"/>
        </a:defRPr>
      </a:lvl5pPr>
      <a:lvl6pPr marL="2514600" indent="-228600" algn="l" defTabSz="449263" rtl="0" fontAlgn="base">
        <a:spcBef>
          <a:spcPts val="3800"/>
        </a:spcBef>
        <a:spcAft>
          <a:spcPct val="0"/>
        </a:spcAft>
        <a:buClr>
          <a:srgbClr val="000000"/>
        </a:buClr>
        <a:buSzPct val="100000"/>
        <a:buFont typeface="Times New Roman" pitchFamily="16" charset="0"/>
        <a:defRPr sz="3200">
          <a:solidFill>
            <a:srgbClr val="000000"/>
          </a:solidFill>
          <a:latin typeface="+mn-lt"/>
          <a:ea typeface="+mn-ea"/>
          <a:cs typeface="+mn-cs"/>
        </a:defRPr>
      </a:lvl6pPr>
      <a:lvl7pPr marL="2971800" indent="-228600" algn="l" defTabSz="449263" rtl="0" fontAlgn="base">
        <a:spcBef>
          <a:spcPts val="3800"/>
        </a:spcBef>
        <a:spcAft>
          <a:spcPct val="0"/>
        </a:spcAft>
        <a:buClr>
          <a:srgbClr val="000000"/>
        </a:buClr>
        <a:buSzPct val="100000"/>
        <a:buFont typeface="Times New Roman" pitchFamily="16" charset="0"/>
        <a:defRPr sz="3200">
          <a:solidFill>
            <a:srgbClr val="000000"/>
          </a:solidFill>
          <a:latin typeface="+mn-lt"/>
          <a:ea typeface="+mn-ea"/>
          <a:cs typeface="+mn-cs"/>
        </a:defRPr>
      </a:lvl7pPr>
      <a:lvl8pPr marL="3429000" indent="-228600" algn="l" defTabSz="449263" rtl="0" fontAlgn="base">
        <a:spcBef>
          <a:spcPts val="3800"/>
        </a:spcBef>
        <a:spcAft>
          <a:spcPct val="0"/>
        </a:spcAft>
        <a:buClr>
          <a:srgbClr val="000000"/>
        </a:buClr>
        <a:buSzPct val="100000"/>
        <a:buFont typeface="Times New Roman" pitchFamily="16" charset="0"/>
        <a:defRPr sz="3200">
          <a:solidFill>
            <a:srgbClr val="000000"/>
          </a:solidFill>
          <a:latin typeface="+mn-lt"/>
          <a:ea typeface="+mn-ea"/>
          <a:cs typeface="+mn-cs"/>
        </a:defRPr>
      </a:lvl8pPr>
      <a:lvl9pPr marL="3886200" indent="-228600" algn="l" defTabSz="449263" rtl="0" fontAlgn="base">
        <a:spcBef>
          <a:spcPts val="3800"/>
        </a:spcBef>
        <a:spcAft>
          <a:spcPct val="0"/>
        </a:spcAft>
        <a:buClr>
          <a:srgbClr val="000000"/>
        </a:buClr>
        <a:buSzPct val="100000"/>
        <a:buFont typeface="Times New Roman" pitchFamily="16" charset="0"/>
        <a:defRPr sz="3200">
          <a:solidFill>
            <a:srgbClr val="000000"/>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2289" name="Rectangle 1"/>
          <p:cNvSpPr>
            <a:spLocks noGrp="1" noChangeArrowheads="1"/>
          </p:cNvSpPr>
          <p:nvPr>
            <p:ph type="title"/>
          </p:nvPr>
        </p:nvSpPr>
        <p:spPr bwMode="auto">
          <a:xfrm>
            <a:off x="1270000" y="142875"/>
            <a:ext cx="10463213" cy="2660650"/>
          </a:xfrm>
          <a:prstGeom prst="rect">
            <a:avLst/>
          </a:prstGeom>
          <a:noFill/>
          <a:ln w="9525">
            <a:noFill/>
            <a:round/>
            <a:headEnd/>
            <a:tailEnd/>
          </a:ln>
          <a:effectLst/>
        </p:spPr>
        <p:txBody>
          <a:bodyPr vert="horz" wrap="square" lIns="50760" tIns="50760" rIns="50760" bIns="50760" numCol="1" anchor="ctr" anchorCtr="0" compatLnSpc="1">
            <a:prstTxWarp prst="textNoShape">
              <a:avLst/>
            </a:prstTxWarp>
          </a:bodyPr>
          <a:lstStyle/>
          <a:p>
            <a:pPr lvl="0"/>
            <a:r>
              <a:rPr lang="en-GB" smtClean="0"/>
              <a:t>Click to edit the title text format</a:t>
            </a:r>
          </a:p>
        </p:txBody>
      </p:sp>
      <p:sp>
        <p:nvSpPr>
          <p:cNvPr id="12290" name="Rectangle 2"/>
          <p:cNvSpPr>
            <a:spLocks noGrp="1" noChangeArrowheads="1"/>
          </p:cNvSpPr>
          <p:nvPr>
            <p:ph type="body" idx="1"/>
          </p:nvPr>
        </p:nvSpPr>
        <p:spPr bwMode="auto">
          <a:xfrm>
            <a:off x="1270000" y="2768600"/>
            <a:ext cx="10463213" cy="8347075"/>
          </a:xfrm>
          <a:prstGeom prst="rect">
            <a:avLst/>
          </a:prstGeom>
          <a:noFill/>
          <a:ln w="9525">
            <a:noFill/>
            <a:round/>
            <a:headEnd/>
            <a:tailEnd/>
          </a:ln>
          <a:effectLst/>
        </p:spPr>
        <p:txBody>
          <a:bodyPr vert="horz" wrap="square" lIns="50760" tIns="50760" rIns="50760" bIns="5076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Tree>
  </p:cSld>
  <p:clrMap bg1="lt1" tx1="dk1" bg2="lt2" tx2="dk2" accent1="accent1" accent2="accent2" accent3="accent3" accent4="accent4" accent5="accent5" accent6="accent6" hlink="hlink" folHlink="folHlink"/>
  <p:sldLayoutIdLst>
    <p:sldLayoutId id="2147483783" r:id="rId1"/>
    <p:sldLayoutId id="2147483784" r:id="rId2"/>
    <p:sldLayoutId id="2147483785" r:id="rId3"/>
    <p:sldLayoutId id="2147483786" r:id="rId4"/>
    <p:sldLayoutId id="2147483787" r:id="rId5"/>
    <p:sldLayoutId id="2147483788" r:id="rId6"/>
    <p:sldLayoutId id="2147483789" r:id="rId7"/>
    <p:sldLayoutId id="2147483790" r:id="rId8"/>
    <p:sldLayoutId id="2147483791" r:id="rId9"/>
    <p:sldLayoutId id="2147483792" r:id="rId10"/>
    <p:sldLayoutId id="2147483793" r:id="rId11"/>
  </p:sldLayoutIdLst>
  <p:txStyles>
    <p:titleStyle>
      <a:lvl1pPr algn="ctr" defTabSz="449263" rtl="0" fontAlgn="base">
        <a:spcBef>
          <a:spcPct val="0"/>
        </a:spcBef>
        <a:spcAft>
          <a:spcPct val="0"/>
        </a:spcAft>
        <a:buClr>
          <a:srgbClr val="000000"/>
        </a:buClr>
        <a:buSzPct val="100000"/>
        <a:buFont typeface="Times New Roman" pitchFamily="16" charset="0"/>
        <a:defRPr sz="8400">
          <a:solidFill>
            <a:srgbClr val="000000"/>
          </a:solidFill>
          <a:latin typeface="+mj-lt"/>
          <a:ea typeface="+mj-ea"/>
          <a:cs typeface="+mj-cs"/>
        </a:defRPr>
      </a:lvl1pPr>
      <a:lvl2pPr marL="742950" indent="-285750" algn="ctr" defTabSz="449263" rtl="0" fontAlgn="base">
        <a:spcBef>
          <a:spcPct val="0"/>
        </a:spcBef>
        <a:spcAft>
          <a:spcPct val="0"/>
        </a:spcAft>
        <a:buClr>
          <a:srgbClr val="000000"/>
        </a:buClr>
        <a:buSzPct val="100000"/>
        <a:buFont typeface="Times New Roman" pitchFamily="16" charset="0"/>
        <a:defRPr sz="8400">
          <a:solidFill>
            <a:srgbClr val="000000"/>
          </a:solidFill>
          <a:latin typeface="Gill Sans" charset="0"/>
          <a:ea typeface="ヒラギノ角ゴ ProN W3" charset="0"/>
          <a:cs typeface="ヒラギノ角ゴ ProN W3" charset="0"/>
        </a:defRPr>
      </a:lvl2pPr>
      <a:lvl3pPr marL="1143000" indent="-228600" algn="ctr" defTabSz="449263" rtl="0" fontAlgn="base">
        <a:spcBef>
          <a:spcPct val="0"/>
        </a:spcBef>
        <a:spcAft>
          <a:spcPct val="0"/>
        </a:spcAft>
        <a:buClr>
          <a:srgbClr val="000000"/>
        </a:buClr>
        <a:buSzPct val="100000"/>
        <a:buFont typeface="Times New Roman" pitchFamily="16" charset="0"/>
        <a:defRPr sz="8400">
          <a:solidFill>
            <a:srgbClr val="000000"/>
          </a:solidFill>
          <a:latin typeface="Gill Sans" charset="0"/>
          <a:ea typeface="ヒラギノ角ゴ ProN W3" charset="0"/>
          <a:cs typeface="ヒラギノ角ゴ ProN W3" charset="0"/>
        </a:defRPr>
      </a:lvl3pPr>
      <a:lvl4pPr marL="1600200" indent="-228600" algn="ctr" defTabSz="449263" rtl="0" fontAlgn="base">
        <a:spcBef>
          <a:spcPct val="0"/>
        </a:spcBef>
        <a:spcAft>
          <a:spcPct val="0"/>
        </a:spcAft>
        <a:buClr>
          <a:srgbClr val="000000"/>
        </a:buClr>
        <a:buSzPct val="100000"/>
        <a:buFont typeface="Times New Roman" pitchFamily="16" charset="0"/>
        <a:defRPr sz="8400">
          <a:solidFill>
            <a:srgbClr val="000000"/>
          </a:solidFill>
          <a:latin typeface="Gill Sans" charset="0"/>
          <a:ea typeface="ヒラギノ角ゴ ProN W3" charset="0"/>
          <a:cs typeface="ヒラギノ角ゴ ProN W3" charset="0"/>
        </a:defRPr>
      </a:lvl4pPr>
      <a:lvl5pPr marL="2057400" indent="-228600" algn="ctr" defTabSz="449263" rtl="0" fontAlgn="base">
        <a:spcBef>
          <a:spcPct val="0"/>
        </a:spcBef>
        <a:spcAft>
          <a:spcPct val="0"/>
        </a:spcAft>
        <a:buClr>
          <a:srgbClr val="000000"/>
        </a:buClr>
        <a:buSzPct val="100000"/>
        <a:buFont typeface="Times New Roman" pitchFamily="16" charset="0"/>
        <a:defRPr sz="8400">
          <a:solidFill>
            <a:srgbClr val="000000"/>
          </a:solidFill>
          <a:latin typeface="Gill Sans" charset="0"/>
          <a:ea typeface="ヒラギノ角ゴ ProN W3" charset="0"/>
          <a:cs typeface="ヒラギノ角ゴ ProN W3" charset="0"/>
        </a:defRPr>
      </a:lvl5pPr>
      <a:lvl6pPr marL="2514600" indent="-228600" algn="ctr" defTabSz="449263" rtl="0" fontAlgn="base">
        <a:spcBef>
          <a:spcPct val="0"/>
        </a:spcBef>
        <a:spcAft>
          <a:spcPct val="0"/>
        </a:spcAft>
        <a:buClr>
          <a:srgbClr val="000000"/>
        </a:buClr>
        <a:buSzPct val="100000"/>
        <a:buFont typeface="Times New Roman" pitchFamily="16" charset="0"/>
        <a:defRPr sz="8400">
          <a:solidFill>
            <a:srgbClr val="000000"/>
          </a:solidFill>
          <a:latin typeface="Gill Sans" charset="0"/>
          <a:ea typeface="ヒラギノ角ゴ ProN W3" charset="0"/>
          <a:cs typeface="ヒラギノ角ゴ ProN W3" charset="0"/>
        </a:defRPr>
      </a:lvl6pPr>
      <a:lvl7pPr marL="2971800" indent="-228600" algn="ctr" defTabSz="449263" rtl="0" fontAlgn="base">
        <a:spcBef>
          <a:spcPct val="0"/>
        </a:spcBef>
        <a:spcAft>
          <a:spcPct val="0"/>
        </a:spcAft>
        <a:buClr>
          <a:srgbClr val="000000"/>
        </a:buClr>
        <a:buSzPct val="100000"/>
        <a:buFont typeface="Times New Roman" pitchFamily="16" charset="0"/>
        <a:defRPr sz="8400">
          <a:solidFill>
            <a:srgbClr val="000000"/>
          </a:solidFill>
          <a:latin typeface="Gill Sans" charset="0"/>
          <a:ea typeface="ヒラギノ角ゴ ProN W3" charset="0"/>
          <a:cs typeface="ヒラギノ角ゴ ProN W3" charset="0"/>
        </a:defRPr>
      </a:lvl7pPr>
      <a:lvl8pPr marL="3429000" indent="-228600" algn="ctr" defTabSz="449263" rtl="0" fontAlgn="base">
        <a:spcBef>
          <a:spcPct val="0"/>
        </a:spcBef>
        <a:spcAft>
          <a:spcPct val="0"/>
        </a:spcAft>
        <a:buClr>
          <a:srgbClr val="000000"/>
        </a:buClr>
        <a:buSzPct val="100000"/>
        <a:buFont typeface="Times New Roman" pitchFamily="16" charset="0"/>
        <a:defRPr sz="8400">
          <a:solidFill>
            <a:srgbClr val="000000"/>
          </a:solidFill>
          <a:latin typeface="Gill Sans" charset="0"/>
          <a:ea typeface="ヒラギノ角ゴ ProN W3" charset="0"/>
          <a:cs typeface="ヒラギノ角ゴ ProN W3" charset="0"/>
        </a:defRPr>
      </a:lvl8pPr>
      <a:lvl9pPr marL="3886200" indent="-228600" algn="ctr" defTabSz="449263" rtl="0" fontAlgn="base">
        <a:spcBef>
          <a:spcPct val="0"/>
        </a:spcBef>
        <a:spcAft>
          <a:spcPct val="0"/>
        </a:spcAft>
        <a:buClr>
          <a:srgbClr val="000000"/>
        </a:buClr>
        <a:buSzPct val="100000"/>
        <a:buFont typeface="Times New Roman" pitchFamily="16" charset="0"/>
        <a:defRPr sz="8400">
          <a:solidFill>
            <a:srgbClr val="000000"/>
          </a:solidFill>
          <a:latin typeface="Gill Sans" charset="0"/>
          <a:ea typeface="ヒラギノ角ゴ ProN W3" charset="0"/>
          <a:cs typeface="ヒラギノ角ゴ ProN W3" charset="0"/>
        </a:defRPr>
      </a:lvl9pPr>
    </p:titleStyle>
    <p:bodyStyle>
      <a:lvl1pPr marL="342900" indent="-342900" algn="l" defTabSz="449263" rtl="0" fontAlgn="base">
        <a:spcBef>
          <a:spcPts val="3800"/>
        </a:spcBef>
        <a:spcAft>
          <a:spcPct val="0"/>
        </a:spcAft>
        <a:buClr>
          <a:srgbClr val="000000"/>
        </a:buClr>
        <a:buSzPct val="100000"/>
        <a:buFont typeface="Times New Roman" pitchFamily="16" charset="0"/>
        <a:defRPr sz="3200">
          <a:solidFill>
            <a:srgbClr val="000000"/>
          </a:solidFill>
          <a:latin typeface="+mn-lt"/>
          <a:ea typeface="+mn-ea"/>
          <a:cs typeface="+mn-cs"/>
        </a:defRPr>
      </a:lvl1pPr>
      <a:lvl2pPr marL="742950" indent="-285750" algn="l" defTabSz="449263" rtl="0" fontAlgn="base">
        <a:spcBef>
          <a:spcPts val="3800"/>
        </a:spcBef>
        <a:spcAft>
          <a:spcPct val="0"/>
        </a:spcAft>
        <a:buClr>
          <a:srgbClr val="000000"/>
        </a:buClr>
        <a:buSzPct val="100000"/>
        <a:buFont typeface="Times New Roman" pitchFamily="16" charset="0"/>
        <a:defRPr sz="3200">
          <a:solidFill>
            <a:srgbClr val="000000"/>
          </a:solidFill>
          <a:latin typeface="+mn-lt"/>
          <a:ea typeface="+mn-ea"/>
          <a:cs typeface="+mn-cs"/>
        </a:defRPr>
      </a:lvl2pPr>
      <a:lvl3pPr marL="1143000" indent="-228600" algn="l" defTabSz="449263" rtl="0" fontAlgn="base">
        <a:spcBef>
          <a:spcPts val="3800"/>
        </a:spcBef>
        <a:spcAft>
          <a:spcPct val="0"/>
        </a:spcAft>
        <a:buClr>
          <a:srgbClr val="000000"/>
        </a:buClr>
        <a:buSzPct val="100000"/>
        <a:buFont typeface="Times New Roman" pitchFamily="16" charset="0"/>
        <a:defRPr sz="3200">
          <a:solidFill>
            <a:srgbClr val="000000"/>
          </a:solidFill>
          <a:latin typeface="+mn-lt"/>
          <a:ea typeface="+mn-ea"/>
          <a:cs typeface="+mn-cs"/>
        </a:defRPr>
      </a:lvl3pPr>
      <a:lvl4pPr marL="1600200" indent="-228600" algn="l" defTabSz="449263" rtl="0" fontAlgn="base">
        <a:spcBef>
          <a:spcPts val="3800"/>
        </a:spcBef>
        <a:spcAft>
          <a:spcPct val="0"/>
        </a:spcAft>
        <a:buClr>
          <a:srgbClr val="000000"/>
        </a:buClr>
        <a:buSzPct val="100000"/>
        <a:buFont typeface="Times New Roman" pitchFamily="16" charset="0"/>
        <a:defRPr sz="3200">
          <a:solidFill>
            <a:srgbClr val="000000"/>
          </a:solidFill>
          <a:latin typeface="+mn-lt"/>
          <a:ea typeface="+mn-ea"/>
          <a:cs typeface="+mn-cs"/>
        </a:defRPr>
      </a:lvl4pPr>
      <a:lvl5pPr marL="2057400" indent="-228600" algn="l" defTabSz="449263" rtl="0" fontAlgn="base">
        <a:spcBef>
          <a:spcPts val="3800"/>
        </a:spcBef>
        <a:spcAft>
          <a:spcPct val="0"/>
        </a:spcAft>
        <a:buClr>
          <a:srgbClr val="000000"/>
        </a:buClr>
        <a:buSzPct val="100000"/>
        <a:buFont typeface="Times New Roman" pitchFamily="16" charset="0"/>
        <a:defRPr sz="3200">
          <a:solidFill>
            <a:srgbClr val="000000"/>
          </a:solidFill>
          <a:latin typeface="+mn-lt"/>
          <a:ea typeface="+mn-ea"/>
          <a:cs typeface="+mn-cs"/>
        </a:defRPr>
      </a:lvl5pPr>
      <a:lvl6pPr marL="2514600" indent="-228600" algn="l" defTabSz="449263" rtl="0" fontAlgn="base">
        <a:spcBef>
          <a:spcPts val="3800"/>
        </a:spcBef>
        <a:spcAft>
          <a:spcPct val="0"/>
        </a:spcAft>
        <a:buClr>
          <a:srgbClr val="000000"/>
        </a:buClr>
        <a:buSzPct val="100000"/>
        <a:buFont typeface="Times New Roman" pitchFamily="16" charset="0"/>
        <a:defRPr sz="3200">
          <a:solidFill>
            <a:srgbClr val="000000"/>
          </a:solidFill>
          <a:latin typeface="+mn-lt"/>
          <a:ea typeface="+mn-ea"/>
          <a:cs typeface="+mn-cs"/>
        </a:defRPr>
      </a:lvl6pPr>
      <a:lvl7pPr marL="2971800" indent="-228600" algn="l" defTabSz="449263" rtl="0" fontAlgn="base">
        <a:spcBef>
          <a:spcPts val="3800"/>
        </a:spcBef>
        <a:spcAft>
          <a:spcPct val="0"/>
        </a:spcAft>
        <a:buClr>
          <a:srgbClr val="000000"/>
        </a:buClr>
        <a:buSzPct val="100000"/>
        <a:buFont typeface="Times New Roman" pitchFamily="16" charset="0"/>
        <a:defRPr sz="3200">
          <a:solidFill>
            <a:srgbClr val="000000"/>
          </a:solidFill>
          <a:latin typeface="+mn-lt"/>
          <a:ea typeface="+mn-ea"/>
          <a:cs typeface="+mn-cs"/>
        </a:defRPr>
      </a:lvl7pPr>
      <a:lvl8pPr marL="3429000" indent="-228600" algn="l" defTabSz="449263" rtl="0" fontAlgn="base">
        <a:spcBef>
          <a:spcPts val="3800"/>
        </a:spcBef>
        <a:spcAft>
          <a:spcPct val="0"/>
        </a:spcAft>
        <a:buClr>
          <a:srgbClr val="000000"/>
        </a:buClr>
        <a:buSzPct val="100000"/>
        <a:buFont typeface="Times New Roman" pitchFamily="16" charset="0"/>
        <a:defRPr sz="3200">
          <a:solidFill>
            <a:srgbClr val="000000"/>
          </a:solidFill>
          <a:latin typeface="+mn-lt"/>
          <a:ea typeface="+mn-ea"/>
          <a:cs typeface="+mn-cs"/>
        </a:defRPr>
      </a:lvl8pPr>
      <a:lvl9pPr marL="3886200" indent="-228600" algn="l" defTabSz="449263" rtl="0" fontAlgn="base">
        <a:spcBef>
          <a:spcPts val="3800"/>
        </a:spcBef>
        <a:spcAft>
          <a:spcPct val="0"/>
        </a:spcAft>
        <a:buClr>
          <a:srgbClr val="000000"/>
        </a:buClr>
        <a:buSzPct val="100000"/>
        <a:buFont typeface="Times New Roman" pitchFamily="16" charset="0"/>
        <a:defRPr sz="3200">
          <a:solidFill>
            <a:srgbClr val="000000"/>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313" name="Rectangle 1"/>
          <p:cNvSpPr>
            <a:spLocks noGrp="1" noChangeArrowheads="1"/>
          </p:cNvSpPr>
          <p:nvPr>
            <p:ph type="title"/>
          </p:nvPr>
        </p:nvSpPr>
        <p:spPr bwMode="auto">
          <a:xfrm>
            <a:off x="1270000" y="142875"/>
            <a:ext cx="10463213" cy="2660650"/>
          </a:xfrm>
          <a:prstGeom prst="rect">
            <a:avLst/>
          </a:prstGeom>
          <a:noFill/>
          <a:ln w="9525">
            <a:noFill/>
            <a:round/>
            <a:headEnd/>
            <a:tailEnd/>
          </a:ln>
          <a:effectLst/>
        </p:spPr>
        <p:txBody>
          <a:bodyPr vert="horz" wrap="square" lIns="50760" tIns="50760" rIns="50760" bIns="50760" numCol="1" anchor="ctr" anchorCtr="0" compatLnSpc="1">
            <a:prstTxWarp prst="textNoShape">
              <a:avLst/>
            </a:prstTxWarp>
          </a:bodyPr>
          <a:lstStyle/>
          <a:p>
            <a:pPr lvl="0"/>
            <a:r>
              <a:rPr lang="en-GB" smtClean="0"/>
              <a:t>Click to edit the title text format</a:t>
            </a:r>
          </a:p>
        </p:txBody>
      </p:sp>
      <p:sp>
        <p:nvSpPr>
          <p:cNvPr id="13314" name="Rectangle 2"/>
          <p:cNvSpPr>
            <a:spLocks noGrp="1" noChangeArrowheads="1"/>
          </p:cNvSpPr>
          <p:nvPr>
            <p:ph type="body" idx="1"/>
          </p:nvPr>
        </p:nvSpPr>
        <p:spPr bwMode="auto">
          <a:xfrm>
            <a:off x="7772400" y="-2447925"/>
            <a:ext cx="3960813" cy="16144875"/>
          </a:xfrm>
          <a:prstGeom prst="rect">
            <a:avLst/>
          </a:prstGeom>
          <a:noFill/>
          <a:ln w="9525">
            <a:noFill/>
            <a:round/>
            <a:headEnd/>
            <a:tailEnd/>
          </a:ln>
          <a:effectLst/>
        </p:spPr>
        <p:txBody>
          <a:bodyPr vert="horz" wrap="square" lIns="50760" tIns="50760" rIns="50760" bIns="50760" numCol="1" anchor="ctr"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Tree>
  </p:cSld>
  <p:clrMap bg1="lt1" tx1="dk1" bg2="lt2" tx2="dk2" accent1="accent1" accent2="accent2" accent3="accent3" accent4="accent4" accent5="accent5" accent6="accent6" hlink="hlink" folHlink="folHlink"/>
  <p:sldLayoutIdLst>
    <p:sldLayoutId id="2147483794" r:id="rId1"/>
    <p:sldLayoutId id="2147483795" r:id="rId2"/>
    <p:sldLayoutId id="2147483796" r:id="rId3"/>
    <p:sldLayoutId id="2147483797" r:id="rId4"/>
    <p:sldLayoutId id="2147483798" r:id="rId5"/>
    <p:sldLayoutId id="2147483799" r:id="rId6"/>
    <p:sldLayoutId id="2147483800" r:id="rId7"/>
    <p:sldLayoutId id="2147483801" r:id="rId8"/>
    <p:sldLayoutId id="2147483802" r:id="rId9"/>
    <p:sldLayoutId id="2147483803" r:id="rId10"/>
    <p:sldLayoutId id="2147483804" r:id="rId11"/>
  </p:sldLayoutIdLst>
  <p:txStyles>
    <p:titleStyle>
      <a:lvl1pPr algn="ctr" defTabSz="449263" rtl="0" fontAlgn="base">
        <a:spcBef>
          <a:spcPct val="0"/>
        </a:spcBef>
        <a:spcAft>
          <a:spcPct val="0"/>
        </a:spcAft>
        <a:buClr>
          <a:srgbClr val="000000"/>
        </a:buClr>
        <a:buSzPct val="100000"/>
        <a:buFont typeface="Times New Roman" pitchFamily="16" charset="0"/>
        <a:defRPr sz="8400">
          <a:solidFill>
            <a:srgbClr val="000000"/>
          </a:solidFill>
          <a:latin typeface="+mj-lt"/>
          <a:ea typeface="+mj-ea"/>
          <a:cs typeface="+mj-cs"/>
        </a:defRPr>
      </a:lvl1pPr>
      <a:lvl2pPr marL="742950" indent="-285750" algn="ctr" defTabSz="449263" rtl="0" fontAlgn="base">
        <a:spcBef>
          <a:spcPct val="0"/>
        </a:spcBef>
        <a:spcAft>
          <a:spcPct val="0"/>
        </a:spcAft>
        <a:buClr>
          <a:srgbClr val="000000"/>
        </a:buClr>
        <a:buSzPct val="100000"/>
        <a:buFont typeface="Times New Roman" pitchFamily="16" charset="0"/>
        <a:defRPr sz="8400">
          <a:solidFill>
            <a:srgbClr val="000000"/>
          </a:solidFill>
          <a:latin typeface="Gill Sans" charset="0"/>
          <a:ea typeface="ヒラギノ角ゴ ProN W3" charset="0"/>
          <a:cs typeface="ヒラギノ角ゴ ProN W3" charset="0"/>
        </a:defRPr>
      </a:lvl2pPr>
      <a:lvl3pPr marL="1143000" indent="-228600" algn="ctr" defTabSz="449263" rtl="0" fontAlgn="base">
        <a:spcBef>
          <a:spcPct val="0"/>
        </a:spcBef>
        <a:spcAft>
          <a:spcPct val="0"/>
        </a:spcAft>
        <a:buClr>
          <a:srgbClr val="000000"/>
        </a:buClr>
        <a:buSzPct val="100000"/>
        <a:buFont typeface="Times New Roman" pitchFamily="16" charset="0"/>
        <a:defRPr sz="8400">
          <a:solidFill>
            <a:srgbClr val="000000"/>
          </a:solidFill>
          <a:latin typeface="Gill Sans" charset="0"/>
          <a:ea typeface="ヒラギノ角ゴ ProN W3" charset="0"/>
          <a:cs typeface="ヒラギノ角ゴ ProN W3" charset="0"/>
        </a:defRPr>
      </a:lvl3pPr>
      <a:lvl4pPr marL="1600200" indent="-228600" algn="ctr" defTabSz="449263" rtl="0" fontAlgn="base">
        <a:spcBef>
          <a:spcPct val="0"/>
        </a:spcBef>
        <a:spcAft>
          <a:spcPct val="0"/>
        </a:spcAft>
        <a:buClr>
          <a:srgbClr val="000000"/>
        </a:buClr>
        <a:buSzPct val="100000"/>
        <a:buFont typeface="Times New Roman" pitchFamily="16" charset="0"/>
        <a:defRPr sz="8400">
          <a:solidFill>
            <a:srgbClr val="000000"/>
          </a:solidFill>
          <a:latin typeface="Gill Sans" charset="0"/>
          <a:ea typeface="ヒラギノ角ゴ ProN W3" charset="0"/>
          <a:cs typeface="ヒラギノ角ゴ ProN W3" charset="0"/>
        </a:defRPr>
      </a:lvl4pPr>
      <a:lvl5pPr marL="2057400" indent="-228600" algn="ctr" defTabSz="449263" rtl="0" fontAlgn="base">
        <a:spcBef>
          <a:spcPct val="0"/>
        </a:spcBef>
        <a:spcAft>
          <a:spcPct val="0"/>
        </a:spcAft>
        <a:buClr>
          <a:srgbClr val="000000"/>
        </a:buClr>
        <a:buSzPct val="100000"/>
        <a:buFont typeface="Times New Roman" pitchFamily="16" charset="0"/>
        <a:defRPr sz="8400">
          <a:solidFill>
            <a:srgbClr val="000000"/>
          </a:solidFill>
          <a:latin typeface="Gill Sans" charset="0"/>
          <a:ea typeface="ヒラギノ角ゴ ProN W3" charset="0"/>
          <a:cs typeface="ヒラギノ角ゴ ProN W3" charset="0"/>
        </a:defRPr>
      </a:lvl5pPr>
      <a:lvl6pPr marL="2514600" indent="-228600" algn="ctr" defTabSz="449263" rtl="0" fontAlgn="base">
        <a:spcBef>
          <a:spcPct val="0"/>
        </a:spcBef>
        <a:spcAft>
          <a:spcPct val="0"/>
        </a:spcAft>
        <a:buClr>
          <a:srgbClr val="000000"/>
        </a:buClr>
        <a:buSzPct val="100000"/>
        <a:buFont typeface="Times New Roman" pitchFamily="16" charset="0"/>
        <a:defRPr sz="8400">
          <a:solidFill>
            <a:srgbClr val="000000"/>
          </a:solidFill>
          <a:latin typeface="Gill Sans" charset="0"/>
          <a:ea typeface="ヒラギノ角ゴ ProN W3" charset="0"/>
          <a:cs typeface="ヒラギノ角ゴ ProN W3" charset="0"/>
        </a:defRPr>
      </a:lvl6pPr>
      <a:lvl7pPr marL="2971800" indent="-228600" algn="ctr" defTabSz="449263" rtl="0" fontAlgn="base">
        <a:spcBef>
          <a:spcPct val="0"/>
        </a:spcBef>
        <a:spcAft>
          <a:spcPct val="0"/>
        </a:spcAft>
        <a:buClr>
          <a:srgbClr val="000000"/>
        </a:buClr>
        <a:buSzPct val="100000"/>
        <a:buFont typeface="Times New Roman" pitchFamily="16" charset="0"/>
        <a:defRPr sz="8400">
          <a:solidFill>
            <a:srgbClr val="000000"/>
          </a:solidFill>
          <a:latin typeface="Gill Sans" charset="0"/>
          <a:ea typeface="ヒラギノ角ゴ ProN W3" charset="0"/>
          <a:cs typeface="ヒラギノ角ゴ ProN W3" charset="0"/>
        </a:defRPr>
      </a:lvl7pPr>
      <a:lvl8pPr marL="3429000" indent="-228600" algn="ctr" defTabSz="449263" rtl="0" fontAlgn="base">
        <a:spcBef>
          <a:spcPct val="0"/>
        </a:spcBef>
        <a:spcAft>
          <a:spcPct val="0"/>
        </a:spcAft>
        <a:buClr>
          <a:srgbClr val="000000"/>
        </a:buClr>
        <a:buSzPct val="100000"/>
        <a:buFont typeface="Times New Roman" pitchFamily="16" charset="0"/>
        <a:defRPr sz="8400">
          <a:solidFill>
            <a:srgbClr val="000000"/>
          </a:solidFill>
          <a:latin typeface="Gill Sans" charset="0"/>
          <a:ea typeface="ヒラギノ角ゴ ProN W3" charset="0"/>
          <a:cs typeface="ヒラギノ角ゴ ProN W3" charset="0"/>
        </a:defRPr>
      </a:lvl8pPr>
      <a:lvl9pPr marL="3886200" indent="-228600" algn="ctr" defTabSz="449263" rtl="0" fontAlgn="base">
        <a:spcBef>
          <a:spcPct val="0"/>
        </a:spcBef>
        <a:spcAft>
          <a:spcPct val="0"/>
        </a:spcAft>
        <a:buClr>
          <a:srgbClr val="000000"/>
        </a:buClr>
        <a:buSzPct val="100000"/>
        <a:buFont typeface="Times New Roman" pitchFamily="16" charset="0"/>
        <a:defRPr sz="8400">
          <a:solidFill>
            <a:srgbClr val="000000"/>
          </a:solidFill>
          <a:latin typeface="Gill Sans" charset="0"/>
          <a:ea typeface="ヒラギノ角ゴ ProN W3" charset="0"/>
          <a:cs typeface="ヒラギノ角ゴ ProN W3" charset="0"/>
        </a:defRPr>
      </a:lvl9pPr>
    </p:titleStyle>
    <p:bodyStyle>
      <a:lvl1pPr marL="342900" indent="-342900" algn="l" defTabSz="449263" rtl="0" fontAlgn="base">
        <a:spcBef>
          <a:spcPts val="3800"/>
        </a:spcBef>
        <a:spcAft>
          <a:spcPct val="0"/>
        </a:spcAft>
        <a:buClr>
          <a:srgbClr val="000000"/>
        </a:buClr>
        <a:buSzPct val="100000"/>
        <a:buFont typeface="Times New Roman" pitchFamily="16" charset="0"/>
        <a:defRPr sz="3200">
          <a:solidFill>
            <a:srgbClr val="000000"/>
          </a:solidFill>
          <a:latin typeface="+mn-lt"/>
          <a:ea typeface="+mn-ea"/>
          <a:cs typeface="+mn-cs"/>
        </a:defRPr>
      </a:lvl1pPr>
      <a:lvl2pPr marL="742950" indent="-285750" algn="l" defTabSz="449263" rtl="0" fontAlgn="base">
        <a:spcBef>
          <a:spcPts val="3800"/>
        </a:spcBef>
        <a:spcAft>
          <a:spcPct val="0"/>
        </a:spcAft>
        <a:buClr>
          <a:srgbClr val="000000"/>
        </a:buClr>
        <a:buSzPct val="100000"/>
        <a:buFont typeface="Times New Roman" pitchFamily="16" charset="0"/>
        <a:defRPr sz="3200">
          <a:solidFill>
            <a:srgbClr val="000000"/>
          </a:solidFill>
          <a:latin typeface="+mn-lt"/>
          <a:ea typeface="+mn-ea"/>
          <a:cs typeface="+mn-cs"/>
        </a:defRPr>
      </a:lvl2pPr>
      <a:lvl3pPr marL="1143000" indent="-228600" algn="l" defTabSz="449263" rtl="0" fontAlgn="base">
        <a:spcBef>
          <a:spcPts val="3800"/>
        </a:spcBef>
        <a:spcAft>
          <a:spcPct val="0"/>
        </a:spcAft>
        <a:buClr>
          <a:srgbClr val="000000"/>
        </a:buClr>
        <a:buSzPct val="100000"/>
        <a:buFont typeface="Times New Roman" pitchFamily="16" charset="0"/>
        <a:defRPr sz="3200">
          <a:solidFill>
            <a:srgbClr val="000000"/>
          </a:solidFill>
          <a:latin typeface="+mn-lt"/>
          <a:ea typeface="+mn-ea"/>
          <a:cs typeface="+mn-cs"/>
        </a:defRPr>
      </a:lvl3pPr>
      <a:lvl4pPr marL="1600200" indent="-228600" algn="l" defTabSz="449263" rtl="0" fontAlgn="base">
        <a:spcBef>
          <a:spcPts val="3800"/>
        </a:spcBef>
        <a:spcAft>
          <a:spcPct val="0"/>
        </a:spcAft>
        <a:buClr>
          <a:srgbClr val="000000"/>
        </a:buClr>
        <a:buSzPct val="100000"/>
        <a:buFont typeface="Times New Roman" pitchFamily="16" charset="0"/>
        <a:defRPr sz="3200">
          <a:solidFill>
            <a:srgbClr val="000000"/>
          </a:solidFill>
          <a:latin typeface="+mn-lt"/>
          <a:ea typeface="+mn-ea"/>
          <a:cs typeface="+mn-cs"/>
        </a:defRPr>
      </a:lvl4pPr>
      <a:lvl5pPr marL="2057400" indent="-228600" algn="l" defTabSz="449263" rtl="0" fontAlgn="base">
        <a:spcBef>
          <a:spcPts val="3800"/>
        </a:spcBef>
        <a:spcAft>
          <a:spcPct val="0"/>
        </a:spcAft>
        <a:buClr>
          <a:srgbClr val="000000"/>
        </a:buClr>
        <a:buSzPct val="100000"/>
        <a:buFont typeface="Times New Roman" pitchFamily="16" charset="0"/>
        <a:defRPr sz="3200">
          <a:solidFill>
            <a:srgbClr val="000000"/>
          </a:solidFill>
          <a:latin typeface="+mn-lt"/>
          <a:ea typeface="+mn-ea"/>
          <a:cs typeface="+mn-cs"/>
        </a:defRPr>
      </a:lvl5pPr>
      <a:lvl6pPr marL="2514600" indent="-228600" algn="l" defTabSz="449263" rtl="0" fontAlgn="base">
        <a:spcBef>
          <a:spcPts val="3800"/>
        </a:spcBef>
        <a:spcAft>
          <a:spcPct val="0"/>
        </a:spcAft>
        <a:buClr>
          <a:srgbClr val="000000"/>
        </a:buClr>
        <a:buSzPct val="100000"/>
        <a:buFont typeface="Times New Roman" pitchFamily="16" charset="0"/>
        <a:defRPr sz="3200">
          <a:solidFill>
            <a:srgbClr val="000000"/>
          </a:solidFill>
          <a:latin typeface="+mn-lt"/>
          <a:ea typeface="+mn-ea"/>
          <a:cs typeface="+mn-cs"/>
        </a:defRPr>
      </a:lvl6pPr>
      <a:lvl7pPr marL="2971800" indent="-228600" algn="l" defTabSz="449263" rtl="0" fontAlgn="base">
        <a:spcBef>
          <a:spcPts val="3800"/>
        </a:spcBef>
        <a:spcAft>
          <a:spcPct val="0"/>
        </a:spcAft>
        <a:buClr>
          <a:srgbClr val="000000"/>
        </a:buClr>
        <a:buSzPct val="100000"/>
        <a:buFont typeface="Times New Roman" pitchFamily="16" charset="0"/>
        <a:defRPr sz="3200">
          <a:solidFill>
            <a:srgbClr val="000000"/>
          </a:solidFill>
          <a:latin typeface="+mn-lt"/>
          <a:ea typeface="+mn-ea"/>
          <a:cs typeface="+mn-cs"/>
        </a:defRPr>
      </a:lvl7pPr>
      <a:lvl8pPr marL="3429000" indent="-228600" algn="l" defTabSz="449263" rtl="0" fontAlgn="base">
        <a:spcBef>
          <a:spcPts val="3800"/>
        </a:spcBef>
        <a:spcAft>
          <a:spcPct val="0"/>
        </a:spcAft>
        <a:buClr>
          <a:srgbClr val="000000"/>
        </a:buClr>
        <a:buSzPct val="100000"/>
        <a:buFont typeface="Times New Roman" pitchFamily="16" charset="0"/>
        <a:defRPr sz="3200">
          <a:solidFill>
            <a:srgbClr val="000000"/>
          </a:solidFill>
          <a:latin typeface="+mn-lt"/>
          <a:ea typeface="+mn-ea"/>
          <a:cs typeface="+mn-cs"/>
        </a:defRPr>
      </a:lvl8pPr>
      <a:lvl9pPr marL="3886200" indent="-228600" algn="l" defTabSz="449263" rtl="0" fontAlgn="base">
        <a:spcBef>
          <a:spcPts val="3800"/>
        </a:spcBef>
        <a:spcAft>
          <a:spcPct val="0"/>
        </a:spcAft>
        <a:buClr>
          <a:srgbClr val="000000"/>
        </a:buClr>
        <a:buSzPct val="100000"/>
        <a:buFont typeface="Times New Roman" pitchFamily="16" charset="0"/>
        <a:defRPr sz="3200">
          <a:solidFill>
            <a:srgbClr val="000000"/>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4337" name="Rectangle 1"/>
          <p:cNvSpPr>
            <a:spLocks noGrp="1" noChangeArrowheads="1"/>
          </p:cNvSpPr>
          <p:nvPr>
            <p:ph type="title"/>
          </p:nvPr>
        </p:nvSpPr>
        <p:spPr bwMode="auto">
          <a:xfrm>
            <a:off x="1270000" y="6886575"/>
            <a:ext cx="10463213" cy="2660650"/>
          </a:xfrm>
          <a:prstGeom prst="rect">
            <a:avLst/>
          </a:prstGeom>
          <a:noFill/>
          <a:ln w="9525">
            <a:noFill/>
            <a:round/>
            <a:headEnd/>
            <a:tailEnd/>
          </a:ln>
          <a:effectLst/>
        </p:spPr>
        <p:txBody>
          <a:bodyPr vert="horz" wrap="square" lIns="50760" tIns="50760" rIns="50760" bIns="50760" numCol="1" anchor="ctr" anchorCtr="0" compatLnSpc="1">
            <a:prstTxWarp prst="textNoShape">
              <a:avLst/>
            </a:prstTxWarp>
          </a:bodyPr>
          <a:lstStyle/>
          <a:p>
            <a:pPr lvl="0"/>
            <a:r>
              <a:rPr lang="en-GB" smtClean="0"/>
              <a:t>Click to edit the title text format</a:t>
            </a:r>
          </a:p>
        </p:txBody>
      </p:sp>
    </p:spTree>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xStyles>
    <p:titleStyle>
      <a:lvl1pPr algn="ctr" defTabSz="449263" rtl="0" fontAlgn="base">
        <a:spcBef>
          <a:spcPct val="0"/>
        </a:spcBef>
        <a:spcAft>
          <a:spcPct val="0"/>
        </a:spcAft>
        <a:buClr>
          <a:srgbClr val="000000"/>
        </a:buClr>
        <a:buSzPct val="100000"/>
        <a:buFont typeface="Times New Roman" pitchFamily="16" charset="0"/>
        <a:defRPr sz="8400">
          <a:solidFill>
            <a:srgbClr val="000000"/>
          </a:solidFill>
          <a:latin typeface="+mj-lt"/>
          <a:ea typeface="+mj-ea"/>
          <a:cs typeface="+mj-cs"/>
        </a:defRPr>
      </a:lvl1pPr>
      <a:lvl2pPr marL="742950" indent="-285750" algn="ctr" defTabSz="449263" rtl="0" fontAlgn="base">
        <a:spcBef>
          <a:spcPct val="0"/>
        </a:spcBef>
        <a:spcAft>
          <a:spcPct val="0"/>
        </a:spcAft>
        <a:buClr>
          <a:srgbClr val="000000"/>
        </a:buClr>
        <a:buSzPct val="100000"/>
        <a:buFont typeface="Times New Roman" pitchFamily="16" charset="0"/>
        <a:defRPr sz="8400">
          <a:solidFill>
            <a:srgbClr val="000000"/>
          </a:solidFill>
          <a:latin typeface="Gill Sans" charset="0"/>
          <a:ea typeface="ヒラギノ角ゴ ProN W3" charset="0"/>
          <a:cs typeface="ヒラギノ角ゴ ProN W3" charset="0"/>
        </a:defRPr>
      </a:lvl2pPr>
      <a:lvl3pPr marL="1143000" indent="-228600" algn="ctr" defTabSz="449263" rtl="0" fontAlgn="base">
        <a:spcBef>
          <a:spcPct val="0"/>
        </a:spcBef>
        <a:spcAft>
          <a:spcPct val="0"/>
        </a:spcAft>
        <a:buClr>
          <a:srgbClr val="000000"/>
        </a:buClr>
        <a:buSzPct val="100000"/>
        <a:buFont typeface="Times New Roman" pitchFamily="16" charset="0"/>
        <a:defRPr sz="8400">
          <a:solidFill>
            <a:srgbClr val="000000"/>
          </a:solidFill>
          <a:latin typeface="Gill Sans" charset="0"/>
          <a:ea typeface="ヒラギノ角ゴ ProN W3" charset="0"/>
          <a:cs typeface="ヒラギノ角ゴ ProN W3" charset="0"/>
        </a:defRPr>
      </a:lvl3pPr>
      <a:lvl4pPr marL="1600200" indent="-228600" algn="ctr" defTabSz="449263" rtl="0" fontAlgn="base">
        <a:spcBef>
          <a:spcPct val="0"/>
        </a:spcBef>
        <a:spcAft>
          <a:spcPct val="0"/>
        </a:spcAft>
        <a:buClr>
          <a:srgbClr val="000000"/>
        </a:buClr>
        <a:buSzPct val="100000"/>
        <a:buFont typeface="Times New Roman" pitchFamily="16" charset="0"/>
        <a:defRPr sz="8400">
          <a:solidFill>
            <a:srgbClr val="000000"/>
          </a:solidFill>
          <a:latin typeface="Gill Sans" charset="0"/>
          <a:ea typeface="ヒラギノ角ゴ ProN W3" charset="0"/>
          <a:cs typeface="ヒラギノ角ゴ ProN W3" charset="0"/>
        </a:defRPr>
      </a:lvl4pPr>
      <a:lvl5pPr marL="2057400" indent="-228600" algn="ctr" defTabSz="449263" rtl="0" fontAlgn="base">
        <a:spcBef>
          <a:spcPct val="0"/>
        </a:spcBef>
        <a:spcAft>
          <a:spcPct val="0"/>
        </a:spcAft>
        <a:buClr>
          <a:srgbClr val="000000"/>
        </a:buClr>
        <a:buSzPct val="100000"/>
        <a:buFont typeface="Times New Roman" pitchFamily="16" charset="0"/>
        <a:defRPr sz="8400">
          <a:solidFill>
            <a:srgbClr val="000000"/>
          </a:solidFill>
          <a:latin typeface="Gill Sans" charset="0"/>
          <a:ea typeface="ヒラギノ角ゴ ProN W3" charset="0"/>
          <a:cs typeface="ヒラギノ角ゴ ProN W3" charset="0"/>
        </a:defRPr>
      </a:lvl5pPr>
      <a:lvl6pPr marL="2514600" indent="-228600" algn="ctr" defTabSz="449263" rtl="0" fontAlgn="base">
        <a:spcBef>
          <a:spcPct val="0"/>
        </a:spcBef>
        <a:spcAft>
          <a:spcPct val="0"/>
        </a:spcAft>
        <a:buClr>
          <a:srgbClr val="000000"/>
        </a:buClr>
        <a:buSzPct val="100000"/>
        <a:buFont typeface="Times New Roman" pitchFamily="16" charset="0"/>
        <a:defRPr sz="8400">
          <a:solidFill>
            <a:srgbClr val="000000"/>
          </a:solidFill>
          <a:latin typeface="Gill Sans" charset="0"/>
          <a:ea typeface="ヒラギノ角ゴ ProN W3" charset="0"/>
          <a:cs typeface="ヒラギノ角ゴ ProN W3" charset="0"/>
        </a:defRPr>
      </a:lvl6pPr>
      <a:lvl7pPr marL="2971800" indent="-228600" algn="ctr" defTabSz="449263" rtl="0" fontAlgn="base">
        <a:spcBef>
          <a:spcPct val="0"/>
        </a:spcBef>
        <a:spcAft>
          <a:spcPct val="0"/>
        </a:spcAft>
        <a:buClr>
          <a:srgbClr val="000000"/>
        </a:buClr>
        <a:buSzPct val="100000"/>
        <a:buFont typeface="Times New Roman" pitchFamily="16" charset="0"/>
        <a:defRPr sz="8400">
          <a:solidFill>
            <a:srgbClr val="000000"/>
          </a:solidFill>
          <a:latin typeface="Gill Sans" charset="0"/>
          <a:ea typeface="ヒラギノ角ゴ ProN W3" charset="0"/>
          <a:cs typeface="ヒラギノ角ゴ ProN W3" charset="0"/>
        </a:defRPr>
      </a:lvl7pPr>
      <a:lvl8pPr marL="3429000" indent="-228600" algn="ctr" defTabSz="449263" rtl="0" fontAlgn="base">
        <a:spcBef>
          <a:spcPct val="0"/>
        </a:spcBef>
        <a:spcAft>
          <a:spcPct val="0"/>
        </a:spcAft>
        <a:buClr>
          <a:srgbClr val="000000"/>
        </a:buClr>
        <a:buSzPct val="100000"/>
        <a:buFont typeface="Times New Roman" pitchFamily="16" charset="0"/>
        <a:defRPr sz="8400">
          <a:solidFill>
            <a:srgbClr val="000000"/>
          </a:solidFill>
          <a:latin typeface="Gill Sans" charset="0"/>
          <a:ea typeface="ヒラギノ角ゴ ProN W3" charset="0"/>
          <a:cs typeface="ヒラギノ角ゴ ProN W3" charset="0"/>
        </a:defRPr>
      </a:lvl8pPr>
      <a:lvl9pPr marL="3886200" indent="-228600" algn="ctr" defTabSz="449263" rtl="0" fontAlgn="base">
        <a:spcBef>
          <a:spcPct val="0"/>
        </a:spcBef>
        <a:spcAft>
          <a:spcPct val="0"/>
        </a:spcAft>
        <a:buClr>
          <a:srgbClr val="000000"/>
        </a:buClr>
        <a:buSzPct val="100000"/>
        <a:buFont typeface="Times New Roman" pitchFamily="16" charset="0"/>
        <a:defRPr sz="8400">
          <a:solidFill>
            <a:srgbClr val="000000"/>
          </a:solidFill>
          <a:latin typeface="Gill Sans" charset="0"/>
          <a:ea typeface="ヒラギノ角ゴ ProN W3" charset="0"/>
          <a:cs typeface="ヒラギノ角ゴ ProN W3" charset="0"/>
        </a:defRPr>
      </a:lvl9pPr>
    </p:titleStyle>
    <p:bodyStyle>
      <a:lvl1pPr marL="342900" indent="-342900" algn="ctr" defTabSz="449263" rtl="0" fontAlgn="base">
        <a:spcBef>
          <a:spcPct val="0"/>
        </a:spcBef>
        <a:spcAft>
          <a:spcPct val="0"/>
        </a:spcAft>
        <a:buClr>
          <a:srgbClr val="000000"/>
        </a:buClr>
        <a:buSzPct val="100000"/>
        <a:buFont typeface="Times New Roman" pitchFamily="16" charset="0"/>
        <a:defRPr sz="3600">
          <a:solidFill>
            <a:srgbClr val="000000"/>
          </a:solidFill>
          <a:latin typeface="+mn-lt"/>
          <a:ea typeface="+mn-ea"/>
          <a:cs typeface="+mn-cs"/>
        </a:defRPr>
      </a:lvl1pPr>
      <a:lvl2pPr marL="742950" indent="-285750" algn="ctr" defTabSz="449263" rtl="0" fontAlgn="base">
        <a:spcBef>
          <a:spcPct val="0"/>
        </a:spcBef>
        <a:spcAft>
          <a:spcPct val="0"/>
        </a:spcAft>
        <a:buClr>
          <a:srgbClr val="000000"/>
        </a:buClr>
        <a:buSzPct val="100000"/>
        <a:buFont typeface="Times New Roman" pitchFamily="16" charset="0"/>
        <a:defRPr sz="3600">
          <a:solidFill>
            <a:srgbClr val="000000"/>
          </a:solidFill>
          <a:latin typeface="+mn-lt"/>
          <a:ea typeface="+mn-ea"/>
          <a:cs typeface="+mn-cs"/>
        </a:defRPr>
      </a:lvl2pPr>
      <a:lvl3pPr marL="1143000" indent="-228600" algn="ctr" defTabSz="449263" rtl="0" fontAlgn="base">
        <a:spcBef>
          <a:spcPct val="0"/>
        </a:spcBef>
        <a:spcAft>
          <a:spcPct val="0"/>
        </a:spcAft>
        <a:buClr>
          <a:srgbClr val="000000"/>
        </a:buClr>
        <a:buSzPct val="100000"/>
        <a:buFont typeface="Times New Roman" pitchFamily="16" charset="0"/>
        <a:defRPr sz="3600">
          <a:solidFill>
            <a:srgbClr val="000000"/>
          </a:solidFill>
          <a:latin typeface="+mn-lt"/>
          <a:ea typeface="+mn-ea"/>
          <a:cs typeface="+mn-cs"/>
        </a:defRPr>
      </a:lvl3pPr>
      <a:lvl4pPr marL="1600200" indent="-228600" algn="ctr" defTabSz="449263" rtl="0" fontAlgn="base">
        <a:spcBef>
          <a:spcPct val="0"/>
        </a:spcBef>
        <a:spcAft>
          <a:spcPct val="0"/>
        </a:spcAft>
        <a:buClr>
          <a:srgbClr val="000000"/>
        </a:buClr>
        <a:buSzPct val="100000"/>
        <a:buFont typeface="Times New Roman" pitchFamily="16" charset="0"/>
        <a:defRPr sz="3600">
          <a:solidFill>
            <a:srgbClr val="000000"/>
          </a:solidFill>
          <a:latin typeface="+mn-lt"/>
          <a:ea typeface="+mn-ea"/>
          <a:cs typeface="+mn-cs"/>
        </a:defRPr>
      </a:lvl4pPr>
      <a:lvl5pPr marL="2057400" indent="-228600" algn="ctr" defTabSz="449263" rtl="0" fontAlgn="base">
        <a:spcBef>
          <a:spcPct val="0"/>
        </a:spcBef>
        <a:spcAft>
          <a:spcPct val="0"/>
        </a:spcAft>
        <a:buClr>
          <a:srgbClr val="000000"/>
        </a:buClr>
        <a:buSzPct val="100000"/>
        <a:buFont typeface="Times New Roman" pitchFamily="16" charset="0"/>
        <a:defRPr sz="3600">
          <a:solidFill>
            <a:srgbClr val="000000"/>
          </a:solidFill>
          <a:latin typeface="+mn-lt"/>
          <a:ea typeface="+mn-ea"/>
          <a:cs typeface="+mn-cs"/>
        </a:defRPr>
      </a:lvl5pPr>
      <a:lvl6pPr marL="2514600" indent="-228600" algn="ctr" defTabSz="449263" rtl="0" fontAlgn="base">
        <a:spcBef>
          <a:spcPct val="0"/>
        </a:spcBef>
        <a:spcAft>
          <a:spcPct val="0"/>
        </a:spcAft>
        <a:buClr>
          <a:srgbClr val="000000"/>
        </a:buClr>
        <a:buSzPct val="100000"/>
        <a:buFont typeface="Times New Roman" pitchFamily="16" charset="0"/>
        <a:defRPr sz="3600">
          <a:solidFill>
            <a:srgbClr val="000000"/>
          </a:solidFill>
          <a:latin typeface="+mn-lt"/>
          <a:ea typeface="+mn-ea"/>
          <a:cs typeface="+mn-cs"/>
        </a:defRPr>
      </a:lvl6pPr>
      <a:lvl7pPr marL="2971800" indent="-228600" algn="ctr" defTabSz="449263" rtl="0" fontAlgn="base">
        <a:spcBef>
          <a:spcPct val="0"/>
        </a:spcBef>
        <a:spcAft>
          <a:spcPct val="0"/>
        </a:spcAft>
        <a:buClr>
          <a:srgbClr val="000000"/>
        </a:buClr>
        <a:buSzPct val="100000"/>
        <a:buFont typeface="Times New Roman" pitchFamily="16" charset="0"/>
        <a:defRPr sz="3600">
          <a:solidFill>
            <a:srgbClr val="000000"/>
          </a:solidFill>
          <a:latin typeface="+mn-lt"/>
          <a:ea typeface="+mn-ea"/>
          <a:cs typeface="+mn-cs"/>
        </a:defRPr>
      </a:lvl7pPr>
      <a:lvl8pPr marL="3429000" indent="-228600" algn="ctr" defTabSz="449263" rtl="0" fontAlgn="base">
        <a:spcBef>
          <a:spcPct val="0"/>
        </a:spcBef>
        <a:spcAft>
          <a:spcPct val="0"/>
        </a:spcAft>
        <a:buClr>
          <a:srgbClr val="000000"/>
        </a:buClr>
        <a:buSzPct val="100000"/>
        <a:buFont typeface="Times New Roman" pitchFamily="16" charset="0"/>
        <a:defRPr sz="3600">
          <a:solidFill>
            <a:srgbClr val="000000"/>
          </a:solidFill>
          <a:latin typeface="+mn-lt"/>
          <a:ea typeface="+mn-ea"/>
          <a:cs typeface="+mn-cs"/>
        </a:defRPr>
      </a:lvl8pPr>
      <a:lvl9pPr marL="3886200" indent="-228600" algn="ctr" defTabSz="449263" rtl="0" fontAlgn="base">
        <a:spcBef>
          <a:spcPct val="0"/>
        </a:spcBef>
        <a:spcAft>
          <a:spcPct val="0"/>
        </a:spcAft>
        <a:buClr>
          <a:srgbClr val="000000"/>
        </a:buClr>
        <a:buSzPct val="100000"/>
        <a:buFont typeface="Times New Roman" pitchFamily="16" charset="0"/>
        <a:defRPr sz="3600">
          <a:solidFill>
            <a:srgbClr val="000000"/>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Rectangle 1"/>
          <p:cNvSpPr>
            <a:spLocks noGrp="1" noChangeArrowheads="1"/>
          </p:cNvSpPr>
          <p:nvPr>
            <p:ph type="title"/>
          </p:nvPr>
        </p:nvSpPr>
        <p:spPr bwMode="auto">
          <a:xfrm>
            <a:off x="1270000" y="2971800"/>
            <a:ext cx="10463213" cy="3808413"/>
          </a:xfrm>
          <a:prstGeom prst="rect">
            <a:avLst/>
          </a:prstGeom>
          <a:noFill/>
          <a:ln w="9525">
            <a:noFill/>
            <a:round/>
            <a:headEnd/>
            <a:tailEnd/>
          </a:ln>
          <a:effectLst/>
        </p:spPr>
        <p:txBody>
          <a:bodyPr vert="horz" wrap="square" lIns="50760" tIns="50760" rIns="50760" bIns="50760" numCol="1" anchor="ctr" anchorCtr="0" compatLnSpc="1">
            <a:prstTxWarp prst="textNoShape">
              <a:avLst/>
            </a:prstTxWarp>
          </a:bodyPr>
          <a:lstStyle/>
          <a:p>
            <a:pPr lvl="0"/>
            <a:r>
              <a:rPr lang="en-GB" smtClean="0"/>
              <a:t>Click to edit the title text format</a:t>
            </a:r>
          </a:p>
        </p:txBody>
      </p:sp>
      <p:sp>
        <p:nvSpPr>
          <p:cNvPr id="2050" name="Rectangle 2"/>
          <p:cNvSpPr>
            <a:spLocks noGrp="1" noChangeArrowheads="1"/>
          </p:cNvSpPr>
          <p:nvPr>
            <p:ph type="body" idx="1"/>
          </p:nvPr>
        </p:nvSpPr>
        <p:spPr bwMode="auto">
          <a:xfrm>
            <a:off x="650875" y="2282825"/>
            <a:ext cx="11701463" cy="64341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449263" rtl="0" fontAlgn="base">
        <a:spcBef>
          <a:spcPct val="0"/>
        </a:spcBef>
        <a:spcAft>
          <a:spcPct val="0"/>
        </a:spcAft>
        <a:buClr>
          <a:srgbClr val="000000"/>
        </a:buClr>
        <a:buSzPct val="100000"/>
        <a:buFont typeface="Times New Roman" pitchFamily="16" charset="0"/>
        <a:defRPr sz="8400">
          <a:solidFill>
            <a:srgbClr val="000000"/>
          </a:solidFill>
          <a:latin typeface="+mj-lt"/>
          <a:ea typeface="+mj-ea"/>
          <a:cs typeface="+mj-cs"/>
        </a:defRPr>
      </a:lvl1pPr>
      <a:lvl2pPr marL="742950" indent="-285750" algn="ctr" defTabSz="449263" rtl="0" fontAlgn="base">
        <a:spcBef>
          <a:spcPct val="0"/>
        </a:spcBef>
        <a:spcAft>
          <a:spcPct val="0"/>
        </a:spcAft>
        <a:buClr>
          <a:srgbClr val="000000"/>
        </a:buClr>
        <a:buSzPct val="100000"/>
        <a:buFont typeface="Times New Roman" pitchFamily="16" charset="0"/>
        <a:defRPr sz="8400">
          <a:solidFill>
            <a:srgbClr val="000000"/>
          </a:solidFill>
          <a:latin typeface="Gill Sans" charset="0"/>
          <a:ea typeface="ヒラギノ角ゴ ProN W3" charset="0"/>
          <a:cs typeface="ヒラギノ角ゴ ProN W3" charset="0"/>
        </a:defRPr>
      </a:lvl2pPr>
      <a:lvl3pPr marL="1143000" indent="-228600" algn="ctr" defTabSz="449263" rtl="0" fontAlgn="base">
        <a:spcBef>
          <a:spcPct val="0"/>
        </a:spcBef>
        <a:spcAft>
          <a:spcPct val="0"/>
        </a:spcAft>
        <a:buClr>
          <a:srgbClr val="000000"/>
        </a:buClr>
        <a:buSzPct val="100000"/>
        <a:buFont typeface="Times New Roman" pitchFamily="16" charset="0"/>
        <a:defRPr sz="8400">
          <a:solidFill>
            <a:srgbClr val="000000"/>
          </a:solidFill>
          <a:latin typeface="Gill Sans" charset="0"/>
          <a:ea typeface="ヒラギノ角ゴ ProN W3" charset="0"/>
          <a:cs typeface="ヒラギノ角ゴ ProN W3" charset="0"/>
        </a:defRPr>
      </a:lvl3pPr>
      <a:lvl4pPr marL="1600200" indent="-228600" algn="ctr" defTabSz="449263" rtl="0" fontAlgn="base">
        <a:spcBef>
          <a:spcPct val="0"/>
        </a:spcBef>
        <a:spcAft>
          <a:spcPct val="0"/>
        </a:spcAft>
        <a:buClr>
          <a:srgbClr val="000000"/>
        </a:buClr>
        <a:buSzPct val="100000"/>
        <a:buFont typeface="Times New Roman" pitchFamily="16" charset="0"/>
        <a:defRPr sz="8400">
          <a:solidFill>
            <a:srgbClr val="000000"/>
          </a:solidFill>
          <a:latin typeface="Gill Sans" charset="0"/>
          <a:ea typeface="ヒラギノ角ゴ ProN W3" charset="0"/>
          <a:cs typeface="ヒラギノ角ゴ ProN W3" charset="0"/>
        </a:defRPr>
      </a:lvl4pPr>
      <a:lvl5pPr marL="2057400" indent="-228600" algn="ctr" defTabSz="449263" rtl="0" fontAlgn="base">
        <a:spcBef>
          <a:spcPct val="0"/>
        </a:spcBef>
        <a:spcAft>
          <a:spcPct val="0"/>
        </a:spcAft>
        <a:buClr>
          <a:srgbClr val="000000"/>
        </a:buClr>
        <a:buSzPct val="100000"/>
        <a:buFont typeface="Times New Roman" pitchFamily="16" charset="0"/>
        <a:defRPr sz="8400">
          <a:solidFill>
            <a:srgbClr val="000000"/>
          </a:solidFill>
          <a:latin typeface="Gill Sans" charset="0"/>
          <a:ea typeface="ヒラギノ角ゴ ProN W3" charset="0"/>
          <a:cs typeface="ヒラギノ角ゴ ProN W3" charset="0"/>
        </a:defRPr>
      </a:lvl5pPr>
      <a:lvl6pPr marL="2514600" indent="-228600" algn="ctr" defTabSz="449263" rtl="0" fontAlgn="base">
        <a:spcBef>
          <a:spcPct val="0"/>
        </a:spcBef>
        <a:spcAft>
          <a:spcPct val="0"/>
        </a:spcAft>
        <a:buClr>
          <a:srgbClr val="000000"/>
        </a:buClr>
        <a:buSzPct val="100000"/>
        <a:buFont typeface="Times New Roman" pitchFamily="16" charset="0"/>
        <a:defRPr sz="8400">
          <a:solidFill>
            <a:srgbClr val="000000"/>
          </a:solidFill>
          <a:latin typeface="Gill Sans" charset="0"/>
          <a:ea typeface="ヒラギノ角ゴ ProN W3" charset="0"/>
          <a:cs typeface="ヒラギノ角ゴ ProN W3" charset="0"/>
        </a:defRPr>
      </a:lvl6pPr>
      <a:lvl7pPr marL="2971800" indent="-228600" algn="ctr" defTabSz="449263" rtl="0" fontAlgn="base">
        <a:spcBef>
          <a:spcPct val="0"/>
        </a:spcBef>
        <a:spcAft>
          <a:spcPct val="0"/>
        </a:spcAft>
        <a:buClr>
          <a:srgbClr val="000000"/>
        </a:buClr>
        <a:buSzPct val="100000"/>
        <a:buFont typeface="Times New Roman" pitchFamily="16" charset="0"/>
        <a:defRPr sz="8400">
          <a:solidFill>
            <a:srgbClr val="000000"/>
          </a:solidFill>
          <a:latin typeface="Gill Sans" charset="0"/>
          <a:ea typeface="ヒラギノ角ゴ ProN W3" charset="0"/>
          <a:cs typeface="ヒラギノ角ゴ ProN W3" charset="0"/>
        </a:defRPr>
      </a:lvl7pPr>
      <a:lvl8pPr marL="3429000" indent="-228600" algn="ctr" defTabSz="449263" rtl="0" fontAlgn="base">
        <a:spcBef>
          <a:spcPct val="0"/>
        </a:spcBef>
        <a:spcAft>
          <a:spcPct val="0"/>
        </a:spcAft>
        <a:buClr>
          <a:srgbClr val="000000"/>
        </a:buClr>
        <a:buSzPct val="100000"/>
        <a:buFont typeface="Times New Roman" pitchFamily="16" charset="0"/>
        <a:defRPr sz="8400">
          <a:solidFill>
            <a:srgbClr val="000000"/>
          </a:solidFill>
          <a:latin typeface="Gill Sans" charset="0"/>
          <a:ea typeface="ヒラギノ角ゴ ProN W3" charset="0"/>
          <a:cs typeface="ヒラギノ角ゴ ProN W3" charset="0"/>
        </a:defRPr>
      </a:lvl8pPr>
      <a:lvl9pPr marL="3886200" indent="-228600" algn="ctr" defTabSz="449263" rtl="0" fontAlgn="base">
        <a:spcBef>
          <a:spcPct val="0"/>
        </a:spcBef>
        <a:spcAft>
          <a:spcPct val="0"/>
        </a:spcAft>
        <a:buClr>
          <a:srgbClr val="000000"/>
        </a:buClr>
        <a:buSzPct val="100000"/>
        <a:buFont typeface="Times New Roman" pitchFamily="16" charset="0"/>
        <a:defRPr sz="8400">
          <a:solidFill>
            <a:srgbClr val="000000"/>
          </a:solidFill>
          <a:latin typeface="Gill Sans" charset="0"/>
          <a:ea typeface="ヒラギノ角ゴ ProN W3" charset="0"/>
          <a:cs typeface="ヒラギノ角ゴ ProN W3" charset="0"/>
        </a:defRPr>
      </a:lvl9pPr>
    </p:titleStyle>
    <p:bodyStyle>
      <a:lvl1pPr marL="342900" indent="-342900" algn="ctr" defTabSz="449263" rtl="0" fontAlgn="base">
        <a:spcBef>
          <a:spcPct val="0"/>
        </a:spcBef>
        <a:spcAft>
          <a:spcPct val="0"/>
        </a:spcAft>
        <a:buClr>
          <a:srgbClr val="000000"/>
        </a:buClr>
        <a:buSzPct val="100000"/>
        <a:buFont typeface="Times New Roman" pitchFamily="16" charset="0"/>
        <a:defRPr sz="3600">
          <a:solidFill>
            <a:srgbClr val="000000"/>
          </a:solidFill>
          <a:latin typeface="+mn-lt"/>
          <a:ea typeface="+mn-ea"/>
          <a:cs typeface="+mn-cs"/>
        </a:defRPr>
      </a:lvl1pPr>
      <a:lvl2pPr marL="742950" indent="-285750" algn="ctr" defTabSz="449263" rtl="0" fontAlgn="base">
        <a:spcBef>
          <a:spcPct val="0"/>
        </a:spcBef>
        <a:spcAft>
          <a:spcPct val="0"/>
        </a:spcAft>
        <a:buClr>
          <a:srgbClr val="000000"/>
        </a:buClr>
        <a:buSzPct val="100000"/>
        <a:buFont typeface="Times New Roman" pitchFamily="16" charset="0"/>
        <a:defRPr sz="3600">
          <a:solidFill>
            <a:srgbClr val="000000"/>
          </a:solidFill>
          <a:latin typeface="+mn-lt"/>
          <a:ea typeface="+mn-ea"/>
          <a:cs typeface="+mn-cs"/>
        </a:defRPr>
      </a:lvl2pPr>
      <a:lvl3pPr marL="1143000" indent="-228600" algn="ctr" defTabSz="449263" rtl="0" fontAlgn="base">
        <a:spcBef>
          <a:spcPct val="0"/>
        </a:spcBef>
        <a:spcAft>
          <a:spcPct val="0"/>
        </a:spcAft>
        <a:buClr>
          <a:srgbClr val="000000"/>
        </a:buClr>
        <a:buSzPct val="100000"/>
        <a:buFont typeface="Times New Roman" pitchFamily="16" charset="0"/>
        <a:defRPr sz="3600">
          <a:solidFill>
            <a:srgbClr val="000000"/>
          </a:solidFill>
          <a:latin typeface="+mn-lt"/>
          <a:ea typeface="+mn-ea"/>
          <a:cs typeface="+mn-cs"/>
        </a:defRPr>
      </a:lvl3pPr>
      <a:lvl4pPr marL="1600200" indent="-228600" algn="ctr" defTabSz="449263" rtl="0" fontAlgn="base">
        <a:spcBef>
          <a:spcPct val="0"/>
        </a:spcBef>
        <a:spcAft>
          <a:spcPct val="0"/>
        </a:spcAft>
        <a:buClr>
          <a:srgbClr val="000000"/>
        </a:buClr>
        <a:buSzPct val="100000"/>
        <a:buFont typeface="Times New Roman" pitchFamily="16" charset="0"/>
        <a:defRPr sz="3600">
          <a:solidFill>
            <a:srgbClr val="000000"/>
          </a:solidFill>
          <a:latin typeface="+mn-lt"/>
          <a:ea typeface="+mn-ea"/>
          <a:cs typeface="+mn-cs"/>
        </a:defRPr>
      </a:lvl4pPr>
      <a:lvl5pPr marL="2057400" indent="-228600" algn="ctr" defTabSz="449263" rtl="0" fontAlgn="base">
        <a:spcBef>
          <a:spcPct val="0"/>
        </a:spcBef>
        <a:spcAft>
          <a:spcPct val="0"/>
        </a:spcAft>
        <a:buClr>
          <a:srgbClr val="000000"/>
        </a:buClr>
        <a:buSzPct val="100000"/>
        <a:buFont typeface="Times New Roman" pitchFamily="16" charset="0"/>
        <a:defRPr sz="3600">
          <a:solidFill>
            <a:srgbClr val="000000"/>
          </a:solidFill>
          <a:latin typeface="+mn-lt"/>
          <a:ea typeface="+mn-ea"/>
          <a:cs typeface="+mn-cs"/>
        </a:defRPr>
      </a:lvl5pPr>
      <a:lvl6pPr marL="2514600" indent="-228600" algn="ctr" defTabSz="449263" rtl="0" fontAlgn="base">
        <a:spcBef>
          <a:spcPct val="0"/>
        </a:spcBef>
        <a:spcAft>
          <a:spcPct val="0"/>
        </a:spcAft>
        <a:buClr>
          <a:srgbClr val="000000"/>
        </a:buClr>
        <a:buSzPct val="100000"/>
        <a:buFont typeface="Times New Roman" pitchFamily="16" charset="0"/>
        <a:defRPr sz="3600">
          <a:solidFill>
            <a:srgbClr val="000000"/>
          </a:solidFill>
          <a:latin typeface="+mn-lt"/>
          <a:ea typeface="+mn-ea"/>
          <a:cs typeface="+mn-cs"/>
        </a:defRPr>
      </a:lvl6pPr>
      <a:lvl7pPr marL="2971800" indent="-228600" algn="ctr" defTabSz="449263" rtl="0" fontAlgn="base">
        <a:spcBef>
          <a:spcPct val="0"/>
        </a:spcBef>
        <a:spcAft>
          <a:spcPct val="0"/>
        </a:spcAft>
        <a:buClr>
          <a:srgbClr val="000000"/>
        </a:buClr>
        <a:buSzPct val="100000"/>
        <a:buFont typeface="Times New Roman" pitchFamily="16" charset="0"/>
        <a:defRPr sz="3600">
          <a:solidFill>
            <a:srgbClr val="000000"/>
          </a:solidFill>
          <a:latin typeface="+mn-lt"/>
          <a:ea typeface="+mn-ea"/>
          <a:cs typeface="+mn-cs"/>
        </a:defRPr>
      </a:lvl7pPr>
      <a:lvl8pPr marL="3429000" indent="-228600" algn="ctr" defTabSz="449263" rtl="0" fontAlgn="base">
        <a:spcBef>
          <a:spcPct val="0"/>
        </a:spcBef>
        <a:spcAft>
          <a:spcPct val="0"/>
        </a:spcAft>
        <a:buClr>
          <a:srgbClr val="000000"/>
        </a:buClr>
        <a:buSzPct val="100000"/>
        <a:buFont typeface="Times New Roman" pitchFamily="16" charset="0"/>
        <a:defRPr sz="3600">
          <a:solidFill>
            <a:srgbClr val="000000"/>
          </a:solidFill>
          <a:latin typeface="+mn-lt"/>
          <a:ea typeface="+mn-ea"/>
          <a:cs typeface="+mn-cs"/>
        </a:defRPr>
      </a:lvl8pPr>
      <a:lvl9pPr marL="3886200" indent="-228600" algn="ctr" defTabSz="449263" rtl="0" fontAlgn="base">
        <a:spcBef>
          <a:spcPct val="0"/>
        </a:spcBef>
        <a:spcAft>
          <a:spcPct val="0"/>
        </a:spcAft>
        <a:buClr>
          <a:srgbClr val="000000"/>
        </a:buClr>
        <a:buSzPct val="100000"/>
        <a:buFont typeface="Times New Roman" pitchFamily="16" charset="0"/>
        <a:defRPr sz="3600">
          <a:solidFill>
            <a:srgbClr val="000000"/>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073" name="Rectangle 1"/>
          <p:cNvSpPr>
            <a:spLocks noGrp="1" noChangeArrowheads="1"/>
          </p:cNvSpPr>
          <p:nvPr>
            <p:ph type="title"/>
          </p:nvPr>
        </p:nvSpPr>
        <p:spPr bwMode="auto">
          <a:xfrm>
            <a:off x="650875" y="388938"/>
            <a:ext cx="11701463" cy="1627187"/>
          </a:xfrm>
          <a:prstGeom prst="rect">
            <a:avLst/>
          </a:prstGeom>
          <a:noFill/>
          <a:ln w="9525">
            <a:noFill/>
            <a:round/>
            <a:headEnd/>
            <a:tailEnd/>
          </a:ln>
          <a:effectLst/>
        </p:spPr>
        <p:txBody>
          <a:bodyPr vert="horz" wrap="square" lIns="0" tIns="0" rIns="0" bIns="0" numCol="1" anchor="ctr" anchorCtr="0" compatLnSpc="1">
            <a:prstTxWarp prst="textNoShape">
              <a:avLst/>
            </a:prstTxWarp>
          </a:bodyPr>
          <a:lstStyle/>
          <a:p>
            <a:pPr lvl="0"/>
            <a:r>
              <a:rPr lang="en-GB" smtClean="0"/>
              <a:t>Click to edit the title text format</a:t>
            </a:r>
          </a:p>
        </p:txBody>
      </p:sp>
      <p:sp>
        <p:nvSpPr>
          <p:cNvPr id="3074" name="Rectangle 2"/>
          <p:cNvSpPr>
            <a:spLocks noGrp="1" noChangeArrowheads="1"/>
          </p:cNvSpPr>
          <p:nvPr>
            <p:ph type="body" idx="1"/>
          </p:nvPr>
        </p:nvSpPr>
        <p:spPr bwMode="auto">
          <a:xfrm>
            <a:off x="650875" y="2282825"/>
            <a:ext cx="11701463" cy="64341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Tree>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 id="2147483694" r:id="rId11"/>
  </p:sldLayoutIdLst>
  <p:txStyles>
    <p:titleStyle>
      <a:lvl1pPr algn="ctr" defTabSz="449263" rtl="0" fontAlgn="base">
        <a:spcBef>
          <a:spcPct val="0"/>
        </a:spcBef>
        <a:spcAft>
          <a:spcPct val="0"/>
        </a:spcAft>
        <a:buClr>
          <a:srgbClr val="000000"/>
        </a:buClr>
        <a:buSzPct val="100000"/>
        <a:buFont typeface="Times New Roman" pitchFamily="16" charset="0"/>
        <a:defRPr sz="8400">
          <a:solidFill>
            <a:srgbClr val="000000"/>
          </a:solidFill>
          <a:latin typeface="+mj-lt"/>
          <a:ea typeface="+mj-ea"/>
          <a:cs typeface="+mj-cs"/>
        </a:defRPr>
      </a:lvl1pPr>
      <a:lvl2pPr marL="742950" indent="-285750" algn="ctr" defTabSz="449263" rtl="0" fontAlgn="base">
        <a:spcBef>
          <a:spcPct val="0"/>
        </a:spcBef>
        <a:spcAft>
          <a:spcPct val="0"/>
        </a:spcAft>
        <a:buClr>
          <a:srgbClr val="000000"/>
        </a:buClr>
        <a:buSzPct val="100000"/>
        <a:buFont typeface="Times New Roman" pitchFamily="16" charset="0"/>
        <a:defRPr sz="8400">
          <a:solidFill>
            <a:srgbClr val="000000"/>
          </a:solidFill>
          <a:latin typeface="Gill Sans" charset="0"/>
          <a:ea typeface="ヒラギノ角ゴ ProN W3" charset="0"/>
          <a:cs typeface="ヒラギノ角ゴ ProN W3" charset="0"/>
        </a:defRPr>
      </a:lvl2pPr>
      <a:lvl3pPr marL="1143000" indent="-228600" algn="ctr" defTabSz="449263" rtl="0" fontAlgn="base">
        <a:spcBef>
          <a:spcPct val="0"/>
        </a:spcBef>
        <a:spcAft>
          <a:spcPct val="0"/>
        </a:spcAft>
        <a:buClr>
          <a:srgbClr val="000000"/>
        </a:buClr>
        <a:buSzPct val="100000"/>
        <a:buFont typeface="Times New Roman" pitchFamily="16" charset="0"/>
        <a:defRPr sz="8400">
          <a:solidFill>
            <a:srgbClr val="000000"/>
          </a:solidFill>
          <a:latin typeface="Gill Sans" charset="0"/>
          <a:ea typeface="ヒラギノ角ゴ ProN W3" charset="0"/>
          <a:cs typeface="ヒラギノ角ゴ ProN W3" charset="0"/>
        </a:defRPr>
      </a:lvl3pPr>
      <a:lvl4pPr marL="1600200" indent="-228600" algn="ctr" defTabSz="449263" rtl="0" fontAlgn="base">
        <a:spcBef>
          <a:spcPct val="0"/>
        </a:spcBef>
        <a:spcAft>
          <a:spcPct val="0"/>
        </a:spcAft>
        <a:buClr>
          <a:srgbClr val="000000"/>
        </a:buClr>
        <a:buSzPct val="100000"/>
        <a:buFont typeface="Times New Roman" pitchFamily="16" charset="0"/>
        <a:defRPr sz="8400">
          <a:solidFill>
            <a:srgbClr val="000000"/>
          </a:solidFill>
          <a:latin typeface="Gill Sans" charset="0"/>
          <a:ea typeface="ヒラギノ角ゴ ProN W3" charset="0"/>
          <a:cs typeface="ヒラギノ角ゴ ProN W3" charset="0"/>
        </a:defRPr>
      </a:lvl4pPr>
      <a:lvl5pPr marL="2057400" indent="-228600" algn="ctr" defTabSz="449263" rtl="0" fontAlgn="base">
        <a:spcBef>
          <a:spcPct val="0"/>
        </a:spcBef>
        <a:spcAft>
          <a:spcPct val="0"/>
        </a:spcAft>
        <a:buClr>
          <a:srgbClr val="000000"/>
        </a:buClr>
        <a:buSzPct val="100000"/>
        <a:buFont typeface="Times New Roman" pitchFamily="16" charset="0"/>
        <a:defRPr sz="8400">
          <a:solidFill>
            <a:srgbClr val="000000"/>
          </a:solidFill>
          <a:latin typeface="Gill Sans" charset="0"/>
          <a:ea typeface="ヒラギノ角ゴ ProN W3" charset="0"/>
          <a:cs typeface="ヒラギノ角ゴ ProN W3" charset="0"/>
        </a:defRPr>
      </a:lvl5pPr>
      <a:lvl6pPr marL="2514600" indent="-228600" algn="ctr" defTabSz="449263" rtl="0" fontAlgn="base">
        <a:spcBef>
          <a:spcPct val="0"/>
        </a:spcBef>
        <a:spcAft>
          <a:spcPct val="0"/>
        </a:spcAft>
        <a:buClr>
          <a:srgbClr val="000000"/>
        </a:buClr>
        <a:buSzPct val="100000"/>
        <a:buFont typeface="Times New Roman" pitchFamily="16" charset="0"/>
        <a:defRPr sz="8400">
          <a:solidFill>
            <a:srgbClr val="000000"/>
          </a:solidFill>
          <a:latin typeface="Gill Sans" charset="0"/>
          <a:ea typeface="ヒラギノ角ゴ ProN W3" charset="0"/>
          <a:cs typeface="ヒラギノ角ゴ ProN W3" charset="0"/>
        </a:defRPr>
      </a:lvl6pPr>
      <a:lvl7pPr marL="2971800" indent="-228600" algn="ctr" defTabSz="449263" rtl="0" fontAlgn="base">
        <a:spcBef>
          <a:spcPct val="0"/>
        </a:spcBef>
        <a:spcAft>
          <a:spcPct val="0"/>
        </a:spcAft>
        <a:buClr>
          <a:srgbClr val="000000"/>
        </a:buClr>
        <a:buSzPct val="100000"/>
        <a:buFont typeface="Times New Roman" pitchFamily="16" charset="0"/>
        <a:defRPr sz="8400">
          <a:solidFill>
            <a:srgbClr val="000000"/>
          </a:solidFill>
          <a:latin typeface="Gill Sans" charset="0"/>
          <a:ea typeface="ヒラギノ角ゴ ProN W3" charset="0"/>
          <a:cs typeface="ヒラギノ角ゴ ProN W3" charset="0"/>
        </a:defRPr>
      </a:lvl7pPr>
      <a:lvl8pPr marL="3429000" indent="-228600" algn="ctr" defTabSz="449263" rtl="0" fontAlgn="base">
        <a:spcBef>
          <a:spcPct val="0"/>
        </a:spcBef>
        <a:spcAft>
          <a:spcPct val="0"/>
        </a:spcAft>
        <a:buClr>
          <a:srgbClr val="000000"/>
        </a:buClr>
        <a:buSzPct val="100000"/>
        <a:buFont typeface="Times New Roman" pitchFamily="16" charset="0"/>
        <a:defRPr sz="8400">
          <a:solidFill>
            <a:srgbClr val="000000"/>
          </a:solidFill>
          <a:latin typeface="Gill Sans" charset="0"/>
          <a:ea typeface="ヒラギノ角ゴ ProN W3" charset="0"/>
          <a:cs typeface="ヒラギノ角ゴ ProN W3" charset="0"/>
        </a:defRPr>
      </a:lvl8pPr>
      <a:lvl9pPr marL="3886200" indent="-228600" algn="ctr" defTabSz="449263" rtl="0" fontAlgn="base">
        <a:spcBef>
          <a:spcPct val="0"/>
        </a:spcBef>
        <a:spcAft>
          <a:spcPct val="0"/>
        </a:spcAft>
        <a:buClr>
          <a:srgbClr val="000000"/>
        </a:buClr>
        <a:buSzPct val="100000"/>
        <a:buFont typeface="Times New Roman" pitchFamily="16" charset="0"/>
        <a:defRPr sz="8400">
          <a:solidFill>
            <a:srgbClr val="000000"/>
          </a:solidFill>
          <a:latin typeface="Gill Sans" charset="0"/>
          <a:ea typeface="ヒラギノ角ゴ ProN W3" charset="0"/>
          <a:cs typeface="ヒラギノ角ゴ ProN W3" charset="0"/>
        </a:defRPr>
      </a:lvl9pPr>
    </p:titleStyle>
    <p:bodyStyle>
      <a:lvl1pPr marL="342900" indent="-342900" algn="l" defTabSz="449263" rtl="0" fontAlgn="base">
        <a:spcBef>
          <a:spcPts val="2400"/>
        </a:spcBef>
        <a:spcAft>
          <a:spcPct val="0"/>
        </a:spcAft>
        <a:buClr>
          <a:srgbClr val="000000"/>
        </a:buClr>
        <a:buSzPct val="100000"/>
        <a:buFont typeface="Times New Roman" pitchFamily="16" charset="0"/>
        <a:defRPr sz="4200">
          <a:solidFill>
            <a:srgbClr val="000000"/>
          </a:solidFill>
          <a:latin typeface="+mn-lt"/>
          <a:ea typeface="+mn-ea"/>
          <a:cs typeface="+mn-cs"/>
        </a:defRPr>
      </a:lvl1pPr>
      <a:lvl2pPr marL="742950" indent="-285750" algn="l" defTabSz="449263" rtl="0" fontAlgn="base">
        <a:spcBef>
          <a:spcPts val="2400"/>
        </a:spcBef>
        <a:spcAft>
          <a:spcPct val="0"/>
        </a:spcAft>
        <a:buClr>
          <a:srgbClr val="000000"/>
        </a:buClr>
        <a:buSzPct val="100000"/>
        <a:buFont typeface="Times New Roman" pitchFamily="16" charset="0"/>
        <a:defRPr sz="4200">
          <a:solidFill>
            <a:srgbClr val="000000"/>
          </a:solidFill>
          <a:latin typeface="+mn-lt"/>
          <a:ea typeface="+mn-ea"/>
          <a:cs typeface="+mn-cs"/>
        </a:defRPr>
      </a:lvl2pPr>
      <a:lvl3pPr marL="1143000" indent="-228600" algn="l" defTabSz="449263" rtl="0" fontAlgn="base">
        <a:spcBef>
          <a:spcPts val="2400"/>
        </a:spcBef>
        <a:spcAft>
          <a:spcPct val="0"/>
        </a:spcAft>
        <a:buClr>
          <a:srgbClr val="000000"/>
        </a:buClr>
        <a:buSzPct val="100000"/>
        <a:buFont typeface="Times New Roman" pitchFamily="16" charset="0"/>
        <a:defRPr sz="4200">
          <a:solidFill>
            <a:srgbClr val="000000"/>
          </a:solidFill>
          <a:latin typeface="+mn-lt"/>
          <a:ea typeface="+mn-ea"/>
          <a:cs typeface="+mn-cs"/>
        </a:defRPr>
      </a:lvl3pPr>
      <a:lvl4pPr marL="1600200" indent="-228600" algn="l" defTabSz="449263" rtl="0" fontAlgn="base">
        <a:spcBef>
          <a:spcPts val="2400"/>
        </a:spcBef>
        <a:spcAft>
          <a:spcPct val="0"/>
        </a:spcAft>
        <a:buClr>
          <a:srgbClr val="000000"/>
        </a:buClr>
        <a:buSzPct val="100000"/>
        <a:buFont typeface="Times New Roman" pitchFamily="16" charset="0"/>
        <a:defRPr sz="4200">
          <a:solidFill>
            <a:srgbClr val="000000"/>
          </a:solidFill>
          <a:latin typeface="+mn-lt"/>
          <a:ea typeface="+mn-ea"/>
          <a:cs typeface="+mn-cs"/>
        </a:defRPr>
      </a:lvl4pPr>
      <a:lvl5pPr marL="2057400" indent="-228600" algn="l" defTabSz="449263" rtl="0" fontAlgn="base">
        <a:spcBef>
          <a:spcPts val="2400"/>
        </a:spcBef>
        <a:spcAft>
          <a:spcPct val="0"/>
        </a:spcAft>
        <a:buClr>
          <a:srgbClr val="000000"/>
        </a:buClr>
        <a:buSzPct val="100000"/>
        <a:buFont typeface="Times New Roman" pitchFamily="16" charset="0"/>
        <a:defRPr sz="4200">
          <a:solidFill>
            <a:srgbClr val="000000"/>
          </a:solidFill>
          <a:latin typeface="+mn-lt"/>
          <a:ea typeface="+mn-ea"/>
          <a:cs typeface="+mn-cs"/>
        </a:defRPr>
      </a:lvl5pPr>
      <a:lvl6pPr marL="2514600" indent="-228600" algn="l" defTabSz="449263" rtl="0" fontAlgn="base">
        <a:spcBef>
          <a:spcPts val="2400"/>
        </a:spcBef>
        <a:spcAft>
          <a:spcPct val="0"/>
        </a:spcAft>
        <a:buClr>
          <a:srgbClr val="000000"/>
        </a:buClr>
        <a:buSzPct val="100000"/>
        <a:buFont typeface="Times New Roman" pitchFamily="16" charset="0"/>
        <a:defRPr sz="4200">
          <a:solidFill>
            <a:srgbClr val="000000"/>
          </a:solidFill>
          <a:latin typeface="+mn-lt"/>
          <a:ea typeface="+mn-ea"/>
          <a:cs typeface="+mn-cs"/>
        </a:defRPr>
      </a:lvl6pPr>
      <a:lvl7pPr marL="2971800" indent="-228600" algn="l" defTabSz="449263" rtl="0" fontAlgn="base">
        <a:spcBef>
          <a:spcPts val="2400"/>
        </a:spcBef>
        <a:spcAft>
          <a:spcPct val="0"/>
        </a:spcAft>
        <a:buClr>
          <a:srgbClr val="000000"/>
        </a:buClr>
        <a:buSzPct val="100000"/>
        <a:buFont typeface="Times New Roman" pitchFamily="16" charset="0"/>
        <a:defRPr sz="4200">
          <a:solidFill>
            <a:srgbClr val="000000"/>
          </a:solidFill>
          <a:latin typeface="+mn-lt"/>
          <a:ea typeface="+mn-ea"/>
          <a:cs typeface="+mn-cs"/>
        </a:defRPr>
      </a:lvl7pPr>
      <a:lvl8pPr marL="3429000" indent="-228600" algn="l" defTabSz="449263" rtl="0" fontAlgn="base">
        <a:spcBef>
          <a:spcPts val="2400"/>
        </a:spcBef>
        <a:spcAft>
          <a:spcPct val="0"/>
        </a:spcAft>
        <a:buClr>
          <a:srgbClr val="000000"/>
        </a:buClr>
        <a:buSzPct val="100000"/>
        <a:buFont typeface="Times New Roman" pitchFamily="16" charset="0"/>
        <a:defRPr sz="4200">
          <a:solidFill>
            <a:srgbClr val="000000"/>
          </a:solidFill>
          <a:latin typeface="+mn-lt"/>
          <a:ea typeface="+mn-ea"/>
          <a:cs typeface="+mn-cs"/>
        </a:defRPr>
      </a:lvl8pPr>
      <a:lvl9pPr marL="3886200" indent="-228600" algn="l" defTabSz="449263" rtl="0" fontAlgn="base">
        <a:spcBef>
          <a:spcPts val="2400"/>
        </a:spcBef>
        <a:spcAft>
          <a:spcPct val="0"/>
        </a:spcAft>
        <a:buClr>
          <a:srgbClr val="000000"/>
        </a:buClr>
        <a:buSzPct val="100000"/>
        <a:buFont typeface="Times New Roman" pitchFamily="16" charset="0"/>
        <a:defRPr sz="4200">
          <a:solidFill>
            <a:srgbClr val="000000"/>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bwMode="auto">
          <a:xfrm>
            <a:off x="1270000" y="142875"/>
            <a:ext cx="10463213" cy="2660650"/>
          </a:xfrm>
          <a:prstGeom prst="rect">
            <a:avLst/>
          </a:prstGeom>
          <a:noFill/>
          <a:ln w="9525">
            <a:noFill/>
            <a:round/>
            <a:headEnd/>
            <a:tailEnd/>
          </a:ln>
          <a:effectLst/>
        </p:spPr>
        <p:txBody>
          <a:bodyPr vert="horz" wrap="square" lIns="50760" tIns="50760" rIns="50760" bIns="50760" numCol="1" anchor="ctr" anchorCtr="0" compatLnSpc="1">
            <a:prstTxWarp prst="textNoShape">
              <a:avLst/>
            </a:prstTxWarp>
          </a:bodyPr>
          <a:lstStyle/>
          <a:p>
            <a:pPr lvl="0"/>
            <a:r>
              <a:rPr lang="en-GB" smtClean="0"/>
              <a:t>Click to edit the title text format</a:t>
            </a:r>
          </a:p>
        </p:txBody>
      </p:sp>
      <p:sp>
        <p:nvSpPr>
          <p:cNvPr id="4098" name="Rectangle 2"/>
          <p:cNvSpPr>
            <a:spLocks noGrp="1" noChangeArrowheads="1"/>
          </p:cNvSpPr>
          <p:nvPr>
            <p:ph type="body" idx="1"/>
          </p:nvPr>
        </p:nvSpPr>
        <p:spPr bwMode="auto">
          <a:xfrm>
            <a:off x="1270000" y="1476375"/>
            <a:ext cx="10463213" cy="8297863"/>
          </a:xfrm>
          <a:prstGeom prst="rect">
            <a:avLst/>
          </a:prstGeom>
          <a:noFill/>
          <a:ln w="9525">
            <a:noFill/>
            <a:round/>
            <a:headEnd/>
            <a:tailEnd/>
          </a:ln>
          <a:effectLst/>
        </p:spPr>
        <p:txBody>
          <a:bodyPr vert="horz" wrap="square" lIns="50760" tIns="50760" rIns="50760" bIns="50760" numCol="1" anchor="ctr"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Tree>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Lst>
  <p:txStyles>
    <p:titleStyle>
      <a:lvl1pPr algn="ctr" defTabSz="449263" rtl="0" fontAlgn="base">
        <a:spcBef>
          <a:spcPct val="0"/>
        </a:spcBef>
        <a:spcAft>
          <a:spcPct val="0"/>
        </a:spcAft>
        <a:buClr>
          <a:srgbClr val="000000"/>
        </a:buClr>
        <a:buSzPct val="100000"/>
        <a:buFont typeface="Times New Roman" pitchFamily="16" charset="0"/>
        <a:defRPr sz="8400">
          <a:solidFill>
            <a:srgbClr val="000000"/>
          </a:solidFill>
          <a:latin typeface="+mj-lt"/>
          <a:ea typeface="+mj-ea"/>
          <a:cs typeface="+mj-cs"/>
        </a:defRPr>
      </a:lvl1pPr>
      <a:lvl2pPr marL="742950" indent="-285750" algn="ctr" defTabSz="449263" rtl="0" fontAlgn="base">
        <a:spcBef>
          <a:spcPct val="0"/>
        </a:spcBef>
        <a:spcAft>
          <a:spcPct val="0"/>
        </a:spcAft>
        <a:buClr>
          <a:srgbClr val="000000"/>
        </a:buClr>
        <a:buSzPct val="100000"/>
        <a:buFont typeface="Times New Roman" pitchFamily="16" charset="0"/>
        <a:defRPr sz="8400">
          <a:solidFill>
            <a:srgbClr val="000000"/>
          </a:solidFill>
          <a:latin typeface="Gill Sans" charset="0"/>
          <a:ea typeface="ヒラギノ角ゴ ProN W3" charset="0"/>
          <a:cs typeface="ヒラギノ角ゴ ProN W3" charset="0"/>
        </a:defRPr>
      </a:lvl2pPr>
      <a:lvl3pPr marL="1143000" indent="-228600" algn="ctr" defTabSz="449263" rtl="0" fontAlgn="base">
        <a:spcBef>
          <a:spcPct val="0"/>
        </a:spcBef>
        <a:spcAft>
          <a:spcPct val="0"/>
        </a:spcAft>
        <a:buClr>
          <a:srgbClr val="000000"/>
        </a:buClr>
        <a:buSzPct val="100000"/>
        <a:buFont typeface="Times New Roman" pitchFamily="16" charset="0"/>
        <a:defRPr sz="8400">
          <a:solidFill>
            <a:srgbClr val="000000"/>
          </a:solidFill>
          <a:latin typeface="Gill Sans" charset="0"/>
          <a:ea typeface="ヒラギノ角ゴ ProN W3" charset="0"/>
          <a:cs typeface="ヒラギノ角ゴ ProN W3" charset="0"/>
        </a:defRPr>
      </a:lvl3pPr>
      <a:lvl4pPr marL="1600200" indent="-228600" algn="ctr" defTabSz="449263" rtl="0" fontAlgn="base">
        <a:spcBef>
          <a:spcPct val="0"/>
        </a:spcBef>
        <a:spcAft>
          <a:spcPct val="0"/>
        </a:spcAft>
        <a:buClr>
          <a:srgbClr val="000000"/>
        </a:buClr>
        <a:buSzPct val="100000"/>
        <a:buFont typeface="Times New Roman" pitchFamily="16" charset="0"/>
        <a:defRPr sz="8400">
          <a:solidFill>
            <a:srgbClr val="000000"/>
          </a:solidFill>
          <a:latin typeface="Gill Sans" charset="0"/>
          <a:ea typeface="ヒラギノ角ゴ ProN W3" charset="0"/>
          <a:cs typeface="ヒラギノ角ゴ ProN W3" charset="0"/>
        </a:defRPr>
      </a:lvl4pPr>
      <a:lvl5pPr marL="2057400" indent="-228600" algn="ctr" defTabSz="449263" rtl="0" fontAlgn="base">
        <a:spcBef>
          <a:spcPct val="0"/>
        </a:spcBef>
        <a:spcAft>
          <a:spcPct val="0"/>
        </a:spcAft>
        <a:buClr>
          <a:srgbClr val="000000"/>
        </a:buClr>
        <a:buSzPct val="100000"/>
        <a:buFont typeface="Times New Roman" pitchFamily="16" charset="0"/>
        <a:defRPr sz="8400">
          <a:solidFill>
            <a:srgbClr val="000000"/>
          </a:solidFill>
          <a:latin typeface="Gill Sans" charset="0"/>
          <a:ea typeface="ヒラギノ角ゴ ProN W3" charset="0"/>
          <a:cs typeface="ヒラギノ角ゴ ProN W3" charset="0"/>
        </a:defRPr>
      </a:lvl5pPr>
      <a:lvl6pPr marL="2514600" indent="-228600" algn="ctr" defTabSz="449263" rtl="0" fontAlgn="base">
        <a:spcBef>
          <a:spcPct val="0"/>
        </a:spcBef>
        <a:spcAft>
          <a:spcPct val="0"/>
        </a:spcAft>
        <a:buClr>
          <a:srgbClr val="000000"/>
        </a:buClr>
        <a:buSzPct val="100000"/>
        <a:buFont typeface="Times New Roman" pitchFamily="16" charset="0"/>
        <a:defRPr sz="8400">
          <a:solidFill>
            <a:srgbClr val="000000"/>
          </a:solidFill>
          <a:latin typeface="Gill Sans" charset="0"/>
          <a:ea typeface="ヒラギノ角ゴ ProN W3" charset="0"/>
          <a:cs typeface="ヒラギノ角ゴ ProN W3" charset="0"/>
        </a:defRPr>
      </a:lvl6pPr>
      <a:lvl7pPr marL="2971800" indent="-228600" algn="ctr" defTabSz="449263" rtl="0" fontAlgn="base">
        <a:spcBef>
          <a:spcPct val="0"/>
        </a:spcBef>
        <a:spcAft>
          <a:spcPct val="0"/>
        </a:spcAft>
        <a:buClr>
          <a:srgbClr val="000000"/>
        </a:buClr>
        <a:buSzPct val="100000"/>
        <a:buFont typeface="Times New Roman" pitchFamily="16" charset="0"/>
        <a:defRPr sz="8400">
          <a:solidFill>
            <a:srgbClr val="000000"/>
          </a:solidFill>
          <a:latin typeface="Gill Sans" charset="0"/>
          <a:ea typeface="ヒラギノ角ゴ ProN W3" charset="0"/>
          <a:cs typeface="ヒラギノ角ゴ ProN W3" charset="0"/>
        </a:defRPr>
      </a:lvl7pPr>
      <a:lvl8pPr marL="3429000" indent="-228600" algn="ctr" defTabSz="449263" rtl="0" fontAlgn="base">
        <a:spcBef>
          <a:spcPct val="0"/>
        </a:spcBef>
        <a:spcAft>
          <a:spcPct val="0"/>
        </a:spcAft>
        <a:buClr>
          <a:srgbClr val="000000"/>
        </a:buClr>
        <a:buSzPct val="100000"/>
        <a:buFont typeface="Times New Roman" pitchFamily="16" charset="0"/>
        <a:defRPr sz="8400">
          <a:solidFill>
            <a:srgbClr val="000000"/>
          </a:solidFill>
          <a:latin typeface="Gill Sans" charset="0"/>
          <a:ea typeface="ヒラギノ角ゴ ProN W3" charset="0"/>
          <a:cs typeface="ヒラギノ角ゴ ProN W3" charset="0"/>
        </a:defRPr>
      </a:lvl8pPr>
      <a:lvl9pPr marL="3886200" indent="-228600" algn="ctr" defTabSz="449263" rtl="0" fontAlgn="base">
        <a:spcBef>
          <a:spcPct val="0"/>
        </a:spcBef>
        <a:spcAft>
          <a:spcPct val="0"/>
        </a:spcAft>
        <a:buClr>
          <a:srgbClr val="000000"/>
        </a:buClr>
        <a:buSzPct val="100000"/>
        <a:buFont typeface="Times New Roman" pitchFamily="16" charset="0"/>
        <a:defRPr sz="8400">
          <a:solidFill>
            <a:srgbClr val="000000"/>
          </a:solidFill>
          <a:latin typeface="Gill Sans" charset="0"/>
          <a:ea typeface="ヒラギノ角ゴ ProN W3" charset="0"/>
          <a:cs typeface="ヒラギノ角ゴ ProN W3" charset="0"/>
        </a:defRPr>
      </a:lvl9pPr>
    </p:titleStyle>
    <p:bodyStyle>
      <a:lvl1pPr marL="342900" indent="-342900" algn="l" defTabSz="449263" rtl="0" fontAlgn="base">
        <a:spcBef>
          <a:spcPts val="2400"/>
        </a:spcBef>
        <a:spcAft>
          <a:spcPct val="0"/>
        </a:spcAft>
        <a:buClr>
          <a:srgbClr val="000000"/>
        </a:buClr>
        <a:buSzPct val="100000"/>
        <a:buFont typeface="Times New Roman" pitchFamily="16" charset="0"/>
        <a:defRPr sz="4200">
          <a:solidFill>
            <a:srgbClr val="000000"/>
          </a:solidFill>
          <a:latin typeface="+mn-lt"/>
          <a:ea typeface="+mn-ea"/>
          <a:cs typeface="+mn-cs"/>
        </a:defRPr>
      </a:lvl1pPr>
      <a:lvl2pPr marL="742950" indent="-285750" algn="l" defTabSz="449263" rtl="0" fontAlgn="base">
        <a:spcBef>
          <a:spcPts val="2400"/>
        </a:spcBef>
        <a:spcAft>
          <a:spcPct val="0"/>
        </a:spcAft>
        <a:buClr>
          <a:srgbClr val="000000"/>
        </a:buClr>
        <a:buSzPct val="100000"/>
        <a:buFont typeface="Times New Roman" pitchFamily="16" charset="0"/>
        <a:defRPr sz="4200">
          <a:solidFill>
            <a:srgbClr val="000000"/>
          </a:solidFill>
          <a:latin typeface="+mn-lt"/>
          <a:ea typeface="+mn-ea"/>
          <a:cs typeface="+mn-cs"/>
        </a:defRPr>
      </a:lvl2pPr>
      <a:lvl3pPr marL="1143000" indent="-228600" algn="l" defTabSz="449263" rtl="0" fontAlgn="base">
        <a:spcBef>
          <a:spcPts val="2400"/>
        </a:spcBef>
        <a:spcAft>
          <a:spcPct val="0"/>
        </a:spcAft>
        <a:buClr>
          <a:srgbClr val="000000"/>
        </a:buClr>
        <a:buSzPct val="100000"/>
        <a:buFont typeface="Times New Roman" pitchFamily="16" charset="0"/>
        <a:defRPr sz="4200">
          <a:solidFill>
            <a:srgbClr val="000000"/>
          </a:solidFill>
          <a:latin typeface="+mn-lt"/>
          <a:ea typeface="+mn-ea"/>
          <a:cs typeface="+mn-cs"/>
        </a:defRPr>
      </a:lvl3pPr>
      <a:lvl4pPr marL="1600200" indent="-228600" algn="l" defTabSz="449263" rtl="0" fontAlgn="base">
        <a:spcBef>
          <a:spcPts val="2400"/>
        </a:spcBef>
        <a:spcAft>
          <a:spcPct val="0"/>
        </a:spcAft>
        <a:buClr>
          <a:srgbClr val="000000"/>
        </a:buClr>
        <a:buSzPct val="100000"/>
        <a:buFont typeface="Times New Roman" pitchFamily="16" charset="0"/>
        <a:defRPr sz="4200">
          <a:solidFill>
            <a:srgbClr val="000000"/>
          </a:solidFill>
          <a:latin typeface="+mn-lt"/>
          <a:ea typeface="+mn-ea"/>
          <a:cs typeface="+mn-cs"/>
        </a:defRPr>
      </a:lvl4pPr>
      <a:lvl5pPr marL="2057400" indent="-228600" algn="l" defTabSz="449263" rtl="0" fontAlgn="base">
        <a:spcBef>
          <a:spcPts val="2400"/>
        </a:spcBef>
        <a:spcAft>
          <a:spcPct val="0"/>
        </a:spcAft>
        <a:buClr>
          <a:srgbClr val="000000"/>
        </a:buClr>
        <a:buSzPct val="100000"/>
        <a:buFont typeface="Times New Roman" pitchFamily="16" charset="0"/>
        <a:defRPr sz="4200">
          <a:solidFill>
            <a:srgbClr val="000000"/>
          </a:solidFill>
          <a:latin typeface="+mn-lt"/>
          <a:ea typeface="+mn-ea"/>
          <a:cs typeface="+mn-cs"/>
        </a:defRPr>
      </a:lvl5pPr>
      <a:lvl6pPr marL="2514600" indent="-228600" algn="l" defTabSz="449263" rtl="0" fontAlgn="base">
        <a:spcBef>
          <a:spcPts val="2400"/>
        </a:spcBef>
        <a:spcAft>
          <a:spcPct val="0"/>
        </a:spcAft>
        <a:buClr>
          <a:srgbClr val="000000"/>
        </a:buClr>
        <a:buSzPct val="100000"/>
        <a:buFont typeface="Times New Roman" pitchFamily="16" charset="0"/>
        <a:defRPr sz="4200">
          <a:solidFill>
            <a:srgbClr val="000000"/>
          </a:solidFill>
          <a:latin typeface="+mn-lt"/>
          <a:ea typeface="+mn-ea"/>
          <a:cs typeface="+mn-cs"/>
        </a:defRPr>
      </a:lvl6pPr>
      <a:lvl7pPr marL="2971800" indent="-228600" algn="l" defTabSz="449263" rtl="0" fontAlgn="base">
        <a:spcBef>
          <a:spcPts val="2400"/>
        </a:spcBef>
        <a:spcAft>
          <a:spcPct val="0"/>
        </a:spcAft>
        <a:buClr>
          <a:srgbClr val="000000"/>
        </a:buClr>
        <a:buSzPct val="100000"/>
        <a:buFont typeface="Times New Roman" pitchFamily="16" charset="0"/>
        <a:defRPr sz="4200">
          <a:solidFill>
            <a:srgbClr val="000000"/>
          </a:solidFill>
          <a:latin typeface="+mn-lt"/>
          <a:ea typeface="+mn-ea"/>
          <a:cs typeface="+mn-cs"/>
        </a:defRPr>
      </a:lvl7pPr>
      <a:lvl8pPr marL="3429000" indent="-228600" algn="l" defTabSz="449263" rtl="0" fontAlgn="base">
        <a:spcBef>
          <a:spcPts val="2400"/>
        </a:spcBef>
        <a:spcAft>
          <a:spcPct val="0"/>
        </a:spcAft>
        <a:buClr>
          <a:srgbClr val="000000"/>
        </a:buClr>
        <a:buSzPct val="100000"/>
        <a:buFont typeface="Times New Roman" pitchFamily="16" charset="0"/>
        <a:defRPr sz="4200">
          <a:solidFill>
            <a:srgbClr val="000000"/>
          </a:solidFill>
          <a:latin typeface="+mn-lt"/>
          <a:ea typeface="+mn-ea"/>
          <a:cs typeface="+mn-cs"/>
        </a:defRPr>
      </a:lvl8pPr>
      <a:lvl9pPr marL="3886200" indent="-228600" algn="l" defTabSz="449263" rtl="0" fontAlgn="base">
        <a:spcBef>
          <a:spcPts val="2400"/>
        </a:spcBef>
        <a:spcAft>
          <a:spcPct val="0"/>
        </a:spcAft>
        <a:buClr>
          <a:srgbClr val="000000"/>
        </a:buClr>
        <a:buSzPct val="100000"/>
        <a:buFont typeface="Times New Roman" pitchFamily="16" charset="0"/>
        <a:defRPr sz="4200">
          <a:solidFill>
            <a:srgbClr val="000000"/>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121" name="Rectangle 1"/>
          <p:cNvSpPr>
            <a:spLocks noGrp="1" noChangeArrowheads="1"/>
          </p:cNvSpPr>
          <p:nvPr>
            <p:ph type="title"/>
          </p:nvPr>
        </p:nvSpPr>
        <p:spPr bwMode="auto">
          <a:xfrm>
            <a:off x="1270000" y="142875"/>
            <a:ext cx="10463213" cy="2660650"/>
          </a:xfrm>
          <a:prstGeom prst="rect">
            <a:avLst/>
          </a:prstGeom>
          <a:noFill/>
          <a:ln w="9525">
            <a:noFill/>
            <a:round/>
            <a:headEnd/>
            <a:tailEnd/>
          </a:ln>
          <a:effectLst/>
        </p:spPr>
        <p:txBody>
          <a:bodyPr vert="horz" wrap="square" lIns="50760" tIns="50760" rIns="50760" bIns="50760" numCol="1" anchor="ctr" anchorCtr="0" compatLnSpc="1">
            <a:prstTxWarp prst="textNoShape">
              <a:avLst/>
            </a:prstTxWarp>
          </a:bodyPr>
          <a:lstStyle/>
          <a:p>
            <a:pPr lvl="0"/>
            <a:r>
              <a:rPr lang="en-GB" smtClean="0"/>
              <a:t>Click to edit the title text format</a:t>
            </a:r>
          </a:p>
        </p:txBody>
      </p:sp>
      <p:sp>
        <p:nvSpPr>
          <p:cNvPr id="5122" name="Rectangle 2"/>
          <p:cNvSpPr>
            <a:spLocks noGrp="1" noChangeArrowheads="1"/>
          </p:cNvSpPr>
          <p:nvPr>
            <p:ph type="body" idx="1"/>
          </p:nvPr>
        </p:nvSpPr>
        <p:spPr bwMode="auto">
          <a:xfrm>
            <a:off x="1270000" y="-254000"/>
            <a:ext cx="5040313" cy="11758613"/>
          </a:xfrm>
          <a:prstGeom prst="rect">
            <a:avLst/>
          </a:prstGeom>
          <a:noFill/>
          <a:ln w="9525">
            <a:noFill/>
            <a:round/>
            <a:headEnd/>
            <a:tailEnd/>
          </a:ln>
          <a:effectLst/>
        </p:spPr>
        <p:txBody>
          <a:bodyPr vert="horz" wrap="square" lIns="50760" tIns="50760" rIns="50760" bIns="50760" numCol="1" anchor="ctr"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Tree>
  </p:cSld>
  <p:clrMap bg1="lt1" tx1="dk1" bg2="lt2" tx2="dk2" accent1="accent1" accent2="accent2" accent3="accent3" accent4="accent4" accent5="accent5" accent6="accent6" hlink="hlink" folHlink="folHlink"/>
  <p:sldLayoutIdLst>
    <p:sldLayoutId id="2147483706" r:id="rId1"/>
    <p:sldLayoutId id="2147483707" r:id="rId2"/>
    <p:sldLayoutId id="2147483708" r:id="rId3"/>
    <p:sldLayoutId id="2147483709" r:id="rId4"/>
    <p:sldLayoutId id="2147483710" r:id="rId5"/>
    <p:sldLayoutId id="2147483711" r:id="rId6"/>
    <p:sldLayoutId id="2147483712" r:id="rId7"/>
    <p:sldLayoutId id="2147483713" r:id="rId8"/>
    <p:sldLayoutId id="2147483714" r:id="rId9"/>
    <p:sldLayoutId id="2147483715" r:id="rId10"/>
    <p:sldLayoutId id="2147483716" r:id="rId11"/>
  </p:sldLayoutIdLst>
  <p:txStyles>
    <p:titleStyle>
      <a:lvl1pPr algn="ctr" defTabSz="449263" rtl="0" fontAlgn="base">
        <a:spcBef>
          <a:spcPct val="0"/>
        </a:spcBef>
        <a:spcAft>
          <a:spcPct val="0"/>
        </a:spcAft>
        <a:buClr>
          <a:srgbClr val="000000"/>
        </a:buClr>
        <a:buSzPct val="100000"/>
        <a:buFont typeface="Times New Roman" pitchFamily="16" charset="0"/>
        <a:defRPr sz="8400">
          <a:solidFill>
            <a:srgbClr val="000000"/>
          </a:solidFill>
          <a:latin typeface="+mj-lt"/>
          <a:ea typeface="+mj-ea"/>
          <a:cs typeface="+mj-cs"/>
        </a:defRPr>
      </a:lvl1pPr>
      <a:lvl2pPr marL="742950" indent="-285750" algn="ctr" defTabSz="449263" rtl="0" fontAlgn="base">
        <a:spcBef>
          <a:spcPct val="0"/>
        </a:spcBef>
        <a:spcAft>
          <a:spcPct val="0"/>
        </a:spcAft>
        <a:buClr>
          <a:srgbClr val="000000"/>
        </a:buClr>
        <a:buSzPct val="100000"/>
        <a:buFont typeface="Times New Roman" pitchFamily="16" charset="0"/>
        <a:defRPr sz="8400">
          <a:solidFill>
            <a:srgbClr val="000000"/>
          </a:solidFill>
          <a:latin typeface="Gill Sans" charset="0"/>
          <a:ea typeface="ヒラギノ角ゴ ProN W3" charset="0"/>
          <a:cs typeface="ヒラギノ角ゴ ProN W3" charset="0"/>
        </a:defRPr>
      </a:lvl2pPr>
      <a:lvl3pPr marL="1143000" indent="-228600" algn="ctr" defTabSz="449263" rtl="0" fontAlgn="base">
        <a:spcBef>
          <a:spcPct val="0"/>
        </a:spcBef>
        <a:spcAft>
          <a:spcPct val="0"/>
        </a:spcAft>
        <a:buClr>
          <a:srgbClr val="000000"/>
        </a:buClr>
        <a:buSzPct val="100000"/>
        <a:buFont typeface="Times New Roman" pitchFamily="16" charset="0"/>
        <a:defRPr sz="8400">
          <a:solidFill>
            <a:srgbClr val="000000"/>
          </a:solidFill>
          <a:latin typeface="Gill Sans" charset="0"/>
          <a:ea typeface="ヒラギノ角ゴ ProN W3" charset="0"/>
          <a:cs typeface="ヒラギノ角ゴ ProN W3" charset="0"/>
        </a:defRPr>
      </a:lvl3pPr>
      <a:lvl4pPr marL="1600200" indent="-228600" algn="ctr" defTabSz="449263" rtl="0" fontAlgn="base">
        <a:spcBef>
          <a:spcPct val="0"/>
        </a:spcBef>
        <a:spcAft>
          <a:spcPct val="0"/>
        </a:spcAft>
        <a:buClr>
          <a:srgbClr val="000000"/>
        </a:buClr>
        <a:buSzPct val="100000"/>
        <a:buFont typeface="Times New Roman" pitchFamily="16" charset="0"/>
        <a:defRPr sz="8400">
          <a:solidFill>
            <a:srgbClr val="000000"/>
          </a:solidFill>
          <a:latin typeface="Gill Sans" charset="0"/>
          <a:ea typeface="ヒラギノ角ゴ ProN W3" charset="0"/>
          <a:cs typeface="ヒラギノ角ゴ ProN W3" charset="0"/>
        </a:defRPr>
      </a:lvl4pPr>
      <a:lvl5pPr marL="2057400" indent="-228600" algn="ctr" defTabSz="449263" rtl="0" fontAlgn="base">
        <a:spcBef>
          <a:spcPct val="0"/>
        </a:spcBef>
        <a:spcAft>
          <a:spcPct val="0"/>
        </a:spcAft>
        <a:buClr>
          <a:srgbClr val="000000"/>
        </a:buClr>
        <a:buSzPct val="100000"/>
        <a:buFont typeface="Times New Roman" pitchFamily="16" charset="0"/>
        <a:defRPr sz="8400">
          <a:solidFill>
            <a:srgbClr val="000000"/>
          </a:solidFill>
          <a:latin typeface="Gill Sans" charset="0"/>
          <a:ea typeface="ヒラギノ角ゴ ProN W3" charset="0"/>
          <a:cs typeface="ヒラギノ角ゴ ProN W3" charset="0"/>
        </a:defRPr>
      </a:lvl5pPr>
      <a:lvl6pPr marL="2514600" indent="-228600" algn="ctr" defTabSz="449263" rtl="0" fontAlgn="base">
        <a:spcBef>
          <a:spcPct val="0"/>
        </a:spcBef>
        <a:spcAft>
          <a:spcPct val="0"/>
        </a:spcAft>
        <a:buClr>
          <a:srgbClr val="000000"/>
        </a:buClr>
        <a:buSzPct val="100000"/>
        <a:buFont typeface="Times New Roman" pitchFamily="16" charset="0"/>
        <a:defRPr sz="8400">
          <a:solidFill>
            <a:srgbClr val="000000"/>
          </a:solidFill>
          <a:latin typeface="Gill Sans" charset="0"/>
          <a:ea typeface="ヒラギノ角ゴ ProN W3" charset="0"/>
          <a:cs typeface="ヒラギノ角ゴ ProN W3" charset="0"/>
        </a:defRPr>
      </a:lvl6pPr>
      <a:lvl7pPr marL="2971800" indent="-228600" algn="ctr" defTabSz="449263" rtl="0" fontAlgn="base">
        <a:spcBef>
          <a:spcPct val="0"/>
        </a:spcBef>
        <a:spcAft>
          <a:spcPct val="0"/>
        </a:spcAft>
        <a:buClr>
          <a:srgbClr val="000000"/>
        </a:buClr>
        <a:buSzPct val="100000"/>
        <a:buFont typeface="Times New Roman" pitchFamily="16" charset="0"/>
        <a:defRPr sz="8400">
          <a:solidFill>
            <a:srgbClr val="000000"/>
          </a:solidFill>
          <a:latin typeface="Gill Sans" charset="0"/>
          <a:ea typeface="ヒラギノ角ゴ ProN W3" charset="0"/>
          <a:cs typeface="ヒラギノ角ゴ ProN W3" charset="0"/>
        </a:defRPr>
      </a:lvl7pPr>
      <a:lvl8pPr marL="3429000" indent="-228600" algn="ctr" defTabSz="449263" rtl="0" fontAlgn="base">
        <a:spcBef>
          <a:spcPct val="0"/>
        </a:spcBef>
        <a:spcAft>
          <a:spcPct val="0"/>
        </a:spcAft>
        <a:buClr>
          <a:srgbClr val="000000"/>
        </a:buClr>
        <a:buSzPct val="100000"/>
        <a:buFont typeface="Times New Roman" pitchFamily="16" charset="0"/>
        <a:defRPr sz="8400">
          <a:solidFill>
            <a:srgbClr val="000000"/>
          </a:solidFill>
          <a:latin typeface="Gill Sans" charset="0"/>
          <a:ea typeface="ヒラギノ角ゴ ProN W3" charset="0"/>
          <a:cs typeface="ヒラギノ角ゴ ProN W3" charset="0"/>
        </a:defRPr>
      </a:lvl8pPr>
      <a:lvl9pPr marL="3886200" indent="-228600" algn="ctr" defTabSz="449263" rtl="0" fontAlgn="base">
        <a:spcBef>
          <a:spcPct val="0"/>
        </a:spcBef>
        <a:spcAft>
          <a:spcPct val="0"/>
        </a:spcAft>
        <a:buClr>
          <a:srgbClr val="000000"/>
        </a:buClr>
        <a:buSzPct val="100000"/>
        <a:buFont typeface="Times New Roman" pitchFamily="16" charset="0"/>
        <a:defRPr sz="8400">
          <a:solidFill>
            <a:srgbClr val="000000"/>
          </a:solidFill>
          <a:latin typeface="Gill Sans" charset="0"/>
          <a:ea typeface="ヒラギノ角ゴ ProN W3" charset="0"/>
          <a:cs typeface="ヒラギノ角ゴ ProN W3" charset="0"/>
        </a:defRPr>
      </a:lvl9pPr>
    </p:titleStyle>
    <p:bodyStyle>
      <a:lvl1pPr marL="342900" indent="-342900" algn="l" defTabSz="449263" rtl="0" fontAlgn="base">
        <a:spcBef>
          <a:spcPts val="3800"/>
        </a:spcBef>
        <a:spcAft>
          <a:spcPct val="0"/>
        </a:spcAft>
        <a:buClr>
          <a:srgbClr val="000000"/>
        </a:buClr>
        <a:buSzPct val="100000"/>
        <a:buFont typeface="Times New Roman" pitchFamily="16" charset="0"/>
        <a:defRPr sz="3200">
          <a:solidFill>
            <a:srgbClr val="000000"/>
          </a:solidFill>
          <a:latin typeface="+mn-lt"/>
          <a:ea typeface="+mn-ea"/>
          <a:cs typeface="+mn-cs"/>
        </a:defRPr>
      </a:lvl1pPr>
      <a:lvl2pPr marL="742950" indent="-285750" algn="l" defTabSz="449263" rtl="0" fontAlgn="base">
        <a:spcBef>
          <a:spcPts val="3800"/>
        </a:spcBef>
        <a:spcAft>
          <a:spcPct val="0"/>
        </a:spcAft>
        <a:buClr>
          <a:srgbClr val="000000"/>
        </a:buClr>
        <a:buSzPct val="100000"/>
        <a:buFont typeface="Times New Roman" pitchFamily="16" charset="0"/>
        <a:defRPr sz="3200">
          <a:solidFill>
            <a:srgbClr val="000000"/>
          </a:solidFill>
          <a:latin typeface="+mn-lt"/>
          <a:ea typeface="+mn-ea"/>
          <a:cs typeface="+mn-cs"/>
        </a:defRPr>
      </a:lvl2pPr>
      <a:lvl3pPr marL="1143000" indent="-228600" algn="l" defTabSz="449263" rtl="0" fontAlgn="base">
        <a:spcBef>
          <a:spcPts val="3800"/>
        </a:spcBef>
        <a:spcAft>
          <a:spcPct val="0"/>
        </a:spcAft>
        <a:buClr>
          <a:srgbClr val="000000"/>
        </a:buClr>
        <a:buSzPct val="100000"/>
        <a:buFont typeface="Times New Roman" pitchFamily="16" charset="0"/>
        <a:defRPr sz="3200">
          <a:solidFill>
            <a:srgbClr val="000000"/>
          </a:solidFill>
          <a:latin typeface="+mn-lt"/>
          <a:ea typeface="+mn-ea"/>
          <a:cs typeface="+mn-cs"/>
        </a:defRPr>
      </a:lvl3pPr>
      <a:lvl4pPr marL="1600200" indent="-228600" algn="l" defTabSz="449263" rtl="0" fontAlgn="base">
        <a:spcBef>
          <a:spcPts val="3800"/>
        </a:spcBef>
        <a:spcAft>
          <a:spcPct val="0"/>
        </a:spcAft>
        <a:buClr>
          <a:srgbClr val="000000"/>
        </a:buClr>
        <a:buSzPct val="100000"/>
        <a:buFont typeface="Times New Roman" pitchFamily="16" charset="0"/>
        <a:defRPr sz="3200">
          <a:solidFill>
            <a:srgbClr val="000000"/>
          </a:solidFill>
          <a:latin typeface="+mn-lt"/>
          <a:ea typeface="+mn-ea"/>
          <a:cs typeface="+mn-cs"/>
        </a:defRPr>
      </a:lvl4pPr>
      <a:lvl5pPr marL="2057400" indent="-228600" algn="l" defTabSz="449263" rtl="0" fontAlgn="base">
        <a:spcBef>
          <a:spcPts val="3800"/>
        </a:spcBef>
        <a:spcAft>
          <a:spcPct val="0"/>
        </a:spcAft>
        <a:buClr>
          <a:srgbClr val="000000"/>
        </a:buClr>
        <a:buSzPct val="100000"/>
        <a:buFont typeface="Times New Roman" pitchFamily="16" charset="0"/>
        <a:defRPr sz="3200">
          <a:solidFill>
            <a:srgbClr val="000000"/>
          </a:solidFill>
          <a:latin typeface="+mn-lt"/>
          <a:ea typeface="+mn-ea"/>
          <a:cs typeface="+mn-cs"/>
        </a:defRPr>
      </a:lvl5pPr>
      <a:lvl6pPr marL="2514600" indent="-228600" algn="l" defTabSz="449263" rtl="0" fontAlgn="base">
        <a:spcBef>
          <a:spcPts val="3800"/>
        </a:spcBef>
        <a:spcAft>
          <a:spcPct val="0"/>
        </a:spcAft>
        <a:buClr>
          <a:srgbClr val="000000"/>
        </a:buClr>
        <a:buSzPct val="100000"/>
        <a:buFont typeface="Times New Roman" pitchFamily="16" charset="0"/>
        <a:defRPr sz="3200">
          <a:solidFill>
            <a:srgbClr val="000000"/>
          </a:solidFill>
          <a:latin typeface="+mn-lt"/>
          <a:ea typeface="+mn-ea"/>
          <a:cs typeface="+mn-cs"/>
        </a:defRPr>
      </a:lvl6pPr>
      <a:lvl7pPr marL="2971800" indent="-228600" algn="l" defTabSz="449263" rtl="0" fontAlgn="base">
        <a:spcBef>
          <a:spcPts val="3800"/>
        </a:spcBef>
        <a:spcAft>
          <a:spcPct val="0"/>
        </a:spcAft>
        <a:buClr>
          <a:srgbClr val="000000"/>
        </a:buClr>
        <a:buSzPct val="100000"/>
        <a:buFont typeface="Times New Roman" pitchFamily="16" charset="0"/>
        <a:defRPr sz="3200">
          <a:solidFill>
            <a:srgbClr val="000000"/>
          </a:solidFill>
          <a:latin typeface="+mn-lt"/>
          <a:ea typeface="+mn-ea"/>
          <a:cs typeface="+mn-cs"/>
        </a:defRPr>
      </a:lvl7pPr>
      <a:lvl8pPr marL="3429000" indent="-228600" algn="l" defTabSz="449263" rtl="0" fontAlgn="base">
        <a:spcBef>
          <a:spcPts val="3800"/>
        </a:spcBef>
        <a:spcAft>
          <a:spcPct val="0"/>
        </a:spcAft>
        <a:buClr>
          <a:srgbClr val="000000"/>
        </a:buClr>
        <a:buSzPct val="100000"/>
        <a:buFont typeface="Times New Roman" pitchFamily="16" charset="0"/>
        <a:defRPr sz="3200">
          <a:solidFill>
            <a:srgbClr val="000000"/>
          </a:solidFill>
          <a:latin typeface="+mn-lt"/>
          <a:ea typeface="+mn-ea"/>
          <a:cs typeface="+mn-cs"/>
        </a:defRPr>
      </a:lvl8pPr>
      <a:lvl9pPr marL="3886200" indent="-228600" algn="l" defTabSz="449263" rtl="0" fontAlgn="base">
        <a:spcBef>
          <a:spcPts val="3800"/>
        </a:spcBef>
        <a:spcAft>
          <a:spcPct val="0"/>
        </a:spcAft>
        <a:buClr>
          <a:srgbClr val="000000"/>
        </a:buClr>
        <a:buSzPct val="100000"/>
        <a:buFont typeface="Times New Roman" pitchFamily="16" charset="0"/>
        <a:defRPr sz="3200">
          <a:solidFill>
            <a:srgbClr val="000000"/>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45" name="Rectangle 1"/>
          <p:cNvSpPr>
            <a:spLocks noGrp="1" noChangeArrowheads="1"/>
          </p:cNvSpPr>
          <p:nvPr>
            <p:ph type="title"/>
          </p:nvPr>
        </p:nvSpPr>
        <p:spPr bwMode="auto">
          <a:xfrm>
            <a:off x="1270000" y="142875"/>
            <a:ext cx="10463213" cy="2660650"/>
          </a:xfrm>
          <a:prstGeom prst="rect">
            <a:avLst/>
          </a:prstGeom>
          <a:noFill/>
          <a:ln w="9525">
            <a:noFill/>
            <a:round/>
            <a:headEnd/>
            <a:tailEnd/>
          </a:ln>
          <a:effectLst/>
        </p:spPr>
        <p:txBody>
          <a:bodyPr vert="horz" wrap="square" lIns="50760" tIns="50760" rIns="50760" bIns="50760" numCol="1" anchor="ctr" anchorCtr="0" compatLnSpc="1">
            <a:prstTxWarp prst="textNoShape">
              <a:avLst/>
            </a:prstTxWarp>
          </a:bodyPr>
          <a:lstStyle/>
          <a:p>
            <a:pPr lvl="0"/>
            <a:r>
              <a:rPr lang="en-GB" smtClean="0"/>
              <a:t>Click to edit the title text format</a:t>
            </a:r>
          </a:p>
        </p:txBody>
      </p:sp>
      <p:sp>
        <p:nvSpPr>
          <p:cNvPr id="6146" name="Rectangle 2"/>
          <p:cNvSpPr>
            <a:spLocks noGrp="1" noChangeArrowheads="1"/>
          </p:cNvSpPr>
          <p:nvPr>
            <p:ph type="body" idx="1"/>
          </p:nvPr>
        </p:nvSpPr>
        <p:spPr bwMode="auto">
          <a:xfrm>
            <a:off x="650875" y="2282825"/>
            <a:ext cx="11701463" cy="64341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Tree>
  </p:cSld>
  <p:clrMap bg1="lt1" tx1="dk1" bg2="lt2" tx2="dk2" accent1="accent1" accent2="accent2" accent3="accent3" accent4="accent4" accent5="accent5" accent6="accent6" hlink="hlink" folHlink="folHlink"/>
  <p:sldLayoutIdLst>
    <p:sldLayoutId id="2147483717" r:id="rId1"/>
    <p:sldLayoutId id="2147483718" r:id="rId2"/>
    <p:sldLayoutId id="2147483719" r:id="rId3"/>
    <p:sldLayoutId id="2147483720" r:id="rId4"/>
    <p:sldLayoutId id="2147483721" r:id="rId5"/>
    <p:sldLayoutId id="2147483722" r:id="rId6"/>
    <p:sldLayoutId id="2147483723" r:id="rId7"/>
    <p:sldLayoutId id="2147483724" r:id="rId8"/>
    <p:sldLayoutId id="2147483725" r:id="rId9"/>
    <p:sldLayoutId id="2147483726" r:id="rId10"/>
    <p:sldLayoutId id="2147483727" r:id="rId11"/>
  </p:sldLayoutIdLst>
  <p:txStyles>
    <p:titleStyle>
      <a:lvl1pPr algn="ctr" defTabSz="449263" rtl="0" fontAlgn="base">
        <a:spcBef>
          <a:spcPct val="0"/>
        </a:spcBef>
        <a:spcAft>
          <a:spcPct val="0"/>
        </a:spcAft>
        <a:buClr>
          <a:srgbClr val="000000"/>
        </a:buClr>
        <a:buSzPct val="100000"/>
        <a:buFont typeface="Times New Roman" pitchFamily="16" charset="0"/>
        <a:defRPr sz="8400">
          <a:solidFill>
            <a:srgbClr val="000000"/>
          </a:solidFill>
          <a:latin typeface="+mj-lt"/>
          <a:ea typeface="+mj-ea"/>
          <a:cs typeface="+mj-cs"/>
        </a:defRPr>
      </a:lvl1pPr>
      <a:lvl2pPr marL="742950" indent="-285750" algn="ctr" defTabSz="449263" rtl="0" fontAlgn="base">
        <a:spcBef>
          <a:spcPct val="0"/>
        </a:spcBef>
        <a:spcAft>
          <a:spcPct val="0"/>
        </a:spcAft>
        <a:buClr>
          <a:srgbClr val="000000"/>
        </a:buClr>
        <a:buSzPct val="100000"/>
        <a:buFont typeface="Times New Roman" pitchFamily="16" charset="0"/>
        <a:defRPr sz="8400">
          <a:solidFill>
            <a:srgbClr val="000000"/>
          </a:solidFill>
          <a:latin typeface="Gill Sans" charset="0"/>
          <a:ea typeface="ヒラギノ角ゴ ProN W3" charset="0"/>
          <a:cs typeface="ヒラギノ角ゴ ProN W3" charset="0"/>
        </a:defRPr>
      </a:lvl2pPr>
      <a:lvl3pPr marL="1143000" indent="-228600" algn="ctr" defTabSz="449263" rtl="0" fontAlgn="base">
        <a:spcBef>
          <a:spcPct val="0"/>
        </a:spcBef>
        <a:spcAft>
          <a:spcPct val="0"/>
        </a:spcAft>
        <a:buClr>
          <a:srgbClr val="000000"/>
        </a:buClr>
        <a:buSzPct val="100000"/>
        <a:buFont typeface="Times New Roman" pitchFamily="16" charset="0"/>
        <a:defRPr sz="8400">
          <a:solidFill>
            <a:srgbClr val="000000"/>
          </a:solidFill>
          <a:latin typeface="Gill Sans" charset="0"/>
          <a:ea typeface="ヒラギノ角ゴ ProN W3" charset="0"/>
          <a:cs typeface="ヒラギノ角ゴ ProN W3" charset="0"/>
        </a:defRPr>
      </a:lvl3pPr>
      <a:lvl4pPr marL="1600200" indent="-228600" algn="ctr" defTabSz="449263" rtl="0" fontAlgn="base">
        <a:spcBef>
          <a:spcPct val="0"/>
        </a:spcBef>
        <a:spcAft>
          <a:spcPct val="0"/>
        </a:spcAft>
        <a:buClr>
          <a:srgbClr val="000000"/>
        </a:buClr>
        <a:buSzPct val="100000"/>
        <a:buFont typeface="Times New Roman" pitchFamily="16" charset="0"/>
        <a:defRPr sz="8400">
          <a:solidFill>
            <a:srgbClr val="000000"/>
          </a:solidFill>
          <a:latin typeface="Gill Sans" charset="0"/>
          <a:ea typeface="ヒラギノ角ゴ ProN W3" charset="0"/>
          <a:cs typeface="ヒラギノ角ゴ ProN W3" charset="0"/>
        </a:defRPr>
      </a:lvl4pPr>
      <a:lvl5pPr marL="2057400" indent="-228600" algn="ctr" defTabSz="449263" rtl="0" fontAlgn="base">
        <a:spcBef>
          <a:spcPct val="0"/>
        </a:spcBef>
        <a:spcAft>
          <a:spcPct val="0"/>
        </a:spcAft>
        <a:buClr>
          <a:srgbClr val="000000"/>
        </a:buClr>
        <a:buSzPct val="100000"/>
        <a:buFont typeface="Times New Roman" pitchFamily="16" charset="0"/>
        <a:defRPr sz="8400">
          <a:solidFill>
            <a:srgbClr val="000000"/>
          </a:solidFill>
          <a:latin typeface="Gill Sans" charset="0"/>
          <a:ea typeface="ヒラギノ角ゴ ProN W3" charset="0"/>
          <a:cs typeface="ヒラギノ角ゴ ProN W3" charset="0"/>
        </a:defRPr>
      </a:lvl5pPr>
      <a:lvl6pPr marL="2514600" indent="-228600" algn="ctr" defTabSz="449263" rtl="0" fontAlgn="base">
        <a:spcBef>
          <a:spcPct val="0"/>
        </a:spcBef>
        <a:spcAft>
          <a:spcPct val="0"/>
        </a:spcAft>
        <a:buClr>
          <a:srgbClr val="000000"/>
        </a:buClr>
        <a:buSzPct val="100000"/>
        <a:buFont typeface="Times New Roman" pitchFamily="16" charset="0"/>
        <a:defRPr sz="8400">
          <a:solidFill>
            <a:srgbClr val="000000"/>
          </a:solidFill>
          <a:latin typeface="Gill Sans" charset="0"/>
          <a:ea typeface="ヒラギノ角ゴ ProN W3" charset="0"/>
          <a:cs typeface="ヒラギノ角ゴ ProN W3" charset="0"/>
        </a:defRPr>
      </a:lvl6pPr>
      <a:lvl7pPr marL="2971800" indent="-228600" algn="ctr" defTabSz="449263" rtl="0" fontAlgn="base">
        <a:spcBef>
          <a:spcPct val="0"/>
        </a:spcBef>
        <a:spcAft>
          <a:spcPct val="0"/>
        </a:spcAft>
        <a:buClr>
          <a:srgbClr val="000000"/>
        </a:buClr>
        <a:buSzPct val="100000"/>
        <a:buFont typeface="Times New Roman" pitchFamily="16" charset="0"/>
        <a:defRPr sz="8400">
          <a:solidFill>
            <a:srgbClr val="000000"/>
          </a:solidFill>
          <a:latin typeface="Gill Sans" charset="0"/>
          <a:ea typeface="ヒラギノ角ゴ ProN W3" charset="0"/>
          <a:cs typeface="ヒラギノ角ゴ ProN W3" charset="0"/>
        </a:defRPr>
      </a:lvl7pPr>
      <a:lvl8pPr marL="3429000" indent="-228600" algn="ctr" defTabSz="449263" rtl="0" fontAlgn="base">
        <a:spcBef>
          <a:spcPct val="0"/>
        </a:spcBef>
        <a:spcAft>
          <a:spcPct val="0"/>
        </a:spcAft>
        <a:buClr>
          <a:srgbClr val="000000"/>
        </a:buClr>
        <a:buSzPct val="100000"/>
        <a:buFont typeface="Times New Roman" pitchFamily="16" charset="0"/>
        <a:defRPr sz="8400">
          <a:solidFill>
            <a:srgbClr val="000000"/>
          </a:solidFill>
          <a:latin typeface="Gill Sans" charset="0"/>
          <a:ea typeface="ヒラギノ角ゴ ProN W3" charset="0"/>
          <a:cs typeface="ヒラギノ角ゴ ProN W3" charset="0"/>
        </a:defRPr>
      </a:lvl8pPr>
      <a:lvl9pPr marL="3886200" indent="-228600" algn="ctr" defTabSz="449263" rtl="0" fontAlgn="base">
        <a:spcBef>
          <a:spcPct val="0"/>
        </a:spcBef>
        <a:spcAft>
          <a:spcPct val="0"/>
        </a:spcAft>
        <a:buClr>
          <a:srgbClr val="000000"/>
        </a:buClr>
        <a:buSzPct val="100000"/>
        <a:buFont typeface="Times New Roman" pitchFamily="16" charset="0"/>
        <a:defRPr sz="8400">
          <a:solidFill>
            <a:srgbClr val="000000"/>
          </a:solidFill>
          <a:latin typeface="Gill Sans" charset="0"/>
          <a:ea typeface="ヒラギノ角ゴ ProN W3" charset="0"/>
          <a:cs typeface="ヒラギノ角ゴ ProN W3" charset="0"/>
        </a:defRPr>
      </a:lvl9pPr>
    </p:titleStyle>
    <p:bodyStyle>
      <a:lvl1pPr marL="342900" indent="-342900" algn="l" defTabSz="449263" rtl="0" fontAlgn="base">
        <a:spcBef>
          <a:spcPts val="2400"/>
        </a:spcBef>
        <a:spcAft>
          <a:spcPct val="0"/>
        </a:spcAft>
        <a:buClr>
          <a:srgbClr val="000000"/>
        </a:buClr>
        <a:buSzPct val="100000"/>
        <a:buFont typeface="Times New Roman" pitchFamily="16" charset="0"/>
        <a:defRPr sz="4200">
          <a:solidFill>
            <a:srgbClr val="000000"/>
          </a:solidFill>
          <a:latin typeface="+mn-lt"/>
          <a:ea typeface="+mn-ea"/>
          <a:cs typeface="+mn-cs"/>
        </a:defRPr>
      </a:lvl1pPr>
      <a:lvl2pPr marL="742950" indent="-285750" algn="l" defTabSz="449263" rtl="0" fontAlgn="base">
        <a:spcBef>
          <a:spcPts val="2400"/>
        </a:spcBef>
        <a:spcAft>
          <a:spcPct val="0"/>
        </a:spcAft>
        <a:buClr>
          <a:srgbClr val="000000"/>
        </a:buClr>
        <a:buSzPct val="100000"/>
        <a:buFont typeface="Times New Roman" pitchFamily="16" charset="0"/>
        <a:defRPr sz="4200">
          <a:solidFill>
            <a:srgbClr val="000000"/>
          </a:solidFill>
          <a:latin typeface="+mn-lt"/>
          <a:ea typeface="+mn-ea"/>
          <a:cs typeface="+mn-cs"/>
        </a:defRPr>
      </a:lvl2pPr>
      <a:lvl3pPr marL="1143000" indent="-228600" algn="l" defTabSz="449263" rtl="0" fontAlgn="base">
        <a:spcBef>
          <a:spcPts val="2400"/>
        </a:spcBef>
        <a:spcAft>
          <a:spcPct val="0"/>
        </a:spcAft>
        <a:buClr>
          <a:srgbClr val="000000"/>
        </a:buClr>
        <a:buSzPct val="100000"/>
        <a:buFont typeface="Times New Roman" pitchFamily="16" charset="0"/>
        <a:defRPr sz="4200">
          <a:solidFill>
            <a:srgbClr val="000000"/>
          </a:solidFill>
          <a:latin typeface="+mn-lt"/>
          <a:ea typeface="+mn-ea"/>
          <a:cs typeface="+mn-cs"/>
        </a:defRPr>
      </a:lvl3pPr>
      <a:lvl4pPr marL="1600200" indent="-228600" algn="l" defTabSz="449263" rtl="0" fontAlgn="base">
        <a:spcBef>
          <a:spcPts val="2400"/>
        </a:spcBef>
        <a:spcAft>
          <a:spcPct val="0"/>
        </a:spcAft>
        <a:buClr>
          <a:srgbClr val="000000"/>
        </a:buClr>
        <a:buSzPct val="100000"/>
        <a:buFont typeface="Times New Roman" pitchFamily="16" charset="0"/>
        <a:defRPr sz="4200">
          <a:solidFill>
            <a:srgbClr val="000000"/>
          </a:solidFill>
          <a:latin typeface="+mn-lt"/>
          <a:ea typeface="+mn-ea"/>
          <a:cs typeface="+mn-cs"/>
        </a:defRPr>
      </a:lvl4pPr>
      <a:lvl5pPr marL="2057400" indent="-228600" algn="l" defTabSz="449263" rtl="0" fontAlgn="base">
        <a:spcBef>
          <a:spcPts val="2400"/>
        </a:spcBef>
        <a:spcAft>
          <a:spcPct val="0"/>
        </a:spcAft>
        <a:buClr>
          <a:srgbClr val="000000"/>
        </a:buClr>
        <a:buSzPct val="100000"/>
        <a:buFont typeface="Times New Roman" pitchFamily="16" charset="0"/>
        <a:defRPr sz="4200">
          <a:solidFill>
            <a:srgbClr val="000000"/>
          </a:solidFill>
          <a:latin typeface="+mn-lt"/>
          <a:ea typeface="+mn-ea"/>
          <a:cs typeface="+mn-cs"/>
        </a:defRPr>
      </a:lvl5pPr>
      <a:lvl6pPr marL="2514600" indent="-228600" algn="l" defTabSz="449263" rtl="0" fontAlgn="base">
        <a:spcBef>
          <a:spcPts val="2400"/>
        </a:spcBef>
        <a:spcAft>
          <a:spcPct val="0"/>
        </a:spcAft>
        <a:buClr>
          <a:srgbClr val="000000"/>
        </a:buClr>
        <a:buSzPct val="100000"/>
        <a:buFont typeface="Times New Roman" pitchFamily="16" charset="0"/>
        <a:defRPr sz="4200">
          <a:solidFill>
            <a:srgbClr val="000000"/>
          </a:solidFill>
          <a:latin typeface="+mn-lt"/>
          <a:ea typeface="+mn-ea"/>
          <a:cs typeface="+mn-cs"/>
        </a:defRPr>
      </a:lvl6pPr>
      <a:lvl7pPr marL="2971800" indent="-228600" algn="l" defTabSz="449263" rtl="0" fontAlgn="base">
        <a:spcBef>
          <a:spcPts val="2400"/>
        </a:spcBef>
        <a:spcAft>
          <a:spcPct val="0"/>
        </a:spcAft>
        <a:buClr>
          <a:srgbClr val="000000"/>
        </a:buClr>
        <a:buSzPct val="100000"/>
        <a:buFont typeface="Times New Roman" pitchFamily="16" charset="0"/>
        <a:defRPr sz="4200">
          <a:solidFill>
            <a:srgbClr val="000000"/>
          </a:solidFill>
          <a:latin typeface="+mn-lt"/>
          <a:ea typeface="+mn-ea"/>
          <a:cs typeface="+mn-cs"/>
        </a:defRPr>
      </a:lvl7pPr>
      <a:lvl8pPr marL="3429000" indent="-228600" algn="l" defTabSz="449263" rtl="0" fontAlgn="base">
        <a:spcBef>
          <a:spcPts val="2400"/>
        </a:spcBef>
        <a:spcAft>
          <a:spcPct val="0"/>
        </a:spcAft>
        <a:buClr>
          <a:srgbClr val="000000"/>
        </a:buClr>
        <a:buSzPct val="100000"/>
        <a:buFont typeface="Times New Roman" pitchFamily="16" charset="0"/>
        <a:defRPr sz="4200">
          <a:solidFill>
            <a:srgbClr val="000000"/>
          </a:solidFill>
          <a:latin typeface="+mn-lt"/>
          <a:ea typeface="+mn-ea"/>
          <a:cs typeface="+mn-cs"/>
        </a:defRPr>
      </a:lvl8pPr>
      <a:lvl9pPr marL="3886200" indent="-228600" algn="l" defTabSz="449263" rtl="0" fontAlgn="base">
        <a:spcBef>
          <a:spcPts val="2400"/>
        </a:spcBef>
        <a:spcAft>
          <a:spcPct val="0"/>
        </a:spcAft>
        <a:buClr>
          <a:srgbClr val="000000"/>
        </a:buClr>
        <a:buSzPct val="100000"/>
        <a:buFont typeface="Times New Roman" pitchFamily="16" charset="0"/>
        <a:defRPr sz="4200">
          <a:solidFill>
            <a:srgbClr val="000000"/>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69" name="Rectangle 1"/>
          <p:cNvSpPr>
            <a:spLocks noGrp="1" noChangeArrowheads="1"/>
          </p:cNvSpPr>
          <p:nvPr>
            <p:ph type="body" idx="1"/>
          </p:nvPr>
        </p:nvSpPr>
        <p:spPr bwMode="auto">
          <a:xfrm>
            <a:off x="635000" y="4787900"/>
            <a:ext cx="5865813" cy="5276850"/>
          </a:xfrm>
          <a:prstGeom prst="rect">
            <a:avLst/>
          </a:prstGeom>
          <a:noFill/>
          <a:ln w="9525">
            <a:noFill/>
            <a:round/>
            <a:headEnd/>
            <a:tailEnd/>
          </a:ln>
          <a:effectLst/>
        </p:spPr>
        <p:txBody>
          <a:bodyPr vert="horz" wrap="square" lIns="50760" tIns="50760" rIns="50760" bIns="5076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7170" name="Rectangle 2"/>
          <p:cNvSpPr>
            <a:spLocks noGrp="1" noChangeArrowheads="1"/>
          </p:cNvSpPr>
          <p:nvPr>
            <p:ph type="title"/>
          </p:nvPr>
        </p:nvSpPr>
        <p:spPr bwMode="auto">
          <a:xfrm>
            <a:off x="635000" y="1409700"/>
            <a:ext cx="5865813" cy="3300413"/>
          </a:xfrm>
          <a:prstGeom prst="rect">
            <a:avLst/>
          </a:prstGeom>
          <a:noFill/>
          <a:ln w="9525">
            <a:noFill/>
            <a:round/>
            <a:headEnd/>
            <a:tailEnd/>
          </a:ln>
          <a:effectLst/>
        </p:spPr>
        <p:txBody>
          <a:bodyPr vert="horz" wrap="square" lIns="50760" tIns="50760" rIns="50760" bIns="50760" numCol="1" anchor="b" anchorCtr="0" compatLnSpc="1">
            <a:prstTxWarp prst="textNoShape">
              <a:avLst/>
            </a:prstTxWarp>
          </a:bodyPr>
          <a:lstStyle/>
          <a:p>
            <a:pPr lvl="0"/>
            <a:r>
              <a:rPr lang="en-GB" smtClean="0"/>
              <a:t>Click to edit the title text format</a:t>
            </a:r>
          </a:p>
        </p:txBody>
      </p:sp>
    </p:spTree>
  </p:cSld>
  <p:clrMap bg1="lt1" tx1="dk1" bg2="lt2" tx2="dk2" accent1="accent1" accent2="accent2" accent3="accent3" accent4="accent4" accent5="accent5" accent6="accent6" hlink="hlink" folHlink="folHlink"/>
  <p:sldLayoutIdLst>
    <p:sldLayoutId id="2147483728" r:id="rId1"/>
    <p:sldLayoutId id="2147483729" r:id="rId2"/>
    <p:sldLayoutId id="2147483730" r:id="rId3"/>
    <p:sldLayoutId id="2147483731" r:id="rId4"/>
    <p:sldLayoutId id="2147483732" r:id="rId5"/>
    <p:sldLayoutId id="2147483733" r:id="rId6"/>
    <p:sldLayoutId id="2147483734" r:id="rId7"/>
    <p:sldLayoutId id="2147483735" r:id="rId8"/>
    <p:sldLayoutId id="2147483736" r:id="rId9"/>
    <p:sldLayoutId id="2147483737" r:id="rId10"/>
    <p:sldLayoutId id="2147483738" r:id="rId11"/>
  </p:sldLayoutIdLst>
  <p:txStyles>
    <p:titleStyle>
      <a:lvl1pPr algn="ctr" defTabSz="449263" rtl="0" fontAlgn="base">
        <a:spcBef>
          <a:spcPct val="0"/>
        </a:spcBef>
        <a:spcAft>
          <a:spcPct val="0"/>
        </a:spcAft>
        <a:buClr>
          <a:srgbClr val="000000"/>
        </a:buClr>
        <a:buSzPct val="100000"/>
        <a:buFont typeface="Times New Roman" pitchFamily="16" charset="0"/>
        <a:defRPr sz="7000">
          <a:solidFill>
            <a:srgbClr val="000000"/>
          </a:solidFill>
          <a:latin typeface="+mj-lt"/>
          <a:ea typeface="+mj-ea"/>
          <a:cs typeface="+mj-cs"/>
        </a:defRPr>
      </a:lvl1pPr>
      <a:lvl2pPr marL="742950" indent="-285750" algn="ctr" defTabSz="449263" rtl="0" fontAlgn="base">
        <a:spcBef>
          <a:spcPct val="0"/>
        </a:spcBef>
        <a:spcAft>
          <a:spcPct val="0"/>
        </a:spcAft>
        <a:buClr>
          <a:srgbClr val="000000"/>
        </a:buClr>
        <a:buSzPct val="100000"/>
        <a:buFont typeface="Times New Roman" pitchFamily="16" charset="0"/>
        <a:defRPr sz="7000">
          <a:solidFill>
            <a:srgbClr val="000000"/>
          </a:solidFill>
          <a:latin typeface="Gill Sans" charset="0"/>
          <a:ea typeface="ヒラギノ角ゴ ProN W3" charset="0"/>
          <a:cs typeface="ヒラギノ角ゴ ProN W3" charset="0"/>
        </a:defRPr>
      </a:lvl2pPr>
      <a:lvl3pPr marL="1143000" indent="-228600" algn="ctr" defTabSz="449263" rtl="0" fontAlgn="base">
        <a:spcBef>
          <a:spcPct val="0"/>
        </a:spcBef>
        <a:spcAft>
          <a:spcPct val="0"/>
        </a:spcAft>
        <a:buClr>
          <a:srgbClr val="000000"/>
        </a:buClr>
        <a:buSzPct val="100000"/>
        <a:buFont typeface="Times New Roman" pitchFamily="16" charset="0"/>
        <a:defRPr sz="7000">
          <a:solidFill>
            <a:srgbClr val="000000"/>
          </a:solidFill>
          <a:latin typeface="Gill Sans" charset="0"/>
          <a:ea typeface="ヒラギノ角ゴ ProN W3" charset="0"/>
          <a:cs typeface="ヒラギノ角ゴ ProN W3" charset="0"/>
        </a:defRPr>
      </a:lvl3pPr>
      <a:lvl4pPr marL="1600200" indent="-228600" algn="ctr" defTabSz="449263" rtl="0" fontAlgn="base">
        <a:spcBef>
          <a:spcPct val="0"/>
        </a:spcBef>
        <a:spcAft>
          <a:spcPct val="0"/>
        </a:spcAft>
        <a:buClr>
          <a:srgbClr val="000000"/>
        </a:buClr>
        <a:buSzPct val="100000"/>
        <a:buFont typeface="Times New Roman" pitchFamily="16" charset="0"/>
        <a:defRPr sz="7000">
          <a:solidFill>
            <a:srgbClr val="000000"/>
          </a:solidFill>
          <a:latin typeface="Gill Sans" charset="0"/>
          <a:ea typeface="ヒラギノ角ゴ ProN W3" charset="0"/>
          <a:cs typeface="ヒラギノ角ゴ ProN W3" charset="0"/>
        </a:defRPr>
      </a:lvl4pPr>
      <a:lvl5pPr marL="2057400" indent="-228600" algn="ctr" defTabSz="449263" rtl="0" fontAlgn="base">
        <a:spcBef>
          <a:spcPct val="0"/>
        </a:spcBef>
        <a:spcAft>
          <a:spcPct val="0"/>
        </a:spcAft>
        <a:buClr>
          <a:srgbClr val="000000"/>
        </a:buClr>
        <a:buSzPct val="100000"/>
        <a:buFont typeface="Times New Roman" pitchFamily="16" charset="0"/>
        <a:defRPr sz="7000">
          <a:solidFill>
            <a:srgbClr val="000000"/>
          </a:solidFill>
          <a:latin typeface="Gill Sans" charset="0"/>
          <a:ea typeface="ヒラギノ角ゴ ProN W3" charset="0"/>
          <a:cs typeface="ヒラギノ角ゴ ProN W3" charset="0"/>
        </a:defRPr>
      </a:lvl5pPr>
      <a:lvl6pPr marL="2514600" indent="-228600" algn="ctr" defTabSz="449263" rtl="0" fontAlgn="base">
        <a:spcBef>
          <a:spcPct val="0"/>
        </a:spcBef>
        <a:spcAft>
          <a:spcPct val="0"/>
        </a:spcAft>
        <a:buClr>
          <a:srgbClr val="000000"/>
        </a:buClr>
        <a:buSzPct val="100000"/>
        <a:buFont typeface="Times New Roman" pitchFamily="16" charset="0"/>
        <a:defRPr sz="7000">
          <a:solidFill>
            <a:srgbClr val="000000"/>
          </a:solidFill>
          <a:latin typeface="Gill Sans" charset="0"/>
          <a:ea typeface="ヒラギノ角ゴ ProN W3" charset="0"/>
          <a:cs typeface="ヒラギノ角ゴ ProN W3" charset="0"/>
        </a:defRPr>
      </a:lvl6pPr>
      <a:lvl7pPr marL="2971800" indent="-228600" algn="ctr" defTabSz="449263" rtl="0" fontAlgn="base">
        <a:spcBef>
          <a:spcPct val="0"/>
        </a:spcBef>
        <a:spcAft>
          <a:spcPct val="0"/>
        </a:spcAft>
        <a:buClr>
          <a:srgbClr val="000000"/>
        </a:buClr>
        <a:buSzPct val="100000"/>
        <a:buFont typeface="Times New Roman" pitchFamily="16" charset="0"/>
        <a:defRPr sz="7000">
          <a:solidFill>
            <a:srgbClr val="000000"/>
          </a:solidFill>
          <a:latin typeface="Gill Sans" charset="0"/>
          <a:ea typeface="ヒラギノ角ゴ ProN W3" charset="0"/>
          <a:cs typeface="ヒラギノ角ゴ ProN W3" charset="0"/>
        </a:defRPr>
      </a:lvl7pPr>
      <a:lvl8pPr marL="3429000" indent="-228600" algn="ctr" defTabSz="449263" rtl="0" fontAlgn="base">
        <a:spcBef>
          <a:spcPct val="0"/>
        </a:spcBef>
        <a:spcAft>
          <a:spcPct val="0"/>
        </a:spcAft>
        <a:buClr>
          <a:srgbClr val="000000"/>
        </a:buClr>
        <a:buSzPct val="100000"/>
        <a:buFont typeface="Times New Roman" pitchFamily="16" charset="0"/>
        <a:defRPr sz="7000">
          <a:solidFill>
            <a:srgbClr val="000000"/>
          </a:solidFill>
          <a:latin typeface="Gill Sans" charset="0"/>
          <a:ea typeface="ヒラギノ角ゴ ProN W3" charset="0"/>
          <a:cs typeface="ヒラギノ角ゴ ProN W3" charset="0"/>
        </a:defRPr>
      </a:lvl8pPr>
      <a:lvl9pPr marL="3886200" indent="-228600" algn="ctr" defTabSz="449263" rtl="0" fontAlgn="base">
        <a:spcBef>
          <a:spcPct val="0"/>
        </a:spcBef>
        <a:spcAft>
          <a:spcPct val="0"/>
        </a:spcAft>
        <a:buClr>
          <a:srgbClr val="000000"/>
        </a:buClr>
        <a:buSzPct val="100000"/>
        <a:buFont typeface="Times New Roman" pitchFamily="16" charset="0"/>
        <a:defRPr sz="7000">
          <a:solidFill>
            <a:srgbClr val="000000"/>
          </a:solidFill>
          <a:latin typeface="Gill Sans" charset="0"/>
          <a:ea typeface="ヒラギノ角ゴ ProN W3" charset="0"/>
          <a:cs typeface="ヒラギノ角ゴ ProN W3" charset="0"/>
        </a:defRPr>
      </a:lvl9pPr>
    </p:titleStyle>
    <p:bodyStyle>
      <a:lvl1pPr marL="342900" indent="-342900" algn="ctr" defTabSz="449263" rtl="0" fontAlgn="base">
        <a:spcBef>
          <a:spcPct val="0"/>
        </a:spcBef>
        <a:spcAft>
          <a:spcPct val="0"/>
        </a:spcAft>
        <a:buClr>
          <a:srgbClr val="000000"/>
        </a:buClr>
        <a:buSzPct val="100000"/>
        <a:buFont typeface="Times New Roman" pitchFamily="16" charset="0"/>
        <a:defRPr sz="3400">
          <a:solidFill>
            <a:srgbClr val="000000"/>
          </a:solidFill>
          <a:latin typeface="+mn-lt"/>
          <a:ea typeface="+mn-ea"/>
          <a:cs typeface="+mn-cs"/>
        </a:defRPr>
      </a:lvl1pPr>
      <a:lvl2pPr marL="742950" indent="-285750" algn="ctr" defTabSz="449263" rtl="0" fontAlgn="base">
        <a:spcBef>
          <a:spcPct val="0"/>
        </a:spcBef>
        <a:spcAft>
          <a:spcPct val="0"/>
        </a:spcAft>
        <a:buClr>
          <a:srgbClr val="000000"/>
        </a:buClr>
        <a:buSzPct val="100000"/>
        <a:buFont typeface="Times New Roman" pitchFamily="16" charset="0"/>
        <a:defRPr sz="3400">
          <a:solidFill>
            <a:srgbClr val="000000"/>
          </a:solidFill>
          <a:latin typeface="+mn-lt"/>
          <a:ea typeface="+mn-ea"/>
          <a:cs typeface="+mn-cs"/>
        </a:defRPr>
      </a:lvl2pPr>
      <a:lvl3pPr marL="1143000" indent="-228600" algn="ctr" defTabSz="449263" rtl="0" fontAlgn="base">
        <a:spcBef>
          <a:spcPct val="0"/>
        </a:spcBef>
        <a:spcAft>
          <a:spcPct val="0"/>
        </a:spcAft>
        <a:buClr>
          <a:srgbClr val="000000"/>
        </a:buClr>
        <a:buSzPct val="100000"/>
        <a:buFont typeface="Times New Roman" pitchFamily="16" charset="0"/>
        <a:defRPr sz="3400">
          <a:solidFill>
            <a:srgbClr val="000000"/>
          </a:solidFill>
          <a:latin typeface="+mn-lt"/>
          <a:ea typeface="+mn-ea"/>
          <a:cs typeface="+mn-cs"/>
        </a:defRPr>
      </a:lvl3pPr>
      <a:lvl4pPr marL="1600200" indent="-228600" algn="ctr" defTabSz="449263" rtl="0" fontAlgn="base">
        <a:spcBef>
          <a:spcPct val="0"/>
        </a:spcBef>
        <a:spcAft>
          <a:spcPct val="0"/>
        </a:spcAft>
        <a:buClr>
          <a:srgbClr val="000000"/>
        </a:buClr>
        <a:buSzPct val="100000"/>
        <a:buFont typeface="Times New Roman" pitchFamily="16" charset="0"/>
        <a:defRPr sz="3400">
          <a:solidFill>
            <a:srgbClr val="000000"/>
          </a:solidFill>
          <a:latin typeface="+mn-lt"/>
          <a:ea typeface="+mn-ea"/>
          <a:cs typeface="+mn-cs"/>
        </a:defRPr>
      </a:lvl4pPr>
      <a:lvl5pPr marL="2057400" indent="-228600" algn="ctr" defTabSz="449263" rtl="0" fontAlgn="base">
        <a:spcBef>
          <a:spcPct val="0"/>
        </a:spcBef>
        <a:spcAft>
          <a:spcPct val="0"/>
        </a:spcAft>
        <a:buClr>
          <a:srgbClr val="000000"/>
        </a:buClr>
        <a:buSzPct val="100000"/>
        <a:buFont typeface="Times New Roman" pitchFamily="16" charset="0"/>
        <a:defRPr sz="3400">
          <a:solidFill>
            <a:srgbClr val="000000"/>
          </a:solidFill>
          <a:latin typeface="+mn-lt"/>
          <a:ea typeface="+mn-ea"/>
          <a:cs typeface="+mn-cs"/>
        </a:defRPr>
      </a:lvl5pPr>
      <a:lvl6pPr marL="2514600" indent="-228600" algn="ctr" defTabSz="449263" rtl="0" fontAlgn="base">
        <a:spcBef>
          <a:spcPct val="0"/>
        </a:spcBef>
        <a:spcAft>
          <a:spcPct val="0"/>
        </a:spcAft>
        <a:buClr>
          <a:srgbClr val="000000"/>
        </a:buClr>
        <a:buSzPct val="100000"/>
        <a:buFont typeface="Times New Roman" pitchFamily="16" charset="0"/>
        <a:defRPr sz="3400">
          <a:solidFill>
            <a:srgbClr val="000000"/>
          </a:solidFill>
          <a:latin typeface="+mn-lt"/>
          <a:ea typeface="+mn-ea"/>
          <a:cs typeface="+mn-cs"/>
        </a:defRPr>
      </a:lvl6pPr>
      <a:lvl7pPr marL="2971800" indent="-228600" algn="ctr" defTabSz="449263" rtl="0" fontAlgn="base">
        <a:spcBef>
          <a:spcPct val="0"/>
        </a:spcBef>
        <a:spcAft>
          <a:spcPct val="0"/>
        </a:spcAft>
        <a:buClr>
          <a:srgbClr val="000000"/>
        </a:buClr>
        <a:buSzPct val="100000"/>
        <a:buFont typeface="Times New Roman" pitchFamily="16" charset="0"/>
        <a:defRPr sz="3400">
          <a:solidFill>
            <a:srgbClr val="000000"/>
          </a:solidFill>
          <a:latin typeface="+mn-lt"/>
          <a:ea typeface="+mn-ea"/>
          <a:cs typeface="+mn-cs"/>
        </a:defRPr>
      </a:lvl7pPr>
      <a:lvl8pPr marL="3429000" indent="-228600" algn="ctr" defTabSz="449263" rtl="0" fontAlgn="base">
        <a:spcBef>
          <a:spcPct val="0"/>
        </a:spcBef>
        <a:spcAft>
          <a:spcPct val="0"/>
        </a:spcAft>
        <a:buClr>
          <a:srgbClr val="000000"/>
        </a:buClr>
        <a:buSzPct val="100000"/>
        <a:buFont typeface="Times New Roman" pitchFamily="16" charset="0"/>
        <a:defRPr sz="3400">
          <a:solidFill>
            <a:srgbClr val="000000"/>
          </a:solidFill>
          <a:latin typeface="+mn-lt"/>
          <a:ea typeface="+mn-ea"/>
          <a:cs typeface="+mn-cs"/>
        </a:defRPr>
      </a:lvl8pPr>
      <a:lvl9pPr marL="3886200" indent="-228600" algn="ctr" defTabSz="449263" rtl="0" fontAlgn="base">
        <a:spcBef>
          <a:spcPct val="0"/>
        </a:spcBef>
        <a:spcAft>
          <a:spcPct val="0"/>
        </a:spcAft>
        <a:buClr>
          <a:srgbClr val="000000"/>
        </a:buClr>
        <a:buSzPct val="100000"/>
        <a:buFont typeface="Times New Roman" pitchFamily="16" charset="0"/>
        <a:defRPr sz="3400">
          <a:solidFill>
            <a:srgbClr val="000000"/>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193" name="Rectangle 1"/>
          <p:cNvSpPr>
            <a:spLocks noGrp="1" noChangeArrowheads="1"/>
          </p:cNvSpPr>
          <p:nvPr>
            <p:ph type="body" idx="1"/>
          </p:nvPr>
        </p:nvSpPr>
        <p:spPr bwMode="auto">
          <a:xfrm>
            <a:off x="635000" y="4787900"/>
            <a:ext cx="5865813" cy="5276850"/>
          </a:xfrm>
          <a:prstGeom prst="rect">
            <a:avLst/>
          </a:prstGeom>
          <a:noFill/>
          <a:ln w="9525">
            <a:noFill/>
            <a:round/>
            <a:headEnd/>
            <a:tailEnd/>
          </a:ln>
          <a:effectLst/>
        </p:spPr>
        <p:txBody>
          <a:bodyPr vert="horz" wrap="square" lIns="50760" tIns="50760" rIns="50760" bIns="5076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8194" name="Rectangle 2"/>
          <p:cNvSpPr>
            <a:spLocks noGrp="1" noChangeArrowheads="1"/>
          </p:cNvSpPr>
          <p:nvPr>
            <p:ph type="title"/>
          </p:nvPr>
        </p:nvSpPr>
        <p:spPr bwMode="auto">
          <a:xfrm>
            <a:off x="635000" y="1409700"/>
            <a:ext cx="5865813" cy="3300413"/>
          </a:xfrm>
          <a:prstGeom prst="rect">
            <a:avLst/>
          </a:prstGeom>
          <a:noFill/>
          <a:ln w="9525">
            <a:noFill/>
            <a:round/>
            <a:headEnd/>
            <a:tailEnd/>
          </a:ln>
          <a:effectLst/>
        </p:spPr>
        <p:txBody>
          <a:bodyPr vert="horz" wrap="square" lIns="50760" tIns="50760" rIns="50760" bIns="50760" numCol="1" anchor="b" anchorCtr="0" compatLnSpc="1">
            <a:prstTxWarp prst="textNoShape">
              <a:avLst/>
            </a:prstTxWarp>
          </a:bodyPr>
          <a:lstStyle/>
          <a:p>
            <a:pPr lvl="0"/>
            <a:r>
              <a:rPr lang="en-GB" smtClean="0"/>
              <a:t>Click to edit the title text format</a:t>
            </a:r>
          </a:p>
        </p:txBody>
      </p:sp>
    </p:spTree>
  </p:cSld>
  <p:clrMap bg1="lt1" tx1="dk1" bg2="lt2" tx2="dk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 id="2147483748" r:id="rId10"/>
    <p:sldLayoutId id="2147483749" r:id="rId11"/>
  </p:sldLayoutIdLst>
  <p:txStyles>
    <p:titleStyle>
      <a:lvl1pPr algn="ctr" defTabSz="449263" rtl="0" fontAlgn="base">
        <a:spcBef>
          <a:spcPct val="0"/>
        </a:spcBef>
        <a:spcAft>
          <a:spcPct val="0"/>
        </a:spcAft>
        <a:buClr>
          <a:srgbClr val="000000"/>
        </a:buClr>
        <a:buSzPct val="100000"/>
        <a:buFont typeface="Times New Roman" pitchFamily="16" charset="0"/>
        <a:defRPr sz="7000">
          <a:solidFill>
            <a:srgbClr val="000000"/>
          </a:solidFill>
          <a:latin typeface="+mj-lt"/>
          <a:ea typeface="+mj-ea"/>
          <a:cs typeface="+mj-cs"/>
        </a:defRPr>
      </a:lvl1pPr>
      <a:lvl2pPr marL="742950" indent="-285750" algn="ctr" defTabSz="449263" rtl="0" fontAlgn="base">
        <a:spcBef>
          <a:spcPct val="0"/>
        </a:spcBef>
        <a:spcAft>
          <a:spcPct val="0"/>
        </a:spcAft>
        <a:buClr>
          <a:srgbClr val="000000"/>
        </a:buClr>
        <a:buSzPct val="100000"/>
        <a:buFont typeface="Times New Roman" pitchFamily="16" charset="0"/>
        <a:defRPr sz="7000">
          <a:solidFill>
            <a:srgbClr val="000000"/>
          </a:solidFill>
          <a:latin typeface="Gill Sans" charset="0"/>
          <a:ea typeface="ヒラギノ角ゴ ProN W3" charset="0"/>
          <a:cs typeface="ヒラギノ角ゴ ProN W3" charset="0"/>
        </a:defRPr>
      </a:lvl2pPr>
      <a:lvl3pPr marL="1143000" indent="-228600" algn="ctr" defTabSz="449263" rtl="0" fontAlgn="base">
        <a:spcBef>
          <a:spcPct val="0"/>
        </a:spcBef>
        <a:spcAft>
          <a:spcPct val="0"/>
        </a:spcAft>
        <a:buClr>
          <a:srgbClr val="000000"/>
        </a:buClr>
        <a:buSzPct val="100000"/>
        <a:buFont typeface="Times New Roman" pitchFamily="16" charset="0"/>
        <a:defRPr sz="7000">
          <a:solidFill>
            <a:srgbClr val="000000"/>
          </a:solidFill>
          <a:latin typeface="Gill Sans" charset="0"/>
          <a:ea typeface="ヒラギノ角ゴ ProN W3" charset="0"/>
          <a:cs typeface="ヒラギノ角ゴ ProN W3" charset="0"/>
        </a:defRPr>
      </a:lvl3pPr>
      <a:lvl4pPr marL="1600200" indent="-228600" algn="ctr" defTabSz="449263" rtl="0" fontAlgn="base">
        <a:spcBef>
          <a:spcPct val="0"/>
        </a:spcBef>
        <a:spcAft>
          <a:spcPct val="0"/>
        </a:spcAft>
        <a:buClr>
          <a:srgbClr val="000000"/>
        </a:buClr>
        <a:buSzPct val="100000"/>
        <a:buFont typeface="Times New Roman" pitchFamily="16" charset="0"/>
        <a:defRPr sz="7000">
          <a:solidFill>
            <a:srgbClr val="000000"/>
          </a:solidFill>
          <a:latin typeface="Gill Sans" charset="0"/>
          <a:ea typeface="ヒラギノ角ゴ ProN W3" charset="0"/>
          <a:cs typeface="ヒラギノ角ゴ ProN W3" charset="0"/>
        </a:defRPr>
      </a:lvl4pPr>
      <a:lvl5pPr marL="2057400" indent="-228600" algn="ctr" defTabSz="449263" rtl="0" fontAlgn="base">
        <a:spcBef>
          <a:spcPct val="0"/>
        </a:spcBef>
        <a:spcAft>
          <a:spcPct val="0"/>
        </a:spcAft>
        <a:buClr>
          <a:srgbClr val="000000"/>
        </a:buClr>
        <a:buSzPct val="100000"/>
        <a:buFont typeface="Times New Roman" pitchFamily="16" charset="0"/>
        <a:defRPr sz="7000">
          <a:solidFill>
            <a:srgbClr val="000000"/>
          </a:solidFill>
          <a:latin typeface="Gill Sans" charset="0"/>
          <a:ea typeface="ヒラギノ角ゴ ProN W3" charset="0"/>
          <a:cs typeface="ヒラギノ角ゴ ProN W3" charset="0"/>
        </a:defRPr>
      </a:lvl5pPr>
      <a:lvl6pPr marL="2514600" indent="-228600" algn="ctr" defTabSz="449263" rtl="0" fontAlgn="base">
        <a:spcBef>
          <a:spcPct val="0"/>
        </a:spcBef>
        <a:spcAft>
          <a:spcPct val="0"/>
        </a:spcAft>
        <a:buClr>
          <a:srgbClr val="000000"/>
        </a:buClr>
        <a:buSzPct val="100000"/>
        <a:buFont typeface="Times New Roman" pitchFamily="16" charset="0"/>
        <a:defRPr sz="7000">
          <a:solidFill>
            <a:srgbClr val="000000"/>
          </a:solidFill>
          <a:latin typeface="Gill Sans" charset="0"/>
          <a:ea typeface="ヒラギノ角ゴ ProN W3" charset="0"/>
          <a:cs typeface="ヒラギノ角ゴ ProN W3" charset="0"/>
        </a:defRPr>
      </a:lvl6pPr>
      <a:lvl7pPr marL="2971800" indent="-228600" algn="ctr" defTabSz="449263" rtl="0" fontAlgn="base">
        <a:spcBef>
          <a:spcPct val="0"/>
        </a:spcBef>
        <a:spcAft>
          <a:spcPct val="0"/>
        </a:spcAft>
        <a:buClr>
          <a:srgbClr val="000000"/>
        </a:buClr>
        <a:buSzPct val="100000"/>
        <a:buFont typeface="Times New Roman" pitchFamily="16" charset="0"/>
        <a:defRPr sz="7000">
          <a:solidFill>
            <a:srgbClr val="000000"/>
          </a:solidFill>
          <a:latin typeface="Gill Sans" charset="0"/>
          <a:ea typeface="ヒラギノ角ゴ ProN W3" charset="0"/>
          <a:cs typeface="ヒラギノ角ゴ ProN W3" charset="0"/>
        </a:defRPr>
      </a:lvl7pPr>
      <a:lvl8pPr marL="3429000" indent="-228600" algn="ctr" defTabSz="449263" rtl="0" fontAlgn="base">
        <a:spcBef>
          <a:spcPct val="0"/>
        </a:spcBef>
        <a:spcAft>
          <a:spcPct val="0"/>
        </a:spcAft>
        <a:buClr>
          <a:srgbClr val="000000"/>
        </a:buClr>
        <a:buSzPct val="100000"/>
        <a:buFont typeface="Times New Roman" pitchFamily="16" charset="0"/>
        <a:defRPr sz="7000">
          <a:solidFill>
            <a:srgbClr val="000000"/>
          </a:solidFill>
          <a:latin typeface="Gill Sans" charset="0"/>
          <a:ea typeface="ヒラギノ角ゴ ProN W3" charset="0"/>
          <a:cs typeface="ヒラギノ角ゴ ProN W3" charset="0"/>
        </a:defRPr>
      </a:lvl8pPr>
      <a:lvl9pPr marL="3886200" indent="-228600" algn="ctr" defTabSz="449263" rtl="0" fontAlgn="base">
        <a:spcBef>
          <a:spcPct val="0"/>
        </a:spcBef>
        <a:spcAft>
          <a:spcPct val="0"/>
        </a:spcAft>
        <a:buClr>
          <a:srgbClr val="000000"/>
        </a:buClr>
        <a:buSzPct val="100000"/>
        <a:buFont typeface="Times New Roman" pitchFamily="16" charset="0"/>
        <a:defRPr sz="7000">
          <a:solidFill>
            <a:srgbClr val="000000"/>
          </a:solidFill>
          <a:latin typeface="Gill Sans" charset="0"/>
          <a:ea typeface="ヒラギノ角ゴ ProN W3" charset="0"/>
          <a:cs typeface="ヒラギノ角ゴ ProN W3" charset="0"/>
        </a:defRPr>
      </a:lvl9pPr>
    </p:titleStyle>
    <p:bodyStyle>
      <a:lvl1pPr marL="342900" indent="-342900" algn="ctr" defTabSz="449263" rtl="0" fontAlgn="base">
        <a:spcBef>
          <a:spcPct val="0"/>
        </a:spcBef>
        <a:spcAft>
          <a:spcPct val="0"/>
        </a:spcAft>
        <a:buClr>
          <a:srgbClr val="000000"/>
        </a:buClr>
        <a:buSzPct val="100000"/>
        <a:buFont typeface="Times New Roman" pitchFamily="16" charset="0"/>
        <a:defRPr sz="3400">
          <a:solidFill>
            <a:srgbClr val="000000"/>
          </a:solidFill>
          <a:latin typeface="+mn-lt"/>
          <a:ea typeface="+mn-ea"/>
          <a:cs typeface="+mn-cs"/>
        </a:defRPr>
      </a:lvl1pPr>
      <a:lvl2pPr marL="742950" indent="-285750" algn="ctr" defTabSz="449263" rtl="0" fontAlgn="base">
        <a:spcBef>
          <a:spcPct val="0"/>
        </a:spcBef>
        <a:spcAft>
          <a:spcPct val="0"/>
        </a:spcAft>
        <a:buClr>
          <a:srgbClr val="000000"/>
        </a:buClr>
        <a:buSzPct val="100000"/>
        <a:buFont typeface="Times New Roman" pitchFamily="16" charset="0"/>
        <a:defRPr sz="3400">
          <a:solidFill>
            <a:srgbClr val="000000"/>
          </a:solidFill>
          <a:latin typeface="+mn-lt"/>
          <a:ea typeface="+mn-ea"/>
          <a:cs typeface="+mn-cs"/>
        </a:defRPr>
      </a:lvl2pPr>
      <a:lvl3pPr marL="1143000" indent="-228600" algn="ctr" defTabSz="449263" rtl="0" fontAlgn="base">
        <a:spcBef>
          <a:spcPct val="0"/>
        </a:spcBef>
        <a:spcAft>
          <a:spcPct val="0"/>
        </a:spcAft>
        <a:buClr>
          <a:srgbClr val="000000"/>
        </a:buClr>
        <a:buSzPct val="100000"/>
        <a:buFont typeface="Times New Roman" pitchFamily="16" charset="0"/>
        <a:defRPr sz="3400">
          <a:solidFill>
            <a:srgbClr val="000000"/>
          </a:solidFill>
          <a:latin typeface="+mn-lt"/>
          <a:ea typeface="+mn-ea"/>
          <a:cs typeface="+mn-cs"/>
        </a:defRPr>
      </a:lvl3pPr>
      <a:lvl4pPr marL="1600200" indent="-228600" algn="ctr" defTabSz="449263" rtl="0" fontAlgn="base">
        <a:spcBef>
          <a:spcPct val="0"/>
        </a:spcBef>
        <a:spcAft>
          <a:spcPct val="0"/>
        </a:spcAft>
        <a:buClr>
          <a:srgbClr val="000000"/>
        </a:buClr>
        <a:buSzPct val="100000"/>
        <a:buFont typeface="Times New Roman" pitchFamily="16" charset="0"/>
        <a:defRPr sz="3400">
          <a:solidFill>
            <a:srgbClr val="000000"/>
          </a:solidFill>
          <a:latin typeface="+mn-lt"/>
          <a:ea typeface="+mn-ea"/>
          <a:cs typeface="+mn-cs"/>
        </a:defRPr>
      </a:lvl4pPr>
      <a:lvl5pPr marL="2057400" indent="-228600" algn="ctr" defTabSz="449263" rtl="0" fontAlgn="base">
        <a:spcBef>
          <a:spcPct val="0"/>
        </a:spcBef>
        <a:spcAft>
          <a:spcPct val="0"/>
        </a:spcAft>
        <a:buClr>
          <a:srgbClr val="000000"/>
        </a:buClr>
        <a:buSzPct val="100000"/>
        <a:buFont typeface="Times New Roman" pitchFamily="16" charset="0"/>
        <a:defRPr sz="3400">
          <a:solidFill>
            <a:srgbClr val="000000"/>
          </a:solidFill>
          <a:latin typeface="+mn-lt"/>
          <a:ea typeface="+mn-ea"/>
          <a:cs typeface="+mn-cs"/>
        </a:defRPr>
      </a:lvl5pPr>
      <a:lvl6pPr marL="2514600" indent="-228600" algn="ctr" defTabSz="449263" rtl="0" fontAlgn="base">
        <a:spcBef>
          <a:spcPct val="0"/>
        </a:spcBef>
        <a:spcAft>
          <a:spcPct val="0"/>
        </a:spcAft>
        <a:buClr>
          <a:srgbClr val="000000"/>
        </a:buClr>
        <a:buSzPct val="100000"/>
        <a:buFont typeface="Times New Roman" pitchFamily="16" charset="0"/>
        <a:defRPr sz="3400">
          <a:solidFill>
            <a:srgbClr val="000000"/>
          </a:solidFill>
          <a:latin typeface="+mn-lt"/>
          <a:ea typeface="+mn-ea"/>
          <a:cs typeface="+mn-cs"/>
        </a:defRPr>
      </a:lvl6pPr>
      <a:lvl7pPr marL="2971800" indent="-228600" algn="ctr" defTabSz="449263" rtl="0" fontAlgn="base">
        <a:spcBef>
          <a:spcPct val="0"/>
        </a:spcBef>
        <a:spcAft>
          <a:spcPct val="0"/>
        </a:spcAft>
        <a:buClr>
          <a:srgbClr val="000000"/>
        </a:buClr>
        <a:buSzPct val="100000"/>
        <a:buFont typeface="Times New Roman" pitchFamily="16" charset="0"/>
        <a:defRPr sz="3400">
          <a:solidFill>
            <a:srgbClr val="000000"/>
          </a:solidFill>
          <a:latin typeface="+mn-lt"/>
          <a:ea typeface="+mn-ea"/>
          <a:cs typeface="+mn-cs"/>
        </a:defRPr>
      </a:lvl7pPr>
      <a:lvl8pPr marL="3429000" indent="-228600" algn="ctr" defTabSz="449263" rtl="0" fontAlgn="base">
        <a:spcBef>
          <a:spcPct val="0"/>
        </a:spcBef>
        <a:spcAft>
          <a:spcPct val="0"/>
        </a:spcAft>
        <a:buClr>
          <a:srgbClr val="000000"/>
        </a:buClr>
        <a:buSzPct val="100000"/>
        <a:buFont typeface="Times New Roman" pitchFamily="16" charset="0"/>
        <a:defRPr sz="3400">
          <a:solidFill>
            <a:srgbClr val="000000"/>
          </a:solidFill>
          <a:latin typeface="+mn-lt"/>
          <a:ea typeface="+mn-ea"/>
          <a:cs typeface="+mn-cs"/>
        </a:defRPr>
      </a:lvl8pPr>
      <a:lvl9pPr marL="3886200" indent="-228600" algn="ctr" defTabSz="449263" rtl="0" fontAlgn="base">
        <a:spcBef>
          <a:spcPct val="0"/>
        </a:spcBef>
        <a:spcAft>
          <a:spcPct val="0"/>
        </a:spcAft>
        <a:buClr>
          <a:srgbClr val="000000"/>
        </a:buClr>
        <a:buSzPct val="100000"/>
        <a:buFont typeface="Times New Roman" pitchFamily="16" charset="0"/>
        <a:defRPr sz="3400">
          <a:solidFill>
            <a:srgbClr val="000000"/>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217" name="Rectangle 1"/>
          <p:cNvSpPr>
            <a:spLocks noGrp="1" noChangeArrowheads="1"/>
          </p:cNvSpPr>
          <p:nvPr>
            <p:ph type="title"/>
          </p:nvPr>
        </p:nvSpPr>
        <p:spPr bwMode="auto">
          <a:xfrm>
            <a:off x="1270000" y="6886575"/>
            <a:ext cx="10463213" cy="2660650"/>
          </a:xfrm>
          <a:prstGeom prst="rect">
            <a:avLst/>
          </a:prstGeom>
          <a:noFill/>
          <a:ln w="9525">
            <a:noFill/>
            <a:round/>
            <a:headEnd/>
            <a:tailEnd/>
          </a:ln>
          <a:effectLst/>
        </p:spPr>
        <p:txBody>
          <a:bodyPr vert="horz" wrap="square" lIns="50760" tIns="50760" rIns="50760" bIns="50760" numCol="1" anchor="ctr" anchorCtr="0" compatLnSpc="1">
            <a:prstTxWarp prst="textNoShape">
              <a:avLst/>
            </a:prstTxWarp>
          </a:bodyPr>
          <a:lstStyle/>
          <a:p>
            <a:pPr lvl="0"/>
            <a:r>
              <a:rPr lang="en-GB" smtClean="0"/>
              <a:t>Click to edit the title text format</a:t>
            </a:r>
          </a:p>
        </p:txBody>
      </p:sp>
    </p:spTree>
  </p:cSld>
  <p:clrMap bg1="lt1" tx1="dk1" bg2="lt2" tx2="dk2" accent1="accent1" accent2="accent2" accent3="accent3" accent4="accent4" accent5="accent5" accent6="accent6" hlink="hlink" folHlink="folHlink"/>
  <p:sldLayoutIdLst>
    <p:sldLayoutId id="2147483750" r:id="rId1"/>
    <p:sldLayoutId id="2147483751" r:id="rId2"/>
    <p:sldLayoutId id="2147483752" r:id="rId3"/>
    <p:sldLayoutId id="2147483753" r:id="rId4"/>
    <p:sldLayoutId id="2147483754" r:id="rId5"/>
    <p:sldLayoutId id="2147483755" r:id="rId6"/>
    <p:sldLayoutId id="2147483756" r:id="rId7"/>
    <p:sldLayoutId id="2147483757" r:id="rId8"/>
    <p:sldLayoutId id="2147483758" r:id="rId9"/>
    <p:sldLayoutId id="2147483759" r:id="rId10"/>
    <p:sldLayoutId id="2147483760" r:id="rId11"/>
  </p:sldLayoutIdLst>
  <p:txStyles>
    <p:titleStyle>
      <a:lvl1pPr algn="ctr" defTabSz="449263" rtl="0" fontAlgn="base">
        <a:spcBef>
          <a:spcPct val="0"/>
        </a:spcBef>
        <a:spcAft>
          <a:spcPct val="0"/>
        </a:spcAft>
        <a:buClr>
          <a:srgbClr val="000000"/>
        </a:buClr>
        <a:buSzPct val="100000"/>
        <a:buFont typeface="Times New Roman" pitchFamily="16" charset="0"/>
        <a:defRPr sz="8400">
          <a:solidFill>
            <a:srgbClr val="000000"/>
          </a:solidFill>
          <a:latin typeface="+mj-lt"/>
          <a:ea typeface="+mj-ea"/>
          <a:cs typeface="+mj-cs"/>
        </a:defRPr>
      </a:lvl1pPr>
      <a:lvl2pPr marL="742950" indent="-285750" algn="ctr" defTabSz="449263" rtl="0" fontAlgn="base">
        <a:spcBef>
          <a:spcPct val="0"/>
        </a:spcBef>
        <a:spcAft>
          <a:spcPct val="0"/>
        </a:spcAft>
        <a:buClr>
          <a:srgbClr val="000000"/>
        </a:buClr>
        <a:buSzPct val="100000"/>
        <a:buFont typeface="Times New Roman" pitchFamily="16" charset="0"/>
        <a:defRPr sz="8400">
          <a:solidFill>
            <a:srgbClr val="000000"/>
          </a:solidFill>
          <a:latin typeface="Gill Sans" charset="0"/>
          <a:ea typeface="ヒラギノ角ゴ ProN W3" charset="0"/>
          <a:cs typeface="ヒラギノ角ゴ ProN W3" charset="0"/>
        </a:defRPr>
      </a:lvl2pPr>
      <a:lvl3pPr marL="1143000" indent="-228600" algn="ctr" defTabSz="449263" rtl="0" fontAlgn="base">
        <a:spcBef>
          <a:spcPct val="0"/>
        </a:spcBef>
        <a:spcAft>
          <a:spcPct val="0"/>
        </a:spcAft>
        <a:buClr>
          <a:srgbClr val="000000"/>
        </a:buClr>
        <a:buSzPct val="100000"/>
        <a:buFont typeface="Times New Roman" pitchFamily="16" charset="0"/>
        <a:defRPr sz="8400">
          <a:solidFill>
            <a:srgbClr val="000000"/>
          </a:solidFill>
          <a:latin typeface="Gill Sans" charset="0"/>
          <a:ea typeface="ヒラギノ角ゴ ProN W3" charset="0"/>
          <a:cs typeface="ヒラギノ角ゴ ProN W3" charset="0"/>
        </a:defRPr>
      </a:lvl3pPr>
      <a:lvl4pPr marL="1600200" indent="-228600" algn="ctr" defTabSz="449263" rtl="0" fontAlgn="base">
        <a:spcBef>
          <a:spcPct val="0"/>
        </a:spcBef>
        <a:spcAft>
          <a:spcPct val="0"/>
        </a:spcAft>
        <a:buClr>
          <a:srgbClr val="000000"/>
        </a:buClr>
        <a:buSzPct val="100000"/>
        <a:buFont typeface="Times New Roman" pitchFamily="16" charset="0"/>
        <a:defRPr sz="8400">
          <a:solidFill>
            <a:srgbClr val="000000"/>
          </a:solidFill>
          <a:latin typeface="Gill Sans" charset="0"/>
          <a:ea typeface="ヒラギノ角ゴ ProN W3" charset="0"/>
          <a:cs typeface="ヒラギノ角ゴ ProN W3" charset="0"/>
        </a:defRPr>
      </a:lvl4pPr>
      <a:lvl5pPr marL="2057400" indent="-228600" algn="ctr" defTabSz="449263" rtl="0" fontAlgn="base">
        <a:spcBef>
          <a:spcPct val="0"/>
        </a:spcBef>
        <a:spcAft>
          <a:spcPct val="0"/>
        </a:spcAft>
        <a:buClr>
          <a:srgbClr val="000000"/>
        </a:buClr>
        <a:buSzPct val="100000"/>
        <a:buFont typeface="Times New Roman" pitchFamily="16" charset="0"/>
        <a:defRPr sz="8400">
          <a:solidFill>
            <a:srgbClr val="000000"/>
          </a:solidFill>
          <a:latin typeface="Gill Sans" charset="0"/>
          <a:ea typeface="ヒラギノ角ゴ ProN W3" charset="0"/>
          <a:cs typeface="ヒラギノ角ゴ ProN W3" charset="0"/>
        </a:defRPr>
      </a:lvl5pPr>
      <a:lvl6pPr marL="2514600" indent="-228600" algn="ctr" defTabSz="449263" rtl="0" fontAlgn="base">
        <a:spcBef>
          <a:spcPct val="0"/>
        </a:spcBef>
        <a:spcAft>
          <a:spcPct val="0"/>
        </a:spcAft>
        <a:buClr>
          <a:srgbClr val="000000"/>
        </a:buClr>
        <a:buSzPct val="100000"/>
        <a:buFont typeface="Times New Roman" pitchFamily="16" charset="0"/>
        <a:defRPr sz="8400">
          <a:solidFill>
            <a:srgbClr val="000000"/>
          </a:solidFill>
          <a:latin typeface="Gill Sans" charset="0"/>
          <a:ea typeface="ヒラギノ角ゴ ProN W3" charset="0"/>
          <a:cs typeface="ヒラギノ角ゴ ProN W3" charset="0"/>
        </a:defRPr>
      </a:lvl6pPr>
      <a:lvl7pPr marL="2971800" indent="-228600" algn="ctr" defTabSz="449263" rtl="0" fontAlgn="base">
        <a:spcBef>
          <a:spcPct val="0"/>
        </a:spcBef>
        <a:spcAft>
          <a:spcPct val="0"/>
        </a:spcAft>
        <a:buClr>
          <a:srgbClr val="000000"/>
        </a:buClr>
        <a:buSzPct val="100000"/>
        <a:buFont typeface="Times New Roman" pitchFamily="16" charset="0"/>
        <a:defRPr sz="8400">
          <a:solidFill>
            <a:srgbClr val="000000"/>
          </a:solidFill>
          <a:latin typeface="Gill Sans" charset="0"/>
          <a:ea typeface="ヒラギノ角ゴ ProN W3" charset="0"/>
          <a:cs typeface="ヒラギノ角ゴ ProN W3" charset="0"/>
        </a:defRPr>
      </a:lvl7pPr>
      <a:lvl8pPr marL="3429000" indent="-228600" algn="ctr" defTabSz="449263" rtl="0" fontAlgn="base">
        <a:spcBef>
          <a:spcPct val="0"/>
        </a:spcBef>
        <a:spcAft>
          <a:spcPct val="0"/>
        </a:spcAft>
        <a:buClr>
          <a:srgbClr val="000000"/>
        </a:buClr>
        <a:buSzPct val="100000"/>
        <a:buFont typeface="Times New Roman" pitchFamily="16" charset="0"/>
        <a:defRPr sz="8400">
          <a:solidFill>
            <a:srgbClr val="000000"/>
          </a:solidFill>
          <a:latin typeface="Gill Sans" charset="0"/>
          <a:ea typeface="ヒラギノ角ゴ ProN W3" charset="0"/>
          <a:cs typeface="ヒラギノ角ゴ ProN W3" charset="0"/>
        </a:defRPr>
      </a:lvl8pPr>
      <a:lvl9pPr marL="3886200" indent="-228600" algn="ctr" defTabSz="449263" rtl="0" fontAlgn="base">
        <a:spcBef>
          <a:spcPct val="0"/>
        </a:spcBef>
        <a:spcAft>
          <a:spcPct val="0"/>
        </a:spcAft>
        <a:buClr>
          <a:srgbClr val="000000"/>
        </a:buClr>
        <a:buSzPct val="100000"/>
        <a:buFont typeface="Times New Roman" pitchFamily="16" charset="0"/>
        <a:defRPr sz="8400">
          <a:solidFill>
            <a:srgbClr val="000000"/>
          </a:solidFill>
          <a:latin typeface="Gill Sans" charset="0"/>
          <a:ea typeface="ヒラギノ角ゴ ProN W3" charset="0"/>
          <a:cs typeface="ヒラギノ角ゴ ProN W3" charset="0"/>
        </a:defRPr>
      </a:lvl9pPr>
    </p:titleStyle>
    <p:bodyStyle>
      <a:lvl1pPr marL="342900" indent="-342900" algn="ctr" defTabSz="449263" rtl="0" fontAlgn="base">
        <a:spcBef>
          <a:spcPct val="0"/>
        </a:spcBef>
        <a:spcAft>
          <a:spcPct val="0"/>
        </a:spcAft>
        <a:buClr>
          <a:srgbClr val="000000"/>
        </a:buClr>
        <a:buSzPct val="100000"/>
        <a:buFont typeface="Times New Roman" pitchFamily="16" charset="0"/>
        <a:defRPr sz="3600">
          <a:solidFill>
            <a:srgbClr val="000000"/>
          </a:solidFill>
          <a:latin typeface="+mn-lt"/>
          <a:ea typeface="+mn-ea"/>
          <a:cs typeface="+mn-cs"/>
        </a:defRPr>
      </a:lvl1pPr>
      <a:lvl2pPr marL="742950" indent="-285750" algn="ctr" defTabSz="449263" rtl="0" fontAlgn="base">
        <a:spcBef>
          <a:spcPct val="0"/>
        </a:spcBef>
        <a:spcAft>
          <a:spcPct val="0"/>
        </a:spcAft>
        <a:buClr>
          <a:srgbClr val="000000"/>
        </a:buClr>
        <a:buSzPct val="100000"/>
        <a:buFont typeface="Times New Roman" pitchFamily="16" charset="0"/>
        <a:defRPr sz="3600">
          <a:solidFill>
            <a:srgbClr val="000000"/>
          </a:solidFill>
          <a:latin typeface="+mn-lt"/>
          <a:ea typeface="+mn-ea"/>
          <a:cs typeface="+mn-cs"/>
        </a:defRPr>
      </a:lvl2pPr>
      <a:lvl3pPr marL="1143000" indent="-228600" algn="ctr" defTabSz="449263" rtl="0" fontAlgn="base">
        <a:spcBef>
          <a:spcPct val="0"/>
        </a:spcBef>
        <a:spcAft>
          <a:spcPct val="0"/>
        </a:spcAft>
        <a:buClr>
          <a:srgbClr val="000000"/>
        </a:buClr>
        <a:buSzPct val="100000"/>
        <a:buFont typeface="Times New Roman" pitchFamily="16" charset="0"/>
        <a:defRPr sz="3600">
          <a:solidFill>
            <a:srgbClr val="000000"/>
          </a:solidFill>
          <a:latin typeface="+mn-lt"/>
          <a:ea typeface="+mn-ea"/>
          <a:cs typeface="+mn-cs"/>
        </a:defRPr>
      </a:lvl3pPr>
      <a:lvl4pPr marL="1600200" indent="-228600" algn="ctr" defTabSz="449263" rtl="0" fontAlgn="base">
        <a:spcBef>
          <a:spcPct val="0"/>
        </a:spcBef>
        <a:spcAft>
          <a:spcPct val="0"/>
        </a:spcAft>
        <a:buClr>
          <a:srgbClr val="000000"/>
        </a:buClr>
        <a:buSzPct val="100000"/>
        <a:buFont typeface="Times New Roman" pitchFamily="16" charset="0"/>
        <a:defRPr sz="3600">
          <a:solidFill>
            <a:srgbClr val="000000"/>
          </a:solidFill>
          <a:latin typeface="+mn-lt"/>
          <a:ea typeface="+mn-ea"/>
          <a:cs typeface="+mn-cs"/>
        </a:defRPr>
      </a:lvl4pPr>
      <a:lvl5pPr marL="2057400" indent="-228600" algn="ctr" defTabSz="449263" rtl="0" fontAlgn="base">
        <a:spcBef>
          <a:spcPct val="0"/>
        </a:spcBef>
        <a:spcAft>
          <a:spcPct val="0"/>
        </a:spcAft>
        <a:buClr>
          <a:srgbClr val="000000"/>
        </a:buClr>
        <a:buSzPct val="100000"/>
        <a:buFont typeface="Times New Roman" pitchFamily="16" charset="0"/>
        <a:defRPr sz="3600">
          <a:solidFill>
            <a:srgbClr val="000000"/>
          </a:solidFill>
          <a:latin typeface="+mn-lt"/>
          <a:ea typeface="+mn-ea"/>
          <a:cs typeface="+mn-cs"/>
        </a:defRPr>
      </a:lvl5pPr>
      <a:lvl6pPr marL="2514600" indent="-228600" algn="ctr" defTabSz="449263" rtl="0" fontAlgn="base">
        <a:spcBef>
          <a:spcPct val="0"/>
        </a:spcBef>
        <a:spcAft>
          <a:spcPct val="0"/>
        </a:spcAft>
        <a:buClr>
          <a:srgbClr val="000000"/>
        </a:buClr>
        <a:buSzPct val="100000"/>
        <a:buFont typeface="Times New Roman" pitchFamily="16" charset="0"/>
        <a:defRPr sz="3600">
          <a:solidFill>
            <a:srgbClr val="000000"/>
          </a:solidFill>
          <a:latin typeface="+mn-lt"/>
          <a:ea typeface="+mn-ea"/>
          <a:cs typeface="+mn-cs"/>
        </a:defRPr>
      </a:lvl6pPr>
      <a:lvl7pPr marL="2971800" indent="-228600" algn="ctr" defTabSz="449263" rtl="0" fontAlgn="base">
        <a:spcBef>
          <a:spcPct val="0"/>
        </a:spcBef>
        <a:spcAft>
          <a:spcPct val="0"/>
        </a:spcAft>
        <a:buClr>
          <a:srgbClr val="000000"/>
        </a:buClr>
        <a:buSzPct val="100000"/>
        <a:buFont typeface="Times New Roman" pitchFamily="16" charset="0"/>
        <a:defRPr sz="3600">
          <a:solidFill>
            <a:srgbClr val="000000"/>
          </a:solidFill>
          <a:latin typeface="+mn-lt"/>
          <a:ea typeface="+mn-ea"/>
          <a:cs typeface="+mn-cs"/>
        </a:defRPr>
      </a:lvl7pPr>
      <a:lvl8pPr marL="3429000" indent="-228600" algn="ctr" defTabSz="449263" rtl="0" fontAlgn="base">
        <a:spcBef>
          <a:spcPct val="0"/>
        </a:spcBef>
        <a:spcAft>
          <a:spcPct val="0"/>
        </a:spcAft>
        <a:buClr>
          <a:srgbClr val="000000"/>
        </a:buClr>
        <a:buSzPct val="100000"/>
        <a:buFont typeface="Times New Roman" pitchFamily="16" charset="0"/>
        <a:defRPr sz="3600">
          <a:solidFill>
            <a:srgbClr val="000000"/>
          </a:solidFill>
          <a:latin typeface="+mn-lt"/>
          <a:ea typeface="+mn-ea"/>
          <a:cs typeface="+mn-cs"/>
        </a:defRPr>
      </a:lvl8pPr>
      <a:lvl9pPr marL="3886200" indent="-228600" algn="ctr" defTabSz="449263" rtl="0" fontAlgn="base">
        <a:spcBef>
          <a:spcPct val="0"/>
        </a:spcBef>
        <a:spcAft>
          <a:spcPct val="0"/>
        </a:spcAft>
        <a:buClr>
          <a:srgbClr val="000000"/>
        </a:buClr>
        <a:buSzPct val="100000"/>
        <a:buFont typeface="Times New Roman" pitchFamily="16" charset="0"/>
        <a:defRPr sz="3600">
          <a:solidFill>
            <a:srgbClr val="000000"/>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5.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46.xml"/><Relationship Id="rId4" Type="http://schemas.openxmlformats.org/officeDocument/2006/relationships/hyperlink" Target="http://southernlibrarianship.icaap.org/content/v09n03/mcguigan_g01.html" TargetMode="Externa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5.xml"/></Relationships>
</file>

<file path=ppt/slides/_rels/slide16.xml.rels><?xml version="1.0" encoding="UTF-8" standalone="yes"?>
<Relationships xmlns="http://schemas.openxmlformats.org/package/2006/relationships"><Relationship Id="rId3" Type="http://schemas.openxmlformats.org/officeDocument/2006/relationships/hyperlink" Target="http://www.youtube.com/user/belsizenw3" TargetMode="External"/><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2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8.xml"/><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9.xml"/><Relationship Id="rId1" Type="http://schemas.openxmlformats.org/officeDocument/2006/relationships/slideLayout" Target="../slideLayouts/slideLayout2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1.xml"/><Relationship Id="rId1" Type="http://schemas.openxmlformats.org/officeDocument/2006/relationships/slideLayout" Target="../slideLayouts/slideLayout24.xml"/><Relationship Id="rId4" Type="http://schemas.openxmlformats.org/officeDocument/2006/relationships/hyperlink" Target="http://www.nature.com/ng/journal/v43/n4/full/ng0411-281.html" TargetMode="Externa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3.xml"/><Relationship Id="rId1" Type="http://schemas.openxmlformats.org/officeDocument/2006/relationships/slideLayout" Target="../slideLayouts/slideLayout57.xml"/><Relationship Id="rId4" Type="http://schemas.openxmlformats.org/officeDocument/2006/relationships/hyperlink" Target="http://chronicle.com/article/Maps-of-Citations-Uncover-New/128938/?sid=wc" TargetMode="Externa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5.xml"/><Relationship Id="rId1" Type="http://schemas.openxmlformats.org/officeDocument/2006/relationships/slideLayout" Target="../slideLayouts/slideLayout2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7.xml"/><Relationship Id="rId1" Type="http://schemas.openxmlformats.org/officeDocument/2006/relationships/slideLayout" Target="../slideLayouts/slideLayout2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3" Type="http://schemas.openxmlformats.org/officeDocument/2006/relationships/hyperlink" Target="http://www.soros.org/openaccess" TargetMode="External"/><Relationship Id="rId2" Type="http://schemas.openxmlformats.org/officeDocument/2006/relationships/notesSlide" Target="../notesSlides/notesSlide29.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0.xml"/><Relationship Id="rId1" Type="http://schemas.openxmlformats.org/officeDocument/2006/relationships/slideLayout" Target="../slideLayouts/slideLayout2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5.xml"/></Relationships>
</file>

<file path=ppt/slides/_rels/slide33.xml.rels><?xml version="1.0" encoding="UTF-8" standalone="yes"?>
<Relationships xmlns="http://schemas.openxmlformats.org/package/2006/relationships"><Relationship Id="rId3" Type="http://schemas.openxmlformats.org/officeDocument/2006/relationships/hyperlink" Target="http://www.wsis-community.org/mod/file/download.php?file_guid=371469" TargetMode="External"/><Relationship Id="rId2" Type="http://schemas.openxmlformats.org/officeDocument/2006/relationships/notesSlide" Target="../notesSlides/notesSlide32.xml"/><Relationship Id="rId1" Type="http://schemas.openxmlformats.org/officeDocument/2006/relationships/slideLayout" Target="../slideLayouts/slideLayout35.xml"/></Relationships>
</file>

<file path=ppt/slides/_rels/slide3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3.xml"/><Relationship Id="rId1" Type="http://schemas.openxmlformats.org/officeDocument/2006/relationships/slideLayout" Target="../slideLayouts/slideLayout24.xml"/></Relationships>
</file>

<file path=ppt/slides/_rels/slide3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4.xml"/><Relationship Id="rId1" Type="http://schemas.openxmlformats.org/officeDocument/2006/relationships/slideLayout" Target="../slideLayouts/slideLayout24.xml"/></Relationships>
</file>

<file path=ppt/slides/_rels/slide3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5.xml"/><Relationship Id="rId1" Type="http://schemas.openxmlformats.org/officeDocument/2006/relationships/slideLayout" Target="../slideLayouts/slideLayout24.xml"/></Relationships>
</file>

<file path=ppt/slides/_rels/slide37.xml.rels><?xml version="1.0" encoding="UTF-8" standalone="yes"?>
<Relationships xmlns="http://schemas.openxmlformats.org/package/2006/relationships"><Relationship Id="rId3" Type="http://schemas.openxmlformats.org/officeDocument/2006/relationships/hyperlink" Target="http://www.wsis-community.org/mod/file/download.php?file_guid=371469" TargetMode="External"/><Relationship Id="rId2" Type="http://schemas.openxmlformats.org/officeDocument/2006/relationships/notesSlide" Target="../notesSlides/notesSlide36.xml"/><Relationship Id="rId1" Type="http://schemas.openxmlformats.org/officeDocument/2006/relationships/slideLayout" Target="../slideLayouts/slideLayout35.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5.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4.xml"/></Relationships>
</file>

<file path=ppt/slides/_rels/slide4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9.xml"/><Relationship Id="rId1" Type="http://schemas.openxmlformats.org/officeDocument/2006/relationships/slideLayout" Target="../slideLayouts/slideLayout2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4.xml"/></Relationships>
</file>

<file path=ppt/slides/_rels/slide4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1.xml"/><Relationship Id="rId1" Type="http://schemas.openxmlformats.org/officeDocument/2006/relationships/slideLayout" Target="../slideLayouts/slideLayout24.xml"/></Relationships>
</file>

<file path=ppt/slides/_rels/slide4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2.xml"/><Relationship Id="rId1" Type="http://schemas.openxmlformats.org/officeDocument/2006/relationships/slideLayout" Target="../slideLayouts/slideLayout24.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4.xml"/><Relationship Id="rId1" Type="http://schemas.openxmlformats.org/officeDocument/2006/relationships/slideLayout" Target="../slideLayouts/slideLayout24.xml"/></Relationships>
</file>

<file path=ppt/slides/_rels/slide4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5.xml"/><Relationship Id="rId1" Type="http://schemas.openxmlformats.org/officeDocument/2006/relationships/slideLayout" Target="../slideLayouts/slideLayout24.xml"/></Relationships>
</file>

<file path=ppt/slides/_rels/slide4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46.xml"/><Relationship Id="rId1" Type="http://schemas.openxmlformats.org/officeDocument/2006/relationships/slideLayout" Target="../slideLayouts/slideLayout24.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4.xml"/></Relationships>
</file>

<file path=ppt/slides/_rels/slide4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8.xml"/><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5.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385" name="Rectangle 1"/>
          <p:cNvSpPr>
            <a:spLocks noGrp="1" noChangeArrowheads="1"/>
          </p:cNvSpPr>
          <p:nvPr>
            <p:ph type="title" idx="4294967295"/>
          </p:nvPr>
        </p:nvSpPr>
        <p:spPr>
          <a:xfrm>
            <a:off x="1270000" y="1638300"/>
            <a:ext cx="10464800" cy="3302000"/>
          </a:xfrm>
          <a:ln/>
        </p:spPr>
        <p:txBody>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 pos="10134600" algn="l"/>
              </a:tabLst>
            </a:pPr>
            <a:r>
              <a:rPr lang="en-ZA"/>
              <a:t>The Changing Journals Landscape </a:t>
            </a:r>
          </a:p>
        </p:txBody>
      </p:sp>
      <p:sp>
        <p:nvSpPr>
          <p:cNvPr id="16386" name="Rectangle 2"/>
          <p:cNvSpPr>
            <a:spLocks noGrp="1" noChangeArrowheads="1"/>
          </p:cNvSpPr>
          <p:nvPr>
            <p:ph type="body" idx="4294967295"/>
          </p:nvPr>
        </p:nvSpPr>
        <p:spPr>
          <a:xfrm>
            <a:off x="1270000" y="5613400"/>
            <a:ext cx="10464800" cy="1747838"/>
          </a:xfrm>
          <a:ln/>
        </p:spPr>
        <p:txBody>
          <a:bodyPr/>
          <a:lstStyle/>
          <a:p>
            <a:pPr marL="0" indent="0">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 pos="10134600" algn="l"/>
              </a:tabLst>
            </a:pPr>
            <a:r>
              <a:rPr lang="en-ZA" dirty="0" smtClean="0"/>
              <a:t>Eve </a:t>
            </a:r>
            <a:r>
              <a:rPr lang="en-ZA" dirty="0"/>
              <a:t>Gray </a:t>
            </a:r>
            <a:r>
              <a:rPr lang="en-ZA" dirty="0" smtClean="0"/>
              <a:t>and </a:t>
            </a:r>
            <a:r>
              <a:rPr lang="en-ZA" dirty="0" smtClean="0"/>
              <a:t>Laura Czerniewicz </a:t>
            </a:r>
            <a:endParaRPr lang="en-ZA" dirty="0"/>
          </a:p>
          <a:p>
            <a:pPr marL="0" indent="0">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 pos="10134600" algn="l"/>
              </a:tabLst>
            </a:pPr>
            <a:r>
              <a:rPr lang="en-ZA" dirty="0"/>
              <a:t>ERP Seminar 4 October 2011</a:t>
            </a:r>
          </a:p>
          <a:p>
            <a:pPr marL="0" indent="0">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 pos="10134600" algn="l"/>
              </a:tabLst>
            </a:pPr>
            <a:endParaRPr lang="en-ZA" dirty="0"/>
          </a:p>
        </p:txBody>
      </p:sp>
    </p:spTree>
  </p:cSld>
  <p:clrMapOvr>
    <a:masterClrMapping/>
  </p:clrMapOvr>
  <p:transition/>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4577" name="Rectangle 1"/>
          <p:cNvSpPr>
            <a:spLocks noGrp="1" noChangeArrowheads="1"/>
          </p:cNvSpPr>
          <p:nvPr>
            <p:ph type="title" idx="4294967295"/>
          </p:nvPr>
        </p:nvSpPr>
        <p:spPr>
          <a:xfrm>
            <a:off x="1270000" y="987574"/>
            <a:ext cx="10464800" cy="3843189"/>
          </a:xfrm>
          <a:ln/>
        </p:spPr>
        <p:txBody>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 pos="10134600" algn="l"/>
              </a:tabLst>
            </a:pPr>
            <a:r>
              <a:rPr lang="en-ZA" dirty="0"/>
              <a:t>The trajectory of  journal </a:t>
            </a:r>
            <a:r>
              <a:rPr lang="en-ZA" dirty="0" smtClean="0"/>
              <a:t>publishing</a:t>
            </a:r>
            <a:r>
              <a:rPr lang="en-ZA" dirty="0"/>
              <a:t/>
            </a:r>
            <a:br>
              <a:rPr lang="en-ZA" dirty="0"/>
            </a:br>
            <a:endParaRPr lang="en-ZA" dirty="0"/>
          </a:p>
        </p:txBody>
      </p:sp>
      <p:sp>
        <p:nvSpPr>
          <p:cNvPr id="24578" name="Rectangle 2"/>
          <p:cNvSpPr>
            <a:spLocks noGrp="1" noChangeArrowheads="1"/>
          </p:cNvSpPr>
          <p:nvPr>
            <p:ph type="body" idx="4294967295"/>
          </p:nvPr>
        </p:nvSpPr>
        <p:spPr>
          <a:xfrm>
            <a:off x="1245022" y="3435846"/>
            <a:ext cx="10464800" cy="5715000"/>
          </a:xfrm>
          <a:ln/>
        </p:spPr>
        <p:txBody>
          <a:bodyPr/>
          <a:lstStyle/>
          <a:p>
            <a:pPr marL="887413" indent="-571500">
              <a:buSzPct val="171000"/>
              <a:buFont typeface="Gill Sans" charset="0"/>
              <a:buChar char="•"/>
              <a:tabLst>
                <a:tab pos="962025" algn="l"/>
                <a:tab pos="1876425" algn="l"/>
                <a:tab pos="2790825" algn="l"/>
                <a:tab pos="3705225" algn="l"/>
                <a:tab pos="4619625" algn="l"/>
                <a:tab pos="5534025" algn="l"/>
                <a:tab pos="6448425" algn="l"/>
                <a:tab pos="7362825" algn="l"/>
                <a:tab pos="8277225" algn="l"/>
                <a:tab pos="9191625" algn="l"/>
                <a:tab pos="10106025" algn="l"/>
                <a:tab pos="10134600" algn="l"/>
              </a:tabLst>
            </a:pPr>
            <a:r>
              <a:rPr lang="en-ZA" sz="3600" dirty="0"/>
              <a:t>From 17th to 20th century, mostly society and independent journals, slow growth; </a:t>
            </a:r>
          </a:p>
          <a:p>
            <a:pPr marL="887413" indent="-571500">
              <a:buSzPct val="171000"/>
              <a:buFont typeface="Gill Sans" charset="0"/>
              <a:buChar char="•"/>
              <a:tabLst>
                <a:tab pos="962025" algn="l"/>
                <a:tab pos="1876425" algn="l"/>
                <a:tab pos="2790825" algn="l"/>
                <a:tab pos="3705225" algn="l"/>
                <a:tab pos="4619625" algn="l"/>
                <a:tab pos="5534025" algn="l"/>
                <a:tab pos="6448425" algn="l"/>
                <a:tab pos="7362825" algn="l"/>
                <a:tab pos="8277225" algn="l"/>
                <a:tab pos="9191625" algn="l"/>
                <a:tab pos="10106025" algn="l"/>
                <a:tab pos="10134600" algn="l"/>
              </a:tabLst>
            </a:pPr>
            <a:r>
              <a:rPr lang="en-ZA" sz="3600" dirty="0"/>
              <a:t>1655 </a:t>
            </a:r>
            <a:r>
              <a:rPr lang="en-ZA" sz="3600" i="1" dirty="0"/>
              <a:t>Transactions</a:t>
            </a:r>
            <a:r>
              <a:rPr lang="en-ZA" sz="3600" dirty="0"/>
              <a:t> and </a:t>
            </a:r>
            <a:r>
              <a:rPr lang="en-ZA" sz="3600" i="1" dirty="0"/>
              <a:t>Journal des </a:t>
            </a:r>
            <a:r>
              <a:rPr lang="en-ZA" sz="3600" i="1" dirty="0" err="1"/>
              <a:t>Savans</a:t>
            </a:r>
            <a:r>
              <a:rPr lang="en-ZA" sz="3600" i="1" dirty="0"/>
              <a:t>; </a:t>
            </a:r>
            <a:r>
              <a:rPr lang="en-ZA" sz="3600" dirty="0"/>
              <a:t>by 1850</a:t>
            </a:r>
            <a:r>
              <a:rPr lang="en-ZA" sz="3600" i="1" dirty="0"/>
              <a:t>, </a:t>
            </a:r>
            <a:r>
              <a:rPr lang="en-ZA" sz="3600" dirty="0"/>
              <a:t>100 journals;  </a:t>
            </a:r>
          </a:p>
          <a:p>
            <a:pPr marL="887413" indent="-571500">
              <a:buSzPct val="171000"/>
              <a:buFont typeface="Gill Sans" charset="0"/>
              <a:buChar char="•"/>
              <a:tabLst>
                <a:tab pos="962025" algn="l"/>
                <a:tab pos="1876425" algn="l"/>
                <a:tab pos="2790825" algn="l"/>
                <a:tab pos="3705225" algn="l"/>
                <a:tab pos="4619625" algn="l"/>
                <a:tab pos="5534025" algn="l"/>
                <a:tab pos="6448425" algn="l"/>
                <a:tab pos="7362825" algn="l"/>
                <a:tab pos="8277225" algn="l"/>
                <a:tab pos="9191625" algn="l"/>
                <a:tab pos="10106025" algn="l"/>
                <a:tab pos="10134600" algn="l"/>
              </a:tabLst>
            </a:pPr>
            <a:r>
              <a:rPr lang="en-ZA" sz="3600" dirty="0"/>
              <a:t>Most journals were society journals. </a:t>
            </a:r>
          </a:p>
        </p:txBody>
      </p:sp>
      <p:sp>
        <p:nvSpPr>
          <p:cNvPr id="24579" name="Rectangle 3"/>
          <p:cNvSpPr>
            <a:spLocks noChangeArrowheads="1"/>
          </p:cNvSpPr>
          <p:nvPr/>
        </p:nvSpPr>
        <p:spPr bwMode="auto">
          <a:xfrm>
            <a:off x="1308100" y="8674100"/>
            <a:ext cx="10502900" cy="368300"/>
          </a:xfrm>
          <a:prstGeom prst="rect">
            <a:avLst/>
          </a:prstGeom>
          <a:noFill/>
          <a:ln w="9525">
            <a:noFill/>
            <a:round/>
            <a:headEnd/>
            <a:tailEnd/>
          </a:ln>
          <a:effectLst/>
        </p:spPr>
        <p:txBody>
          <a:bodyPr lIns="0" tIns="0" rIns="0" bIns="0" anchor="ctr"/>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 pos="10134600" algn="l"/>
              </a:tabLst>
            </a:pPr>
            <a:r>
              <a:rPr lang="en-ZA" sz="1800">
                <a:solidFill>
                  <a:srgbClr val="000000"/>
                </a:solidFill>
              </a:rPr>
              <a:t>Alma Swan 2011; McGuigan and Russell 2008; Jean-Claude Guedon 2001. </a:t>
            </a:r>
          </a:p>
        </p:txBody>
      </p:sp>
    </p:spTree>
  </p:cSld>
  <p:clrMapOvr>
    <a:masterClrMapping/>
  </p:clrMapOvr>
  <p:transition/>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5601" name="Rectangle 1"/>
          <p:cNvSpPr>
            <a:spLocks noGrp="1" noChangeArrowheads="1"/>
          </p:cNvSpPr>
          <p:nvPr>
            <p:ph type="title" idx="4294967295"/>
          </p:nvPr>
        </p:nvSpPr>
        <p:spPr>
          <a:xfrm>
            <a:off x="1270000" y="-2816225"/>
            <a:ext cx="10464800" cy="9059863"/>
          </a:xfrm>
          <a:ln/>
        </p:spPr>
        <p:txBody>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 pos="10134600" algn="l"/>
              </a:tabLst>
            </a:pPr>
            <a:r>
              <a:rPr lang="en-ZA"/>
              <a:t>The rise of the journal</a:t>
            </a:r>
            <a:br>
              <a:rPr lang="en-ZA"/>
            </a:br>
            <a:r>
              <a:rPr lang="en-ZA"/>
              <a:t>industry</a:t>
            </a:r>
            <a:br>
              <a:rPr lang="en-ZA"/>
            </a:br>
            <a:r>
              <a:rPr lang="en-ZA"/>
              <a:t/>
            </a:r>
            <a:br>
              <a:rPr lang="en-ZA"/>
            </a:br>
            <a:r>
              <a:rPr lang="en-ZA"/>
              <a:t/>
            </a:r>
            <a:br>
              <a:rPr lang="en-ZA"/>
            </a:br>
            <a:r>
              <a:rPr lang="en-ZA"/>
              <a:t/>
            </a:r>
            <a:br>
              <a:rPr lang="en-ZA"/>
            </a:br>
            <a:r>
              <a:rPr lang="en-ZA"/>
              <a:t/>
            </a:r>
            <a:br>
              <a:rPr lang="en-ZA"/>
            </a:br>
            <a:endParaRPr lang="en-ZA"/>
          </a:p>
        </p:txBody>
      </p:sp>
      <p:sp>
        <p:nvSpPr>
          <p:cNvPr id="25602" name="Rectangle 2"/>
          <p:cNvSpPr>
            <a:spLocks noGrp="1" noChangeArrowheads="1"/>
          </p:cNvSpPr>
          <p:nvPr>
            <p:ph type="body" idx="4294967295"/>
          </p:nvPr>
        </p:nvSpPr>
        <p:spPr>
          <a:xfrm>
            <a:off x="1245022" y="4083918"/>
            <a:ext cx="10464800" cy="5041900"/>
          </a:xfrm>
          <a:ln/>
        </p:spPr>
        <p:txBody>
          <a:bodyPr/>
          <a:lstStyle/>
          <a:p>
            <a:pPr marL="887413" indent="-571500">
              <a:buSzPct val="171000"/>
              <a:buFont typeface="Gill Sans" charset="0"/>
              <a:buChar char="•"/>
              <a:tabLst>
                <a:tab pos="962025" algn="l"/>
                <a:tab pos="1876425" algn="l"/>
                <a:tab pos="2790825" algn="l"/>
                <a:tab pos="3705225" algn="l"/>
                <a:tab pos="4619625" algn="l"/>
                <a:tab pos="5534025" algn="l"/>
                <a:tab pos="6448425" algn="l"/>
                <a:tab pos="7362825" algn="l"/>
                <a:tab pos="8277225" algn="l"/>
                <a:tab pos="9191625" algn="l"/>
                <a:tab pos="10106025" algn="l"/>
                <a:tab pos="10134600" algn="l"/>
              </a:tabLst>
            </a:pPr>
            <a:r>
              <a:rPr lang="en-ZA" sz="3600" dirty="0"/>
              <a:t>Post war, the information society provides opportunities for commercial players; </a:t>
            </a:r>
          </a:p>
          <a:p>
            <a:pPr marL="887413" indent="-571500">
              <a:buSzPct val="171000"/>
              <a:buFont typeface="Gill Sans" charset="0"/>
              <a:buChar char="•"/>
              <a:tabLst>
                <a:tab pos="962025" algn="l"/>
                <a:tab pos="1876425" algn="l"/>
                <a:tab pos="2790825" algn="l"/>
                <a:tab pos="3705225" algn="l"/>
                <a:tab pos="4619625" algn="l"/>
                <a:tab pos="5534025" algn="l"/>
                <a:tab pos="6448425" algn="l"/>
                <a:tab pos="7362825" algn="l"/>
                <a:tab pos="8277225" algn="l"/>
                <a:tab pos="9191625" algn="l"/>
                <a:tab pos="10106025" algn="l"/>
                <a:tab pos="10134600" algn="l"/>
              </a:tabLst>
            </a:pPr>
            <a:r>
              <a:rPr lang="en-ZA" sz="3600" dirty="0"/>
              <a:t>Massification of universities fuels journal growth; </a:t>
            </a:r>
          </a:p>
          <a:p>
            <a:pPr marL="887413" indent="-571500">
              <a:buSzPct val="171000"/>
              <a:buFont typeface="Gill Sans" charset="0"/>
              <a:buChar char="•"/>
              <a:tabLst>
                <a:tab pos="962025" algn="l"/>
                <a:tab pos="1876425" algn="l"/>
                <a:tab pos="2790825" algn="l"/>
                <a:tab pos="3705225" algn="l"/>
                <a:tab pos="4619625" algn="l"/>
                <a:tab pos="5534025" algn="l"/>
                <a:tab pos="6448425" algn="l"/>
                <a:tab pos="7362825" algn="l"/>
                <a:tab pos="8277225" algn="l"/>
                <a:tab pos="9191625" algn="l"/>
                <a:tab pos="10106025" algn="l"/>
                <a:tab pos="10134600" algn="l"/>
              </a:tabLst>
            </a:pPr>
            <a:r>
              <a:rPr lang="en-ZA" sz="3600" dirty="0"/>
              <a:t>Now around 25,000 journals; </a:t>
            </a:r>
          </a:p>
          <a:p>
            <a:pPr marL="887413" indent="-571500">
              <a:buSzPct val="171000"/>
              <a:buFont typeface="Gill Sans" charset="0"/>
              <a:buChar char="•"/>
              <a:tabLst>
                <a:tab pos="962025" algn="l"/>
                <a:tab pos="1876425" algn="l"/>
                <a:tab pos="2790825" algn="l"/>
                <a:tab pos="3705225" algn="l"/>
                <a:tab pos="4619625" algn="l"/>
                <a:tab pos="5534025" algn="l"/>
                <a:tab pos="6448425" algn="l"/>
                <a:tab pos="7362825" algn="l"/>
                <a:tab pos="8277225" algn="l"/>
                <a:tab pos="9191625" algn="l"/>
                <a:tab pos="10106025" algn="l"/>
                <a:tab pos="10134600" algn="l"/>
              </a:tabLst>
            </a:pPr>
            <a:r>
              <a:rPr lang="en-ZA" sz="3600" dirty="0"/>
              <a:t>Promotions and recognition driven by industry-controlled metrics</a:t>
            </a:r>
          </a:p>
        </p:txBody>
      </p:sp>
      <p:sp>
        <p:nvSpPr>
          <p:cNvPr id="4" name="Rectangle 1"/>
          <p:cNvSpPr>
            <a:spLocks noGrp="1" noChangeArrowheads="1"/>
          </p:cNvSpPr>
          <p:nvPr>
            <p:ph type="title" idx="4294967295"/>
          </p:nvPr>
        </p:nvSpPr>
        <p:spPr>
          <a:xfrm>
            <a:off x="1270000" y="987574"/>
            <a:ext cx="10464800" cy="3843189"/>
          </a:xfrm>
          <a:ln/>
        </p:spPr>
        <p:txBody>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 pos="10134600" algn="l"/>
              </a:tabLst>
            </a:pPr>
            <a:r>
              <a:rPr lang="en-ZA" dirty="0"/>
              <a:t>The trajectory of  journal </a:t>
            </a:r>
            <a:r>
              <a:rPr lang="en-ZA" dirty="0" smtClean="0"/>
              <a:t>publishing</a:t>
            </a:r>
            <a:r>
              <a:rPr lang="en-ZA" dirty="0"/>
              <a:t/>
            </a:r>
            <a:br>
              <a:rPr lang="en-ZA" dirty="0"/>
            </a:br>
            <a:endParaRPr lang="en-ZA" dirty="0"/>
          </a:p>
        </p:txBody>
      </p:sp>
    </p:spTree>
  </p:cSld>
  <p:clrMapOvr>
    <a:masterClrMapping/>
  </p:clrMapOvr>
  <p:transition/>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6626" name="Rectangle 2"/>
          <p:cNvSpPr>
            <a:spLocks noGrp="1" noChangeArrowheads="1"/>
          </p:cNvSpPr>
          <p:nvPr>
            <p:ph type="title" idx="4294967295"/>
          </p:nvPr>
        </p:nvSpPr>
        <p:spPr>
          <a:xfrm>
            <a:off x="524942" y="179388"/>
            <a:ext cx="11535296" cy="2662237"/>
          </a:xfrm>
          <a:ln/>
        </p:spPr>
        <p:txBody>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 pos="10134600" algn="l"/>
              </a:tabLst>
            </a:pPr>
            <a:r>
              <a:rPr lang="en-ZA" dirty="0"/>
              <a:t>The start of the ‘journals crisis’</a:t>
            </a:r>
          </a:p>
        </p:txBody>
      </p:sp>
      <p:pic>
        <p:nvPicPr>
          <p:cNvPr id="26627" name="Picture 3"/>
          <p:cNvPicPr>
            <a:picLocks noChangeAspect="1" noChangeArrowheads="1"/>
          </p:cNvPicPr>
          <p:nvPr/>
        </p:nvPicPr>
        <p:blipFill>
          <a:blip r:embed="rId3" cstate="print"/>
          <a:srcRect/>
          <a:stretch>
            <a:fillRect/>
          </a:stretch>
        </p:blipFill>
        <p:spPr bwMode="auto">
          <a:xfrm>
            <a:off x="6573614" y="3219822"/>
            <a:ext cx="4876800" cy="5943600"/>
          </a:xfrm>
          <a:prstGeom prst="rect">
            <a:avLst/>
          </a:prstGeom>
          <a:noFill/>
          <a:ln w="9525">
            <a:noFill/>
            <a:round/>
            <a:headEnd/>
            <a:tailEnd/>
          </a:ln>
          <a:effectLst/>
        </p:spPr>
      </p:pic>
      <p:sp>
        <p:nvSpPr>
          <p:cNvPr id="26628" name="Rectangle 4"/>
          <p:cNvSpPr>
            <a:spLocks noGrp="1" noChangeArrowheads="1"/>
          </p:cNvSpPr>
          <p:nvPr>
            <p:ph type="body" idx="4294967295"/>
          </p:nvPr>
        </p:nvSpPr>
        <p:spPr>
          <a:xfrm>
            <a:off x="1245022" y="2859782"/>
            <a:ext cx="5041900" cy="6070600"/>
          </a:xfrm>
          <a:ln/>
        </p:spPr>
        <p:txBody>
          <a:bodyPr/>
          <a:lstStyle/>
          <a:p>
            <a:pPr marL="809625" indent="-493713">
              <a:buSzPct val="171000"/>
              <a:buFont typeface="Gill Sans" charset="0"/>
              <a:buChar char="•"/>
              <a:tabLst>
                <a:tab pos="962025" algn="l"/>
                <a:tab pos="1876425" algn="l"/>
                <a:tab pos="2790825" algn="l"/>
                <a:tab pos="3705225" algn="l"/>
                <a:tab pos="4619625" algn="l"/>
                <a:tab pos="5534025" algn="l"/>
                <a:tab pos="6448425" algn="l"/>
                <a:tab pos="7362825" algn="l"/>
                <a:tab pos="8277225" algn="l"/>
                <a:tab pos="9191625" algn="l"/>
                <a:tab pos="10106025" algn="l"/>
              </a:tabLst>
            </a:pPr>
            <a:r>
              <a:rPr lang="en-ZA" dirty="0"/>
              <a:t>Monopolisation of the industry - Elsevier, Springer and Wiley control 42% of the market; </a:t>
            </a:r>
          </a:p>
          <a:p>
            <a:pPr marL="809625" indent="-493713">
              <a:buSzPct val="171000"/>
              <a:buFont typeface="Gill Sans" charset="0"/>
              <a:buChar char="•"/>
              <a:tabLst>
                <a:tab pos="962025" algn="l"/>
                <a:tab pos="1876425" algn="l"/>
                <a:tab pos="2790825" algn="l"/>
                <a:tab pos="3705225" algn="l"/>
                <a:tab pos="4619625" algn="l"/>
                <a:tab pos="5534025" algn="l"/>
                <a:tab pos="6448425" algn="l"/>
                <a:tab pos="7362825" algn="l"/>
                <a:tab pos="8277225" algn="l"/>
                <a:tab pos="9191625" algn="l"/>
                <a:tab pos="10106025" algn="l"/>
              </a:tabLst>
            </a:pPr>
            <a:r>
              <a:rPr lang="en-ZA" dirty="0"/>
              <a:t>Price increases erode library budgets: ARL expenditure increased 302% between 1986 and 2005.  </a:t>
            </a:r>
          </a:p>
        </p:txBody>
      </p:sp>
      <p:sp>
        <p:nvSpPr>
          <p:cNvPr id="26629" name="Rectangle 5"/>
          <p:cNvSpPr>
            <a:spLocks noChangeArrowheads="1"/>
          </p:cNvSpPr>
          <p:nvPr/>
        </p:nvSpPr>
        <p:spPr bwMode="auto">
          <a:xfrm>
            <a:off x="711200" y="9010650"/>
            <a:ext cx="11391900" cy="533400"/>
          </a:xfrm>
          <a:prstGeom prst="rect">
            <a:avLst/>
          </a:prstGeom>
          <a:noFill/>
          <a:ln w="9525">
            <a:noFill/>
            <a:round/>
            <a:headEnd/>
            <a:tailEnd/>
          </a:ln>
          <a:effectLst/>
        </p:spPr>
        <p:txBody>
          <a:bodyPr lIns="0" tIns="0" rIns="0" bIns="0" anchor="ct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 pos="10134600" algn="l"/>
                <a:tab pos="10858500" algn="l"/>
              </a:tabLst>
            </a:pPr>
            <a:r>
              <a:rPr lang="en-ZA">
                <a:solidFill>
                  <a:srgbClr val="000000"/>
                </a:solidFill>
                <a:latin typeface="Arial" charset="0"/>
                <a:cs typeface="Arial" charset="0"/>
              </a:rPr>
              <a:t>Glenn S McGuigan and Robert D Russell, The Business of Academic Publishing: </a:t>
            </a:r>
            <a:r>
              <a:rPr lang="en-ZA" u="sng">
                <a:solidFill>
                  <a:srgbClr val="009999"/>
                </a:solidFill>
                <a:latin typeface="Arial" charset="0"/>
                <a:cs typeface="Arial" charset="0"/>
                <a:hlinkClick r:id="rId4"/>
              </a:rPr>
              <a:t>http://southernlibrarianship.icaap.org/content/v09n03/mcguigan_g01.html</a:t>
            </a:r>
          </a:p>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 pos="10134600" algn="l"/>
                <a:tab pos="10858500" algn="l"/>
              </a:tabLst>
            </a:pPr>
            <a:endParaRPr lang="en-ZA" u="sng">
              <a:solidFill>
                <a:srgbClr val="000000"/>
              </a:solidFill>
              <a:latin typeface="Arial" charset="0"/>
              <a:cs typeface="Arial" charset="0"/>
            </a:endParaRPr>
          </a:p>
        </p:txBody>
      </p:sp>
    </p:spTree>
  </p:cSld>
  <p:clrMapOvr>
    <a:masterClrMapping/>
  </p:clrMapOvr>
  <p:transition/>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7649" name="Rectangle 1"/>
          <p:cNvSpPr>
            <a:spLocks noGrp="1" noChangeArrowheads="1"/>
          </p:cNvSpPr>
          <p:nvPr>
            <p:ph type="title" idx="4294967295"/>
          </p:nvPr>
        </p:nvSpPr>
        <p:spPr>
          <a:xfrm>
            <a:off x="1270000" y="2971800"/>
            <a:ext cx="10464800" cy="3810000"/>
          </a:xfrm>
          <a:ln/>
        </p:spPr>
        <p:txBody>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 pos="10134600" algn="l"/>
              </a:tabLst>
            </a:pPr>
            <a:r>
              <a:rPr lang="en-ZA"/>
              <a:t>Countervailing forces - scholarship goes digital </a:t>
            </a:r>
          </a:p>
        </p:txBody>
      </p:sp>
    </p:spTree>
  </p:cSld>
  <p:clrMapOvr>
    <a:masterClrMapping/>
  </p:clrMapOvr>
  <p:transition/>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1270000" y="142875"/>
            <a:ext cx="10464800" cy="2662238"/>
          </a:xfrm>
          <a:ln/>
        </p:spPr>
        <p:txBody>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 pos="10134600" algn="l"/>
              </a:tabLst>
            </a:pPr>
            <a:r>
              <a:rPr lang="en-ZA" dirty="0"/>
              <a:t>Journals move online - a mixed blessing</a:t>
            </a:r>
          </a:p>
        </p:txBody>
      </p:sp>
      <p:sp>
        <p:nvSpPr>
          <p:cNvPr id="28674" name="Rectangle 2"/>
          <p:cNvSpPr>
            <a:spLocks noGrp="1" noChangeArrowheads="1"/>
          </p:cNvSpPr>
          <p:nvPr>
            <p:ph type="body" idx="4294967295"/>
          </p:nvPr>
        </p:nvSpPr>
        <p:spPr>
          <a:xfrm>
            <a:off x="1245022" y="3291830"/>
            <a:ext cx="10464800" cy="5715000"/>
          </a:xfrm>
          <a:ln/>
        </p:spPr>
        <p:txBody>
          <a:bodyPr/>
          <a:lstStyle/>
          <a:p>
            <a:pPr marL="887413" indent="-571500">
              <a:buSzPct val="171000"/>
              <a:buFont typeface="Gill Sans" charset="0"/>
              <a:buChar char="•"/>
              <a:tabLst>
                <a:tab pos="962025" algn="l"/>
                <a:tab pos="1876425" algn="l"/>
                <a:tab pos="2790825" algn="l"/>
                <a:tab pos="3705225" algn="l"/>
                <a:tab pos="4619625" algn="l"/>
                <a:tab pos="5534025" algn="l"/>
                <a:tab pos="6448425" algn="l"/>
                <a:tab pos="7362825" algn="l"/>
                <a:tab pos="8277225" algn="l"/>
                <a:tab pos="9191625" algn="l"/>
                <a:tab pos="10106025" algn="l"/>
                <a:tab pos="10134600" algn="l"/>
              </a:tabLst>
            </a:pPr>
            <a:r>
              <a:rPr lang="en-ZA" dirty="0"/>
              <a:t>Easier and more comprehensive access;</a:t>
            </a:r>
          </a:p>
          <a:p>
            <a:pPr marL="887413" indent="-571500">
              <a:buSzPct val="171000"/>
              <a:buFont typeface="Gill Sans" charset="0"/>
              <a:buChar char="•"/>
              <a:tabLst>
                <a:tab pos="962025" algn="l"/>
                <a:tab pos="1876425" algn="l"/>
                <a:tab pos="2790825" algn="l"/>
                <a:tab pos="3705225" algn="l"/>
                <a:tab pos="4619625" algn="l"/>
                <a:tab pos="5534025" algn="l"/>
                <a:tab pos="6448425" algn="l"/>
                <a:tab pos="7362825" algn="l"/>
                <a:tab pos="8277225" algn="l"/>
                <a:tab pos="9191625" algn="l"/>
                <a:tab pos="10106025" algn="l"/>
                <a:tab pos="10134600" algn="l"/>
              </a:tabLst>
            </a:pPr>
            <a:r>
              <a:rPr lang="en-ZA" dirty="0"/>
              <a:t>A licensing model - pay-per-view and limitations on ownership; </a:t>
            </a:r>
          </a:p>
          <a:p>
            <a:pPr marL="887413" indent="-571500">
              <a:buSzPct val="171000"/>
              <a:buFont typeface="Gill Sans" charset="0"/>
              <a:buChar char="•"/>
              <a:tabLst>
                <a:tab pos="962025" algn="l"/>
                <a:tab pos="1876425" algn="l"/>
                <a:tab pos="2790825" algn="l"/>
                <a:tab pos="3705225" algn="l"/>
                <a:tab pos="4619625" algn="l"/>
                <a:tab pos="5534025" algn="l"/>
                <a:tab pos="6448425" algn="l"/>
                <a:tab pos="7362825" algn="l"/>
                <a:tab pos="8277225" algn="l"/>
                <a:tab pos="9191625" algn="l"/>
                <a:tab pos="10106025" algn="l"/>
                <a:tab pos="10134600" algn="l"/>
              </a:tabLst>
            </a:pPr>
            <a:r>
              <a:rPr lang="en-ZA" dirty="0"/>
              <a:t>The leveraging of reputation becomes a business - the ‘impact factor’;</a:t>
            </a:r>
          </a:p>
          <a:p>
            <a:pPr marL="887413" indent="-571500">
              <a:buSzPct val="171000"/>
              <a:buFont typeface="Gill Sans" charset="0"/>
              <a:buChar char="•"/>
              <a:tabLst>
                <a:tab pos="962025" algn="l"/>
                <a:tab pos="1876425" algn="l"/>
                <a:tab pos="2790825" algn="l"/>
                <a:tab pos="3705225" algn="l"/>
                <a:tab pos="4619625" algn="l"/>
                <a:tab pos="5534025" algn="l"/>
                <a:tab pos="6448425" algn="l"/>
                <a:tab pos="7362825" algn="l"/>
                <a:tab pos="8277225" algn="l"/>
                <a:tab pos="9191625" algn="l"/>
                <a:tab pos="10106025" algn="l"/>
                <a:tab pos="10134600" algn="l"/>
              </a:tabLst>
            </a:pPr>
            <a:r>
              <a:rPr lang="en-ZA" dirty="0"/>
              <a:t>‘Bundling’ and subscription monopolies. </a:t>
            </a:r>
          </a:p>
        </p:txBody>
      </p:sp>
    </p:spTree>
  </p:cSld>
  <p:clrMapOvr>
    <a:masterClrMapping/>
  </p:clrMapOvr>
  <p:transition/>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9697" name="Rectangle 1"/>
          <p:cNvSpPr>
            <a:spLocks noGrp="1" noChangeArrowheads="1"/>
          </p:cNvSpPr>
          <p:nvPr>
            <p:ph type="title" idx="4294967295"/>
          </p:nvPr>
        </p:nvSpPr>
        <p:spPr>
          <a:xfrm>
            <a:off x="1245022" y="483518"/>
            <a:ext cx="10464800" cy="2662238"/>
          </a:xfrm>
          <a:ln/>
        </p:spPr>
        <p:txBody>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 pos="10134600" algn="l"/>
              </a:tabLst>
            </a:pPr>
            <a:r>
              <a:rPr lang="en-ZA" dirty="0"/>
              <a:t>New digital publishing models emerge</a:t>
            </a:r>
          </a:p>
        </p:txBody>
      </p:sp>
      <p:sp>
        <p:nvSpPr>
          <p:cNvPr id="29698" name="Rectangle 2"/>
          <p:cNvSpPr>
            <a:spLocks noGrp="1" noChangeArrowheads="1"/>
          </p:cNvSpPr>
          <p:nvPr>
            <p:ph type="body" idx="4294967295"/>
          </p:nvPr>
        </p:nvSpPr>
        <p:spPr>
          <a:xfrm>
            <a:off x="1317030" y="3363838"/>
            <a:ext cx="10464800" cy="5397500"/>
          </a:xfrm>
          <a:ln/>
        </p:spPr>
        <p:txBody>
          <a:bodyPr/>
          <a:lstStyle/>
          <a:p>
            <a:pPr marL="887413" indent="-571500">
              <a:buSzPct val="171000"/>
              <a:buFont typeface="Gill Sans" charset="0"/>
              <a:buChar char="•"/>
              <a:tabLst>
                <a:tab pos="962025" algn="l"/>
                <a:tab pos="1876425" algn="l"/>
                <a:tab pos="2790825" algn="l"/>
                <a:tab pos="3705225" algn="l"/>
                <a:tab pos="4619625" algn="l"/>
                <a:tab pos="5534025" algn="l"/>
                <a:tab pos="6448425" algn="l"/>
                <a:tab pos="7362825" algn="l"/>
                <a:tab pos="8277225" algn="l"/>
                <a:tab pos="9191625" algn="l"/>
                <a:tab pos="10106025" algn="l"/>
                <a:tab pos="10134600" algn="l"/>
              </a:tabLst>
            </a:pPr>
            <a:r>
              <a:rPr lang="en-ZA" dirty="0"/>
              <a:t>Depend upon linking and interoperability; </a:t>
            </a:r>
          </a:p>
          <a:p>
            <a:pPr marL="887413" indent="-571500">
              <a:buSzPct val="171000"/>
              <a:buFont typeface="Gill Sans" charset="0"/>
              <a:buChar char="•"/>
              <a:tabLst>
                <a:tab pos="962025" algn="l"/>
                <a:tab pos="1876425" algn="l"/>
                <a:tab pos="2790825" algn="l"/>
                <a:tab pos="3705225" algn="l"/>
                <a:tab pos="4619625" algn="l"/>
                <a:tab pos="5534025" algn="l"/>
                <a:tab pos="6448425" algn="l"/>
                <a:tab pos="7362825" algn="l"/>
                <a:tab pos="8277225" algn="l"/>
                <a:tab pos="9191625" algn="l"/>
                <a:tab pos="10106025" algn="l"/>
                <a:tab pos="10134600" algn="l"/>
              </a:tabLst>
            </a:pPr>
            <a:r>
              <a:rPr lang="en-ZA" dirty="0"/>
              <a:t>Collaboration and inter-disciplinarity; </a:t>
            </a:r>
          </a:p>
          <a:p>
            <a:pPr marL="887413" indent="-571500">
              <a:buSzPct val="171000"/>
              <a:buFont typeface="Gill Sans" charset="0"/>
              <a:buChar char="•"/>
              <a:tabLst>
                <a:tab pos="962025" algn="l"/>
                <a:tab pos="1876425" algn="l"/>
                <a:tab pos="2790825" algn="l"/>
                <a:tab pos="3705225" algn="l"/>
                <a:tab pos="4619625" algn="l"/>
                <a:tab pos="5534025" algn="l"/>
                <a:tab pos="6448425" algn="l"/>
                <a:tab pos="7362825" algn="l"/>
                <a:tab pos="8277225" algn="l"/>
                <a:tab pos="9191625" algn="l"/>
                <a:tab pos="10106025" algn="l"/>
                <a:tab pos="10134600" algn="l"/>
              </a:tabLst>
            </a:pPr>
            <a:r>
              <a:rPr lang="en-ZA" dirty="0"/>
              <a:t>Web 2.0 and community building;  </a:t>
            </a:r>
          </a:p>
          <a:p>
            <a:pPr marL="887413" indent="-571500">
              <a:buSzPct val="171000"/>
              <a:buFont typeface="Gill Sans" charset="0"/>
              <a:buChar char="•"/>
              <a:tabLst>
                <a:tab pos="962025" algn="l"/>
                <a:tab pos="1876425" algn="l"/>
                <a:tab pos="2790825" algn="l"/>
                <a:tab pos="3705225" algn="l"/>
                <a:tab pos="4619625" algn="l"/>
                <a:tab pos="5534025" algn="l"/>
                <a:tab pos="6448425" algn="l"/>
                <a:tab pos="7362825" algn="l"/>
                <a:tab pos="8277225" algn="l"/>
                <a:tab pos="9191625" algn="l"/>
                <a:tab pos="10106025" algn="l"/>
                <a:tab pos="10134600" algn="l"/>
              </a:tabLst>
            </a:pPr>
            <a:r>
              <a:rPr lang="en-ZA" dirty="0"/>
              <a:t>New ‘</a:t>
            </a:r>
            <a:r>
              <a:rPr lang="en-ZA" dirty="0" err="1"/>
              <a:t>freemium</a:t>
            </a:r>
            <a:r>
              <a:rPr lang="en-ZA" dirty="0"/>
              <a:t>’ business models: adding content and adding value.  </a:t>
            </a:r>
          </a:p>
        </p:txBody>
      </p:sp>
    </p:spTree>
  </p:cSld>
  <p:clrMapOvr>
    <a:masterClrMapping/>
  </p:clrMapOvr>
  <p:transition/>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0721" name="Rectangle 1"/>
          <p:cNvSpPr>
            <a:spLocks noGrp="1" noChangeArrowheads="1"/>
          </p:cNvSpPr>
          <p:nvPr>
            <p:ph type="title" idx="4294967295"/>
          </p:nvPr>
        </p:nvSpPr>
        <p:spPr>
          <a:xfrm>
            <a:off x="1270000" y="1993900"/>
            <a:ext cx="10464800" cy="6464300"/>
          </a:xfrm>
          <a:ln/>
        </p:spPr>
        <p:txBody>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 pos="10134600" algn="l"/>
              </a:tabLst>
            </a:pPr>
            <a:r>
              <a:rPr lang="en-ZA" sz="7200"/>
              <a:t>‘I think of Nature as a scientific communication company  rather than a journal publisher.’  </a:t>
            </a:r>
          </a:p>
        </p:txBody>
      </p:sp>
      <p:sp>
        <p:nvSpPr>
          <p:cNvPr id="30722" name="Rectangle 2"/>
          <p:cNvSpPr>
            <a:spLocks noChangeArrowheads="1"/>
          </p:cNvSpPr>
          <p:nvPr/>
        </p:nvSpPr>
        <p:spPr bwMode="auto">
          <a:xfrm>
            <a:off x="395288" y="8553450"/>
            <a:ext cx="12166600" cy="533400"/>
          </a:xfrm>
          <a:prstGeom prst="rect">
            <a:avLst/>
          </a:prstGeom>
          <a:noFill/>
          <a:ln w="9525">
            <a:noFill/>
            <a:round/>
            <a:headEnd/>
            <a:tailEnd/>
          </a:ln>
          <a:effectLst/>
        </p:spPr>
        <p:txBody>
          <a:bodyPr lIns="0" tIns="0" rIns="0" bIns="0" anchor="ctr"/>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 pos="10134600" algn="l"/>
                <a:tab pos="10858500" algn="l"/>
                <a:tab pos="11582400" algn="l"/>
              </a:tabLst>
            </a:pPr>
            <a:r>
              <a:rPr lang="en-ZA">
                <a:solidFill>
                  <a:srgbClr val="000000"/>
                </a:solidFill>
                <a:latin typeface="Arial" charset="0"/>
                <a:cs typeface="Arial" charset="0"/>
              </a:rPr>
              <a:t>  Timmo Hannay (Nature Publishing), Publishing Open Content (video) 2008. Produced by Belsizen3ws.   </a:t>
            </a:r>
            <a:r>
              <a:rPr lang="en-ZA" u="sng">
                <a:solidFill>
                  <a:srgbClr val="009999"/>
                </a:solidFill>
                <a:latin typeface="Arial" charset="0"/>
                <a:cs typeface="Arial" charset="0"/>
                <a:hlinkClick r:id="rId3"/>
              </a:rPr>
              <a:t>http://www.youtube.com/user/belsizenw3</a:t>
            </a:r>
            <a:r>
              <a:rPr lang="en-ZA">
                <a:solidFill>
                  <a:srgbClr val="000000"/>
                </a:solidFill>
                <a:latin typeface="Arial" charset="0"/>
                <a:cs typeface="Arial" charset="0"/>
              </a:rPr>
              <a:t> </a:t>
            </a:r>
          </a:p>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 pos="10134600" algn="l"/>
                <a:tab pos="10858500" algn="l"/>
                <a:tab pos="11582400" algn="l"/>
              </a:tabLst>
            </a:pPr>
            <a:endParaRPr lang="en-ZA">
              <a:solidFill>
                <a:srgbClr val="000000"/>
              </a:solidFill>
              <a:latin typeface="Arial" charset="0"/>
              <a:cs typeface="Arial" charset="0"/>
            </a:endParaRPr>
          </a:p>
        </p:txBody>
      </p:sp>
    </p:spTree>
  </p:cSld>
  <p:clrMapOvr>
    <a:masterClrMapping/>
  </p:clrMapOvr>
  <p:transition/>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31745" name="Picture 1"/>
          <p:cNvPicPr>
            <a:picLocks noChangeAspect="1" noChangeArrowheads="1"/>
          </p:cNvPicPr>
          <p:nvPr/>
        </p:nvPicPr>
        <p:blipFill>
          <a:blip r:embed="rId3" cstate="print"/>
          <a:srcRect/>
          <a:stretch>
            <a:fillRect/>
          </a:stretch>
        </p:blipFill>
        <p:spPr bwMode="auto">
          <a:xfrm>
            <a:off x="38100" y="2576513"/>
            <a:ext cx="12407900" cy="5602287"/>
          </a:xfrm>
          <a:prstGeom prst="rect">
            <a:avLst/>
          </a:prstGeom>
          <a:noFill/>
          <a:ln w="9525">
            <a:noFill/>
            <a:round/>
            <a:headEnd/>
            <a:tailEnd/>
          </a:ln>
          <a:effectLst/>
        </p:spPr>
      </p:pic>
    </p:spTree>
  </p:cSld>
  <p:clrMapOvr>
    <a:masterClrMapping/>
  </p:clrMapOvr>
  <p:transition/>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2769" name="Rectangle 1"/>
          <p:cNvSpPr>
            <a:spLocks noGrp="1" noChangeArrowheads="1"/>
          </p:cNvSpPr>
          <p:nvPr>
            <p:ph type="title" idx="4294967295"/>
          </p:nvPr>
        </p:nvSpPr>
        <p:spPr>
          <a:xfrm>
            <a:off x="1270000" y="2971800"/>
            <a:ext cx="10464800" cy="3810000"/>
          </a:xfrm>
          <a:ln/>
        </p:spPr>
        <p:txBody>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 pos="10134600" algn="l"/>
              </a:tabLst>
            </a:pPr>
            <a:r>
              <a:rPr lang="en-ZA"/>
              <a:t>Linking and interoperability</a:t>
            </a:r>
          </a:p>
        </p:txBody>
      </p:sp>
    </p:spTree>
  </p:cSld>
  <p:clrMapOvr>
    <a:masterClrMapping/>
  </p:clrMapOvr>
  <p:transition/>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33793" name="Picture 1"/>
          <p:cNvPicPr>
            <a:picLocks noChangeAspect="1" noChangeArrowheads="1"/>
          </p:cNvPicPr>
          <p:nvPr/>
        </p:nvPicPr>
        <p:blipFill>
          <a:blip r:embed="rId3" cstate="print"/>
          <a:srcRect/>
          <a:stretch>
            <a:fillRect/>
          </a:stretch>
        </p:blipFill>
        <p:spPr bwMode="auto">
          <a:xfrm>
            <a:off x="1306513" y="1295400"/>
            <a:ext cx="8828087" cy="7150100"/>
          </a:xfrm>
          <a:prstGeom prst="rect">
            <a:avLst/>
          </a:prstGeom>
          <a:noFill/>
          <a:ln w="9525">
            <a:noFill/>
            <a:round/>
            <a:headEnd/>
            <a:tailEnd/>
          </a:ln>
          <a:effectLst/>
        </p:spPr>
      </p:pic>
    </p:spTree>
  </p:cSld>
  <p:clrMapOvr>
    <a:masterClrMapping/>
  </p:clrMapOvr>
  <p:transition/>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@UCT</a:t>
            </a:r>
            <a:endParaRPr lang="en-ZA" dirty="0"/>
          </a:p>
        </p:txBody>
      </p:sp>
      <p:sp>
        <p:nvSpPr>
          <p:cNvPr id="3" name="Content Placeholder 2"/>
          <p:cNvSpPr>
            <a:spLocks noGrp="1"/>
          </p:cNvSpPr>
          <p:nvPr>
            <p:ph idx="1"/>
          </p:nvPr>
        </p:nvSpPr>
        <p:spPr/>
        <p:txBody>
          <a:bodyPr/>
          <a:lstStyle/>
          <a:p>
            <a:pPr algn="ctr"/>
            <a:r>
              <a:rPr lang="en-ZA" sz="3600" dirty="0" smtClean="0"/>
              <a:t>Centre for Educational Technology (CET)</a:t>
            </a:r>
          </a:p>
          <a:p>
            <a:pPr algn="ctr"/>
            <a:r>
              <a:rPr lang="en-ZA" sz="3600" dirty="0" smtClean="0"/>
              <a:t>Scholarly Communication in Africa Programme (SCAP)</a:t>
            </a:r>
          </a:p>
          <a:p>
            <a:pPr algn="ctr"/>
            <a:r>
              <a:rPr lang="en-ZA" sz="3600" dirty="0" err="1" smtClean="0"/>
              <a:t>OpenUCT</a:t>
            </a:r>
            <a:r>
              <a:rPr lang="en-ZA" sz="3600" dirty="0" smtClean="0"/>
              <a:t> Initiative (OUI)</a:t>
            </a:r>
          </a:p>
          <a:p>
            <a:pPr algn="ctr"/>
            <a:endParaRPr lang="en-ZA" sz="3600" dirty="0" smtClean="0"/>
          </a:p>
          <a:p>
            <a:pPr algn="ctr"/>
            <a:r>
              <a:rPr lang="en-ZA" sz="3600" dirty="0">
                <a:solidFill>
                  <a:schemeClr val="bg1">
                    <a:lumMod val="65000"/>
                  </a:schemeClr>
                </a:solidFill>
              </a:rPr>
              <a:t>L</a:t>
            </a:r>
            <a:r>
              <a:rPr lang="en-ZA" sz="3600" dirty="0" smtClean="0">
                <a:solidFill>
                  <a:schemeClr val="bg1">
                    <a:lumMod val="65000"/>
                  </a:schemeClr>
                </a:solidFill>
              </a:rPr>
              <a:t>aura.czerniewicz@uct.ac.za</a:t>
            </a:r>
          </a:p>
          <a:p>
            <a:pPr algn="ctr"/>
            <a:r>
              <a:rPr lang="en-ZA" sz="3600" dirty="0" smtClean="0">
                <a:solidFill>
                  <a:schemeClr val="bg1">
                    <a:lumMod val="65000"/>
                  </a:schemeClr>
                </a:solidFill>
              </a:rPr>
              <a:t>Michelle.willmers@uct.ac.za</a:t>
            </a:r>
          </a:p>
          <a:p>
            <a:pPr algn="ctr"/>
            <a:r>
              <a:rPr lang="en-ZA" sz="3600" dirty="0" smtClean="0">
                <a:solidFill>
                  <a:schemeClr val="bg1">
                    <a:lumMod val="65000"/>
                  </a:schemeClr>
                </a:solidFill>
              </a:rPr>
              <a:t>Eve.gray@uct.ac.za</a:t>
            </a:r>
            <a:endParaRPr lang="en-ZA" sz="3600" dirty="0">
              <a:solidFill>
                <a:schemeClr val="bg1">
                  <a:lumMod val="65000"/>
                </a:schemeClr>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34817" name="Picture 1"/>
          <p:cNvPicPr>
            <a:picLocks noChangeAspect="1" noChangeArrowheads="1"/>
          </p:cNvPicPr>
          <p:nvPr/>
        </p:nvPicPr>
        <p:blipFill>
          <a:blip r:embed="rId3" cstate="print"/>
          <a:srcRect/>
          <a:stretch>
            <a:fillRect/>
          </a:stretch>
        </p:blipFill>
        <p:spPr bwMode="auto">
          <a:xfrm>
            <a:off x="-76200" y="1612900"/>
            <a:ext cx="13144500" cy="6515100"/>
          </a:xfrm>
          <a:prstGeom prst="rect">
            <a:avLst/>
          </a:prstGeom>
          <a:noFill/>
          <a:ln w="9525">
            <a:noFill/>
            <a:round/>
            <a:headEnd/>
            <a:tailEnd/>
          </a:ln>
          <a:effectLst/>
        </p:spPr>
      </p:pic>
    </p:spTree>
  </p:cSld>
  <p:clrMapOvr>
    <a:masterClrMapping/>
  </p:clrMapOvr>
  <p:transition/>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5841" name="Rectangle 1"/>
          <p:cNvSpPr>
            <a:spLocks noGrp="1" noChangeArrowheads="1"/>
          </p:cNvSpPr>
          <p:nvPr>
            <p:ph type="title" idx="4294967295"/>
          </p:nvPr>
        </p:nvSpPr>
        <p:spPr>
          <a:xfrm>
            <a:off x="1270000" y="2906713"/>
            <a:ext cx="10464800" cy="3941762"/>
          </a:xfrm>
          <a:ln/>
        </p:spPr>
        <p:txBody>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 pos="10134600" algn="l"/>
              </a:tabLst>
            </a:pPr>
            <a:r>
              <a:rPr lang="en-ZA"/>
              <a:t>Linking to data resources becomes important</a:t>
            </a:r>
          </a:p>
        </p:txBody>
      </p:sp>
    </p:spTree>
  </p:cSld>
  <p:clrMapOvr>
    <a:masterClrMapping/>
  </p:clrMapOvr>
  <p:transition/>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36865" name="Picture 1"/>
          <p:cNvPicPr>
            <a:picLocks noChangeAspect="1" noChangeArrowheads="1"/>
          </p:cNvPicPr>
          <p:nvPr/>
        </p:nvPicPr>
        <p:blipFill>
          <a:blip r:embed="rId3" cstate="print"/>
          <a:srcRect/>
          <a:stretch>
            <a:fillRect/>
          </a:stretch>
        </p:blipFill>
        <p:spPr bwMode="auto">
          <a:xfrm>
            <a:off x="15875" y="1727200"/>
            <a:ext cx="13182475" cy="5397500"/>
          </a:xfrm>
          <a:prstGeom prst="rect">
            <a:avLst/>
          </a:prstGeom>
          <a:noFill/>
          <a:ln w="9525">
            <a:noFill/>
            <a:round/>
            <a:headEnd/>
            <a:tailEnd/>
          </a:ln>
          <a:effectLst/>
        </p:spPr>
      </p:pic>
      <p:sp>
        <p:nvSpPr>
          <p:cNvPr id="36866" name="Rectangle 2"/>
          <p:cNvSpPr>
            <a:spLocks noChangeArrowheads="1"/>
          </p:cNvSpPr>
          <p:nvPr/>
        </p:nvSpPr>
        <p:spPr bwMode="auto">
          <a:xfrm>
            <a:off x="622300" y="8509000"/>
            <a:ext cx="11315700" cy="368300"/>
          </a:xfrm>
          <a:prstGeom prst="rect">
            <a:avLst/>
          </a:prstGeom>
          <a:noFill/>
          <a:ln w="9525">
            <a:noFill/>
            <a:round/>
            <a:headEnd/>
            <a:tailEnd/>
          </a:ln>
          <a:effectLst/>
        </p:spPr>
        <p:txBody>
          <a:bodyPr lIns="0" tIns="0" rIns="0" bIns="0" anchor="ctr"/>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 pos="10134600" algn="l"/>
                <a:tab pos="10858500" algn="l"/>
              </a:tabLst>
            </a:pPr>
            <a:r>
              <a:rPr lang="en-ZA" sz="1800" u="sng">
                <a:solidFill>
                  <a:srgbClr val="009999"/>
                </a:solidFill>
                <a:hlinkClick r:id="rId4"/>
              </a:rPr>
              <a:t>http://www.nature.com/ng/journal/v43/n4/full/ng0411-281.html</a:t>
            </a:r>
          </a:p>
        </p:txBody>
      </p:sp>
    </p:spTree>
  </p:cSld>
  <p:clrMapOvr>
    <a:masterClrMapping/>
  </p:clrMapOvr>
  <p:transition/>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7889" name="Rectangle 1"/>
          <p:cNvSpPr>
            <a:spLocks noGrp="1" noChangeArrowheads="1"/>
          </p:cNvSpPr>
          <p:nvPr>
            <p:ph type="title" idx="4294967295"/>
          </p:nvPr>
        </p:nvSpPr>
        <p:spPr>
          <a:xfrm>
            <a:off x="1270000" y="2971800"/>
            <a:ext cx="10464800" cy="3810000"/>
          </a:xfrm>
          <a:ln/>
        </p:spPr>
        <p:txBody>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 pos="10134600" algn="l"/>
              </a:tabLst>
            </a:pPr>
            <a:r>
              <a:rPr lang="en-ZA"/>
              <a:t>Collaboration and interdisciplinarity </a:t>
            </a:r>
          </a:p>
        </p:txBody>
      </p:sp>
    </p:spTree>
  </p:cSld>
  <p:clrMapOvr>
    <a:masterClrMapping/>
  </p:clrMapOvr>
  <p:transition/>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38913" name="Picture 1"/>
          <p:cNvPicPr>
            <a:picLocks noChangeAspect="1" noChangeArrowheads="1"/>
          </p:cNvPicPr>
          <p:nvPr/>
        </p:nvPicPr>
        <p:blipFill>
          <a:blip r:embed="rId3" cstate="print"/>
          <a:srcRect/>
          <a:stretch>
            <a:fillRect/>
          </a:stretch>
        </p:blipFill>
        <p:spPr bwMode="auto">
          <a:xfrm>
            <a:off x="914400" y="1319213"/>
            <a:ext cx="8750300" cy="7543800"/>
          </a:xfrm>
          <a:prstGeom prst="rect">
            <a:avLst/>
          </a:prstGeom>
          <a:noFill/>
          <a:ln w="9525">
            <a:noFill/>
            <a:round/>
            <a:headEnd/>
            <a:tailEnd/>
          </a:ln>
          <a:effectLst/>
        </p:spPr>
      </p:pic>
      <p:sp>
        <p:nvSpPr>
          <p:cNvPr id="38914" name="Rectangle 2"/>
          <p:cNvSpPr>
            <a:spLocks noChangeArrowheads="1"/>
          </p:cNvSpPr>
          <p:nvPr/>
        </p:nvSpPr>
        <p:spPr bwMode="auto">
          <a:xfrm>
            <a:off x="495300" y="9258300"/>
            <a:ext cx="11176000" cy="368300"/>
          </a:xfrm>
          <a:prstGeom prst="rect">
            <a:avLst/>
          </a:prstGeom>
          <a:noFill/>
          <a:ln w="9525">
            <a:noFill/>
            <a:round/>
            <a:headEnd/>
            <a:tailEnd/>
          </a:ln>
          <a:effectLst/>
        </p:spPr>
        <p:txBody>
          <a:bodyPr lIns="0" tIns="0" rIns="0" bIns="0" anchor="ctr"/>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 pos="10134600" algn="l"/>
                <a:tab pos="10858500" algn="l"/>
              </a:tabLst>
            </a:pPr>
            <a:r>
              <a:rPr lang="en-ZA" sz="1800">
                <a:solidFill>
                  <a:srgbClr val="000000"/>
                </a:solidFill>
              </a:rPr>
              <a:t>Jevin D West </a:t>
            </a:r>
            <a:r>
              <a:rPr lang="en-ZA" sz="1800" u="sng">
                <a:solidFill>
                  <a:srgbClr val="009999"/>
                </a:solidFill>
                <a:hlinkClick r:id="rId4"/>
              </a:rPr>
              <a:t>http://chronicle.com/article/Maps-of-Citations-Uncover-New/128938/?sid=wc</a:t>
            </a:r>
          </a:p>
        </p:txBody>
      </p:sp>
    </p:spTree>
  </p:cSld>
  <p:clrMapOvr>
    <a:masterClrMapping/>
  </p:clrMapOvr>
  <p:transition/>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9937" name="Rectangle 1"/>
          <p:cNvSpPr>
            <a:spLocks noGrp="1" noChangeArrowheads="1"/>
          </p:cNvSpPr>
          <p:nvPr>
            <p:ph type="title" idx="4294967295"/>
          </p:nvPr>
        </p:nvSpPr>
        <p:spPr>
          <a:xfrm>
            <a:off x="1173014" y="2355726"/>
            <a:ext cx="10464800" cy="7780337"/>
          </a:xfrm>
          <a:ln/>
        </p:spPr>
        <p:txBody>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 pos="10134600" algn="l"/>
              </a:tabLst>
            </a:pPr>
            <a:r>
              <a:rPr lang="en-ZA" dirty="0"/>
              <a:t>New business models: ‘</a:t>
            </a:r>
            <a:r>
              <a:rPr lang="en-ZA" dirty="0" err="1"/>
              <a:t>freemium</a:t>
            </a:r>
            <a:r>
              <a:rPr lang="en-ZA" dirty="0"/>
              <a:t>’ and value-add</a:t>
            </a:r>
            <a:br>
              <a:rPr lang="en-ZA" dirty="0"/>
            </a:br>
            <a:r>
              <a:rPr lang="en-ZA" dirty="0"/>
              <a:t/>
            </a:r>
            <a:br>
              <a:rPr lang="en-ZA" dirty="0"/>
            </a:br>
            <a:r>
              <a:rPr lang="en-ZA" dirty="0"/>
              <a:t/>
            </a:r>
            <a:br>
              <a:rPr lang="en-ZA" dirty="0"/>
            </a:br>
            <a:endParaRPr lang="en-ZA" dirty="0"/>
          </a:p>
        </p:txBody>
      </p:sp>
    </p:spTree>
  </p:cSld>
  <p:clrMapOvr>
    <a:masterClrMapping/>
  </p:clrMapOvr>
  <p:transition/>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40961" name="Picture 1"/>
          <p:cNvPicPr>
            <a:picLocks noChangeAspect="1" noChangeArrowheads="1"/>
          </p:cNvPicPr>
          <p:nvPr/>
        </p:nvPicPr>
        <p:blipFill>
          <a:blip r:embed="rId3" cstate="print"/>
          <a:srcRect/>
          <a:stretch>
            <a:fillRect/>
          </a:stretch>
        </p:blipFill>
        <p:spPr bwMode="auto">
          <a:xfrm>
            <a:off x="-58738" y="1981200"/>
            <a:ext cx="13109576" cy="5778500"/>
          </a:xfrm>
          <a:prstGeom prst="rect">
            <a:avLst/>
          </a:prstGeom>
          <a:noFill/>
          <a:ln w="9525">
            <a:noFill/>
            <a:round/>
            <a:headEnd/>
            <a:tailEnd/>
          </a:ln>
          <a:effectLst/>
        </p:spPr>
      </p:pic>
    </p:spTree>
  </p:cSld>
  <p:clrMapOvr>
    <a:masterClrMapping/>
  </p:clrMapOvr>
  <p:transition/>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1985" name="Rectangle 1"/>
          <p:cNvSpPr>
            <a:spLocks noGrp="1" noChangeArrowheads="1"/>
          </p:cNvSpPr>
          <p:nvPr>
            <p:ph type="title" idx="4294967295"/>
          </p:nvPr>
        </p:nvSpPr>
        <p:spPr>
          <a:xfrm>
            <a:off x="1270000" y="2971800"/>
            <a:ext cx="10464800" cy="3810000"/>
          </a:xfrm>
          <a:ln/>
        </p:spPr>
        <p:txBody>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 pos="10134600" algn="l"/>
              </a:tabLst>
            </a:pPr>
            <a:r>
              <a:rPr lang="en-ZA"/>
              <a:t>Community building </a:t>
            </a:r>
          </a:p>
        </p:txBody>
      </p:sp>
    </p:spTree>
  </p:cSld>
  <p:clrMapOvr>
    <a:masterClrMapping/>
  </p:clrMapOvr>
  <p:transition/>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43009" name="Picture 1"/>
          <p:cNvPicPr>
            <a:picLocks noChangeAspect="1" noChangeArrowheads="1"/>
          </p:cNvPicPr>
          <p:nvPr/>
        </p:nvPicPr>
        <p:blipFill>
          <a:blip r:embed="rId3" cstate="print"/>
          <a:srcRect/>
          <a:stretch>
            <a:fillRect/>
          </a:stretch>
        </p:blipFill>
        <p:spPr bwMode="auto">
          <a:xfrm>
            <a:off x="-241300" y="1955800"/>
            <a:ext cx="13487400" cy="6997700"/>
          </a:xfrm>
          <a:prstGeom prst="rect">
            <a:avLst/>
          </a:prstGeom>
          <a:noFill/>
          <a:ln w="9525">
            <a:noFill/>
            <a:round/>
            <a:headEnd/>
            <a:tailEnd/>
          </a:ln>
          <a:effectLst/>
        </p:spPr>
      </p:pic>
    </p:spTree>
  </p:cSld>
  <p:clrMapOvr>
    <a:masterClrMapping/>
  </p:clrMapOvr>
  <p:transition/>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4033" name="Rectangle 1"/>
          <p:cNvSpPr>
            <a:spLocks noGrp="1" noChangeArrowheads="1"/>
          </p:cNvSpPr>
          <p:nvPr>
            <p:ph type="title" idx="4294967295"/>
          </p:nvPr>
        </p:nvSpPr>
        <p:spPr>
          <a:xfrm>
            <a:off x="1270000" y="2971800"/>
            <a:ext cx="10464800" cy="3810000"/>
          </a:xfrm>
          <a:ln/>
        </p:spPr>
        <p:txBody>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 pos="10134600" algn="l"/>
              </a:tabLst>
            </a:pPr>
            <a:r>
              <a:rPr lang="en-ZA"/>
              <a:t> The emergence of Open Access</a:t>
            </a:r>
          </a:p>
        </p:txBody>
      </p:sp>
    </p:spTree>
  </p:cSld>
  <p:clrMapOvr>
    <a:masterClrMapping/>
  </p:clrMapOvr>
  <p:transition/>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7409" name="Rectangle 1"/>
          <p:cNvSpPr>
            <a:spLocks noGrp="1" noChangeArrowheads="1"/>
          </p:cNvSpPr>
          <p:nvPr>
            <p:ph type="title" idx="4294967295"/>
          </p:nvPr>
        </p:nvSpPr>
        <p:spPr>
          <a:xfrm>
            <a:off x="1270000" y="1430338"/>
            <a:ext cx="10464800" cy="7780337"/>
          </a:xfrm>
          <a:ln/>
        </p:spPr>
        <p:txBody>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 pos="10134600" algn="l"/>
              </a:tabLst>
            </a:pPr>
            <a:r>
              <a:rPr lang="en-ZA"/>
              <a:t>From the Royal Society and  </a:t>
            </a:r>
            <a:r>
              <a:rPr lang="en-ZA" i="1"/>
              <a:t>Philosophical</a:t>
            </a:r>
            <a:br>
              <a:rPr lang="en-ZA" i="1"/>
            </a:br>
            <a:r>
              <a:rPr lang="en-ZA" i="1"/>
              <a:t>Transactions... </a:t>
            </a:r>
            <a:br>
              <a:rPr lang="en-ZA" i="1"/>
            </a:br>
            <a:r>
              <a:rPr lang="en-ZA"/>
              <a:t>(1655)...</a:t>
            </a:r>
            <a:br>
              <a:rPr lang="en-ZA"/>
            </a:br>
            <a:r>
              <a:rPr lang="en-ZA"/>
              <a:t/>
            </a:r>
            <a:br>
              <a:rPr lang="en-ZA"/>
            </a:br>
            <a:endParaRPr lang="en-ZA"/>
          </a:p>
        </p:txBody>
      </p:sp>
    </p:spTree>
  </p:cSld>
  <p:clrMapOvr>
    <a:masterClrMapping/>
  </p:clrMapOvr>
  <p:transition/>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5057" name="Rectangle 1"/>
          <p:cNvSpPr>
            <a:spLocks noGrp="1" noChangeArrowheads="1"/>
          </p:cNvSpPr>
          <p:nvPr>
            <p:ph type="title" idx="4294967295"/>
          </p:nvPr>
        </p:nvSpPr>
        <p:spPr>
          <a:xfrm>
            <a:off x="1270000" y="1498600"/>
            <a:ext cx="10464800" cy="8356600"/>
          </a:xfrm>
          <a:ln/>
        </p:spPr>
        <p:txBody>
          <a:bodyPr/>
          <a:lstStyle/>
          <a:p>
            <a:pPr algn="l">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 pos="10134600" algn="l"/>
              </a:tabLst>
            </a:pPr>
            <a:r>
              <a:rPr lang="en-ZA" sz="2400">
                <a:latin typeface="Times New Roman" pitchFamily="16" charset="0"/>
                <a:cs typeface="Times New Roman" pitchFamily="16" charset="0"/>
              </a:rPr>
              <a:t>An old tradition and a new technology have converged to make possible an unprecedented public good. The old tradition is the willingness of scientists and scholars to publish the fruits of their research in scholarly journals without payment, for the sake of inquiry and knowledge. The new technology is the internet. The public good they make possible is the world-wide electronic distribution of the peer-reviewed journal literature and completely free and unrestricted access to it by all scientists, scholars, teachers, students, and other curious minds. Removing access barriers to this literature will accelerate research, enrich education, share the learning of the rich with the poor and the poor with the rich, make this literature as useful as it can be, and lay the foundation for uniting humanity in a common intellectual conversation and quest for knowledge.</a:t>
            </a:r>
            <a:r>
              <a:rPr lang="en-ZA" sz="2400">
                <a:latin typeface="Times New Roman" pitchFamily="16" charset="0"/>
                <a:ea typeface="ヒラギノ明朝 ProN W3" charset="0"/>
                <a:cs typeface="ヒラギノ明朝 ProN W3" charset="0"/>
              </a:rPr>
              <a:t/>
            </a:r>
            <a:br>
              <a:rPr lang="en-ZA" sz="2400">
                <a:latin typeface="Times New Roman" pitchFamily="16" charset="0"/>
                <a:ea typeface="ヒラギノ明朝 ProN W3" charset="0"/>
                <a:cs typeface="ヒラギノ明朝 ProN W3" charset="0"/>
              </a:rPr>
            </a:br>
            <a:r>
              <a:rPr lang="en-ZA" sz="2400">
                <a:latin typeface="Times New Roman" pitchFamily="16" charset="0"/>
                <a:ea typeface="ヒラギノ明朝 ProN W3" charset="0"/>
                <a:cs typeface="ヒラギノ明朝 ProN W3" charset="0"/>
              </a:rPr>
              <a:t/>
            </a:r>
            <a:br>
              <a:rPr lang="en-ZA" sz="2400">
                <a:latin typeface="Times New Roman" pitchFamily="16" charset="0"/>
                <a:ea typeface="ヒラギノ明朝 ProN W3" charset="0"/>
                <a:cs typeface="ヒラギノ明朝 ProN W3" charset="0"/>
              </a:rPr>
            </a:br>
            <a:r>
              <a:rPr lang="en-ZA" sz="2400">
                <a:latin typeface="Times New Roman" pitchFamily="16" charset="0"/>
                <a:cs typeface="Times New Roman" pitchFamily="16" charset="0"/>
              </a:rPr>
              <a:t>The Budapest Open Access Initiative, December 1-2 2001.</a:t>
            </a:r>
            <a:r>
              <a:rPr lang="en-ZA" sz="2400">
                <a:latin typeface="Times New Roman" pitchFamily="16" charset="0"/>
                <a:ea typeface="ヒラギノ明朝 ProN W3" charset="0"/>
                <a:cs typeface="ヒラギノ明朝 ProN W3" charset="0"/>
              </a:rPr>
              <a:t/>
            </a:r>
            <a:br>
              <a:rPr lang="en-ZA" sz="2400">
                <a:latin typeface="Times New Roman" pitchFamily="16" charset="0"/>
                <a:ea typeface="ヒラギノ明朝 ProN W3" charset="0"/>
                <a:cs typeface="ヒラギノ明朝 ProN W3" charset="0"/>
              </a:rPr>
            </a:br>
            <a:r>
              <a:rPr lang="en-ZA" sz="2400">
                <a:latin typeface="Times New Roman" pitchFamily="16" charset="0"/>
                <a:cs typeface="Times New Roman" pitchFamily="16" charset="0"/>
              </a:rPr>
              <a:t>Open Society Institute </a:t>
            </a:r>
            <a:r>
              <a:rPr lang="en-ZA" sz="2400" u="sng">
                <a:solidFill>
                  <a:srgbClr val="009999"/>
                </a:solidFill>
                <a:latin typeface="Times New Roman" pitchFamily="16" charset="0"/>
                <a:cs typeface="Times New Roman" pitchFamily="16" charset="0"/>
                <a:hlinkClick r:id="rId3"/>
              </a:rPr>
              <a:t>http://www.soros.org/openaccess</a:t>
            </a:r>
            <a:r>
              <a:rPr lang="en-ZA" sz="2400">
                <a:latin typeface="Times New Roman" pitchFamily="16" charset="0"/>
                <a:cs typeface="Times New Roman" pitchFamily="16" charset="0"/>
              </a:rPr>
              <a:t> </a:t>
            </a:r>
            <a:br>
              <a:rPr lang="en-ZA" sz="2400">
                <a:latin typeface="Times New Roman" pitchFamily="16" charset="0"/>
                <a:cs typeface="Times New Roman" pitchFamily="16" charset="0"/>
              </a:rPr>
            </a:br>
            <a:r>
              <a:rPr lang="en-ZA" sz="2400">
                <a:latin typeface="Times New Roman" pitchFamily="16" charset="0"/>
                <a:cs typeface="Times New Roman" pitchFamily="16" charset="0"/>
              </a:rPr>
              <a:t> </a:t>
            </a:r>
            <a:br>
              <a:rPr lang="en-ZA" sz="2400">
                <a:latin typeface="Times New Roman" pitchFamily="16" charset="0"/>
                <a:cs typeface="Times New Roman" pitchFamily="16" charset="0"/>
              </a:rPr>
            </a:br>
            <a:r>
              <a:rPr lang="en-ZA" sz="2400">
                <a:latin typeface="Times New Roman" pitchFamily="16" charset="0"/>
                <a:cs typeface="Times New Roman" pitchFamily="16" charset="0"/>
              </a:rPr>
              <a:t> </a:t>
            </a:r>
            <a:br>
              <a:rPr lang="en-ZA" sz="2400">
                <a:latin typeface="Times New Roman" pitchFamily="16" charset="0"/>
                <a:cs typeface="Times New Roman" pitchFamily="16" charset="0"/>
              </a:rPr>
            </a:br>
            <a:r>
              <a:rPr lang="en-ZA" sz="2400">
                <a:latin typeface="Times New Roman" pitchFamily="16" charset="0"/>
                <a:cs typeface="Times New Roman" pitchFamily="16" charset="0"/>
              </a:rPr>
              <a:t> </a:t>
            </a:r>
          </a:p>
        </p:txBody>
      </p:sp>
      <p:sp>
        <p:nvSpPr>
          <p:cNvPr id="45058" name="Rectangle 2"/>
          <p:cNvSpPr>
            <a:spLocks noChangeArrowheads="1"/>
          </p:cNvSpPr>
          <p:nvPr/>
        </p:nvSpPr>
        <p:spPr bwMode="auto">
          <a:xfrm>
            <a:off x="1462088" y="1981200"/>
            <a:ext cx="9283700" cy="723900"/>
          </a:xfrm>
          <a:prstGeom prst="rect">
            <a:avLst/>
          </a:prstGeom>
          <a:noFill/>
          <a:ln w="9525">
            <a:noFill/>
            <a:round/>
            <a:headEnd/>
            <a:tailEnd/>
          </a:ln>
          <a:effectLst/>
        </p:spPr>
        <p:txBody>
          <a:bodyPr lIns="0" tIns="0" rIns="0" bIns="0" anchor="ctr"/>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ZA" sz="4200">
                <a:solidFill>
                  <a:srgbClr val="000000"/>
                </a:solidFill>
              </a:rPr>
              <a:t>The Budapest Open Access Initiative</a:t>
            </a:r>
          </a:p>
        </p:txBody>
      </p:sp>
    </p:spTree>
  </p:cSld>
  <p:clrMapOvr>
    <a:masterClrMapping/>
  </p:clrMapOvr>
  <p:transition/>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46081" name="Picture 1"/>
          <p:cNvPicPr>
            <a:picLocks noChangeAspect="1" noChangeArrowheads="1"/>
          </p:cNvPicPr>
          <p:nvPr/>
        </p:nvPicPr>
        <p:blipFill>
          <a:blip r:embed="rId3" cstate="print"/>
          <a:srcRect/>
          <a:stretch>
            <a:fillRect/>
          </a:stretch>
        </p:blipFill>
        <p:spPr bwMode="auto">
          <a:xfrm>
            <a:off x="0" y="0"/>
            <a:ext cx="13004800" cy="9753600"/>
          </a:xfrm>
          <a:prstGeom prst="rect">
            <a:avLst/>
          </a:prstGeom>
          <a:noFill/>
          <a:ln w="9525">
            <a:noFill/>
            <a:round/>
            <a:headEnd/>
            <a:tailEnd/>
          </a:ln>
          <a:effectLst/>
        </p:spPr>
      </p:pic>
    </p:spTree>
  </p:cSld>
  <p:clrMapOvr>
    <a:masterClrMapping/>
  </p:clrMapOvr>
  <p:transition/>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7105" name="Rectangle 1"/>
          <p:cNvSpPr>
            <a:spLocks noGrp="1" noChangeArrowheads="1"/>
          </p:cNvSpPr>
          <p:nvPr>
            <p:ph type="title" idx="4294967295"/>
          </p:nvPr>
        </p:nvSpPr>
        <p:spPr>
          <a:xfrm>
            <a:off x="1270000" y="254000"/>
            <a:ext cx="10464800" cy="2438400"/>
          </a:xfrm>
          <a:ln/>
        </p:spPr>
        <p:txBody>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 pos="10134600" algn="l"/>
              </a:tabLst>
            </a:pPr>
            <a:r>
              <a:rPr lang="en-ZA"/>
              <a:t>OA journals</a:t>
            </a:r>
          </a:p>
        </p:txBody>
      </p:sp>
      <p:sp>
        <p:nvSpPr>
          <p:cNvPr id="47106" name="Rectangle 2"/>
          <p:cNvSpPr>
            <a:spLocks noGrp="1" noChangeArrowheads="1"/>
          </p:cNvSpPr>
          <p:nvPr>
            <p:ph type="body" idx="4294967295"/>
          </p:nvPr>
        </p:nvSpPr>
        <p:spPr>
          <a:xfrm>
            <a:off x="1270000" y="2768600"/>
            <a:ext cx="10464800" cy="6299200"/>
          </a:xfrm>
          <a:ln/>
        </p:spPr>
        <p:txBody>
          <a:bodyPr/>
          <a:lstStyle/>
          <a:p>
            <a:pPr marL="887413" indent="-571500">
              <a:buSzPct val="171000"/>
              <a:buFont typeface="Gill Sans" charset="0"/>
              <a:buChar char="•"/>
              <a:tabLst>
                <a:tab pos="962025" algn="l"/>
                <a:tab pos="1876425" algn="l"/>
                <a:tab pos="2790825" algn="l"/>
                <a:tab pos="3705225" algn="l"/>
                <a:tab pos="4619625" algn="l"/>
                <a:tab pos="5534025" algn="l"/>
                <a:tab pos="6448425" algn="l"/>
                <a:tab pos="7362825" algn="l"/>
                <a:tab pos="8277225" algn="l"/>
                <a:tab pos="9191625" algn="l"/>
                <a:tab pos="10106025" algn="l"/>
                <a:tab pos="10134600" algn="l"/>
              </a:tabLst>
            </a:pPr>
            <a:r>
              <a:rPr lang="en-ZA" sz="3600"/>
              <a:t>Non-profit open access journals - Public Library of Science;</a:t>
            </a:r>
          </a:p>
          <a:p>
            <a:pPr marL="887413" indent="-571500">
              <a:buSzPct val="171000"/>
              <a:buFont typeface="Gill Sans" charset="0"/>
              <a:buChar char="•"/>
              <a:tabLst>
                <a:tab pos="962025" algn="l"/>
                <a:tab pos="1876425" algn="l"/>
                <a:tab pos="2790825" algn="l"/>
                <a:tab pos="3705225" algn="l"/>
                <a:tab pos="4619625" algn="l"/>
                <a:tab pos="5534025" algn="l"/>
                <a:tab pos="6448425" algn="l"/>
                <a:tab pos="7362825" algn="l"/>
                <a:tab pos="8277225" algn="l"/>
                <a:tab pos="9191625" algn="l"/>
                <a:tab pos="10106025" algn="l"/>
                <a:tab pos="10134600" algn="l"/>
              </a:tabLst>
            </a:pPr>
            <a:r>
              <a:rPr lang="en-ZA" sz="3600"/>
              <a:t>Thousands of smaller independent and university-based journals;</a:t>
            </a:r>
          </a:p>
          <a:p>
            <a:pPr marL="887413" indent="-571500">
              <a:buSzPct val="171000"/>
              <a:buFont typeface="Gill Sans" charset="0"/>
              <a:buChar char="•"/>
              <a:tabLst>
                <a:tab pos="962025" algn="l"/>
                <a:tab pos="1876425" algn="l"/>
                <a:tab pos="2790825" algn="l"/>
                <a:tab pos="3705225" algn="l"/>
                <a:tab pos="4619625" algn="l"/>
                <a:tab pos="5534025" algn="l"/>
                <a:tab pos="6448425" algn="l"/>
                <a:tab pos="7362825" algn="l"/>
                <a:tab pos="8277225" algn="l"/>
                <a:tab pos="9191625" algn="l"/>
                <a:tab pos="10106025" algn="l"/>
                <a:tab pos="10134600" algn="l"/>
              </a:tabLst>
            </a:pPr>
            <a:r>
              <a:rPr lang="en-ZA" sz="3600"/>
              <a:t>Repositories - PubMed Central, supported by National Institutes of Health; </a:t>
            </a:r>
          </a:p>
          <a:p>
            <a:pPr marL="887413" indent="-571500">
              <a:buSzPct val="171000"/>
              <a:buFont typeface="Gill Sans" charset="0"/>
              <a:buChar char="•"/>
              <a:tabLst>
                <a:tab pos="962025" algn="l"/>
                <a:tab pos="1876425" algn="l"/>
                <a:tab pos="2790825" algn="l"/>
                <a:tab pos="3705225" algn="l"/>
                <a:tab pos="4619625" algn="l"/>
                <a:tab pos="5534025" algn="l"/>
                <a:tab pos="6448425" algn="l"/>
                <a:tab pos="7362825" algn="l"/>
                <a:tab pos="8277225" algn="l"/>
                <a:tab pos="9191625" algn="l"/>
                <a:tab pos="10106025" algn="l"/>
                <a:tab pos="10134600" algn="l"/>
              </a:tabLst>
            </a:pPr>
            <a:r>
              <a:rPr lang="en-ZA" sz="3600"/>
              <a:t>Commercial open access - Biomed Central;</a:t>
            </a:r>
          </a:p>
          <a:p>
            <a:pPr marL="887413" indent="-571500">
              <a:buSzPct val="171000"/>
              <a:buFont typeface="Gill Sans" charset="0"/>
              <a:buChar char="•"/>
              <a:tabLst>
                <a:tab pos="962025" algn="l"/>
                <a:tab pos="1876425" algn="l"/>
                <a:tab pos="2790825" algn="l"/>
                <a:tab pos="3705225" algn="l"/>
                <a:tab pos="4619625" algn="l"/>
                <a:tab pos="5534025" algn="l"/>
                <a:tab pos="6448425" algn="l"/>
                <a:tab pos="7362825" algn="l"/>
                <a:tab pos="8277225" algn="l"/>
                <a:tab pos="9191625" algn="l"/>
                <a:tab pos="10106025" algn="l"/>
                <a:tab pos="10134600" algn="l"/>
              </a:tabLst>
            </a:pPr>
            <a:r>
              <a:rPr lang="en-ZA" sz="3600"/>
              <a:t>Rapid growth of open access publishing - now 7,000 journals listed and 600,000 articles</a:t>
            </a:r>
          </a:p>
        </p:txBody>
      </p:sp>
      <p:sp>
        <p:nvSpPr>
          <p:cNvPr id="47107" name="Rectangle 3"/>
          <p:cNvSpPr>
            <a:spLocks noChangeArrowheads="1"/>
          </p:cNvSpPr>
          <p:nvPr/>
        </p:nvSpPr>
        <p:spPr bwMode="auto">
          <a:xfrm>
            <a:off x="622300" y="9112250"/>
            <a:ext cx="10833100" cy="533400"/>
          </a:xfrm>
          <a:prstGeom prst="rect">
            <a:avLst/>
          </a:prstGeom>
          <a:noFill/>
          <a:ln w="9525">
            <a:noFill/>
            <a:round/>
            <a:headEnd/>
            <a:tailEnd/>
          </a:ln>
          <a:effectLst/>
        </p:spPr>
        <p:txBody>
          <a:bodyPr lIns="0" tIns="0" rIns="0" bIns="0" anchor="ct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 pos="10134600" algn="l"/>
              </a:tabLst>
            </a:pPr>
            <a:r>
              <a:rPr lang="en-ZA">
                <a:solidFill>
                  <a:srgbClr val="000000"/>
                </a:solidFill>
                <a:latin typeface="Arial" charset="0"/>
                <a:cs typeface="Arial" charset="0"/>
              </a:rPr>
              <a:t>Laakso M, Welling P, Bukvova H, Nyman L, Björk B-C, et al. (2011); S. Miele, CERN OAI17</a:t>
            </a:r>
          </a:p>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 pos="10134600" algn="l"/>
              </a:tabLst>
            </a:pPr>
            <a:endParaRPr lang="en-ZA">
              <a:solidFill>
                <a:srgbClr val="000000"/>
              </a:solidFill>
              <a:latin typeface="Arial" charset="0"/>
              <a:cs typeface="Arial" charset="0"/>
            </a:endParaRPr>
          </a:p>
        </p:txBody>
      </p:sp>
    </p:spTree>
  </p:cSld>
  <p:clrMapOvr>
    <a:masterClrMapping/>
  </p:clrMapOvr>
  <p:transition/>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8129" name="Rectangle 1"/>
          <p:cNvSpPr>
            <a:spLocks noGrp="1" noChangeArrowheads="1"/>
          </p:cNvSpPr>
          <p:nvPr>
            <p:ph type="title" idx="4294967295"/>
          </p:nvPr>
        </p:nvSpPr>
        <p:spPr>
          <a:xfrm>
            <a:off x="1270000" y="-223838"/>
            <a:ext cx="10464800" cy="3394076"/>
          </a:xfrm>
          <a:ln/>
        </p:spPr>
        <p:txBody>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 pos="10134600" algn="l"/>
              </a:tabLst>
            </a:pPr>
            <a:r>
              <a:rPr lang="en-ZA" sz="7200" dirty="0" smtClean="0"/>
              <a:t>OA- the </a:t>
            </a:r>
            <a:r>
              <a:rPr lang="en-ZA" sz="7200" dirty="0"/>
              <a:t>developing world</a:t>
            </a:r>
          </a:p>
        </p:txBody>
      </p:sp>
      <p:sp>
        <p:nvSpPr>
          <p:cNvPr id="48130" name="Rectangle 2"/>
          <p:cNvSpPr>
            <a:spLocks noGrp="1" noChangeArrowheads="1"/>
          </p:cNvSpPr>
          <p:nvPr>
            <p:ph type="body" idx="4294967295"/>
          </p:nvPr>
        </p:nvSpPr>
        <p:spPr>
          <a:xfrm>
            <a:off x="1270000" y="2768600"/>
            <a:ext cx="10464800" cy="5715000"/>
          </a:xfrm>
          <a:ln/>
        </p:spPr>
        <p:txBody>
          <a:bodyPr/>
          <a:lstStyle/>
          <a:p>
            <a:pPr marL="887413" indent="-571500">
              <a:buSzPct val="171000"/>
              <a:buFont typeface="Gill Sans" charset="0"/>
              <a:buChar char="•"/>
              <a:tabLst>
                <a:tab pos="962025" algn="l"/>
                <a:tab pos="1876425" algn="l"/>
                <a:tab pos="2790825" algn="l"/>
                <a:tab pos="3705225" algn="l"/>
                <a:tab pos="4619625" algn="l"/>
                <a:tab pos="5534025" algn="l"/>
                <a:tab pos="6448425" algn="l"/>
                <a:tab pos="7362825" algn="l"/>
                <a:tab pos="8277225" algn="l"/>
                <a:tab pos="9191625" algn="l"/>
                <a:tab pos="10106025" algn="l"/>
                <a:tab pos="10134600" algn="l"/>
              </a:tabLst>
            </a:pPr>
            <a:r>
              <a:rPr lang="en-ZA" dirty="0" err="1"/>
              <a:t>SciELO</a:t>
            </a:r>
            <a:r>
              <a:rPr lang="en-ZA" dirty="0"/>
              <a:t> in Latin America - 800 journals, 300,000 articles;</a:t>
            </a:r>
          </a:p>
          <a:p>
            <a:pPr marL="887413" indent="-571500">
              <a:buSzPct val="171000"/>
              <a:buFont typeface="Gill Sans" charset="0"/>
              <a:buChar char="•"/>
              <a:tabLst>
                <a:tab pos="962025" algn="l"/>
                <a:tab pos="1876425" algn="l"/>
                <a:tab pos="2790825" algn="l"/>
                <a:tab pos="3705225" algn="l"/>
                <a:tab pos="4619625" algn="l"/>
                <a:tab pos="5534025" algn="l"/>
                <a:tab pos="6448425" algn="l"/>
                <a:tab pos="7362825" algn="l"/>
                <a:tab pos="8277225" algn="l"/>
                <a:tab pos="9191625" algn="l"/>
                <a:tab pos="10106025" algn="l"/>
                <a:tab pos="10134600" algn="l"/>
              </a:tabLst>
            </a:pPr>
            <a:r>
              <a:rPr lang="en-ZA" dirty="0" err="1"/>
              <a:t>SCiELO</a:t>
            </a:r>
            <a:r>
              <a:rPr lang="en-ZA" dirty="0"/>
              <a:t> South Africa, supported by the DST, run by the Academy of Science of SA; </a:t>
            </a:r>
          </a:p>
          <a:p>
            <a:pPr marL="887413" indent="-571500">
              <a:buSzPct val="171000"/>
              <a:buFont typeface="Gill Sans" charset="0"/>
              <a:buChar char="•"/>
              <a:tabLst>
                <a:tab pos="962025" algn="l"/>
                <a:tab pos="1876425" algn="l"/>
                <a:tab pos="2790825" algn="l"/>
                <a:tab pos="3705225" algn="l"/>
                <a:tab pos="4619625" algn="l"/>
                <a:tab pos="5534025" algn="l"/>
                <a:tab pos="6448425" algn="l"/>
                <a:tab pos="7362825" algn="l"/>
                <a:tab pos="8277225" algn="l"/>
                <a:tab pos="9191625" algn="l"/>
                <a:tab pos="10106025" algn="l"/>
                <a:tab pos="10134600" algn="l"/>
              </a:tabLst>
            </a:pPr>
            <a:r>
              <a:rPr lang="en-ZA" dirty="0" err="1"/>
              <a:t>Bioline</a:t>
            </a:r>
            <a:r>
              <a:rPr lang="en-ZA" dirty="0"/>
              <a:t> International provides a platform for developing country journals.  </a:t>
            </a:r>
          </a:p>
        </p:txBody>
      </p:sp>
      <p:sp>
        <p:nvSpPr>
          <p:cNvPr id="48131" name="Rectangle 3"/>
          <p:cNvSpPr>
            <a:spLocks noChangeArrowheads="1"/>
          </p:cNvSpPr>
          <p:nvPr/>
        </p:nvSpPr>
        <p:spPr bwMode="auto">
          <a:xfrm>
            <a:off x="956990" y="8908454"/>
            <a:ext cx="10960100" cy="546100"/>
          </a:xfrm>
          <a:prstGeom prst="rect">
            <a:avLst/>
          </a:prstGeom>
          <a:noFill/>
          <a:ln w="9525">
            <a:noFill/>
            <a:round/>
            <a:headEnd/>
            <a:tailEnd/>
          </a:ln>
          <a:effectLst/>
        </p:spPr>
        <p:txBody>
          <a:bodyPr lIns="0" tIns="0" rIns="0" bIns="0" anchor="ctr"/>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 pos="10134600" algn="l"/>
                <a:tab pos="10858500" algn="l"/>
              </a:tabLst>
            </a:pPr>
            <a:r>
              <a:rPr lang="en-ZA" sz="1800" dirty="0">
                <a:solidFill>
                  <a:srgbClr val="000000"/>
                </a:solidFill>
              </a:rPr>
              <a:t>Alma Swan 2011, </a:t>
            </a:r>
            <a:r>
              <a:rPr lang="en-ZA" u="sng" dirty="0">
                <a:solidFill>
                  <a:srgbClr val="009999"/>
                </a:solidFill>
                <a:latin typeface="Arial" charset="0"/>
                <a:cs typeface="Arial" charset="0"/>
                <a:hlinkClick r:id="rId3"/>
              </a:rPr>
              <a:t>http://www.wsis-community.org/mod/file/download.php?file_guid=371469</a:t>
            </a:r>
          </a:p>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 pos="10134600" algn="l"/>
                <a:tab pos="10858500" algn="l"/>
              </a:tabLst>
            </a:pPr>
            <a:endParaRPr lang="en-ZA" u="sng" dirty="0">
              <a:solidFill>
                <a:srgbClr val="000000"/>
              </a:solidFill>
              <a:latin typeface="Arial" charset="0"/>
              <a:cs typeface="Arial" charset="0"/>
            </a:endParaRPr>
          </a:p>
        </p:txBody>
      </p:sp>
    </p:spTree>
  </p:cSld>
  <p:clrMapOvr>
    <a:masterClrMapping/>
  </p:clrMapOvr>
  <p:transition/>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49153" name="Picture 1"/>
          <p:cNvPicPr>
            <a:picLocks noChangeAspect="1" noChangeArrowheads="1"/>
          </p:cNvPicPr>
          <p:nvPr/>
        </p:nvPicPr>
        <p:blipFill>
          <a:blip r:embed="rId3" cstate="print"/>
          <a:srcRect/>
          <a:stretch>
            <a:fillRect/>
          </a:stretch>
        </p:blipFill>
        <p:spPr bwMode="auto">
          <a:xfrm>
            <a:off x="1930400" y="1447800"/>
            <a:ext cx="9144000" cy="6858000"/>
          </a:xfrm>
          <a:prstGeom prst="rect">
            <a:avLst/>
          </a:prstGeom>
          <a:noFill/>
          <a:ln w="9525">
            <a:noFill/>
            <a:round/>
            <a:headEnd/>
            <a:tailEnd/>
          </a:ln>
          <a:effectLst/>
        </p:spPr>
      </p:pic>
      <p:sp>
        <p:nvSpPr>
          <p:cNvPr id="49154" name="Rectangle 2"/>
          <p:cNvSpPr>
            <a:spLocks noChangeArrowheads="1"/>
          </p:cNvSpPr>
          <p:nvPr/>
        </p:nvSpPr>
        <p:spPr bwMode="auto">
          <a:xfrm>
            <a:off x="1143000" y="8610600"/>
            <a:ext cx="10007600" cy="368300"/>
          </a:xfrm>
          <a:prstGeom prst="rect">
            <a:avLst/>
          </a:prstGeom>
          <a:noFill/>
          <a:ln w="9525">
            <a:noFill/>
            <a:round/>
            <a:headEnd/>
            <a:tailEnd/>
          </a:ln>
          <a:effectLst/>
        </p:spPr>
        <p:txBody>
          <a:bodyPr lIns="0" tIns="0" rIns="0" bIns="0" anchor="ctr"/>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ZA" sz="1800">
                <a:solidFill>
                  <a:srgbClr val="000000"/>
                </a:solidFill>
              </a:rPr>
              <a:t>Salvatore Miele CERN OAI17 2011</a:t>
            </a:r>
          </a:p>
        </p:txBody>
      </p:sp>
    </p:spTree>
  </p:cSld>
  <p:clrMapOvr>
    <a:masterClrMapping/>
  </p:clrMapOvr>
  <p:transition/>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50177" name="Picture 1"/>
          <p:cNvPicPr>
            <a:picLocks noChangeAspect="1" noChangeArrowheads="1"/>
          </p:cNvPicPr>
          <p:nvPr/>
        </p:nvPicPr>
        <p:blipFill>
          <a:blip r:embed="rId3" cstate="print"/>
          <a:srcRect/>
          <a:stretch>
            <a:fillRect/>
          </a:stretch>
        </p:blipFill>
        <p:spPr bwMode="auto">
          <a:xfrm>
            <a:off x="1930400" y="1447800"/>
            <a:ext cx="9144000" cy="6858000"/>
          </a:xfrm>
          <a:prstGeom prst="rect">
            <a:avLst/>
          </a:prstGeom>
          <a:noFill/>
          <a:ln w="9525">
            <a:noFill/>
            <a:round/>
            <a:headEnd/>
            <a:tailEnd/>
          </a:ln>
          <a:effectLst/>
        </p:spPr>
      </p:pic>
      <p:sp>
        <p:nvSpPr>
          <p:cNvPr id="50178" name="Rectangle 2"/>
          <p:cNvSpPr>
            <a:spLocks noChangeArrowheads="1"/>
          </p:cNvSpPr>
          <p:nvPr/>
        </p:nvSpPr>
        <p:spPr bwMode="auto">
          <a:xfrm>
            <a:off x="863600" y="8978900"/>
            <a:ext cx="10223500" cy="368300"/>
          </a:xfrm>
          <a:prstGeom prst="rect">
            <a:avLst/>
          </a:prstGeom>
          <a:noFill/>
          <a:ln w="9525">
            <a:noFill/>
            <a:round/>
            <a:headEnd/>
            <a:tailEnd/>
          </a:ln>
          <a:effectLst/>
        </p:spPr>
        <p:txBody>
          <a:bodyPr lIns="0" tIns="0" rIns="0" bIns="0" anchor="ctr"/>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 pos="10134600" algn="l"/>
              </a:tabLst>
            </a:pPr>
            <a:r>
              <a:rPr lang="en-ZA" sz="1800">
                <a:solidFill>
                  <a:srgbClr val="000000"/>
                </a:solidFill>
              </a:rPr>
              <a:t>Salvatore Miele CERN OAI17 2011</a:t>
            </a:r>
          </a:p>
        </p:txBody>
      </p:sp>
    </p:spTree>
  </p:cSld>
  <p:clrMapOvr>
    <a:masterClrMapping/>
  </p:clrMapOvr>
  <p:transition/>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51201" name="Picture 1"/>
          <p:cNvPicPr>
            <a:picLocks noChangeAspect="1" noChangeArrowheads="1"/>
          </p:cNvPicPr>
          <p:nvPr/>
        </p:nvPicPr>
        <p:blipFill>
          <a:blip r:embed="rId3" cstate="print"/>
          <a:srcRect/>
          <a:stretch>
            <a:fillRect/>
          </a:stretch>
        </p:blipFill>
        <p:spPr bwMode="auto">
          <a:xfrm>
            <a:off x="1930400" y="1447800"/>
            <a:ext cx="9144000" cy="6858000"/>
          </a:xfrm>
          <a:prstGeom prst="rect">
            <a:avLst/>
          </a:prstGeom>
          <a:noFill/>
          <a:ln w="9525">
            <a:noFill/>
            <a:round/>
            <a:headEnd/>
            <a:tailEnd/>
          </a:ln>
          <a:effectLst/>
        </p:spPr>
      </p:pic>
      <p:sp>
        <p:nvSpPr>
          <p:cNvPr id="51202" name="Rectangle 2"/>
          <p:cNvSpPr>
            <a:spLocks noChangeArrowheads="1"/>
          </p:cNvSpPr>
          <p:nvPr/>
        </p:nvSpPr>
        <p:spPr bwMode="auto">
          <a:xfrm>
            <a:off x="1003300" y="9042400"/>
            <a:ext cx="11925300" cy="368300"/>
          </a:xfrm>
          <a:prstGeom prst="rect">
            <a:avLst/>
          </a:prstGeom>
          <a:noFill/>
          <a:ln w="9525">
            <a:noFill/>
            <a:round/>
            <a:headEnd/>
            <a:tailEnd/>
          </a:ln>
          <a:effectLst/>
        </p:spPr>
        <p:txBody>
          <a:bodyPr lIns="0" tIns="0" rIns="0" bIns="0" anchor="ctr"/>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 pos="10134600" algn="l"/>
                <a:tab pos="10858500" algn="l"/>
                <a:tab pos="11582400" algn="l"/>
              </a:tabLst>
            </a:pPr>
            <a:r>
              <a:rPr lang="en-ZA" sz="1800">
                <a:solidFill>
                  <a:srgbClr val="000000"/>
                </a:solidFill>
              </a:rPr>
              <a:t>Salvatore Miele CERN OAI17 2011</a:t>
            </a:r>
          </a:p>
        </p:txBody>
      </p:sp>
    </p:spTree>
  </p:cSld>
  <p:clrMapOvr>
    <a:masterClrMapping/>
  </p:clrMapOvr>
  <p:transition/>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2225" name="Rectangle 1"/>
          <p:cNvSpPr>
            <a:spLocks noGrp="1" noChangeArrowheads="1"/>
          </p:cNvSpPr>
          <p:nvPr>
            <p:ph type="title" idx="4294967295"/>
          </p:nvPr>
        </p:nvSpPr>
        <p:spPr>
          <a:xfrm>
            <a:off x="1270000" y="254000"/>
            <a:ext cx="10464800" cy="2438400"/>
          </a:xfrm>
          <a:ln/>
        </p:spPr>
        <p:txBody>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 pos="10134600" algn="l"/>
              </a:tabLst>
            </a:pPr>
            <a:r>
              <a:rPr lang="en-ZA"/>
              <a:t>OA and impact </a:t>
            </a:r>
          </a:p>
        </p:txBody>
      </p:sp>
      <p:sp>
        <p:nvSpPr>
          <p:cNvPr id="52226" name="Rectangle 2"/>
          <p:cNvSpPr>
            <a:spLocks noGrp="1" noChangeArrowheads="1"/>
          </p:cNvSpPr>
          <p:nvPr>
            <p:ph type="body" idx="4294967295"/>
          </p:nvPr>
        </p:nvSpPr>
        <p:spPr>
          <a:xfrm>
            <a:off x="1270000" y="2768600"/>
            <a:ext cx="11280278" cy="5715000"/>
          </a:xfrm>
          <a:ln/>
        </p:spPr>
        <p:txBody>
          <a:bodyPr/>
          <a:lstStyle/>
          <a:p>
            <a:pPr marL="887413" indent="-571500">
              <a:buSzPct val="171000"/>
              <a:buFont typeface="Gill Sans" charset="0"/>
              <a:buChar char="•"/>
              <a:tabLst>
                <a:tab pos="962025" algn="l"/>
                <a:tab pos="1876425" algn="l"/>
                <a:tab pos="2790825" algn="l"/>
                <a:tab pos="3705225" algn="l"/>
                <a:tab pos="4619625" algn="l"/>
                <a:tab pos="5534025" algn="l"/>
                <a:tab pos="6448425" algn="l"/>
                <a:tab pos="7362825" algn="l"/>
                <a:tab pos="8277225" algn="l"/>
                <a:tab pos="9191625" algn="l"/>
                <a:tab pos="10106025" algn="l"/>
                <a:tab pos="10134600" algn="l"/>
              </a:tabLst>
            </a:pPr>
            <a:r>
              <a:rPr lang="en-ZA" dirty="0" smtClean="0"/>
              <a:t>The jury is out overall re increased citations</a:t>
            </a:r>
          </a:p>
          <a:p>
            <a:pPr marL="887413" indent="-571500">
              <a:buSzPct val="171000"/>
              <a:buFont typeface="Gill Sans" charset="0"/>
              <a:buChar char="•"/>
              <a:tabLst>
                <a:tab pos="962025" algn="l"/>
                <a:tab pos="1876425" algn="l"/>
                <a:tab pos="2790825" algn="l"/>
                <a:tab pos="3705225" algn="l"/>
                <a:tab pos="4619625" algn="l"/>
                <a:tab pos="5534025" algn="l"/>
                <a:tab pos="6448425" algn="l"/>
                <a:tab pos="7362825" algn="l"/>
                <a:tab pos="8277225" algn="l"/>
                <a:tab pos="9191625" algn="l"/>
                <a:tab pos="10106025" algn="l"/>
                <a:tab pos="10134600" algn="l"/>
              </a:tabLst>
            </a:pPr>
            <a:r>
              <a:rPr lang="en-ZA" dirty="0" smtClean="0"/>
              <a:t>30 studies </a:t>
            </a:r>
            <a:r>
              <a:rPr lang="en-ZA" dirty="0"/>
              <a:t>showing up to 600% increase in </a:t>
            </a:r>
            <a:r>
              <a:rPr lang="en-ZA" dirty="0" smtClean="0"/>
              <a:t>impact</a:t>
            </a:r>
          </a:p>
          <a:p>
            <a:pPr marL="887413" indent="-571500">
              <a:buSzPct val="171000"/>
              <a:buFont typeface="Gill Sans" charset="0"/>
              <a:buChar char="•"/>
              <a:tabLst>
                <a:tab pos="962025" algn="l"/>
                <a:tab pos="1876425" algn="l"/>
                <a:tab pos="2790825" algn="l"/>
                <a:tab pos="3705225" algn="l"/>
                <a:tab pos="4619625" algn="l"/>
                <a:tab pos="5534025" algn="l"/>
                <a:tab pos="6448425" algn="l"/>
                <a:tab pos="7362825" algn="l"/>
                <a:tab pos="8277225" algn="l"/>
                <a:tab pos="9191625" algn="l"/>
                <a:tab pos="10106025" algn="l"/>
                <a:tab pos="10134600" algn="l"/>
              </a:tabLst>
            </a:pPr>
            <a:r>
              <a:rPr lang="en-ZA" dirty="0" smtClean="0"/>
              <a:t>About 35 studies show no difference</a:t>
            </a:r>
          </a:p>
          <a:p>
            <a:pPr marL="887413" indent="-571500">
              <a:buSzPct val="171000"/>
              <a:tabLst>
                <a:tab pos="962025" algn="l"/>
                <a:tab pos="1876425" algn="l"/>
                <a:tab pos="2790825" algn="l"/>
                <a:tab pos="3705225" algn="l"/>
                <a:tab pos="4619625" algn="l"/>
                <a:tab pos="5534025" algn="l"/>
                <a:tab pos="6448425" algn="l"/>
                <a:tab pos="7362825" algn="l"/>
                <a:tab pos="8277225" algn="l"/>
                <a:tab pos="9191625" algn="l"/>
                <a:tab pos="10106025" algn="l"/>
                <a:tab pos="10134600" algn="l"/>
              </a:tabLst>
            </a:pPr>
            <a:endParaRPr lang="en-ZA" dirty="0" smtClean="0"/>
          </a:p>
          <a:p>
            <a:pPr marL="887413" indent="-571500">
              <a:buSzPct val="171000"/>
              <a:buFont typeface="Gill Sans" charset="0"/>
              <a:buChar char="•"/>
              <a:tabLst>
                <a:tab pos="962025" algn="l"/>
                <a:tab pos="1876425" algn="l"/>
                <a:tab pos="2790825" algn="l"/>
                <a:tab pos="3705225" algn="l"/>
                <a:tab pos="4619625" algn="l"/>
                <a:tab pos="5534025" algn="l"/>
                <a:tab pos="6448425" algn="l"/>
                <a:tab pos="7362825" algn="l"/>
                <a:tab pos="8277225" algn="l"/>
                <a:tab pos="9191625" algn="l"/>
                <a:tab pos="10106025" algn="l"/>
                <a:tab pos="10134600" algn="l"/>
              </a:tabLst>
            </a:pPr>
            <a:r>
              <a:rPr lang="en-ZA" dirty="0" smtClean="0"/>
              <a:t>There </a:t>
            </a:r>
            <a:r>
              <a:rPr lang="en-ZA" dirty="0"/>
              <a:t>is little doubt that there are strong advantages for developing countries. </a:t>
            </a:r>
          </a:p>
        </p:txBody>
      </p:sp>
      <p:sp>
        <p:nvSpPr>
          <p:cNvPr id="52227" name="Rectangle 3"/>
          <p:cNvSpPr>
            <a:spLocks noChangeArrowheads="1"/>
          </p:cNvSpPr>
          <p:nvPr/>
        </p:nvSpPr>
        <p:spPr bwMode="auto">
          <a:xfrm>
            <a:off x="1206500" y="8629650"/>
            <a:ext cx="10541000" cy="533400"/>
          </a:xfrm>
          <a:prstGeom prst="rect">
            <a:avLst/>
          </a:prstGeom>
          <a:noFill/>
          <a:ln w="9525">
            <a:noFill/>
            <a:round/>
            <a:headEnd/>
            <a:tailEnd/>
          </a:ln>
          <a:effectLst/>
        </p:spPr>
        <p:txBody>
          <a:bodyPr lIns="0" tIns="0" rIns="0" bIns="0" anchor="ctr"/>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 pos="10134600" algn="l"/>
              </a:tabLst>
            </a:pPr>
            <a:r>
              <a:rPr lang="en-ZA" u="sng">
                <a:solidFill>
                  <a:srgbClr val="009999"/>
                </a:solidFill>
                <a:latin typeface="Arial" charset="0"/>
                <a:cs typeface="Arial" charset="0"/>
                <a:hlinkClick r:id="rId3"/>
              </a:rPr>
              <a:t>Alma Swan 2011, http://www.wsis-community.org/mod/file/download.php?file_guid=371469</a:t>
            </a:r>
          </a:p>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 pos="10134600" algn="l"/>
              </a:tabLst>
            </a:pPr>
            <a:endParaRPr lang="en-ZA" u="sng">
              <a:solidFill>
                <a:srgbClr val="000000"/>
              </a:solidFill>
              <a:latin typeface="Arial" charset="0"/>
              <a:cs typeface="Arial" charset="0"/>
            </a:endParaRPr>
          </a:p>
        </p:txBody>
      </p:sp>
    </p:spTree>
  </p:cSld>
  <p:clrMapOvr>
    <a:masterClrMapping/>
  </p:clrMapOvr>
  <p:transition/>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3249" name="Rectangle 1"/>
          <p:cNvSpPr>
            <a:spLocks noGrp="1" noChangeArrowheads="1"/>
          </p:cNvSpPr>
          <p:nvPr>
            <p:ph type="title" idx="4294967295"/>
          </p:nvPr>
        </p:nvSpPr>
        <p:spPr>
          <a:xfrm>
            <a:off x="1270000" y="2971800"/>
            <a:ext cx="10464800" cy="3810000"/>
          </a:xfrm>
          <a:ln/>
        </p:spPr>
        <p:txBody>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 pos="10134600" algn="l"/>
              </a:tabLst>
            </a:pPr>
            <a:r>
              <a:rPr lang="en-ZA"/>
              <a:t>Open Access journals come of age</a:t>
            </a:r>
          </a:p>
        </p:txBody>
      </p:sp>
    </p:spTree>
  </p:cSld>
  <p:clrMapOvr>
    <a:masterClrMapping/>
  </p:clrMapOvr>
  <p:transition/>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4273" name="Rectangle 1"/>
          <p:cNvSpPr>
            <a:spLocks noGrp="1" noChangeArrowheads="1"/>
          </p:cNvSpPr>
          <p:nvPr>
            <p:ph type="title" idx="4294967295"/>
          </p:nvPr>
        </p:nvSpPr>
        <p:spPr>
          <a:xfrm>
            <a:off x="1270000" y="142875"/>
            <a:ext cx="10464800" cy="2662238"/>
          </a:xfrm>
          <a:ln/>
        </p:spPr>
        <p:txBody>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 pos="10134600" algn="l"/>
              </a:tabLst>
            </a:pPr>
            <a:r>
              <a:rPr lang="en-ZA"/>
              <a:t>PLOSOne - a disruptive model </a:t>
            </a:r>
          </a:p>
        </p:txBody>
      </p:sp>
      <p:sp>
        <p:nvSpPr>
          <p:cNvPr id="54274" name="Rectangle 2"/>
          <p:cNvSpPr>
            <a:spLocks noGrp="1" noChangeArrowheads="1"/>
          </p:cNvSpPr>
          <p:nvPr>
            <p:ph type="body" idx="4294967295"/>
          </p:nvPr>
        </p:nvSpPr>
        <p:spPr>
          <a:xfrm>
            <a:off x="1270000" y="2768600"/>
            <a:ext cx="10464800" cy="5715000"/>
          </a:xfrm>
          <a:ln/>
        </p:spPr>
        <p:txBody>
          <a:bodyPr/>
          <a:lstStyle/>
          <a:p>
            <a:pPr marL="887413" indent="-571500">
              <a:buSzPct val="171000"/>
              <a:buFont typeface="Gill Sans" charset="0"/>
              <a:buChar char="•"/>
              <a:tabLst>
                <a:tab pos="962025" algn="l"/>
                <a:tab pos="1876425" algn="l"/>
                <a:tab pos="2790825" algn="l"/>
                <a:tab pos="3705225" algn="l"/>
                <a:tab pos="4619625" algn="l"/>
                <a:tab pos="5534025" algn="l"/>
                <a:tab pos="6448425" algn="l"/>
                <a:tab pos="7362825" algn="l"/>
                <a:tab pos="8277225" algn="l"/>
                <a:tab pos="9191625" algn="l"/>
                <a:tab pos="10106025" algn="l"/>
                <a:tab pos="10134600" algn="l"/>
              </a:tabLst>
            </a:pPr>
            <a:r>
              <a:rPr lang="en-ZA"/>
              <a:t>Broad cross-disciplinary publication;</a:t>
            </a:r>
          </a:p>
          <a:p>
            <a:pPr marL="887413" indent="-571500">
              <a:buSzPct val="171000"/>
              <a:buFont typeface="Gill Sans" charset="0"/>
              <a:buChar char="•"/>
              <a:tabLst>
                <a:tab pos="962025" algn="l"/>
                <a:tab pos="1876425" algn="l"/>
                <a:tab pos="2790825" algn="l"/>
                <a:tab pos="3705225" algn="l"/>
                <a:tab pos="4619625" algn="l"/>
                <a:tab pos="5534025" algn="l"/>
                <a:tab pos="6448425" algn="l"/>
                <a:tab pos="7362825" algn="l"/>
                <a:tab pos="8277225" algn="l"/>
                <a:tab pos="9191625" algn="l"/>
                <a:tab pos="10106025" algn="l"/>
                <a:tab pos="10134600" algn="l"/>
              </a:tabLst>
            </a:pPr>
            <a:r>
              <a:rPr lang="en-ZA"/>
              <a:t>Splitting of technical and impact peer review; </a:t>
            </a:r>
          </a:p>
          <a:p>
            <a:pPr marL="887413" indent="-571500">
              <a:buSzPct val="171000"/>
              <a:buFont typeface="Gill Sans" charset="0"/>
              <a:buChar char="•"/>
              <a:tabLst>
                <a:tab pos="962025" algn="l"/>
                <a:tab pos="1876425" algn="l"/>
                <a:tab pos="2790825" algn="l"/>
                <a:tab pos="3705225" algn="l"/>
                <a:tab pos="4619625" algn="l"/>
                <a:tab pos="5534025" algn="l"/>
                <a:tab pos="6448425" algn="l"/>
                <a:tab pos="7362825" algn="l"/>
                <a:tab pos="8277225" algn="l"/>
                <a:tab pos="9191625" algn="l"/>
                <a:tab pos="10106025" algn="l"/>
                <a:tab pos="10134600" algn="l"/>
              </a:tabLst>
            </a:pPr>
            <a:r>
              <a:rPr lang="en-ZA"/>
              <a:t>Linking of supplementary content - the article becomes part of a hub;</a:t>
            </a:r>
          </a:p>
          <a:p>
            <a:pPr marL="887413" indent="-571500">
              <a:buSzPct val="171000"/>
              <a:buFont typeface="Gill Sans" charset="0"/>
              <a:buChar char="•"/>
              <a:tabLst>
                <a:tab pos="962025" algn="l"/>
                <a:tab pos="1876425" algn="l"/>
                <a:tab pos="2790825" algn="l"/>
                <a:tab pos="3705225" algn="l"/>
                <a:tab pos="4619625" algn="l"/>
                <a:tab pos="5534025" algn="l"/>
                <a:tab pos="6448425" algn="l"/>
                <a:tab pos="7362825" algn="l"/>
                <a:tab pos="8277225" algn="l"/>
                <a:tab pos="9191625" algn="l"/>
                <a:tab pos="10106025" algn="l"/>
                <a:tab pos="10134600" algn="l"/>
              </a:tabLst>
            </a:pPr>
            <a:r>
              <a:rPr lang="en-ZA"/>
              <a:t>Article as part of research in progress;</a:t>
            </a:r>
          </a:p>
        </p:txBody>
      </p:sp>
    </p:spTree>
  </p:cSld>
  <p:clrMapOvr>
    <a:masterClrMapping/>
  </p:clrMapOvr>
  <p:transition/>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8433" name="Picture 1"/>
          <p:cNvPicPr>
            <a:picLocks noChangeAspect="1" noChangeArrowheads="1"/>
          </p:cNvPicPr>
          <p:nvPr/>
        </p:nvPicPr>
        <p:blipFill>
          <a:blip r:embed="rId3" cstate="print"/>
          <a:srcRect/>
          <a:stretch>
            <a:fillRect/>
          </a:stretch>
        </p:blipFill>
        <p:spPr bwMode="auto">
          <a:xfrm>
            <a:off x="2325142" y="-55407"/>
            <a:ext cx="7576219" cy="9975977"/>
          </a:xfrm>
          <a:prstGeom prst="rect">
            <a:avLst/>
          </a:prstGeom>
          <a:noFill/>
          <a:ln w="9525">
            <a:noFill/>
            <a:round/>
            <a:headEnd/>
            <a:tailEnd/>
          </a:ln>
          <a:effectLst/>
        </p:spPr>
      </p:pic>
    </p:spTree>
  </p:cSld>
  <p:clrMapOvr>
    <a:masterClrMapping/>
  </p:clrMapOvr>
  <p:transition/>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55297" name="Picture 1"/>
          <p:cNvPicPr>
            <a:picLocks noChangeAspect="1" noChangeArrowheads="1"/>
          </p:cNvPicPr>
          <p:nvPr/>
        </p:nvPicPr>
        <p:blipFill>
          <a:blip r:embed="rId3" cstate="print"/>
          <a:srcRect/>
          <a:stretch>
            <a:fillRect/>
          </a:stretch>
        </p:blipFill>
        <p:spPr bwMode="auto">
          <a:xfrm>
            <a:off x="0" y="0"/>
            <a:ext cx="13004800" cy="9753600"/>
          </a:xfrm>
          <a:prstGeom prst="rect">
            <a:avLst/>
          </a:prstGeom>
          <a:noFill/>
          <a:ln w="9525">
            <a:noFill/>
            <a:round/>
            <a:headEnd/>
            <a:tailEnd/>
          </a:ln>
          <a:effectLst/>
        </p:spPr>
      </p:pic>
    </p:spTree>
  </p:cSld>
  <p:clrMapOvr>
    <a:masterClrMapping/>
  </p:clrMapOvr>
  <p:transition/>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Rectangle 1"/>
          <p:cNvSpPr>
            <a:spLocks noGrp="1" noChangeArrowheads="1"/>
          </p:cNvSpPr>
          <p:nvPr>
            <p:ph type="title" idx="4294967295"/>
          </p:nvPr>
        </p:nvSpPr>
        <p:spPr>
          <a:xfrm>
            <a:off x="1270000" y="2971800"/>
            <a:ext cx="10464800" cy="3810000"/>
          </a:xfrm>
          <a:ln/>
        </p:spPr>
        <p:txBody>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 pos="10134600" algn="l"/>
              </a:tabLst>
            </a:pPr>
            <a:r>
              <a:rPr lang="en-ZA" dirty="0" smtClean="0"/>
              <a:t>The article as research in process not the end result</a:t>
            </a:r>
            <a:endParaRPr lang="en-ZA" dirty="0"/>
          </a:p>
        </p:txBody>
      </p:sp>
    </p:spTree>
  </p:cSld>
  <p:clrMapOvr>
    <a:masterClrMapping/>
  </p:clrMapOvr>
  <p:transition/>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56321" name="Picture 1"/>
          <p:cNvPicPr>
            <a:picLocks noChangeAspect="1" noChangeArrowheads="1"/>
          </p:cNvPicPr>
          <p:nvPr/>
        </p:nvPicPr>
        <p:blipFill>
          <a:blip r:embed="rId3" cstate="print"/>
          <a:srcRect/>
          <a:stretch>
            <a:fillRect/>
          </a:stretch>
        </p:blipFill>
        <p:spPr bwMode="auto">
          <a:xfrm>
            <a:off x="406400" y="-76200"/>
            <a:ext cx="12192000" cy="9893300"/>
          </a:xfrm>
          <a:prstGeom prst="rect">
            <a:avLst/>
          </a:prstGeom>
          <a:noFill/>
          <a:ln w="9525">
            <a:noFill/>
            <a:round/>
            <a:headEnd/>
            <a:tailEnd/>
          </a:ln>
          <a:effectLst/>
        </p:spPr>
      </p:pic>
      <p:sp>
        <p:nvSpPr>
          <p:cNvPr id="56322" name="Rectangle 2"/>
          <p:cNvSpPr>
            <a:spLocks noChangeArrowheads="1"/>
          </p:cNvSpPr>
          <p:nvPr/>
        </p:nvSpPr>
        <p:spPr bwMode="auto">
          <a:xfrm>
            <a:off x="495300" y="9321800"/>
            <a:ext cx="5105400" cy="368300"/>
          </a:xfrm>
          <a:prstGeom prst="rect">
            <a:avLst/>
          </a:prstGeom>
          <a:noFill/>
          <a:ln w="9525">
            <a:noFill/>
            <a:round/>
            <a:headEnd/>
            <a:tailEnd/>
          </a:ln>
          <a:effectLst/>
        </p:spPr>
        <p:txBody>
          <a:bodyPr lIns="0" tIns="0" rIns="0" bIns="0" anchor="ctr"/>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ZA" sz="1800">
                <a:solidFill>
                  <a:srgbClr val="000000"/>
                </a:solidFill>
              </a:rPr>
              <a:t>Mark Patterson, CERNOAI17 2011</a:t>
            </a:r>
          </a:p>
        </p:txBody>
      </p:sp>
    </p:spTree>
  </p:cSld>
  <p:clrMapOvr>
    <a:masterClrMapping/>
  </p:clrMapOvr>
  <p:transition/>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57345" name="Picture 1"/>
          <p:cNvPicPr>
            <a:picLocks noChangeAspect="1" noChangeArrowheads="1"/>
          </p:cNvPicPr>
          <p:nvPr/>
        </p:nvPicPr>
        <p:blipFill>
          <a:blip r:embed="rId3" cstate="print"/>
          <a:srcRect/>
          <a:stretch>
            <a:fillRect/>
          </a:stretch>
        </p:blipFill>
        <p:spPr bwMode="auto">
          <a:xfrm>
            <a:off x="571500" y="-127000"/>
            <a:ext cx="11849100" cy="9994900"/>
          </a:xfrm>
          <a:prstGeom prst="rect">
            <a:avLst/>
          </a:prstGeom>
          <a:noFill/>
          <a:ln w="9525">
            <a:noFill/>
            <a:round/>
            <a:headEnd/>
            <a:tailEnd/>
          </a:ln>
          <a:effectLst/>
        </p:spPr>
      </p:pic>
      <p:sp>
        <p:nvSpPr>
          <p:cNvPr id="57346" name="Rectangle 2"/>
          <p:cNvSpPr>
            <a:spLocks noChangeArrowheads="1"/>
          </p:cNvSpPr>
          <p:nvPr/>
        </p:nvSpPr>
        <p:spPr bwMode="auto">
          <a:xfrm>
            <a:off x="990600" y="9118600"/>
            <a:ext cx="4559300" cy="368300"/>
          </a:xfrm>
          <a:prstGeom prst="rect">
            <a:avLst/>
          </a:prstGeom>
          <a:noFill/>
          <a:ln w="9525">
            <a:noFill/>
            <a:round/>
            <a:headEnd/>
            <a:tailEnd/>
          </a:ln>
          <a:effectLst/>
        </p:spPr>
        <p:txBody>
          <a:bodyPr lIns="0" tIns="0" rIns="0" bIns="0" anchor="ctr"/>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ZA" sz="1800">
                <a:solidFill>
                  <a:srgbClr val="000000"/>
                </a:solidFill>
              </a:rPr>
              <a:t>Mark Patterson, CERN OAI17 2011</a:t>
            </a:r>
          </a:p>
        </p:txBody>
      </p:sp>
    </p:spTree>
  </p:cSld>
  <p:clrMapOvr>
    <a:masterClrMapping/>
  </p:clrMapOvr>
  <p:transition/>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8369" name="Rectangle 1"/>
          <p:cNvSpPr>
            <a:spLocks noGrp="1" noChangeArrowheads="1"/>
          </p:cNvSpPr>
          <p:nvPr>
            <p:ph type="title" idx="4294967295"/>
          </p:nvPr>
        </p:nvSpPr>
        <p:spPr>
          <a:xfrm>
            <a:off x="1270000" y="2971800"/>
            <a:ext cx="10464800" cy="3810000"/>
          </a:xfrm>
          <a:ln/>
        </p:spPr>
        <p:txBody>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 pos="10134600" algn="l"/>
              </a:tabLst>
            </a:pPr>
            <a:r>
              <a:rPr lang="en-ZA"/>
              <a:t>Commercial publishers follow suit</a:t>
            </a:r>
          </a:p>
        </p:txBody>
      </p:sp>
    </p:spTree>
  </p:cSld>
  <p:clrMapOvr>
    <a:masterClrMapping/>
  </p:clrMapOvr>
  <p:transition/>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59393" name="Picture 1"/>
          <p:cNvPicPr>
            <a:picLocks noChangeAspect="1" noChangeArrowheads="1"/>
          </p:cNvPicPr>
          <p:nvPr/>
        </p:nvPicPr>
        <p:blipFill>
          <a:blip r:embed="rId3" cstate="print"/>
          <a:srcRect/>
          <a:stretch>
            <a:fillRect/>
          </a:stretch>
        </p:blipFill>
        <p:spPr bwMode="auto">
          <a:xfrm>
            <a:off x="0" y="-12700"/>
            <a:ext cx="13004800" cy="9766300"/>
          </a:xfrm>
          <a:prstGeom prst="rect">
            <a:avLst/>
          </a:prstGeom>
          <a:noFill/>
          <a:ln w="9525">
            <a:noFill/>
            <a:round/>
            <a:headEnd/>
            <a:tailEnd/>
          </a:ln>
          <a:effectLst/>
        </p:spPr>
      </p:pic>
    </p:spTree>
  </p:cSld>
  <p:clrMapOvr>
    <a:masterClrMapping/>
  </p:clrMapOvr>
  <p:transition/>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60417" name="Picture 1"/>
          <p:cNvPicPr>
            <a:picLocks noChangeAspect="1" noChangeArrowheads="1"/>
          </p:cNvPicPr>
          <p:nvPr/>
        </p:nvPicPr>
        <p:blipFill>
          <a:blip r:embed="rId3" cstate="print"/>
          <a:srcRect/>
          <a:stretch>
            <a:fillRect/>
          </a:stretch>
        </p:blipFill>
        <p:spPr bwMode="auto">
          <a:xfrm>
            <a:off x="-139700" y="0"/>
            <a:ext cx="13284200" cy="9753600"/>
          </a:xfrm>
          <a:prstGeom prst="rect">
            <a:avLst/>
          </a:prstGeom>
          <a:noFill/>
          <a:ln w="9525">
            <a:noFill/>
            <a:round/>
            <a:headEnd/>
            <a:tailEnd/>
          </a:ln>
          <a:effectLst/>
        </p:spPr>
      </p:pic>
    </p:spTree>
  </p:cSld>
  <p:clrMapOvr>
    <a:masterClrMapping/>
  </p:clrMapOvr>
  <p:transition/>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61441" name="Picture 1"/>
          <p:cNvPicPr>
            <a:picLocks noChangeAspect="1" noChangeArrowheads="1"/>
          </p:cNvPicPr>
          <p:nvPr/>
        </p:nvPicPr>
        <p:blipFill>
          <a:blip r:embed="rId3" cstate="print"/>
          <a:srcRect/>
          <a:stretch>
            <a:fillRect/>
          </a:stretch>
        </p:blipFill>
        <p:spPr bwMode="auto">
          <a:xfrm>
            <a:off x="0" y="-50800"/>
            <a:ext cx="13004800" cy="9855200"/>
          </a:xfrm>
          <a:prstGeom prst="rect">
            <a:avLst/>
          </a:prstGeom>
          <a:noFill/>
          <a:ln w="9525">
            <a:noFill/>
            <a:round/>
            <a:headEnd/>
            <a:tailEnd/>
          </a:ln>
          <a:effectLst/>
        </p:spPr>
      </p:pic>
    </p:spTree>
  </p:cSld>
  <p:clrMapOvr>
    <a:masterClrMapping/>
  </p:clrMapOvr>
  <p:transition/>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1"/>
          <p:cNvSpPr>
            <a:spLocks noGrp="1" noChangeArrowheads="1"/>
          </p:cNvSpPr>
          <p:nvPr>
            <p:ph type="title" idx="4294967295"/>
          </p:nvPr>
        </p:nvSpPr>
        <p:spPr>
          <a:xfrm>
            <a:off x="1270000" y="254000"/>
            <a:ext cx="10464800" cy="2438400"/>
          </a:xfrm>
          <a:ln/>
        </p:spPr>
        <p:txBody>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 pos="10134600" algn="l"/>
              </a:tabLst>
            </a:pPr>
            <a:r>
              <a:rPr lang="en-ZA" dirty="0" smtClean="0"/>
              <a:t>The tide has turned</a:t>
            </a:r>
            <a:endParaRPr lang="en-ZA" dirty="0"/>
          </a:p>
        </p:txBody>
      </p:sp>
      <p:sp>
        <p:nvSpPr>
          <p:cNvPr id="52226" name="Rectangle 2"/>
          <p:cNvSpPr>
            <a:spLocks noGrp="1" noChangeArrowheads="1"/>
          </p:cNvSpPr>
          <p:nvPr>
            <p:ph type="body" idx="4294967295"/>
          </p:nvPr>
        </p:nvSpPr>
        <p:spPr>
          <a:xfrm>
            <a:off x="1270000" y="2768600"/>
            <a:ext cx="10344174" cy="5715000"/>
          </a:xfrm>
          <a:ln/>
        </p:spPr>
        <p:txBody>
          <a:bodyPr/>
          <a:lstStyle/>
          <a:p>
            <a:pPr marL="887413" indent="-571500">
              <a:buSzPct val="171000"/>
              <a:buFont typeface="Gill Sans" charset="0"/>
              <a:buChar char="•"/>
              <a:tabLst>
                <a:tab pos="962025" algn="l"/>
                <a:tab pos="1876425" algn="l"/>
                <a:tab pos="2790825" algn="l"/>
                <a:tab pos="3705225" algn="l"/>
                <a:tab pos="4619625" algn="l"/>
                <a:tab pos="5534025" algn="l"/>
                <a:tab pos="6448425" algn="l"/>
                <a:tab pos="7362825" algn="l"/>
                <a:tab pos="8277225" algn="l"/>
                <a:tab pos="9191625" algn="l"/>
                <a:tab pos="10106025" algn="l"/>
                <a:tab pos="10134600" algn="l"/>
              </a:tabLst>
            </a:pPr>
            <a:r>
              <a:rPr lang="en-ZA" dirty="0" smtClean="0"/>
              <a:t>The reaction against commercial </a:t>
            </a:r>
            <a:br>
              <a:rPr lang="en-ZA" dirty="0" smtClean="0"/>
            </a:br>
            <a:r>
              <a:rPr lang="en-ZA" dirty="0" smtClean="0"/>
              <a:t>journals goes mainstream</a:t>
            </a:r>
            <a:r>
              <a:rPr lang="en-ZA" dirty="0" smtClean="0"/>
              <a:t> </a:t>
            </a:r>
          </a:p>
          <a:p>
            <a:pPr marL="887413" indent="-571500">
              <a:buSzPct val="171000"/>
              <a:buFont typeface="Gill Sans" charset="0"/>
              <a:buChar char="•"/>
              <a:tabLst>
                <a:tab pos="962025" algn="l"/>
                <a:tab pos="1876425" algn="l"/>
                <a:tab pos="2790825" algn="l"/>
                <a:tab pos="3705225" algn="l"/>
                <a:tab pos="4619625" algn="l"/>
                <a:tab pos="5534025" algn="l"/>
                <a:tab pos="6448425" algn="l"/>
                <a:tab pos="7362825" algn="l"/>
                <a:tab pos="8277225" algn="l"/>
                <a:tab pos="9191625" algn="l"/>
                <a:tab pos="10106025" algn="l"/>
                <a:tab pos="10134600" algn="l"/>
              </a:tabLst>
            </a:pPr>
            <a:r>
              <a:rPr lang="en-ZA" dirty="0" smtClean="0"/>
              <a:t>UNESCO supports OA</a:t>
            </a:r>
          </a:p>
          <a:p>
            <a:pPr marL="887413" indent="-571500">
              <a:buSzPct val="171000"/>
              <a:buFont typeface="Gill Sans" charset="0"/>
              <a:buChar char="•"/>
              <a:tabLst>
                <a:tab pos="962025" algn="l"/>
                <a:tab pos="1876425" algn="l"/>
                <a:tab pos="2790825" algn="l"/>
                <a:tab pos="3705225" algn="l"/>
                <a:tab pos="4619625" algn="l"/>
                <a:tab pos="5534025" algn="l"/>
                <a:tab pos="6448425" algn="l"/>
                <a:tab pos="7362825" algn="l"/>
                <a:tab pos="8277225" algn="l"/>
                <a:tab pos="9191625" algn="l"/>
                <a:tab pos="10106025" algn="l"/>
                <a:tab pos="10134600" algn="l"/>
              </a:tabLst>
            </a:pPr>
            <a:r>
              <a:rPr lang="en-ZA" dirty="0" smtClean="0"/>
              <a:t>Leading research organisations back OA</a:t>
            </a:r>
          </a:p>
          <a:p>
            <a:pPr marL="887413" indent="-571500">
              <a:buSzPct val="171000"/>
              <a:buFont typeface="Gill Sans" charset="0"/>
              <a:buChar char="•"/>
              <a:tabLst>
                <a:tab pos="962025" algn="l"/>
                <a:tab pos="1876425" algn="l"/>
                <a:tab pos="2790825" algn="l"/>
                <a:tab pos="3705225" algn="l"/>
                <a:tab pos="4619625" algn="l"/>
                <a:tab pos="5534025" algn="l"/>
                <a:tab pos="6448425" algn="l"/>
                <a:tab pos="7362825" algn="l"/>
                <a:tab pos="8277225" algn="l"/>
                <a:tab pos="9191625" algn="l"/>
                <a:tab pos="10106025" algn="l"/>
                <a:tab pos="10134600" algn="l"/>
              </a:tabLst>
            </a:pPr>
            <a:endParaRPr lang="en-ZA" dirty="0"/>
          </a:p>
        </p:txBody>
      </p:sp>
    </p:spTree>
  </p:cSld>
  <p:clrMapOvr>
    <a:masterClrMapping/>
  </p:clrMapOvr>
  <p:transition/>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63489" name="Picture 1"/>
          <p:cNvPicPr>
            <a:picLocks noChangeAspect="1" noChangeArrowheads="1"/>
          </p:cNvPicPr>
          <p:nvPr/>
        </p:nvPicPr>
        <p:blipFill>
          <a:blip r:embed="rId3" cstate="print"/>
          <a:srcRect/>
          <a:stretch>
            <a:fillRect/>
          </a:stretch>
        </p:blipFill>
        <p:spPr bwMode="auto">
          <a:xfrm>
            <a:off x="2397150" y="2715766"/>
            <a:ext cx="8018463" cy="5524500"/>
          </a:xfrm>
          <a:prstGeom prst="rect">
            <a:avLst/>
          </a:prstGeom>
          <a:noFill/>
          <a:ln w="9525">
            <a:noFill/>
            <a:round/>
            <a:headEnd/>
            <a:tailEnd/>
          </a:ln>
          <a:effectLst/>
        </p:spPr>
      </p:pic>
      <p:sp>
        <p:nvSpPr>
          <p:cNvPr id="3" name="Rectangle 1"/>
          <p:cNvSpPr>
            <a:spLocks noGrp="1" noChangeArrowheads="1"/>
          </p:cNvSpPr>
          <p:nvPr>
            <p:ph type="title" idx="4294967295"/>
          </p:nvPr>
        </p:nvSpPr>
        <p:spPr>
          <a:xfrm>
            <a:off x="1270000" y="254000"/>
            <a:ext cx="10464800" cy="2438400"/>
          </a:xfrm>
          <a:ln/>
        </p:spPr>
        <p:txBody>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 pos="10134600" algn="l"/>
              </a:tabLst>
            </a:pPr>
            <a:r>
              <a:rPr lang="en-ZA" dirty="0" smtClean="0"/>
              <a:t>The </a:t>
            </a:r>
            <a:r>
              <a:rPr lang="en-ZA" dirty="0" err="1" smtClean="0"/>
              <a:t>Monbiot</a:t>
            </a:r>
            <a:r>
              <a:rPr lang="en-ZA" dirty="0" smtClean="0"/>
              <a:t> moment</a:t>
            </a:r>
            <a:endParaRPr lang="en-ZA" dirty="0"/>
          </a:p>
        </p:txBody>
      </p:sp>
    </p:spTree>
  </p:cSld>
  <p:clrMapOvr>
    <a:masterClrMapping/>
  </p:clrMapOvr>
  <p:transition/>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9457" name="Rectangle 1"/>
          <p:cNvSpPr>
            <a:spLocks noGrp="1" noChangeArrowheads="1"/>
          </p:cNvSpPr>
          <p:nvPr>
            <p:ph type="title" idx="4294967295"/>
          </p:nvPr>
        </p:nvSpPr>
        <p:spPr>
          <a:xfrm>
            <a:off x="1270000" y="2971800"/>
            <a:ext cx="10464800" cy="3810000"/>
          </a:xfrm>
          <a:ln/>
        </p:spPr>
        <p:txBody>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 pos="10134600" algn="l"/>
              </a:tabLst>
            </a:pPr>
            <a:r>
              <a:rPr lang="en-ZA"/>
              <a:t>...to </a:t>
            </a:r>
            <a:r>
              <a:rPr lang="en-ZA" i="1"/>
              <a:t>PLOS ONE</a:t>
            </a:r>
          </a:p>
        </p:txBody>
      </p:sp>
    </p:spTree>
  </p:cSld>
  <p:clrMapOvr>
    <a:masterClrMapping/>
  </p:clrMapOvr>
  <p:transition/>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References</a:t>
            </a:r>
            <a:endParaRPr lang="en-ZA" dirty="0"/>
          </a:p>
        </p:txBody>
      </p:sp>
      <p:sp>
        <p:nvSpPr>
          <p:cNvPr id="3" name="Content Placeholder 2"/>
          <p:cNvSpPr>
            <a:spLocks noGrp="1"/>
          </p:cNvSpPr>
          <p:nvPr>
            <p:ph idx="1"/>
          </p:nvPr>
        </p:nvSpPr>
        <p:spPr/>
        <p:txBody>
          <a:bodyPr/>
          <a:lstStyle/>
          <a:p>
            <a:r>
              <a:rPr lang="en-ZA" sz="1600" i="1" dirty="0"/>
              <a:t> </a:t>
            </a:r>
            <a:r>
              <a:rPr lang="en-ZA" sz="1600" dirty="0" err="1"/>
              <a:t>Guédon</a:t>
            </a:r>
            <a:r>
              <a:rPr lang="en-ZA" sz="1600" dirty="0"/>
              <a:t>, JC (2001), In Oldenburg's Long Shadow : Librarians, Research Scientists, Publishers, and the Control of Scientific Publishing, Association of Research Libraries</a:t>
            </a:r>
          </a:p>
          <a:p>
            <a:r>
              <a:rPr lang="en-ZA" sz="1600" dirty="0"/>
              <a:t> </a:t>
            </a:r>
            <a:r>
              <a:rPr lang="en-ZA" sz="1600" dirty="0" err="1"/>
              <a:t>Hannay</a:t>
            </a:r>
            <a:r>
              <a:rPr lang="en-ZA" sz="1600" dirty="0"/>
              <a:t>, T (2008)  Publishing Open Content (video) Nature Publishing, Produced by Belsizen3ws.   http://www.youtube.com/user/belsizenw3</a:t>
            </a:r>
          </a:p>
          <a:p>
            <a:r>
              <a:rPr lang="en-ZA" sz="1600" dirty="0"/>
              <a:t> </a:t>
            </a:r>
            <a:r>
              <a:rPr lang="en-ZA" sz="1600" dirty="0" err="1"/>
              <a:t>Laakso</a:t>
            </a:r>
            <a:r>
              <a:rPr lang="en-ZA" sz="1600" dirty="0"/>
              <a:t> M, Welling P, </a:t>
            </a:r>
            <a:r>
              <a:rPr lang="en-ZA" sz="1600" dirty="0" err="1"/>
              <a:t>Bukvova</a:t>
            </a:r>
            <a:r>
              <a:rPr lang="en-ZA" sz="1600" dirty="0"/>
              <a:t> H, Nyman L, </a:t>
            </a:r>
            <a:r>
              <a:rPr lang="en-ZA" sz="1600" dirty="0" err="1"/>
              <a:t>Björk</a:t>
            </a:r>
            <a:r>
              <a:rPr lang="en-ZA" sz="1600" dirty="0"/>
              <a:t> B-C, et al. (2011) The Development of Open Access Journal Publishing from 1993 to 2009. </a:t>
            </a:r>
            <a:r>
              <a:rPr lang="en-ZA" sz="1600" i="1" dirty="0" err="1"/>
              <a:t>PLoS</a:t>
            </a:r>
            <a:r>
              <a:rPr lang="en-ZA" sz="1600" i="1" dirty="0"/>
              <a:t> ONE 6(6):</a:t>
            </a:r>
            <a:r>
              <a:rPr lang="en-ZA" sz="1600" dirty="0"/>
              <a:t> e20961. doi:10.1371/journal.pone.002096 , http://www.plosone.org/article/info:doi/10.1371/journal.pone.0020961</a:t>
            </a:r>
          </a:p>
          <a:p>
            <a:r>
              <a:rPr lang="en-ZA" sz="1600" i="1" dirty="0"/>
              <a:t> </a:t>
            </a:r>
            <a:r>
              <a:rPr lang="en-ZA" sz="1600" dirty="0" err="1"/>
              <a:t>Maidment</a:t>
            </a:r>
            <a:r>
              <a:rPr lang="en-ZA" sz="1600" dirty="0"/>
              <a:t> –</a:t>
            </a:r>
            <a:r>
              <a:rPr lang="en-ZA" sz="1600" dirty="0" err="1"/>
              <a:t>Otlet</a:t>
            </a:r>
            <a:r>
              <a:rPr lang="en-ZA" sz="1600" dirty="0"/>
              <a:t>, D and </a:t>
            </a:r>
            <a:r>
              <a:rPr lang="en-ZA" sz="1600" dirty="0" err="1"/>
              <a:t>Redfearn</a:t>
            </a:r>
            <a:r>
              <a:rPr lang="en-ZA" sz="1600" dirty="0"/>
              <a:t>, R (2010) A Research Revolution: The Impact of Digital Technologies. </a:t>
            </a:r>
            <a:r>
              <a:rPr lang="en-ZA" sz="1600" i="1" dirty="0" err="1"/>
              <a:t>Ariadne</a:t>
            </a:r>
            <a:r>
              <a:rPr lang="en-ZA" sz="1600" i="1" dirty="0"/>
              <a:t>,</a:t>
            </a:r>
            <a:r>
              <a:rPr lang="en-ZA" sz="1600" dirty="0"/>
              <a:t> Issue 62, January 2010 , ttp://www.ariadne.ac.uk/issue62/maidmentOtlet-redfearn/</a:t>
            </a:r>
          </a:p>
          <a:p>
            <a:r>
              <a:rPr lang="en-ZA" sz="1600" dirty="0"/>
              <a:t> </a:t>
            </a:r>
            <a:r>
              <a:rPr lang="en-ZA" sz="1600" dirty="0" err="1"/>
              <a:t>McGuigan</a:t>
            </a:r>
            <a:r>
              <a:rPr lang="en-ZA" sz="1600" dirty="0"/>
              <a:t>, G and Russell R , (2008) The Business of Academic Publishing: A Strategic Analysis of the Academic Journal Publishing Industry and its Impact on the Future of Scholarly Publishing. </a:t>
            </a:r>
            <a:r>
              <a:rPr lang="en-ZA" sz="1600" i="1" dirty="0"/>
              <a:t>Electronic Journal of Academic and Special Librarianship 9 (3) </a:t>
            </a:r>
            <a:r>
              <a:rPr lang="en-ZA" sz="1600" dirty="0"/>
              <a:t>http://southernlibrarianship.icaap.org/content/v09n03/mcguigan_g01.html</a:t>
            </a:r>
          </a:p>
          <a:p>
            <a:r>
              <a:rPr lang="en-ZA" sz="1600" dirty="0"/>
              <a:t> </a:t>
            </a:r>
            <a:r>
              <a:rPr lang="en-ZA" sz="1600" dirty="0" err="1"/>
              <a:t>Miele</a:t>
            </a:r>
            <a:r>
              <a:rPr lang="en-ZA" sz="1600" dirty="0"/>
              <a:t>, S (2011) Open Access Publishing: what publishers offer, what scientists want. Final results from the SOAP projects. CERN OAI17 Conference, Geneva 22-24 June 2011</a:t>
            </a:r>
          </a:p>
          <a:p>
            <a:r>
              <a:rPr lang="en-ZA" sz="1600" dirty="0"/>
              <a:t> Patterson, M ( 2011) Re-engineering the functions of journals. CERN OAI17 Conference, Geneva 22-24 June 2011.</a:t>
            </a:r>
          </a:p>
          <a:p>
            <a:r>
              <a:rPr lang="en-ZA" sz="1600" dirty="0"/>
              <a:t> Swan, A (2011) Policy Guidelines for the Development and Promotion of Open Access to Scientific Information and Research. (Draft for discussion)  UNESCO.   http://www.wsis-community.org/mod/file/download.php?file_guid=371469</a:t>
            </a:r>
          </a:p>
          <a:p>
            <a:r>
              <a:rPr lang="en-ZA" dirty="0"/>
              <a:t> </a:t>
            </a:r>
          </a:p>
          <a:p>
            <a:endParaRPr lang="en-ZA"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0481" name="Picture 1"/>
          <p:cNvPicPr>
            <a:picLocks noChangeAspect="1" noChangeArrowheads="1"/>
          </p:cNvPicPr>
          <p:nvPr/>
        </p:nvPicPr>
        <p:blipFill>
          <a:blip r:embed="rId3" cstate="print"/>
          <a:srcRect/>
          <a:stretch>
            <a:fillRect/>
          </a:stretch>
        </p:blipFill>
        <p:spPr bwMode="auto">
          <a:xfrm>
            <a:off x="-622300" y="584200"/>
            <a:ext cx="14236700" cy="6007100"/>
          </a:xfrm>
          <a:prstGeom prst="rect">
            <a:avLst/>
          </a:prstGeom>
          <a:noFill/>
          <a:ln w="9525">
            <a:noFill/>
            <a:round/>
            <a:headEnd/>
            <a:tailEnd/>
          </a:ln>
          <a:effectLst/>
        </p:spPr>
      </p:pic>
    </p:spTree>
  </p:cSld>
  <p:clrMapOvr>
    <a:masterClrMapping/>
  </p:clrMapOvr>
  <p:transition/>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1505" name="Rectangle 1"/>
          <p:cNvSpPr>
            <a:spLocks noGrp="1" noChangeArrowheads="1"/>
          </p:cNvSpPr>
          <p:nvPr>
            <p:ph type="title" idx="4294967295"/>
          </p:nvPr>
        </p:nvSpPr>
        <p:spPr>
          <a:xfrm>
            <a:off x="1270000" y="2971800"/>
            <a:ext cx="10464800" cy="3810000"/>
          </a:xfrm>
          <a:ln/>
        </p:spPr>
        <p:txBody>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 pos="10134600" algn="l"/>
              </a:tabLst>
            </a:pPr>
            <a:r>
              <a:rPr lang="en-ZA"/>
              <a:t>Getting back to the roots... </a:t>
            </a:r>
          </a:p>
        </p:txBody>
      </p:sp>
    </p:spTree>
  </p:cSld>
  <p:clrMapOvr>
    <a:masterClrMapping/>
  </p:clrMapOvr>
  <p:transition/>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2529" name="Picture 1"/>
          <p:cNvPicPr>
            <a:picLocks noChangeAspect="1" noChangeArrowheads="1"/>
          </p:cNvPicPr>
          <p:nvPr/>
        </p:nvPicPr>
        <p:blipFill>
          <a:blip r:embed="rId3" cstate="print"/>
          <a:srcRect/>
          <a:stretch>
            <a:fillRect/>
          </a:stretch>
        </p:blipFill>
        <p:spPr bwMode="auto">
          <a:xfrm>
            <a:off x="824709" y="195486"/>
            <a:ext cx="10273975" cy="9322544"/>
          </a:xfrm>
          <a:prstGeom prst="rect">
            <a:avLst/>
          </a:prstGeom>
          <a:noFill/>
          <a:ln w="9525">
            <a:noFill/>
            <a:round/>
            <a:headEnd/>
            <a:tailEnd/>
          </a:ln>
          <a:effectLst/>
        </p:spPr>
      </p:pic>
      <p:sp>
        <p:nvSpPr>
          <p:cNvPr id="6" name="Freeform 5"/>
          <p:cNvSpPr/>
          <p:nvPr/>
        </p:nvSpPr>
        <p:spPr bwMode="auto">
          <a:xfrm>
            <a:off x="8948057" y="2168434"/>
            <a:ext cx="1319349" cy="139338"/>
          </a:xfrm>
          <a:custGeom>
            <a:avLst/>
            <a:gdLst>
              <a:gd name="connsiteX0" fmla="*/ 0 w 1319349"/>
              <a:gd name="connsiteY0" fmla="*/ 91440 h 139338"/>
              <a:gd name="connsiteX1" fmla="*/ 352697 w 1319349"/>
              <a:gd name="connsiteY1" fmla="*/ 65315 h 139338"/>
              <a:gd name="connsiteX2" fmla="*/ 496389 w 1319349"/>
              <a:gd name="connsiteY2" fmla="*/ 104503 h 139338"/>
              <a:gd name="connsiteX3" fmla="*/ 836023 w 1319349"/>
              <a:gd name="connsiteY3" fmla="*/ 65315 h 139338"/>
              <a:gd name="connsiteX4" fmla="*/ 1188720 w 1319349"/>
              <a:gd name="connsiteY4" fmla="*/ 130629 h 139338"/>
              <a:gd name="connsiteX5" fmla="*/ 1319349 w 1319349"/>
              <a:gd name="connsiteY5" fmla="*/ 13063 h 139338"/>
              <a:gd name="connsiteX6" fmla="*/ 1319349 w 1319349"/>
              <a:gd name="connsiteY6" fmla="*/ 13063 h 139338"/>
              <a:gd name="connsiteX7" fmla="*/ 1293223 w 1319349"/>
              <a:gd name="connsiteY7" fmla="*/ 0 h 139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19349" h="139338">
                <a:moveTo>
                  <a:pt x="0" y="91440"/>
                </a:moveTo>
                <a:cubicBezTo>
                  <a:pt x="134983" y="77289"/>
                  <a:pt x="269966" y="63138"/>
                  <a:pt x="352697" y="65315"/>
                </a:cubicBezTo>
                <a:cubicBezTo>
                  <a:pt x="435428" y="67492"/>
                  <a:pt x="415835" y="104503"/>
                  <a:pt x="496389" y="104503"/>
                </a:cubicBezTo>
                <a:cubicBezTo>
                  <a:pt x="576943" y="104503"/>
                  <a:pt x="720635" y="60961"/>
                  <a:pt x="836023" y="65315"/>
                </a:cubicBezTo>
                <a:cubicBezTo>
                  <a:pt x="951411" y="69669"/>
                  <a:pt x="1108166" y="139338"/>
                  <a:pt x="1188720" y="130629"/>
                </a:cubicBezTo>
                <a:cubicBezTo>
                  <a:pt x="1269274" y="121920"/>
                  <a:pt x="1319349" y="13063"/>
                  <a:pt x="1319349" y="13063"/>
                </a:cubicBezTo>
                <a:lnTo>
                  <a:pt x="1319349" y="13063"/>
                </a:lnTo>
                <a:lnTo>
                  <a:pt x="1293223" y="0"/>
                </a:lnTo>
              </a:path>
            </a:pathLst>
          </a:custGeom>
          <a:noFill/>
          <a:ln w="38100"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en-ZA" sz="1200" b="0" i="0" u="none" strike="noStrike" cap="none" normalizeH="0" baseline="0" smtClean="0">
              <a:ln>
                <a:noFill/>
              </a:ln>
              <a:solidFill>
                <a:schemeClr val="bg1"/>
              </a:solidFill>
              <a:effectLst/>
              <a:latin typeface="Gill Sans" charset="0"/>
              <a:cs typeface="Arial Unicode MS" charset="0"/>
            </a:endParaRPr>
          </a:p>
        </p:txBody>
      </p:sp>
      <p:sp>
        <p:nvSpPr>
          <p:cNvPr id="7" name="Freeform 6"/>
          <p:cNvSpPr/>
          <p:nvPr/>
        </p:nvSpPr>
        <p:spPr bwMode="auto">
          <a:xfrm>
            <a:off x="3045223" y="2499742"/>
            <a:ext cx="720080" cy="211346"/>
          </a:xfrm>
          <a:custGeom>
            <a:avLst/>
            <a:gdLst>
              <a:gd name="connsiteX0" fmla="*/ 0 w 1319349"/>
              <a:gd name="connsiteY0" fmla="*/ 91440 h 139338"/>
              <a:gd name="connsiteX1" fmla="*/ 352697 w 1319349"/>
              <a:gd name="connsiteY1" fmla="*/ 65315 h 139338"/>
              <a:gd name="connsiteX2" fmla="*/ 496389 w 1319349"/>
              <a:gd name="connsiteY2" fmla="*/ 104503 h 139338"/>
              <a:gd name="connsiteX3" fmla="*/ 836023 w 1319349"/>
              <a:gd name="connsiteY3" fmla="*/ 65315 h 139338"/>
              <a:gd name="connsiteX4" fmla="*/ 1188720 w 1319349"/>
              <a:gd name="connsiteY4" fmla="*/ 130629 h 139338"/>
              <a:gd name="connsiteX5" fmla="*/ 1319349 w 1319349"/>
              <a:gd name="connsiteY5" fmla="*/ 13063 h 139338"/>
              <a:gd name="connsiteX6" fmla="*/ 1319349 w 1319349"/>
              <a:gd name="connsiteY6" fmla="*/ 13063 h 139338"/>
              <a:gd name="connsiteX7" fmla="*/ 1293223 w 1319349"/>
              <a:gd name="connsiteY7" fmla="*/ 0 h 139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19349" h="139338">
                <a:moveTo>
                  <a:pt x="0" y="91440"/>
                </a:moveTo>
                <a:cubicBezTo>
                  <a:pt x="134983" y="77289"/>
                  <a:pt x="269966" y="63138"/>
                  <a:pt x="352697" y="65315"/>
                </a:cubicBezTo>
                <a:cubicBezTo>
                  <a:pt x="435428" y="67492"/>
                  <a:pt x="415835" y="104503"/>
                  <a:pt x="496389" y="104503"/>
                </a:cubicBezTo>
                <a:cubicBezTo>
                  <a:pt x="576943" y="104503"/>
                  <a:pt x="720635" y="60961"/>
                  <a:pt x="836023" y="65315"/>
                </a:cubicBezTo>
                <a:cubicBezTo>
                  <a:pt x="951411" y="69669"/>
                  <a:pt x="1108166" y="139338"/>
                  <a:pt x="1188720" y="130629"/>
                </a:cubicBezTo>
                <a:cubicBezTo>
                  <a:pt x="1269274" y="121920"/>
                  <a:pt x="1319349" y="13063"/>
                  <a:pt x="1319349" y="13063"/>
                </a:cubicBezTo>
                <a:lnTo>
                  <a:pt x="1319349" y="13063"/>
                </a:lnTo>
                <a:lnTo>
                  <a:pt x="1293223" y="0"/>
                </a:lnTo>
              </a:path>
            </a:pathLst>
          </a:custGeom>
          <a:noFill/>
          <a:ln w="38100"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en-ZA" sz="1200" b="0" i="0" u="none" strike="noStrike" cap="none" normalizeH="0" baseline="0" smtClean="0">
              <a:ln>
                <a:noFill/>
              </a:ln>
              <a:solidFill>
                <a:schemeClr val="bg1"/>
              </a:solidFill>
              <a:effectLst/>
              <a:latin typeface="Gill Sans" charset="0"/>
              <a:cs typeface="Arial Unicode MS" charset="0"/>
            </a:endParaRPr>
          </a:p>
        </p:txBody>
      </p:sp>
      <p:sp>
        <p:nvSpPr>
          <p:cNvPr id="8" name="Freeform 7"/>
          <p:cNvSpPr/>
          <p:nvPr/>
        </p:nvSpPr>
        <p:spPr bwMode="auto">
          <a:xfrm>
            <a:off x="2541166" y="7036246"/>
            <a:ext cx="1008112" cy="139338"/>
          </a:xfrm>
          <a:custGeom>
            <a:avLst/>
            <a:gdLst>
              <a:gd name="connsiteX0" fmla="*/ 0 w 1319349"/>
              <a:gd name="connsiteY0" fmla="*/ 91440 h 139338"/>
              <a:gd name="connsiteX1" fmla="*/ 352697 w 1319349"/>
              <a:gd name="connsiteY1" fmla="*/ 65315 h 139338"/>
              <a:gd name="connsiteX2" fmla="*/ 496389 w 1319349"/>
              <a:gd name="connsiteY2" fmla="*/ 104503 h 139338"/>
              <a:gd name="connsiteX3" fmla="*/ 836023 w 1319349"/>
              <a:gd name="connsiteY3" fmla="*/ 65315 h 139338"/>
              <a:gd name="connsiteX4" fmla="*/ 1188720 w 1319349"/>
              <a:gd name="connsiteY4" fmla="*/ 130629 h 139338"/>
              <a:gd name="connsiteX5" fmla="*/ 1319349 w 1319349"/>
              <a:gd name="connsiteY5" fmla="*/ 13063 h 139338"/>
              <a:gd name="connsiteX6" fmla="*/ 1319349 w 1319349"/>
              <a:gd name="connsiteY6" fmla="*/ 13063 h 139338"/>
              <a:gd name="connsiteX7" fmla="*/ 1293223 w 1319349"/>
              <a:gd name="connsiteY7" fmla="*/ 0 h 139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19349" h="139338">
                <a:moveTo>
                  <a:pt x="0" y="91440"/>
                </a:moveTo>
                <a:cubicBezTo>
                  <a:pt x="134983" y="77289"/>
                  <a:pt x="269966" y="63138"/>
                  <a:pt x="352697" y="65315"/>
                </a:cubicBezTo>
                <a:cubicBezTo>
                  <a:pt x="435428" y="67492"/>
                  <a:pt x="415835" y="104503"/>
                  <a:pt x="496389" y="104503"/>
                </a:cubicBezTo>
                <a:cubicBezTo>
                  <a:pt x="576943" y="104503"/>
                  <a:pt x="720635" y="60961"/>
                  <a:pt x="836023" y="65315"/>
                </a:cubicBezTo>
                <a:cubicBezTo>
                  <a:pt x="951411" y="69669"/>
                  <a:pt x="1108166" y="139338"/>
                  <a:pt x="1188720" y="130629"/>
                </a:cubicBezTo>
                <a:cubicBezTo>
                  <a:pt x="1269274" y="121920"/>
                  <a:pt x="1319349" y="13063"/>
                  <a:pt x="1319349" y="13063"/>
                </a:cubicBezTo>
                <a:lnTo>
                  <a:pt x="1319349" y="13063"/>
                </a:lnTo>
                <a:lnTo>
                  <a:pt x="1293223" y="0"/>
                </a:lnTo>
              </a:path>
            </a:pathLst>
          </a:custGeom>
          <a:noFill/>
          <a:ln w="38100"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en-ZA" sz="1200" b="0" i="0" u="none" strike="noStrike" cap="none" normalizeH="0" baseline="0" smtClean="0">
              <a:ln>
                <a:noFill/>
              </a:ln>
              <a:solidFill>
                <a:schemeClr val="bg1"/>
              </a:solidFill>
              <a:effectLst/>
              <a:latin typeface="Gill Sans" charset="0"/>
              <a:cs typeface="Arial Unicode MS" charset="0"/>
            </a:endParaRPr>
          </a:p>
        </p:txBody>
      </p:sp>
      <p:sp>
        <p:nvSpPr>
          <p:cNvPr id="9" name="Freeform 8"/>
          <p:cNvSpPr/>
          <p:nvPr/>
        </p:nvSpPr>
        <p:spPr bwMode="auto">
          <a:xfrm>
            <a:off x="1749078" y="7396286"/>
            <a:ext cx="3024336" cy="139338"/>
          </a:xfrm>
          <a:custGeom>
            <a:avLst/>
            <a:gdLst>
              <a:gd name="connsiteX0" fmla="*/ 0 w 1319349"/>
              <a:gd name="connsiteY0" fmla="*/ 91440 h 139338"/>
              <a:gd name="connsiteX1" fmla="*/ 352697 w 1319349"/>
              <a:gd name="connsiteY1" fmla="*/ 65315 h 139338"/>
              <a:gd name="connsiteX2" fmla="*/ 496389 w 1319349"/>
              <a:gd name="connsiteY2" fmla="*/ 104503 h 139338"/>
              <a:gd name="connsiteX3" fmla="*/ 836023 w 1319349"/>
              <a:gd name="connsiteY3" fmla="*/ 65315 h 139338"/>
              <a:gd name="connsiteX4" fmla="*/ 1188720 w 1319349"/>
              <a:gd name="connsiteY4" fmla="*/ 130629 h 139338"/>
              <a:gd name="connsiteX5" fmla="*/ 1319349 w 1319349"/>
              <a:gd name="connsiteY5" fmla="*/ 13063 h 139338"/>
              <a:gd name="connsiteX6" fmla="*/ 1319349 w 1319349"/>
              <a:gd name="connsiteY6" fmla="*/ 13063 h 139338"/>
              <a:gd name="connsiteX7" fmla="*/ 1293223 w 1319349"/>
              <a:gd name="connsiteY7" fmla="*/ 0 h 139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19349" h="139338">
                <a:moveTo>
                  <a:pt x="0" y="91440"/>
                </a:moveTo>
                <a:cubicBezTo>
                  <a:pt x="134983" y="77289"/>
                  <a:pt x="269966" y="63138"/>
                  <a:pt x="352697" y="65315"/>
                </a:cubicBezTo>
                <a:cubicBezTo>
                  <a:pt x="435428" y="67492"/>
                  <a:pt x="415835" y="104503"/>
                  <a:pt x="496389" y="104503"/>
                </a:cubicBezTo>
                <a:cubicBezTo>
                  <a:pt x="576943" y="104503"/>
                  <a:pt x="720635" y="60961"/>
                  <a:pt x="836023" y="65315"/>
                </a:cubicBezTo>
                <a:cubicBezTo>
                  <a:pt x="951411" y="69669"/>
                  <a:pt x="1108166" y="139338"/>
                  <a:pt x="1188720" y="130629"/>
                </a:cubicBezTo>
                <a:cubicBezTo>
                  <a:pt x="1269274" y="121920"/>
                  <a:pt x="1319349" y="13063"/>
                  <a:pt x="1319349" y="13063"/>
                </a:cubicBezTo>
                <a:lnTo>
                  <a:pt x="1319349" y="13063"/>
                </a:lnTo>
                <a:lnTo>
                  <a:pt x="1293223" y="0"/>
                </a:lnTo>
              </a:path>
            </a:pathLst>
          </a:custGeom>
          <a:noFill/>
          <a:ln w="38100"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en-ZA" sz="1200" b="0" i="0" u="none" strike="noStrike" cap="none" normalizeH="0" baseline="0" smtClean="0">
              <a:ln>
                <a:noFill/>
              </a:ln>
              <a:solidFill>
                <a:schemeClr val="bg1"/>
              </a:solidFill>
              <a:effectLst/>
              <a:latin typeface="Gill Sans" charset="0"/>
              <a:cs typeface="Arial Unicode MS" charset="0"/>
            </a:endParaRPr>
          </a:p>
        </p:txBody>
      </p:sp>
      <p:sp>
        <p:nvSpPr>
          <p:cNvPr id="10" name="Freeform 9"/>
          <p:cNvSpPr/>
          <p:nvPr/>
        </p:nvSpPr>
        <p:spPr bwMode="auto">
          <a:xfrm>
            <a:off x="7653734" y="7108254"/>
            <a:ext cx="2376264" cy="67330"/>
          </a:xfrm>
          <a:custGeom>
            <a:avLst/>
            <a:gdLst>
              <a:gd name="connsiteX0" fmla="*/ 0 w 1319349"/>
              <a:gd name="connsiteY0" fmla="*/ 91440 h 139338"/>
              <a:gd name="connsiteX1" fmla="*/ 352697 w 1319349"/>
              <a:gd name="connsiteY1" fmla="*/ 65315 h 139338"/>
              <a:gd name="connsiteX2" fmla="*/ 496389 w 1319349"/>
              <a:gd name="connsiteY2" fmla="*/ 104503 h 139338"/>
              <a:gd name="connsiteX3" fmla="*/ 836023 w 1319349"/>
              <a:gd name="connsiteY3" fmla="*/ 65315 h 139338"/>
              <a:gd name="connsiteX4" fmla="*/ 1188720 w 1319349"/>
              <a:gd name="connsiteY4" fmla="*/ 130629 h 139338"/>
              <a:gd name="connsiteX5" fmla="*/ 1319349 w 1319349"/>
              <a:gd name="connsiteY5" fmla="*/ 13063 h 139338"/>
              <a:gd name="connsiteX6" fmla="*/ 1319349 w 1319349"/>
              <a:gd name="connsiteY6" fmla="*/ 13063 h 139338"/>
              <a:gd name="connsiteX7" fmla="*/ 1293223 w 1319349"/>
              <a:gd name="connsiteY7" fmla="*/ 0 h 139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19349" h="139338">
                <a:moveTo>
                  <a:pt x="0" y="91440"/>
                </a:moveTo>
                <a:cubicBezTo>
                  <a:pt x="134983" y="77289"/>
                  <a:pt x="269966" y="63138"/>
                  <a:pt x="352697" y="65315"/>
                </a:cubicBezTo>
                <a:cubicBezTo>
                  <a:pt x="435428" y="67492"/>
                  <a:pt x="415835" y="104503"/>
                  <a:pt x="496389" y="104503"/>
                </a:cubicBezTo>
                <a:cubicBezTo>
                  <a:pt x="576943" y="104503"/>
                  <a:pt x="720635" y="60961"/>
                  <a:pt x="836023" y="65315"/>
                </a:cubicBezTo>
                <a:cubicBezTo>
                  <a:pt x="951411" y="69669"/>
                  <a:pt x="1108166" y="139338"/>
                  <a:pt x="1188720" y="130629"/>
                </a:cubicBezTo>
                <a:cubicBezTo>
                  <a:pt x="1269274" y="121920"/>
                  <a:pt x="1319349" y="13063"/>
                  <a:pt x="1319349" y="13063"/>
                </a:cubicBezTo>
                <a:lnTo>
                  <a:pt x="1319349" y="13063"/>
                </a:lnTo>
                <a:lnTo>
                  <a:pt x="1293223" y="0"/>
                </a:lnTo>
              </a:path>
            </a:pathLst>
          </a:custGeom>
          <a:noFill/>
          <a:ln w="38100"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en-ZA" sz="1200" b="0" i="0" u="none" strike="noStrike" cap="none" normalizeH="0" baseline="0" smtClean="0">
              <a:ln>
                <a:noFill/>
              </a:ln>
              <a:solidFill>
                <a:schemeClr val="bg1"/>
              </a:solidFill>
              <a:effectLst/>
              <a:latin typeface="Gill Sans" charset="0"/>
              <a:cs typeface="Arial Unicode MS" charset="0"/>
            </a:endParaRPr>
          </a:p>
        </p:txBody>
      </p:sp>
      <p:sp>
        <p:nvSpPr>
          <p:cNvPr id="11" name="Freeform 10"/>
          <p:cNvSpPr/>
          <p:nvPr/>
        </p:nvSpPr>
        <p:spPr bwMode="auto">
          <a:xfrm>
            <a:off x="3477270" y="5740102"/>
            <a:ext cx="4320480" cy="67330"/>
          </a:xfrm>
          <a:custGeom>
            <a:avLst/>
            <a:gdLst>
              <a:gd name="connsiteX0" fmla="*/ 0 w 1319349"/>
              <a:gd name="connsiteY0" fmla="*/ 91440 h 139338"/>
              <a:gd name="connsiteX1" fmla="*/ 352697 w 1319349"/>
              <a:gd name="connsiteY1" fmla="*/ 65315 h 139338"/>
              <a:gd name="connsiteX2" fmla="*/ 496389 w 1319349"/>
              <a:gd name="connsiteY2" fmla="*/ 104503 h 139338"/>
              <a:gd name="connsiteX3" fmla="*/ 836023 w 1319349"/>
              <a:gd name="connsiteY3" fmla="*/ 65315 h 139338"/>
              <a:gd name="connsiteX4" fmla="*/ 1188720 w 1319349"/>
              <a:gd name="connsiteY4" fmla="*/ 130629 h 139338"/>
              <a:gd name="connsiteX5" fmla="*/ 1319349 w 1319349"/>
              <a:gd name="connsiteY5" fmla="*/ 13063 h 139338"/>
              <a:gd name="connsiteX6" fmla="*/ 1319349 w 1319349"/>
              <a:gd name="connsiteY6" fmla="*/ 13063 h 139338"/>
              <a:gd name="connsiteX7" fmla="*/ 1293223 w 1319349"/>
              <a:gd name="connsiteY7" fmla="*/ 0 h 139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19349" h="139338">
                <a:moveTo>
                  <a:pt x="0" y="91440"/>
                </a:moveTo>
                <a:cubicBezTo>
                  <a:pt x="134983" y="77289"/>
                  <a:pt x="269966" y="63138"/>
                  <a:pt x="352697" y="65315"/>
                </a:cubicBezTo>
                <a:cubicBezTo>
                  <a:pt x="435428" y="67492"/>
                  <a:pt x="415835" y="104503"/>
                  <a:pt x="496389" y="104503"/>
                </a:cubicBezTo>
                <a:cubicBezTo>
                  <a:pt x="576943" y="104503"/>
                  <a:pt x="720635" y="60961"/>
                  <a:pt x="836023" y="65315"/>
                </a:cubicBezTo>
                <a:cubicBezTo>
                  <a:pt x="951411" y="69669"/>
                  <a:pt x="1108166" y="139338"/>
                  <a:pt x="1188720" y="130629"/>
                </a:cubicBezTo>
                <a:cubicBezTo>
                  <a:pt x="1269274" y="121920"/>
                  <a:pt x="1319349" y="13063"/>
                  <a:pt x="1319349" y="13063"/>
                </a:cubicBezTo>
                <a:lnTo>
                  <a:pt x="1319349" y="13063"/>
                </a:lnTo>
                <a:lnTo>
                  <a:pt x="1293223" y="0"/>
                </a:lnTo>
              </a:path>
            </a:pathLst>
          </a:custGeom>
          <a:noFill/>
          <a:ln w="38100"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pPr>
            <a:endParaRPr kumimoji="0" lang="en-ZA" sz="1200" b="0" i="0" u="none" strike="noStrike" cap="none" normalizeH="0" baseline="0" smtClean="0">
              <a:ln>
                <a:noFill/>
              </a:ln>
              <a:solidFill>
                <a:schemeClr val="bg1"/>
              </a:solidFill>
              <a:effectLst/>
              <a:latin typeface="Gill Sans" charset="0"/>
              <a:cs typeface="Arial Unicode MS" charset="0"/>
            </a:endParaRPr>
          </a:p>
        </p:txBody>
      </p:sp>
    </p:spTree>
  </p:cSld>
  <p:clrMapOvr>
    <a:masterClrMapping/>
  </p:clrMapOvr>
  <p:transition/>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3553" name="Rectangle 1"/>
          <p:cNvSpPr>
            <a:spLocks noGrp="1" noChangeArrowheads="1"/>
          </p:cNvSpPr>
          <p:nvPr>
            <p:ph type="title" idx="4294967295"/>
          </p:nvPr>
        </p:nvSpPr>
        <p:spPr>
          <a:xfrm>
            <a:off x="1270000" y="254000"/>
            <a:ext cx="10464800" cy="2438400"/>
          </a:xfrm>
          <a:ln/>
        </p:spPr>
        <p:txBody>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 pos="10134600" algn="l"/>
              </a:tabLst>
            </a:pPr>
            <a:r>
              <a:rPr lang="en-ZA"/>
              <a:t>Journals as... </a:t>
            </a:r>
          </a:p>
        </p:txBody>
      </p:sp>
      <p:sp>
        <p:nvSpPr>
          <p:cNvPr id="23554" name="Rectangle 2"/>
          <p:cNvSpPr>
            <a:spLocks noGrp="1" noChangeArrowheads="1"/>
          </p:cNvSpPr>
          <p:nvPr>
            <p:ph type="body" idx="4294967295"/>
          </p:nvPr>
        </p:nvSpPr>
        <p:spPr>
          <a:xfrm>
            <a:off x="1605062" y="2643758"/>
            <a:ext cx="9654182" cy="5715000"/>
          </a:xfrm>
          <a:ln/>
        </p:spPr>
        <p:txBody>
          <a:bodyPr/>
          <a:lstStyle/>
          <a:p>
            <a:pPr marL="887413" indent="-571500">
              <a:buSzPct val="171000"/>
              <a:buFont typeface="Gill Sans" charset="0"/>
              <a:buChar char="•"/>
              <a:tabLst>
                <a:tab pos="962025" algn="l"/>
                <a:tab pos="1876425" algn="l"/>
                <a:tab pos="2790825" algn="l"/>
                <a:tab pos="3705225" algn="l"/>
                <a:tab pos="4619625" algn="l"/>
                <a:tab pos="5534025" algn="l"/>
                <a:tab pos="6448425" algn="l"/>
                <a:tab pos="7362825" algn="l"/>
                <a:tab pos="8277225" algn="l"/>
                <a:tab pos="9191625" algn="l"/>
                <a:tab pos="10106025" algn="l"/>
                <a:tab pos="10134600" algn="l"/>
              </a:tabLst>
            </a:pPr>
            <a:r>
              <a:rPr lang="en-ZA" sz="3600" dirty="0"/>
              <a:t>Exchange of ideas and sharing of knowledge in a community of scholars;</a:t>
            </a:r>
          </a:p>
          <a:p>
            <a:pPr marL="887413" indent="-571500">
              <a:buSzPct val="171000"/>
              <a:buFont typeface="Gill Sans" charset="0"/>
              <a:buChar char="•"/>
              <a:tabLst>
                <a:tab pos="962025" algn="l"/>
                <a:tab pos="1876425" algn="l"/>
                <a:tab pos="2790825" algn="l"/>
                <a:tab pos="3705225" algn="l"/>
                <a:tab pos="4619625" algn="l"/>
                <a:tab pos="5534025" algn="l"/>
                <a:tab pos="6448425" algn="l"/>
                <a:tab pos="7362825" algn="l"/>
                <a:tab pos="8277225" algn="l"/>
                <a:tab pos="9191625" algn="l"/>
                <a:tab pos="10106025" algn="l"/>
                <a:tab pos="10134600" algn="l"/>
              </a:tabLst>
            </a:pPr>
            <a:r>
              <a:rPr lang="en-ZA" sz="3600" dirty="0"/>
              <a:t>Importance of effective communication with a wider audience;</a:t>
            </a:r>
          </a:p>
          <a:p>
            <a:pPr marL="887413" indent="-571500">
              <a:buSzPct val="171000"/>
              <a:buFont typeface="Gill Sans" charset="0"/>
              <a:buChar char="•"/>
              <a:tabLst>
                <a:tab pos="962025" algn="l"/>
                <a:tab pos="1876425" algn="l"/>
                <a:tab pos="2790825" algn="l"/>
                <a:tab pos="3705225" algn="l"/>
                <a:tab pos="4619625" algn="l"/>
                <a:tab pos="5534025" algn="l"/>
                <a:tab pos="6448425" algn="l"/>
                <a:tab pos="7362825" algn="l"/>
                <a:tab pos="8277225" algn="l"/>
                <a:tab pos="9191625" algn="l"/>
                <a:tab pos="10106025" algn="l"/>
                <a:tab pos="10134600" algn="l"/>
              </a:tabLst>
            </a:pPr>
            <a:r>
              <a:rPr lang="en-ZA" sz="3600" dirty="0"/>
              <a:t>Recognition of the value of research and innovation; </a:t>
            </a:r>
          </a:p>
          <a:p>
            <a:pPr marL="887413" indent="-571500">
              <a:buSzPct val="171000"/>
              <a:buFont typeface="Gill Sans" charset="0"/>
              <a:buChar char="•"/>
              <a:tabLst>
                <a:tab pos="962025" algn="l"/>
                <a:tab pos="1876425" algn="l"/>
                <a:tab pos="2790825" algn="l"/>
                <a:tab pos="3705225" algn="l"/>
                <a:tab pos="4619625" algn="l"/>
                <a:tab pos="5534025" algn="l"/>
                <a:tab pos="6448425" algn="l"/>
                <a:tab pos="7362825" algn="l"/>
                <a:tab pos="8277225" algn="l"/>
                <a:tab pos="9191625" algn="l"/>
                <a:tab pos="10106025" algn="l"/>
                <a:tab pos="10134600" algn="l"/>
              </a:tabLst>
            </a:pPr>
            <a:r>
              <a:rPr lang="en-ZA" sz="3600" dirty="0"/>
              <a:t>Contribution to the ‘Universal good of Mankind’.</a:t>
            </a:r>
          </a:p>
        </p:txBody>
      </p:sp>
    </p:spTree>
  </p:cSld>
  <p:clrMapOvr>
    <a:masterClrMapping/>
  </p:clrMapOvr>
  <p:transition/>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Gill Sans"/>
        <a:ea typeface="ヒラギノ角ゴ ProN W3"/>
        <a:cs typeface="ヒラギノ角ゴ ProN W3"/>
      </a:majorFont>
      <a:minorFont>
        <a:latin typeface="Gill Sans"/>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1200" b="0" i="0" u="none" strike="noStrike" cap="none" normalizeH="0" baseline="0" smtClean="0">
            <a:ln>
              <a:noFill/>
            </a:ln>
            <a:solidFill>
              <a:schemeClr val="bg1"/>
            </a:solidFill>
            <a:effectLst/>
            <a:latin typeface="Gill Sans" charset="0"/>
            <a:cs typeface="Arial Unicode MS"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1200" b="0" i="0" u="none" strike="noStrike" cap="none" normalizeH="0" baseline="0" smtClean="0">
            <a:ln>
              <a:noFill/>
            </a:ln>
            <a:solidFill>
              <a:schemeClr val="bg1"/>
            </a:solidFill>
            <a:effectLst/>
            <a:latin typeface="Gill Sans" charset="0"/>
            <a:cs typeface="Arial Unicode MS"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Gill Sans"/>
        <a:ea typeface="ヒラギノ角ゴ ProN W3"/>
        <a:cs typeface="ヒラギノ角ゴ ProN W3"/>
      </a:majorFont>
      <a:minorFont>
        <a:latin typeface="Gill Sans"/>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1200" b="0" i="0" u="none" strike="noStrike" cap="none" normalizeH="0" baseline="0" smtClean="0">
            <a:ln>
              <a:noFill/>
            </a:ln>
            <a:solidFill>
              <a:schemeClr val="bg1"/>
            </a:solidFill>
            <a:effectLst/>
            <a:latin typeface="Gill Sans" charset="0"/>
            <a:cs typeface="Arial Unicode MS"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1200" b="0" i="0" u="none" strike="noStrike" cap="none" normalizeH="0" baseline="0" smtClean="0">
            <a:ln>
              <a:noFill/>
            </a:ln>
            <a:solidFill>
              <a:schemeClr val="bg1"/>
            </a:solidFill>
            <a:effectLst/>
            <a:latin typeface="Gill Sans" charset="0"/>
            <a:cs typeface="Arial Unicode MS"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Gill Sans"/>
        <a:ea typeface="ヒラギノ角ゴ ProN W3"/>
        <a:cs typeface="ヒラギノ角ゴ ProN W3"/>
      </a:majorFont>
      <a:minorFont>
        <a:latin typeface="Gill Sans"/>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1200" b="0" i="0" u="none" strike="noStrike" cap="none" normalizeH="0" baseline="0" smtClean="0">
            <a:ln>
              <a:noFill/>
            </a:ln>
            <a:solidFill>
              <a:schemeClr val="bg1"/>
            </a:solidFill>
            <a:effectLst/>
            <a:latin typeface="Gill Sans" charset="0"/>
            <a:cs typeface="Arial Unicode MS"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1200" b="0" i="0" u="none" strike="noStrike" cap="none" normalizeH="0" baseline="0" smtClean="0">
            <a:ln>
              <a:noFill/>
            </a:ln>
            <a:solidFill>
              <a:schemeClr val="bg1"/>
            </a:solidFill>
            <a:effectLst/>
            <a:latin typeface="Gill Sans" charset="0"/>
            <a:cs typeface="Arial Unicode MS"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Gill Sans"/>
        <a:ea typeface="ヒラギノ角ゴ ProN W3"/>
        <a:cs typeface="ヒラギノ角ゴ ProN W3"/>
      </a:majorFont>
      <a:minorFont>
        <a:latin typeface="Gill Sans"/>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1200" b="0" i="0" u="none" strike="noStrike" cap="none" normalizeH="0" baseline="0" smtClean="0">
            <a:ln>
              <a:noFill/>
            </a:ln>
            <a:solidFill>
              <a:schemeClr val="bg1"/>
            </a:solidFill>
            <a:effectLst/>
            <a:latin typeface="Gill Sans" charset="0"/>
            <a:cs typeface="Arial Unicode MS"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1200" b="0" i="0" u="none" strike="noStrike" cap="none" normalizeH="0" baseline="0" smtClean="0">
            <a:ln>
              <a:noFill/>
            </a:ln>
            <a:solidFill>
              <a:schemeClr val="bg1"/>
            </a:solidFill>
            <a:effectLst/>
            <a:latin typeface="Gill Sans" charset="0"/>
            <a:cs typeface="Arial Unicode MS"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Gill Sans"/>
        <a:ea typeface="ヒラギノ角ゴ ProN W3"/>
        <a:cs typeface="ヒラギノ角ゴ ProN W3"/>
      </a:majorFont>
      <a:minorFont>
        <a:latin typeface="Gill Sans"/>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1200" b="0" i="0" u="none" strike="noStrike" cap="none" normalizeH="0" baseline="0" smtClean="0">
            <a:ln>
              <a:noFill/>
            </a:ln>
            <a:solidFill>
              <a:schemeClr val="bg1"/>
            </a:solidFill>
            <a:effectLst/>
            <a:latin typeface="Gill Sans" charset="0"/>
            <a:cs typeface="Arial Unicode MS"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1200" b="0" i="0" u="none" strike="noStrike" cap="none" normalizeH="0" baseline="0" smtClean="0">
            <a:ln>
              <a:noFill/>
            </a:ln>
            <a:solidFill>
              <a:schemeClr val="bg1"/>
            </a:solidFill>
            <a:effectLst/>
            <a:latin typeface="Gill Sans" charset="0"/>
            <a:cs typeface="Arial Unicode MS"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4.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Gill Sans"/>
        <a:ea typeface="ヒラギノ角ゴ ProN W3"/>
        <a:cs typeface="ヒラギノ角ゴ ProN W3"/>
      </a:majorFont>
      <a:minorFont>
        <a:latin typeface="Gill Sans"/>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1200" b="0" i="0" u="none" strike="noStrike" cap="none" normalizeH="0" baseline="0" smtClean="0">
            <a:ln>
              <a:noFill/>
            </a:ln>
            <a:solidFill>
              <a:schemeClr val="bg1"/>
            </a:solidFill>
            <a:effectLst/>
            <a:latin typeface="Gill Sans" charset="0"/>
            <a:cs typeface="Arial Unicode MS"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1200" b="0" i="0" u="none" strike="noStrike" cap="none" normalizeH="0" baseline="0" smtClean="0">
            <a:ln>
              <a:noFill/>
            </a:ln>
            <a:solidFill>
              <a:schemeClr val="bg1"/>
            </a:solidFill>
            <a:effectLst/>
            <a:latin typeface="Gill Sans" charset="0"/>
            <a:cs typeface="Arial Unicode MS"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5.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Gill Sans"/>
        <a:ea typeface="ヒラギノ角ゴ ProN W3"/>
        <a:cs typeface="ヒラギノ角ゴ ProN W3"/>
      </a:majorFont>
      <a:minorFont>
        <a:latin typeface="Gill Sans"/>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1200" b="0" i="0" u="none" strike="noStrike" cap="none" normalizeH="0" baseline="0" smtClean="0">
            <a:ln>
              <a:noFill/>
            </a:ln>
            <a:solidFill>
              <a:schemeClr val="bg1"/>
            </a:solidFill>
            <a:effectLst/>
            <a:latin typeface="Gill Sans" charset="0"/>
            <a:cs typeface="Arial Unicode MS"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1200" b="0" i="0" u="none" strike="noStrike" cap="none" normalizeH="0" baseline="0" smtClean="0">
            <a:ln>
              <a:noFill/>
            </a:ln>
            <a:solidFill>
              <a:schemeClr val="bg1"/>
            </a:solidFill>
            <a:effectLst/>
            <a:latin typeface="Gill Sans" charset="0"/>
            <a:cs typeface="Arial Unicode MS"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Gill Sans"/>
        <a:ea typeface="ヒラギノ角ゴ ProN W3"/>
        <a:cs typeface="ヒラギノ角ゴ ProN W3"/>
      </a:majorFont>
      <a:minorFont>
        <a:latin typeface="Gill Sans"/>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1200" b="0" i="0" u="none" strike="noStrike" cap="none" normalizeH="0" baseline="0" smtClean="0">
            <a:ln>
              <a:noFill/>
            </a:ln>
            <a:solidFill>
              <a:schemeClr val="bg1"/>
            </a:solidFill>
            <a:effectLst/>
            <a:latin typeface="Gill Sans" charset="0"/>
            <a:cs typeface="Arial Unicode MS"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1200" b="0" i="0" u="none" strike="noStrike" cap="none" normalizeH="0" baseline="0" smtClean="0">
            <a:ln>
              <a:noFill/>
            </a:ln>
            <a:solidFill>
              <a:schemeClr val="bg1"/>
            </a:solidFill>
            <a:effectLst/>
            <a:latin typeface="Gill Sans" charset="0"/>
            <a:cs typeface="Arial Unicode MS"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fontScheme name="Office Theme">
      <a:majorFont>
        <a:latin typeface="Gill Sans"/>
        <a:ea typeface="ヒラギノ角ゴ ProN W3"/>
        <a:cs typeface="ヒラギノ角ゴ ProN W3"/>
      </a:majorFont>
      <a:minorFont>
        <a:latin typeface="Gill Sans"/>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1200" b="0" i="0" u="none" strike="noStrike" cap="none" normalizeH="0" baseline="0" smtClean="0">
            <a:ln>
              <a:noFill/>
            </a:ln>
            <a:solidFill>
              <a:schemeClr val="bg1"/>
            </a:solidFill>
            <a:effectLst/>
            <a:latin typeface="Gill Sans" charset="0"/>
            <a:cs typeface="Arial Unicode MS"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1200" b="0" i="0" u="none" strike="noStrike" cap="none" normalizeH="0" baseline="0" smtClean="0">
            <a:ln>
              <a:noFill/>
            </a:ln>
            <a:solidFill>
              <a:schemeClr val="bg1"/>
            </a:solidFill>
            <a:effectLst/>
            <a:latin typeface="Gill Sans" charset="0"/>
            <a:cs typeface="Arial Unicode MS"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Gill Sans"/>
        <a:ea typeface="ヒラギノ角ゴ ProN W3"/>
        <a:cs typeface="ヒラギノ角ゴ ProN W3"/>
      </a:majorFont>
      <a:minorFont>
        <a:latin typeface="Gill Sans"/>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1200" b="0" i="0" u="none" strike="noStrike" cap="none" normalizeH="0" baseline="0" smtClean="0">
            <a:ln>
              <a:noFill/>
            </a:ln>
            <a:solidFill>
              <a:schemeClr val="bg1"/>
            </a:solidFill>
            <a:effectLst/>
            <a:latin typeface="Gill Sans" charset="0"/>
            <a:cs typeface="Arial Unicode MS"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1200" b="0" i="0" u="none" strike="noStrike" cap="none" normalizeH="0" baseline="0" smtClean="0">
            <a:ln>
              <a:noFill/>
            </a:ln>
            <a:solidFill>
              <a:schemeClr val="bg1"/>
            </a:solidFill>
            <a:effectLst/>
            <a:latin typeface="Gill Sans" charset="0"/>
            <a:cs typeface="Arial Unicode MS"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Gill Sans"/>
        <a:ea typeface="ヒラギノ角ゴ ProN W3"/>
        <a:cs typeface="ヒラギノ角ゴ ProN W3"/>
      </a:majorFont>
      <a:minorFont>
        <a:latin typeface="Gill Sans"/>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1200" b="0" i="0" u="none" strike="noStrike" cap="none" normalizeH="0" baseline="0" smtClean="0">
            <a:ln>
              <a:noFill/>
            </a:ln>
            <a:solidFill>
              <a:schemeClr val="bg1"/>
            </a:solidFill>
            <a:effectLst/>
            <a:latin typeface="Gill Sans" charset="0"/>
            <a:cs typeface="Arial Unicode MS"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1200" b="0" i="0" u="none" strike="noStrike" cap="none" normalizeH="0" baseline="0" smtClean="0">
            <a:ln>
              <a:noFill/>
            </a:ln>
            <a:solidFill>
              <a:schemeClr val="bg1"/>
            </a:solidFill>
            <a:effectLst/>
            <a:latin typeface="Gill Sans" charset="0"/>
            <a:cs typeface="Arial Unicode MS"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Gill Sans"/>
        <a:ea typeface="ヒラギノ角ゴ ProN W3"/>
        <a:cs typeface="ヒラギノ角ゴ ProN W3"/>
      </a:majorFont>
      <a:minorFont>
        <a:latin typeface="Gill Sans"/>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1200" b="0" i="0" u="none" strike="noStrike" cap="none" normalizeH="0" baseline="0" smtClean="0">
            <a:ln>
              <a:noFill/>
            </a:ln>
            <a:solidFill>
              <a:schemeClr val="bg1"/>
            </a:solidFill>
            <a:effectLst/>
            <a:latin typeface="Gill Sans" charset="0"/>
            <a:cs typeface="Arial Unicode MS"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1200" b="0" i="0" u="none" strike="noStrike" cap="none" normalizeH="0" baseline="0" smtClean="0">
            <a:ln>
              <a:noFill/>
            </a:ln>
            <a:solidFill>
              <a:schemeClr val="bg1"/>
            </a:solidFill>
            <a:effectLst/>
            <a:latin typeface="Gill Sans" charset="0"/>
            <a:cs typeface="Arial Unicode MS"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Gill Sans"/>
        <a:ea typeface="ヒラギノ角ゴ ProN W3"/>
        <a:cs typeface="ヒラギノ角ゴ ProN W3"/>
      </a:majorFont>
      <a:minorFont>
        <a:latin typeface="Gill Sans"/>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1200" b="0" i="0" u="none" strike="noStrike" cap="none" normalizeH="0" baseline="0" smtClean="0">
            <a:ln>
              <a:noFill/>
            </a:ln>
            <a:solidFill>
              <a:schemeClr val="bg1"/>
            </a:solidFill>
            <a:effectLst/>
            <a:latin typeface="Gill Sans" charset="0"/>
            <a:cs typeface="Arial Unicode MS"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1200" b="0" i="0" u="none" strike="noStrike" cap="none" normalizeH="0" baseline="0" smtClean="0">
            <a:ln>
              <a:noFill/>
            </a:ln>
            <a:solidFill>
              <a:schemeClr val="bg1"/>
            </a:solidFill>
            <a:effectLst/>
            <a:latin typeface="Gill Sans" charset="0"/>
            <a:cs typeface="Arial Unicode MS"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Gill Sans"/>
        <a:ea typeface="ヒラギノ角ゴ ProN W3"/>
        <a:cs typeface="ヒラギノ角ゴ ProN W3"/>
      </a:majorFont>
      <a:minorFont>
        <a:latin typeface="Gill Sans"/>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1200" b="0" i="0" u="none" strike="noStrike" cap="none" normalizeH="0" baseline="0" smtClean="0">
            <a:ln>
              <a:noFill/>
            </a:ln>
            <a:solidFill>
              <a:schemeClr val="bg1"/>
            </a:solidFill>
            <a:effectLst/>
            <a:latin typeface="Gill Sans" charset="0"/>
            <a:cs typeface="Arial Unicode MS"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1200" b="0" i="0" u="none" strike="noStrike" cap="none" normalizeH="0" baseline="0" smtClean="0">
            <a:ln>
              <a:noFill/>
            </a:ln>
            <a:solidFill>
              <a:schemeClr val="bg1"/>
            </a:solidFill>
            <a:effectLst/>
            <a:latin typeface="Gill Sans" charset="0"/>
            <a:cs typeface="Arial Unicode MS"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44</TotalTime>
  <Words>838</Words>
  <Application>Microsoft Office PowerPoint</Application>
  <PresentationFormat>Custom</PresentationFormat>
  <Paragraphs>104</Paragraphs>
  <Slides>50</Slides>
  <Notes>48</Notes>
  <HiddenSlides>0</HiddenSlides>
  <MMClips>0</MMClips>
  <ScaleCrop>false</ScaleCrop>
  <HeadingPairs>
    <vt:vector size="6" baseType="variant">
      <vt:variant>
        <vt:lpstr>Fonts Used</vt:lpstr>
      </vt:variant>
      <vt:variant>
        <vt:i4>6</vt:i4>
      </vt:variant>
      <vt:variant>
        <vt:lpstr>Theme</vt:lpstr>
      </vt:variant>
      <vt:variant>
        <vt:i4>14</vt:i4>
      </vt:variant>
      <vt:variant>
        <vt:lpstr>Slide Titles</vt:lpstr>
      </vt:variant>
      <vt:variant>
        <vt:i4>50</vt:i4>
      </vt:variant>
    </vt:vector>
  </HeadingPairs>
  <TitlesOfParts>
    <vt:vector size="70" baseType="lpstr">
      <vt:lpstr>Times New Roman</vt:lpstr>
      <vt:lpstr>Gill Sans</vt:lpstr>
      <vt:lpstr>ヒラギノ角ゴ ProN W3</vt:lpstr>
      <vt:lpstr>Arial Unicode MS</vt:lpstr>
      <vt:lpstr>Arial</vt:lpstr>
      <vt:lpstr>ヒラギノ明朝 ProN W3</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The Changing Journals Landscape </vt:lpstr>
      <vt:lpstr>@UCT</vt:lpstr>
      <vt:lpstr>From the Royal Society and  Philosophical Transactions...  (1655)...  </vt:lpstr>
      <vt:lpstr>Slide 4</vt:lpstr>
      <vt:lpstr>...to PLOS ONE</vt:lpstr>
      <vt:lpstr>Slide 6</vt:lpstr>
      <vt:lpstr>Getting back to the roots... </vt:lpstr>
      <vt:lpstr>Slide 8</vt:lpstr>
      <vt:lpstr>Journals as... </vt:lpstr>
      <vt:lpstr>The trajectory of  journal publishing </vt:lpstr>
      <vt:lpstr>The rise of the journal industry     </vt:lpstr>
      <vt:lpstr>The start of the ‘journals crisis’</vt:lpstr>
      <vt:lpstr>Countervailing forces - scholarship goes digital </vt:lpstr>
      <vt:lpstr>Journals move online - a mixed blessing</vt:lpstr>
      <vt:lpstr>New digital publishing models emerge</vt:lpstr>
      <vt:lpstr>‘I think of Nature as a scientific communication company  rather than a journal publisher.’  </vt:lpstr>
      <vt:lpstr>Slide 17</vt:lpstr>
      <vt:lpstr>Linking and interoperability</vt:lpstr>
      <vt:lpstr>Slide 19</vt:lpstr>
      <vt:lpstr>Slide 20</vt:lpstr>
      <vt:lpstr>Linking to data resources becomes important</vt:lpstr>
      <vt:lpstr>Slide 22</vt:lpstr>
      <vt:lpstr>Collaboration and interdisciplinarity </vt:lpstr>
      <vt:lpstr>Slide 24</vt:lpstr>
      <vt:lpstr>New business models: ‘freemium’ and value-add   </vt:lpstr>
      <vt:lpstr>Slide 26</vt:lpstr>
      <vt:lpstr>Community building </vt:lpstr>
      <vt:lpstr>Slide 28</vt:lpstr>
      <vt:lpstr> The emergence of Open Access</vt:lpstr>
      <vt:lpstr>An old tradition and a new technology have converged to make possible an unprecedented public good. The old tradition is the willingness of scientists and scholars to publish the fruits of their research in scholarly journals without payment, for the sake of inquiry and knowledge. The new technology is the internet. The public good they make possible is the world-wide electronic distribution of the peer-reviewed journal literature and completely free and unrestricted access to it by all scientists, scholars, teachers, students, and other curious minds. Removing access barriers to this literature will accelerate research, enrich education, share the learning of the rich with the poor and the poor with the rich, make this literature as useful as it can be, and lay the foundation for uniting humanity in a common intellectual conversation and quest for knowledge.  The Budapest Open Access Initiative, December 1-2 2001. Open Society Institute http://www.soros.org/openaccess       </vt:lpstr>
      <vt:lpstr>Slide 31</vt:lpstr>
      <vt:lpstr>OA journals</vt:lpstr>
      <vt:lpstr>OA- the developing world</vt:lpstr>
      <vt:lpstr>Slide 34</vt:lpstr>
      <vt:lpstr>Slide 35</vt:lpstr>
      <vt:lpstr>Slide 36</vt:lpstr>
      <vt:lpstr>OA and impact </vt:lpstr>
      <vt:lpstr>Open Access journals come of age</vt:lpstr>
      <vt:lpstr>PLOSOne - a disruptive model </vt:lpstr>
      <vt:lpstr>Slide 40</vt:lpstr>
      <vt:lpstr>The article as research in process not the end result</vt:lpstr>
      <vt:lpstr>Slide 42</vt:lpstr>
      <vt:lpstr>Slide 43</vt:lpstr>
      <vt:lpstr>Commercial publishers follow suit</vt:lpstr>
      <vt:lpstr>Slide 45</vt:lpstr>
      <vt:lpstr>Slide 46</vt:lpstr>
      <vt:lpstr>Slide 47</vt:lpstr>
      <vt:lpstr>The tide has turned</vt:lpstr>
      <vt:lpstr>The Monbiot moment</vt:lpstr>
      <vt:lpstr>References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Changing Journals Landscape </dc:title>
  <cp:lastModifiedBy>Laura</cp:lastModifiedBy>
  <cp:revision>14</cp:revision>
  <cp:lastPrinted>1601-01-01T00:00:00Z</cp:lastPrinted>
  <dcterms:created xsi:type="dcterms:W3CDTF">1601-01-01T00:00:00Z</dcterms:created>
  <dcterms:modified xsi:type="dcterms:W3CDTF">2011-10-04T09:30:15Z</dcterms:modified>
</cp:coreProperties>
</file>