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1"/>
  </p:notesMasterIdLst>
  <p:sldIdLst>
    <p:sldId id="261" r:id="rId2"/>
    <p:sldId id="262" r:id="rId3"/>
    <p:sldId id="278" r:id="rId4"/>
    <p:sldId id="282" r:id="rId5"/>
    <p:sldId id="283" r:id="rId6"/>
    <p:sldId id="277" r:id="rId7"/>
    <p:sldId id="285" r:id="rId8"/>
    <p:sldId id="272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5CD4B-C76C-1049-8F4C-6B89C2F96616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7FB6D-F65E-5242-873F-8B43DC94C9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122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7CE2B3D-6AD0-4CB4-BBD1-B4B4EC2CBFFE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8B13-EDE9-4494-87C0-220A8D13A83A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A1F9EE1-8048-49C6-81D7-2D03A85A599D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F05BE-ED65-460B-AAB1-877E838BF6BB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FF4A0-2A38-4BF5-B6E6-F30933B2FE32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0A0BDEB-5B9B-441F-80CB-99660DEBCD86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D25920-46DD-4B10-8EE8-E62E2433CADD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C31-6D5C-4630-91EF-30EE6D72AD8D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7CEE-F44C-4194-B426-2CFCF0255243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4BDA-3654-47BE-8516-A6E16348121F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43054C2-19CD-489D-B02E-CC1275BEEC98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091CD1-74E4-40F4-9984-C3C8AD6517B2}" type="datetime1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0F41EF-A561-DA4C-90E1-D8170B2F0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Exam Preparation and 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41EF-A561-DA4C-90E1-D8170B2F0E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Exams Don’t Need to Be Stressful!</a:t>
            </a:r>
            <a:endParaRPr lang="en-ZA" dirty="0"/>
          </a:p>
        </p:txBody>
      </p:sp>
    </p:spTree>
    <p:extLst>
      <p:ext uri="{BB962C8B-B14F-4D97-AF65-F5344CB8AC3E}">
        <p14:creationId xmlns="" xmlns:p14="http://schemas.microsoft.com/office/powerpoint/2010/main" val="16499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Structure: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"/>
            </a:pPr>
            <a:r>
              <a:rPr lang="en-US" dirty="0" smtClean="0"/>
              <a:t>What are Exams All About?</a:t>
            </a:r>
            <a:endParaRPr lang="en-US" dirty="0"/>
          </a:p>
          <a:p>
            <a:pPr>
              <a:buFont typeface="Wingdings" charset="2"/>
              <a:buChar char=""/>
            </a:pPr>
            <a:r>
              <a:rPr lang="en-US" dirty="0" smtClean="0"/>
              <a:t>Exam Revision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The Purpose of Slides (and notes)</a:t>
            </a:r>
          </a:p>
          <a:p>
            <a:pPr>
              <a:buFont typeface="Wingdings" charset="2"/>
              <a:buChar char=""/>
            </a:pPr>
            <a:r>
              <a:rPr lang="en-US" dirty="0" smtClean="0"/>
              <a:t>Presenting Tips</a:t>
            </a:r>
          </a:p>
          <a:p>
            <a:pPr>
              <a:buFont typeface="Wingdings" charset="2"/>
              <a:buChar char="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charset="2"/>
              <a:buChar char="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651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Exams All About?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What students think exams are:</a:t>
            </a:r>
          </a:p>
          <a:p>
            <a:pPr lvl="0"/>
            <a:r>
              <a:rPr lang="en-GB" dirty="0" smtClean="0"/>
              <a:t>An exercise in showing off knowledge</a:t>
            </a:r>
          </a:p>
          <a:p>
            <a:pPr lvl="0">
              <a:buNone/>
            </a:pPr>
            <a:endParaRPr lang="en-GB" dirty="0" smtClean="0"/>
          </a:p>
          <a:p>
            <a:pPr lvl="0">
              <a:buNone/>
            </a:pPr>
            <a:r>
              <a:rPr lang="en-GB" dirty="0" smtClean="0"/>
              <a:t>This causes students to:</a:t>
            </a:r>
          </a:p>
          <a:p>
            <a:r>
              <a:rPr lang="en-GB" dirty="0" smtClean="0"/>
              <a:t>Not read questions properly</a:t>
            </a:r>
          </a:p>
          <a:p>
            <a:r>
              <a:rPr lang="en-GB" dirty="0" smtClean="0"/>
              <a:t>‘Word vomit’</a:t>
            </a:r>
          </a:p>
          <a:p>
            <a:r>
              <a:rPr lang="en-GB" dirty="0" smtClean="0"/>
              <a:t>Try prove to the marker that they have studied</a:t>
            </a:r>
            <a:endParaRPr lang="en-ZA" dirty="0" smtClean="0"/>
          </a:p>
          <a:p>
            <a:pPr>
              <a:buNone/>
            </a:pPr>
            <a:endParaRPr lang="en-GB" dirty="0" smtClean="0"/>
          </a:p>
        </p:txBody>
      </p:sp>
      <p:pic>
        <p:nvPicPr>
          <p:cNvPr id="7170" name="Picture 2" descr="http://richardlaw.files.wordpress.com/2013/10/wro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3807" y="3022600"/>
            <a:ext cx="2159467" cy="1468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7168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Exams All About?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858252" cy="43053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What markers think exams are:</a:t>
            </a:r>
          </a:p>
          <a:p>
            <a:r>
              <a:rPr lang="en-GB" dirty="0" smtClean="0"/>
              <a:t>An exercise in carefully reading and strategically answer questions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What markers want to see:</a:t>
            </a:r>
          </a:p>
          <a:p>
            <a:r>
              <a:rPr lang="en-GB" dirty="0" smtClean="0"/>
              <a:t>That the question has been read, understood and answered</a:t>
            </a:r>
          </a:p>
          <a:p>
            <a:r>
              <a:rPr lang="en-GB" dirty="0" smtClean="0"/>
              <a:t>That the answer is relevant</a:t>
            </a:r>
          </a:p>
          <a:p>
            <a:r>
              <a:rPr lang="en-GB" dirty="0" smtClean="0"/>
              <a:t>That the answer is well-argued</a:t>
            </a:r>
          </a:p>
          <a:p>
            <a:r>
              <a:rPr lang="en-GB" dirty="0" smtClean="0"/>
              <a:t>That the answer is well-supported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146" name="Picture 2" descr="http://www.clipartbest.com/cliparts/9cR/dyx/9cRdyxr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6425" y="4462737"/>
            <a:ext cx="1311275" cy="165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242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Study sources: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Lecture notes – important, but not the only study source</a:t>
            </a:r>
          </a:p>
          <a:p>
            <a:r>
              <a:rPr lang="en-GB" dirty="0" smtClean="0"/>
              <a:t>Course readings - crucial</a:t>
            </a:r>
          </a:p>
          <a:p>
            <a:r>
              <a:rPr lang="en-GB" dirty="0" smtClean="0"/>
              <a:t>Past papers – good practice</a:t>
            </a:r>
          </a:p>
          <a:p>
            <a:r>
              <a:rPr lang="en-GB" dirty="0" smtClean="0"/>
              <a:t>Returned course assignments</a:t>
            </a:r>
          </a:p>
          <a:p>
            <a:r>
              <a:rPr lang="en-GB" dirty="0" smtClean="0"/>
              <a:t>Peer study</a:t>
            </a:r>
          </a:p>
          <a:p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Should You Study:</a:t>
            </a:r>
            <a:endParaRPr lang="en-ZA" dirty="0"/>
          </a:p>
        </p:txBody>
      </p:sp>
    </p:spTree>
    <p:extLst>
      <p:ext uri="{BB962C8B-B14F-4D97-AF65-F5344CB8AC3E}">
        <p14:creationId xmlns="" xmlns:p14="http://schemas.microsoft.com/office/powerpoint/2010/main" val="1156717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Practical Study Tips: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/>
          <a:p>
            <a:r>
              <a:rPr lang="en-GB" dirty="0" smtClean="0"/>
              <a:t>Review course outline</a:t>
            </a:r>
          </a:p>
          <a:p>
            <a:r>
              <a:rPr lang="en-GB" dirty="0" smtClean="0"/>
              <a:t>Make a revision timetable</a:t>
            </a:r>
          </a:p>
          <a:p>
            <a:r>
              <a:rPr lang="en-GB" dirty="0" smtClean="0"/>
              <a:t>Summarise topics on one page</a:t>
            </a:r>
          </a:p>
          <a:p>
            <a:r>
              <a:rPr lang="en-GB" dirty="0" smtClean="0"/>
              <a:t>Put yourself under exam conditions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Remember, if you ‘spot’, do so wisely and with caution!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8348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 the Exam:</a:t>
            </a:r>
            <a:endParaRPr lang="en-Z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ZA" dirty="0" smtClean="0"/>
              <a:t>Exam strategies:</a:t>
            </a:r>
          </a:p>
          <a:p>
            <a:pPr>
              <a:buNone/>
            </a:pPr>
            <a:endParaRPr lang="en-ZA" dirty="0" smtClean="0"/>
          </a:p>
          <a:p>
            <a:pPr marL="514350" indent="-514350">
              <a:buAutoNum type="arabicPeriod"/>
            </a:pPr>
            <a:r>
              <a:rPr lang="en-ZA" dirty="0" smtClean="0"/>
              <a:t>Read the question</a:t>
            </a:r>
          </a:p>
          <a:p>
            <a:pPr marL="514350" indent="-514350">
              <a:buAutoNum type="arabicPeriod"/>
            </a:pPr>
            <a:r>
              <a:rPr lang="en-ZA" dirty="0" smtClean="0"/>
              <a:t>Plan</a:t>
            </a:r>
          </a:p>
          <a:p>
            <a:pPr marL="514350" indent="-514350">
              <a:buAutoNum type="arabicPeriod"/>
            </a:pPr>
            <a:r>
              <a:rPr lang="en-ZA" dirty="0" smtClean="0"/>
              <a:t>Manage your time</a:t>
            </a:r>
            <a:endParaRPr lang="en-ZA" dirty="0"/>
          </a:p>
        </p:txBody>
      </p:sp>
      <p:pic>
        <p:nvPicPr>
          <p:cNvPr id="3074" name="Picture 2" descr="http://chiasuanchong.files.wordpress.com/2012/01/exam-sweat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7123" y="3457575"/>
            <a:ext cx="2451687" cy="2638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General ‘Calming’ Tips: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Be prepared</a:t>
            </a:r>
          </a:p>
          <a:p>
            <a:r>
              <a:rPr lang="en-ZA" sz="3200" dirty="0" smtClean="0"/>
              <a:t>Stay away from stressful friends</a:t>
            </a:r>
          </a:p>
          <a:p>
            <a:r>
              <a:rPr lang="en-ZA" sz="3200" dirty="0" smtClean="0"/>
              <a:t>Bring an extra pen</a:t>
            </a:r>
          </a:p>
          <a:p>
            <a:r>
              <a:rPr lang="en-ZA" sz="3200" dirty="0" smtClean="0"/>
              <a:t>Write neatly</a:t>
            </a:r>
          </a:p>
          <a:p>
            <a:r>
              <a:rPr lang="en-ZA" sz="3200" dirty="0" smtClean="0"/>
              <a:t>Demonstrate salient knowledge</a:t>
            </a:r>
          </a:p>
          <a:p>
            <a:r>
              <a:rPr lang="en-ZA" sz="3200" dirty="0" smtClean="0"/>
              <a:t>Dress comfy</a:t>
            </a:r>
          </a:p>
          <a:p>
            <a:endParaRPr lang="en-ZA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220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F0F41EF-A561-DA4C-90E1-D8170B2F0E7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5" name="Picture 2" descr="http://3.bp.blogspot.com/-nBNzsHMEloo/UM7bSs55lJI/AAAAAAAAAJg/dbGG8P7W7bk/s1600/Exam-Success-or-Failure-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00" y="1608666"/>
            <a:ext cx="6731000" cy="44873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6787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829</TotalTime>
  <Words>242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Exam Preparation and Writing</vt:lpstr>
      <vt:lpstr>Lecture Structure:</vt:lpstr>
      <vt:lpstr>What are Exams All About?</vt:lpstr>
      <vt:lpstr>What are Exams All About?</vt:lpstr>
      <vt:lpstr>What Should You Study:</vt:lpstr>
      <vt:lpstr>Practical Study Tips:</vt:lpstr>
      <vt:lpstr>In the Exam:</vt:lpstr>
      <vt:lpstr>General ‘Calming’ Tips:</vt:lpstr>
      <vt:lpstr>Any questions?</vt:lpstr>
    </vt:vector>
  </TitlesOfParts>
  <Company>University of Cape 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Marchant</dc:creator>
  <cp:lastModifiedBy>Caitlin</cp:lastModifiedBy>
  <cp:revision>173</cp:revision>
  <dcterms:created xsi:type="dcterms:W3CDTF">2012-08-26T19:22:53Z</dcterms:created>
  <dcterms:modified xsi:type="dcterms:W3CDTF">2014-06-04T20:58:35Z</dcterms:modified>
</cp:coreProperties>
</file>