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91" r:id="rId7"/>
    <p:sldId id="262" r:id="rId8"/>
    <p:sldId id="264" r:id="rId9"/>
    <p:sldId id="265" r:id="rId10"/>
    <p:sldId id="263" r:id="rId11"/>
    <p:sldId id="266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7" r:id="rId22"/>
    <p:sldId id="279" r:id="rId23"/>
    <p:sldId id="280" r:id="rId24"/>
    <p:sldId id="290" r:id="rId25"/>
    <p:sldId id="286" r:id="rId26"/>
    <p:sldId id="287" r:id="rId27"/>
    <p:sldId id="288" r:id="rId28"/>
    <p:sldId id="289" r:id="rId29"/>
    <p:sldId id="282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82E178-A391-4854-8B55-D4B2C2A37B75}" type="doc">
      <dgm:prSet loTypeId="urn:microsoft.com/office/officeart/2008/layout/Lin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79B537-7BE8-4C80-AADA-1D2FA317895F}">
      <dgm:prSet phldrT="[Text]" custT="1"/>
      <dgm:spPr/>
      <dgm:t>
        <a:bodyPr/>
        <a:lstStyle/>
        <a:p>
          <a:r>
            <a:rPr lang="en-US" sz="2800" dirty="0" smtClean="0"/>
            <a:t>Central Development Region</a:t>
          </a:r>
          <a:endParaRPr lang="en-US" sz="2800" dirty="0"/>
        </a:p>
      </dgm:t>
    </dgm:pt>
    <dgm:pt modelId="{3338A9F2-FFA1-4DFD-96FB-BE0A18EFAEAD}" type="parTrans" cxnId="{D35FECEC-BCDF-4B47-9B4B-31F7105BC1D7}">
      <dgm:prSet/>
      <dgm:spPr/>
      <dgm:t>
        <a:bodyPr/>
        <a:lstStyle/>
        <a:p>
          <a:endParaRPr lang="en-US"/>
        </a:p>
      </dgm:t>
    </dgm:pt>
    <dgm:pt modelId="{910D1511-D077-452A-B800-06CE241ABAB7}" type="sibTrans" cxnId="{D35FECEC-BCDF-4B47-9B4B-31F7105BC1D7}">
      <dgm:prSet/>
      <dgm:spPr/>
      <dgm:t>
        <a:bodyPr/>
        <a:lstStyle/>
        <a:p>
          <a:endParaRPr lang="en-US"/>
        </a:p>
      </dgm:t>
    </dgm:pt>
    <dgm:pt modelId="{FD1F98CB-4D28-4607-8771-4B39FAAAD6F9}">
      <dgm:prSet phldrT="[Text]" custT="1"/>
      <dgm:spPr/>
      <dgm:t>
        <a:bodyPr/>
        <a:lstStyle/>
        <a:p>
          <a:r>
            <a:rPr lang="en-US" sz="2000" dirty="0" err="1" smtClean="0"/>
            <a:t>Tribhuvan</a:t>
          </a:r>
          <a:r>
            <a:rPr lang="en-US" sz="2000" dirty="0" smtClean="0"/>
            <a:t> University</a:t>
          </a:r>
        </a:p>
        <a:p>
          <a:r>
            <a:rPr lang="en-US" sz="2000" dirty="0" err="1" smtClean="0"/>
            <a:t>Chitwan</a:t>
          </a:r>
          <a:r>
            <a:rPr lang="en-US" sz="2000" dirty="0" smtClean="0"/>
            <a:t> Medical College</a:t>
          </a:r>
        </a:p>
        <a:p>
          <a:r>
            <a:rPr lang="en-US" sz="2000" dirty="0" err="1" smtClean="0"/>
            <a:t>Nawlaparasi</a:t>
          </a:r>
          <a:r>
            <a:rPr lang="en-US" sz="2000" dirty="0" smtClean="0"/>
            <a:t> Campus</a:t>
          </a:r>
        </a:p>
        <a:p>
          <a:endParaRPr lang="en-US" sz="2000" dirty="0"/>
        </a:p>
      </dgm:t>
    </dgm:pt>
    <dgm:pt modelId="{617F3B47-57B1-4AFD-A9E2-A2E695357679}" type="sibTrans" cxnId="{2DB9E96D-A9B2-4E0B-89B5-5AB2C1AA0080}">
      <dgm:prSet/>
      <dgm:spPr/>
      <dgm:t>
        <a:bodyPr/>
        <a:lstStyle/>
        <a:p>
          <a:endParaRPr lang="en-US"/>
        </a:p>
      </dgm:t>
    </dgm:pt>
    <dgm:pt modelId="{48F220F9-76DE-451B-9D22-61046AC3C93C}" type="parTrans" cxnId="{2DB9E96D-A9B2-4E0B-89B5-5AB2C1AA0080}">
      <dgm:prSet/>
      <dgm:spPr/>
      <dgm:t>
        <a:bodyPr/>
        <a:lstStyle/>
        <a:p>
          <a:endParaRPr lang="en-US"/>
        </a:p>
      </dgm:t>
    </dgm:pt>
    <dgm:pt modelId="{E6D9B22C-673D-47B7-AA51-C2DF474E6064}" type="pres">
      <dgm:prSet presAssocID="{5682E178-A391-4854-8B55-D4B2C2A37B7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47F2923-E0DB-4333-BE19-C50A093612E0}" type="pres">
      <dgm:prSet presAssocID="{4479B537-7BE8-4C80-AADA-1D2FA317895F}" presName="thickLine" presStyleLbl="alignNode1" presStyleIdx="0" presStyleCnt="1"/>
      <dgm:spPr/>
    </dgm:pt>
    <dgm:pt modelId="{66888806-0CB6-4252-9735-D1A6C16396ED}" type="pres">
      <dgm:prSet presAssocID="{4479B537-7BE8-4C80-AADA-1D2FA317895F}" presName="horz1" presStyleCnt="0"/>
      <dgm:spPr/>
    </dgm:pt>
    <dgm:pt modelId="{2975DC60-E258-47C2-A15F-55FD11B94919}" type="pres">
      <dgm:prSet presAssocID="{4479B537-7BE8-4C80-AADA-1D2FA317895F}" presName="tx1" presStyleLbl="revTx" presStyleIdx="0" presStyleCnt="2" custScaleX="303509"/>
      <dgm:spPr/>
      <dgm:t>
        <a:bodyPr/>
        <a:lstStyle/>
        <a:p>
          <a:endParaRPr lang="en-US"/>
        </a:p>
      </dgm:t>
    </dgm:pt>
    <dgm:pt modelId="{BE74F4E1-EAC8-488A-A2CD-2547A907AF60}" type="pres">
      <dgm:prSet presAssocID="{4479B537-7BE8-4C80-AADA-1D2FA317895F}" presName="vert1" presStyleCnt="0"/>
      <dgm:spPr/>
    </dgm:pt>
    <dgm:pt modelId="{BBBC1DD3-05EC-48B3-A0AA-B176581F6C57}" type="pres">
      <dgm:prSet presAssocID="{FD1F98CB-4D28-4607-8771-4B39FAAAD6F9}" presName="vertSpace2a" presStyleCnt="0"/>
      <dgm:spPr/>
    </dgm:pt>
    <dgm:pt modelId="{79BD26DA-3CBC-4DD6-ADD5-F2FD2B0D6AF9}" type="pres">
      <dgm:prSet presAssocID="{FD1F98CB-4D28-4607-8771-4B39FAAAD6F9}" presName="horz2" presStyleCnt="0"/>
      <dgm:spPr/>
    </dgm:pt>
    <dgm:pt modelId="{321136DE-E0B9-441C-A978-F7CDF11BC438}" type="pres">
      <dgm:prSet presAssocID="{FD1F98CB-4D28-4607-8771-4B39FAAAD6F9}" presName="horzSpace2" presStyleCnt="0"/>
      <dgm:spPr/>
    </dgm:pt>
    <dgm:pt modelId="{65A6A986-E55A-4E9C-8D92-CDB4640E0587}" type="pres">
      <dgm:prSet presAssocID="{FD1F98CB-4D28-4607-8771-4B39FAAAD6F9}" presName="tx2" presStyleLbl="revTx" presStyleIdx="1" presStyleCnt="2"/>
      <dgm:spPr/>
      <dgm:t>
        <a:bodyPr/>
        <a:lstStyle/>
        <a:p>
          <a:endParaRPr lang="en-US"/>
        </a:p>
      </dgm:t>
    </dgm:pt>
    <dgm:pt modelId="{FEF99227-E607-4964-AE20-71AA65DDF199}" type="pres">
      <dgm:prSet presAssocID="{FD1F98CB-4D28-4607-8771-4B39FAAAD6F9}" presName="vert2" presStyleCnt="0"/>
      <dgm:spPr/>
    </dgm:pt>
    <dgm:pt modelId="{541F8825-88F9-4258-A753-5C27ECFF8778}" type="pres">
      <dgm:prSet presAssocID="{FD1F98CB-4D28-4607-8771-4B39FAAAD6F9}" presName="thinLine2b" presStyleLbl="callout" presStyleIdx="0" presStyleCnt="1" custLinFactY="-323288" custLinFactNeighborX="-200" custLinFactNeighborY="-400000"/>
      <dgm:spPr/>
    </dgm:pt>
    <dgm:pt modelId="{2E603494-FA21-4115-9800-DA44642FD001}" type="pres">
      <dgm:prSet presAssocID="{FD1F98CB-4D28-4607-8771-4B39FAAAD6F9}" presName="vertSpace2b" presStyleCnt="0"/>
      <dgm:spPr/>
    </dgm:pt>
  </dgm:ptLst>
  <dgm:cxnLst>
    <dgm:cxn modelId="{2E66831B-FB87-4145-B808-6BBA4E1C1194}" type="presOf" srcId="{5682E178-A391-4854-8B55-D4B2C2A37B75}" destId="{E6D9B22C-673D-47B7-AA51-C2DF474E6064}" srcOrd="0" destOrd="0" presId="urn:microsoft.com/office/officeart/2008/layout/LinedList"/>
    <dgm:cxn modelId="{96E347A4-F828-4103-88C8-865729E696AD}" type="presOf" srcId="{FD1F98CB-4D28-4607-8771-4B39FAAAD6F9}" destId="{65A6A986-E55A-4E9C-8D92-CDB4640E0587}" srcOrd="0" destOrd="0" presId="urn:microsoft.com/office/officeart/2008/layout/LinedList"/>
    <dgm:cxn modelId="{2DB9E96D-A9B2-4E0B-89B5-5AB2C1AA0080}" srcId="{4479B537-7BE8-4C80-AADA-1D2FA317895F}" destId="{FD1F98CB-4D28-4607-8771-4B39FAAAD6F9}" srcOrd="0" destOrd="0" parTransId="{48F220F9-76DE-451B-9D22-61046AC3C93C}" sibTransId="{617F3B47-57B1-4AFD-A9E2-A2E695357679}"/>
    <dgm:cxn modelId="{2A6DA80D-7038-48A0-8C2B-820FA250EFDD}" type="presOf" srcId="{4479B537-7BE8-4C80-AADA-1D2FA317895F}" destId="{2975DC60-E258-47C2-A15F-55FD11B94919}" srcOrd="0" destOrd="0" presId="urn:microsoft.com/office/officeart/2008/layout/LinedList"/>
    <dgm:cxn modelId="{D35FECEC-BCDF-4B47-9B4B-31F7105BC1D7}" srcId="{5682E178-A391-4854-8B55-D4B2C2A37B75}" destId="{4479B537-7BE8-4C80-AADA-1D2FA317895F}" srcOrd="0" destOrd="0" parTransId="{3338A9F2-FFA1-4DFD-96FB-BE0A18EFAEAD}" sibTransId="{910D1511-D077-452A-B800-06CE241ABAB7}"/>
    <dgm:cxn modelId="{3986BC4A-2096-4F6F-829E-69FA03131DA7}" type="presParOf" srcId="{E6D9B22C-673D-47B7-AA51-C2DF474E6064}" destId="{B47F2923-E0DB-4333-BE19-C50A093612E0}" srcOrd="0" destOrd="0" presId="urn:microsoft.com/office/officeart/2008/layout/LinedList"/>
    <dgm:cxn modelId="{FE52286B-3999-479B-85FE-9CE0D2F5CD5F}" type="presParOf" srcId="{E6D9B22C-673D-47B7-AA51-C2DF474E6064}" destId="{66888806-0CB6-4252-9735-D1A6C16396ED}" srcOrd="1" destOrd="0" presId="urn:microsoft.com/office/officeart/2008/layout/LinedList"/>
    <dgm:cxn modelId="{C99F9912-F5D0-4061-AA93-535A7473991C}" type="presParOf" srcId="{66888806-0CB6-4252-9735-D1A6C16396ED}" destId="{2975DC60-E258-47C2-A15F-55FD11B94919}" srcOrd="0" destOrd="0" presId="urn:microsoft.com/office/officeart/2008/layout/LinedList"/>
    <dgm:cxn modelId="{F91C460A-2D58-4FE9-8077-C5987F4C1E44}" type="presParOf" srcId="{66888806-0CB6-4252-9735-D1A6C16396ED}" destId="{BE74F4E1-EAC8-488A-A2CD-2547A907AF60}" srcOrd="1" destOrd="0" presId="urn:microsoft.com/office/officeart/2008/layout/LinedList"/>
    <dgm:cxn modelId="{DCB3BB1A-5150-48A5-A4B1-2B372FD1BCCE}" type="presParOf" srcId="{BE74F4E1-EAC8-488A-A2CD-2547A907AF60}" destId="{BBBC1DD3-05EC-48B3-A0AA-B176581F6C57}" srcOrd="0" destOrd="0" presId="urn:microsoft.com/office/officeart/2008/layout/LinedList"/>
    <dgm:cxn modelId="{26F0FC64-AC59-4709-AB79-8ACC8B9642AC}" type="presParOf" srcId="{BE74F4E1-EAC8-488A-A2CD-2547A907AF60}" destId="{79BD26DA-3CBC-4DD6-ADD5-F2FD2B0D6AF9}" srcOrd="1" destOrd="0" presId="urn:microsoft.com/office/officeart/2008/layout/LinedList"/>
    <dgm:cxn modelId="{F2056A01-E222-4647-BB61-F10460BEACFB}" type="presParOf" srcId="{79BD26DA-3CBC-4DD6-ADD5-F2FD2B0D6AF9}" destId="{321136DE-E0B9-441C-A978-F7CDF11BC438}" srcOrd="0" destOrd="0" presId="urn:microsoft.com/office/officeart/2008/layout/LinedList"/>
    <dgm:cxn modelId="{96872D79-B79E-4A0E-857C-60BBC226DB1F}" type="presParOf" srcId="{79BD26DA-3CBC-4DD6-ADD5-F2FD2B0D6AF9}" destId="{65A6A986-E55A-4E9C-8D92-CDB4640E0587}" srcOrd="1" destOrd="0" presId="urn:microsoft.com/office/officeart/2008/layout/LinedList"/>
    <dgm:cxn modelId="{897E3C6C-0A01-4E70-92EB-28C9EA293364}" type="presParOf" srcId="{79BD26DA-3CBC-4DD6-ADD5-F2FD2B0D6AF9}" destId="{FEF99227-E607-4964-AE20-71AA65DDF199}" srcOrd="2" destOrd="0" presId="urn:microsoft.com/office/officeart/2008/layout/LinedList"/>
    <dgm:cxn modelId="{DCB82E96-6016-4148-9140-0C99343FCC54}" type="presParOf" srcId="{BE74F4E1-EAC8-488A-A2CD-2547A907AF60}" destId="{541F8825-88F9-4258-A753-5C27ECFF8778}" srcOrd="2" destOrd="0" presId="urn:microsoft.com/office/officeart/2008/layout/LinedList"/>
    <dgm:cxn modelId="{42D7D990-F249-4A1D-B6A4-DAE976B3B063}" type="presParOf" srcId="{BE74F4E1-EAC8-488A-A2CD-2547A907AF60}" destId="{2E603494-FA21-4115-9800-DA44642FD001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E223E9-AF5E-447D-909A-6D9179997AFE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F960AA-E886-42EC-B8D7-B41869620FD3}">
      <dgm:prSet phldrT="[Text]" custT="1"/>
      <dgm:spPr/>
      <dgm:t>
        <a:bodyPr/>
        <a:lstStyle/>
        <a:p>
          <a:r>
            <a:rPr lang="en-US" sz="2800" dirty="0" smtClean="0"/>
            <a:t>Eastern Development Region</a:t>
          </a:r>
          <a:endParaRPr lang="en-US" sz="2800" dirty="0"/>
        </a:p>
      </dgm:t>
    </dgm:pt>
    <dgm:pt modelId="{60ABC9A6-0706-40B7-B1EE-7ADCD81B3C89}" type="parTrans" cxnId="{80476432-C164-4C97-BAE1-364DDA3334B5}">
      <dgm:prSet/>
      <dgm:spPr/>
      <dgm:t>
        <a:bodyPr/>
        <a:lstStyle/>
        <a:p>
          <a:endParaRPr lang="en-US"/>
        </a:p>
      </dgm:t>
    </dgm:pt>
    <dgm:pt modelId="{76B13128-56BF-45C1-AC4C-D85770F2F828}" type="sibTrans" cxnId="{80476432-C164-4C97-BAE1-364DDA3334B5}">
      <dgm:prSet/>
      <dgm:spPr/>
      <dgm:t>
        <a:bodyPr/>
        <a:lstStyle/>
        <a:p>
          <a:endParaRPr lang="en-US"/>
        </a:p>
      </dgm:t>
    </dgm:pt>
    <dgm:pt modelId="{7FC1FA24-760E-477D-87D8-66B1F6FA7E8C}">
      <dgm:prSet phldrT="[Text]" custT="1"/>
      <dgm:spPr/>
      <dgm:t>
        <a:bodyPr/>
        <a:lstStyle/>
        <a:p>
          <a:endParaRPr lang="en-US" sz="2000" dirty="0"/>
        </a:p>
      </dgm:t>
    </dgm:pt>
    <dgm:pt modelId="{2FBCA79E-69E5-4977-9FF4-AE86CFF238AB}" type="parTrans" cxnId="{67C6A1F4-0337-422B-830D-DF9EC755D0E1}">
      <dgm:prSet/>
      <dgm:spPr/>
      <dgm:t>
        <a:bodyPr/>
        <a:lstStyle/>
        <a:p>
          <a:endParaRPr lang="en-US"/>
        </a:p>
      </dgm:t>
    </dgm:pt>
    <dgm:pt modelId="{402097DE-1C2E-490F-93DF-82FD36AD58F2}" type="sibTrans" cxnId="{67C6A1F4-0337-422B-830D-DF9EC755D0E1}">
      <dgm:prSet/>
      <dgm:spPr/>
      <dgm:t>
        <a:bodyPr/>
        <a:lstStyle/>
        <a:p>
          <a:endParaRPr lang="en-US"/>
        </a:p>
      </dgm:t>
    </dgm:pt>
    <dgm:pt modelId="{1196520C-7D92-4A32-9349-381D18DD4527}">
      <dgm:prSet phldrT="[Text]" custT="1"/>
      <dgm:spPr/>
      <dgm:t>
        <a:bodyPr/>
        <a:lstStyle/>
        <a:p>
          <a:r>
            <a:rPr lang="en-US" sz="2000" dirty="0" smtClean="0"/>
            <a:t>B.P. </a:t>
          </a:r>
          <a:r>
            <a:rPr lang="en-US" sz="2000" dirty="0" err="1" smtClean="0"/>
            <a:t>Koirala</a:t>
          </a:r>
          <a:r>
            <a:rPr lang="en-US" sz="2000" dirty="0" smtClean="0"/>
            <a:t> Institute of Health Sciences</a:t>
          </a:r>
          <a:endParaRPr lang="en-US" sz="2000" dirty="0"/>
        </a:p>
      </dgm:t>
    </dgm:pt>
    <dgm:pt modelId="{B7AD53B8-4ED7-4D37-9A56-23700CB7BEB7}" type="parTrans" cxnId="{471AE990-17E1-4DBA-9429-BC094BE94954}">
      <dgm:prSet/>
      <dgm:spPr/>
      <dgm:t>
        <a:bodyPr/>
        <a:lstStyle/>
        <a:p>
          <a:endParaRPr lang="en-US"/>
        </a:p>
      </dgm:t>
    </dgm:pt>
    <dgm:pt modelId="{94B6FD8C-15AD-4672-9CB3-C3A7643D64DF}" type="sibTrans" cxnId="{471AE990-17E1-4DBA-9429-BC094BE94954}">
      <dgm:prSet/>
      <dgm:spPr/>
      <dgm:t>
        <a:bodyPr/>
        <a:lstStyle/>
        <a:p>
          <a:endParaRPr lang="en-US"/>
        </a:p>
      </dgm:t>
    </dgm:pt>
    <dgm:pt modelId="{25CDC1EA-8102-465E-B744-551A5154B148}" type="pres">
      <dgm:prSet presAssocID="{15E223E9-AF5E-447D-909A-6D9179997AFE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7413FC98-6733-459E-97B1-2A4DCEDBE727}" type="pres">
      <dgm:prSet presAssocID="{85F960AA-E886-42EC-B8D7-B41869620FD3}" presName="thickLine" presStyleLbl="alignNode1" presStyleIdx="0" presStyleCnt="1"/>
      <dgm:spPr/>
    </dgm:pt>
    <dgm:pt modelId="{6D869870-1841-43BA-A91A-9F71D10C5922}" type="pres">
      <dgm:prSet presAssocID="{85F960AA-E886-42EC-B8D7-B41869620FD3}" presName="horz1" presStyleCnt="0"/>
      <dgm:spPr/>
    </dgm:pt>
    <dgm:pt modelId="{AC862023-2DBB-4A8E-8C50-8606605CEC37}" type="pres">
      <dgm:prSet presAssocID="{85F960AA-E886-42EC-B8D7-B41869620FD3}" presName="tx1" presStyleLbl="revTx" presStyleIdx="0" presStyleCnt="3" custScaleX="319643"/>
      <dgm:spPr/>
      <dgm:t>
        <a:bodyPr/>
        <a:lstStyle/>
        <a:p>
          <a:endParaRPr lang="en-US"/>
        </a:p>
      </dgm:t>
    </dgm:pt>
    <dgm:pt modelId="{4C0A5F6B-C27F-4BCD-ABD9-EAF814177A88}" type="pres">
      <dgm:prSet presAssocID="{85F960AA-E886-42EC-B8D7-B41869620FD3}" presName="vert1" presStyleCnt="0"/>
      <dgm:spPr/>
    </dgm:pt>
    <dgm:pt modelId="{94059C7B-9E88-4472-B657-0E3BE7E17685}" type="pres">
      <dgm:prSet presAssocID="{7FC1FA24-760E-477D-87D8-66B1F6FA7E8C}" presName="vertSpace2a" presStyleCnt="0"/>
      <dgm:spPr/>
    </dgm:pt>
    <dgm:pt modelId="{1BF51088-C62F-42D9-BD9A-D42985759F7B}" type="pres">
      <dgm:prSet presAssocID="{7FC1FA24-760E-477D-87D8-66B1F6FA7E8C}" presName="horz2" presStyleCnt="0"/>
      <dgm:spPr/>
    </dgm:pt>
    <dgm:pt modelId="{1DBF6FCC-2F18-4A71-B10D-934F90797F8D}" type="pres">
      <dgm:prSet presAssocID="{7FC1FA24-760E-477D-87D8-66B1F6FA7E8C}" presName="horzSpace2" presStyleCnt="0"/>
      <dgm:spPr/>
    </dgm:pt>
    <dgm:pt modelId="{1206C622-707A-4752-84C6-783DD5A4CF30}" type="pres">
      <dgm:prSet presAssocID="{7FC1FA24-760E-477D-87D8-66B1F6FA7E8C}" presName="tx2" presStyleLbl="revTx" presStyleIdx="1" presStyleCnt="3"/>
      <dgm:spPr/>
      <dgm:t>
        <a:bodyPr/>
        <a:lstStyle/>
        <a:p>
          <a:endParaRPr lang="en-US"/>
        </a:p>
      </dgm:t>
    </dgm:pt>
    <dgm:pt modelId="{8CEAE04C-4678-4E79-A0B3-42E4AF8DEA5D}" type="pres">
      <dgm:prSet presAssocID="{7FC1FA24-760E-477D-87D8-66B1F6FA7E8C}" presName="vert2" presStyleCnt="0"/>
      <dgm:spPr/>
    </dgm:pt>
    <dgm:pt modelId="{CD213710-2630-4061-A6DA-FF5B2301065F}" type="pres">
      <dgm:prSet presAssocID="{7FC1FA24-760E-477D-87D8-66B1F6FA7E8C}" presName="thinLine2b" presStyleLbl="callout" presStyleIdx="0" presStyleCnt="2" custLinFactY="-1180701" custLinFactNeighborX="-1148" custLinFactNeighborY="-1200000"/>
      <dgm:spPr/>
    </dgm:pt>
    <dgm:pt modelId="{476721CA-CF71-4F41-9848-404FD7F3EBF2}" type="pres">
      <dgm:prSet presAssocID="{7FC1FA24-760E-477D-87D8-66B1F6FA7E8C}" presName="vertSpace2b" presStyleCnt="0"/>
      <dgm:spPr/>
    </dgm:pt>
    <dgm:pt modelId="{8BD2119C-F8C0-40FF-A03A-8BB995252C69}" type="pres">
      <dgm:prSet presAssocID="{1196520C-7D92-4A32-9349-381D18DD4527}" presName="horz2" presStyleCnt="0"/>
      <dgm:spPr/>
    </dgm:pt>
    <dgm:pt modelId="{C280AD9F-21D0-4D74-8399-2D2F524BD34E}" type="pres">
      <dgm:prSet presAssocID="{1196520C-7D92-4A32-9349-381D18DD4527}" presName="horzSpace2" presStyleCnt="0"/>
      <dgm:spPr/>
    </dgm:pt>
    <dgm:pt modelId="{4C7E0B71-73FA-42D1-A41C-098CBC8DC2A1}" type="pres">
      <dgm:prSet presAssocID="{1196520C-7D92-4A32-9349-381D18DD4527}" presName="tx2" presStyleLbl="revTx" presStyleIdx="2" presStyleCnt="3" custLinFactNeighborX="195" custLinFactNeighborY="-69664"/>
      <dgm:spPr/>
      <dgm:t>
        <a:bodyPr/>
        <a:lstStyle/>
        <a:p>
          <a:endParaRPr lang="en-US"/>
        </a:p>
      </dgm:t>
    </dgm:pt>
    <dgm:pt modelId="{8FC568C1-8423-440D-B13C-7C9242339C76}" type="pres">
      <dgm:prSet presAssocID="{1196520C-7D92-4A32-9349-381D18DD4527}" presName="vert2" presStyleCnt="0"/>
      <dgm:spPr/>
    </dgm:pt>
    <dgm:pt modelId="{47536E27-E415-4665-9F2C-0E8B55BCA4C8}" type="pres">
      <dgm:prSet presAssocID="{1196520C-7D92-4A32-9349-381D18DD4527}" presName="thinLine2b" presStyleLbl="callout" presStyleIdx="1" presStyleCnt="2" custLinFactY="-1184010" custLinFactNeighborX="459" custLinFactNeighborY="-1200000"/>
      <dgm:spPr/>
    </dgm:pt>
    <dgm:pt modelId="{072679ED-F775-43EE-9998-53063B71C10B}" type="pres">
      <dgm:prSet presAssocID="{1196520C-7D92-4A32-9349-381D18DD4527}" presName="vertSpace2b" presStyleCnt="0"/>
      <dgm:spPr/>
    </dgm:pt>
  </dgm:ptLst>
  <dgm:cxnLst>
    <dgm:cxn modelId="{67C6A1F4-0337-422B-830D-DF9EC755D0E1}" srcId="{85F960AA-E886-42EC-B8D7-B41869620FD3}" destId="{7FC1FA24-760E-477D-87D8-66B1F6FA7E8C}" srcOrd="0" destOrd="0" parTransId="{2FBCA79E-69E5-4977-9FF4-AE86CFF238AB}" sibTransId="{402097DE-1C2E-490F-93DF-82FD36AD58F2}"/>
    <dgm:cxn modelId="{EACABE7E-826F-4FA8-9133-67F2E8EF101B}" type="presOf" srcId="{7FC1FA24-760E-477D-87D8-66B1F6FA7E8C}" destId="{1206C622-707A-4752-84C6-783DD5A4CF30}" srcOrd="0" destOrd="0" presId="urn:microsoft.com/office/officeart/2008/layout/LinedList"/>
    <dgm:cxn modelId="{E2E47B22-952C-4FF2-B17C-86E54982EAE9}" type="presOf" srcId="{15E223E9-AF5E-447D-909A-6D9179997AFE}" destId="{25CDC1EA-8102-465E-B744-551A5154B148}" srcOrd="0" destOrd="0" presId="urn:microsoft.com/office/officeart/2008/layout/LinedList"/>
    <dgm:cxn modelId="{471AE990-17E1-4DBA-9429-BC094BE94954}" srcId="{85F960AA-E886-42EC-B8D7-B41869620FD3}" destId="{1196520C-7D92-4A32-9349-381D18DD4527}" srcOrd="1" destOrd="0" parTransId="{B7AD53B8-4ED7-4D37-9A56-23700CB7BEB7}" sibTransId="{94B6FD8C-15AD-4672-9CB3-C3A7643D64DF}"/>
    <dgm:cxn modelId="{80476432-C164-4C97-BAE1-364DDA3334B5}" srcId="{15E223E9-AF5E-447D-909A-6D9179997AFE}" destId="{85F960AA-E886-42EC-B8D7-B41869620FD3}" srcOrd="0" destOrd="0" parTransId="{60ABC9A6-0706-40B7-B1EE-7ADCD81B3C89}" sibTransId="{76B13128-56BF-45C1-AC4C-D85770F2F828}"/>
    <dgm:cxn modelId="{F04B2EBE-299A-4F74-AA3B-E6949A235B81}" type="presOf" srcId="{85F960AA-E886-42EC-B8D7-B41869620FD3}" destId="{AC862023-2DBB-4A8E-8C50-8606605CEC37}" srcOrd="0" destOrd="0" presId="urn:microsoft.com/office/officeart/2008/layout/LinedList"/>
    <dgm:cxn modelId="{6ED87D53-307B-4BE9-B6E1-634C65AF3978}" type="presOf" srcId="{1196520C-7D92-4A32-9349-381D18DD4527}" destId="{4C7E0B71-73FA-42D1-A41C-098CBC8DC2A1}" srcOrd="0" destOrd="0" presId="urn:microsoft.com/office/officeart/2008/layout/LinedList"/>
    <dgm:cxn modelId="{17F343DA-3E6B-4954-9BF3-2938119BC42B}" type="presParOf" srcId="{25CDC1EA-8102-465E-B744-551A5154B148}" destId="{7413FC98-6733-459E-97B1-2A4DCEDBE727}" srcOrd="0" destOrd="0" presId="urn:microsoft.com/office/officeart/2008/layout/LinedList"/>
    <dgm:cxn modelId="{00CD208B-A3C0-4DDE-AF12-4995575EDB0A}" type="presParOf" srcId="{25CDC1EA-8102-465E-B744-551A5154B148}" destId="{6D869870-1841-43BA-A91A-9F71D10C5922}" srcOrd="1" destOrd="0" presId="urn:microsoft.com/office/officeart/2008/layout/LinedList"/>
    <dgm:cxn modelId="{BB131C41-0775-4A1F-9AC7-D4BF15CA474A}" type="presParOf" srcId="{6D869870-1841-43BA-A91A-9F71D10C5922}" destId="{AC862023-2DBB-4A8E-8C50-8606605CEC37}" srcOrd="0" destOrd="0" presId="urn:microsoft.com/office/officeart/2008/layout/LinedList"/>
    <dgm:cxn modelId="{599C88DB-C576-4996-AD66-479A1E3EA3A3}" type="presParOf" srcId="{6D869870-1841-43BA-A91A-9F71D10C5922}" destId="{4C0A5F6B-C27F-4BCD-ABD9-EAF814177A88}" srcOrd="1" destOrd="0" presId="urn:microsoft.com/office/officeart/2008/layout/LinedList"/>
    <dgm:cxn modelId="{1ACE6BF2-2B0B-4B23-A575-2B287E63D0F2}" type="presParOf" srcId="{4C0A5F6B-C27F-4BCD-ABD9-EAF814177A88}" destId="{94059C7B-9E88-4472-B657-0E3BE7E17685}" srcOrd="0" destOrd="0" presId="urn:microsoft.com/office/officeart/2008/layout/LinedList"/>
    <dgm:cxn modelId="{2FCE241F-5437-43E4-9ED6-7CCDBBA9AB5E}" type="presParOf" srcId="{4C0A5F6B-C27F-4BCD-ABD9-EAF814177A88}" destId="{1BF51088-C62F-42D9-BD9A-D42985759F7B}" srcOrd="1" destOrd="0" presId="urn:microsoft.com/office/officeart/2008/layout/LinedList"/>
    <dgm:cxn modelId="{E6A63872-44FD-481F-B5D3-BE48ACB95481}" type="presParOf" srcId="{1BF51088-C62F-42D9-BD9A-D42985759F7B}" destId="{1DBF6FCC-2F18-4A71-B10D-934F90797F8D}" srcOrd="0" destOrd="0" presId="urn:microsoft.com/office/officeart/2008/layout/LinedList"/>
    <dgm:cxn modelId="{D0E2C177-B138-439B-991E-33DAA69484D5}" type="presParOf" srcId="{1BF51088-C62F-42D9-BD9A-D42985759F7B}" destId="{1206C622-707A-4752-84C6-783DD5A4CF30}" srcOrd="1" destOrd="0" presId="urn:microsoft.com/office/officeart/2008/layout/LinedList"/>
    <dgm:cxn modelId="{779914CC-526A-49D8-AA96-C7384B825144}" type="presParOf" srcId="{1BF51088-C62F-42D9-BD9A-D42985759F7B}" destId="{8CEAE04C-4678-4E79-A0B3-42E4AF8DEA5D}" srcOrd="2" destOrd="0" presId="urn:microsoft.com/office/officeart/2008/layout/LinedList"/>
    <dgm:cxn modelId="{958BDD97-3CDF-4872-BCCF-EF1FE5F7EFF7}" type="presParOf" srcId="{4C0A5F6B-C27F-4BCD-ABD9-EAF814177A88}" destId="{CD213710-2630-4061-A6DA-FF5B2301065F}" srcOrd="2" destOrd="0" presId="urn:microsoft.com/office/officeart/2008/layout/LinedList"/>
    <dgm:cxn modelId="{8B2CD0B3-F8F1-4B04-B555-CF6A5A11A5E1}" type="presParOf" srcId="{4C0A5F6B-C27F-4BCD-ABD9-EAF814177A88}" destId="{476721CA-CF71-4F41-9848-404FD7F3EBF2}" srcOrd="3" destOrd="0" presId="urn:microsoft.com/office/officeart/2008/layout/LinedList"/>
    <dgm:cxn modelId="{D49D0BB1-27CE-41BB-8318-2A1BA83309BE}" type="presParOf" srcId="{4C0A5F6B-C27F-4BCD-ABD9-EAF814177A88}" destId="{8BD2119C-F8C0-40FF-A03A-8BB995252C69}" srcOrd="4" destOrd="0" presId="urn:microsoft.com/office/officeart/2008/layout/LinedList"/>
    <dgm:cxn modelId="{176BB7E8-27A1-42A6-9B70-194220C617B0}" type="presParOf" srcId="{8BD2119C-F8C0-40FF-A03A-8BB995252C69}" destId="{C280AD9F-21D0-4D74-8399-2D2F524BD34E}" srcOrd="0" destOrd="0" presId="urn:microsoft.com/office/officeart/2008/layout/LinedList"/>
    <dgm:cxn modelId="{22F71079-C147-4E40-8E1D-2689E0352410}" type="presParOf" srcId="{8BD2119C-F8C0-40FF-A03A-8BB995252C69}" destId="{4C7E0B71-73FA-42D1-A41C-098CBC8DC2A1}" srcOrd="1" destOrd="0" presId="urn:microsoft.com/office/officeart/2008/layout/LinedList"/>
    <dgm:cxn modelId="{20A54377-47D6-48FA-8613-5C7BC357E3E1}" type="presParOf" srcId="{8BD2119C-F8C0-40FF-A03A-8BB995252C69}" destId="{8FC568C1-8423-440D-B13C-7C9242339C76}" srcOrd="2" destOrd="0" presId="urn:microsoft.com/office/officeart/2008/layout/LinedList"/>
    <dgm:cxn modelId="{3F478AE5-BC2B-495E-9A02-D1E0B030BCD9}" type="presParOf" srcId="{4C0A5F6B-C27F-4BCD-ABD9-EAF814177A88}" destId="{47536E27-E415-4665-9F2C-0E8B55BCA4C8}" srcOrd="5" destOrd="0" presId="urn:microsoft.com/office/officeart/2008/layout/LinedList"/>
    <dgm:cxn modelId="{D4279F7C-0FEF-4227-80BB-5231C05994DA}" type="presParOf" srcId="{4C0A5F6B-C27F-4BCD-ABD9-EAF814177A88}" destId="{072679ED-F775-43EE-9998-53063B71C10B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2B8D40-1F3E-4FBF-A171-68F5461EE07E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D9F931-CC40-4736-B07D-9BB40C30096C}">
      <dgm:prSet phldrT="[Text]" custT="1"/>
      <dgm:spPr/>
      <dgm:t>
        <a:bodyPr/>
        <a:lstStyle/>
        <a:p>
          <a:r>
            <a:rPr lang="en-US" sz="2800" dirty="0" smtClean="0"/>
            <a:t>Western Development Region</a:t>
          </a:r>
          <a:endParaRPr lang="en-US" sz="2800" dirty="0"/>
        </a:p>
      </dgm:t>
    </dgm:pt>
    <dgm:pt modelId="{8964EDFA-861E-40F0-B3A9-441F81801811}" type="parTrans" cxnId="{DAB5A868-7ECF-45AF-86C9-C23C6FAAA87E}">
      <dgm:prSet/>
      <dgm:spPr/>
      <dgm:t>
        <a:bodyPr/>
        <a:lstStyle/>
        <a:p>
          <a:endParaRPr lang="en-US"/>
        </a:p>
      </dgm:t>
    </dgm:pt>
    <dgm:pt modelId="{A79C06CD-628F-4835-A89B-21C6579A8033}" type="sibTrans" cxnId="{DAB5A868-7ECF-45AF-86C9-C23C6FAAA87E}">
      <dgm:prSet/>
      <dgm:spPr/>
      <dgm:t>
        <a:bodyPr/>
        <a:lstStyle/>
        <a:p>
          <a:endParaRPr lang="en-US"/>
        </a:p>
      </dgm:t>
    </dgm:pt>
    <dgm:pt modelId="{5893E8D1-492E-4390-B6B0-B63C2A0F2353}">
      <dgm:prSet phldrT="[Text]" custT="1"/>
      <dgm:spPr/>
      <dgm:t>
        <a:bodyPr/>
        <a:lstStyle/>
        <a:p>
          <a:r>
            <a:rPr lang="en-US" sz="2000" dirty="0" err="1" smtClean="0"/>
            <a:t>Pokhara</a:t>
          </a:r>
          <a:r>
            <a:rPr lang="en-US" sz="2000" dirty="0" smtClean="0"/>
            <a:t> University</a:t>
          </a:r>
          <a:endParaRPr lang="en-US" sz="2000" dirty="0"/>
        </a:p>
      </dgm:t>
    </dgm:pt>
    <dgm:pt modelId="{1C442FB6-0E0C-4438-9E12-9E62F8846534}" type="parTrans" cxnId="{5EC6FACD-E43C-47A3-9FC6-A7E14A75ACE9}">
      <dgm:prSet/>
      <dgm:spPr/>
      <dgm:t>
        <a:bodyPr/>
        <a:lstStyle/>
        <a:p>
          <a:endParaRPr lang="en-US"/>
        </a:p>
      </dgm:t>
    </dgm:pt>
    <dgm:pt modelId="{C76C5B99-E291-4D0F-9BFC-8DD7035B3C66}" type="sibTrans" cxnId="{5EC6FACD-E43C-47A3-9FC6-A7E14A75ACE9}">
      <dgm:prSet/>
      <dgm:spPr/>
      <dgm:t>
        <a:bodyPr/>
        <a:lstStyle/>
        <a:p>
          <a:endParaRPr lang="en-US"/>
        </a:p>
      </dgm:t>
    </dgm:pt>
    <dgm:pt modelId="{C53EC58A-5C32-4FE8-ADE6-CD1BBE4FFA47}">
      <dgm:prSet phldrT="[Text]" custT="1"/>
      <dgm:spPr/>
      <dgm:t>
        <a:bodyPr/>
        <a:lstStyle/>
        <a:p>
          <a:endParaRPr lang="en-US" sz="2000" dirty="0" smtClean="0"/>
        </a:p>
        <a:p>
          <a:endParaRPr lang="en-US" sz="2000" dirty="0"/>
        </a:p>
      </dgm:t>
    </dgm:pt>
    <dgm:pt modelId="{0264026C-8F2E-48F1-8B2C-81CDF1B1156F}" type="parTrans" cxnId="{23153541-5AE5-4CEC-94F1-33162B0F9C50}">
      <dgm:prSet/>
      <dgm:spPr/>
      <dgm:t>
        <a:bodyPr/>
        <a:lstStyle/>
        <a:p>
          <a:endParaRPr lang="en-US"/>
        </a:p>
      </dgm:t>
    </dgm:pt>
    <dgm:pt modelId="{A0502B49-C339-4425-ABFA-C939A2AA6A7F}" type="sibTrans" cxnId="{23153541-5AE5-4CEC-94F1-33162B0F9C50}">
      <dgm:prSet/>
      <dgm:spPr/>
      <dgm:t>
        <a:bodyPr/>
        <a:lstStyle/>
        <a:p>
          <a:endParaRPr lang="en-US"/>
        </a:p>
      </dgm:t>
    </dgm:pt>
    <dgm:pt modelId="{D0E30D7A-01B8-49F9-988A-EB6B76F1097D}" type="pres">
      <dgm:prSet presAssocID="{632B8D40-1F3E-4FBF-A171-68F5461EE07E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E9078F8-D97D-436B-86E3-43E0DB6D3960}" type="pres">
      <dgm:prSet presAssocID="{46D9F931-CC40-4736-B07D-9BB40C30096C}" presName="thickLine" presStyleLbl="alignNode1" presStyleIdx="0" presStyleCnt="1"/>
      <dgm:spPr/>
    </dgm:pt>
    <dgm:pt modelId="{7D806207-0FE8-453C-9C6E-3C07739806A4}" type="pres">
      <dgm:prSet presAssocID="{46D9F931-CC40-4736-B07D-9BB40C30096C}" presName="horz1" presStyleCnt="0"/>
      <dgm:spPr/>
    </dgm:pt>
    <dgm:pt modelId="{B9CC0532-D7D6-477C-B567-BBFDFA8773CD}" type="pres">
      <dgm:prSet presAssocID="{46D9F931-CC40-4736-B07D-9BB40C30096C}" presName="tx1" presStyleLbl="revTx" presStyleIdx="0" presStyleCnt="3" custScaleX="400000"/>
      <dgm:spPr/>
      <dgm:t>
        <a:bodyPr/>
        <a:lstStyle/>
        <a:p>
          <a:endParaRPr lang="en-US"/>
        </a:p>
      </dgm:t>
    </dgm:pt>
    <dgm:pt modelId="{7E0A2C5B-E2A6-40AE-B930-4AD51D926C4E}" type="pres">
      <dgm:prSet presAssocID="{46D9F931-CC40-4736-B07D-9BB40C30096C}" presName="vert1" presStyleCnt="0"/>
      <dgm:spPr/>
    </dgm:pt>
    <dgm:pt modelId="{C6D7BB95-63C0-425C-86CB-B6C29EB04EFC}" type="pres">
      <dgm:prSet presAssocID="{5893E8D1-492E-4390-B6B0-B63C2A0F2353}" presName="vertSpace2a" presStyleCnt="0"/>
      <dgm:spPr/>
    </dgm:pt>
    <dgm:pt modelId="{47DA944D-252F-4F03-B32A-BA0B5C000B78}" type="pres">
      <dgm:prSet presAssocID="{5893E8D1-492E-4390-B6B0-B63C2A0F2353}" presName="horz2" presStyleCnt="0"/>
      <dgm:spPr/>
    </dgm:pt>
    <dgm:pt modelId="{0C7C76B6-6C86-4E05-A3B5-1AD20A5EA9B4}" type="pres">
      <dgm:prSet presAssocID="{5893E8D1-492E-4390-B6B0-B63C2A0F2353}" presName="horzSpace2" presStyleCnt="0"/>
      <dgm:spPr/>
    </dgm:pt>
    <dgm:pt modelId="{41C48BAA-EBC5-43B1-BB35-646C7C893F59}" type="pres">
      <dgm:prSet presAssocID="{5893E8D1-492E-4390-B6B0-B63C2A0F2353}" presName="tx2" presStyleLbl="revTx" presStyleIdx="1" presStyleCnt="3"/>
      <dgm:spPr/>
      <dgm:t>
        <a:bodyPr/>
        <a:lstStyle/>
        <a:p>
          <a:endParaRPr lang="en-US"/>
        </a:p>
      </dgm:t>
    </dgm:pt>
    <dgm:pt modelId="{DB5D4488-2A3E-4FFA-BB89-F094C90CF6AA}" type="pres">
      <dgm:prSet presAssocID="{5893E8D1-492E-4390-B6B0-B63C2A0F2353}" presName="vert2" presStyleCnt="0"/>
      <dgm:spPr/>
    </dgm:pt>
    <dgm:pt modelId="{10ADAE66-E0BD-4F78-8DB3-5CE7BFDA48CC}" type="pres">
      <dgm:prSet presAssocID="{5893E8D1-492E-4390-B6B0-B63C2A0F2353}" presName="thinLine2b" presStyleLbl="callout" presStyleIdx="0" presStyleCnt="2" custLinFactY="-1500000" custLinFactNeighborX="-1563" custLinFactNeighborY="-1555197"/>
      <dgm:spPr/>
    </dgm:pt>
    <dgm:pt modelId="{F970CA5A-8C88-4BBD-B87C-7A222DB24038}" type="pres">
      <dgm:prSet presAssocID="{5893E8D1-492E-4390-B6B0-B63C2A0F2353}" presName="vertSpace2b" presStyleCnt="0"/>
      <dgm:spPr/>
    </dgm:pt>
    <dgm:pt modelId="{9C324B1F-B4BA-4038-9175-4685E7137795}" type="pres">
      <dgm:prSet presAssocID="{C53EC58A-5C32-4FE8-ADE6-CD1BBE4FFA47}" presName="horz2" presStyleCnt="0"/>
      <dgm:spPr/>
    </dgm:pt>
    <dgm:pt modelId="{ED68D7C9-D76F-4562-9EE0-D2FBCADA8126}" type="pres">
      <dgm:prSet presAssocID="{C53EC58A-5C32-4FE8-ADE6-CD1BBE4FFA47}" presName="horzSpace2" presStyleCnt="0"/>
      <dgm:spPr/>
    </dgm:pt>
    <dgm:pt modelId="{62AE3D2B-B46E-4BD2-AA01-87AABD0262E6}" type="pres">
      <dgm:prSet presAssocID="{C53EC58A-5C32-4FE8-ADE6-CD1BBE4FFA47}" presName="tx2" presStyleLbl="revTx" presStyleIdx="2" presStyleCnt="3" custLinFactY="-3277" custLinFactNeighborX="-91" custLinFactNeighborY="-100000"/>
      <dgm:spPr/>
      <dgm:t>
        <a:bodyPr/>
        <a:lstStyle/>
        <a:p>
          <a:endParaRPr lang="en-US"/>
        </a:p>
      </dgm:t>
    </dgm:pt>
    <dgm:pt modelId="{8864F7D4-CBD0-4E75-98A7-7A2EDE69B8FC}" type="pres">
      <dgm:prSet presAssocID="{C53EC58A-5C32-4FE8-ADE6-CD1BBE4FFA47}" presName="vert2" presStyleCnt="0"/>
      <dgm:spPr/>
    </dgm:pt>
    <dgm:pt modelId="{F39DBB82-E326-4BE5-BAEA-E05E2A5EB770}" type="pres">
      <dgm:prSet presAssocID="{C53EC58A-5C32-4FE8-ADE6-CD1BBE4FFA47}" presName="thinLine2b" presStyleLbl="callout" presStyleIdx="1" presStyleCnt="2" custLinFactY="-1607342" custLinFactNeighborX="-1786" custLinFactNeighborY="-1700000"/>
      <dgm:spPr/>
    </dgm:pt>
    <dgm:pt modelId="{2C47E17B-701A-45C5-B24E-9A46B678823C}" type="pres">
      <dgm:prSet presAssocID="{C53EC58A-5C32-4FE8-ADE6-CD1BBE4FFA47}" presName="vertSpace2b" presStyleCnt="0"/>
      <dgm:spPr/>
    </dgm:pt>
  </dgm:ptLst>
  <dgm:cxnLst>
    <dgm:cxn modelId="{23153541-5AE5-4CEC-94F1-33162B0F9C50}" srcId="{46D9F931-CC40-4736-B07D-9BB40C30096C}" destId="{C53EC58A-5C32-4FE8-ADE6-CD1BBE4FFA47}" srcOrd="1" destOrd="0" parTransId="{0264026C-8F2E-48F1-8B2C-81CDF1B1156F}" sibTransId="{A0502B49-C339-4425-ABFA-C939A2AA6A7F}"/>
    <dgm:cxn modelId="{DAB5A868-7ECF-45AF-86C9-C23C6FAAA87E}" srcId="{632B8D40-1F3E-4FBF-A171-68F5461EE07E}" destId="{46D9F931-CC40-4736-B07D-9BB40C30096C}" srcOrd="0" destOrd="0" parTransId="{8964EDFA-861E-40F0-B3A9-441F81801811}" sibTransId="{A79C06CD-628F-4835-A89B-21C6579A8033}"/>
    <dgm:cxn modelId="{5EC6FACD-E43C-47A3-9FC6-A7E14A75ACE9}" srcId="{46D9F931-CC40-4736-B07D-9BB40C30096C}" destId="{5893E8D1-492E-4390-B6B0-B63C2A0F2353}" srcOrd="0" destOrd="0" parTransId="{1C442FB6-0E0C-4438-9E12-9E62F8846534}" sibTransId="{C76C5B99-E291-4D0F-9BFC-8DD7035B3C66}"/>
    <dgm:cxn modelId="{8ED6D33A-3B82-4628-AB65-E4F7FCDE8FFE}" type="presOf" srcId="{632B8D40-1F3E-4FBF-A171-68F5461EE07E}" destId="{D0E30D7A-01B8-49F9-988A-EB6B76F1097D}" srcOrd="0" destOrd="0" presId="urn:microsoft.com/office/officeart/2008/layout/LinedList"/>
    <dgm:cxn modelId="{4E5FB849-E3D0-46A3-9E21-FBBF86D27078}" type="presOf" srcId="{C53EC58A-5C32-4FE8-ADE6-CD1BBE4FFA47}" destId="{62AE3D2B-B46E-4BD2-AA01-87AABD0262E6}" srcOrd="0" destOrd="0" presId="urn:microsoft.com/office/officeart/2008/layout/LinedList"/>
    <dgm:cxn modelId="{5E845F23-CBAD-479D-BE71-F3ED72F5497E}" type="presOf" srcId="{46D9F931-CC40-4736-B07D-9BB40C30096C}" destId="{B9CC0532-D7D6-477C-B567-BBFDFA8773CD}" srcOrd="0" destOrd="0" presId="urn:microsoft.com/office/officeart/2008/layout/LinedList"/>
    <dgm:cxn modelId="{1BE94616-32DB-476D-910C-B32BCFEF53A8}" type="presOf" srcId="{5893E8D1-492E-4390-B6B0-B63C2A0F2353}" destId="{41C48BAA-EBC5-43B1-BB35-646C7C893F59}" srcOrd="0" destOrd="0" presId="urn:microsoft.com/office/officeart/2008/layout/LinedList"/>
    <dgm:cxn modelId="{5E362C55-3660-4752-A6C6-DF4656F401E3}" type="presParOf" srcId="{D0E30D7A-01B8-49F9-988A-EB6B76F1097D}" destId="{DE9078F8-D97D-436B-86E3-43E0DB6D3960}" srcOrd="0" destOrd="0" presId="urn:microsoft.com/office/officeart/2008/layout/LinedList"/>
    <dgm:cxn modelId="{9F21B5A7-9D53-45C7-A5F9-A425215B9F32}" type="presParOf" srcId="{D0E30D7A-01B8-49F9-988A-EB6B76F1097D}" destId="{7D806207-0FE8-453C-9C6E-3C07739806A4}" srcOrd="1" destOrd="0" presId="urn:microsoft.com/office/officeart/2008/layout/LinedList"/>
    <dgm:cxn modelId="{1DAB3B70-4EDA-4F06-93A3-C8D277E9B051}" type="presParOf" srcId="{7D806207-0FE8-453C-9C6E-3C07739806A4}" destId="{B9CC0532-D7D6-477C-B567-BBFDFA8773CD}" srcOrd="0" destOrd="0" presId="urn:microsoft.com/office/officeart/2008/layout/LinedList"/>
    <dgm:cxn modelId="{5041B577-B240-4CA9-AE9E-E0985ED80F01}" type="presParOf" srcId="{7D806207-0FE8-453C-9C6E-3C07739806A4}" destId="{7E0A2C5B-E2A6-40AE-B930-4AD51D926C4E}" srcOrd="1" destOrd="0" presId="urn:microsoft.com/office/officeart/2008/layout/LinedList"/>
    <dgm:cxn modelId="{3F2E703D-639C-4E93-B17E-AAE0E0404961}" type="presParOf" srcId="{7E0A2C5B-E2A6-40AE-B930-4AD51D926C4E}" destId="{C6D7BB95-63C0-425C-86CB-B6C29EB04EFC}" srcOrd="0" destOrd="0" presId="urn:microsoft.com/office/officeart/2008/layout/LinedList"/>
    <dgm:cxn modelId="{2913D09D-D8FD-4680-AC91-35E80FBC6170}" type="presParOf" srcId="{7E0A2C5B-E2A6-40AE-B930-4AD51D926C4E}" destId="{47DA944D-252F-4F03-B32A-BA0B5C000B78}" srcOrd="1" destOrd="0" presId="urn:microsoft.com/office/officeart/2008/layout/LinedList"/>
    <dgm:cxn modelId="{1F99E9CE-D19A-4505-B44F-6D39B4B2E05A}" type="presParOf" srcId="{47DA944D-252F-4F03-B32A-BA0B5C000B78}" destId="{0C7C76B6-6C86-4E05-A3B5-1AD20A5EA9B4}" srcOrd="0" destOrd="0" presId="urn:microsoft.com/office/officeart/2008/layout/LinedList"/>
    <dgm:cxn modelId="{E89B22EF-E0C3-4161-B1F8-C42DC1E868B7}" type="presParOf" srcId="{47DA944D-252F-4F03-B32A-BA0B5C000B78}" destId="{41C48BAA-EBC5-43B1-BB35-646C7C893F59}" srcOrd="1" destOrd="0" presId="urn:microsoft.com/office/officeart/2008/layout/LinedList"/>
    <dgm:cxn modelId="{704830F1-5E2E-496A-8710-6215C7A51ADC}" type="presParOf" srcId="{47DA944D-252F-4F03-B32A-BA0B5C000B78}" destId="{DB5D4488-2A3E-4FFA-BB89-F094C90CF6AA}" srcOrd="2" destOrd="0" presId="urn:microsoft.com/office/officeart/2008/layout/LinedList"/>
    <dgm:cxn modelId="{D5280B39-55DA-4EBD-B079-229A20583A5E}" type="presParOf" srcId="{7E0A2C5B-E2A6-40AE-B930-4AD51D926C4E}" destId="{10ADAE66-E0BD-4F78-8DB3-5CE7BFDA48CC}" srcOrd="2" destOrd="0" presId="urn:microsoft.com/office/officeart/2008/layout/LinedList"/>
    <dgm:cxn modelId="{CBB51710-78B4-4607-B729-B4CEA7020DF2}" type="presParOf" srcId="{7E0A2C5B-E2A6-40AE-B930-4AD51D926C4E}" destId="{F970CA5A-8C88-4BBD-B87C-7A222DB24038}" srcOrd="3" destOrd="0" presId="urn:microsoft.com/office/officeart/2008/layout/LinedList"/>
    <dgm:cxn modelId="{60016447-B8FA-4B3F-9DE5-F6D203265BA1}" type="presParOf" srcId="{7E0A2C5B-E2A6-40AE-B930-4AD51D926C4E}" destId="{9C324B1F-B4BA-4038-9175-4685E7137795}" srcOrd="4" destOrd="0" presId="urn:microsoft.com/office/officeart/2008/layout/LinedList"/>
    <dgm:cxn modelId="{B83D9B95-262F-4DB2-9AEE-E3FFA2324E91}" type="presParOf" srcId="{9C324B1F-B4BA-4038-9175-4685E7137795}" destId="{ED68D7C9-D76F-4562-9EE0-D2FBCADA8126}" srcOrd="0" destOrd="0" presId="urn:microsoft.com/office/officeart/2008/layout/LinedList"/>
    <dgm:cxn modelId="{57E89520-8CD8-4DB1-B38B-3A3665DA72AF}" type="presParOf" srcId="{9C324B1F-B4BA-4038-9175-4685E7137795}" destId="{62AE3D2B-B46E-4BD2-AA01-87AABD0262E6}" srcOrd="1" destOrd="0" presId="urn:microsoft.com/office/officeart/2008/layout/LinedList"/>
    <dgm:cxn modelId="{849F535C-92A2-43F8-8FA7-2B9BB4E968E4}" type="presParOf" srcId="{9C324B1F-B4BA-4038-9175-4685E7137795}" destId="{8864F7D4-CBD0-4E75-98A7-7A2EDE69B8FC}" srcOrd="2" destOrd="0" presId="urn:microsoft.com/office/officeart/2008/layout/LinedList"/>
    <dgm:cxn modelId="{CD9FA272-AB59-41C8-9686-CE1BEFEE015E}" type="presParOf" srcId="{7E0A2C5B-E2A6-40AE-B930-4AD51D926C4E}" destId="{F39DBB82-E326-4BE5-BAEA-E05E2A5EB770}" srcOrd="5" destOrd="0" presId="urn:microsoft.com/office/officeart/2008/layout/LinedList"/>
    <dgm:cxn modelId="{77A6097A-1677-474C-983D-D46C0684F51B}" type="presParOf" srcId="{7E0A2C5B-E2A6-40AE-B930-4AD51D926C4E}" destId="{2C47E17B-701A-45C5-B24E-9A46B678823C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1A498DB-6047-4FDA-AE9A-0D69F9894DC6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352016-5EFF-4CFF-BC48-754A59160E96}">
      <dgm:prSet phldrT="[Text]" custT="1"/>
      <dgm:spPr/>
      <dgm:t>
        <a:bodyPr/>
        <a:lstStyle/>
        <a:p>
          <a:r>
            <a:rPr lang="en-US" sz="2800" dirty="0" smtClean="0"/>
            <a:t>Mid-Western Development Region</a:t>
          </a:r>
          <a:endParaRPr lang="en-US" sz="2800" dirty="0"/>
        </a:p>
      </dgm:t>
    </dgm:pt>
    <dgm:pt modelId="{C9399150-49AB-43D9-AF87-0408237C1468}" type="parTrans" cxnId="{1DB2245A-52D9-4AFF-8A23-51F6E059E12E}">
      <dgm:prSet/>
      <dgm:spPr/>
      <dgm:t>
        <a:bodyPr/>
        <a:lstStyle/>
        <a:p>
          <a:endParaRPr lang="en-US"/>
        </a:p>
      </dgm:t>
    </dgm:pt>
    <dgm:pt modelId="{64D59D2B-32B6-47DB-8842-51F4E7F239E4}" type="sibTrans" cxnId="{1DB2245A-52D9-4AFF-8A23-51F6E059E12E}">
      <dgm:prSet/>
      <dgm:spPr/>
      <dgm:t>
        <a:bodyPr/>
        <a:lstStyle/>
        <a:p>
          <a:endParaRPr lang="en-US"/>
        </a:p>
      </dgm:t>
    </dgm:pt>
    <dgm:pt modelId="{03205847-11BC-4888-8B6A-CF991E961739}">
      <dgm:prSet phldrT="[Text]" custT="1"/>
      <dgm:spPr/>
      <dgm:t>
        <a:bodyPr/>
        <a:lstStyle/>
        <a:p>
          <a:r>
            <a:rPr lang="en-US" sz="2000" dirty="0" smtClean="0"/>
            <a:t>Nepalgunj Medical College</a:t>
          </a:r>
          <a:endParaRPr lang="en-US" sz="2000" dirty="0"/>
        </a:p>
      </dgm:t>
    </dgm:pt>
    <dgm:pt modelId="{27E305D8-7760-4723-B97F-3258BF7CED00}" type="parTrans" cxnId="{0506C8FC-AAC2-4358-881D-798B5CF367EA}">
      <dgm:prSet/>
      <dgm:spPr/>
      <dgm:t>
        <a:bodyPr/>
        <a:lstStyle/>
        <a:p>
          <a:endParaRPr lang="en-US"/>
        </a:p>
      </dgm:t>
    </dgm:pt>
    <dgm:pt modelId="{D96C6CCF-848C-4B52-B4B2-BE8ED9AFC8CA}" type="sibTrans" cxnId="{0506C8FC-AAC2-4358-881D-798B5CF367EA}">
      <dgm:prSet/>
      <dgm:spPr/>
      <dgm:t>
        <a:bodyPr/>
        <a:lstStyle/>
        <a:p>
          <a:endParaRPr lang="en-US"/>
        </a:p>
      </dgm:t>
    </dgm:pt>
    <dgm:pt modelId="{E43BFE8B-F34A-4510-A68E-1502AA97E986}" type="pres">
      <dgm:prSet presAssocID="{21A498DB-6047-4FDA-AE9A-0D69F9894DC6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E1D8CA3-D6F5-48C9-9D0F-75D181244CFD}" type="pres">
      <dgm:prSet presAssocID="{85352016-5EFF-4CFF-BC48-754A59160E96}" presName="thickLine" presStyleLbl="alignNode1" presStyleIdx="0" presStyleCnt="1"/>
      <dgm:spPr/>
    </dgm:pt>
    <dgm:pt modelId="{628DDB74-1BE8-4FA4-AC16-7D98A0C1E534}" type="pres">
      <dgm:prSet presAssocID="{85352016-5EFF-4CFF-BC48-754A59160E96}" presName="horz1" presStyleCnt="0"/>
      <dgm:spPr/>
    </dgm:pt>
    <dgm:pt modelId="{6FE5BE2F-FCFD-4D19-A846-E14FE91B0740}" type="pres">
      <dgm:prSet presAssocID="{85352016-5EFF-4CFF-BC48-754A59160E96}" presName="tx1" presStyleLbl="revTx" presStyleIdx="0" presStyleCnt="2" custScaleX="432679"/>
      <dgm:spPr/>
      <dgm:t>
        <a:bodyPr/>
        <a:lstStyle/>
        <a:p>
          <a:endParaRPr lang="en-US"/>
        </a:p>
      </dgm:t>
    </dgm:pt>
    <dgm:pt modelId="{97702643-99F1-496E-ACE8-6A8CEFAEA261}" type="pres">
      <dgm:prSet presAssocID="{85352016-5EFF-4CFF-BC48-754A59160E96}" presName="vert1" presStyleCnt="0"/>
      <dgm:spPr/>
    </dgm:pt>
    <dgm:pt modelId="{9AD1FEA0-779A-4F69-B96D-25C8D2F8C014}" type="pres">
      <dgm:prSet presAssocID="{03205847-11BC-4888-8B6A-CF991E961739}" presName="vertSpace2a" presStyleCnt="0"/>
      <dgm:spPr/>
    </dgm:pt>
    <dgm:pt modelId="{DA10F7F5-9CE4-424E-B344-E2C07DA7E1EB}" type="pres">
      <dgm:prSet presAssocID="{03205847-11BC-4888-8B6A-CF991E961739}" presName="horz2" presStyleCnt="0"/>
      <dgm:spPr/>
    </dgm:pt>
    <dgm:pt modelId="{E426C077-D412-4917-A3EF-E663A072C445}" type="pres">
      <dgm:prSet presAssocID="{03205847-11BC-4888-8B6A-CF991E961739}" presName="horzSpace2" presStyleCnt="0"/>
      <dgm:spPr/>
    </dgm:pt>
    <dgm:pt modelId="{AD8A83DB-1981-4085-9675-94E2B90E4391}" type="pres">
      <dgm:prSet presAssocID="{03205847-11BC-4888-8B6A-CF991E961739}" presName="tx2" presStyleLbl="revTx" presStyleIdx="1" presStyleCnt="2"/>
      <dgm:spPr/>
      <dgm:t>
        <a:bodyPr/>
        <a:lstStyle/>
        <a:p>
          <a:endParaRPr lang="en-US"/>
        </a:p>
      </dgm:t>
    </dgm:pt>
    <dgm:pt modelId="{E9716EB3-5D94-4986-90FA-F29E9307C81C}" type="pres">
      <dgm:prSet presAssocID="{03205847-11BC-4888-8B6A-CF991E961739}" presName="vert2" presStyleCnt="0"/>
      <dgm:spPr/>
    </dgm:pt>
    <dgm:pt modelId="{5018BEA4-258E-4409-B027-B177553A3A53}" type="pres">
      <dgm:prSet presAssocID="{03205847-11BC-4888-8B6A-CF991E961739}" presName="thinLine2b" presStyleLbl="callout" presStyleIdx="0" presStyleCnt="1" custLinFactY="-497745" custLinFactNeighborX="-145" custLinFactNeighborY="-500000"/>
      <dgm:spPr/>
    </dgm:pt>
    <dgm:pt modelId="{3B3B6074-7C8D-496A-B9AA-7D1F78B4D89C}" type="pres">
      <dgm:prSet presAssocID="{03205847-11BC-4888-8B6A-CF991E961739}" presName="vertSpace2b" presStyleCnt="0"/>
      <dgm:spPr/>
    </dgm:pt>
  </dgm:ptLst>
  <dgm:cxnLst>
    <dgm:cxn modelId="{0506C8FC-AAC2-4358-881D-798B5CF367EA}" srcId="{85352016-5EFF-4CFF-BC48-754A59160E96}" destId="{03205847-11BC-4888-8B6A-CF991E961739}" srcOrd="0" destOrd="0" parTransId="{27E305D8-7760-4723-B97F-3258BF7CED00}" sibTransId="{D96C6CCF-848C-4B52-B4B2-BE8ED9AFC8CA}"/>
    <dgm:cxn modelId="{1DB2245A-52D9-4AFF-8A23-51F6E059E12E}" srcId="{21A498DB-6047-4FDA-AE9A-0D69F9894DC6}" destId="{85352016-5EFF-4CFF-BC48-754A59160E96}" srcOrd="0" destOrd="0" parTransId="{C9399150-49AB-43D9-AF87-0408237C1468}" sibTransId="{64D59D2B-32B6-47DB-8842-51F4E7F239E4}"/>
    <dgm:cxn modelId="{452DA184-B50C-4922-8744-01D629EAA95A}" type="presOf" srcId="{21A498DB-6047-4FDA-AE9A-0D69F9894DC6}" destId="{E43BFE8B-F34A-4510-A68E-1502AA97E986}" srcOrd="0" destOrd="0" presId="urn:microsoft.com/office/officeart/2008/layout/LinedList"/>
    <dgm:cxn modelId="{00B18493-D9D9-4A51-AC8B-6E21ECF334A1}" type="presOf" srcId="{03205847-11BC-4888-8B6A-CF991E961739}" destId="{AD8A83DB-1981-4085-9675-94E2B90E4391}" srcOrd="0" destOrd="0" presId="urn:microsoft.com/office/officeart/2008/layout/LinedList"/>
    <dgm:cxn modelId="{A9B18305-D708-4E4E-AFC2-15DF0B6BF90E}" type="presOf" srcId="{85352016-5EFF-4CFF-BC48-754A59160E96}" destId="{6FE5BE2F-FCFD-4D19-A846-E14FE91B0740}" srcOrd="0" destOrd="0" presId="urn:microsoft.com/office/officeart/2008/layout/LinedList"/>
    <dgm:cxn modelId="{F01332B0-D7FE-426F-AF0F-48B1D66D955C}" type="presParOf" srcId="{E43BFE8B-F34A-4510-A68E-1502AA97E986}" destId="{9E1D8CA3-D6F5-48C9-9D0F-75D181244CFD}" srcOrd="0" destOrd="0" presId="urn:microsoft.com/office/officeart/2008/layout/LinedList"/>
    <dgm:cxn modelId="{D3E40AB4-F03A-4130-AF45-75219568520D}" type="presParOf" srcId="{E43BFE8B-F34A-4510-A68E-1502AA97E986}" destId="{628DDB74-1BE8-4FA4-AC16-7D98A0C1E534}" srcOrd="1" destOrd="0" presId="urn:microsoft.com/office/officeart/2008/layout/LinedList"/>
    <dgm:cxn modelId="{F46508F7-916F-4BFE-867F-339D6DC60BE0}" type="presParOf" srcId="{628DDB74-1BE8-4FA4-AC16-7D98A0C1E534}" destId="{6FE5BE2F-FCFD-4D19-A846-E14FE91B0740}" srcOrd="0" destOrd="0" presId="urn:microsoft.com/office/officeart/2008/layout/LinedList"/>
    <dgm:cxn modelId="{190B4185-B67E-4A70-B50B-BD5B3356579C}" type="presParOf" srcId="{628DDB74-1BE8-4FA4-AC16-7D98A0C1E534}" destId="{97702643-99F1-496E-ACE8-6A8CEFAEA261}" srcOrd="1" destOrd="0" presId="urn:microsoft.com/office/officeart/2008/layout/LinedList"/>
    <dgm:cxn modelId="{E04AEDF7-C5D5-4C79-A9C7-224B65BF300A}" type="presParOf" srcId="{97702643-99F1-496E-ACE8-6A8CEFAEA261}" destId="{9AD1FEA0-779A-4F69-B96D-25C8D2F8C014}" srcOrd="0" destOrd="0" presId="urn:microsoft.com/office/officeart/2008/layout/LinedList"/>
    <dgm:cxn modelId="{41B97131-D5D8-47D6-A8ED-E68E9B0F1CB6}" type="presParOf" srcId="{97702643-99F1-496E-ACE8-6A8CEFAEA261}" destId="{DA10F7F5-9CE4-424E-B344-E2C07DA7E1EB}" srcOrd="1" destOrd="0" presId="urn:microsoft.com/office/officeart/2008/layout/LinedList"/>
    <dgm:cxn modelId="{38062873-624D-490C-87FD-9A7A98611D2B}" type="presParOf" srcId="{DA10F7F5-9CE4-424E-B344-E2C07DA7E1EB}" destId="{E426C077-D412-4917-A3EF-E663A072C445}" srcOrd="0" destOrd="0" presId="urn:microsoft.com/office/officeart/2008/layout/LinedList"/>
    <dgm:cxn modelId="{3254F56A-22DB-41C1-956E-4F83006BE30F}" type="presParOf" srcId="{DA10F7F5-9CE4-424E-B344-E2C07DA7E1EB}" destId="{AD8A83DB-1981-4085-9675-94E2B90E4391}" srcOrd="1" destOrd="0" presId="urn:microsoft.com/office/officeart/2008/layout/LinedList"/>
    <dgm:cxn modelId="{F4F3F506-63C9-4D2B-9466-A930FC2E9087}" type="presParOf" srcId="{DA10F7F5-9CE4-424E-B344-E2C07DA7E1EB}" destId="{E9716EB3-5D94-4986-90FA-F29E9307C81C}" srcOrd="2" destOrd="0" presId="urn:microsoft.com/office/officeart/2008/layout/LinedList"/>
    <dgm:cxn modelId="{84369242-32AE-4992-9FF5-75D68CE190B5}" type="presParOf" srcId="{97702643-99F1-496E-ACE8-6A8CEFAEA261}" destId="{5018BEA4-258E-4409-B027-B177553A3A53}" srcOrd="2" destOrd="0" presId="urn:microsoft.com/office/officeart/2008/layout/LinedList"/>
    <dgm:cxn modelId="{342238A9-4931-4438-AC94-ED73F56E4E40}" type="presParOf" srcId="{97702643-99F1-496E-ACE8-6A8CEFAEA261}" destId="{3B3B6074-7C8D-496A-B9AA-7D1F78B4D89C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7F2923-E0DB-4333-BE19-C50A093612E0}">
      <dsp:nvSpPr>
        <dsp:cNvPr id="0" name=""/>
        <dsp:cNvSpPr/>
      </dsp:nvSpPr>
      <dsp:spPr>
        <a:xfrm>
          <a:off x="0" y="0"/>
          <a:ext cx="8686800" cy="0"/>
        </a:xfrm>
        <a:prstGeom prst="line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975DC60-E258-47C2-A15F-55FD11B94919}">
      <dsp:nvSpPr>
        <dsp:cNvPr id="0" name=""/>
        <dsp:cNvSpPr/>
      </dsp:nvSpPr>
      <dsp:spPr>
        <a:xfrm>
          <a:off x="0" y="0"/>
          <a:ext cx="3743655" cy="1828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Central Development Region</a:t>
          </a:r>
          <a:endParaRPr lang="en-US" sz="2800" kern="1200" dirty="0"/>
        </a:p>
      </dsp:txBody>
      <dsp:txXfrm>
        <a:off x="0" y="0"/>
        <a:ext cx="3743655" cy="1828800"/>
      </dsp:txXfrm>
    </dsp:sp>
    <dsp:sp modelId="{65A6A986-E55A-4E9C-8D92-CDB4640E0587}">
      <dsp:nvSpPr>
        <dsp:cNvPr id="0" name=""/>
        <dsp:cNvSpPr/>
      </dsp:nvSpPr>
      <dsp:spPr>
        <a:xfrm>
          <a:off x="3836164" y="83046"/>
          <a:ext cx="4841321" cy="16609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Tribhuvan</a:t>
          </a:r>
          <a:r>
            <a:rPr lang="en-US" sz="2000" kern="1200" dirty="0" smtClean="0"/>
            <a:t> University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Chitwan</a:t>
          </a:r>
          <a:r>
            <a:rPr lang="en-US" sz="2000" kern="1200" dirty="0" smtClean="0"/>
            <a:t> Medical College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Nawlaparasi</a:t>
          </a:r>
          <a:r>
            <a:rPr lang="en-US" sz="2000" kern="1200" dirty="0" smtClean="0"/>
            <a:t> Campus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3836164" y="83046"/>
        <a:ext cx="4841321" cy="1660921"/>
      </dsp:txXfrm>
    </dsp:sp>
    <dsp:sp modelId="{541F8825-88F9-4258-A753-5C27ECFF8778}">
      <dsp:nvSpPr>
        <dsp:cNvPr id="0" name=""/>
        <dsp:cNvSpPr/>
      </dsp:nvSpPr>
      <dsp:spPr>
        <a:xfrm>
          <a:off x="3733787" y="1295399"/>
          <a:ext cx="4933830" cy="0"/>
        </a:xfrm>
        <a:prstGeom prst="line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13FC98-6733-459E-97B1-2A4DCEDBE727}">
      <dsp:nvSpPr>
        <dsp:cNvPr id="0" name=""/>
        <dsp:cNvSpPr/>
      </dsp:nvSpPr>
      <dsp:spPr>
        <a:xfrm>
          <a:off x="0" y="0"/>
          <a:ext cx="8534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862023-2DBB-4A8E-8C50-8606605CEC37}">
      <dsp:nvSpPr>
        <dsp:cNvPr id="0" name=""/>
        <dsp:cNvSpPr/>
      </dsp:nvSpPr>
      <dsp:spPr>
        <a:xfrm>
          <a:off x="0" y="0"/>
          <a:ext cx="3788243" cy="203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Eastern Development Region</a:t>
          </a:r>
          <a:endParaRPr lang="en-US" sz="2800" kern="1200" dirty="0"/>
        </a:p>
      </dsp:txBody>
      <dsp:txXfrm>
        <a:off x="0" y="0"/>
        <a:ext cx="3788243" cy="2032000"/>
      </dsp:txXfrm>
    </dsp:sp>
    <dsp:sp modelId="{1206C622-707A-4752-84C6-783DD5A4CF30}">
      <dsp:nvSpPr>
        <dsp:cNvPr id="0" name=""/>
        <dsp:cNvSpPr/>
      </dsp:nvSpPr>
      <dsp:spPr>
        <a:xfrm>
          <a:off x="3877129" y="47228"/>
          <a:ext cx="4651706" cy="944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3877129" y="47228"/>
        <a:ext cx="4651706" cy="944562"/>
      </dsp:txXfrm>
    </dsp:sp>
    <dsp:sp modelId="{CD213710-2630-4061-A6DA-FF5B2301065F}">
      <dsp:nvSpPr>
        <dsp:cNvPr id="0" name=""/>
        <dsp:cNvSpPr/>
      </dsp:nvSpPr>
      <dsp:spPr>
        <a:xfrm>
          <a:off x="3733821" y="0"/>
          <a:ext cx="474059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7E0B71-73FA-42D1-A41C-098CBC8DC2A1}">
      <dsp:nvSpPr>
        <dsp:cNvPr id="0" name=""/>
        <dsp:cNvSpPr/>
      </dsp:nvSpPr>
      <dsp:spPr>
        <a:xfrm>
          <a:off x="3882693" y="380998"/>
          <a:ext cx="4651706" cy="944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B.P. </a:t>
          </a:r>
          <a:r>
            <a:rPr lang="en-US" sz="2000" kern="1200" dirty="0" err="1" smtClean="0"/>
            <a:t>Koirala</a:t>
          </a:r>
          <a:r>
            <a:rPr lang="en-US" sz="2000" kern="1200" dirty="0" smtClean="0"/>
            <a:t> Institute of Health Sciences</a:t>
          </a:r>
          <a:endParaRPr lang="en-US" sz="2000" kern="1200" dirty="0"/>
        </a:p>
      </dsp:txBody>
      <dsp:txXfrm>
        <a:off x="3882693" y="380998"/>
        <a:ext cx="4651706" cy="944562"/>
      </dsp:txXfrm>
    </dsp:sp>
    <dsp:sp modelId="{47536E27-E415-4665-9F2C-0E8B55BCA4C8}">
      <dsp:nvSpPr>
        <dsp:cNvPr id="0" name=""/>
        <dsp:cNvSpPr/>
      </dsp:nvSpPr>
      <dsp:spPr>
        <a:xfrm>
          <a:off x="3793807" y="990600"/>
          <a:ext cx="474059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9078F8-D97D-436B-86E3-43E0DB6D3960}">
      <dsp:nvSpPr>
        <dsp:cNvPr id="0" name=""/>
        <dsp:cNvSpPr/>
      </dsp:nvSpPr>
      <dsp:spPr>
        <a:xfrm>
          <a:off x="0" y="0"/>
          <a:ext cx="8534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CC0532-D7D6-477C-B567-BBFDFA8773CD}">
      <dsp:nvSpPr>
        <dsp:cNvPr id="0" name=""/>
        <dsp:cNvSpPr/>
      </dsp:nvSpPr>
      <dsp:spPr>
        <a:xfrm>
          <a:off x="0" y="0"/>
          <a:ext cx="4267200" cy="243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Western Development Region</a:t>
          </a:r>
          <a:endParaRPr lang="en-US" sz="2800" kern="1200" dirty="0"/>
        </a:p>
      </dsp:txBody>
      <dsp:txXfrm>
        <a:off x="0" y="0"/>
        <a:ext cx="4267200" cy="2438400"/>
      </dsp:txXfrm>
    </dsp:sp>
    <dsp:sp modelId="{41C48BAA-EBC5-43B1-BB35-646C7C893F59}">
      <dsp:nvSpPr>
        <dsp:cNvPr id="0" name=""/>
        <dsp:cNvSpPr/>
      </dsp:nvSpPr>
      <dsp:spPr>
        <a:xfrm>
          <a:off x="4347210" y="56673"/>
          <a:ext cx="4187189" cy="11334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Pokhara</a:t>
          </a:r>
          <a:r>
            <a:rPr lang="en-US" sz="2000" kern="1200" dirty="0" smtClean="0"/>
            <a:t> University</a:t>
          </a:r>
          <a:endParaRPr lang="en-US" sz="2000" kern="1200" dirty="0"/>
        </a:p>
      </dsp:txBody>
      <dsp:txXfrm>
        <a:off x="4347210" y="56673"/>
        <a:ext cx="4187189" cy="1133474"/>
      </dsp:txXfrm>
    </dsp:sp>
    <dsp:sp modelId="{10ADAE66-E0BD-4F78-8DB3-5CE7BFDA48CC}">
      <dsp:nvSpPr>
        <dsp:cNvPr id="0" name=""/>
        <dsp:cNvSpPr/>
      </dsp:nvSpPr>
      <dsp:spPr>
        <a:xfrm>
          <a:off x="4200503" y="0"/>
          <a:ext cx="42672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E3D2B-B46E-4BD2-AA01-87AABD0262E6}">
      <dsp:nvSpPr>
        <dsp:cNvPr id="0" name=""/>
        <dsp:cNvSpPr/>
      </dsp:nvSpPr>
      <dsp:spPr>
        <a:xfrm>
          <a:off x="4343399" y="76203"/>
          <a:ext cx="4187189" cy="11334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4343399" y="76203"/>
        <a:ext cx="4187189" cy="1133474"/>
      </dsp:txXfrm>
    </dsp:sp>
    <dsp:sp modelId="{F39DBB82-E326-4BE5-BAEA-E05E2A5EB770}">
      <dsp:nvSpPr>
        <dsp:cNvPr id="0" name=""/>
        <dsp:cNvSpPr/>
      </dsp:nvSpPr>
      <dsp:spPr>
        <a:xfrm>
          <a:off x="4190987" y="838200"/>
          <a:ext cx="42672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1D8CA3-D6F5-48C9-9D0F-75D181244CFD}">
      <dsp:nvSpPr>
        <dsp:cNvPr id="0" name=""/>
        <dsp:cNvSpPr/>
      </dsp:nvSpPr>
      <dsp:spPr>
        <a:xfrm>
          <a:off x="0" y="0"/>
          <a:ext cx="8382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E5BE2F-FCFD-4D19-A846-E14FE91B0740}">
      <dsp:nvSpPr>
        <dsp:cNvPr id="0" name=""/>
        <dsp:cNvSpPr/>
      </dsp:nvSpPr>
      <dsp:spPr>
        <a:xfrm>
          <a:off x="0" y="0"/>
          <a:ext cx="4349225" cy="129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Mid-Western Development Region</a:t>
          </a:r>
          <a:endParaRPr lang="en-US" sz="2800" kern="1200" dirty="0"/>
        </a:p>
      </dsp:txBody>
      <dsp:txXfrm>
        <a:off x="0" y="0"/>
        <a:ext cx="4349225" cy="1295400"/>
      </dsp:txXfrm>
    </dsp:sp>
    <dsp:sp modelId="{AD8A83DB-1981-4085-9675-94E2B90E4391}">
      <dsp:nvSpPr>
        <dsp:cNvPr id="0" name=""/>
        <dsp:cNvSpPr/>
      </dsp:nvSpPr>
      <dsp:spPr>
        <a:xfrm>
          <a:off x="4424613" y="58824"/>
          <a:ext cx="3945351" cy="1176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Nepalgunj Medical College</a:t>
          </a:r>
          <a:endParaRPr lang="en-US" sz="2000" kern="1200" dirty="0"/>
        </a:p>
      </dsp:txBody>
      <dsp:txXfrm>
        <a:off x="4424613" y="58824"/>
        <a:ext cx="3945351" cy="1176486"/>
      </dsp:txXfrm>
    </dsp:sp>
    <dsp:sp modelId="{5018BEA4-258E-4409-B027-B177553A3A53}">
      <dsp:nvSpPr>
        <dsp:cNvPr id="0" name=""/>
        <dsp:cNvSpPr/>
      </dsp:nvSpPr>
      <dsp:spPr>
        <a:xfrm>
          <a:off x="4343395" y="762000"/>
          <a:ext cx="40207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0A47-7CBC-45CC-BAD2-91FE56E4E61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72C0-A4EA-4FBC-B294-E9CB9A7A68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0A47-7CBC-45CC-BAD2-91FE56E4E61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72C0-A4EA-4FBC-B294-E9CB9A7A68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0A47-7CBC-45CC-BAD2-91FE56E4E61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72C0-A4EA-4FBC-B294-E9CB9A7A68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0A47-7CBC-45CC-BAD2-91FE56E4E61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72C0-A4EA-4FBC-B294-E9CB9A7A68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0A47-7CBC-45CC-BAD2-91FE56E4E61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72C0-A4EA-4FBC-B294-E9CB9A7A68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0A47-7CBC-45CC-BAD2-91FE56E4E61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72C0-A4EA-4FBC-B294-E9CB9A7A68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0A47-7CBC-45CC-BAD2-91FE56E4E61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72C0-A4EA-4FBC-B294-E9CB9A7A68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0A47-7CBC-45CC-BAD2-91FE56E4E61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72C0-A4EA-4FBC-B294-E9CB9A7A68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0A47-7CBC-45CC-BAD2-91FE56E4E61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72C0-A4EA-4FBC-B294-E9CB9A7A68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0A47-7CBC-45CC-BAD2-91FE56E4E61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72C0-A4EA-4FBC-B294-E9CB9A7A68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0A47-7CBC-45CC-BAD2-91FE56E4E61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72C0-A4EA-4FBC-B294-E9CB9A7A68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7880A47-7CBC-45CC-BAD2-91FE56E4E61C}" type="datetimeFigureOut">
              <a:rPr lang="en-US" smtClean="0"/>
              <a:pPr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AF172C0-A4EA-4FBC-B294-E9CB9A7A68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2.jpe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14.jpe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13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105400"/>
            <a:ext cx="5637010" cy="121920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n-US" sz="3400" dirty="0" smtClean="0"/>
              <a:t>Dr. Roshan Karn</a:t>
            </a:r>
          </a:p>
          <a:p>
            <a:pPr algn="ctr"/>
            <a:r>
              <a:rPr lang="en-US" sz="3400" dirty="0" smtClean="0"/>
              <a:t>Director</a:t>
            </a:r>
          </a:p>
          <a:p>
            <a:pPr algn="ctr"/>
            <a:r>
              <a:rPr lang="en-US" sz="3400" dirty="0" smtClean="0"/>
              <a:t>Open Access Nepal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609600"/>
            <a:ext cx="7175351" cy="1793167"/>
          </a:xfrm>
        </p:spPr>
        <p:txBody>
          <a:bodyPr/>
          <a:lstStyle/>
          <a:p>
            <a:pPr algn="ctr"/>
            <a:r>
              <a:rPr lang="en-US" dirty="0" smtClean="0"/>
              <a:t>OPEN ACCESS IN NEPAL</a:t>
            </a:r>
            <a:endParaRPr lang="en-US" dirty="0"/>
          </a:p>
        </p:txBody>
      </p:sp>
      <p:pic>
        <p:nvPicPr>
          <p:cNvPr id="5" name="Picture 2" descr="C:\Users\Roshan\Desktop\OANepal\Logo\Logo_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438400"/>
            <a:ext cx="24384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5004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4300" y="6220691"/>
            <a:ext cx="8915400" cy="533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Participants during the Open Access Week Event 2014</a:t>
            </a:r>
            <a:endParaRPr lang="en-US" sz="2400" dirty="0"/>
          </a:p>
        </p:txBody>
      </p:sp>
      <p:pic>
        <p:nvPicPr>
          <p:cNvPr id="7" name="Picture 2" descr="E:\open access conf 20th oct 2014\IMG_44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301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open access conf 20th oct 2014\OA Week\WP_20141020_13_58_11_P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241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open access conf 20th oct 2014\OA Week\WP_20141021_11_55_32_P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54" y="13855"/>
            <a:ext cx="4447309" cy="333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E:\open access conf 20th oct 2014\OA Week\WP_20141021_11_55_50_Pr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3855"/>
            <a:ext cx="4537363" cy="333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E:\open access conf 20th oct 2014\OA Week\WP_20141021_14_27_54_Pr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563" y="3657600"/>
            <a:ext cx="4461163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E:\open access conf 20th oct 2014\OA Week\WP_20141021_14_29_37_Pr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5071" y="3657600"/>
            <a:ext cx="4544291" cy="308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112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5800" y="1600201"/>
            <a:ext cx="7772400" cy="4334464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Open Access Nepal launched a 6 month long project called “Open Access: Greater Reach for Research” in 2015</a:t>
            </a:r>
          </a:p>
          <a:p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All the development regions were targeted during this project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Open Access advocacy campaigns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were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done in major universities and campuses within each development region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914400" y="228600"/>
            <a:ext cx="7175351" cy="1793167"/>
          </a:xfrm>
        </p:spPr>
        <p:txBody>
          <a:bodyPr/>
          <a:lstStyle/>
          <a:p>
            <a:pPr algn="ctr"/>
            <a:r>
              <a:rPr lang="en-US" dirty="0" smtClean="0"/>
              <a:t>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6587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2377963277"/>
              </p:ext>
            </p:extLst>
          </p:nvPr>
        </p:nvGraphicFramePr>
        <p:xfrm>
          <a:off x="228600" y="152400"/>
          <a:ext cx="8686800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506242775"/>
              </p:ext>
            </p:extLst>
          </p:nvPr>
        </p:nvGraphicFramePr>
        <p:xfrm>
          <a:off x="381000" y="3505200"/>
          <a:ext cx="8534400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8" name="Picture 4" descr="http://lgcdp.gov.np/maps/Region_Map/Central_Dev_Region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3581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lgcdp.gov.np/maps/Region_Map/Eastern_Dev_Region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19600"/>
            <a:ext cx="3505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309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480666685"/>
              </p:ext>
            </p:extLst>
          </p:nvPr>
        </p:nvGraphicFramePr>
        <p:xfrm>
          <a:off x="381000" y="152400"/>
          <a:ext cx="8534400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3575630414"/>
              </p:ext>
            </p:extLst>
          </p:nvPr>
        </p:nvGraphicFramePr>
        <p:xfrm>
          <a:off x="380999" y="3429000"/>
          <a:ext cx="8382000" cy="129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 descr="http://lgcdp.gov.np/maps/Region_Map/Western_Dev_Region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426" y="1066800"/>
            <a:ext cx="4230573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lgcdp.gov.np/maps/Region_Map/Mid_Western_Dev_Region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426" y="4419599"/>
            <a:ext cx="4001974" cy="243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70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1066801"/>
            <a:ext cx="8077200" cy="4867864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 team of 7 members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travelled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one institute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at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end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of each month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It’s a 2 day event in each university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Day1: Orientation about Open Access, Open Educational Resources, Open Data and Open Access Repository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Day2: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Workshops on topics such as Open Access Advocacy at local level, OER, Open Policy,  Finding and Accessing Open Resources, Issues and Challenges related to Open Access and Digital Repository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819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Roshan\Desktop\OPEN PHOTOS\IMG_83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19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Roshan\Desktop\OPEN\OPEN EVENTS 2015\PHOTOS KCM\IMG_69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0"/>
            <a:ext cx="4724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6587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Roshan\Desktop\OPEN\OPEN EVENTS 2015\PHOTOS KCM\IMG_69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6721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Roshan\Desktop\OPEN PHOTOS\10412009_813397135349663_8988818594594039101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0039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Roshan\Desktop\addtext_com_MDIwMTU5NDc3M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28600"/>
            <a:ext cx="5343525" cy="637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632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Roshan\Desktop\OPEN PHOTOS\Selected Photos\IMG_87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7463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Roshan\Desktop\OPEN PHOTOS\Selected Photos\IMG_88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300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09600" y="990600"/>
            <a:ext cx="8153400" cy="5791200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/>
              <a:t> A project titled “Open Access: Starting out in Research” will begin next week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dirty="0" smtClean="0"/>
              <a:t>Research training programs will be conducted for 3 times in in collaboration with the Govt. of Nepal (Nepal Health Research Council)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dirty="0" smtClean="0"/>
              <a:t>Research </a:t>
            </a:r>
            <a:r>
              <a:rPr lang="en-GB" dirty="0" smtClean="0"/>
              <a:t>training </a:t>
            </a:r>
            <a:r>
              <a:rPr lang="en-GB" dirty="0"/>
              <a:t>will be offered in two modules (Module 1 lasting for 2 days and Module 2 lasting for 1 day). There will be a gap of 10 days between each module</a:t>
            </a:r>
            <a:r>
              <a:rPr lang="en-GB" dirty="0" smtClean="0"/>
              <a:t>.</a:t>
            </a:r>
          </a:p>
          <a:p>
            <a:pPr marL="342900" indent="-342900">
              <a:buFont typeface="Wingdings" pitchFamily="2" charset="2"/>
              <a:buChar char="Ø"/>
            </a:pPr>
            <a:endParaRPr lang="en-GB" dirty="0"/>
          </a:p>
          <a:p>
            <a:pPr marL="342900" indent="-342900">
              <a:buFont typeface="Wingdings" pitchFamily="2" charset="2"/>
              <a:buChar char="Ø"/>
            </a:pPr>
            <a:r>
              <a:rPr lang="en-GB" dirty="0"/>
              <a:t>The gap between the modules is intended to provide the participants time to use and develop the skills taught during Days 1 and 2 of Module 1, and to spend time developing a research question and start to formulate a proposal.</a:t>
            </a:r>
            <a:endParaRPr lang="en-US" dirty="0"/>
          </a:p>
          <a:p>
            <a:pPr marL="342900" indent="-342900">
              <a:buFont typeface="Wingdings" pitchFamily="2" charset="2"/>
              <a:buChar char="Ø"/>
            </a:pPr>
            <a:endParaRPr lang="en-US" dirty="0"/>
          </a:p>
          <a:p>
            <a:pPr marL="342900" indent="-342900"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793167"/>
          </a:xfrm>
        </p:spPr>
        <p:txBody>
          <a:bodyPr/>
          <a:lstStyle/>
          <a:p>
            <a:pPr algn="ctr"/>
            <a:r>
              <a:rPr lang="en-US" dirty="0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9760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en-GB" u="sng" dirty="0">
                <a:solidFill>
                  <a:srgbClr val="FF0000"/>
                </a:solidFill>
              </a:rPr>
              <a:t>Module 1 (Day 1 and 2)</a:t>
            </a:r>
            <a:endParaRPr lang="en-US" u="sng" dirty="0">
              <a:solidFill>
                <a:srgbClr val="FF0000"/>
              </a:solidFill>
            </a:endParaRPr>
          </a:p>
          <a:p>
            <a:pPr algn="ctr"/>
            <a:r>
              <a:rPr lang="en-GB" u="sng" dirty="0">
                <a:solidFill>
                  <a:srgbClr val="FF0000"/>
                </a:solidFill>
              </a:rPr>
              <a:t> </a:t>
            </a:r>
            <a:endParaRPr lang="en-US" u="sng" dirty="0">
              <a:solidFill>
                <a:srgbClr val="FF0000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GB" dirty="0"/>
              <a:t>Searching the Literature ( OPEN LITERATURE)</a:t>
            </a:r>
            <a:endParaRPr lang="en-US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dirty="0"/>
              <a:t>Understanding statistics</a:t>
            </a:r>
            <a:endParaRPr lang="en-US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dirty="0"/>
              <a:t>Critical Appraisal</a:t>
            </a:r>
            <a:endParaRPr lang="en-US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dirty="0"/>
              <a:t>Obtaining ethical approval</a:t>
            </a:r>
            <a:endParaRPr lang="en-US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dirty="0"/>
              <a:t>Writing research protocol</a:t>
            </a:r>
            <a:endParaRPr lang="en-US" dirty="0"/>
          </a:p>
          <a:p>
            <a:r>
              <a:rPr lang="en-GB" dirty="0"/>
              <a:t> </a:t>
            </a:r>
            <a:endParaRPr lang="en-US" dirty="0"/>
          </a:p>
          <a:p>
            <a:pPr algn="ctr"/>
            <a:r>
              <a:rPr lang="en-GB" u="sng" dirty="0">
                <a:solidFill>
                  <a:srgbClr val="FF0000"/>
                </a:solidFill>
              </a:rPr>
              <a:t>Module 2 (1 day after a gap of 10 days from Module 1)</a:t>
            </a:r>
            <a:endParaRPr lang="en-US" u="sng" dirty="0">
              <a:solidFill>
                <a:srgbClr val="FF0000"/>
              </a:solidFill>
            </a:endParaRPr>
          </a:p>
          <a:p>
            <a:r>
              <a:rPr lang="en-GB" dirty="0"/>
              <a:t> </a:t>
            </a:r>
            <a:endParaRPr lang="en-US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dirty="0"/>
              <a:t>Selecting robust outcome measures</a:t>
            </a:r>
            <a:endParaRPr lang="en-US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dirty="0"/>
              <a:t>Using and developing a questionnaire</a:t>
            </a:r>
            <a:endParaRPr lang="en-US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dirty="0"/>
              <a:t>Getting Research funding</a:t>
            </a:r>
            <a:endParaRPr lang="en-US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GB" dirty="0"/>
              <a:t>Disseminating research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3196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8686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OPEN ACCESS WEEK 2016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NTC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914400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38200" y="-228600"/>
            <a:ext cx="108204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711" y="0"/>
            <a:ext cx="1219795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ineinbemus.com/wp-content/uploads/2015/10/thankyou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2084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990600" y="1524000"/>
            <a:ext cx="7543799" cy="4800599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n-US" dirty="0"/>
              <a:t>Open Access Nepal is an autonomous, non political, non profit and non governmental organization.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US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dirty="0"/>
              <a:t>OA Nepal is the official student chapter of Right to Research Coalition in Nepal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US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dirty="0"/>
              <a:t>Includes members from different streams of education (medicine, engineering, accountancy, public health)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US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dirty="0"/>
              <a:t>With the central chapter based at Institute of Medicine, OA Nepal has local chapters in 3 universities, </a:t>
            </a:r>
            <a:r>
              <a:rPr lang="en-US" dirty="0" smtClean="0"/>
              <a:t>17 </a:t>
            </a:r>
            <a:r>
              <a:rPr lang="en-US" dirty="0"/>
              <a:t>medical colleges and </a:t>
            </a:r>
            <a:r>
              <a:rPr lang="en-US" dirty="0" smtClean="0"/>
              <a:t>2 </a:t>
            </a:r>
            <a:r>
              <a:rPr lang="en-US" dirty="0"/>
              <a:t>engineering </a:t>
            </a:r>
            <a:r>
              <a:rPr lang="en-US" dirty="0" smtClean="0"/>
              <a:t>universities</a:t>
            </a:r>
            <a:endParaRPr lang="en-US" dirty="0"/>
          </a:p>
          <a:p>
            <a:pPr marL="342900" indent="-342900"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914400" y="381001"/>
            <a:ext cx="7175351" cy="1219200"/>
          </a:xfrm>
        </p:spPr>
        <p:txBody>
          <a:bodyPr/>
          <a:lstStyle/>
          <a:p>
            <a:pPr algn="ctr"/>
            <a:r>
              <a:rPr lang="en-US" sz="2800" dirty="0" smtClean="0"/>
              <a:t>INTRODUCTION TO OPEN ACCESS NEPAL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28990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38200" y="1752600"/>
            <a:ext cx="7315199" cy="5401264"/>
          </a:xfrm>
        </p:spPr>
        <p:txBody>
          <a:bodyPr/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n-US" dirty="0"/>
              <a:t>The main objective of Open Access Nepal is to promote the principles and policies of open </a:t>
            </a:r>
            <a:r>
              <a:rPr lang="en-US" dirty="0" smtClean="0"/>
              <a:t>access, open education and open data </a:t>
            </a:r>
            <a:r>
              <a:rPr lang="en-US" dirty="0"/>
              <a:t>throughout the country 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US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dirty="0"/>
              <a:t>The ultimate goal of OA Nepal is to come up with a concrete national policy related to OA.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8166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38200" y="1752600"/>
            <a:ext cx="7620000" cy="5105400"/>
          </a:xfrm>
        </p:spPr>
        <p:txBody>
          <a:bodyPr>
            <a:normAutofit fontScale="92500" lnSpcReduction="10000"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n-US" dirty="0"/>
              <a:t>We have organized series of official and unofficial meetings with the librarians of universities, government officials </a:t>
            </a:r>
            <a:r>
              <a:rPr lang="en-US" dirty="0" smtClean="0"/>
              <a:t>and policy makers from </a:t>
            </a:r>
            <a:r>
              <a:rPr lang="en-US" dirty="0"/>
              <a:t>the Ministry of Health and Population as well as the Ministry of Education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US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dirty="0"/>
              <a:t>We have successfully organized talk programs with students, researchers, faculty heads, professors, deans and campus chiefs from different universities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US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dirty="0"/>
              <a:t>We have collaborated with Nepal Medical Students’ Society (NMSS</a:t>
            </a:r>
            <a:r>
              <a:rPr lang="en-US" dirty="0" smtClean="0"/>
              <a:t>), Open Knowledge Foundation (OKF), Wikipedia Nepal, </a:t>
            </a:r>
            <a:r>
              <a:rPr lang="en-US" dirty="0" err="1" smtClean="0"/>
              <a:t>Tribhuwan</a:t>
            </a:r>
            <a:r>
              <a:rPr lang="en-US" dirty="0" smtClean="0"/>
              <a:t> University Central Library (TUCL), Nepal Library Information Consortium (NELIC), Nepal Health Research Council (NHRC), Right to Research Coalition (R2RC), Electronic Information for Libraries (EIFL), OCSDNET and INASP.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38200" y="304800"/>
            <a:ext cx="7175351" cy="1793167"/>
          </a:xfrm>
        </p:spPr>
        <p:txBody>
          <a:bodyPr/>
          <a:lstStyle/>
          <a:p>
            <a:pPr algn="ctr"/>
            <a:r>
              <a:rPr lang="en-US" sz="3600" dirty="0" smtClean="0"/>
              <a:t>What have we achieved so far?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30432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731520"/>
            <a:ext cx="7467600" cy="384048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/>
              <a:t> We have drafted a national Open Access Policy in collaboration with EIFL, CC, TUCL and MOE.</a:t>
            </a:r>
          </a:p>
          <a:p>
            <a:pPr algn="just">
              <a:buFont typeface="Wingdings" pitchFamily="2" charset="2"/>
              <a:buChar char="Ø"/>
            </a:pPr>
            <a:endParaRPr lang="en-US" dirty="0" smtClean="0"/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Successful in capacity building of students around the country, enabling them to do independent open access events.</a:t>
            </a:r>
          </a:p>
          <a:p>
            <a:pPr algn="just">
              <a:buFont typeface="Wingdings" pitchFamily="2" charset="2"/>
              <a:buChar char="Ø"/>
            </a:pPr>
            <a:endParaRPr lang="en-US" dirty="0" smtClean="0"/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In 2016, we were successful in developing an institutional open access policy in Nepal.</a:t>
            </a:r>
          </a:p>
          <a:p>
            <a:pPr algn="just"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914400" y="1371600"/>
            <a:ext cx="7620000" cy="4952999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n-US" dirty="0"/>
              <a:t>International Open Access Week 2014 in Nepal</a:t>
            </a:r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Day 1: Conference on “ Introduction to Open Access, Open Educational Resources and Open Data”</a:t>
            </a:r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Day 2: Workshops on Open Access, Open Science and Collaborative Research and Open Data</a:t>
            </a:r>
          </a:p>
          <a:p>
            <a:pPr marL="411480" lvl="1" algn="just"/>
            <a:r>
              <a:rPr lang="en-US" dirty="0"/>
              <a:t>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/>
              <a:t>Chief Guest: </a:t>
            </a:r>
            <a:r>
              <a:rPr lang="en-US" dirty="0" err="1"/>
              <a:t>Iryna</a:t>
            </a:r>
            <a:r>
              <a:rPr lang="en-US" dirty="0"/>
              <a:t> </a:t>
            </a:r>
            <a:r>
              <a:rPr lang="en-US" dirty="0" err="1"/>
              <a:t>Kuchma</a:t>
            </a:r>
            <a:r>
              <a:rPr lang="en-US" dirty="0"/>
              <a:t> (Open Access </a:t>
            </a:r>
            <a:r>
              <a:rPr lang="en-US" dirty="0" err="1"/>
              <a:t>Programme</a:t>
            </a:r>
            <a:r>
              <a:rPr lang="en-US" dirty="0"/>
              <a:t> Manager – EIFL)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/>
              <a:t>Speakers from different organizations including government officials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/>
              <a:t>Alliance with Open Knowledge Foundation Network and Open Nepal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914400" y="228600"/>
            <a:ext cx="7175351" cy="1793167"/>
          </a:xfrm>
        </p:spPr>
        <p:txBody>
          <a:bodyPr/>
          <a:lstStyle/>
          <a:p>
            <a:pPr algn="ctr"/>
            <a:r>
              <a:rPr lang="en-US" dirty="0" smtClean="0"/>
              <a:t>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3804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open access conf 20th oct 2014\IMG_43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0782" y="0"/>
            <a:ext cx="916478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7348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open access conf 20th oct 2014\IMG_43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1843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475</TotalTime>
  <Words>680</Words>
  <Application>Microsoft Office PowerPoint</Application>
  <PresentationFormat>On-screen Show (4:3)</PresentationFormat>
  <Paragraphs>81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Slipstream</vt:lpstr>
      <vt:lpstr>OPEN ACCESS IN NEPAL</vt:lpstr>
      <vt:lpstr>Slide 2</vt:lpstr>
      <vt:lpstr>INTRODUCTION TO OPEN ACCESS NEPAL</vt:lpstr>
      <vt:lpstr>Slide 4</vt:lpstr>
      <vt:lpstr>What have we achieved so far?</vt:lpstr>
      <vt:lpstr>Slide 6</vt:lpstr>
      <vt:lpstr>2014</vt:lpstr>
      <vt:lpstr>Slide 8</vt:lpstr>
      <vt:lpstr>Slide 9</vt:lpstr>
      <vt:lpstr>Participants during the Open Access Week Event 2014</vt:lpstr>
      <vt:lpstr>Slide 11</vt:lpstr>
      <vt:lpstr>Slide 12</vt:lpstr>
      <vt:lpstr>2015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2016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Roshan</dc:creator>
  <cp:lastModifiedBy>NTC</cp:lastModifiedBy>
  <cp:revision>24</cp:revision>
  <dcterms:created xsi:type="dcterms:W3CDTF">2016-03-05T06:14:02Z</dcterms:created>
  <dcterms:modified xsi:type="dcterms:W3CDTF">2016-12-07T12:03:25Z</dcterms:modified>
</cp:coreProperties>
</file>