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1.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2"/>
  </p:notesMasterIdLst>
  <p:sldIdLst>
    <p:sldId id="343" r:id="rId5"/>
    <p:sldId id="385" r:id="rId6"/>
    <p:sldId id="278" r:id="rId7"/>
    <p:sldId id="344" r:id="rId8"/>
    <p:sldId id="384" r:id="rId9"/>
    <p:sldId id="284" r:id="rId10"/>
    <p:sldId id="330" r:id="rId11"/>
    <p:sldId id="353" r:id="rId12"/>
    <p:sldId id="319" r:id="rId13"/>
    <p:sldId id="398" r:id="rId14"/>
    <p:sldId id="388" r:id="rId15"/>
    <p:sldId id="387" r:id="rId16"/>
    <p:sldId id="392" r:id="rId17"/>
    <p:sldId id="405" r:id="rId18"/>
    <p:sldId id="390" r:id="rId19"/>
    <p:sldId id="386" r:id="rId20"/>
    <p:sldId id="394" r:id="rId21"/>
    <p:sldId id="399" r:id="rId22"/>
    <p:sldId id="393" r:id="rId23"/>
    <p:sldId id="256" r:id="rId24"/>
    <p:sldId id="395" r:id="rId25"/>
    <p:sldId id="401" r:id="rId26"/>
    <p:sldId id="402" r:id="rId27"/>
    <p:sldId id="396" r:id="rId28"/>
    <p:sldId id="403" r:id="rId29"/>
    <p:sldId id="397" r:id="rId30"/>
    <p:sldId id="40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BFDB17-3C3F-75AC-DA5C-897F119FAC79}" v="19" dt="2024-02-27T11:50:13.179"/>
    <p1510:client id="{9E5230AF-B61C-463A-8527-975C8393CCD8}" v="1062" dt="2024-02-28T11:46:17.942"/>
    <p1510:client id="{DBFDDCEB-11B8-BEF3-5E8E-E0CE0F400BAD}" v="254" dt="2024-02-28T09:47:50.38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elle Willmers" userId="S::01418082@wf.uct.ac.za::11449977-591e-4f0b-823a-e7627c7fee8c" providerId="AD" clId="Web-{73BFDB17-3C3F-75AC-DA5C-897F119FAC79}"/>
    <pc:docChg chg="modSld">
      <pc:chgData name="Michelle Willmers" userId="S::01418082@wf.uct.ac.za::11449977-591e-4f0b-823a-e7627c7fee8c" providerId="AD" clId="Web-{73BFDB17-3C3F-75AC-DA5C-897F119FAC79}" dt="2024-02-27T11:50:13.179" v="18" actId="20577"/>
      <pc:docMkLst>
        <pc:docMk/>
      </pc:docMkLst>
      <pc:sldChg chg="delSp modSp">
        <pc:chgData name="Michelle Willmers" userId="S::01418082@wf.uct.ac.za::11449977-591e-4f0b-823a-e7627c7fee8c" providerId="AD" clId="Web-{73BFDB17-3C3F-75AC-DA5C-897F119FAC79}" dt="2024-02-27T11:50:13.179" v="18" actId="20577"/>
        <pc:sldMkLst>
          <pc:docMk/>
          <pc:sldMk cId="2868485838" sldId="398"/>
        </pc:sldMkLst>
        <pc:spChg chg="del">
          <ac:chgData name="Michelle Willmers" userId="S::01418082@wf.uct.ac.za::11449977-591e-4f0b-823a-e7627c7fee8c" providerId="AD" clId="Web-{73BFDB17-3C3F-75AC-DA5C-897F119FAC79}" dt="2024-02-27T11:49:09.475" v="0"/>
          <ac:spMkLst>
            <pc:docMk/>
            <pc:sldMk cId="2868485838" sldId="398"/>
            <ac:spMk id="2" creationId="{1EBF3962-2303-CC5A-472B-BC74BB54EA97}"/>
          </ac:spMkLst>
        </pc:spChg>
        <pc:spChg chg="mod">
          <ac:chgData name="Michelle Willmers" userId="S::01418082@wf.uct.ac.za::11449977-591e-4f0b-823a-e7627c7fee8c" providerId="AD" clId="Web-{73BFDB17-3C3F-75AC-DA5C-897F119FAC79}" dt="2024-02-27T11:50:13.179" v="18" actId="20577"/>
          <ac:spMkLst>
            <pc:docMk/>
            <pc:sldMk cId="2868485838" sldId="398"/>
            <ac:spMk id="3" creationId="{3A48C2C5-F270-BDBD-D8E0-37C7D1D0DAF7}"/>
          </ac:spMkLst>
        </pc:spChg>
      </pc:sldChg>
    </pc:docChg>
  </pc:docChgLst>
  <pc:docChgLst>
    <pc:chgData name="Glenda Cox" userId="S::01359752@wf.uct.ac.za::1a95f6b0-d73e-4d12-bb8e-c729f21f1887" providerId="AD" clId="Web-{DBFDDCEB-11B8-BEF3-5E8E-E0CE0F400BAD}"/>
    <pc:docChg chg="delSld modSld sldOrd">
      <pc:chgData name="Glenda Cox" userId="S::01359752@wf.uct.ac.za::1a95f6b0-d73e-4d12-bb8e-c729f21f1887" providerId="AD" clId="Web-{DBFDDCEB-11B8-BEF3-5E8E-E0CE0F400BAD}" dt="2024-02-28T09:47:49.668" v="243" actId="20577"/>
      <pc:docMkLst>
        <pc:docMk/>
      </pc:docMkLst>
      <pc:sldChg chg="modSp">
        <pc:chgData name="Glenda Cox" userId="S::01359752@wf.uct.ac.za::1a95f6b0-d73e-4d12-bb8e-c729f21f1887" providerId="AD" clId="Web-{DBFDDCEB-11B8-BEF3-5E8E-E0CE0F400BAD}" dt="2024-02-28T08:40:31.514" v="15" actId="20577"/>
        <pc:sldMkLst>
          <pc:docMk/>
          <pc:sldMk cId="4115235783" sldId="344"/>
        </pc:sldMkLst>
        <pc:spChg chg="mod">
          <ac:chgData name="Glenda Cox" userId="S::01359752@wf.uct.ac.za::1a95f6b0-d73e-4d12-bb8e-c729f21f1887" providerId="AD" clId="Web-{DBFDDCEB-11B8-BEF3-5E8E-E0CE0F400BAD}" dt="2024-02-28T08:40:31.514" v="15" actId="20577"/>
          <ac:spMkLst>
            <pc:docMk/>
            <pc:sldMk cId="4115235783" sldId="344"/>
            <ac:spMk id="150" creationId="{00000000-0000-0000-0000-000000000000}"/>
          </ac:spMkLst>
        </pc:spChg>
      </pc:sldChg>
      <pc:sldChg chg="ord">
        <pc:chgData name="Glenda Cox" userId="S::01359752@wf.uct.ac.za::1a95f6b0-d73e-4d12-bb8e-c729f21f1887" providerId="AD" clId="Web-{DBFDDCEB-11B8-BEF3-5E8E-E0CE0F400BAD}" dt="2024-02-28T09:37:58.573" v="238"/>
        <pc:sldMkLst>
          <pc:docMk/>
          <pc:sldMk cId="1231895149" sldId="384"/>
        </pc:sldMkLst>
      </pc:sldChg>
      <pc:sldChg chg="addSp delSp modSp mod modClrScheme chgLayout">
        <pc:chgData name="Glenda Cox" userId="S::01359752@wf.uct.ac.za::1a95f6b0-d73e-4d12-bb8e-c729f21f1887" providerId="AD" clId="Web-{DBFDDCEB-11B8-BEF3-5E8E-E0CE0F400BAD}" dt="2024-02-28T09:27:05.681" v="192" actId="14100"/>
        <pc:sldMkLst>
          <pc:docMk/>
          <pc:sldMk cId="3714304792" sldId="393"/>
        </pc:sldMkLst>
        <pc:spChg chg="mod ord">
          <ac:chgData name="Glenda Cox" userId="S::01359752@wf.uct.ac.za::1a95f6b0-d73e-4d12-bb8e-c729f21f1887" providerId="AD" clId="Web-{DBFDDCEB-11B8-BEF3-5E8E-E0CE0F400BAD}" dt="2024-02-28T09:26:38.727" v="188"/>
          <ac:spMkLst>
            <pc:docMk/>
            <pc:sldMk cId="3714304792" sldId="393"/>
            <ac:spMk id="2" creationId="{72448048-D9E8-31E9-33F9-7C9400BF2FCF}"/>
          </ac:spMkLst>
        </pc:spChg>
        <pc:spChg chg="add mod ord">
          <ac:chgData name="Glenda Cox" userId="S::01359752@wf.uct.ac.za::1a95f6b0-d73e-4d12-bb8e-c729f21f1887" providerId="AD" clId="Web-{DBFDDCEB-11B8-BEF3-5E8E-E0CE0F400BAD}" dt="2024-02-28T09:26:38.727" v="188"/>
          <ac:spMkLst>
            <pc:docMk/>
            <pc:sldMk cId="3714304792" sldId="393"/>
            <ac:spMk id="3" creationId="{F7B88FE4-022F-0921-CD08-C34F2A674800}"/>
          </ac:spMkLst>
        </pc:spChg>
        <pc:spChg chg="mod">
          <ac:chgData name="Glenda Cox" userId="S::01359752@wf.uct.ac.za::1a95f6b0-d73e-4d12-bb8e-c729f21f1887" providerId="AD" clId="Web-{DBFDDCEB-11B8-BEF3-5E8E-E0CE0F400BAD}" dt="2024-02-28T09:27:05.681" v="192" actId="14100"/>
          <ac:spMkLst>
            <pc:docMk/>
            <pc:sldMk cId="3714304792" sldId="393"/>
            <ac:spMk id="5" creationId="{214B9C76-EB5C-A237-80D5-9E92FE2FA7D2}"/>
          </ac:spMkLst>
        </pc:spChg>
        <pc:spChg chg="add del mod ord">
          <ac:chgData name="Glenda Cox" userId="S::01359752@wf.uct.ac.za::1a95f6b0-d73e-4d12-bb8e-c729f21f1887" providerId="AD" clId="Web-{DBFDDCEB-11B8-BEF3-5E8E-E0CE0F400BAD}" dt="2024-02-28T09:26:38.727" v="188"/>
          <ac:spMkLst>
            <pc:docMk/>
            <pc:sldMk cId="3714304792" sldId="393"/>
            <ac:spMk id="6" creationId="{9CD09505-2E97-5B7E-4930-E4E520484F9F}"/>
          </ac:spMkLst>
        </pc:spChg>
        <pc:graphicFrameChg chg="mod modGraphic">
          <ac:chgData name="Glenda Cox" userId="S::01359752@wf.uct.ac.za::1a95f6b0-d73e-4d12-bb8e-c729f21f1887" providerId="AD" clId="Web-{DBFDDCEB-11B8-BEF3-5E8E-E0CE0F400BAD}" dt="2024-02-28T09:27:00.915" v="191" actId="1076"/>
          <ac:graphicFrameMkLst>
            <pc:docMk/>
            <pc:sldMk cId="3714304792" sldId="393"/>
            <ac:graphicFrameMk id="4" creationId="{776DBB06-5BCF-B342-0429-C69E1CFC33FC}"/>
          </ac:graphicFrameMkLst>
        </pc:graphicFrameChg>
      </pc:sldChg>
      <pc:sldChg chg="modSp">
        <pc:chgData name="Glenda Cox" userId="S::01359752@wf.uct.ac.za::1a95f6b0-d73e-4d12-bb8e-c729f21f1887" providerId="AD" clId="Web-{DBFDDCEB-11B8-BEF3-5E8E-E0CE0F400BAD}" dt="2024-02-28T08:49:08.574" v="17" actId="20577"/>
        <pc:sldMkLst>
          <pc:docMk/>
          <pc:sldMk cId="567068866" sldId="395"/>
        </pc:sldMkLst>
        <pc:spChg chg="mod">
          <ac:chgData name="Glenda Cox" userId="S::01359752@wf.uct.ac.za::1a95f6b0-d73e-4d12-bb8e-c729f21f1887" providerId="AD" clId="Web-{DBFDDCEB-11B8-BEF3-5E8E-E0CE0F400BAD}" dt="2024-02-28T08:49:08.574" v="17" actId="20577"/>
          <ac:spMkLst>
            <pc:docMk/>
            <pc:sldMk cId="567068866" sldId="395"/>
            <ac:spMk id="3" creationId="{DC582A46-8B8C-24B8-BA85-4C511F9B95DD}"/>
          </ac:spMkLst>
        </pc:spChg>
      </pc:sldChg>
      <pc:sldChg chg="modSp">
        <pc:chgData name="Glenda Cox" userId="S::01359752@wf.uct.ac.za::1a95f6b0-d73e-4d12-bb8e-c729f21f1887" providerId="AD" clId="Web-{DBFDDCEB-11B8-BEF3-5E8E-E0CE0F400BAD}" dt="2024-02-28T09:28:53.996" v="213" actId="20577"/>
        <pc:sldMkLst>
          <pc:docMk/>
          <pc:sldMk cId="935567681" sldId="396"/>
        </pc:sldMkLst>
        <pc:spChg chg="mod">
          <ac:chgData name="Glenda Cox" userId="S::01359752@wf.uct.ac.za::1a95f6b0-d73e-4d12-bb8e-c729f21f1887" providerId="AD" clId="Web-{DBFDDCEB-11B8-BEF3-5E8E-E0CE0F400BAD}" dt="2024-02-28T09:28:53.996" v="213" actId="20577"/>
          <ac:spMkLst>
            <pc:docMk/>
            <pc:sldMk cId="935567681" sldId="396"/>
            <ac:spMk id="3" creationId="{C72E0FC2-8DDA-2CE5-4A6A-2D492E40E760}"/>
          </ac:spMkLst>
        </pc:spChg>
      </pc:sldChg>
      <pc:sldChg chg="modSp">
        <pc:chgData name="Glenda Cox" userId="S::01359752@wf.uct.ac.za::1a95f6b0-d73e-4d12-bb8e-c729f21f1887" providerId="AD" clId="Web-{DBFDDCEB-11B8-BEF3-5E8E-E0CE0F400BAD}" dt="2024-02-28T09:47:49.668" v="243" actId="20577"/>
        <pc:sldMkLst>
          <pc:docMk/>
          <pc:sldMk cId="3499763887" sldId="397"/>
        </pc:sldMkLst>
        <pc:spChg chg="mod">
          <ac:chgData name="Glenda Cox" userId="S::01359752@wf.uct.ac.za::1a95f6b0-d73e-4d12-bb8e-c729f21f1887" providerId="AD" clId="Web-{DBFDDCEB-11B8-BEF3-5E8E-E0CE0F400BAD}" dt="2024-02-28T09:47:49.668" v="243" actId="20577"/>
          <ac:spMkLst>
            <pc:docMk/>
            <pc:sldMk cId="3499763887" sldId="397"/>
            <ac:spMk id="3" creationId="{CC66DA15-AC7B-A56C-5020-3605DF6B1F3D}"/>
          </ac:spMkLst>
        </pc:spChg>
      </pc:sldChg>
      <pc:sldChg chg="del">
        <pc:chgData name="Glenda Cox" userId="S::01359752@wf.uct.ac.za::1a95f6b0-d73e-4d12-bb8e-c729f21f1887" providerId="AD" clId="Web-{DBFDDCEB-11B8-BEF3-5E8E-E0CE0F400BAD}" dt="2024-02-28T08:49:37.793" v="18"/>
        <pc:sldMkLst>
          <pc:docMk/>
          <pc:sldMk cId="3181708178" sldId="400"/>
        </pc:sldMkLst>
      </pc:sldChg>
      <pc:sldChg chg="modSp">
        <pc:chgData name="Glenda Cox" userId="S::01359752@wf.uct.ac.za::1a95f6b0-d73e-4d12-bb8e-c729f21f1887" providerId="AD" clId="Web-{DBFDDCEB-11B8-BEF3-5E8E-E0CE0F400BAD}" dt="2024-02-28T09:28:02.011" v="194" actId="20577"/>
        <pc:sldMkLst>
          <pc:docMk/>
          <pc:sldMk cId="2220347004" sldId="401"/>
        </pc:sldMkLst>
        <pc:spChg chg="mod">
          <ac:chgData name="Glenda Cox" userId="S::01359752@wf.uct.ac.za::1a95f6b0-d73e-4d12-bb8e-c729f21f1887" providerId="AD" clId="Web-{DBFDDCEB-11B8-BEF3-5E8E-E0CE0F400BAD}" dt="2024-02-28T09:28:02.011" v="194" actId="20577"/>
          <ac:spMkLst>
            <pc:docMk/>
            <pc:sldMk cId="2220347004" sldId="401"/>
            <ac:spMk id="3" creationId="{67F0CCD3-ABF1-AC99-02BE-4B2184F7CF7F}"/>
          </ac:spMkLst>
        </pc:spChg>
      </pc:sldChg>
      <pc:sldChg chg="modSp">
        <pc:chgData name="Glenda Cox" userId="S::01359752@wf.uct.ac.za::1a95f6b0-d73e-4d12-bb8e-c729f21f1887" providerId="AD" clId="Web-{DBFDDCEB-11B8-BEF3-5E8E-E0CE0F400BAD}" dt="2024-02-28T09:33:49.536" v="236" actId="20577"/>
        <pc:sldMkLst>
          <pc:docMk/>
          <pc:sldMk cId="1179009556" sldId="402"/>
        </pc:sldMkLst>
        <pc:spChg chg="mod">
          <ac:chgData name="Glenda Cox" userId="S::01359752@wf.uct.ac.za::1a95f6b0-d73e-4d12-bb8e-c729f21f1887" providerId="AD" clId="Web-{DBFDDCEB-11B8-BEF3-5E8E-E0CE0F400BAD}" dt="2024-02-28T09:33:49.536" v="236" actId="20577"/>
          <ac:spMkLst>
            <pc:docMk/>
            <pc:sldMk cId="1179009556" sldId="402"/>
            <ac:spMk id="3" creationId="{28B15BA9-E67D-93BC-56A1-0606A6964C65}"/>
          </ac:spMkLst>
        </pc:spChg>
      </pc:sldChg>
      <pc:sldChg chg="addSp delSp modSp">
        <pc:chgData name="Glenda Cox" userId="S::01359752@wf.uct.ac.za::1a95f6b0-d73e-4d12-bb8e-c729f21f1887" providerId="AD" clId="Web-{DBFDDCEB-11B8-BEF3-5E8E-E0CE0F400BAD}" dt="2024-02-28T04:48:53.896" v="13"/>
        <pc:sldMkLst>
          <pc:docMk/>
          <pc:sldMk cId="1215560841" sldId="403"/>
        </pc:sldMkLst>
        <pc:spChg chg="mod">
          <ac:chgData name="Glenda Cox" userId="S::01359752@wf.uct.ac.za::1a95f6b0-d73e-4d12-bb8e-c729f21f1887" providerId="AD" clId="Web-{DBFDDCEB-11B8-BEF3-5E8E-E0CE0F400BAD}" dt="2024-02-28T04:48:53.896" v="13"/>
          <ac:spMkLst>
            <pc:docMk/>
            <pc:sldMk cId="1215560841" sldId="403"/>
            <ac:spMk id="2" creationId="{D07865A0-EE27-516A-5188-3144C7466008}"/>
          </ac:spMkLst>
        </pc:spChg>
        <pc:spChg chg="mod">
          <ac:chgData name="Glenda Cox" userId="S::01359752@wf.uct.ac.za::1a95f6b0-d73e-4d12-bb8e-c729f21f1887" providerId="AD" clId="Web-{DBFDDCEB-11B8-BEF3-5E8E-E0CE0F400BAD}" dt="2024-02-28T04:48:53.896" v="13"/>
          <ac:spMkLst>
            <pc:docMk/>
            <pc:sldMk cId="1215560841" sldId="403"/>
            <ac:spMk id="3" creationId="{6E296C83-2B22-0ED4-23C3-B824D7CE33C2}"/>
          </ac:spMkLst>
        </pc:spChg>
        <pc:spChg chg="add del mod">
          <ac:chgData name="Glenda Cox" userId="S::01359752@wf.uct.ac.za::1a95f6b0-d73e-4d12-bb8e-c729f21f1887" providerId="AD" clId="Web-{DBFDDCEB-11B8-BEF3-5E8E-E0CE0F400BAD}" dt="2024-02-28T04:46:36.159" v="4"/>
          <ac:spMkLst>
            <pc:docMk/>
            <pc:sldMk cId="1215560841" sldId="403"/>
            <ac:spMk id="5" creationId="{91556A35-48B6-B8AC-B9C9-45928263F3C5}"/>
          </ac:spMkLst>
        </pc:spChg>
        <pc:spChg chg="add del mod">
          <ac:chgData name="Glenda Cox" userId="S::01359752@wf.uct.ac.za::1a95f6b0-d73e-4d12-bb8e-c729f21f1887" providerId="AD" clId="Web-{DBFDDCEB-11B8-BEF3-5E8E-E0CE0F400BAD}" dt="2024-02-28T04:48:01.114" v="10"/>
          <ac:spMkLst>
            <pc:docMk/>
            <pc:sldMk cId="1215560841" sldId="403"/>
            <ac:spMk id="8" creationId="{B9777CFA-4D5D-590C-394D-D21EA69C5C58}"/>
          </ac:spMkLst>
        </pc:spChg>
        <pc:spChg chg="del">
          <ac:chgData name="Glenda Cox" userId="S::01359752@wf.uct.ac.za::1a95f6b0-d73e-4d12-bb8e-c729f21f1887" providerId="AD" clId="Web-{DBFDDCEB-11B8-BEF3-5E8E-E0CE0F400BAD}" dt="2024-02-28T04:48:53.896" v="13"/>
          <ac:spMkLst>
            <pc:docMk/>
            <pc:sldMk cId="1215560841" sldId="403"/>
            <ac:spMk id="19" creationId="{D009D6D5-DAC2-4A8B-A17A-E206B9012D09}"/>
          </ac:spMkLst>
        </pc:spChg>
        <pc:spChg chg="add">
          <ac:chgData name="Glenda Cox" userId="S::01359752@wf.uct.ac.za::1a95f6b0-d73e-4d12-bb8e-c729f21f1887" providerId="AD" clId="Web-{DBFDDCEB-11B8-BEF3-5E8E-E0CE0F400BAD}" dt="2024-02-28T04:48:53.896" v="13"/>
          <ac:spMkLst>
            <pc:docMk/>
            <pc:sldMk cId="1215560841" sldId="403"/>
            <ac:spMk id="24" creationId="{09588DA8-065E-4F6F-8EFD-43104AB2E0CF}"/>
          </ac:spMkLst>
        </pc:spChg>
        <pc:spChg chg="add">
          <ac:chgData name="Glenda Cox" userId="S::01359752@wf.uct.ac.za::1a95f6b0-d73e-4d12-bb8e-c729f21f1887" providerId="AD" clId="Web-{DBFDDCEB-11B8-BEF3-5E8E-E0CE0F400BAD}" dt="2024-02-28T04:48:53.896" v="13"/>
          <ac:spMkLst>
            <pc:docMk/>
            <pc:sldMk cId="1215560841" sldId="403"/>
            <ac:spMk id="26" creationId="{C4285719-470E-454C-AF62-8323075F1F5B}"/>
          </ac:spMkLst>
        </pc:spChg>
        <pc:spChg chg="add">
          <ac:chgData name="Glenda Cox" userId="S::01359752@wf.uct.ac.za::1a95f6b0-d73e-4d12-bb8e-c729f21f1887" providerId="AD" clId="Web-{DBFDDCEB-11B8-BEF3-5E8E-E0CE0F400BAD}" dt="2024-02-28T04:48:53.896" v="13"/>
          <ac:spMkLst>
            <pc:docMk/>
            <pc:sldMk cId="1215560841" sldId="403"/>
            <ac:spMk id="28" creationId="{CD9FE4EF-C4D8-49A0-B2FF-81D8DB7D8A24}"/>
          </ac:spMkLst>
        </pc:spChg>
        <pc:spChg chg="add">
          <ac:chgData name="Glenda Cox" userId="S::01359752@wf.uct.ac.za::1a95f6b0-d73e-4d12-bb8e-c729f21f1887" providerId="AD" clId="Web-{DBFDDCEB-11B8-BEF3-5E8E-E0CE0F400BAD}" dt="2024-02-28T04:48:53.896" v="13"/>
          <ac:spMkLst>
            <pc:docMk/>
            <pc:sldMk cId="1215560841" sldId="403"/>
            <ac:spMk id="30" creationId="{4300840D-0A0B-4512-BACA-B439D5B9C57C}"/>
          </ac:spMkLst>
        </pc:spChg>
        <pc:spChg chg="add">
          <ac:chgData name="Glenda Cox" userId="S::01359752@wf.uct.ac.za::1a95f6b0-d73e-4d12-bb8e-c729f21f1887" providerId="AD" clId="Web-{DBFDDCEB-11B8-BEF3-5E8E-E0CE0F400BAD}" dt="2024-02-28T04:48:53.896" v="13"/>
          <ac:spMkLst>
            <pc:docMk/>
            <pc:sldMk cId="1215560841" sldId="403"/>
            <ac:spMk id="32" creationId="{D2B78728-A580-49A7-84F9-6EF6F583ADE0}"/>
          </ac:spMkLst>
        </pc:spChg>
        <pc:spChg chg="add">
          <ac:chgData name="Glenda Cox" userId="S::01359752@wf.uct.ac.za::1a95f6b0-d73e-4d12-bb8e-c729f21f1887" providerId="AD" clId="Web-{DBFDDCEB-11B8-BEF3-5E8E-E0CE0F400BAD}" dt="2024-02-28T04:48:53.896" v="13"/>
          <ac:spMkLst>
            <pc:docMk/>
            <pc:sldMk cId="1215560841" sldId="403"/>
            <ac:spMk id="34" creationId="{38FAA1A1-D861-433F-88FA-1E9D6FD31D11}"/>
          </ac:spMkLst>
        </pc:spChg>
        <pc:spChg chg="add">
          <ac:chgData name="Glenda Cox" userId="S::01359752@wf.uct.ac.za::1a95f6b0-d73e-4d12-bb8e-c729f21f1887" providerId="AD" clId="Web-{DBFDDCEB-11B8-BEF3-5E8E-E0CE0F400BAD}" dt="2024-02-28T04:48:53.896" v="13"/>
          <ac:spMkLst>
            <pc:docMk/>
            <pc:sldMk cId="1215560841" sldId="403"/>
            <ac:spMk id="36" creationId="{8D71EDA1-87BF-4D5D-AB79-F346FD19278A}"/>
          </ac:spMkLst>
        </pc:spChg>
        <pc:picChg chg="add del mod">
          <ac:chgData name="Glenda Cox" userId="S::01359752@wf.uct.ac.za::1a95f6b0-d73e-4d12-bb8e-c729f21f1887" providerId="AD" clId="Web-{DBFDDCEB-11B8-BEF3-5E8E-E0CE0F400BAD}" dt="2024-02-28T04:46:36.159" v="5"/>
          <ac:picMkLst>
            <pc:docMk/>
            <pc:sldMk cId="1215560841" sldId="403"/>
            <ac:picMk id="4" creationId="{41784513-6A58-C3BE-90B3-59B0DDCB554F}"/>
          </ac:picMkLst>
        </pc:picChg>
        <pc:picChg chg="add del mod">
          <ac:chgData name="Glenda Cox" userId="S::01359752@wf.uct.ac.za::1a95f6b0-d73e-4d12-bb8e-c729f21f1887" providerId="AD" clId="Web-{DBFDDCEB-11B8-BEF3-5E8E-E0CE0F400BAD}" dt="2024-02-28T04:48:01.114" v="11"/>
          <ac:picMkLst>
            <pc:docMk/>
            <pc:sldMk cId="1215560841" sldId="403"/>
            <ac:picMk id="7" creationId="{E0CF20B7-CA41-EC30-334D-2564B63C5D8C}"/>
          </ac:picMkLst>
        </pc:picChg>
        <pc:picChg chg="del">
          <ac:chgData name="Glenda Cox" userId="S::01359752@wf.uct.ac.za::1a95f6b0-d73e-4d12-bb8e-c729f21f1887" providerId="AD" clId="Web-{DBFDDCEB-11B8-BEF3-5E8E-E0CE0F400BAD}" dt="2024-02-28T04:48:05.301" v="12"/>
          <ac:picMkLst>
            <pc:docMk/>
            <pc:sldMk cId="1215560841" sldId="403"/>
            <ac:picMk id="14" creationId="{06708445-FFDC-831E-95C5-DEFD90DDD781}"/>
          </ac:picMkLst>
        </pc:picChg>
      </pc:sldChg>
    </pc:docChg>
  </pc:docChgLst>
  <pc:docChgLst>
    <pc:chgData name="Glenda Cox" userId="S::01359752@wf.uct.ac.za::1a95f6b0-d73e-4d12-bb8e-c729f21f1887" providerId="AD" clId="Web-{BD695E93-D753-0ADD-DEB8-0746B7D8D5C7}"/>
    <pc:docChg chg="addSld delSld modSld sldOrd">
      <pc:chgData name="Glenda Cox" userId="S::01359752@wf.uct.ac.za::1a95f6b0-d73e-4d12-bb8e-c729f21f1887" providerId="AD" clId="Web-{BD695E93-D753-0ADD-DEB8-0746B7D8D5C7}" dt="2024-02-27T09:45:13.472" v="1361"/>
      <pc:docMkLst>
        <pc:docMk/>
      </pc:docMkLst>
      <pc:sldChg chg="addSp delSp modSp add addAnim">
        <pc:chgData name="Glenda Cox" userId="S::01359752@wf.uct.ac.za::1a95f6b0-d73e-4d12-bb8e-c729f21f1887" providerId="AD" clId="Web-{BD695E93-D753-0ADD-DEB8-0746B7D8D5C7}" dt="2024-02-26T13:19:51.252" v="689" actId="14100"/>
        <pc:sldMkLst>
          <pc:docMk/>
          <pc:sldMk cId="3306679001" sldId="256"/>
        </pc:sldMkLst>
        <pc:spChg chg="add del">
          <ac:chgData name="Glenda Cox" userId="S::01359752@wf.uct.ac.za::1a95f6b0-d73e-4d12-bb8e-c729f21f1887" providerId="AD" clId="Web-{BD695E93-D753-0ADD-DEB8-0746B7D8D5C7}" dt="2024-02-26T13:16:12.702" v="594"/>
          <ac:spMkLst>
            <pc:docMk/>
            <pc:sldMk cId="3306679001" sldId="256"/>
            <ac:spMk id="2" creationId="{13374B8A-5B53-63A7-E96E-6FE5A29C1AF0}"/>
          </ac:spMkLst>
        </pc:spChg>
        <pc:spChg chg="mod">
          <ac:chgData name="Glenda Cox" userId="S::01359752@wf.uct.ac.za::1a95f6b0-d73e-4d12-bb8e-c729f21f1887" providerId="AD" clId="Web-{BD695E93-D753-0ADD-DEB8-0746B7D8D5C7}" dt="2024-02-26T13:15:37.451" v="592" actId="14100"/>
          <ac:spMkLst>
            <pc:docMk/>
            <pc:sldMk cId="3306679001" sldId="256"/>
            <ac:spMk id="12" creationId="{0C0A9170-6472-9135-5031-3A09D87470CF}"/>
          </ac:spMkLst>
        </pc:spChg>
        <pc:spChg chg="add mod">
          <ac:chgData name="Glenda Cox" userId="S::01359752@wf.uct.ac.za::1a95f6b0-d73e-4d12-bb8e-c729f21f1887" providerId="AD" clId="Web-{BD695E93-D753-0ADD-DEB8-0746B7D8D5C7}" dt="2024-02-26T13:19:51.252" v="689" actId="14100"/>
          <ac:spMkLst>
            <pc:docMk/>
            <pc:sldMk cId="3306679001" sldId="256"/>
            <ac:spMk id="14" creationId="{B0E141BF-E555-1230-DD38-53FAEB7E532B}"/>
          </ac:spMkLst>
        </pc:spChg>
      </pc:sldChg>
      <pc:sldChg chg="addSp delSp modSp mod setBg modNotes">
        <pc:chgData name="Glenda Cox" userId="S::01359752@wf.uct.ac.za::1a95f6b0-d73e-4d12-bb8e-c729f21f1887" providerId="AD" clId="Web-{BD695E93-D753-0ADD-DEB8-0746B7D8D5C7}" dt="2024-02-27T06:59:30.650" v="880" actId="20577"/>
        <pc:sldMkLst>
          <pc:docMk/>
          <pc:sldMk cId="2185824874" sldId="387"/>
        </pc:sldMkLst>
        <pc:spChg chg="mod">
          <ac:chgData name="Glenda Cox" userId="S::01359752@wf.uct.ac.za::1a95f6b0-d73e-4d12-bb8e-c729f21f1887" providerId="AD" clId="Web-{BD695E93-D753-0ADD-DEB8-0746B7D8D5C7}" dt="2024-02-26T13:35:33.722" v="735"/>
          <ac:spMkLst>
            <pc:docMk/>
            <pc:sldMk cId="2185824874" sldId="387"/>
            <ac:spMk id="2" creationId="{BA7E6094-7B48-17A5-B6BA-571FF442E9C6}"/>
          </ac:spMkLst>
        </pc:spChg>
        <pc:spChg chg="add del mod">
          <ac:chgData name="Glenda Cox" userId="S::01359752@wf.uct.ac.za::1a95f6b0-d73e-4d12-bb8e-c729f21f1887" providerId="AD" clId="Web-{BD695E93-D753-0ADD-DEB8-0746B7D8D5C7}" dt="2024-02-27T06:59:30.650" v="880" actId="20577"/>
          <ac:spMkLst>
            <pc:docMk/>
            <pc:sldMk cId="2185824874" sldId="387"/>
            <ac:spMk id="3" creationId="{31A3B875-BA87-9B7D-FB05-B88EA93576E2}"/>
          </ac:spMkLst>
        </pc:spChg>
        <pc:spChg chg="add del mod">
          <ac:chgData name="Glenda Cox" userId="S::01359752@wf.uct.ac.za::1a95f6b0-d73e-4d12-bb8e-c729f21f1887" providerId="AD" clId="Web-{BD695E93-D753-0ADD-DEB8-0746B7D8D5C7}" dt="2024-02-26T13:32:00.187" v="719"/>
          <ac:spMkLst>
            <pc:docMk/>
            <pc:sldMk cId="2185824874" sldId="387"/>
            <ac:spMk id="5" creationId="{DFE455A0-710E-8B0A-7B4F-857FE3AC4D29}"/>
          </ac:spMkLst>
        </pc:spChg>
        <pc:spChg chg="add del">
          <ac:chgData name="Glenda Cox" userId="S::01359752@wf.uct.ac.za::1a95f6b0-d73e-4d12-bb8e-c729f21f1887" providerId="AD" clId="Web-{BD695E93-D753-0ADD-DEB8-0746B7D8D5C7}" dt="2024-02-26T13:33:05.266" v="729"/>
          <ac:spMkLst>
            <pc:docMk/>
            <pc:sldMk cId="2185824874" sldId="387"/>
            <ac:spMk id="10" creationId="{EDDBB197-D710-4A4F-A9CA-FD2177498BE8}"/>
          </ac:spMkLst>
        </pc:spChg>
        <pc:spChg chg="add">
          <ac:chgData name="Glenda Cox" userId="S::01359752@wf.uct.ac.za::1a95f6b0-d73e-4d12-bb8e-c729f21f1887" providerId="AD" clId="Web-{BD695E93-D753-0ADD-DEB8-0746B7D8D5C7}" dt="2024-02-26T13:35:33.722" v="735"/>
          <ac:spMkLst>
            <pc:docMk/>
            <pc:sldMk cId="2185824874" sldId="387"/>
            <ac:spMk id="11" creationId="{D1D34770-47A8-402C-AF23-2B653F2D88C1}"/>
          </ac:spMkLst>
        </pc:spChg>
        <pc:spChg chg="add del">
          <ac:chgData name="Glenda Cox" userId="S::01359752@wf.uct.ac.za::1a95f6b0-d73e-4d12-bb8e-c729f21f1887" providerId="AD" clId="Web-{BD695E93-D753-0ADD-DEB8-0746B7D8D5C7}" dt="2024-02-26T13:33:05.266" v="729"/>
          <ac:spMkLst>
            <pc:docMk/>
            <pc:sldMk cId="2185824874" sldId="387"/>
            <ac:spMk id="12" creationId="{975D1CFA-2CDB-4B64-BD9F-85744E8DA12F}"/>
          </ac:spMkLst>
        </pc:spChg>
        <pc:grpChg chg="add del">
          <ac:chgData name="Glenda Cox" userId="S::01359752@wf.uct.ac.za::1a95f6b0-d73e-4d12-bb8e-c729f21f1887" providerId="AD" clId="Web-{BD695E93-D753-0ADD-DEB8-0746B7D8D5C7}" dt="2024-02-26T13:33:05.266" v="729"/>
          <ac:grpSpMkLst>
            <pc:docMk/>
            <pc:sldMk cId="2185824874" sldId="387"/>
            <ac:grpSpMk id="14" creationId="{25EE5136-01F1-466C-962D-BA9B4C6757AA}"/>
          </ac:grpSpMkLst>
        </pc:grpChg>
        <pc:picChg chg="add mod">
          <ac:chgData name="Glenda Cox" userId="S::01359752@wf.uct.ac.za::1a95f6b0-d73e-4d12-bb8e-c729f21f1887" providerId="AD" clId="Web-{BD695E93-D753-0ADD-DEB8-0746B7D8D5C7}" dt="2024-02-26T13:35:33.722" v="735"/>
          <ac:picMkLst>
            <pc:docMk/>
            <pc:sldMk cId="2185824874" sldId="387"/>
            <ac:picMk id="6" creationId="{5BA86086-94CF-DF6F-22C8-B357AE73B5A5}"/>
          </ac:picMkLst>
        </pc:picChg>
        <pc:picChg chg="add del">
          <ac:chgData name="Glenda Cox" userId="S::01359752@wf.uct.ac.za::1a95f6b0-d73e-4d12-bb8e-c729f21f1887" providerId="AD" clId="Web-{BD695E93-D753-0ADD-DEB8-0746B7D8D5C7}" dt="2024-02-26T13:33:05.266" v="729"/>
          <ac:picMkLst>
            <pc:docMk/>
            <pc:sldMk cId="2185824874" sldId="387"/>
            <ac:picMk id="7" creationId="{E30F3963-30D4-4BE3-C2F3-1E7F3BDD8D14}"/>
          </ac:picMkLst>
        </pc:picChg>
      </pc:sldChg>
      <pc:sldChg chg="modSp new del">
        <pc:chgData name="Glenda Cox" userId="S::01359752@wf.uct.ac.za::1a95f6b0-d73e-4d12-bb8e-c729f21f1887" providerId="AD" clId="Web-{BD695E93-D753-0ADD-DEB8-0746B7D8D5C7}" dt="2024-02-26T12:55:19.026" v="489"/>
        <pc:sldMkLst>
          <pc:docMk/>
          <pc:sldMk cId="3963866770" sldId="391"/>
        </pc:sldMkLst>
        <pc:spChg chg="mod">
          <ac:chgData name="Glenda Cox" userId="S::01359752@wf.uct.ac.za::1a95f6b0-d73e-4d12-bb8e-c729f21f1887" providerId="AD" clId="Web-{BD695E93-D753-0ADD-DEB8-0746B7D8D5C7}" dt="2024-02-26T12:54:52.916" v="488" actId="20577"/>
          <ac:spMkLst>
            <pc:docMk/>
            <pc:sldMk cId="3963866770" sldId="391"/>
            <ac:spMk id="2" creationId="{E0790D10-4C2A-6215-3589-5C825594CC6C}"/>
          </ac:spMkLst>
        </pc:spChg>
      </pc:sldChg>
      <pc:sldChg chg="addSp delSp modSp new mod ord setBg modNotes">
        <pc:chgData name="Glenda Cox" userId="S::01359752@wf.uct.ac.za::1a95f6b0-d73e-4d12-bb8e-c729f21f1887" providerId="AD" clId="Web-{BD695E93-D753-0ADD-DEB8-0746B7D8D5C7}" dt="2024-02-27T07:10:53.832" v="958" actId="20577"/>
        <pc:sldMkLst>
          <pc:docMk/>
          <pc:sldMk cId="4106445157" sldId="392"/>
        </pc:sldMkLst>
        <pc:spChg chg="mod ord">
          <ac:chgData name="Glenda Cox" userId="S::01359752@wf.uct.ac.za::1a95f6b0-d73e-4d12-bb8e-c729f21f1887" providerId="AD" clId="Web-{BD695E93-D753-0ADD-DEB8-0746B7D8D5C7}" dt="2024-02-26T13:29:23.090" v="712"/>
          <ac:spMkLst>
            <pc:docMk/>
            <pc:sldMk cId="4106445157" sldId="392"/>
            <ac:spMk id="2" creationId="{E4460015-477F-8209-4C30-068DBA05CAB2}"/>
          </ac:spMkLst>
        </pc:spChg>
        <pc:spChg chg="add del">
          <ac:chgData name="Glenda Cox" userId="S::01359752@wf.uct.ac.za::1a95f6b0-d73e-4d12-bb8e-c729f21f1887" providerId="AD" clId="Web-{BD695E93-D753-0ADD-DEB8-0746B7D8D5C7}" dt="2024-02-26T12:39:22.320" v="237"/>
          <ac:spMkLst>
            <pc:docMk/>
            <pc:sldMk cId="4106445157" sldId="392"/>
            <ac:spMk id="3" creationId="{B270E592-F48B-74AF-1CAA-25D6D5B0775E}"/>
          </ac:spMkLst>
        </pc:spChg>
        <pc:spChg chg="add mod">
          <ac:chgData name="Glenda Cox" userId="S::01359752@wf.uct.ac.za::1a95f6b0-d73e-4d12-bb8e-c729f21f1887" providerId="AD" clId="Web-{BD695E93-D753-0ADD-DEB8-0746B7D8D5C7}" dt="2024-02-27T07:10:53.832" v="958" actId="20577"/>
          <ac:spMkLst>
            <pc:docMk/>
            <pc:sldMk cId="4106445157" sldId="392"/>
            <ac:spMk id="3" creationId="{E29FBBD6-7224-2ADC-1B64-F64E0C6A4D99}"/>
          </ac:spMkLst>
        </pc:spChg>
        <pc:spChg chg="add">
          <ac:chgData name="Glenda Cox" userId="S::01359752@wf.uct.ac.za::1a95f6b0-d73e-4d12-bb8e-c729f21f1887" providerId="AD" clId="Web-{BD695E93-D753-0ADD-DEB8-0746B7D8D5C7}" dt="2024-02-26T13:29:23.090" v="712"/>
          <ac:spMkLst>
            <pc:docMk/>
            <pc:sldMk cId="4106445157" sldId="392"/>
            <ac:spMk id="528" creationId="{ECC07320-C2CA-4E29-8481-9D9E143C7788}"/>
          </ac:spMkLst>
        </pc:spChg>
        <pc:spChg chg="add">
          <ac:chgData name="Glenda Cox" userId="S::01359752@wf.uct.ac.za::1a95f6b0-d73e-4d12-bb8e-c729f21f1887" providerId="AD" clId="Web-{BD695E93-D753-0ADD-DEB8-0746B7D8D5C7}" dt="2024-02-26T13:29:23.090" v="712"/>
          <ac:spMkLst>
            <pc:docMk/>
            <pc:sldMk cId="4106445157" sldId="392"/>
            <ac:spMk id="530" creationId="{178FB36B-5BFE-42CA-BC60-1115E0D95EEC}"/>
          </ac:spMkLst>
        </pc:spChg>
        <pc:graphicFrameChg chg="add del mod modGraphic">
          <ac:chgData name="Glenda Cox" userId="S::01359752@wf.uct.ac.za::1a95f6b0-d73e-4d12-bb8e-c729f21f1887" providerId="AD" clId="Web-{BD695E93-D753-0ADD-DEB8-0746B7D8D5C7}" dt="2024-02-26T12:41:34.244" v="311"/>
          <ac:graphicFrameMkLst>
            <pc:docMk/>
            <pc:sldMk cId="4106445157" sldId="392"/>
            <ac:graphicFrameMk id="4" creationId="{CF35F348-059C-98C1-CF42-20FA1A8833E0}"/>
          </ac:graphicFrameMkLst>
        </pc:graphicFrameChg>
        <pc:picChg chg="add mod">
          <ac:chgData name="Glenda Cox" userId="S::01359752@wf.uct.ac.za::1a95f6b0-d73e-4d12-bb8e-c729f21f1887" providerId="AD" clId="Web-{BD695E93-D753-0ADD-DEB8-0746B7D8D5C7}" dt="2024-02-26T13:29:23.090" v="712"/>
          <ac:picMkLst>
            <pc:docMk/>
            <pc:sldMk cId="4106445157" sldId="392"/>
            <ac:picMk id="523" creationId="{12DE522E-A745-05DB-CBED-44E9D1406511}"/>
          </ac:picMkLst>
        </pc:picChg>
      </pc:sldChg>
      <pc:sldChg chg="addSp delSp modSp new">
        <pc:chgData name="Glenda Cox" userId="S::01359752@wf.uct.ac.za::1a95f6b0-d73e-4d12-bb8e-c729f21f1887" providerId="AD" clId="Web-{BD695E93-D753-0ADD-DEB8-0746B7D8D5C7}" dt="2024-02-27T07:07:27.109" v="902" actId="20577"/>
        <pc:sldMkLst>
          <pc:docMk/>
          <pc:sldMk cId="3714304792" sldId="393"/>
        </pc:sldMkLst>
        <pc:spChg chg="mod">
          <ac:chgData name="Glenda Cox" userId="S::01359752@wf.uct.ac.za::1a95f6b0-d73e-4d12-bb8e-c729f21f1887" providerId="AD" clId="Web-{BD695E93-D753-0ADD-DEB8-0746B7D8D5C7}" dt="2024-02-26T13:20:06.800" v="703" actId="20577"/>
          <ac:spMkLst>
            <pc:docMk/>
            <pc:sldMk cId="3714304792" sldId="393"/>
            <ac:spMk id="2" creationId="{72448048-D9E8-31E9-33F9-7C9400BF2FCF}"/>
          </ac:spMkLst>
        </pc:spChg>
        <pc:spChg chg="add del mod">
          <ac:chgData name="Glenda Cox" userId="S::01359752@wf.uct.ac.za::1a95f6b0-d73e-4d12-bb8e-c729f21f1887" providerId="AD" clId="Web-{BD695E93-D753-0ADD-DEB8-0746B7D8D5C7}" dt="2024-02-27T07:02:25.107" v="886"/>
          <ac:spMkLst>
            <pc:docMk/>
            <pc:sldMk cId="3714304792" sldId="393"/>
            <ac:spMk id="3" creationId="{F1C5D811-1296-3357-B5D2-CC0167E488CE}"/>
          </ac:spMkLst>
        </pc:spChg>
        <pc:spChg chg="add del mod">
          <ac:chgData name="Glenda Cox" userId="S::01359752@wf.uct.ac.za::1a95f6b0-d73e-4d12-bb8e-c729f21f1887" providerId="AD" clId="Web-{BD695E93-D753-0ADD-DEB8-0746B7D8D5C7}" dt="2024-02-27T07:02:47.342" v="890"/>
          <ac:spMkLst>
            <pc:docMk/>
            <pc:sldMk cId="3714304792" sldId="393"/>
            <ac:spMk id="4" creationId="{8A19D83F-2F96-64F0-8BD1-15CDC7F614E5}"/>
          </ac:spMkLst>
        </pc:spChg>
        <pc:spChg chg="add mod">
          <ac:chgData name="Glenda Cox" userId="S::01359752@wf.uct.ac.za::1a95f6b0-d73e-4d12-bb8e-c729f21f1887" providerId="AD" clId="Web-{BD695E93-D753-0ADD-DEB8-0746B7D8D5C7}" dt="2024-02-27T07:07:27.109" v="902" actId="20577"/>
          <ac:spMkLst>
            <pc:docMk/>
            <pc:sldMk cId="3714304792" sldId="393"/>
            <ac:spMk id="5" creationId="{214B9C76-EB5C-A237-80D5-9E92FE2FA7D2}"/>
          </ac:spMkLst>
        </pc:spChg>
        <pc:graphicFrameChg chg="add mod modGraphic">
          <ac:chgData name="Glenda Cox" userId="S::01359752@wf.uct.ac.za::1a95f6b0-d73e-4d12-bb8e-c729f21f1887" providerId="AD" clId="Web-{BD695E93-D753-0ADD-DEB8-0746B7D8D5C7}" dt="2024-02-27T07:07:03.952" v="897" actId="1076"/>
          <ac:graphicFrameMkLst>
            <pc:docMk/>
            <pc:sldMk cId="3714304792" sldId="393"/>
            <ac:graphicFrameMk id="4" creationId="{776DBB06-5BCF-B342-0429-C69E1CFC33FC}"/>
          </ac:graphicFrameMkLst>
        </pc:graphicFrameChg>
      </pc:sldChg>
      <pc:sldChg chg="addSp delSp modSp new mod setBg modNotes">
        <pc:chgData name="Glenda Cox" userId="S::01359752@wf.uct.ac.za::1a95f6b0-d73e-4d12-bb8e-c729f21f1887" providerId="AD" clId="Web-{BD695E93-D753-0ADD-DEB8-0746B7D8D5C7}" dt="2024-02-27T06:48:16.605" v="875"/>
        <pc:sldMkLst>
          <pc:docMk/>
          <pc:sldMk cId="2898169724" sldId="394"/>
        </pc:sldMkLst>
        <pc:spChg chg="mod ord">
          <ac:chgData name="Glenda Cox" userId="S::01359752@wf.uct.ac.za::1a95f6b0-d73e-4d12-bb8e-c729f21f1887" providerId="AD" clId="Web-{BD695E93-D753-0ADD-DEB8-0746B7D8D5C7}" dt="2024-02-27T06:48:16.605" v="875"/>
          <ac:spMkLst>
            <pc:docMk/>
            <pc:sldMk cId="2898169724" sldId="394"/>
            <ac:spMk id="2" creationId="{29203CE7-0DC3-6AA1-89D4-3182FE3993BA}"/>
          </ac:spMkLst>
        </pc:spChg>
        <pc:spChg chg="del">
          <ac:chgData name="Glenda Cox" userId="S::01359752@wf.uct.ac.za::1a95f6b0-d73e-4d12-bb8e-c729f21f1887" providerId="AD" clId="Web-{BD695E93-D753-0ADD-DEB8-0746B7D8D5C7}" dt="2024-02-26T13:55:12.336" v="862"/>
          <ac:spMkLst>
            <pc:docMk/>
            <pc:sldMk cId="2898169724" sldId="394"/>
            <ac:spMk id="3" creationId="{4D7EDFA5-129E-8892-C5FC-FD081A17ED9E}"/>
          </ac:spMkLst>
        </pc:spChg>
        <pc:spChg chg="add del">
          <ac:chgData name="Glenda Cox" userId="S::01359752@wf.uct.ac.za::1a95f6b0-d73e-4d12-bb8e-c729f21f1887" providerId="AD" clId="Web-{BD695E93-D753-0ADD-DEB8-0746B7D8D5C7}" dt="2024-02-26T13:30:16.841" v="716"/>
          <ac:spMkLst>
            <pc:docMk/>
            <pc:sldMk cId="2898169724" sldId="394"/>
            <ac:spMk id="10" creationId="{DB304A14-32D0-4873-B914-423ED7B8DAFD}"/>
          </ac:spMkLst>
        </pc:spChg>
        <pc:spChg chg="add del">
          <ac:chgData name="Glenda Cox" userId="S::01359752@wf.uct.ac.za::1a95f6b0-d73e-4d12-bb8e-c729f21f1887" providerId="AD" clId="Web-{BD695E93-D753-0ADD-DEB8-0746B7D8D5C7}" dt="2024-02-26T13:30:16.841" v="716"/>
          <ac:spMkLst>
            <pc:docMk/>
            <pc:sldMk cId="2898169724" sldId="394"/>
            <ac:spMk id="12" creationId="{1D460C86-854F-4FB3-ABC2-E823D8FEB9DB}"/>
          </ac:spMkLst>
        </pc:spChg>
        <pc:spChg chg="add del">
          <ac:chgData name="Glenda Cox" userId="S::01359752@wf.uct.ac.za::1a95f6b0-d73e-4d12-bb8e-c729f21f1887" providerId="AD" clId="Web-{BD695E93-D753-0ADD-DEB8-0746B7D8D5C7}" dt="2024-02-26T13:30:16.841" v="716"/>
          <ac:spMkLst>
            <pc:docMk/>
            <pc:sldMk cId="2898169724" sldId="394"/>
            <ac:spMk id="14" creationId="{BB48116A-278A-4CC5-89D3-9DE8E8FF1245}"/>
          </ac:spMkLst>
        </pc:spChg>
        <pc:spChg chg="add del">
          <ac:chgData name="Glenda Cox" userId="S::01359752@wf.uct.ac.za::1a95f6b0-d73e-4d12-bb8e-c729f21f1887" providerId="AD" clId="Web-{BD695E93-D753-0ADD-DEB8-0746B7D8D5C7}" dt="2024-02-26T14:05:40.300" v="874"/>
          <ac:spMkLst>
            <pc:docMk/>
            <pc:sldMk cId="2898169724" sldId="394"/>
            <ac:spMk id="16" creationId="{F5897CCA-486C-491C-B4C1-5E5C95A82709}"/>
          </ac:spMkLst>
        </pc:spChg>
        <pc:spChg chg="add del">
          <ac:chgData name="Glenda Cox" userId="S::01359752@wf.uct.ac.za::1a95f6b0-d73e-4d12-bb8e-c729f21f1887" providerId="AD" clId="Web-{BD695E93-D753-0ADD-DEB8-0746B7D8D5C7}" dt="2024-02-27T06:48:16.605" v="875"/>
          <ac:spMkLst>
            <pc:docMk/>
            <pc:sldMk cId="2898169724" sldId="394"/>
            <ac:spMk id="557" creationId="{4DD35268-6FBE-0BCD-C050-3F804C7C54A2}"/>
          </ac:spMkLst>
        </pc:spChg>
        <pc:spChg chg="add">
          <ac:chgData name="Glenda Cox" userId="S::01359752@wf.uct.ac.za::1a95f6b0-d73e-4d12-bb8e-c729f21f1887" providerId="AD" clId="Web-{BD695E93-D753-0ADD-DEB8-0746B7D8D5C7}" dt="2024-02-27T06:48:16.605" v="875"/>
          <ac:spMkLst>
            <pc:docMk/>
            <pc:sldMk cId="2898169724" sldId="394"/>
            <ac:spMk id="566" creationId="{B43B9CA2-4B31-4ACD-9A9F-B8E6C6420386}"/>
          </ac:spMkLst>
        </pc:spChg>
        <pc:spChg chg="add">
          <ac:chgData name="Glenda Cox" userId="S::01359752@wf.uct.ac.za::1a95f6b0-d73e-4d12-bb8e-c729f21f1887" providerId="AD" clId="Web-{BD695E93-D753-0ADD-DEB8-0746B7D8D5C7}" dt="2024-02-27T06:48:16.605" v="875"/>
          <ac:spMkLst>
            <pc:docMk/>
            <pc:sldMk cId="2898169724" sldId="394"/>
            <ac:spMk id="568" creationId="{33F94DB1-BC5D-454D-845C-7BA3A1F46999}"/>
          </ac:spMkLst>
        </pc:spChg>
        <pc:spChg chg="add">
          <ac:chgData name="Glenda Cox" userId="S::01359752@wf.uct.ac.za::1a95f6b0-d73e-4d12-bb8e-c729f21f1887" providerId="AD" clId="Web-{BD695E93-D753-0ADD-DEB8-0746B7D8D5C7}" dt="2024-02-27T06:48:16.605" v="875"/>
          <ac:spMkLst>
            <pc:docMk/>
            <pc:sldMk cId="2898169724" sldId="394"/>
            <ac:spMk id="570" creationId="{5676B86F-860B-4586-BCAA-C0650C09B7B9}"/>
          </ac:spMkLst>
        </pc:spChg>
        <pc:spChg chg="add">
          <ac:chgData name="Glenda Cox" userId="S::01359752@wf.uct.ac.za::1a95f6b0-d73e-4d12-bb8e-c729f21f1887" providerId="AD" clId="Web-{BD695E93-D753-0ADD-DEB8-0746B7D8D5C7}" dt="2024-02-27T06:48:16.605" v="875"/>
          <ac:spMkLst>
            <pc:docMk/>
            <pc:sldMk cId="2898169724" sldId="394"/>
            <ac:spMk id="572" creationId="{8C818ED5-2F56-4171-9445-3AA4F4462396}"/>
          </ac:spMkLst>
        </pc:spChg>
        <pc:spChg chg="add">
          <ac:chgData name="Glenda Cox" userId="S::01359752@wf.uct.ac.za::1a95f6b0-d73e-4d12-bb8e-c729f21f1887" providerId="AD" clId="Web-{BD695E93-D753-0ADD-DEB8-0746B7D8D5C7}" dt="2024-02-27T06:48:16.605" v="875"/>
          <ac:spMkLst>
            <pc:docMk/>
            <pc:sldMk cId="2898169724" sldId="394"/>
            <ac:spMk id="574" creationId="{DE74FCE8-866C-4AFA-B45C-FACE2A6094E4}"/>
          </ac:spMkLst>
        </pc:spChg>
        <pc:grpChg chg="add del">
          <ac:chgData name="Glenda Cox" userId="S::01359752@wf.uct.ac.za::1a95f6b0-d73e-4d12-bb8e-c729f21f1887" providerId="AD" clId="Web-{BD695E93-D753-0ADD-DEB8-0746B7D8D5C7}" dt="2024-02-27T06:48:16.605" v="875"/>
          <ac:grpSpMkLst>
            <pc:docMk/>
            <pc:sldMk cId="2898169724" sldId="394"/>
            <ac:grpSpMk id="559" creationId="{F3A0B02E-2A29-A1CD-0D60-A9E1681AF3C7}"/>
          </ac:grpSpMkLst>
        </pc:grpChg>
        <pc:graphicFrameChg chg="add mod ord modGraphic">
          <ac:chgData name="Glenda Cox" userId="S::01359752@wf.uct.ac.za::1a95f6b0-d73e-4d12-bb8e-c729f21f1887" providerId="AD" clId="Web-{BD695E93-D753-0ADD-DEB8-0746B7D8D5C7}" dt="2024-02-27T06:48:16.605" v="875"/>
          <ac:graphicFrameMkLst>
            <pc:docMk/>
            <pc:sldMk cId="2898169724" sldId="394"/>
            <ac:graphicFrameMk id="4" creationId="{CF35F348-059C-98C1-CF42-20FA1A8833E0}"/>
          </ac:graphicFrameMkLst>
        </pc:graphicFrameChg>
        <pc:picChg chg="add del">
          <ac:chgData name="Glenda Cox" userId="S::01359752@wf.uct.ac.za::1a95f6b0-d73e-4d12-bb8e-c729f21f1887" providerId="AD" clId="Web-{BD695E93-D753-0ADD-DEB8-0746B7D8D5C7}" dt="2024-02-26T13:30:16.841" v="716"/>
          <ac:picMkLst>
            <pc:docMk/>
            <pc:sldMk cId="2898169724" sldId="394"/>
            <ac:picMk id="6" creationId="{65816ECE-944A-F0EC-6D70-0FC60909A1AF}"/>
          </ac:picMkLst>
        </pc:picChg>
        <pc:picChg chg="add del">
          <ac:chgData name="Glenda Cox" userId="S::01359752@wf.uct.ac.za::1a95f6b0-d73e-4d12-bb8e-c729f21f1887" providerId="AD" clId="Web-{BD695E93-D753-0ADD-DEB8-0746B7D8D5C7}" dt="2024-02-26T13:55:20.336" v="864"/>
          <ac:picMkLst>
            <pc:docMk/>
            <pc:sldMk cId="2898169724" sldId="394"/>
            <ac:picMk id="17" creationId="{E71FEBF9-CA81-03EF-210D-DE9245566F04}"/>
          </ac:picMkLst>
        </pc:picChg>
        <pc:picChg chg="add mod ord">
          <ac:chgData name="Glenda Cox" userId="S::01359752@wf.uct.ac.za::1a95f6b0-d73e-4d12-bb8e-c729f21f1887" providerId="AD" clId="Web-{BD695E93-D753-0ADD-DEB8-0746B7D8D5C7}" dt="2024-02-27T06:48:16.605" v="875"/>
          <ac:picMkLst>
            <pc:docMk/>
            <pc:sldMk cId="2898169724" sldId="394"/>
            <ac:picMk id="546" creationId="{B5D919F7-69F8-463F-EC11-187F9D90437A}"/>
          </ac:picMkLst>
        </pc:picChg>
        <pc:picChg chg="add mod ord">
          <ac:chgData name="Glenda Cox" userId="S::01359752@wf.uct.ac.za::1a95f6b0-d73e-4d12-bb8e-c729f21f1887" providerId="AD" clId="Web-{BD695E93-D753-0ADD-DEB8-0746B7D8D5C7}" dt="2024-02-27T06:48:16.605" v="875"/>
          <ac:picMkLst>
            <pc:docMk/>
            <pc:sldMk cId="2898169724" sldId="394"/>
            <ac:picMk id="547" creationId="{77140456-07A3-F570-29B9-B62A59BB44E9}"/>
          </ac:picMkLst>
        </pc:picChg>
        <pc:picChg chg="add mod">
          <ac:chgData name="Glenda Cox" userId="S::01359752@wf.uct.ac.za::1a95f6b0-d73e-4d12-bb8e-c729f21f1887" providerId="AD" clId="Web-{BD695E93-D753-0ADD-DEB8-0746B7D8D5C7}" dt="2024-02-27T06:48:16.605" v="875"/>
          <ac:picMkLst>
            <pc:docMk/>
            <pc:sldMk cId="2898169724" sldId="394"/>
            <ac:picMk id="552" creationId="{A2E35505-3FAC-32E4-6A6F-5F7D05C6C47B}"/>
          </ac:picMkLst>
        </pc:picChg>
      </pc:sldChg>
      <pc:sldChg chg="addSp modSp new mod modClrScheme modShow chgLayout">
        <pc:chgData name="Glenda Cox" userId="S::01359752@wf.uct.ac.za::1a95f6b0-d73e-4d12-bb8e-c729f21f1887" providerId="AD" clId="Web-{BD695E93-D753-0ADD-DEB8-0746B7D8D5C7}" dt="2024-02-27T07:45:22.691" v="1219" actId="20577"/>
        <pc:sldMkLst>
          <pc:docMk/>
          <pc:sldMk cId="567068866" sldId="395"/>
        </pc:sldMkLst>
        <pc:spChg chg="mod ord">
          <ac:chgData name="Glenda Cox" userId="S::01359752@wf.uct.ac.za::1a95f6b0-d73e-4d12-bb8e-c729f21f1887" providerId="AD" clId="Web-{BD695E93-D753-0ADD-DEB8-0746B7D8D5C7}" dt="2024-02-27T07:11:32.442" v="961"/>
          <ac:spMkLst>
            <pc:docMk/>
            <pc:sldMk cId="567068866" sldId="395"/>
            <ac:spMk id="2" creationId="{8AFB390A-CA82-88AA-0D7E-D2F7509CEC06}"/>
          </ac:spMkLst>
        </pc:spChg>
        <pc:spChg chg="add mod ord">
          <ac:chgData name="Glenda Cox" userId="S::01359752@wf.uct.ac.za::1a95f6b0-d73e-4d12-bb8e-c729f21f1887" providerId="AD" clId="Web-{BD695E93-D753-0ADD-DEB8-0746B7D8D5C7}" dt="2024-02-27T07:45:22.691" v="1219" actId="20577"/>
          <ac:spMkLst>
            <pc:docMk/>
            <pc:sldMk cId="567068866" sldId="395"/>
            <ac:spMk id="3" creationId="{DC582A46-8B8C-24B8-BA85-4C511F9B95DD}"/>
          </ac:spMkLst>
        </pc:spChg>
      </pc:sldChg>
      <pc:sldChg chg="addSp modSp new mod modClrScheme chgLayout modNotes">
        <pc:chgData name="Glenda Cox" userId="S::01359752@wf.uct.ac.za::1a95f6b0-d73e-4d12-bb8e-c729f21f1887" providerId="AD" clId="Web-{BD695E93-D753-0ADD-DEB8-0746B7D8D5C7}" dt="2024-02-27T07:47:29.554" v="1220"/>
        <pc:sldMkLst>
          <pc:docMk/>
          <pc:sldMk cId="935567681" sldId="396"/>
        </pc:sldMkLst>
        <pc:spChg chg="mod ord">
          <ac:chgData name="Glenda Cox" userId="S::01359752@wf.uct.ac.za::1a95f6b0-d73e-4d12-bb8e-c729f21f1887" providerId="AD" clId="Web-{BD695E93-D753-0ADD-DEB8-0746B7D8D5C7}" dt="2024-02-27T07:40:52.528" v="1039"/>
          <ac:spMkLst>
            <pc:docMk/>
            <pc:sldMk cId="935567681" sldId="396"/>
            <ac:spMk id="2" creationId="{2138D534-154B-6357-375A-370684850A66}"/>
          </ac:spMkLst>
        </pc:spChg>
        <pc:spChg chg="add mod ord">
          <ac:chgData name="Glenda Cox" userId="S::01359752@wf.uct.ac.za::1a95f6b0-d73e-4d12-bb8e-c729f21f1887" providerId="AD" clId="Web-{BD695E93-D753-0ADD-DEB8-0746B7D8D5C7}" dt="2024-02-27T07:44:30.252" v="1194" actId="20577"/>
          <ac:spMkLst>
            <pc:docMk/>
            <pc:sldMk cId="935567681" sldId="396"/>
            <ac:spMk id="3" creationId="{C72E0FC2-8DDA-2CE5-4A6A-2D492E40E760}"/>
          </ac:spMkLst>
        </pc:spChg>
      </pc:sldChg>
      <pc:sldChg chg="modSp new">
        <pc:chgData name="Glenda Cox" userId="S::01359752@wf.uct.ac.za::1a95f6b0-d73e-4d12-bb8e-c729f21f1887" providerId="AD" clId="Web-{BD695E93-D753-0ADD-DEB8-0746B7D8D5C7}" dt="2024-02-27T09:41:43.532" v="1359" actId="20577"/>
        <pc:sldMkLst>
          <pc:docMk/>
          <pc:sldMk cId="3499763887" sldId="397"/>
        </pc:sldMkLst>
        <pc:spChg chg="mod">
          <ac:chgData name="Glenda Cox" userId="S::01359752@wf.uct.ac.za::1a95f6b0-d73e-4d12-bb8e-c729f21f1887" providerId="AD" clId="Web-{BD695E93-D753-0ADD-DEB8-0746B7D8D5C7}" dt="2024-02-27T09:41:30.454" v="1345" actId="20577"/>
          <ac:spMkLst>
            <pc:docMk/>
            <pc:sldMk cId="3499763887" sldId="397"/>
            <ac:spMk id="2" creationId="{8A376179-B737-F8C1-034B-27A6717239EB}"/>
          </ac:spMkLst>
        </pc:spChg>
        <pc:spChg chg="mod">
          <ac:chgData name="Glenda Cox" userId="S::01359752@wf.uct.ac.za::1a95f6b0-d73e-4d12-bb8e-c729f21f1887" providerId="AD" clId="Web-{BD695E93-D753-0ADD-DEB8-0746B7D8D5C7}" dt="2024-02-27T09:41:43.532" v="1359" actId="20577"/>
          <ac:spMkLst>
            <pc:docMk/>
            <pc:sldMk cId="3499763887" sldId="397"/>
            <ac:spMk id="3" creationId="{CC66DA15-AC7B-A56C-5020-3605DF6B1F3D}"/>
          </ac:spMkLst>
        </pc:spChg>
      </pc:sldChg>
      <pc:sldChg chg="modSp new del">
        <pc:chgData name="Glenda Cox" userId="S::01359752@wf.uct.ac.za::1a95f6b0-d73e-4d12-bb8e-c729f21f1887" providerId="AD" clId="Web-{BD695E93-D753-0ADD-DEB8-0746B7D8D5C7}" dt="2024-02-26T13:19:40.284" v="688"/>
        <pc:sldMkLst>
          <pc:docMk/>
          <pc:sldMk cId="248295152" sldId="398"/>
        </pc:sldMkLst>
        <pc:spChg chg="mod">
          <ac:chgData name="Glenda Cox" userId="S::01359752@wf.uct.ac.za::1a95f6b0-d73e-4d12-bb8e-c729f21f1887" providerId="AD" clId="Web-{BD695E93-D753-0ADD-DEB8-0746B7D8D5C7}" dt="2024-02-26T12:58:36.952" v="590" actId="20577"/>
          <ac:spMkLst>
            <pc:docMk/>
            <pc:sldMk cId="248295152" sldId="398"/>
            <ac:spMk id="2" creationId="{3D3F8AE6-6F5C-4724-5019-E76A168858AF}"/>
          </ac:spMkLst>
        </pc:spChg>
      </pc:sldChg>
      <pc:sldChg chg="addSp delSp modSp new mod setBg">
        <pc:chgData name="Glenda Cox" userId="S::01359752@wf.uct.ac.za::1a95f6b0-d73e-4d12-bb8e-c729f21f1887" providerId="AD" clId="Web-{BD695E93-D753-0ADD-DEB8-0746B7D8D5C7}" dt="2024-02-26T13:29:03.340" v="711"/>
        <pc:sldMkLst>
          <pc:docMk/>
          <pc:sldMk cId="2868485838" sldId="398"/>
        </pc:sldMkLst>
        <pc:spChg chg="mod">
          <ac:chgData name="Glenda Cox" userId="S::01359752@wf.uct.ac.za::1a95f6b0-d73e-4d12-bb8e-c729f21f1887" providerId="AD" clId="Web-{BD695E93-D753-0ADD-DEB8-0746B7D8D5C7}" dt="2024-02-26T13:29:03.340" v="711"/>
          <ac:spMkLst>
            <pc:docMk/>
            <pc:sldMk cId="2868485838" sldId="398"/>
            <ac:spMk id="2" creationId="{1EBF3962-2303-CC5A-472B-BC74BB54EA97}"/>
          </ac:spMkLst>
        </pc:spChg>
        <pc:spChg chg="add mod ord">
          <ac:chgData name="Glenda Cox" userId="S::01359752@wf.uct.ac.za::1a95f6b0-d73e-4d12-bb8e-c729f21f1887" providerId="AD" clId="Web-{BD695E93-D753-0ADD-DEB8-0746B7D8D5C7}" dt="2024-02-26T13:29:03.340" v="711"/>
          <ac:spMkLst>
            <pc:docMk/>
            <pc:sldMk cId="2868485838" sldId="398"/>
            <ac:spMk id="3" creationId="{3A48C2C5-F270-BDBD-D8E0-37C7D1D0DAF7}"/>
          </ac:spMkLst>
        </pc:spChg>
        <pc:spChg chg="add del">
          <ac:chgData name="Glenda Cox" userId="S::01359752@wf.uct.ac.za::1a95f6b0-d73e-4d12-bb8e-c729f21f1887" providerId="AD" clId="Web-{BD695E93-D753-0ADD-DEB8-0746B7D8D5C7}" dt="2024-02-26T13:29:03.324" v="710"/>
          <ac:spMkLst>
            <pc:docMk/>
            <pc:sldMk cId="2868485838" sldId="398"/>
            <ac:spMk id="9" creationId="{23E547B5-89CF-4EC0-96DE-25771AED0799}"/>
          </ac:spMkLst>
        </pc:spChg>
        <pc:spChg chg="add del">
          <ac:chgData name="Glenda Cox" userId="S::01359752@wf.uct.ac.za::1a95f6b0-d73e-4d12-bb8e-c729f21f1887" providerId="AD" clId="Web-{BD695E93-D753-0ADD-DEB8-0746B7D8D5C7}" dt="2024-02-26T13:29:03.324" v="710"/>
          <ac:spMkLst>
            <pc:docMk/>
            <pc:sldMk cId="2868485838" sldId="398"/>
            <ac:spMk id="11" creationId="{3F0B8CEB-8279-4E5E-A0CE-1FC9F71736F2}"/>
          </ac:spMkLst>
        </pc:spChg>
        <pc:spChg chg="add">
          <ac:chgData name="Glenda Cox" userId="S::01359752@wf.uct.ac.za::1a95f6b0-d73e-4d12-bb8e-c729f21f1887" providerId="AD" clId="Web-{BD695E93-D753-0ADD-DEB8-0746B7D8D5C7}" dt="2024-02-26T13:29:03.340" v="711"/>
          <ac:spMkLst>
            <pc:docMk/>
            <pc:sldMk cId="2868485838" sldId="398"/>
            <ac:spMk id="13" creationId="{04812C46-200A-4DEB-A05E-3ED6C68C2387}"/>
          </ac:spMkLst>
        </pc:spChg>
        <pc:spChg chg="add">
          <ac:chgData name="Glenda Cox" userId="S::01359752@wf.uct.ac.za::1a95f6b0-d73e-4d12-bb8e-c729f21f1887" providerId="AD" clId="Web-{BD695E93-D753-0ADD-DEB8-0746B7D8D5C7}" dt="2024-02-26T13:29:03.340" v="711"/>
          <ac:spMkLst>
            <pc:docMk/>
            <pc:sldMk cId="2868485838" sldId="398"/>
            <ac:spMk id="14" creationId="{D1EA859B-E555-4109-94F3-6700E046E008}"/>
          </ac:spMkLst>
        </pc:spChg>
        <pc:picChg chg="add mod ord">
          <ac:chgData name="Glenda Cox" userId="S::01359752@wf.uct.ac.za::1a95f6b0-d73e-4d12-bb8e-c729f21f1887" providerId="AD" clId="Web-{BD695E93-D753-0ADD-DEB8-0746B7D8D5C7}" dt="2024-02-26T13:29:03.340" v="711"/>
          <ac:picMkLst>
            <pc:docMk/>
            <pc:sldMk cId="2868485838" sldId="398"/>
            <ac:picMk id="4" creationId="{25969310-C00F-E64F-1BBF-F1D487EC26D1}"/>
          </ac:picMkLst>
        </pc:picChg>
      </pc:sldChg>
      <pc:sldChg chg="addSp modSp new mod modClrScheme chgLayout">
        <pc:chgData name="Glenda Cox" userId="S::01359752@wf.uct.ac.za::1a95f6b0-d73e-4d12-bb8e-c729f21f1887" providerId="AD" clId="Web-{BD695E93-D753-0ADD-DEB8-0746B7D8D5C7}" dt="2024-02-27T09:45:13.472" v="1361"/>
        <pc:sldMkLst>
          <pc:docMk/>
          <pc:sldMk cId="1259122103" sldId="399"/>
        </pc:sldMkLst>
        <pc:spChg chg="mod ord">
          <ac:chgData name="Glenda Cox" userId="S::01359752@wf.uct.ac.za::1a95f6b0-d73e-4d12-bb8e-c729f21f1887" providerId="AD" clId="Web-{BD695E93-D753-0ADD-DEB8-0746B7D8D5C7}" dt="2024-02-27T09:45:10.660" v="1360"/>
          <ac:spMkLst>
            <pc:docMk/>
            <pc:sldMk cId="1259122103" sldId="399"/>
            <ac:spMk id="2" creationId="{FAA6AC9C-87F6-EBB1-D34C-FDD9236F5492}"/>
          </ac:spMkLst>
        </pc:spChg>
        <pc:spChg chg="add mod ord">
          <ac:chgData name="Glenda Cox" userId="S::01359752@wf.uct.ac.za::1a95f6b0-d73e-4d12-bb8e-c729f21f1887" providerId="AD" clId="Web-{BD695E93-D753-0ADD-DEB8-0746B7D8D5C7}" dt="2024-02-27T09:45:13.472" v="1361"/>
          <ac:spMkLst>
            <pc:docMk/>
            <pc:sldMk cId="1259122103" sldId="399"/>
            <ac:spMk id="3" creationId="{31B2AEBE-B9CB-1FEB-A4EE-E9B63FF97FA0}"/>
          </ac:spMkLst>
        </pc:spChg>
      </pc:sldChg>
      <pc:sldChg chg="modSp new">
        <pc:chgData name="Glenda Cox" userId="S::01359752@wf.uct.ac.za::1a95f6b0-d73e-4d12-bb8e-c729f21f1887" providerId="AD" clId="Web-{BD695E93-D753-0ADD-DEB8-0746B7D8D5C7}" dt="2024-02-27T07:18:51.357" v="1012" actId="20577"/>
        <pc:sldMkLst>
          <pc:docMk/>
          <pc:sldMk cId="3181708178" sldId="400"/>
        </pc:sldMkLst>
        <pc:spChg chg="mod">
          <ac:chgData name="Glenda Cox" userId="S::01359752@wf.uct.ac.za::1a95f6b0-d73e-4d12-bb8e-c729f21f1887" providerId="AD" clId="Web-{BD695E93-D753-0ADD-DEB8-0746B7D8D5C7}" dt="2024-02-27T07:18:51.357" v="1012" actId="20577"/>
          <ac:spMkLst>
            <pc:docMk/>
            <pc:sldMk cId="3181708178" sldId="400"/>
            <ac:spMk id="3" creationId="{BA6B6DB1-58D1-4ED1-DAE2-C77B8039C8B1}"/>
          </ac:spMkLst>
        </pc:spChg>
      </pc:sldChg>
      <pc:sldChg chg="modSp new">
        <pc:chgData name="Glenda Cox" userId="S::01359752@wf.uct.ac.za::1a95f6b0-d73e-4d12-bb8e-c729f21f1887" providerId="AD" clId="Web-{BD695E93-D753-0ADD-DEB8-0746B7D8D5C7}" dt="2024-02-27T07:22:47.472" v="1021" actId="20577"/>
        <pc:sldMkLst>
          <pc:docMk/>
          <pc:sldMk cId="2220347004" sldId="401"/>
        </pc:sldMkLst>
        <pc:spChg chg="mod">
          <ac:chgData name="Glenda Cox" userId="S::01359752@wf.uct.ac.za::1a95f6b0-d73e-4d12-bb8e-c729f21f1887" providerId="AD" clId="Web-{BD695E93-D753-0ADD-DEB8-0746B7D8D5C7}" dt="2024-02-27T07:22:47.472" v="1021" actId="20577"/>
          <ac:spMkLst>
            <pc:docMk/>
            <pc:sldMk cId="2220347004" sldId="401"/>
            <ac:spMk id="3" creationId="{67F0CCD3-ABF1-AC99-02BE-4B2184F7CF7F}"/>
          </ac:spMkLst>
        </pc:spChg>
      </pc:sldChg>
      <pc:sldChg chg="modSp new">
        <pc:chgData name="Glenda Cox" userId="S::01359752@wf.uct.ac.za::1a95f6b0-d73e-4d12-bb8e-c729f21f1887" providerId="AD" clId="Web-{BD695E93-D753-0ADD-DEB8-0746B7D8D5C7}" dt="2024-02-27T07:23:23.863" v="1038" actId="20577"/>
        <pc:sldMkLst>
          <pc:docMk/>
          <pc:sldMk cId="1179009556" sldId="402"/>
        </pc:sldMkLst>
        <pc:spChg chg="mod">
          <ac:chgData name="Glenda Cox" userId="S::01359752@wf.uct.ac.za::1a95f6b0-d73e-4d12-bb8e-c729f21f1887" providerId="AD" clId="Web-{BD695E93-D753-0ADD-DEB8-0746B7D8D5C7}" dt="2024-02-27T07:23:23.863" v="1038" actId="20577"/>
          <ac:spMkLst>
            <pc:docMk/>
            <pc:sldMk cId="1179009556" sldId="402"/>
            <ac:spMk id="2" creationId="{1CB85154-5008-C26C-6465-0587A7AF5CDA}"/>
          </ac:spMkLst>
        </pc:spChg>
        <pc:spChg chg="mod">
          <ac:chgData name="Glenda Cox" userId="S::01359752@wf.uct.ac.za::1a95f6b0-d73e-4d12-bb8e-c729f21f1887" providerId="AD" clId="Web-{BD695E93-D753-0ADD-DEB8-0746B7D8D5C7}" dt="2024-02-27T07:23:00.019" v="1025" actId="20577"/>
          <ac:spMkLst>
            <pc:docMk/>
            <pc:sldMk cId="1179009556" sldId="402"/>
            <ac:spMk id="3" creationId="{28B15BA9-E67D-93BC-56A1-0606A6964C65}"/>
          </ac:spMkLst>
        </pc:spChg>
      </pc:sldChg>
      <pc:sldChg chg="addSp delSp modSp new mod setBg">
        <pc:chgData name="Glenda Cox" userId="S::01359752@wf.uct.ac.za::1a95f6b0-d73e-4d12-bb8e-c729f21f1887" providerId="AD" clId="Web-{BD695E93-D753-0ADD-DEB8-0746B7D8D5C7}" dt="2024-02-27T09:03:50.264" v="1229"/>
        <pc:sldMkLst>
          <pc:docMk/>
          <pc:sldMk cId="1215560841" sldId="403"/>
        </pc:sldMkLst>
        <pc:spChg chg="mod">
          <ac:chgData name="Glenda Cox" userId="S::01359752@wf.uct.ac.za::1a95f6b0-d73e-4d12-bb8e-c729f21f1887" providerId="AD" clId="Web-{BD695E93-D753-0ADD-DEB8-0746B7D8D5C7}" dt="2024-02-27T09:03:50.264" v="1229"/>
          <ac:spMkLst>
            <pc:docMk/>
            <pc:sldMk cId="1215560841" sldId="403"/>
            <ac:spMk id="2" creationId="{D07865A0-EE27-516A-5188-3144C7466008}"/>
          </ac:spMkLst>
        </pc:spChg>
        <pc:spChg chg="mod">
          <ac:chgData name="Glenda Cox" userId="S::01359752@wf.uct.ac.za::1a95f6b0-d73e-4d12-bb8e-c729f21f1887" providerId="AD" clId="Web-{BD695E93-D753-0ADD-DEB8-0746B7D8D5C7}" dt="2024-02-27T09:03:50.264" v="1229"/>
          <ac:spMkLst>
            <pc:docMk/>
            <pc:sldMk cId="1215560841" sldId="403"/>
            <ac:spMk id="3" creationId="{6E296C83-2B22-0ED4-23C3-B824D7CE33C2}"/>
          </ac:spMkLst>
        </pc:spChg>
        <pc:spChg chg="add del">
          <ac:chgData name="Glenda Cox" userId="S::01359752@wf.uct.ac.za::1a95f6b0-d73e-4d12-bb8e-c729f21f1887" providerId="AD" clId="Web-{BD695E93-D753-0ADD-DEB8-0746B7D8D5C7}" dt="2024-02-27T09:03:50.232" v="1228"/>
          <ac:spMkLst>
            <pc:docMk/>
            <pc:sldMk cId="1215560841" sldId="403"/>
            <ac:spMk id="9" creationId="{9F7D5CDA-D291-4307-BF55-1381FED29634}"/>
          </ac:spMkLst>
        </pc:spChg>
        <pc:spChg chg="add">
          <ac:chgData name="Glenda Cox" userId="S::01359752@wf.uct.ac.za::1a95f6b0-d73e-4d12-bb8e-c729f21f1887" providerId="AD" clId="Web-{BD695E93-D753-0ADD-DEB8-0746B7D8D5C7}" dt="2024-02-27T09:03:50.264" v="1229"/>
          <ac:spMkLst>
            <pc:docMk/>
            <pc:sldMk cId="1215560841" sldId="403"/>
            <ac:spMk id="11" creationId="{59B296B9-C5A5-4E4F-9B60-C907B5F1466C}"/>
          </ac:spMkLst>
        </pc:spChg>
        <pc:spChg chg="add">
          <ac:chgData name="Glenda Cox" userId="S::01359752@wf.uct.ac.za::1a95f6b0-d73e-4d12-bb8e-c729f21f1887" providerId="AD" clId="Web-{BD695E93-D753-0ADD-DEB8-0746B7D8D5C7}" dt="2024-02-27T09:03:50.264" v="1229"/>
          <ac:spMkLst>
            <pc:docMk/>
            <pc:sldMk cId="1215560841" sldId="403"/>
            <ac:spMk id="12" creationId="{9F7D5CDA-D291-4307-BF55-1381FED29634}"/>
          </ac:spMkLst>
        </pc:spChg>
        <pc:spChg chg="add">
          <ac:chgData name="Glenda Cox" userId="S::01359752@wf.uct.ac.za::1a95f6b0-d73e-4d12-bb8e-c729f21f1887" providerId="AD" clId="Web-{BD695E93-D753-0ADD-DEB8-0746B7D8D5C7}" dt="2024-02-27T09:03:50.264" v="1229"/>
          <ac:spMkLst>
            <pc:docMk/>
            <pc:sldMk cId="1215560841" sldId="403"/>
            <ac:spMk id="13" creationId="{D0300FD3-5AF1-6305-15FA-9078072672E2}"/>
          </ac:spMkLst>
        </pc:spChg>
        <pc:picChg chg="add del">
          <ac:chgData name="Glenda Cox" userId="S::01359752@wf.uct.ac.za::1a95f6b0-d73e-4d12-bb8e-c729f21f1887" providerId="AD" clId="Web-{BD695E93-D753-0ADD-DEB8-0746B7D8D5C7}" dt="2024-02-27T09:03:50.232" v="1228"/>
          <ac:picMkLst>
            <pc:docMk/>
            <pc:sldMk cId="1215560841" sldId="403"/>
            <ac:picMk id="5" creationId="{20EF8B5B-7F56-A133-F702-F7344D46C1D8}"/>
          </ac:picMkLst>
        </pc:picChg>
        <pc:picChg chg="add">
          <ac:chgData name="Glenda Cox" userId="S::01359752@wf.uct.ac.za::1a95f6b0-d73e-4d12-bb8e-c729f21f1887" providerId="AD" clId="Web-{BD695E93-D753-0ADD-DEB8-0746B7D8D5C7}" dt="2024-02-27T09:03:50.264" v="1229"/>
          <ac:picMkLst>
            <pc:docMk/>
            <pc:sldMk cId="1215560841" sldId="403"/>
            <ac:picMk id="14" creationId="{06708445-FFDC-831E-95C5-DEFD90DDD781}"/>
          </ac:picMkLst>
        </pc:picChg>
      </pc:sldChg>
      <pc:sldChg chg="modSp new">
        <pc:chgData name="Glenda Cox" userId="S::01359752@wf.uct.ac.za::1a95f6b0-d73e-4d12-bb8e-c729f21f1887" providerId="AD" clId="Web-{BD695E93-D753-0ADD-DEB8-0746B7D8D5C7}" dt="2024-02-27T09:40:41.485" v="1329" actId="20577"/>
        <pc:sldMkLst>
          <pc:docMk/>
          <pc:sldMk cId="2915200472" sldId="404"/>
        </pc:sldMkLst>
        <pc:spChg chg="mod">
          <ac:chgData name="Glenda Cox" userId="S::01359752@wf.uct.ac.za::1a95f6b0-d73e-4d12-bb8e-c729f21f1887" providerId="AD" clId="Web-{BD695E93-D753-0ADD-DEB8-0746B7D8D5C7}" dt="2024-02-27T09:40:34.469" v="1327" actId="20577"/>
          <ac:spMkLst>
            <pc:docMk/>
            <pc:sldMk cId="2915200472" sldId="404"/>
            <ac:spMk id="2" creationId="{24476199-AAFD-6715-AAD5-B17DE929A52C}"/>
          </ac:spMkLst>
        </pc:spChg>
        <pc:spChg chg="mod">
          <ac:chgData name="Glenda Cox" userId="S::01359752@wf.uct.ac.za::1a95f6b0-d73e-4d12-bb8e-c729f21f1887" providerId="AD" clId="Web-{BD695E93-D753-0ADD-DEB8-0746B7D8D5C7}" dt="2024-02-27T09:40:41.485" v="1329" actId="20577"/>
          <ac:spMkLst>
            <pc:docMk/>
            <pc:sldMk cId="2915200472" sldId="404"/>
            <ac:spMk id="3" creationId="{6044277E-AEA7-6F52-567D-3726B3BE6449}"/>
          </ac:spMkLst>
        </pc:spChg>
      </pc:sldChg>
    </pc:docChg>
  </pc:docChgLst>
  <pc:docChgLst>
    <pc:chgData name="Michelle Willmers" userId="S::01418082@wf.uct.ac.za::11449977-591e-4f0b-823a-e7627c7fee8c" providerId="AD" clId="Web-{F7A6841B-2963-E612-A295-08076393621B}"/>
    <pc:docChg chg="addSld delSld modSld">
      <pc:chgData name="Michelle Willmers" userId="S::01418082@wf.uct.ac.za::11449977-591e-4f0b-823a-e7627c7fee8c" providerId="AD" clId="Web-{F7A6841B-2963-E612-A295-08076393621B}" dt="2024-02-26T08:29:36.819" v="49" actId="20577"/>
      <pc:docMkLst>
        <pc:docMk/>
      </pc:docMkLst>
      <pc:sldChg chg="del">
        <pc:chgData name="Michelle Willmers" userId="S::01418082@wf.uct.ac.za::11449977-591e-4f0b-823a-e7627c7fee8c" providerId="AD" clId="Web-{F7A6841B-2963-E612-A295-08076393621B}" dt="2024-02-26T08:25:01.691" v="10"/>
        <pc:sldMkLst>
          <pc:docMk/>
          <pc:sldMk cId="109857222" sldId="256"/>
        </pc:sldMkLst>
      </pc:sldChg>
      <pc:sldChg chg="add">
        <pc:chgData name="Michelle Willmers" userId="S::01418082@wf.uct.ac.za::11449977-591e-4f0b-823a-e7627c7fee8c" providerId="AD" clId="Web-{F7A6841B-2963-E612-A295-08076393621B}" dt="2024-02-26T08:22:30.033" v="3"/>
        <pc:sldMkLst>
          <pc:docMk/>
          <pc:sldMk cId="2174020855" sldId="278"/>
        </pc:sldMkLst>
      </pc:sldChg>
      <pc:sldChg chg="add">
        <pc:chgData name="Michelle Willmers" userId="S::01418082@wf.uct.ac.za::11449977-591e-4f0b-823a-e7627c7fee8c" providerId="AD" clId="Web-{F7A6841B-2963-E612-A295-08076393621B}" dt="2024-02-26T08:22:29.830" v="2"/>
        <pc:sldMkLst>
          <pc:docMk/>
          <pc:sldMk cId="420816510" sldId="284"/>
        </pc:sldMkLst>
      </pc:sldChg>
      <pc:sldChg chg="add">
        <pc:chgData name="Michelle Willmers" userId="S::01418082@wf.uct.ac.za::11449977-591e-4f0b-823a-e7627c7fee8c" providerId="AD" clId="Web-{F7A6841B-2963-E612-A295-08076393621B}" dt="2024-02-26T08:22:29.720" v="1"/>
        <pc:sldMkLst>
          <pc:docMk/>
          <pc:sldMk cId="1819690419" sldId="330"/>
        </pc:sldMkLst>
      </pc:sldChg>
      <pc:sldChg chg="addSp delSp modSp add">
        <pc:chgData name="Michelle Willmers" userId="S::01418082@wf.uct.ac.za::11449977-591e-4f0b-823a-e7627c7fee8c" providerId="AD" clId="Web-{F7A6841B-2963-E612-A295-08076393621B}" dt="2024-02-26T08:28:52.365" v="38" actId="14100"/>
        <pc:sldMkLst>
          <pc:docMk/>
          <pc:sldMk cId="3838345740" sldId="343"/>
        </pc:sldMkLst>
        <pc:spChg chg="mod">
          <ac:chgData name="Michelle Willmers" userId="S::01418082@wf.uct.ac.za::11449977-591e-4f0b-823a-e7627c7fee8c" providerId="AD" clId="Web-{F7A6841B-2963-E612-A295-08076393621B}" dt="2024-02-26T08:28:52.365" v="38" actId="14100"/>
          <ac:spMkLst>
            <pc:docMk/>
            <pc:sldMk cId="3838345740" sldId="343"/>
            <ac:spMk id="60" creationId="{00000000-0000-0000-0000-000000000000}"/>
          </ac:spMkLst>
        </pc:spChg>
        <pc:spChg chg="mod">
          <ac:chgData name="Michelle Willmers" userId="S::01418082@wf.uct.ac.za::11449977-591e-4f0b-823a-e7627c7fee8c" providerId="AD" clId="Web-{F7A6841B-2963-E612-A295-08076393621B}" dt="2024-02-26T08:27:40.552" v="27" actId="20577"/>
          <ac:spMkLst>
            <pc:docMk/>
            <pc:sldMk cId="3838345740" sldId="343"/>
            <ac:spMk id="61" creationId="{00000000-0000-0000-0000-000000000000}"/>
          </ac:spMkLst>
        </pc:spChg>
        <pc:picChg chg="add del mod">
          <ac:chgData name="Michelle Willmers" userId="S::01418082@wf.uct.ac.za::11449977-591e-4f0b-823a-e7627c7fee8c" providerId="AD" clId="Web-{F7A6841B-2963-E612-A295-08076393621B}" dt="2024-02-26T08:28:12.927" v="32"/>
          <ac:picMkLst>
            <pc:docMk/>
            <pc:sldMk cId="3838345740" sldId="343"/>
            <ac:picMk id="2" creationId="{EFF330CF-6460-F238-9E75-B50FC722F9B2}"/>
          </ac:picMkLst>
        </pc:picChg>
        <pc:picChg chg="add del">
          <ac:chgData name="Michelle Willmers" userId="S::01418082@wf.uct.ac.za::11449977-591e-4f0b-823a-e7627c7fee8c" providerId="AD" clId="Web-{F7A6841B-2963-E612-A295-08076393621B}" dt="2024-02-26T08:28:14.818" v="33"/>
          <ac:picMkLst>
            <pc:docMk/>
            <pc:sldMk cId="3838345740" sldId="343"/>
            <ac:picMk id="3" creationId="{E60BC2D0-1627-7C2D-0053-5D6C9819D9F6}"/>
          </ac:picMkLst>
        </pc:picChg>
      </pc:sldChg>
      <pc:sldChg chg="add del">
        <pc:chgData name="Michelle Willmers" userId="S::01418082@wf.uct.ac.za::11449977-591e-4f0b-823a-e7627c7fee8c" providerId="AD" clId="Web-{F7A6841B-2963-E612-A295-08076393621B}" dt="2024-02-26T08:23:16.846" v="7"/>
        <pc:sldMkLst>
          <pc:docMk/>
          <pc:sldMk cId="4115235783" sldId="344"/>
        </pc:sldMkLst>
      </pc:sldChg>
      <pc:sldChg chg="add">
        <pc:chgData name="Michelle Willmers" userId="S::01418082@wf.uct.ac.za::11449977-591e-4f0b-823a-e7627c7fee8c" providerId="AD" clId="Web-{F7A6841B-2963-E612-A295-08076393621B}" dt="2024-02-26T08:24:12.237" v="8"/>
        <pc:sldMkLst>
          <pc:docMk/>
          <pc:sldMk cId="1988755650" sldId="353"/>
        </pc:sldMkLst>
      </pc:sldChg>
      <pc:sldChg chg="add">
        <pc:chgData name="Michelle Willmers" userId="S::01418082@wf.uct.ac.za::11449977-591e-4f0b-823a-e7627c7fee8c" providerId="AD" clId="Web-{F7A6841B-2963-E612-A295-08076393621B}" dt="2024-02-26T08:24:12.300" v="9"/>
        <pc:sldMkLst>
          <pc:docMk/>
          <pc:sldMk cId="3211581017" sldId="371"/>
        </pc:sldMkLst>
      </pc:sldChg>
      <pc:sldChg chg="add">
        <pc:chgData name="Michelle Willmers" userId="S::01418082@wf.uct.ac.za::11449977-591e-4f0b-823a-e7627c7fee8c" providerId="AD" clId="Web-{F7A6841B-2963-E612-A295-08076393621B}" dt="2024-02-26T08:23:05.205" v="5"/>
        <pc:sldMkLst>
          <pc:docMk/>
          <pc:sldMk cId="1231895149" sldId="384"/>
        </pc:sldMkLst>
      </pc:sldChg>
      <pc:sldChg chg="modSp new">
        <pc:chgData name="Michelle Willmers" userId="S::01418082@wf.uct.ac.za::11449977-591e-4f0b-823a-e7627c7fee8c" providerId="AD" clId="Web-{F7A6841B-2963-E612-A295-08076393621B}" dt="2024-02-26T08:29:36.819" v="49" actId="20577"/>
        <pc:sldMkLst>
          <pc:docMk/>
          <pc:sldMk cId="1706785783" sldId="385"/>
        </pc:sldMkLst>
        <pc:spChg chg="mod">
          <ac:chgData name="Michelle Willmers" userId="S::01418082@wf.uct.ac.za::11449977-591e-4f0b-823a-e7627c7fee8c" providerId="AD" clId="Web-{F7A6841B-2963-E612-A295-08076393621B}" dt="2024-02-26T08:29:36.819" v="49" actId="20577"/>
          <ac:spMkLst>
            <pc:docMk/>
            <pc:sldMk cId="1706785783" sldId="385"/>
            <ac:spMk id="2" creationId="{450B25C2-2C62-2171-F22B-0227633B16B8}"/>
          </ac:spMkLst>
        </pc:spChg>
        <pc:spChg chg="mod">
          <ac:chgData name="Michelle Willmers" userId="S::01418082@wf.uct.ac.za::11449977-591e-4f0b-823a-e7627c7fee8c" providerId="AD" clId="Web-{F7A6841B-2963-E612-A295-08076393621B}" dt="2024-02-26T08:29:31.600" v="47" actId="20577"/>
          <ac:spMkLst>
            <pc:docMk/>
            <pc:sldMk cId="1706785783" sldId="385"/>
            <ac:spMk id="3" creationId="{6C0896D2-52BE-D28B-D17E-2269A80C9877}"/>
          </ac:spMkLst>
        </pc:spChg>
      </pc:sldChg>
      <pc:sldMasterChg chg="addSldLayout">
        <pc:chgData name="Michelle Willmers" userId="S::01418082@wf.uct.ac.za::11449977-591e-4f0b-823a-e7627c7fee8c" providerId="AD" clId="Web-{F7A6841B-2963-E612-A295-08076393621B}" dt="2024-02-26T08:24:12.237" v="8"/>
        <pc:sldMasterMkLst>
          <pc:docMk/>
          <pc:sldMasterMk cId="2460954070" sldId="2147483660"/>
        </pc:sldMasterMkLst>
        <pc:sldLayoutChg chg="add">
          <pc:chgData name="Michelle Willmers" userId="S::01418082@wf.uct.ac.za::11449977-591e-4f0b-823a-e7627c7fee8c" providerId="AD" clId="Web-{F7A6841B-2963-E612-A295-08076393621B}" dt="2024-02-26T08:24:12.237" v="8"/>
          <pc:sldLayoutMkLst>
            <pc:docMk/>
            <pc:sldMasterMk cId="2460954070" sldId="2147483660"/>
            <pc:sldLayoutMk cId="1959881162" sldId="2147483672"/>
          </pc:sldLayoutMkLst>
        </pc:sldLayoutChg>
      </pc:sldMasterChg>
    </pc:docChg>
  </pc:docChgLst>
  <pc:docChgLst>
    <pc:chgData name="Michelle Willmers" userId="11449977-591e-4f0b-823a-e7627c7fee8c" providerId="ADAL" clId="{9E5230AF-B61C-463A-8527-975C8393CCD8}"/>
    <pc:docChg chg="undo custSel addSld delSld modSld sldOrd">
      <pc:chgData name="Michelle Willmers" userId="11449977-591e-4f0b-823a-e7627c7fee8c" providerId="ADAL" clId="{9E5230AF-B61C-463A-8527-975C8393CCD8}" dt="2024-02-28T11:46:17.943" v="3460" actId="26606"/>
      <pc:docMkLst>
        <pc:docMk/>
      </pc:docMkLst>
      <pc:sldChg chg="modSp mod">
        <pc:chgData name="Michelle Willmers" userId="11449977-591e-4f0b-823a-e7627c7fee8c" providerId="ADAL" clId="{9E5230AF-B61C-463A-8527-975C8393CCD8}" dt="2024-02-28T08:52:59.595" v="2449" actId="14100"/>
        <pc:sldMkLst>
          <pc:docMk/>
          <pc:sldMk cId="3306679001" sldId="256"/>
        </pc:sldMkLst>
        <pc:spChg chg="mod">
          <ac:chgData name="Michelle Willmers" userId="11449977-591e-4f0b-823a-e7627c7fee8c" providerId="ADAL" clId="{9E5230AF-B61C-463A-8527-975C8393CCD8}" dt="2024-02-28T08:52:59.595" v="2449" actId="14100"/>
          <ac:spMkLst>
            <pc:docMk/>
            <pc:sldMk cId="3306679001" sldId="256"/>
            <ac:spMk id="14" creationId="{B0E141BF-E555-1230-DD38-53FAEB7E532B}"/>
          </ac:spMkLst>
        </pc:spChg>
      </pc:sldChg>
      <pc:sldChg chg="modSp mod">
        <pc:chgData name="Michelle Willmers" userId="11449977-591e-4f0b-823a-e7627c7fee8c" providerId="ADAL" clId="{9E5230AF-B61C-463A-8527-975C8393CCD8}" dt="2024-02-26T08:53:05.627" v="367" actId="113"/>
        <pc:sldMkLst>
          <pc:docMk/>
          <pc:sldMk cId="2174020855" sldId="278"/>
        </pc:sldMkLst>
        <pc:spChg chg="mod">
          <ac:chgData name="Michelle Willmers" userId="11449977-591e-4f0b-823a-e7627c7fee8c" providerId="ADAL" clId="{9E5230AF-B61C-463A-8527-975C8393CCD8}" dt="2024-02-26T08:53:05.627" v="367" actId="113"/>
          <ac:spMkLst>
            <pc:docMk/>
            <pc:sldMk cId="2174020855" sldId="278"/>
            <ac:spMk id="5" creationId="{001FC02D-AFCA-1808-BCCF-980E265D49E9}"/>
          </ac:spMkLst>
        </pc:spChg>
        <pc:spChg chg="mod">
          <ac:chgData name="Michelle Willmers" userId="11449977-591e-4f0b-823a-e7627c7fee8c" providerId="ADAL" clId="{9E5230AF-B61C-463A-8527-975C8393CCD8}" dt="2024-02-26T08:52:28.353" v="362" actId="2711"/>
          <ac:spMkLst>
            <pc:docMk/>
            <pc:sldMk cId="2174020855" sldId="278"/>
            <ac:spMk id="283" creationId="{00000000-0000-0000-0000-000000000000}"/>
          </ac:spMkLst>
        </pc:spChg>
        <pc:spChg chg="mod">
          <ac:chgData name="Michelle Willmers" userId="11449977-591e-4f0b-823a-e7627c7fee8c" providerId="ADAL" clId="{9E5230AF-B61C-463A-8527-975C8393CCD8}" dt="2024-02-26T08:41:19.294" v="70" actId="207"/>
          <ac:spMkLst>
            <pc:docMk/>
            <pc:sldMk cId="2174020855" sldId="278"/>
            <ac:spMk id="288" creationId="{00000000-0000-0000-0000-000000000000}"/>
          </ac:spMkLst>
        </pc:spChg>
        <pc:picChg chg="mod">
          <ac:chgData name="Michelle Willmers" userId="11449977-591e-4f0b-823a-e7627c7fee8c" providerId="ADAL" clId="{9E5230AF-B61C-463A-8527-975C8393CCD8}" dt="2024-02-26T08:40:30.440" v="65" actId="14100"/>
          <ac:picMkLst>
            <pc:docMk/>
            <pc:sldMk cId="2174020855" sldId="278"/>
            <ac:picMk id="4" creationId="{9869A992-1D81-EE30-7085-8CA147F06358}"/>
          </ac:picMkLst>
        </pc:picChg>
        <pc:picChg chg="mod">
          <ac:chgData name="Michelle Willmers" userId="11449977-591e-4f0b-823a-e7627c7fee8c" providerId="ADAL" clId="{9E5230AF-B61C-463A-8527-975C8393CCD8}" dt="2024-02-26T08:40:33.933" v="66" actId="1076"/>
          <ac:picMkLst>
            <pc:docMk/>
            <pc:sldMk cId="2174020855" sldId="278"/>
            <ac:picMk id="292" creationId="{00000000-0000-0000-0000-000000000000}"/>
          </ac:picMkLst>
        </pc:picChg>
      </pc:sldChg>
      <pc:sldChg chg="modSp mod">
        <pc:chgData name="Michelle Willmers" userId="11449977-591e-4f0b-823a-e7627c7fee8c" providerId="ADAL" clId="{9E5230AF-B61C-463A-8527-975C8393CCD8}" dt="2024-02-26T08:53:34.905" v="370" actId="255"/>
        <pc:sldMkLst>
          <pc:docMk/>
          <pc:sldMk cId="420816510" sldId="284"/>
        </pc:sldMkLst>
        <pc:spChg chg="mod">
          <ac:chgData name="Michelle Willmers" userId="11449977-591e-4f0b-823a-e7627c7fee8c" providerId="ADAL" clId="{9E5230AF-B61C-463A-8527-975C8393CCD8}" dt="2024-02-26T08:53:34.905" v="370" actId="255"/>
          <ac:spMkLst>
            <pc:docMk/>
            <pc:sldMk cId="420816510" sldId="284"/>
            <ac:spMk id="2" creationId="{4BEEE190-C2A6-F48E-364A-F356A1D3BEC7}"/>
          </ac:spMkLst>
        </pc:spChg>
      </pc:sldChg>
      <pc:sldChg chg="addSp modSp add mod">
        <pc:chgData name="Michelle Willmers" userId="11449977-591e-4f0b-823a-e7627c7fee8c" providerId="ADAL" clId="{9E5230AF-B61C-463A-8527-975C8393CCD8}" dt="2024-02-26T08:58:04.555" v="420" actId="9405"/>
        <pc:sldMkLst>
          <pc:docMk/>
          <pc:sldMk cId="3396534721" sldId="319"/>
        </pc:sldMkLst>
        <pc:spChg chg="mod">
          <ac:chgData name="Michelle Willmers" userId="11449977-591e-4f0b-823a-e7627c7fee8c" providerId="ADAL" clId="{9E5230AF-B61C-463A-8527-975C8393CCD8}" dt="2024-02-26T08:57:42.577" v="419" actId="20577"/>
          <ac:spMkLst>
            <pc:docMk/>
            <pc:sldMk cId="3396534721" sldId="319"/>
            <ac:spMk id="2" creationId="{98AFFB01-B578-70DD-68E8-F15614673861}"/>
          </ac:spMkLst>
        </pc:spChg>
        <pc:inkChg chg="add">
          <ac:chgData name="Michelle Willmers" userId="11449977-591e-4f0b-823a-e7627c7fee8c" providerId="ADAL" clId="{9E5230AF-B61C-463A-8527-975C8393CCD8}" dt="2024-02-26T08:58:04.555" v="420" actId="9405"/>
          <ac:inkMkLst>
            <pc:docMk/>
            <pc:sldMk cId="3396534721" sldId="319"/>
            <ac:inkMk id="3" creationId="{C11F97E4-4DF4-A04F-7DBF-1BB082F59FC1}"/>
          </ac:inkMkLst>
        </pc:inkChg>
      </pc:sldChg>
      <pc:sldChg chg="modSp mod">
        <pc:chgData name="Michelle Willmers" userId="11449977-591e-4f0b-823a-e7627c7fee8c" providerId="ADAL" clId="{9E5230AF-B61C-463A-8527-975C8393CCD8}" dt="2024-02-26T08:54:11.482" v="373" actId="2711"/>
        <pc:sldMkLst>
          <pc:docMk/>
          <pc:sldMk cId="1819690419" sldId="330"/>
        </pc:sldMkLst>
        <pc:spChg chg="mod">
          <ac:chgData name="Michelle Willmers" userId="11449977-591e-4f0b-823a-e7627c7fee8c" providerId="ADAL" clId="{9E5230AF-B61C-463A-8527-975C8393CCD8}" dt="2024-02-26T08:53:54.865" v="372" actId="255"/>
          <ac:spMkLst>
            <pc:docMk/>
            <pc:sldMk cId="1819690419" sldId="330"/>
            <ac:spMk id="3" creationId="{1B8C039E-EC0F-C039-D18B-64CF7356AB78}"/>
          </ac:spMkLst>
        </pc:spChg>
        <pc:spChg chg="mod">
          <ac:chgData name="Michelle Willmers" userId="11449977-591e-4f0b-823a-e7627c7fee8c" providerId="ADAL" clId="{9E5230AF-B61C-463A-8527-975C8393CCD8}" dt="2024-02-26T08:54:11.482" v="373" actId="2711"/>
          <ac:spMkLst>
            <pc:docMk/>
            <pc:sldMk cId="1819690419" sldId="330"/>
            <ac:spMk id="4" creationId="{716EAF2C-5A6A-6145-39F8-F58DAFCB03CD}"/>
          </ac:spMkLst>
        </pc:spChg>
      </pc:sldChg>
      <pc:sldChg chg="modSp mod">
        <pc:chgData name="Michelle Willmers" userId="11449977-591e-4f0b-823a-e7627c7fee8c" providerId="ADAL" clId="{9E5230AF-B61C-463A-8527-975C8393CCD8}" dt="2024-02-27T11:56:32.323" v="455" actId="20577"/>
        <pc:sldMkLst>
          <pc:docMk/>
          <pc:sldMk cId="3838345740" sldId="343"/>
        </pc:sldMkLst>
        <pc:spChg chg="mod">
          <ac:chgData name="Michelle Willmers" userId="11449977-591e-4f0b-823a-e7627c7fee8c" providerId="ADAL" clId="{9E5230AF-B61C-463A-8527-975C8393CCD8}" dt="2024-02-26T08:51:55.649" v="357" actId="14100"/>
          <ac:spMkLst>
            <pc:docMk/>
            <pc:sldMk cId="3838345740" sldId="343"/>
            <ac:spMk id="60" creationId="{00000000-0000-0000-0000-000000000000}"/>
          </ac:spMkLst>
        </pc:spChg>
        <pc:spChg chg="mod">
          <ac:chgData name="Michelle Willmers" userId="11449977-591e-4f0b-823a-e7627c7fee8c" providerId="ADAL" clId="{9E5230AF-B61C-463A-8527-975C8393CCD8}" dt="2024-02-27T11:56:32.323" v="455" actId="20577"/>
          <ac:spMkLst>
            <pc:docMk/>
            <pc:sldMk cId="3838345740" sldId="343"/>
            <ac:spMk id="61" creationId="{00000000-0000-0000-0000-000000000000}"/>
          </ac:spMkLst>
        </pc:spChg>
      </pc:sldChg>
      <pc:sldChg chg="modSp mod">
        <pc:chgData name="Michelle Willmers" userId="11449977-591e-4f0b-823a-e7627c7fee8c" providerId="ADAL" clId="{9E5230AF-B61C-463A-8527-975C8393CCD8}" dt="2024-02-26T08:53:14.891" v="368" actId="1076"/>
        <pc:sldMkLst>
          <pc:docMk/>
          <pc:sldMk cId="4115235783" sldId="344"/>
        </pc:sldMkLst>
        <pc:spChg chg="mod">
          <ac:chgData name="Michelle Willmers" userId="11449977-591e-4f0b-823a-e7627c7fee8c" providerId="ADAL" clId="{9E5230AF-B61C-463A-8527-975C8393CCD8}" dt="2024-02-26T08:53:14.891" v="368" actId="1076"/>
          <ac:spMkLst>
            <pc:docMk/>
            <pc:sldMk cId="4115235783" sldId="344"/>
            <ac:spMk id="150" creationId="{00000000-0000-0000-0000-000000000000}"/>
          </ac:spMkLst>
        </pc:spChg>
      </pc:sldChg>
      <pc:sldChg chg="modSp mod">
        <pc:chgData name="Michelle Willmers" userId="11449977-591e-4f0b-823a-e7627c7fee8c" providerId="ADAL" clId="{9E5230AF-B61C-463A-8527-975C8393CCD8}" dt="2024-02-26T08:50:43.038" v="347" actId="2711"/>
        <pc:sldMkLst>
          <pc:docMk/>
          <pc:sldMk cId="1988755650" sldId="353"/>
        </pc:sldMkLst>
        <pc:spChg chg="mod">
          <ac:chgData name="Michelle Willmers" userId="11449977-591e-4f0b-823a-e7627c7fee8c" providerId="ADAL" clId="{9E5230AF-B61C-463A-8527-975C8393CCD8}" dt="2024-02-26T08:50:33.452" v="346" actId="2711"/>
          <ac:spMkLst>
            <pc:docMk/>
            <pc:sldMk cId="1988755650" sldId="353"/>
            <ac:spMk id="2" creationId="{58756E31-6561-D064-9721-D77124A487E8}"/>
          </ac:spMkLst>
        </pc:spChg>
        <pc:spChg chg="mod">
          <ac:chgData name="Michelle Willmers" userId="11449977-591e-4f0b-823a-e7627c7fee8c" providerId="ADAL" clId="{9E5230AF-B61C-463A-8527-975C8393CCD8}" dt="2024-02-26T08:37:09.714" v="8" actId="1076"/>
          <ac:spMkLst>
            <pc:docMk/>
            <pc:sldMk cId="1988755650" sldId="353"/>
            <ac:spMk id="5" creationId="{D98AF652-51A5-82A2-2F71-75B24D0D62A5}"/>
          </ac:spMkLst>
        </pc:spChg>
        <pc:spChg chg="mod">
          <ac:chgData name="Michelle Willmers" userId="11449977-591e-4f0b-823a-e7627c7fee8c" providerId="ADAL" clId="{9E5230AF-B61C-463A-8527-975C8393CCD8}" dt="2024-02-26T08:50:43.038" v="347" actId="2711"/>
          <ac:spMkLst>
            <pc:docMk/>
            <pc:sldMk cId="1988755650" sldId="353"/>
            <ac:spMk id="7" creationId="{60C4E1B7-31C7-DA75-A6AB-030C76249D41}"/>
          </ac:spMkLst>
        </pc:spChg>
      </pc:sldChg>
      <pc:sldChg chg="del">
        <pc:chgData name="Michelle Willmers" userId="11449977-591e-4f0b-823a-e7627c7fee8c" providerId="ADAL" clId="{9E5230AF-B61C-463A-8527-975C8393CCD8}" dt="2024-02-26T08:36:09.961" v="0" actId="47"/>
        <pc:sldMkLst>
          <pc:docMk/>
          <pc:sldMk cId="3211581017" sldId="371"/>
        </pc:sldMkLst>
      </pc:sldChg>
      <pc:sldChg chg="modSp mod">
        <pc:chgData name="Michelle Willmers" userId="11449977-591e-4f0b-823a-e7627c7fee8c" providerId="ADAL" clId="{9E5230AF-B61C-463A-8527-975C8393CCD8}" dt="2024-02-26T08:54:23.189" v="374" actId="2711"/>
        <pc:sldMkLst>
          <pc:docMk/>
          <pc:sldMk cId="1231895149" sldId="384"/>
        </pc:sldMkLst>
        <pc:spChg chg="mod">
          <ac:chgData name="Michelle Willmers" userId="11449977-591e-4f0b-823a-e7627c7fee8c" providerId="ADAL" clId="{9E5230AF-B61C-463A-8527-975C8393CCD8}" dt="2024-02-26T08:54:23.189" v="374" actId="2711"/>
          <ac:spMkLst>
            <pc:docMk/>
            <pc:sldMk cId="1231895149" sldId="384"/>
            <ac:spMk id="2" creationId="{40E38BA2-8FF3-185B-0F6D-C48FD8D3A7A2}"/>
          </ac:spMkLst>
        </pc:spChg>
      </pc:sldChg>
      <pc:sldChg chg="modSp mod">
        <pc:chgData name="Michelle Willmers" userId="11449977-591e-4f0b-823a-e7627c7fee8c" providerId="ADAL" clId="{9E5230AF-B61C-463A-8527-975C8393CCD8}" dt="2024-02-26T08:55:48.264" v="392" actId="114"/>
        <pc:sldMkLst>
          <pc:docMk/>
          <pc:sldMk cId="1706785783" sldId="385"/>
        </pc:sldMkLst>
        <pc:spChg chg="mod">
          <ac:chgData name="Michelle Willmers" userId="11449977-591e-4f0b-823a-e7627c7fee8c" providerId="ADAL" clId="{9E5230AF-B61C-463A-8527-975C8393CCD8}" dt="2024-02-26T08:42:37.980" v="85" actId="207"/>
          <ac:spMkLst>
            <pc:docMk/>
            <pc:sldMk cId="1706785783" sldId="385"/>
            <ac:spMk id="2" creationId="{450B25C2-2C62-2171-F22B-0227633B16B8}"/>
          </ac:spMkLst>
        </pc:spChg>
        <pc:spChg chg="mod">
          <ac:chgData name="Michelle Willmers" userId="11449977-591e-4f0b-823a-e7627c7fee8c" providerId="ADAL" clId="{9E5230AF-B61C-463A-8527-975C8393CCD8}" dt="2024-02-26T08:55:48.264" v="392" actId="114"/>
          <ac:spMkLst>
            <pc:docMk/>
            <pc:sldMk cId="1706785783" sldId="385"/>
            <ac:spMk id="3" creationId="{6C0896D2-52BE-D28B-D17E-2269A80C9877}"/>
          </ac:spMkLst>
        </pc:spChg>
      </pc:sldChg>
      <pc:sldChg chg="addSp delSp modSp mod">
        <pc:chgData name="Michelle Willmers" userId="11449977-591e-4f0b-823a-e7627c7fee8c" providerId="ADAL" clId="{9E5230AF-B61C-463A-8527-975C8393CCD8}" dt="2024-02-26T08:55:30.210" v="382" actId="114"/>
        <pc:sldMkLst>
          <pc:docMk/>
          <pc:sldMk cId="1144916123" sldId="386"/>
        </pc:sldMkLst>
        <pc:spChg chg="mod">
          <ac:chgData name="Michelle Willmers" userId="11449977-591e-4f0b-823a-e7627c7fee8c" providerId="ADAL" clId="{9E5230AF-B61C-463A-8527-975C8393CCD8}" dt="2024-02-26T08:55:30.210" v="382" actId="114"/>
          <ac:spMkLst>
            <pc:docMk/>
            <pc:sldMk cId="1144916123" sldId="386"/>
            <ac:spMk id="3" creationId="{40ACB147-C272-FB80-C965-F2010AC89FAB}"/>
          </ac:spMkLst>
        </pc:spChg>
        <pc:spChg chg="add del">
          <ac:chgData name="Michelle Willmers" userId="11449977-591e-4f0b-823a-e7627c7fee8c" providerId="ADAL" clId="{9E5230AF-B61C-463A-8527-975C8393CCD8}" dt="2024-02-26T08:47:40.083" v="304" actId="22"/>
          <ac:spMkLst>
            <pc:docMk/>
            <pc:sldMk cId="1144916123" sldId="386"/>
            <ac:spMk id="6" creationId="{A637BA8C-13C3-D701-8F25-8D1AEDF28422}"/>
          </ac:spMkLst>
        </pc:spChg>
        <pc:graphicFrameChg chg="add mod modGraphic">
          <ac:chgData name="Michelle Willmers" userId="11449977-591e-4f0b-823a-e7627c7fee8c" providerId="ADAL" clId="{9E5230AF-B61C-463A-8527-975C8393CCD8}" dt="2024-02-26T08:49:23.544" v="317" actId="14100"/>
          <ac:graphicFrameMkLst>
            <pc:docMk/>
            <pc:sldMk cId="1144916123" sldId="386"/>
            <ac:graphicFrameMk id="4" creationId="{4AA615FC-3B05-1917-C9C7-EB94C1FFBF10}"/>
          </ac:graphicFrameMkLst>
        </pc:graphicFrameChg>
      </pc:sldChg>
      <pc:sldChg chg="modSp add mod">
        <pc:chgData name="Michelle Willmers" userId="11449977-591e-4f0b-823a-e7627c7fee8c" providerId="ADAL" clId="{9E5230AF-B61C-463A-8527-975C8393CCD8}" dt="2024-02-27T12:06:10.298" v="604" actId="1076"/>
        <pc:sldMkLst>
          <pc:docMk/>
          <pc:sldMk cId="737615495" sldId="387"/>
        </pc:sldMkLst>
        <pc:spChg chg="mod">
          <ac:chgData name="Michelle Willmers" userId="11449977-591e-4f0b-823a-e7627c7fee8c" providerId="ADAL" clId="{9E5230AF-B61C-463A-8527-975C8393CCD8}" dt="2024-02-27T12:06:10.298" v="604" actId="1076"/>
          <ac:spMkLst>
            <pc:docMk/>
            <pc:sldMk cId="737615495" sldId="387"/>
            <ac:spMk id="2" creationId="{2C817898-93E8-1DCE-AC70-4387E0ACBFC5}"/>
          </ac:spMkLst>
        </pc:spChg>
        <pc:spChg chg="mod">
          <ac:chgData name="Michelle Willmers" userId="11449977-591e-4f0b-823a-e7627c7fee8c" providerId="ADAL" clId="{9E5230AF-B61C-463A-8527-975C8393CCD8}" dt="2024-02-27T12:06:10.298" v="604" actId="1076"/>
          <ac:spMkLst>
            <pc:docMk/>
            <pc:sldMk cId="737615495" sldId="387"/>
            <ac:spMk id="3" creationId="{F615A679-A342-2453-FBF2-9DD70F25004F}"/>
          </ac:spMkLst>
        </pc:spChg>
      </pc:sldChg>
      <pc:sldChg chg="new del">
        <pc:chgData name="Michelle Willmers" userId="11449977-591e-4f0b-823a-e7627c7fee8c" providerId="ADAL" clId="{9E5230AF-B61C-463A-8527-975C8393CCD8}" dt="2024-02-27T12:00:28.799" v="476" actId="2696"/>
        <pc:sldMkLst>
          <pc:docMk/>
          <pc:sldMk cId="2185824874" sldId="387"/>
        </pc:sldMkLst>
      </pc:sldChg>
      <pc:sldChg chg="del delDesignElem">
        <pc:chgData name="Michelle Willmers" userId="11449977-591e-4f0b-823a-e7627c7fee8c" providerId="ADAL" clId="{9E5230AF-B61C-463A-8527-975C8393CCD8}" dt="2024-02-27T12:01:13.011" v="479" actId="2696"/>
        <pc:sldMkLst>
          <pc:docMk/>
          <pc:sldMk cId="3683582303" sldId="387"/>
        </pc:sldMkLst>
      </pc:sldChg>
      <pc:sldChg chg="add">
        <pc:chgData name="Michelle Willmers" userId="11449977-591e-4f0b-823a-e7627c7fee8c" providerId="ADAL" clId="{9E5230AF-B61C-463A-8527-975C8393CCD8}" dt="2024-02-27T12:01:19.064" v="480"/>
        <pc:sldMkLst>
          <pc:docMk/>
          <pc:sldMk cId="669261071" sldId="388"/>
        </pc:sldMkLst>
      </pc:sldChg>
      <pc:sldChg chg="modSp del mod">
        <pc:chgData name="Michelle Willmers" userId="11449977-591e-4f0b-823a-e7627c7fee8c" providerId="ADAL" clId="{9E5230AF-B61C-463A-8527-975C8393CCD8}" dt="2024-02-27T12:01:13.011" v="479" actId="2696"/>
        <pc:sldMkLst>
          <pc:docMk/>
          <pc:sldMk cId="1062599534" sldId="388"/>
        </pc:sldMkLst>
        <pc:spChg chg="mod">
          <ac:chgData name="Michelle Willmers" userId="11449977-591e-4f0b-823a-e7627c7fee8c" providerId="ADAL" clId="{9E5230AF-B61C-463A-8527-975C8393CCD8}" dt="2024-02-26T09:36:53.876" v="445" actId="20577"/>
          <ac:spMkLst>
            <pc:docMk/>
            <pc:sldMk cId="1062599534" sldId="388"/>
            <ac:spMk id="3" creationId="{371F72C8-9DAD-ADD7-C45D-1767FF124915}"/>
          </ac:spMkLst>
        </pc:spChg>
      </pc:sldChg>
      <pc:sldChg chg="modSp new del mod">
        <pc:chgData name="Michelle Willmers" userId="11449977-591e-4f0b-823a-e7627c7fee8c" providerId="ADAL" clId="{9E5230AF-B61C-463A-8527-975C8393CCD8}" dt="2024-02-26T08:57:16.831" v="396" actId="47"/>
        <pc:sldMkLst>
          <pc:docMk/>
          <pc:sldMk cId="1469690202" sldId="389"/>
        </pc:sldMkLst>
        <pc:spChg chg="mod">
          <ac:chgData name="Michelle Willmers" userId="11449977-591e-4f0b-823a-e7627c7fee8c" providerId="ADAL" clId="{9E5230AF-B61C-463A-8527-975C8393CCD8}" dt="2024-02-26T08:57:12.433" v="395" actId="27636"/>
          <ac:spMkLst>
            <pc:docMk/>
            <pc:sldMk cId="1469690202" sldId="389"/>
            <ac:spMk id="2" creationId="{F191C15B-B788-3607-CAA4-1AE8C733DA7C}"/>
          </ac:spMkLst>
        </pc:spChg>
      </pc:sldChg>
      <pc:sldChg chg="addSp delSp modSp new del mod">
        <pc:chgData name="Michelle Willmers" userId="11449977-591e-4f0b-823a-e7627c7fee8c" providerId="ADAL" clId="{9E5230AF-B61C-463A-8527-975C8393CCD8}" dt="2024-02-26T09:01:05.452" v="430" actId="47"/>
        <pc:sldMkLst>
          <pc:docMk/>
          <pc:sldMk cId="2335754394" sldId="389"/>
        </pc:sldMkLst>
        <pc:spChg chg="del">
          <ac:chgData name="Michelle Willmers" userId="11449977-591e-4f0b-823a-e7627c7fee8c" providerId="ADAL" clId="{9E5230AF-B61C-463A-8527-975C8393CCD8}" dt="2024-02-26T09:00:38.345" v="423" actId="931"/>
          <ac:spMkLst>
            <pc:docMk/>
            <pc:sldMk cId="2335754394" sldId="389"/>
            <ac:spMk id="3" creationId="{4640EE85-5379-0B65-6F64-36DE9936E9DE}"/>
          </ac:spMkLst>
        </pc:spChg>
        <pc:picChg chg="add mod">
          <ac:chgData name="Michelle Willmers" userId="11449977-591e-4f0b-823a-e7627c7fee8c" providerId="ADAL" clId="{9E5230AF-B61C-463A-8527-975C8393CCD8}" dt="2024-02-26T09:00:52.090" v="427" actId="962"/>
          <ac:picMkLst>
            <pc:docMk/>
            <pc:sldMk cId="2335754394" sldId="389"/>
            <ac:picMk id="6" creationId="{B5D2B959-8337-41B5-D033-25CDAFE5244B}"/>
          </ac:picMkLst>
        </pc:picChg>
        <pc:inkChg chg="add">
          <ac:chgData name="Michelle Willmers" userId="11449977-591e-4f0b-823a-e7627c7fee8c" providerId="ADAL" clId="{9E5230AF-B61C-463A-8527-975C8393CCD8}" dt="2024-02-26T09:00:27.743" v="422" actId="9405"/>
          <ac:inkMkLst>
            <pc:docMk/>
            <pc:sldMk cId="2335754394" sldId="389"/>
            <ac:inkMk id="4" creationId="{85C4CD2A-A93A-CBC1-DCF4-251B2F822494}"/>
          </ac:inkMkLst>
        </pc:inkChg>
      </pc:sldChg>
      <pc:sldChg chg="addSp modSp add mod">
        <pc:chgData name="Michelle Willmers" userId="11449977-591e-4f0b-823a-e7627c7fee8c" providerId="ADAL" clId="{9E5230AF-B61C-463A-8527-975C8393CCD8}" dt="2024-02-27T13:02:00.790" v="2440" actId="14100"/>
        <pc:sldMkLst>
          <pc:docMk/>
          <pc:sldMk cId="2228264303" sldId="390"/>
        </pc:sldMkLst>
        <pc:picChg chg="mod">
          <ac:chgData name="Michelle Willmers" userId="11449977-591e-4f0b-823a-e7627c7fee8c" providerId="ADAL" clId="{9E5230AF-B61C-463A-8527-975C8393CCD8}" dt="2024-02-27T12:37:29.644" v="2017" actId="1076"/>
          <ac:picMkLst>
            <pc:docMk/>
            <pc:sldMk cId="2228264303" sldId="390"/>
            <ac:picMk id="5" creationId="{5DE002EF-5F27-B65B-DA7F-E88CC0DFB39B}"/>
          </ac:picMkLst>
        </pc:picChg>
        <pc:picChg chg="add mod">
          <ac:chgData name="Michelle Willmers" userId="11449977-591e-4f0b-823a-e7627c7fee8c" providerId="ADAL" clId="{9E5230AF-B61C-463A-8527-975C8393CCD8}" dt="2024-02-27T13:01:35.649" v="2438" actId="1582"/>
          <ac:picMkLst>
            <pc:docMk/>
            <pc:sldMk cId="2228264303" sldId="390"/>
            <ac:picMk id="6" creationId="{4DC4F3C6-A76E-7446-0780-8BB691A1D2E1}"/>
          </ac:picMkLst>
        </pc:picChg>
        <pc:cxnChg chg="add mod">
          <ac:chgData name="Michelle Willmers" userId="11449977-591e-4f0b-823a-e7627c7fee8c" providerId="ADAL" clId="{9E5230AF-B61C-463A-8527-975C8393CCD8}" dt="2024-02-27T13:02:00.790" v="2440" actId="14100"/>
          <ac:cxnSpMkLst>
            <pc:docMk/>
            <pc:sldMk cId="2228264303" sldId="390"/>
            <ac:cxnSpMk id="3" creationId="{8C804210-4616-94E7-F20A-9273A904B50D}"/>
          </ac:cxnSpMkLst>
        </pc:cxnChg>
      </pc:sldChg>
      <pc:sldChg chg="addSp delSp modSp new del mod setBg">
        <pc:chgData name="Michelle Willmers" userId="11449977-591e-4f0b-823a-e7627c7fee8c" providerId="ADAL" clId="{9E5230AF-B61C-463A-8527-975C8393CCD8}" dt="2024-02-27T12:01:13.011" v="479" actId="2696"/>
        <pc:sldMkLst>
          <pc:docMk/>
          <pc:sldMk cId="2434297918" sldId="390"/>
        </pc:sldMkLst>
        <pc:spChg chg="add del">
          <ac:chgData name="Michelle Willmers" userId="11449977-591e-4f0b-823a-e7627c7fee8c" providerId="ADAL" clId="{9E5230AF-B61C-463A-8527-975C8393CCD8}" dt="2024-02-26T09:01:38.046" v="433" actId="478"/>
          <ac:spMkLst>
            <pc:docMk/>
            <pc:sldMk cId="2434297918" sldId="390"/>
            <ac:spMk id="2" creationId="{217261BA-CC38-4A5D-F531-82D661F7DA08}"/>
          </ac:spMkLst>
        </pc:spChg>
        <pc:spChg chg="del">
          <ac:chgData name="Michelle Willmers" userId="11449977-591e-4f0b-823a-e7627c7fee8c" providerId="ADAL" clId="{9E5230AF-B61C-463A-8527-975C8393CCD8}" dt="2024-02-26T09:01:01.236" v="429" actId="22"/>
          <ac:spMkLst>
            <pc:docMk/>
            <pc:sldMk cId="2434297918" sldId="390"/>
            <ac:spMk id="3" creationId="{E8B1AF4F-8477-7B9A-15E4-D1804FCBDA30}"/>
          </ac:spMkLst>
        </pc:spChg>
        <pc:spChg chg="add del">
          <ac:chgData name="Michelle Willmers" userId="11449977-591e-4f0b-823a-e7627c7fee8c" providerId="ADAL" clId="{9E5230AF-B61C-463A-8527-975C8393CCD8}" dt="2024-02-26T09:01:32.839" v="432" actId="26606"/>
          <ac:spMkLst>
            <pc:docMk/>
            <pc:sldMk cId="2434297918" sldId="390"/>
            <ac:spMk id="10" creationId="{22F15A2D-2324-487D-A02A-BF46C5C580EB}"/>
          </ac:spMkLst>
        </pc:spChg>
        <pc:spChg chg="add del">
          <ac:chgData name="Michelle Willmers" userId="11449977-591e-4f0b-823a-e7627c7fee8c" providerId="ADAL" clId="{9E5230AF-B61C-463A-8527-975C8393CCD8}" dt="2024-02-26T09:01:32.839" v="432" actId="26606"/>
          <ac:spMkLst>
            <pc:docMk/>
            <pc:sldMk cId="2434297918" sldId="390"/>
            <ac:spMk id="12" creationId="{2AEAFA59-923A-4F54-8B49-44C970BCC323}"/>
          </ac:spMkLst>
        </pc:spChg>
        <pc:spChg chg="add del">
          <ac:chgData name="Michelle Willmers" userId="11449977-591e-4f0b-823a-e7627c7fee8c" providerId="ADAL" clId="{9E5230AF-B61C-463A-8527-975C8393CCD8}" dt="2024-02-26T09:01:32.839" v="432" actId="26606"/>
          <ac:spMkLst>
            <pc:docMk/>
            <pc:sldMk cId="2434297918" sldId="390"/>
            <ac:spMk id="14" creationId="{C37E9D4B-7BFA-4D10-B666-547BAC499469}"/>
          </ac:spMkLst>
        </pc:spChg>
        <pc:picChg chg="add mod ord">
          <ac:chgData name="Michelle Willmers" userId="11449977-591e-4f0b-823a-e7627c7fee8c" providerId="ADAL" clId="{9E5230AF-B61C-463A-8527-975C8393CCD8}" dt="2024-02-26T09:02:23.969" v="436" actId="14100"/>
          <ac:picMkLst>
            <pc:docMk/>
            <pc:sldMk cId="2434297918" sldId="390"/>
            <ac:picMk id="5" creationId="{7E225834-6FB8-C7EA-44B7-021F57B74952}"/>
          </ac:picMkLst>
        </pc:picChg>
      </pc:sldChg>
      <pc:sldChg chg="addSp modSp add mod">
        <pc:chgData name="Michelle Willmers" userId="11449977-591e-4f0b-823a-e7627c7fee8c" providerId="ADAL" clId="{9E5230AF-B61C-463A-8527-975C8393CCD8}" dt="2024-02-27T12:14:46.247" v="892" actId="20577"/>
        <pc:sldMkLst>
          <pc:docMk/>
          <pc:sldMk cId="3600781300" sldId="392"/>
        </pc:sldMkLst>
        <pc:spChg chg="mod">
          <ac:chgData name="Michelle Willmers" userId="11449977-591e-4f0b-823a-e7627c7fee8c" providerId="ADAL" clId="{9E5230AF-B61C-463A-8527-975C8393CCD8}" dt="2024-02-27T12:14:46.247" v="892" actId="20577"/>
          <ac:spMkLst>
            <pc:docMk/>
            <pc:sldMk cId="3600781300" sldId="392"/>
            <ac:spMk id="2" creationId="{5485EDAA-8E9D-B51C-D698-0FC2F4FC69EC}"/>
          </ac:spMkLst>
        </pc:spChg>
        <pc:spChg chg="mod">
          <ac:chgData name="Michelle Willmers" userId="11449977-591e-4f0b-823a-e7627c7fee8c" providerId="ADAL" clId="{9E5230AF-B61C-463A-8527-975C8393CCD8}" dt="2024-02-27T12:14:15.474" v="882" actId="948"/>
          <ac:spMkLst>
            <pc:docMk/>
            <pc:sldMk cId="3600781300" sldId="392"/>
            <ac:spMk id="3" creationId="{3CD42F2E-7391-CEEB-2371-0454B84E2E14}"/>
          </ac:spMkLst>
        </pc:spChg>
        <pc:spChg chg="add mod">
          <ac:chgData name="Michelle Willmers" userId="11449977-591e-4f0b-823a-e7627c7fee8c" providerId="ADAL" clId="{9E5230AF-B61C-463A-8527-975C8393CCD8}" dt="2024-02-27T12:10:26.088" v="737"/>
          <ac:spMkLst>
            <pc:docMk/>
            <pc:sldMk cId="3600781300" sldId="392"/>
            <ac:spMk id="4" creationId="{436FDAEF-E95C-C500-5B77-F60F55F17961}"/>
          </ac:spMkLst>
        </pc:spChg>
        <pc:picChg chg="mod">
          <ac:chgData name="Michelle Willmers" userId="11449977-591e-4f0b-823a-e7627c7fee8c" providerId="ADAL" clId="{9E5230AF-B61C-463A-8527-975C8393CCD8}" dt="2024-02-27T12:13:17.579" v="878" actId="1035"/>
          <ac:picMkLst>
            <pc:docMk/>
            <pc:sldMk cId="3600781300" sldId="392"/>
            <ac:picMk id="523" creationId="{8DE7AD7E-8477-384F-5441-D52890B808E4}"/>
          </ac:picMkLst>
        </pc:picChg>
      </pc:sldChg>
      <pc:sldChg chg="del delDesignElem">
        <pc:chgData name="Michelle Willmers" userId="11449977-591e-4f0b-823a-e7627c7fee8c" providerId="ADAL" clId="{9E5230AF-B61C-463A-8527-975C8393CCD8}" dt="2024-02-27T12:01:13.011" v="479" actId="2696"/>
        <pc:sldMkLst>
          <pc:docMk/>
          <pc:sldMk cId="3913516785" sldId="392"/>
        </pc:sldMkLst>
      </pc:sldChg>
      <pc:sldChg chg="del">
        <pc:chgData name="Michelle Willmers" userId="11449977-591e-4f0b-823a-e7627c7fee8c" providerId="ADAL" clId="{9E5230AF-B61C-463A-8527-975C8393CCD8}" dt="2024-02-27T12:00:28.799" v="476" actId="2696"/>
        <pc:sldMkLst>
          <pc:docMk/>
          <pc:sldMk cId="4106445157" sldId="392"/>
        </pc:sldMkLst>
      </pc:sldChg>
      <pc:sldChg chg="modSp mod">
        <pc:chgData name="Michelle Willmers" userId="11449977-591e-4f0b-823a-e7627c7fee8c" providerId="ADAL" clId="{9E5230AF-B61C-463A-8527-975C8393CCD8}" dt="2024-02-27T12:39:17.232" v="2030" actId="14100"/>
        <pc:sldMkLst>
          <pc:docMk/>
          <pc:sldMk cId="3714304792" sldId="393"/>
        </pc:sldMkLst>
        <pc:spChg chg="mod">
          <ac:chgData name="Michelle Willmers" userId="11449977-591e-4f0b-823a-e7627c7fee8c" providerId="ADAL" clId="{9E5230AF-B61C-463A-8527-975C8393CCD8}" dt="2024-02-27T12:39:17.232" v="2030" actId="14100"/>
          <ac:spMkLst>
            <pc:docMk/>
            <pc:sldMk cId="3714304792" sldId="393"/>
            <ac:spMk id="2" creationId="{72448048-D9E8-31E9-33F9-7C9400BF2FCF}"/>
          </ac:spMkLst>
        </pc:spChg>
      </pc:sldChg>
      <pc:sldChg chg="delSp mod">
        <pc:chgData name="Michelle Willmers" userId="11449977-591e-4f0b-823a-e7627c7fee8c" providerId="ADAL" clId="{9E5230AF-B61C-463A-8527-975C8393CCD8}" dt="2024-02-27T11:59:10.768" v="475" actId="478"/>
        <pc:sldMkLst>
          <pc:docMk/>
          <pc:sldMk cId="2898169724" sldId="394"/>
        </pc:sldMkLst>
        <pc:spChg chg="del">
          <ac:chgData name="Michelle Willmers" userId="11449977-591e-4f0b-823a-e7627c7fee8c" providerId="ADAL" clId="{9E5230AF-B61C-463A-8527-975C8393CCD8}" dt="2024-02-27T11:59:10.768" v="475" actId="478"/>
          <ac:spMkLst>
            <pc:docMk/>
            <pc:sldMk cId="2898169724" sldId="394"/>
            <ac:spMk id="2" creationId="{29203CE7-0DC3-6AA1-89D4-3182FE3993BA}"/>
          </ac:spMkLst>
        </pc:spChg>
      </pc:sldChg>
      <pc:sldChg chg="modSp mod">
        <pc:chgData name="Michelle Willmers" userId="11449977-591e-4f0b-823a-e7627c7fee8c" providerId="ADAL" clId="{9E5230AF-B61C-463A-8527-975C8393CCD8}" dt="2024-02-28T08:54:50.275" v="2489" actId="6549"/>
        <pc:sldMkLst>
          <pc:docMk/>
          <pc:sldMk cId="567068866" sldId="395"/>
        </pc:sldMkLst>
        <pc:spChg chg="mod">
          <ac:chgData name="Michelle Willmers" userId="11449977-591e-4f0b-823a-e7627c7fee8c" providerId="ADAL" clId="{9E5230AF-B61C-463A-8527-975C8393CCD8}" dt="2024-02-27T12:58:31.506" v="2299" actId="207"/>
          <ac:spMkLst>
            <pc:docMk/>
            <pc:sldMk cId="567068866" sldId="395"/>
            <ac:spMk id="2" creationId="{8AFB390A-CA82-88AA-0D7E-D2F7509CEC06}"/>
          </ac:spMkLst>
        </pc:spChg>
        <pc:spChg chg="mod">
          <ac:chgData name="Michelle Willmers" userId="11449977-591e-4f0b-823a-e7627c7fee8c" providerId="ADAL" clId="{9E5230AF-B61C-463A-8527-975C8393CCD8}" dt="2024-02-28T08:54:50.275" v="2489" actId="6549"/>
          <ac:spMkLst>
            <pc:docMk/>
            <pc:sldMk cId="567068866" sldId="395"/>
            <ac:spMk id="3" creationId="{DC582A46-8B8C-24B8-BA85-4C511F9B95DD}"/>
          </ac:spMkLst>
        </pc:spChg>
      </pc:sldChg>
      <pc:sldChg chg="modSp mod">
        <pc:chgData name="Michelle Willmers" userId="11449977-591e-4f0b-823a-e7627c7fee8c" providerId="ADAL" clId="{9E5230AF-B61C-463A-8527-975C8393CCD8}" dt="2024-02-28T11:41:16.716" v="3373" actId="255"/>
        <pc:sldMkLst>
          <pc:docMk/>
          <pc:sldMk cId="935567681" sldId="396"/>
        </pc:sldMkLst>
        <pc:spChg chg="mod">
          <ac:chgData name="Michelle Willmers" userId="11449977-591e-4f0b-823a-e7627c7fee8c" providerId="ADAL" clId="{9E5230AF-B61C-463A-8527-975C8393CCD8}" dt="2024-02-28T11:39:35.039" v="3339" actId="20577"/>
          <ac:spMkLst>
            <pc:docMk/>
            <pc:sldMk cId="935567681" sldId="396"/>
            <ac:spMk id="2" creationId="{2138D534-154B-6357-375A-370684850A66}"/>
          </ac:spMkLst>
        </pc:spChg>
        <pc:spChg chg="mod">
          <ac:chgData name="Michelle Willmers" userId="11449977-591e-4f0b-823a-e7627c7fee8c" providerId="ADAL" clId="{9E5230AF-B61C-463A-8527-975C8393CCD8}" dt="2024-02-28T11:41:16.716" v="3373" actId="255"/>
          <ac:spMkLst>
            <pc:docMk/>
            <pc:sldMk cId="935567681" sldId="396"/>
            <ac:spMk id="3" creationId="{C72E0FC2-8DDA-2CE5-4A6A-2D492E40E760}"/>
          </ac:spMkLst>
        </pc:spChg>
      </pc:sldChg>
      <pc:sldChg chg="modSp mod">
        <pc:chgData name="Michelle Willmers" userId="11449977-591e-4f0b-823a-e7627c7fee8c" providerId="ADAL" clId="{9E5230AF-B61C-463A-8527-975C8393CCD8}" dt="2024-02-28T11:43:21.624" v="3444" actId="948"/>
        <pc:sldMkLst>
          <pc:docMk/>
          <pc:sldMk cId="3499763887" sldId="397"/>
        </pc:sldMkLst>
        <pc:spChg chg="mod">
          <ac:chgData name="Michelle Willmers" userId="11449977-591e-4f0b-823a-e7627c7fee8c" providerId="ADAL" clId="{9E5230AF-B61C-463A-8527-975C8393CCD8}" dt="2024-02-28T09:04:38.820" v="2733" actId="1076"/>
          <ac:spMkLst>
            <pc:docMk/>
            <pc:sldMk cId="3499763887" sldId="397"/>
            <ac:spMk id="2" creationId="{8A376179-B737-F8C1-034B-27A6717239EB}"/>
          </ac:spMkLst>
        </pc:spChg>
        <pc:spChg chg="mod">
          <ac:chgData name="Michelle Willmers" userId="11449977-591e-4f0b-823a-e7627c7fee8c" providerId="ADAL" clId="{9E5230AF-B61C-463A-8527-975C8393CCD8}" dt="2024-02-28T11:43:21.624" v="3444" actId="948"/>
          <ac:spMkLst>
            <pc:docMk/>
            <pc:sldMk cId="3499763887" sldId="397"/>
            <ac:spMk id="3" creationId="{CC66DA15-AC7B-A56C-5020-3605DF6B1F3D}"/>
          </ac:spMkLst>
        </pc:spChg>
      </pc:sldChg>
      <pc:sldChg chg="addSp delSp modSp mod">
        <pc:chgData name="Michelle Willmers" userId="11449977-591e-4f0b-823a-e7627c7fee8c" providerId="ADAL" clId="{9E5230AF-B61C-463A-8527-975C8393CCD8}" dt="2024-02-27T11:58:48.768" v="474" actId="167"/>
        <pc:sldMkLst>
          <pc:docMk/>
          <pc:sldMk cId="2868485838" sldId="398"/>
        </pc:sldMkLst>
        <pc:spChg chg="mod">
          <ac:chgData name="Michelle Willmers" userId="11449977-591e-4f0b-823a-e7627c7fee8c" providerId="ADAL" clId="{9E5230AF-B61C-463A-8527-975C8393CCD8}" dt="2024-02-27T11:58:26.677" v="470" actId="113"/>
          <ac:spMkLst>
            <pc:docMk/>
            <pc:sldMk cId="2868485838" sldId="398"/>
            <ac:spMk id="3" creationId="{3A48C2C5-F270-BDBD-D8E0-37C7D1D0DAF7}"/>
          </ac:spMkLst>
        </pc:spChg>
        <pc:picChg chg="add del ord">
          <ac:chgData name="Michelle Willmers" userId="11449977-591e-4f0b-823a-e7627c7fee8c" providerId="ADAL" clId="{9E5230AF-B61C-463A-8527-975C8393CCD8}" dt="2024-02-27T11:58:48.768" v="474" actId="167"/>
          <ac:picMkLst>
            <pc:docMk/>
            <pc:sldMk cId="2868485838" sldId="398"/>
            <ac:picMk id="4" creationId="{25969310-C00F-E64F-1BBF-F1D487EC26D1}"/>
          </ac:picMkLst>
        </pc:picChg>
      </pc:sldChg>
      <pc:sldChg chg="modSp mod">
        <pc:chgData name="Michelle Willmers" userId="11449977-591e-4f0b-823a-e7627c7fee8c" providerId="ADAL" clId="{9E5230AF-B61C-463A-8527-975C8393CCD8}" dt="2024-02-27T12:39:03.230" v="2028" actId="255"/>
        <pc:sldMkLst>
          <pc:docMk/>
          <pc:sldMk cId="1259122103" sldId="399"/>
        </pc:sldMkLst>
        <pc:spChg chg="mod">
          <ac:chgData name="Michelle Willmers" userId="11449977-591e-4f0b-823a-e7627c7fee8c" providerId="ADAL" clId="{9E5230AF-B61C-463A-8527-975C8393CCD8}" dt="2024-02-27T12:38:54.531" v="2027" actId="20577"/>
          <ac:spMkLst>
            <pc:docMk/>
            <pc:sldMk cId="1259122103" sldId="399"/>
            <ac:spMk id="2" creationId="{FAA6AC9C-87F6-EBB1-D34C-FDD9236F5492}"/>
          </ac:spMkLst>
        </pc:spChg>
        <pc:spChg chg="mod">
          <ac:chgData name="Michelle Willmers" userId="11449977-591e-4f0b-823a-e7627c7fee8c" providerId="ADAL" clId="{9E5230AF-B61C-463A-8527-975C8393CCD8}" dt="2024-02-27T12:39:03.230" v="2028" actId="255"/>
          <ac:spMkLst>
            <pc:docMk/>
            <pc:sldMk cId="1259122103" sldId="399"/>
            <ac:spMk id="3" creationId="{31B2AEBE-B9CB-1FEB-A4EE-E9B63FF97FA0}"/>
          </ac:spMkLst>
        </pc:spChg>
      </pc:sldChg>
      <pc:sldChg chg="modSp mod ord">
        <pc:chgData name="Michelle Willmers" userId="11449977-591e-4f0b-823a-e7627c7fee8c" providerId="ADAL" clId="{9E5230AF-B61C-463A-8527-975C8393CCD8}" dt="2024-02-28T11:40:56.511" v="3372" actId="948"/>
        <pc:sldMkLst>
          <pc:docMk/>
          <pc:sldMk cId="2220347004" sldId="401"/>
        </pc:sldMkLst>
        <pc:spChg chg="mod">
          <ac:chgData name="Michelle Willmers" userId="11449977-591e-4f0b-823a-e7627c7fee8c" providerId="ADAL" clId="{9E5230AF-B61C-463A-8527-975C8393CCD8}" dt="2024-02-28T11:32:20.496" v="2797" actId="207"/>
          <ac:spMkLst>
            <pc:docMk/>
            <pc:sldMk cId="2220347004" sldId="401"/>
            <ac:spMk id="2" creationId="{5653FE46-185F-DAF0-B34E-34AA0709161A}"/>
          </ac:spMkLst>
        </pc:spChg>
        <pc:spChg chg="mod">
          <ac:chgData name="Michelle Willmers" userId="11449977-591e-4f0b-823a-e7627c7fee8c" providerId="ADAL" clId="{9E5230AF-B61C-463A-8527-975C8393CCD8}" dt="2024-02-28T11:40:56.511" v="3372" actId="948"/>
          <ac:spMkLst>
            <pc:docMk/>
            <pc:sldMk cId="2220347004" sldId="401"/>
            <ac:spMk id="3" creationId="{67F0CCD3-ABF1-AC99-02BE-4B2184F7CF7F}"/>
          </ac:spMkLst>
        </pc:spChg>
      </pc:sldChg>
      <pc:sldChg chg="modSp mod ord">
        <pc:chgData name="Michelle Willmers" userId="11449977-591e-4f0b-823a-e7627c7fee8c" providerId="ADAL" clId="{9E5230AF-B61C-463A-8527-975C8393CCD8}" dt="2024-02-28T11:39:10.797" v="3300" actId="113"/>
        <pc:sldMkLst>
          <pc:docMk/>
          <pc:sldMk cId="1179009556" sldId="402"/>
        </pc:sldMkLst>
        <pc:spChg chg="mod">
          <ac:chgData name="Michelle Willmers" userId="11449977-591e-4f0b-823a-e7627c7fee8c" providerId="ADAL" clId="{9E5230AF-B61C-463A-8527-975C8393CCD8}" dt="2024-02-28T11:38:19.074" v="3285" actId="1076"/>
          <ac:spMkLst>
            <pc:docMk/>
            <pc:sldMk cId="1179009556" sldId="402"/>
            <ac:spMk id="2" creationId="{1CB85154-5008-C26C-6465-0587A7AF5CDA}"/>
          </ac:spMkLst>
        </pc:spChg>
        <pc:spChg chg="mod">
          <ac:chgData name="Michelle Willmers" userId="11449977-591e-4f0b-823a-e7627c7fee8c" providerId="ADAL" clId="{9E5230AF-B61C-463A-8527-975C8393CCD8}" dt="2024-02-28T11:39:10.797" v="3300" actId="113"/>
          <ac:spMkLst>
            <pc:docMk/>
            <pc:sldMk cId="1179009556" sldId="402"/>
            <ac:spMk id="3" creationId="{28B15BA9-E67D-93BC-56A1-0606A6964C65}"/>
          </ac:spMkLst>
        </pc:spChg>
      </pc:sldChg>
      <pc:sldChg chg="addSp delSp modSp mod">
        <pc:chgData name="Michelle Willmers" userId="11449977-591e-4f0b-823a-e7627c7fee8c" providerId="ADAL" clId="{9E5230AF-B61C-463A-8527-975C8393CCD8}" dt="2024-02-28T11:46:17.943" v="3460" actId="26606"/>
        <pc:sldMkLst>
          <pc:docMk/>
          <pc:sldMk cId="1215560841" sldId="403"/>
        </pc:sldMkLst>
        <pc:spChg chg="mod">
          <ac:chgData name="Michelle Willmers" userId="11449977-591e-4f0b-823a-e7627c7fee8c" providerId="ADAL" clId="{9E5230AF-B61C-463A-8527-975C8393CCD8}" dt="2024-02-28T11:46:17.943" v="3460" actId="26606"/>
          <ac:spMkLst>
            <pc:docMk/>
            <pc:sldMk cId="1215560841" sldId="403"/>
            <ac:spMk id="2" creationId="{D07865A0-EE27-516A-5188-3144C7466008}"/>
          </ac:spMkLst>
        </pc:spChg>
        <pc:spChg chg="add del mod">
          <ac:chgData name="Michelle Willmers" userId="11449977-591e-4f0b-823a-e7627c7fee8c" providerId="ADAL" clId="{9E5230AF-B61C-463A-8527-975C8393CCD8}" dt="2024-02-28T11:46:17.943" v="3460" actId="26606"/>
          <ac:spMkLst>
            <pc:docMk/>
            <pc:sldMk cId="1215560841" sldId="403"/>
            <ac:spMk id="3" creationId="{6E296C83-2B22-0ED4-23C3-B824D7CE33C2}"/>
          </ac:spMkLst>
        </pc:spChg>
        <pc:spChg chg="del">
          <ac:chgData name="Michelle Willmers" userId="11449977-591e-4f0b-823a-e7627c7fee8c" providerId="ADAL" clId="{9E5230AF-B61C-463A-8527-975C8393CCD8}" dt="2024-02-27T12:44:38.684" v="2116" actId="26606"/>
          <ac:spMkLst>
            <pc:docMk/>
            <pc:sldMk cId="1215560841" sldId="403"/>
            <ac:spMk id="11" creationId="{59B296B9-C5A5-4E4F-9B60-C907B5F1466C}"/>
          </ac:spMkLst>
        </pc:spChg>
        <pc:spChg chg="del">
          <ac:chgData name="Michelle Willmers" userId="11449977-591e-4f0b-823a-e7627c7fee8c" providerId="ADAL" clId="{9E5230AF-B61C-463A-8527-975C8393CCD8}" dt="2024-02-27T12:44:38.684" v="2116" actId="26606"/>
          <ac:spMkLst>
            <pc:docMk/>
            <pc:sldMk cId="1215560841" sldId="403"/>
            <ac:spMk id="12" creationId="{9F7D5CDA-D291-4307-BF55-1381FED29634}"/>
          </ac:spMkLst>
        </pc:spChg>
        <pc:spChg chg="del">
          <ac:chgData name="Michelle Willmers" userId="11449977-591e-4f0b-823a-e7627c7fee8c" providerId="ADAL" clId="{9E5230AF-B61C-463A-8527-975C8393CCD8}" dt="2024-02-27T12:44:38.684" v="2116" actId="26606"/>
          <ac:spMkLst>
            <pc:docMk/>
            <pc:sldMk cId="1215560841" sldId="403"/>
            <ac:spMk id="13" creationId="{D0300FD3-5AF1-6305-15FA-9078072672E2}"/>
          </ac:spMkLst>
        </pc:spChg>
        <pc:spChg chg="add">
          <ac:chgData name="Michelle Willmers" userId="11449977-591e-4f0b-823a-e7627c7fee8c" providerId="ADAL" clId="{9E5230AF-B61C-463A-8527-975C8393CCD8}" dt="2024-02-27T12:44:38.684" v="2116" actId="26606"/>
          <ac:spMkLst>
            <pc:docMk/>
            <pc:sldMk cId="1215560841" sldId="403"/>
            <ac:spMk id="19" creationId="{D009D6D5-DAC2-4A8B-A17A-E206B9012D09}"/>
          </ac:spMkLst>
        </pc:spChg>
        <pc:spChg chg="add del">
          <ac:chgData name="Michelle Willmers" userId="11449977-591e-4f0b-823a-e7627c7fee8c" providerId="ADAL" clId="{9E5230AF-B61C-463A-8527-975C8393CCD8}" dt="2024-02-28T11:46:17.943" v="3460" actId="26606"/>
          <ac:spMkLst>
            <pc:docMk/>
            <pc:sldMk cId="1215560841" sldId="403"/>
            <ac:spMk id="24" creationId="{09588DA8-065E-4F6F-8EFD-43104AB2E0CF}"/>
          </ac:spMkLst>
        </pc:spChg>
        <pc:spChg chg="add del">
          <ac:chgData name="Michelle Willmers" userId="11449977-591e-4f0b-823a-e7627c7fee8c" providerId="ADAL" clId="{9E5230AF-B61C-463A-8527-975C8393CCD8}" dt="2024-02-28T11:46:17.943" v="3460" actId="26606"/>
          <ac:spMkLst>
            <pc:docMk/>
            <pc:sldMk cId="1215560841" sldId="403"/>
            <ac:spMk id="26" creationId="{C4285719-470E-454C-AF62-8323075F1F5B}"/>
          </ac:spMkLst>
        </pc:spChg>
        <pc:spChg chg="add del">
          <ac:chgData name="Michelle Willmers" userId="11449977-591e-4f0b-823a-e7627c7fee8c" providerId="ADAL" clId="{9E5230AF-B61C-463A-8527-975C8393CCD8}" dt="2024-02-28T11:46:17.943" v="3460" actId="26606"/>
          <ac:spMkLst>
            <pc:docMk/>
            <pc:sldMk cId="1215560841" sldId="403"/>
            <ac:spMk id="28" creationId="{CD9FE4EF-C4D8-49A0-B2FF-81D8DB7D8A24}"/>
          </ac:spMkLst>
        </pc:spChg>
        <pc:spChg chg="add del">
          <ac:chgData name="Michelle Willmers" userId="11449977-591e-4f0b-823a-e7627c7fee8c" providerId="ADAL" clId="{9E5230AF-B61C-463A-8527-975C8393CCD8}" dt="2024-02-28T11:46:17.943" v="3460" actId="26606"/>
          <ac:spMkLst>
            <pc:docMk/>
            <pc:sldMk cId="1215560841" sldId="403"/>
            <ac:spMk id="30" creationId="{4300840D-0A0B-4512-BACA-B439D5B9C57C}"/>
          </ac:spMkLst>
        </pc:spChg>
        <pc:spChg chg="add del">
          <ac:chgData name="Michelle Willmers" userId="11449977-591e-4f0b-823a-e7627c7fee8c" providerId="ADAL" clId="{9E5230AF-B61C-463A-8527-975C8393CCD8}" dt="2024-02-28T11:46:17.943" v="3460" actId="26606"/>
          <ac:spMkLst>
            <pc:docMk/>
            <pc:sldMk cId="1215560841" sldId="403"/>
            <ac:spMk id="32" creationId="{D2B78728-A580-49A7-84F9-6EF6F583ADE0}"/>
          </ac:spMkLst>
        </pc:spChg>
        <pc:spChg chg="add del">
          <ac:chgData name="Michelle Willmers" userId="11449977-591e-4f0b-823a-e7627c7fee8c" providerId="ADAL" clId="{9E5230AF-B61C-463A-8527-975C8393CCD8}" dt="2024-02-28T11:46:17.943" v="3460" actId="26606"/>
          <ac:spMkLst>
            <pc:docMk/>
            <pc:sldMk cId="1215560841" sldId="403"/>
            <ac:spMk id="34" creationId="{38FAA1A1-D861-433F-88FA-1E9D6FD31D11}"/>
          </ac:spMkLst>
        </pc:spChg>
        <pc:spChg chg="add del">
          <ac:chgData name="Michelle Willmers" userId="11449977-591e-4f0b-823a-e7627c7fee8c" providerId="ADAL" clId="{9E5230AF-B61C-463A-8527-975C8393CCD8}" dt="2024-02-28T11:46:17.943" v="3460" actId="26606"/>
          <ac:spMkLst>
            <pc:docMk/>
            <pc:sldMk cId="1215560841" sldId="403"/>
            <ac:spMk id="36" creationId="{8D71EDA1-87BF-4D5D-AB79-F346FD19278A}"/>
          </ac:spMkLst>
        </pc:spChg>
        <pc:spChg chg="add del">
          <ac:chgData name="Michelle Willmers" userId="11449977-591e-4f0b-823a-e7627c7fee8c" providerId="ADAL" clId="{9E5230AF-B61C-463A-8527-975C8393CCD8}" dt="2024-02-28T11:44:36.460" v="3449" actId="26606"/>
          <ac:spMkLst>
            <pc:docMk/>
            <pc:sldMk cId="1215560841" sldId="403"/>
            <ac:spMk id="39" creationId="{AE2B703B-46F9-481A-A605-82E2A828C4FA}"/>
          </ac:spMkLst>
        </pc:spChg>
        <pc:spChg chg="add del">
          <ac:chgData name="Michelle Willmers" userId="11449977-591e-4f0b-823a-e7627c7fee8c" providerId="ADAL" clId="{9E5230AF-B61C-463A-8527-975C8393CCD8}" dt="2024-02-28T11:44:36.460" v="3449" actId="26606"/>
          <ac:spMkLst>
            <pc:docMk/>
            <pc:sldMk cId="1215560841" sldId="403"/>
            <ac:spMk id="40" creationId="{F13BE4D7-0C3D-4906-B230-A1C5B4665CCF}"/>
          </ac:spMkLst>
        </pc:spChg>
        <pc:spChg chg="add del">
          <ac:chgData name="Michelle Willmers" userId="11449977-591e-4f0b-823a-e7627c7fee8c" providerId="ADAL" clId="{9E5230AF-B61C-463A-8527-975C8393CCD8}" dt="2024-02-28T11:44:23.455" v="3447" actId="26606"/>
          <ac:spMkLst>
            <pc:docMk/>
            <pc:sldMk cId="1215560841" sldId="403"/>
            <ac:spMk id="42" creationId="{7DA1F35B-C8F7-4A5A-9339-7DA4D785B300}"/>
          </ac:spMkLst>
        </pc:spChg>
        <pc:spChg chg="add del">
          <ac:chgData name="Michelle Willmers" userId="11449977-591e-4f0b-823a-e7627c7fee8c" providerId="ADAL" clId="{9E5230AF-B61C-463A-8527-975C8393CCD8}" dt="2024-02-28T11:44:58.907" v="3451" actId="26606"/>
          <ac:spMkLst>
            <pc:docMk/>
            <pc:sldMk cId="1215560841" sldId="403"/>
            <ac:spMk id="43" creationId="{09588DA8-065E-4F6F-8EFD-43104AB2E0CF}"/>
          </ac:spMkLst>
        </pc:spChg>
        <pc:spChg chg="add del">
          <ac:chgData name="Michelle Willmers" userId="11449977-591e-4f0b-823a-e7627c7fee8c" providerId="ADAL" clId="{9E5230AF-B61C-463A-8527-975C8393CCD8}" dt="2024-02-28T11:44:23.455" v="3447" actId="26606"/>
          <ac:spMkLst>
            <pc:docMk/>
            <pc:sldMk cId="1215560841" sldId="403"/>
            <ac:spMk id="44" creationId="{B2D4AD41-40DA-4A81-92F5-B6E3BA1ED82A}"/>
          </ac:spMkLst>
        </pc:spChg>
        <pc:spChg chg="add del">
          <ac:chgData name="Michelle Willmers" userId="11449977-591e-4f0b-823a-e7627c7fee8c" providerId="ADAL" clId="{9E5230AF-B61C-463A-8527-975C8393CCD8}" dt="2024-02-28T11:44:58.907" v="3451" actId="26606"/>
          <ac:spMkLst>
            <pc:docMk/>
            <pc:sldMk cId="1215560841" sldId="403"/>
            <ac:spMk id="45" creationId="{C4285719-470E-454C-AF62-8323075F1F5B}"/>
          </ac:spMkLst>
        </pc:spChg>
        <pc:spChg chg="add del">
          <ac:chgData name="Michelle Willmers" userId="11449977-591e-4f0b-823a-e7627c7fee8c" providerId="ADAL" clId="{9E5230AF-B61C-463A-8527-975C8393CCD8}" dt="2024-02-28T11:44:58.907" v="3451" actId="26606"/>
          <ac:spMkLst>
            <pc:docMk/>
            <pc:sldMk cId="1215560841" sldId="403"/>
            <ac:spMk id="46" creationId="{CD9FE4EF-C4D8-49A0-B2FF-81D8DB7D8A24}"/>
          </ac:spMkLst>
        </pc:spChg>
        <pc:spChg chg="add del">
          <ac:chgData name="Michelle Willmers" userId="11449977-591e-4f0b-823a-e7627c7fee8c" providerId="ADAL" clId="{9E5230AF-B61C-463A-8527-975C8393CCD8}" dt="2024-02-28T11:44:58.907" v="3451" actId="26606"/>
          <ac:spMkLst>
            <pc:docMk/>
            <pc:sldMk cId="1215560841" sldId="403"/>
            <ac:spMk id="47" creationId="{4300840D-0A0B-4512-BACA-B439D5B9C57C}"/>
          </ac:spMkLst>
        </pc:spChg>
        <pc:spChg chg="add del">
          <ac:chgData name="Michelle Willmers" userId="11449977-591e-4f0b-823a-e7627c7fee8c" providerId="ADAL" clId="{9E5230AF-B61C-463A-8527-975C8393CCD8}" dt="2024-02-28T11:44:58.907" v="3451" actId="26606"/>
          <ac:spMkLst>
            <pc:docMk/>
            <pc:sldMk cId="1215560841" sldId="403"/>
            <ac:spMk id="48" creationId="{D2B78728-A580-49A7-84F9-6EF6F583ADE0}"/>
          </ac:spMkLst>
        </pc:spChg>
        <pc:spChg chg="add del">
          <ac:chgData name="Michelle Willmers" userId="11449977-591e-4f0b-823a-e7627c7fee8c" providerId="ADAL" clId="{9E5230AF-B61C-463A-8527-975C8393CCD8}" dt="2024-02-28T11:44:58.907" v="3451" actId="26606"/>
          <ac:spMkLst>
            <pc:docMk/>
            <pc:sldMk cId="1215560841" sldId="403"/>
            <ac:spMk id="49" creationId="{38FAA1A1-D861-433F-88FA-1E9D6FD31D11}"/>
          </ac:spMkLst>
        </pc:spChg>
        <pc:spChg chg="add del">
          <ac:chgData name="Michelle Willmers" userId="11449977-591e-4f0b-823a-e7627c7fee8c" providerId="ADAL" clId="{9E5230AF-B61C-463A-8527-975C8393CCD8}" dt="2024-02-28T11:44:58.907" v="3451" actId="26606"/>
          <ac:spMkLst>
            <pc:docMk/>
            <pc:sldMk cId="1215560841" sldId="403"/>
            <ac:spMk id="50" creationId="{8D71EDA1-87BF-4D5D-AB79-F346FD19278A}"/>
          </ac:spMkLst>
        </pc:spChg>
        <pc:spChg chg="add del">
          <ac:chgData name="Michelle Willmers" userId="11449977-591e-4f0b-823a-e7627c7fee8c" providerId="ADAL" clId="{9E5230AF-B61C-463A-8527-975C8393CCD8}" dt="2024-02-28T11:45:47.115" v="3457" actId="26606"/>
          <ac:spMkLst>
            <pc:docMk/>
            <pc:sldMk cId="1215560841" sldId="403"/>
            <ac:spMk id="52" creationId="{AFF8D2E5-2C4E-47B1-930B-6C82B7C31331}"/>
          </ac:spMkLst>
        </pc:spChg>
        <pc:spChg chg="add del">
          <ac:chgData name="Michelle Willmers" userId="11449977-591e-4f0b-823a-e7627c7fee8c" providerId="ADAL" clId="{9E5230AF-B61C-463A-8527-975C8393CCD8}" dt="2024-02-28T11:45:29.127" v="3453" actId="26606"/>
          <ac:spMkLst>
            <pc:docMk/>
            <pc:sldMk cId="1215560841" sldId="403"/>
            <ac:spMk id="53" creationId="{7DA1F35B-C8F7-4A5A-9339-7DA4D785B300}"/>
          </ac:spMkLst>
        </pc:spChg>
        <pc:spChg chg="add del">
          <ac:chgData name="Michelle Willmers" userId="11449977-591e-4f0b-823a-e7627c7fee8c" providerId="ADAL" clId="{9E5230AF-B61C-463A-8527-975C8393CCD8}" dt="2024-02-28T11:45:29.127" v="3453" actId="26606"/>
          <ac:spMkLst>
            <pc:docMk/>
            <pc:sldMk cId="1215560841" sldId="403"/>
            <ac:spMk id="54" creationId="{B2D4AD41-40DA-4A81-92F5-B6E3BA1ED82A}"/>
          </ac:spMkLst>
        </pc:spChg>
        <pc:spChg chg="add del">
          <ac:chgData name="Michelle Willmers" userId="11449977-591e-4f0b-823a-e7627c7fee8c" providerId="ADAL" clId="{9E5230AF-B61C-463A-8527-975C8393CCD8}" dt="2024-02-28T11:45:47.115" v="3457" actId="26606"/>
          <ac:spMkLst>
            <pc:docMk/>
            <pc:sldMk cId="1215560841" sldId="403"/>
            <ac:spMk id="56" creationId="{801E4ADA-0EA9-4930-846E-3C11E8BED6DD}"/>
          </ac:spMkLst>
        </pc:spChg>
        <pc:spChg chg="add del">
          <ac:chgData name="Michelle Willmers" userId="11449977-591e-4f0b-823a-e7627c7fee8c" providerId="ADAL" clId="{9E5230AF-B61C-463A-8527-975C8393CCD8}" dt="2024-02-28T11:45:31.933" v="3455" actId="26606"/>
          <ac:spMkLst>
            <pc:docMk/>
            <pc:sldMk cId="1215560841" sldId="403"/>
            <ac:spMk id="57" creationId="{907EF6B7-1338-4443-8C46-6A318D952DFD}"/>
          </ac:spMkLst>
        </pc:spChg>
        <pc:spChg chg="add del">
          <ac:chgData name="Michelle Willmers" userId="11449977-591e-4f0b-823a-e7627c7fee8c" providerId="ADAL" clId="{9E5230AF-B61C-463A-8527-975C8393CCD8}" dt="2024-02-28T11:45:31.933" v="3455" actId="26606"/>
          <ac:spMkLst>
            <pc:docMk/>
            <pc:sldMk cId="1215560841" sldId="403"/>
            <ac:spMk id="58" creationId="{DAAE4CDD-124C-4DCF-9584-B6033B545DD5}"/>
          </ac:spMkLst>
        </pc:spChg>
        <pc:spChg chg="add del">
          <ac:chgData name="Michelle Willmers" userId="11449977-591e-4f0b-823a-e7627c7fee8c" providerId="ADAL" clId="{9E5230AF-B61C-463A-8527-975C8393CCD8}" dt="2024-02-28T11:45:31.933" v="3455" actId="26606"/>
          <ac:spMkLst>
            <pc:docMk/>
            <pc:sldMk cId="1215560841" sldId="403"/>
            <ac:spMk id="59" creationId="{081E4A58-353D-44AE-B2FC-2A74E2E400F7}"/>
          </ac:spMkLst>
        </pc:spChg>
        <pc:spChg chg="add del">
          <ac:chgData name="Michelle Willmers" userId="11449977-591e-4f0b-823a-e7627c7fee8c" providerId="ADAL" clId="{9E5230AF-B61C-463A-8527-975C8393CCD8}" dt="2024-02-28T11:45:31.933" v="3455" actId="26606"/>
          <ac:spMkLst>
            <pc:docMk/>
            <pc:sldMk cId="1215560841" sldId="403"/>
            <ac:spMk id="60" creationId="{6E296C83-2B22-0ED4-23C3-B824D7CE33C2}"/>
          </ac:spMkLst>
        </pc:spChg>
        <pc:spChg chg="add del">
          <ac:chgData name="Michelle Willmers" userId="11449977-591e-4f0b-823a-e7627c7fee8c" providerId="ADAL" clId="{9E5230AF-B61C-463A-8527-975C8393CCD8}" dt="2024-02-28T11:45:47.115" v="3457" actId="26606"/>
          <ac:spMkLst>
            <pc:docMk/>
            <pc:sldMk cId="1215560841" sldId="403"/>
            <ac:spMk id="61" creationId="{FB92FFCE-0C90-454E-AA25-D4EE9A6C39C5}"/>
          </ac:spMkLst>
        </pc:spChg>
        <pc:spChg chg="add del">
          <ac:chgData name="Michelle Willmers" userId="11449977-591e-4f0b-823a-e7627c7fee8c" providerId="ADAL" clId="{9E5230AF-B61C-463A-8527-975C8393CCD8}" dt="2024-02-28T11:46:17.943" v="3460" actId="26606"/>
          <ac:spMkLst>
            <pc:docMk/>
            <pc:sldMk cId="1215560841" sldId="403"/>
            <ac:spMk id="63" creationId="{907EF6B7-1338-4443-8C46-6A318D952DFD}"/>
          </ac:spMkLst>
        </pc:spChg>
        <pc:spChg chg="add del">
          <ac:chgData name="Michelle Willmers" userId="11449977-591e-4f0b-823a-e7627c7fee8c" providerId="ADAL" clId="{9E5230AF-B61C-463A-8527-975C8393CCD8}" dt="2024-02-28T11:46:17.943" v="3460" actId="26606"/>
          <ac:spMkLst>
            <pc:docMk/>
            <pc:sldMk cId="1215560841" sldId="403"/>
            <ac:spMk id="64" creationId="{DAAE4CDD-124C-4DCF-9584-B6033B545DD5}"/>
          </ac:spMkLst>
        </pc:spChg>
        <pc:spChg chg="add del">
          <ac:chgData name="Michelle Willmers" userId="11449977-591e-4f0b-823a-e7627c7fee8c" providerId="ADAL" clId="{9E5230AF-B61C-463A-8527-975C8393CCD8}" dt="2024-02-28T11:46:17.943" v="3460" actId="26606"/>
          <ac:spMkLst>
            <pc:docMk/>
            <pc:sldMk cId="1215560841" sldId="403"/>
            <ac:spMk id="65" creationId="{081E4A58-353D-44AE-B2FC-2A74E2E400F7}"/>
          </ac:spMkLst>
        </pc:spChg>
        <pc:graphicFrameChg chg="add del">
          <ac:chgData name="Michelle Willmers" userId="11449977-591e-4f0b-823a-e7627c7fee8c" providerId="ADAL" clId="{9E5230AF-B61C-463A-8527-975C8393CCD8}" dt="2024-02-28T11:44:23.455" v="3447" actId="26606"/>
          <ac:graphicFrameMkLst>
            <pc:docMk/>
            <pc:sldMk cId="1215560841" sldId="403"/>
            <ac:graphicFrameMk id="38" creationId="{C25BBBFD-D591-C237-7A47-0FE53C657865}"/>
          </ac:graphicFrameMkLst>
        </pc:graphicFrameChg>
        <pc:graphicFrameChg chg="add del">
          <ac:chgData name="Michelle Willmers" userId="11449977-591e-4f0b-823a-e7627c7fee8c" providerId="ADAL" clId="{9E5230AF-B61C-463A-8527-975C8393CCD8}" dt="2024-02-28T11:44:36.460" v="3449" actId="26606"/>
          <ac:graphicFrameMkLst>
            <pc:docMk/>
            <pc:sldMk cId="1215560841" sldId="403"/>
            <ac:graphicFrameMk id="41" creationId="{9FB1008C-A699-EDC8-C801-131829AC9B75}"/>
          </ac:graphicFrameMkLst>
        </pc:graphicFrameChg>
        <pc:graphicFrameChg chg="add del">
          <ac:chgData name="Michelle Willmers" userId="11449977-591e-4f0b-823a-e7627c7fee8c" providerId="ADAL" clId="{9E5230AF-B61C-463A-8527-975C8393CCD8}" dt="2024-02-28T11:44:58.907" v="3451" actId="26606"/>
          <ac:graphicFrameMkLst>
            <pc:docMk/>
            <pc:sldMk cId="1215560841" sldId="403"/>
            <ac:graphicFrameMk id="51" creationId="{14E9ECDE-98AD-BA76-6724-E504F221604D}"/>
          </ac:graphicFrameMkLst>
        </pc:graphicFrameChg>
        <pc:graphicFrameChg chg="add del">
          <ac:chgData name="Michelle Willmers" userId="11449977-591e-4f0b-823a-e7627c7fee8c" providerId="ADAL" clId="{9E5230AF-B61C-463A-8527-975C8393CCD8}" dt="2024-02-28T11:45:29.127" v="3453" actId="26606"/>
          <ac:graphicFrameMkLst>
            <pc:docMk/>
            <pc:sldMk cId="1215560841" sldId="403"/>
            <ac:graphicFrameMk id="55" creationId="{C25BBBFD-D591-C237-7A47-0FE53C657865}"/>
          </ac:graphicFrameMkLst>
        </pc:graphicFrameChg>
        <pc:graphicFrameChg chg="add del">
          <ac:chgData name="Michelle Willmers" userId="11449977-591e-4f0b-823a-e7627c7fee8c" providerId="ADAL" clId="{9E5230AF-B61C-463A-8527-975C8393CCD8}" dt="2024-02-28T11:45:47.115" v="3457" actId="26606"/>
          <ac:graphicFrameMkLst>
            <pc:docMk/>
            <pc:sldMk cId="1215560841" sldId="403"/>
            <ac:graphicFrameMk id="62" creationId="{08497F4E-41A5-B365-AF77-68FB523316E9}"/>
          </ac:graphicFrameMkLst>
        </pc:graphicFrameChg>
        <pc:picChg chg="mod ord">
          <ac:chgData name="Michelle Willmers" userId="11449977-591e-4f0b-823a-e7627c7fee8c" providerId="ADAL" clId="{9E5230AF-B61C-463A-8527-975C8393CCD8}" dt="2024-02-27T12:44:38.684" v="2116" actId="26606"/>
          <ac:picMkLst>
            <pc:docMk/>
            <pc:sldMk cId="1215560841" sldId="403"/>
            <ac:picMk id="14" creationId="{06708445-FFDC-831E-95C5-DEFD90DDD781}"/>
          </ac:picMkLst>
        </pc:picChg>
      </pc:sldChg>
      <pc:sldChg chg="del ord">
        <pc:chgData name="Michelle Willmers" userId="11449977-591e-4f0b-823a-e7627c7fee8c" providerId="ADAL" clId="{9E5230AF-B61C-463A-8527-975C8393CCD8}" dt="2024-02-28T11:43:35.909" v="3445" actId="47"/>
        <pc:sldMkLst>
          <pc:docMk/>
          <pc:sldMk cId="2915200472" sldId="404"/>
        </pc:sldMkLst>
      </pc:sldChg>
      <pc:sldChg chg="addSp modSp new mod">
        <pc:chgData name="Michelle Willmers" userId="11449977-591e-4f0b-823a-e7627c7fee8c" providerId="ADAL" clId="{9E5230AF-B61C-463A-8527-975C8393CCD8}" dt="2024-02-27T12:36:39.553" v="2011" actId="20577"/>
        <pc:sldMkLst>
          <pc:docMk/>
          <pc:sldMk cId="839370629" sldId="405"/>
        </pc:sldMkLst>
        <pc:spChg chg="mod">
          <ac:chgData name="Michelle Willmers" userId="11449977-591e-4f0b-823a-e7627c7fee8c" providerId="ADAL" clId="{9E5230AF-B61C-463A-8527-975C8393CCD8}" dt="2024-02-27T12:35:40.495" v="1918" actId="1076"/>
          <ac:spMkLst>
            <pc:docMk/>
            <pc:sldMk cId="839370629" sldId="405"/>
            <ac:spMk id="2" creationId="{2D454034-12F1-24D1-0819-7B1357205137}"/>
          </ac:spMkLst>
        </pc:spChg>
        <pc:spChg chg="add mod">
          <ac:chgData name="Michelle Willmers" userId="11449977-591e-4f0b-823a-e7627c7fee8c" providerId="ADAL" clId="{9E5230AF-B61C-463A-8527-975C8393CCD8}" dt="2024-02-27T12:36:07.637" v="1959" actId="20577"/>
          <ac:spMkLst>
            <pc:docMk/>
            <pc:sldMk cId="839370629" sldId="405"/>
            <ac:spMk id="3" creationId="{39DFB88B-853E-D5BD-2EAE-1169461697A1}"/>
          </ac:spMkLst>
        </pc:spChg>
        <pc:spChg chg="add mod">
          <ac:chgData name="Michelle Willmers" userId="11449977-591e-4f0b-823a-e7627c7fee8c" providerId="ADAL" clId="{9E5230AF-B61C-463A-8527-975C8393CCD8}" dt="2024-02-27T12:36:39.553" v="2011" actId="20577"/>
          <ac:spMkLst>
            <pc:docMk/>
            <pc:sldMk cId="839370629" sldId="405"/>
            <ac:spMk id="6" creationId="{E4885532-B4FB-0782-67D3-E7969CAADC00}"/>
          </ac:spMkLst>
        </pc:spChg>
        <pc:graphicFrameChg chg="add mod modGraphic">
          <ac:chgData name="Michelle Willmers" userId="11449977-591e-4f0b-823a-e7627c7fee8c" providerId="ADAL" clId="{9E5230AF-B61C-463A-8527-975C8393CCD8}" dt="2024-02-27T12:35:54.156" v="1954" actId="1035"/>
          <ac:graphicFrameMkLst>
            <pc:docMk/>
            <pc:sldMk cId="839370629" sldId="405"/>
            <ac:graphicFrameMk id="4" creationId="{6D13F1B7-6E69-64D5-C7F0-F369111C3BF5}"/>
          </ac:graphicFrameMkLst>
        </pc:graphicFrameChg>
        <pc:graphicFrameChg chg="add mod modGraphic">
          <ac:chgData name="Michelle Willmers" userId="11449977-591e-4f0b-823a-e7627c7fee8c" providerId="ADAL" clId="{9E5230AF-B61C-463A-8527-975C8393CCD8}" dt="2024-02-27T12:35:54.156" v="1954" actId="1035"/>
          <ac:graphicFrameMkLst>
            <pc:docMk/>
            <pc:sldMk cId="839370629" sldId="405"/>
            <ac:graphicFrameMk id="5" creationId="{01C04D87-997E-597A-0B50-F36D2B38A439}"/>
          </ac:graphicFrameMkLst>
        </pc:graphicFrameChg>
      </pc:sldChg>
      <pc:sldChg chg="addSp delSp modSp new mod">
        <pc:chgData name="Michelle Willmers" userId="11449977-591e-4f0b-823a-e7627c7fee8c" providerId="ADAL" clId="{9E5230AF-B61C-463A-8527-975C8393CCD8}" dt="2024-02-27T12:52:14.502" v="2276" actId="1076"/>
        <pc:sldMkLst>
          <pc:docMk/>
          <pc:sldMk cId="2794512145" sldId="406"/>
        </pc:sldMkLst>
        <pc:spChg chg="del">
          <ac:chgData name="Michelle Willmers" userId="11449977-591e-4f0b-823a-e7627c7fee8c" providerId="ADAL" clId="{9E5230AF-B61C-463A-8527-975C8393CCD8}" dt="2024-02-27T12:51:05.554" v="2266" actId="931"/>
          <ac:spMkLst>
            <pc:docMk/>
            <pc:sldMk cId="2794512145" sldId="406"/>
            <ac:spMk id="3" creationId="{A1282A62-881E-2629-F893-ECA52D8D6F26}"/>
          </ac:spMkLst>
        </pc:spChg>
        <pc:spChg chg="add mod">
          <ac:chgData name="Michelle Willmers" userId="11449977-591e-4f0b-823a-e7627c7fee8c" providerId="ADAL" clId="{9E5230AF-B61C-463A-8527-975C8393CCD8}" dt="2024-02-27T12:52:07.190" v="2275" actId="20577"/>
          <ac:spMkLst>
            <pc:docMk/>
            <pc:sldMk cId="2794512145" sldId="406"/>
            <ac:spMk id="6" creationId="{88F524E5-0276-91DC-7A9B-1CCBC6875F81}"/>
          </ac:spMkLst>
        </pc:spChg>
        <pc:picChg chg="add mod">
          <ac:chgData name="Michelle Willmers" userId="11449977-591e-4f0b-823a-e7627c7fee8c" providerId="ADAL" clId="{9E5230AF-B61C-463A-8527-975C8393CCD8}" dt="2024-02-27T12:52:14.502" v="2276" actId="1076"/>
          <ac:picMkLst>
            <pc:docMk/>
            <pc:sldMk cId="2794512145" sldId="406"/>
            <ac:picMk id="5" creationId="{FB82A4E7-A122-3276-C960-6EFDB696389D}"/>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361F53-82FB-44B1-9E6E-F19D4B6098AC}" type="doc">
      <dgm:prSet loTypeId="urn:microsoft.com/office/officeart/2005/8/layout/vList2" loCatId="list" qsTypeId="urn:microsoft.com/office/officeart/2005/8/quickstyle/simple2" qsCatId="simple" csTypeId="urn:microsoft.com/office/officeart/2005/8/colors/accent0_3" csCatId="mainScheme" phldr="1"/>
      <dgm:spPr/>
      <dgm:t>
        <a:bodyPr/>
        <a:lstStyle/>
        <a:p>
          <a:endParaRPr lang="en-US"/>
        </a:p>
      </dgm:t>
    </dgm:pt>
    <dgm:pt modelId="{AE9F59D5-BB3D-42F4-959F-201DE7DB99D4}">
      <dgm:prSet phldrT="[Text]" phldr="0"/>
      <dgm:spPr/>
      <dgm:t>
        <a:bodyPr/>
        <a:lstStyle/>
        <a:p>
          <a:pPr rtl="0"/>
          <a:r>
            <a:rPr lang="en-US">
              <a:latin typeface="Aptos Display" panose="020F0302020204030204"/>
            </a:rPr>
            <a:t>Open education and the production of OER</a:t>
          </a:r>
          <a:endParaRPr lang="en-US"/>
        </a:p>
      </dgm:t>
    </dgm:pt>
    <dgm:pt modelId="{3B5D5A52-5934-4ACE-BB5F-6697AA3ABB2B}" type="parTrans" cxnId="{1BC15287-AF63-4ADA-BF49-F41856C98E83}">
      <dgm:prSet/>
      <dgm:spPr/>
      <dgm:t>
        <a:bodyPr/>
        <a:lstStyle/>
        <a:p>
          <a:endParaRPr lang="en-US"/>
        </a:p>
      </dgm:t>
    </dgm:pt>
    <dgm:pt modelId="{0E22BDC8-F498-4982-BFE5-5BB5AA008936}" type="sibTrans" cxnId="{1BC15287-AF63-4ADA-BF49-F41856C98E83}">
      <dgm:prSet/>
      <dgm:spPr/>
      <dgm:t>
        <a:bodyPr/>
        <a:lstStyle/>
        <a:p>
          <a:endParaRPr lang="en-US"/>
        </a:p>
      </dgm:t>
    </dgm:pt>
    <dgm:pt modelId="{535D4E96-B152-4BF8-83E1-5D6CA069DE0B}">
      <dgm:prSet phldrT="[Text]" phldr="0"/>
      <dgm:spPr/>
      <dgm:t>
        <a:bodyPr/>
        <a:lstStyle/>
        <a:p>
          <a:pPr rtl="0"/>
          <a:r>
            <a:rPr lang="en-US">
              <a:latin typeface="Aptos Display" panose="020F0302020204030204"/>
            </a:rPr>
            <a:t>Student as partners pedagogical approaches</a:t>
          </a:r>
          <a:endParaRPr lang="en-US"/>
        </a:p>
      </dgm:t>
    </dgm:pt>
    <dgm:pt modelId="{5CDF253F-F0E3-4D9D-A382-95E4EFA6E356}" type="parTrans" cxnId="{4ACBC6D8-B530-4246-BCDD-C8947039C2C5}">
      <dgm:prSet/>
      <dgm:spPr/>
      <dgm:t>
        <a:bodyPr/>
        <a:lstStyle/>
        <a:p>
          <a:endParaRPr lang="en-US"/>
        </a:p>
      </dgm:t>
    </dgm:pt>
    <dgm:pt modelId="{91D08999-CAB9-477E-9C43-DCD89A1C3A8A}" type="sibTrans" cxnId="{4ACBC6D8-B530-4246-BCDD-C8947039C2C5}">
      <dgm:prSet/>
      <dgm:spPr/>
      <dgm:t>
        <a:bodyPr/>
        <a:lstStyle/>
        <a:p>
          <a:endParaRPr lang="en-US"/>
        </a:p>
      </dgm:t>
    </dgm:pt>
    <dgm:pt modelId="{77C63841-5619-4CEC-83DA-E4315CFB011D}">
      <dgm:prSet phldrT="[Text]" phldr="0"/>
      <dgm:spPr/>
      <dgm:t>
        <a:bodyPr/>
        <a:lstStyle/>
        <a:p>
          <a:pPr rtl="0"/>
          <a:r>
            <a:rPr lang="en-US">
              <a:latin typeface="Aptos Display" panose="020F0302020204030204"/>
            </a:rPr>
            <a:t>AI powered tools in education</a:t>
          </a:r>
          <a:endParaRPr lang="en-US"/>
        </a:p>
      </dgm:t>
    </dgm:pt>
    <dgm:pt modelId="{4DACBD85-0279-4C6D-9B8F-8ABE7B062B3C}" type="parTrans" cxnId="{7D3420E2-236F-4C87-9BE9-CD73E18BB5F9}">
      <dgm:prSet/>
      <dgm:spPr/>
      <dgm:t>
        <a:bodyPr/>
        <a:lstStyle/>
        <a:p>
          <a:endParaRPr lang="en-US"/>
        </a:p>
      </dgm:t>
    </dgm:pt>
    <dgm:pt modelId="{7B4286E6-1E17-48F6-B75C-6C92BD10E686}" type="sibTrans" cxnId="{7D3420E2-236F-4C87-9BE9-CD73E18BB5F9}">
      <dgm:prSet/>
      <dgm:spPr/>
      <dgm:t>
        <a:bodyPr/>
        <a:lstStyle/>
        <a:p>
          <a:endParaRPr lang="en-US"/>
        </a:p>
      </dgm:t>
    </dgm:pt>
    <dgm:pt modelId="{E76FD13C-46FD-4558-83C8-AB098059C3F3}" type="pres">
      <dgm:prSet presAssocID="{71361F53-82FB-44B1-9E6E-F19D4B6098AC}" presName="linear" presStyleCnt="0">
        <dgm:presLayoutVars>
          <dgm:animLvl val="lvl"/>
          <dgm:resizeHandles val="exact"/>
        </dgm:presLayoutVars>
      </dgm:prSet>
      <dgm:spPr/>
    </dgm:pt>
    <dgm:pt modelId="{8D7B6C2E-C16F-4BB6-80AE-74A1BE4BEE6D}" type="pres">
      <dgm:prSet presAssocID="{AE9F59D5-BB3D-42F4-959F-201DE7DB99D4}" presName="parentText" presStyleLbl="node1" presStyleIdx="0" presStyleCnt="3">
        <dgm:presLayoutVars>
          <dgm:chMax val="0"/>
          <dgm:bulletEnabled val="1"/>
        </dgm:presLayoutVars>
      </dgm:prSet>
      <dgm:spPr/>
    </dgm:pt>
    <dgm:pt modelId="{84946376-62B2-4B8A-87FC-3405F9B233A2}" type="pres">
      <dgm:prSet presAssocID="{0E22BDC8-F498-4982-BFE5-5BB5AA008936}" presName="spacer" presStyleCnt="0"/>
      <dgm:spPr/>
    </dgm:pt>
    <dgm:pt modelId="{8F2A9380-ECA5-4034-9AAF-1747F58C3680}" type="pres">
      <dgm:prSet presAssocID="{535D4E96-B152-4BF8-83E1-5D6CA069DE0B}" presName="parentText" presStyleLbl="node1" presStyleIdx="1" presStyleCnt="3">
        <dgm:presLayoutVars>
          <dgm:chMax val="0"/>
          <dgm:bulletEnabled val="1"/>
        </dgm:presLayoutVars>
      </dgm:prSet>
      <dgm:spPr/>
    </dgm:pt>
    <dgm:pt modelId="{599CB714-FA93-47AB-83C4-239204828F0C}" type="pres">
      <dgm:prSet presAssocID="{91D08999-CAB9-477E-9C43-DCD89A1C3A8A}" presName="spacer" presStyleCnt="0"/>
      <dgm:spPr/>
    </dgm:pt>
    <dgm:pt modelId="{9B566898-E73B-4658-946E-28D4E0024DBF}" type="pres">
      <dgm:prSet presAssocID="{77C63841-5619-4CEC-83DA-E4315CFB011D}" presName="parentText" presStyleLbl="node1" presStyleIdx="2" presStyleCnt="3">
        <dgm:presLayoutVars>
          <dgm:chMax val="0"/>
          <dgm:bulletEnabled val="1"/>
        </dgm:presLayoutVars>
      </dgm:prSet>
      <dgm:spPr/>
    </dgm:pt>
  </dgm:ptLst>
  <dgm:cxnLst>
    <dgm:cxn modelId="{A7EEC264-771D-4B8C-8A06-4B87EDF20F19}" type="presOf" srcId="{AE9F59D5-BB3D-42F4-959F-201DE7DB99D4}" destId="{8D7B6C2E-C16F-4BB6-80AE-74A1BE4BEE6D}" srcOrd="0" destOrd="0" presId="urn:microsoft.com/office/officeart/2005/8/layout/vList2"/>
    <dgm:cxn modelId="{C41DE56E-A369-4351-BDE0-24D0004CB467}" type="presOf" srcId="{535D4E96-B152-4BF8-83E1-5D6CA069DE0B}" destId="{8F2A9380-ECA5-4034-9AAF-1747F58C3680}" srcOrd="0" destOrd="0" presId="urn:microsoft.com/office/officeart/2005/8/layout/vList2"/>
    <dgm:cxn modelId="{10F72D54-3677-4816-A961-321111C37F8E}" type="presOf" srcId="{71361F53-82FB-44B1-9E6E-F19D4B6098AC}" destId="{E76FD13C-46FD-4558-83C8-AB098059C3F3}" srcOrd="0" destOrd="0" presId="urn:microsoft.com/office/officeart/2005/8/layout/vList2"/>
    <dgm:cxn modelId="{1BC15287-AF63-4ADA-BF49-F41856C98E83}" srcId="{71361F53-82FB-44B1-9E6E-F19D4B6098AC}" destId="{AE9F59D5-BB3D-42F4-959F-201DE7DB99D4}" srcOrd="0" destOrd="0" parTransId="{3B5D5A52-5934-4ACE-BB5F-6697AA3ABB2B}" sibTransId="{0E22BDC8-F498-4982-BFE5-5BB5AA008936}"/>
    <dgm:cxn modelId="{4ACBC6D8-B530-4246-BCDD-C8947039C2C5}" srcId="{71361F53-82FB-44B1-9E6E-F19D4B6098AC}" destId="{535D4E96-B152-4BF8-83E1-5D6CA069DE0B}" srcOrd="1" destOrd="0" parTransId="{5CDF253F-F0E3-4D9D-A382-95E4EFA6E356}" sibTransId="{91D08999-CAB9-477E-9C43-DCD89A1C3A8A}"/>
    <dgm:cxn modelId="{BAB18BDC-3696-4C77-8265-05F6F0DE196A}" type="presOf" srcId="{77C63841-5619-4CEC-83DA-E4315CFB011D}" destId="{9B566898-E73B-4658-946E-28D4E0024DBF}" srcOrd="0" destOrd="0" presId="urn:microsoft.com/office/officeart/2005/8/layout/vList2"/>
    <dgm:cxn modelId="{7D3420E2-236F-4C87-9BE9-CD73E18BB5F9}" srcId="{71361F53-82FB-44B1-9E6E-F19D4B6098AC}" destId="{77C63841-5619-4CEC-83DA-E4315CFB011D}" srcOrd="2" destOrd="0" parTransId="{4DACBD85-0279-4C6D-9B8F-8ABE7B062B3C}" sibTransId="{7B4286E6-1E17-48F6-B75C-6C92BD10E686}"/>
    <dgm:cxn modelId="{1B698EE4-A12C-4CEE-A6C7-DF7305BC8620}" type="presParOf" srcId="{E76FD13C-46FD-4558-83C8-AB098059C3F3}" destId="{8D7B6C2E-C16F-4BB6-80AE-74A1BE4BEE6D}" srcOrd="0" destOrd="0" presId="urn:microsoft.com/office/officeart/2005/8/layout/vList2"/>
    <dgm:cxn modelId="{E8468631-3A17-4E02-8DCA-146DA7891209}" type="presParOf" srcId="{E76FD13C-46FD-4558-83C8-AB098059C3F3}" destId="{84946376-62B2-4B8A-87FC-3405F9B233A2}" srcOrd="1" destOrd="0" presId="urn:microsoft.com/office/officeart/2005/8/layout/vList2"/>
    <dgm:cxn modelId="{F142BE83-0039-45FE-AF4C-E4AED240569A}" type="presParOf" srcId="{E76FD13C-46FD-4558-83C8-AB098059C3F3}" destId="{8F2A9380-ECA5-4034-9AAF-1747F58C3680}" srcOrd="2" destOrd="0" presId="urn:microsoft.com/office/officeart/2005/8/layout/vList2"/>
    <dgm:cxn modelId="{31E9306E-FCE1-4833-9B69-3E12BB3E5D70}" type="presParOf" srcId="{E76FD13C-46FD-4558-83C8-AB098059C3F3}" destId="{599CB714-FA93-47AB-83C4-239204828F0C}" srcOrd="3" destOrd="0" presId="urn:microsoft.com/office/officeart/2005/8/layout/vList2"/>
    <dgm:cxn modelId="{AED6A3EC-2E7F-4CDF-A4FF-3CB44CF591CC}" type="presParOf" srcId="{E76FD13C-46FD-4558-83C8-AB098059C3F3}" destId="{9B566898-E73B-4658-946E-28D4E0024DBF}" srcOrd="4"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7B6C2E-C16F-4BB6-80AE-74A1BE4BEE6D}">
      <dsp:nvSpPr>
        <dsp:cNvPr id="0" name=""/>
        <dsp:cNvSpPr/>
      </dsp:nvSpPr>
      <dsp:spPr>
        <a:xfrm>
          <a:off x="0" y="19422"/>
          <a:ext cx="4922338" cy="1153620"/>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en-US" sz="2900" kern="1200">
              <a:latin typeface="Aptos Display" panose="020F0302020204030204"/>
            </a:rPr>
            <a:t>Open education and the production of OER</a:t>
          </a:r>
          <a:endParaRPr lang="en-US" sz="2900" kern="1200"/>
        </a:p>
      </dsp:txBody>
      <dsp:txXfrm>
        <a:off x="56315" y="75737"/>
        <a:ext cx="4809708" cy="1040990"/>
      </dsp:txXfrm>
    </dsp:sp>
    <dsp:sp modelId="{8F2A9380-ECA5-4034-9AAF-1747F58C3680}">
      <dsp:nvSpPr>
        <dsp:cNvPr id="0" name=""/>
        <dsp:cNvSpPr/>
      </dsp:nvSpPr>
      <dsp:spPr>
        <a:xfrm>
          <a:off x="0" y="1256562"/>
          <a:ext cx="4922338" cy="1153620"/>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en-US" sz="2900" kern="1200">
              <a:latin typeface="Aptos Display" panose="020F0302020204030204"/>
            </a:rPr>
            <a:t>Student as partners pedagogical approaches</a:t>
          </a:r>
          <a:endParaRPr lang="en-US" sz="2900" kern="1200"/>
        </a:p>
      </dsp:txBody>
      <dsp:txXfrm>
        <a:off x="56315" y="1312877"/>
        <a:ext cx="4809708" cy="1040990"/>
      </dsp:txXfrm>
    </dsp:sp>
    <dsp:sp modelId="{9B566898-E73B-4658-946E-28D4E0024DBF}">
      <dsp:nvSpPr>
        <dsp:cNvPr id="0" name=""/>
        <dsp:cNvSpPr/>
      </dsp:nvSpPr>
      <dsp:spPr>
        <a:xfrm>
          <a:off x="0" y="2493701"/>
          <a:ext cx="4922338" cy="1153620"/>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en-US" sz="2900" kern="1200">
              <a:latin typeface="Aptos Display" panose="020F0302020204030204"/>
            </a:rPr>
            <a:t>AI powered tools in education</a:t>
          </a:r>
          <a:endParaRPr lang="en-US" sz="2900" kern="1200"/>
        </a:p>
      </dsp:txBody>
      <dsp:txXfrm>
        <a:off x="56315" y="2550016"/>
        <a:ext cx="4809708" cy="104099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2-26T08:58:04.53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6491 635,'-27'0,"1"-3,0 0,-1-1,-32-11,-102-41,75 24,-51-16,-246-82,167 72,-389-54,138 75,399 33,0-3,1-3,-78-22,-88-14,169 37,-246-19,-66 29,337 2,0 1,0 3,1 1,0 1,1 3,0 0,1 3,0 1,-58 36,-84 44,160-83,2 1,-1 0,2 1,0 1,0 0,-17 28,1-4,-169 187,-48 60,-98 211,156-209,-1 3,22 11,113-186,-149 294,175-356,-24 44,-63 158,100-200,-16 89,22-86,-26 76,21-87,1 0,2 2,3-1,-6 77,-52 391,13-156,-17 690,72-1006,7 741,0-672,6-1,5 0,4-2,6 0,4-2,5-1,5-2,88 161,-37-102,219 292,-243-371,206 238,247 184,-460-456,2-2,2-4,3-2,1-4,2-2,82 30,473 140,-414-146,201 40,1-30,-301-58,219 0,114-36,-270 9,-78 7,413-41,307-74,-469 72,-142 22,188-32,-3-33,1 4,-45 12,-279 58,-1-4,97-43,-112 38,253-126,-10-21,27-65,-242 168,125-139,-193 194,288-355,-231 261,61-128,-108 189,-3-1,-2-1,21-85,15-158,-42 209,11-94,-7 0,-8-2,-8 0,-8 1,-48-286,43 389,-75-345,70 375,-1 0,-2 1,-27-43,-14-27,0-21,-29-59,-357-746,350 744,-139-208,188 333,-101-117,-76-49,174 185,-222-244,273 297,-229-277,122 138,-45-62,-26-19,146 182,-5 0,-1 2,-67-51,-23-20,4 3,38 33,54 46,-2 2,-45-26,38 25,11 5,-49-26,41 26,-47-15,-23-9,35 12,39 18,-26-10,-68-17,70 28,37 8,0 0,0-1,1-1,0-1,-24-11,28 9,-1 1,0 1,0 0,-1 1,0 1,0 1,-35-4,-16-2,-47-4,27 14,-26-1,110 0,0 1,0-1,0 0,0 0,0-1,0 0,0 1,1-1,-1-1,-7-4,0-3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7A1D9E-59B1-4B57-907B-5DE2514E6372}" type="datetimeFigureOut">
              <a:t>2/28/2024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7CECCB-C02D-4753-B930-F53492F6F795}" type="slidenum">
              <a:t>‹#›</a:t>
            </a:fld>
            <a:endParaRPr lang="en-US"/>
          </a:p>
        </p:txBody>
      </p:sp>
    </p:spTree>
    <p:extLst>
      <p:ext uri="{BB962C8B-B14F-4D97-AF65-F5344CB8AC3E}">
        <p14:creationId xmlns:p14="http://schemas.microsoft.com/office/powerpoint/2010/main" val="3865117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timeshighereducation.com/campus/teaching-ai-literacy-how-begin"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1fb31b38fad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g1fb31b38fad_0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9255521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https://ctl.utexas.edu/programs-initiatives/students-partners-initiative</a:t>
            </a:r>
          </a:p>
        </p:txBody>
      </p:sp>
      <p:sp>
        <p:nvSpPr>
          <p:cNvPr id="4" name="Slide Number Placeholder 3"/>
          <p:cNvSpPr>
            <a:spLocks noGrp="1"/>
          </p:cNvSpPr>
          <p:nvPr>
            <p:ph type="sldNum" sz="quarter" idx="5"/>
          </p:nvPr>
        </p:nvSpPr>
        <p:spPr/>
        <p:txBody>
          <a:bodyPr/>
          <a:lstStyle/>
          <a:p>
            <a:fld id="{DD7CECCB-C02D-4753-B930-F53492F6F795}" type="slidenum">
              <a:rPr lang="en-US"/>
              <a:t>17</a:t>
            </a:fld>
            <a:endParaRPr lang="en-US"/>
          </a:p>
        </p:txBody>
      </p:sp>
    </p:spTree>
    <p:extLst>
      <p:ext uri="{BB962C8B-B14F-4D97-AF65-F5344CB8AC3E}">
        <p14:creationId xmlns:p14="http://schemas.microsoft.com/office/powerpoint/2010/main" val="13820971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“had a look at the prompts that they gave … and how they reacted to what they were given, how they tried to inquire about the information that that was provided … are they accepting the knowledge? … are they cross referencing?” The lecturer felt this process of engagement and interest shown by the student was most important and that: “someone who was completely engaged with the process, with the group and in dialogue with ChatGPT scored very high”; as opposed to someone that just accepted and submitted the chapter and didn't really participate in discussion.</a:t>
            </a:r>
          </a:p>
        </p:txBody>
      </p:sp>
      <p:sp>
        <p:nvSpPr>
          <p:cNvPr id="4" name="Slide Number Placeholder 3"/>
          <p:cNvSpPr>
            <a:spLocks noGrp="1"/>
          </p:cNvSpPr>
          <p:nvPr>
            <p:ph type="sldNum" sz="quarter" idx="5"/>
          </p:nvPr>
        </p:nvSpPr>
        <p:spPr/>
        <p:txBody>
          <a:bodyPr/>
          <a:lstStyle/>
          <a:p>
            <a:fld id="{DD7CECCB-C02D-4753-B930-F53492F6F795}" type="slidenum">
              <a:rPr lang="en-US"/>
              <a:t>24</a:t>
            </a:fld>
            <a:endParaRPr lang="en-US"/>
          </a:p>
        </p:txBody>
      </p:sp>
    </p:spTree>
    <p:extLst>
      <p:ext uri="{BB962C8B-B14F-4D97-AF65-F5344CB8AC3E}">
        <p14:creationId xmlns:p14="http://schemas.microsoft.com/office/powerpoint/2010/main" val="1077817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fe7ee3967e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gfe7ee3967e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 name="Google Shape;144;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5000"/>
              </a:lnSpc>
              <a:spcBef>
                <a:spcPts val="0"/>
              </a:spcBef>
              <a:spcAft>
                <a:spcPts val="0"/>
              </a:spcAft>
              <a:buSzPts val="1100"/>
              <a:buNone/>
            </a:pPr>
            <a:r>
              <a:rPr lang="en" sz="1200">
                <a:solidFill>
                  <a:srgbClr val="000000"/>
                </a:solidFill>
                <a:latin typeface="Arial"/>
                <a:ea typeface="Arial"/>
                <a:cs typeface="Arial"/>
                <a:sym typeface="Arial"/>
              </a:rPr>
              <a:t>UCT the home of Open…</a:t>
            </a:r>
            <a:endParaRPr/>
          </a:p>
          <a:p>
            <a:pPr marL="0" lvl="0" indent="0" algn="l" rtl="0">
              <a:lnSpc>
                <a:spcPct val="95000"/>
              </a:lnSpc>
              <a:spcBef>
                <a:spcPts val="0"/>
              </a:spcBef>
              <a:spcAft>
                <a:spcPts val="0"/>
              </a:spcAft>
              <a:buSzPts val="1100"/>
              <a:buNone/>
            </a:pPr>
            <a:r>
              <a:rPr lang="en" sz="1200">
                <a:solidFill>
                  <a:srgbClr val="000000"/>
                </a:solidFill>
                <a:latin typeface="Arial"/>
                <a:ea typeface="Arial"/>
                <a:cs typeface="Arial"/>
                <a:sym typeface="Arial"/>
              </a:rPr>
              <a:t>Add 2016 and IP Law- Tobias CC legal Lead SA</a:t>
            </a:r>
            <a:endParaRPr sz="1200">
              <a:solidFill>
                <a:srgbClr val="000000"/>
              </a:solidFill>
              <a:latin typeface="Arial"/>
              <a:ea typeface="Arial"/>
              <a:cs typeface="Arial"/>
              <a:sym typeface="Arial"/>
            </a:endParaRPr>
          </a:p>
        </p:txBody>
      </p:sp>
      <p:sp>
        <p:nvSpPr>
          <p:cNvPr id="145" name="Google Shape;145;p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400" b="0" i="0" u="none" strike="noStrike" cap="none">
                <a:solidFill>
                  <a:srgbClr val="000000"/>
                </a:solidFill>
                <a:latin typeface="Arial"/>
                <a:ea typeface="Arial"/>
                <a:cs typeface="Arial"/>
                <a:sym typeface="Arial"/>
              </a:rPr>
              <a:t>4</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433123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e3a2ec907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e3a2ec907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ZA"/>
          </a:p>
        </p:txBody>
      </p:sp>
    </p:spTree>
    <p:extLst>
      <p:ext uri="{BB962C8B-B14F-4D97-AF65-F5344CB8AC3E}">
        <p14:creationId xmlns:p14="http://schemas.microsoft.com/office/powerpoint/2010/main" val="2374010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ZA"/>
          </a:p>
        </p:txBody>
      </p:sp>
    </p:spTree>
    <p:extLst>
      <p:ext uri="{BB962C8B-B14F-4D97-AF65-F5344CB8AC3E}">
        <p14:creationId xmlns:p14="http://schemas.microsoft.com/office/powerpoint/2010/main" val="14590095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5" name="Google Shape;335;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4B2C6B-C2B0-FFDB-092E-855CB37968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EBA2AB-96E0-F5A1-6824-0574573B02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006249-8032-547D-1C9F-D4F3BFB5BFBE}"/>
              </a:ext>
            </a:extLst>
          </p:cNvPr>
          <p:cNvSpPr>
            <a:spLocks noGrp="1"/>
          </p:cNvSpPr>
          <p:nvPr>
            <p:ph type="body" idx="1"/>
          </p:nvPr>
        </p:nvSpPr>
        <p:spPr/>
        <p:txBody>
          <a:bodyPr/>
          <a:lstStyle/>
          <a:p>
            <a:r>
              <a:rPr lang="en-US">
                <a:ea typeface="Calibri"/>
                <a:cs typeface="Calibri"/>
              </a:rPr>
              <a:t>In response we sent a few links on referencing AI and I sent a link to a blog where an open educator had worked with students to update chapters of an open textbook.</a:t>
            </a:r>
          </a:p>
        </p:txBody>
      </p:sp>
      <p:sp>
        <p:nvSpPr>
          <p:cNvPr id="4" name="Slide Number Placeholder 3">
            <a:extLst>
              <a:ext uri="{FF2B5EF4-FFF2-40B4-BE49-F238E27FC236}">
                <a16:creationId xmlns:a16="http://schemas.microsoft.com/office/drawing/2014/main" id="{23A10B17-2E90-8BE6-85C1-2FBC01466A2F}"/>
              </a:ext>
            </a:extLst>
          </p:cNvPr>
          <p:cNvSpPr>
            <a:spLocks noGrp="1"/>
          </p:cNvSpPr>
          <p:nvPr>
            <p:ph type="sldNum" sz="quarter" idx="5"/>
          </p:nvPr>
        </p:nvSpPr>
        <p:spPr/>
        <p:txBody>
          <a:bodyPr/>
          <a:lstStyle/>
          <a:p>
            <a:fld id="{DD7CECCB-C02D-4753-B930-F53492F6F795}" type="slidenum">
              <a:rPr lang="en-US"/>
              <a:t>12</a:t>
            </a:fld>
            <a:endParaRPr lang="en-US"/>
          </a:p>
        </p:txBody>
      </p:sp>
    </p:spTree>
    <p:extLst>
      <p:ext uri="{BB962C8B-B14F-4D97-AF65-F5344CB8AC3E}">
        <p14:creationId xmlns:p14="http://schemas.microsoft.com/office/powerpoint/2010/main" val="326159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48786C-5825-EECB-9CA9-F7009E2909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011F27-7B56-53BC-4EDA-4479D85C63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0188D8-52B1-0F80-E8CF-2F2538DF601A}"/>
              </a:ext>
            </a:extLst>
          </p:cNvPr>
          <p:cNvSpPr>
            <a:spLocks noGrp="1"/>
          </p:cNvSpPr>
          <p:nvPr>
            <p:ph type="body" idx="1"/>
          </p:nvPr>
        </p:nvSpPr>
        <p:spPr/>
        <p:txBody>
          <a:bodyPr/>
          <a:lstStyle/>
          <a:p>
            <a:r>
              <a:rPr lang="en-US">
                <a:hlinkClick r:id="rId3"/>
              </a:rPr>
              <a:t>https://www.timeshighereducation.com/campus/teaching-ai-literacy-how-begin</a:t>
            </a:r>
            <a:endParaRPr lang="en-US"/>
          </a:p>
          <a:p>
            <a:endParaRPr lang="en-US">
              <a:ea typeface="Calibri"/>
              <a:cs typeface="Calibri"/>
            </a:endParaRPr>
          </a:p>
          <a:p>
            <a:r>
              <a:rPr lang="en-US">
                <a:ea typeface="Calibri"/>
                <a:cs typeface="Calibri"/>
              </a:rPr>
              <a:t>Inspired by 1) the pedagogical innovation and respectful, encouraging manner of the lecturer</a:t>
            </a:r>
          </a:p>
          <a:p>
            <a:r>
              <a:rPr lang="en-US">
                <a:ea typeface="Calibri"/>
                <a:cs typeface="Calibri"/>
              </a:rPr>
              <a:t>2) the students incredible critical AI digital literacy</a:t>
            </a:r>
          </a:p>
        </p:txBody>
      </p:sp>
      <p:sp>
        <p:nvSpPr>
          <p:cNvPr id="4" name="Slide Number Placeholder 3">
            <a:extLst>
              <a:ext uri="{FF2B5EF4-FFF2-40B4-BE49-F238E27FC236}">
                <a16:creationId xmlns:a16="http://schemas.microsoft.com/office/drawing/2014/main" id="{9CCC2EDC-5439-0C48-A381-FA508ED2BAC6}"/>
              </a:ext>
            </a:extLst>
          </p:cNvPr>
          <p:cNvSpPr>
            <a:spLocks noGrp="1"/>
          </p:cNvSpPr>
          <p:nvPr>
            <p:ph type="sldNum" sz="quarter" idx="5"/>
          </p:nvPr>
        </p:nvSpPr>
        <p:spPr/>
        <p:txBody>
          <a:bodyPr/>
          <a:lstStyle/>
          <a:p>
            <a:fld id="{DD7CECCB-C02D-4753-B930-F53492F6F795}" type="slidenum">
              <a:rPr lang="en-US"/>
              <a:t>13</a:t>
            </a:fld>
            <a:endParaRPr lang="en-US"/>
          </a:p>
        </p:txBody>
      </p:sp>
    </p:spTree>
    <p:extLst>
      <p:ext uri="{BB962C8B-B14F-4D97-AF65-F5344CB8AC3E}">
        <p14:creationId xmlns:p14="http://schemas.microsoft.com/office/powerpoint/2010/main" val="3957644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2/28/2024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2/28/2024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2/28/2024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70" lvl="0" indent="-457178">
              <a:spcBef>
                <a:spcPts val="0"/>
              </a:spcBef>
              <a:spcAft>
                <a:spcPts val="0"/>
              </a:spcAft>
              <a:buSzPts val="1800"/>
              <a:buChar char="●"/>
              <a:defRPr/>
            </a:lvl1pPr>
            <a:lvl2pPr marL="1219140" lvl="1" indent="-423312">
              <a:spcBef>
                <a:spcPts val="0"/>
              </a:spcBef>
              <a:spcAft>
                <a:spcPts val="0"/>
              </a:spcAft>
              <a:buSzPts val="1400"/>
              <a:buChar char="○"/>
              <a:defRPr/>
            </a:lvl2pPr>
            <a:lvl3pPr marL="1828709" lvl="2" indent="-423312">
              <a:spcBef>
                <a:spcPts val="0"/>
              </a:spcBef>
              <a:spcAft>
                <a:spcPts val="0"/>
              </a:spcAft>
              <a:buSzPts val="1400"/>
              <a:buChar char="■"/>
              <a:defRPr/>
            </a:lvl3pPr>
            <a:lvl4pPr marL="2438278" lvl="3" indent="-423312">
              <a:spcBef>
                <a:spcPts val="0"/>
              </a:spcBef>
              <a:spcAft>
                <a:spcPts val="0"/>
              </a:spcAft>
              <a:buSzPts val="1400"/>
              <a:buChar char="●"/>
              <a:defRPr/>
            </a:lvl4pPr>
            <a:lvl5pPr marL="3047848" lvl="4" indent="-423312">
              <a:spcBef>
                <a:spcPts val="0"/>
              </a:spcBef>
              <a:spcAft>
                <a:spcPts val="0"/>
              </a:spcAft>
              <a:buSzPts val="1400"/>
              <a:buChar char="○"/>
              <a:defRPr/>
            </a:lvl5pPr>
            <a:lvl6pPr marL="3657418" lvl="5" indent="-423312">
              <a:spcBef>
                <a:spcPts val="0"/>
              </a:spcBef>
              <a:spcAft>
                <a:spcPts val="0"/>
              </a:spcAft>
              <a:buSzPts val="1400"/>
              <a:buChar char="■"/>
              <a:defRPr/>
            </a:lvl6pPr>
            <a:lvl7pPr marL="4266987" lvl="6" indent="-423312">
              <a:spcBef>
                <a:spcPts val="0"/>
              </a:spcBef>
              <a:spcAft>
                <a:spcPts val="0"/>
              </a:spcAft>
              <a:buSzPts val="1400"/>
              <a:buChar char="●"/>
              <a:defRPr/>
            </a:lvl7pPr>
            <a:lvl8pPr marL="4876557" lvl="7" indent="-423312">
              <a:spcBef>
                <a:spcPts val="0"/>
              </a:spcBef>
              <a:spcAft>
                <a:spcPts val="0"/>
              </a:spcAft>
              <a:buSzPts val="1400"/>
              <a:buChar char="○"/>
              <a:defRPr/>
            </a:lvl8pPr>
            <a:lvl9pPr marL="5486126" lvl="8" indent="-423312">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1959881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2/28/2024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2/28/2024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2/28/2024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2/28/2024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2/28/2024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2/28/2024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2/28/2024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unisapressjournals.co.za/index.php/LIS/inde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62.jpeg"/><Relationship Id="rId7" Type="http://schemas.openxmlformats.org/officeDocument/2006/relationships/diagramLayout" Target="../diagrams/layout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Data" Target="../diagrams/data1.xml"/><Relationship Id="rId5" Type="http://schemas.openxmlformats.org/officeDocument/2006/relationships/image" Target="../media/image64.jpeg"/><Relationship Id="rId10" Type="http://schemas.microsoft.com/office/2007/relationships/diagramDrawing" Target="../diagrams/drawing1.xml"/><Relationship Id="rId4" Type="http://schemas.openxmlformats.org/officeDocument/2006/relationships/image" Target="../media/image63.png"/><Relationship Id="rId9" Type="http://schemas.openxmlformats.org/officeDocument/2006/relationships/diagramColors" Target="../diagrams/colors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news.uct.ac.za/article/-2024-02-20-uct-study-empowers-medical-students-through-ai-and-open-educational-resources" TargetMode="External"/><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5.png"/><Relationship Id="rId3" Type="http://schemas.openxmlformats.org/officeDocument/2006/relationships/image" Target="../media/image9.jpe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2.jpe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jpeg"/><Relationship Id="rId9" Type="http://schemas.openxmlformats.org/officeDocument/2006/relationships/image" Target="../media/image15.jpeg"/></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18" Type="http://schemas.openxmlformats.org/officeDocument/2006/relationships/image" Target="../media/image34.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png"/><Relationship Id="rId17" Type="http://schemas.openxmlformats.org/officeDocument/2006/relationships/image" Target="../media/image33.png"/><Relationship Id="rId2" Type="http://schemas.openxmlformats.org/officeDocument/2006/relationships/notesSlide" Target="../notesSlides/notesSlide4.xml"/><Relationship Id="rId16" Type="http://schemas.openxmlformats.org/officeDocument/2006/relationships/image" Target="../media/image32.png"/><Relationship Id="rId20"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1.png"/><Relationship Id="rId10" Type="http://schemas.openxmlformats.org/officeDocument/2006/relationships/image" Target="../media/image26.png"/><Relationship Id="rId19" Type="http://schemas.openxmlformats.org/officeDocument/2006/relationships/image" Target="../media/image35.jpe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png"/></Relationships>
</file>

<file path=ppt/slides/_rels/slide6.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jpe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5.pn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image" Target="../media/image54.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png"/><Relationship Id="rId15" Type="http://schemas.openxmlformats.org/officeDocument/2006/relationships/image" Target="../media/image56.pn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 Id="rId14" Type="http://schemas.openxmlformats.org/officeDocument/2006/relationships/customXml" Target="../ink/ink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9"/>
        <p:cNvGrpSpPr/>
        <p:nvPr/>
      </p:nvGrpSpPr>
      <p:grpSpPr>
        <a:xfrm>
          <a:off x="0" y="0"/>
          <a:ext cx="0" cy="0"/>
          <a:chOff x="0" y="0"/>
          <a:chExt cx="0" cy="0"/>
        </a:xfrm>
      </p:grpSpPr>
      <p:sp>
        <p:nvSpPr>
          <p:cNvPr id="5" name="TextBox 4">
            <a:extLst>
              <a:ext uri="{FF2B5EF4-FFF2-40B4-BE49-F238E27FC236}">
                <a16:creationId xmlns:a16="http://schemas.microsoft.com/office/drawing/2014/main" id="{55A647A5-1F75-33D2-9568-D7F97772B8B3}"/>
              </a:ext>
            </a:extLst>
          </p:cNvPr>
          <p:cNvSpPr txBox="1"/>
          <p:nvPr/>
        </p:nvSpPr>
        <p:spPr>
          <a:xfrm>
            <a:off x="56613" y="-128537"/>
            <a:ext cx="12192000" cy="5448933"/>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ZA" sz="2489"/>
          </a:p>
        </p:txBody>
      </p:sp>
      <p:sp>
        <p:nvSpPr>
          <p:cNvPr id="60" name="Google Shape;60;p14"/>
          <p:cNvSpPr txBox="1">
            <a:spLocks noGrp="1"/>
          </p:cNvSpPr>
          <p:nvPr>
            <p:ph type="ctrTitle"/>
          </p:nvPr>
        </p:nvSpPr>
        <p:spPr>
          <a:xfrm>
            <a:off x="775252" y="218589"/>
            <a:ext cx="10018644" cy="2072344"/>
          </a:xfrm>
          <a:prstGeom prst="rect">
            <a:avLst/>
          </a:prstGeom>
          <a:noFill/>
          <a:ln>
            <a:noFill/>
          </a:ln>
        </p:spPr>
        <p:txBody>
          <a:bodyPr spcFirstLastPara="1" wrap="square" lIns="121900" tIns="121900" rIns="121900" bIns="121900"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defTabSz="914377">
              <a:spcBef>
                <a:spcPct val="0"/>
              </a:spcBef>
            </a:pPr>
            <a:r>
              <a:rPr lang="en-ZA" sz="6000" b="1">
                <a:solidFill>
                  <a:srgbClr val="0070C0"/>
                </a:solidFill>
                <a:latin typeface="+mj-lt"/>
                <a:ea typeface="+mj-ea"/>
                <a:cs typeface="Calibri"/>
              </a:rPr>
              <a:t>Use of ChatGPT for student co-creation </a:t>
            </a:r>
            <a:r>
              <a:rPr lang="en-ZA" sz="6000" b="1" kern="1200">
                <a:solidFill>
                  <a:srgbClr val="0070C0"/>
                </a:solidFill>
                <a:latin typeface="+mj-lt"/>
                <a:ea typeface="+mj-ea"/>
                <a:cs typeface="Calibri"/>
              </a:rPr>
              <a:t>of open textbooks</a:t>
            </a:r>
          </a:p>
        </p:txBody>
      </p:sp>
      <p:sp>
        <p:nvSpPr>
          <p:cNvPr id="61" name="Google Shape;61;p14"/>
          <p:cNvSpPr txBox="1">
            <a:spLocks noGrp="1"/>
          </p:cNvSpPr>
          <p:nvPr>
            <p:ph type="subTitle" idx="1"/>
          </p:nvPr>
        </p:nvSpPr>
        <p:spPr>
          <a:xfrm>
            <a:off x="924338" y="2126974"/>
            <a:ext cx="10595889" cy="904461"/>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indent="0" algn="l">
              <a:lnSpc>
                <a:spcPct val="115000"/>
              </a:lnSpc>
            </a:pPr>
            <a:endParaRPr lang="en-GB" sz="2133">
              <a:solidFill>
                <a:schemeClr val="tx1"/>
              </a:solidFill>
            </a:endParaRPr>
          </a:p>
          <a:p>
            <a:pPr>
              <a:lnSpc>
                <a:spcPct val="115000"/>
              </a:lnSpc>
            </a:pPr>
            <a:r>
              <a:rPr lang="en-US" sz="2100" i="1">
                <a:solidFill>
                  <a:schemeClr val="tx1"/>
                </a:solidFill>
                <a:latin typeface="+mn-lt"/>
              </a:rPr>
              <a:t>by Glenda Cox, Michelle Willmers, Robyn Brown &amp; Michael Held</a:t>
            </a:r>
          </a:p>
          <a:p>
            <a:pPr marL="0" lvl="0" indent="0" algn="l">
              <a:lnSpc>
                <a:spcPct val="114999"/>
              </a:lnSpc>
              <a:spcBef>
                <a:spcPts val="0"/>
              </a:spcBef>
              <a:spcAft>
                <a:spcPts val="0"/>
              </a:spcAft>
              <a:buSzPts val="2800"/>
              <a:buNone/>
            </a:pPr>
            <a:endParaRPr lang="en-US" sz="2100">
              <a:solidFill>
                <a:schemeClr val="tx1"/>
              </a:solidFill>
              <a:latin typeface="+mn-lt"/>
            </a:endParaRPr>
          </a:p>
          <a:p>
            <a:pPr marL="0" lvl="0" indent="0" algn="l">
              <a:lnSpc>
                <a:spcPct val="114999"/>
              </a:lnSpc>
              <a:spcBef>
                <a:spcPts val="0"/>
              </a:spcBef>
              <a:spcAft>
                <a:spcPts val="0"/>
              </a:spcAft>
              <a:buSzPts val="2800"/>
              <a:buNone/>
            </a:pPr>
            <a:r>
              <a:rPr lang="en-US" sz="2100">
                <a:solidFill>
                  <a:schemeClr val="tx1"/>
                </a:solidFill>
                <a:latin typeface="+mn-lt"/>
              </a:rPr>
              <a:t>Centre for Innovation in Learning and Teaching &amp; Department of </a:t>
            </a:r>
            <a:r>
              <a:rPr lang="en-US" sz="2100" err="1">
                <a:solidFill>
                  <a:schemeClr val="tx1"/>
                </a:solidFill>
                <a:latin typeface="+mn-lt"/>
              </a:rPr>
              <a:t>Orthopaedic</a:t>
            </a:r>
            <a:r>
              <a:rPr lang="en-US" sz="2100">
                <a:solidFill>
                  <a:schemeClr val="tx1"/>
                </a:solidFill>
                <a:latin typeface="+mn-lt"/>
              </a:rPr>
              <a:t> Surgery </a:t>
            </a:r>
          </a:p>
          <a:p>
            <a:pPr marL="0" lvl="0" indent="0" algn="l">
              <a:lnSpc>
                <a:spcPct val="114999"/>
              </a:lnSpc>
              <a:spcBef>
                <a:spcPts val="0"/>
              </a:spcBef>
              <a:spcAft>
                <a:spcPts val="0"/>
              </a:spcAft>
              <a:buSzPts val="2800"/>
              <a:buNone/>
            </a:pPr>
            <a:r>
              <a:rPr lang="en-US" sz="2100">
                <a:solidFill>
                  <a:schemeClr val="tx1"/>
                </a:solidFill>
                <a:latin typeface="+mn-lt"/>
              </a:rPr>
              <a:t>University of Cape Town</a:t>
            </a:r>
          </a:p>
          <a:p>
            <a:pPr>
              <a:lnSpc>
                <a:spcPct val="115000"/>
              </a:lnSpc>
              <a:buClr>
                <a:schemeClr val="dk1"/>
              </a:buClr>
              <a:buSzPts val="1100"/>
            </a:pPr>
            <a:r>
              <a:rPr lang="en-US" sz="2100">
                <a:solidFill>
                  <a:schemeClr val="tx1"/>
                </a:solidFill>
                <a:latin typeface="+mn-lt"/>
              </a:rPr>
              <a:t>28 February 2024</a:t>
            </a:r>
          </a:p>
        </p:txBody>
      </p:sp>
      <p:pic>
        <p:nvPicPr>
          <p:cNvPr id="63" name="Google Shape;63;p14"/>
          <p:cNvPicPr preferRelativeResize="0"/>
          <p:nvPr/>
        </p:nvPicPr>
        <p:blipFill rotWithShape="1">
          <a:blip r:embed="rId3">
            <a:alphaModFix/>
          </a:blip>
          <a:srcRect/>
          <a:stretch/>
        </p:blipFill>
        <p:spPr>
          <a:xfrm>
            <a:off x="5120970" y="5593731"/>
            <a:ext cx="1997524" cy="955200"/>
          </a:xfrm>
          <a:prstGeom prst="rect">
            <a:avLst/>
          </a:prstGeom>
          <a:noFill/>
          <a:ln>
            <a:noFill/>
          </a:ln>
        </p:spPr>
      </p:pic>
      <p:pic>
        <p:nvPicPr>
          <p:cNvPr id="67" name="Google Shape;67;p14"/>
          <p:cNvPicPr preferRelativeResize="0"/>
          <p:nvPr/>
        </p:nvPicPr>
        <p:blipFill rotWithShape="1">
          <a:blip r:embed="rId4">
            <a:alphaModFix/>
          </a:blip>
          <a:srcRect/>
          <a:stretch/>
        </p:blipFill>
        <p:spPr>
          <a:xfrm>
            <a:off x="2056695" y="5474489"/>
            <a:ext cx="3098576" cy="1228535"/>
          </a:xfrm>
          <a:prstGeom prst="rect">
            <a:avLst/>
          </a:prstGeom>
          <a:noFill/>
          <a:ln>
            <a:noFill/>
          </a:ln>
        </p:spPr>
      </p:pic>
      <p:pic>
        <p:nvPicPr>
          <p:cNvPr id="68" name="Google Shape;68;p14"/>
          <p:cNvPicPr preferRelativeResize="0"/>
          <p:nvPr/>
        </p:nvPicPr>
        <p:blipFill rotWithShape="1">
          <a:blip r:embed="rId5">
            <a:alphaModFix/>
          </a:blip>
          <a:srcRect/>
          <a:stretch/>
        </p:blipFill>
        <p:spPr>
          <a:xfrm>
            <a:off x="364492" y="5671508"/>
            <a:ext cx="1440848" cy="1056800"/>
          </a:xfrm>
          <a:prstGeom prst="rect">
            <a:avLst/>
          </a:prstGeom>
          <a:noFill/>
          <a:ln>
            <a:noFill/>
          </a:ln>
        </p:spPr>
      </p:pic>
      <p:pic>
        <p:nvPicPr>
          <p:cNvPr id="3" name="Picture 2" descr="A picture containing text, clipart&#10;&#10;Description automatically generated">
            <a:extLst>
              <a:ext uri="{FF2B5EF4-FFF2-40B4-BE49-F238E27FC236}">
                <a16:creationId xmlns:a16="http://schemas.microsoft.com/office/drawing/2014/main" id="{E60BC2D0-1627-7C2D-0053-5D6C9819D9F6}"/>
              </a:ext>
            </a:extLst>
          </p:cNvPr>
          <p:cNvPicPr>
            <a:picLocks noChangeAspect="1"/>
          </p:cNvPicPr>
          <p:nvPr/>
        </p:nvPicPr>
        <p:blipFill>
          <a:blip r:embed="rId6"/>
          <a:stretch>
            <a:fillRect/>
          </a:stretch>
        </p:blipFill>
        <p:spPr>
          <a:xfrm>
            <a:off x="10077139" y="5830958"/>
            <a:ext cx="1888580" cy="634717"/>
          </a:xfrm>
          <a:prstGeom prst="rect">
            <a:avLst/>
          </a:prstGeom>
        </p:spPr>
      </p:pic>
      <p:sp>
        <p:nvSpPr>
          <p:cNvPr id="6" name="TextBox 5">
            <a:extLst>
              <a:ext uri="{FF2B5EF4-FFF2-40B4-BE49-F238E27FC236}">
                <a16:creationId xmlns:a16="http://schemas.microsoft.com/office/drawing/2014/main" id="{B7802EB3-86B2-E3F3-60C0-4543D0C1F8F8}"/>
              </a:ext>
            </a:extLst>
          </p:cNvPr>
          <p:cNvSpPr txBox="1"/>
          <p:nvPr/>
        </p:nvSpPr>
        <p:spPr>
          <a:xfrm>
            <a:off x="2339915" y="219908"/>
            <a:ext cx="9511488" cy="410369"/>
          </a:xfrm>
          <a:prstGeom prst="rect">
            <a:avLst/>
          </a:prstGeom>
          <a:noFill/>
          <a:ln>
            <a:noFill/>
          </a:ln>
        </p:spPr>
        <p:txBody>
          <a:bodyPr wrap="square" lIns="121920" tIns="60960" rIns="121920" bIns="60960" rtlCol="0" anchor="t">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489">
              <a:solidFill>
                <a:srgbClr val="0A0075"/>
              </a:solidFill>
              <a:latin typeface="PT Sans" panose="020B0503020203020204" pitchFamily="34" charset="0"/>
            </a:endParaRPr>
          </a:p>
        </p:txBody>
      </p:sp>
      <p:pic>
        <p:nvPicPr>
          <p:cNvPr id="4" name="Picture 3" descr="A logo with orange and grey squares&#10;&#10;Description automatically generated">
            <a:extLst>
              <a:ext uri="{FF2B5EF4-FFF2-40B4-BE49-F238E27FC236}">
                <a16:creationId xmlns:a16="http://schemas.microsoft.com/office/drawing/2014/main" id="{C8E2E167-ACC5-132C-A20F-1ED9F0B78DB0}"/>
              </a:ext>
            </a:extLst>
          </p:cNvPr>
          <p:cNvPicPr>
            <a:picLocks noChangeAspect="1"/>
          </p:cNvPicPr>
          <p:nvPr/>
        </p:nvPicPr>
        <p:blipFill>
          <a:blip r:embed="rId7"/>
          <a:stretch>
            <a:fillRect/>
          </a:stretch>
        </p:blipFill>
        <p:spPr>
          <a:xfrm>
            <a:off x="6987482" y="4969196"/>
            <a:ext cx="3089657" cy="1888803"/>
          </a:xfrm>
          <a:prstGeom prst="rect">
            <a:avLst/>
          </a:prstGeom>
        </p:spPr>
      </p:pic>
    </p:spTree>
    <p:extLst>
      <p:ext uri="{BB962C8B-B14F-4D97-AF65-F5344CB8AC3E}">
        <p14:creationId xmlns:p14="http://schemas.microsoft.com/office/powerpoint/2010/main" val="38383457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Prof Michael Held delivered his inaugural lecture at Groote Schuur Hospital.">
            <a:extLst>
              <a:ext uri="{FF2B5EF4-FFF2-40B4-BE49-F238E27FC236}">
                <a16:creationId xmlns:a16="http://schemas.microsoft.com/office/drawing/2014/main" id="{25969310-C00F-E64F-1BBF-F1D487EC26D1}"/>
              </a:ext>
            </a:extLst>
          </p:cNvPr>
          <p:cNvPicPr>
            <a:picLocks noChangeAspect="1"/>
          </p:cNvPicPr>
          <p:nvPr/>
        </p:nvPicPr>
        <p:blipFill rotWithShape="1">
          <a:blip r:embed="rId2"/>
          <a:srcRect r="6940" b="-1"/>
          <a:stretch/>
        </p:blipFill>
        <p:spPr>
          <a:xfrm>
            <a:off x="2522356" y="10"/>
            <a:ext cx="9669642" cy="6857990"/>
          </a:xfrm>
          <a:prstGeom prst="rect">
            <a:avLst/>
          </a:prstGeom>
        </p:spPr>
      </p:pic>
      <p:sp>
        <p:nvSpPr>
          <p:cNvPr id="14" name="Rectangle 1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A48C2C5-F270-BDBD-D8E0-37C7D1D0DAF7}"/>
              </a:ext>
            </a:extLst>
          </p:cNvPr>
          <p:cNvSpPr txBox="1"/>
          <p:nvPr/>
        </p:nvSpPr>
        <p:spPr>
          <a:xfrm>
            <a:off x="202020" y="297712"/>
            <a:ext cx="4458370" cy="5879251"/>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a:spcAft>
                <a:spcPts val="600"/>
              </a:spcAft>
            </a:pPr>
            <a:r>
              <a:rPr lang="en-US" sz="2800">
                <a:highlight>
                  <a:srgbClr val="FFFFFF"/>
                </a:highlight>
              </a:rPr>
              <a:t>“Because there is a lot of input from students themselves, students have been </a:t>
            </a:r>
            <a:r>
              <a:rPr lang="en-US" sz="2800" b="1">
                <a:highlight>
                  <a:srgbClr val="FFFFFF"/>
                </a:highlight>
              </a:rPr>
              <a:t>seen to be more engaged in the content</a:t>
            </a:r>
            <a:r>
              <a:rPr lang="en-US" sz="2800">
                <a:highlight>
                  <a:srgbClr val="FFFFFF"/>
                </a:highlight>
              </a:rPr>
              <a:t>. We have tried to bring students in, </a:t>
            </a:r>
            <a:r>
              <a:rPr lang="en-US" sz="2800" b="1">
                <a:highlight>
                  <a:srgbClr val="FFFFFF"/>
                </a:highlight>
              </a:rPr>
              <a:t>flatten the hierarchy and create from within</a:t>
            </a:r>
            <a:r>
              <a:rPr lang="en-US" sz="2800">
                <a:highlight>
                  <a:srgbClr val="FFFFFF"/>
                </a:highlight>
              </a:rPr>
              <a:t>.”</a:t>
            </a:r>
          </a:p>
          <a:p>
            <a:pPr>
              <a:lnSpc>
                <a:spcPct val="90000"/>
              </a:lnSpc>
              <a:spcBef>
                <a:spcPts val="600"/>
              </a:spcBef>
            </a:pPr>
            <a:r>
              <a:rPr lang="en-US">
                <a:highlight>
                  <a:srgbClr val="FFFFFF"/>
                </a:highlight>
              </a:rPr>
              <a:t>Professor Michael Held, </a:t>
            </a:r>
            <a:r>
              <a:rPr lang="en-US">
                <a:solidFill>
                  <a:schemeClr val="tx1"/>
                </a:solidFill>
                <a:latin typeface="+mn-lt"/>
              </a:rPr>
              <a:t>Department of </a:t>
            </a:r>
            <a:r>
              <a:rPr lang="en-US" err="1">
                <a:solidFill>
                  <a:schemeClr val="tx1"/>
                </a:solidFill>
                <a:latin typeface="+mn-lt"/>
              </a:rPr>
              <a:t>Orthopaedic</a:t>
            </a:r>
            <a:r>
              <a:rPr lang="en-US">
                <a:solidFill>
                  <a:schemeClr val="tx1"/>
                </a:solidFill>
                <a:latin typeface="+mn-lt"/>
              </a:rPr>
              <a:t> Surgery </a:t>
            </a:r>
            <a:endParaRPr lang="en-US"/>
          </a:p>
        </p:txBody>
      </p:sp>
    </p:spTree>
    <p:extLst>
      <p:ext uri="{BB962C8B-B14F-4D97-AF65-F5344CB8AC3E}">
        <p14:creationId xmlns:p14="http://schemas.microsoft.com/office/powerpoint/2010/main" val="2868485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68C509-A9F9-8809-7F0D-20593CC08F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B44DA9-57DE-B044-9C9B-6C3732AB1755}"/>
              </a:ext>
            </a:extLst>
          </p:cNvPr>
          <p:cNvSpPr>
            <a:spLocks noGrp="1"/>
          </p:cNvSpPr>
          <p:nvPr>
            <p:ph type="title"/>
          </p:nvPr>
        </p:nvSpPr>
        <p:spPr>
          <a:xfrm>
            <a:off x="238539" y="365125"/>
            <a:ext cx="11115261" cy="4351338"/>
          </a:xfrm>
          <a:solidFill>
            <a:srgbClr val="0070C0"/>
          </a:solidFill>
        </p:spPr>
        <p:txBody>
          <a:bodyPr/>
          <a:lstStyle/>
          <a:p>
            <a:r>
              <a:rPr lang="en-US"/>
              <a:t>  </a:t>
            </a:r>
          </a:p>
        </p:txBody>
      </p:sp>
      <p:sp>
        <p:nvSpPr>
          <p:cNvPr id="3" name="Content Placeholder 2">
            <a:extLst>
              <a:ext uri="{FF2B5EF4-FFF2-40B4-BE49-F238E27FC236}">
                <a16:creationId xmlns:a16="http://schemas.microsoft.com/office/drawing/2014/main" id="{6F62BD25-256D-C0BF-12ED-7B5E5C6D9B53}"/>
              </a:ext>
            </a:extLst>
          </p:cNvPr>
          <p:cNvSpPr>
            <a:spLocks noGrp="1"/>
          </p:cNvSpPr>
          <p:nvPr>
            <p:ph idx="1"/>
          </p:nvPr>
        </p:nvSpPr>
        <p:spPr>
          <a:xfrm>
            <a:off x="496957" y="1825625"/>
            <a:ext cx="10856843" cy="4351338"/>
          </a:xfrm>
        </p:spPr>
        <p:txBody>
          <a:bodyPr vert="horz" lIns="91440" tIns="45720" rIns="91440" bIns="45720" rtlCol="0" anchor="t">
            <a:normAutofit/>
          </a:bodyPr>
          <a:lstStyle/>
          <a:p>
            <a:pPr marL="0" indent="0">
              <a:buNone/>
            </a:pPr>
            <a:r>
              <a:rPr lang="en-US" sz="5400" b="1" i="1">
                <a:solidFill>
                  <a:schemeClr val="bg1"/>
                </a:solidFill>
              </a:rPr>
              <a:t>The process </a:t>
            </a:r>
          </a:p>
          <a:p>
            <a:pPr marL="0" indent="0">
              <a:buNone/>
            </a:pPr>
            <a:r>
              <a:rPr lang="en-US" sz="5400" b="1">
                <a:solidFill>
                  <a:schemeClr val="bg1"/>
                </a:solidFill>
              </a:rPr>
              <a:t>DOT4D, student and academic innovator co-authorship</a:t>
            </a:r>
          </a:p>
        </p:txBody>
      </p:sp>
    </p:spTree>
    <p:extLst>
      <p:ext uri="{BB962C8B-B14F-4D97-AF65-F5344CB8AC3E}">
        <p14:creationId xmlns:p14="http://schemas.microsoft.com/office/powerpoint/2010/main" val="669261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2D093A-62EE-8DFC-7413-C47EE2B267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817898-93E8-1DCE-AC70-4387E0ACBFC5}"/>
              </a:ext>
            </a:extLst>
          </p:cNvPr>
          <p:cNvSpPr>
            <a:spLocks noGrp="1"/>
          </p:cNvSpPr>
          <p:nvPr>
            <p:ph type="title"/>
          </p:nvPr>
        </p:nvSpPr>
        <p:spPr>
          <a:xfrm>
            <a:off x="251889" y="575044"/>
            <a:ext cx="6002110" cy="764660"/>
          </a:xfrm>
        </p:spPr>
        <p:txBody>
          <a:bodyPr>
            <a:normAutofit/>
          </a:bodyPr>
          <a:lstStyle/>
          <a:p>
            <a:r>
              <a:rPr lang="en-ZA" sz="4000" b="1">
                <a:solidFill>
                  <a:srgbClr val="0070C0"/>
                </a:solidFill>
              </a:rPr>
              <a:t>First approach to DOT4D</a:t>
            </a:r>
          </a:p>
        </p:txBody>
      </p:sp>
      <p:sp>
        <p:nvSpPr>
          <p:cNvPr id="3" name="Content Placeholder 2">
            <a:extLst>
              <a:ext uri="{FF2B5EF4-FFF2-40B4-BE49-F238E27FC236}">
                <a16:creationId xmlns:a16="http://schemas.microsoft.com/office/drawing/2014/main" id="{F615A679-A342-2453-FBF2-9DD70F25004F}"/>
              </a:ext>
            </a:extLst>
          </p:cNvPr>
          <p:cNvSpPr>
            <a:spLocks noGrp="1"/>
          </p:cNvSpPr>
          <p:nvPr>
            <p:ph idx="1"/>
          </p:nvPr>
        </p:nvSpPr>
        <p:spPr>
          <a:xfrm>
            <a:off x="382772" y="1552354"/>
            <a:ext cx="6487916" cy="5070845"/>
          </a:xfrm>
        </p:spPr>
        <p:txBody>
          <a:bodyPr vert="horz" lIns="91440" tIns="45720" rIns="91440" bIns="45720" rtlCol="0" anchor="t">
            <a:normAutofit/>
          </a:bodyPr>
          <a:lstStyle/>
          <a:p>
            <a:pPr marL="0" indent="0">
              <a:lnSpc>
                <a:spcPct val="100000"/>
              </a:lnSpc>
              <a:buNone/>
            </a:pPr>
            <a:r>
              <a:rPr lang="en-ZA" sz="2400" i="1">
                <a:ea typeface="+mn-lt"/>
                <a:cs typeface="+mn-lt"/>
              </a:rPr>
              <a:t>"I would like to use ChatGPT to </a:t>
            </a:r>
            <a:r>
              <a:rPr lang="en-ZA" sz="2400" b="1" i="1">
                <a:ea typeface="+mn-lt"/>
                <a:cs typeface="+mn-lt"/>
              </a:rPr>
              <a:t>create initial chapters</a:t>
            </a:r>
            <a:r>
              <a:rPr lang="en-ZA" sz="2400" i="1">
                <a:ea typeface="+mn-lt"/>
                <a:cs typeface="+mn-lt"/>
              </a:rPr>
              <a:t>, then have </a:t>
            </a:r>
            <a:r>
              <a:rPr lang="en-ZA" sz="2400" b="1" i="1">
                <a:ea typeface="+mn-lt"/>
                <a:cs typeface="+mn-lt"/>
              </a:rPr>
              <a:t>students review and also add images</a:t>
            </a:r>
            <a:r>
              <a:rPr lang="en-ZA" sz="2400" i="1">
                <a:ea typeface="+mn-lt"/>
                <a:cs typeface="+mn-lt"/>
              </a:rPr>
              <a:t> to it. </a:t>
            </a:r>
            <a:endParaRPr lang="en-ZA" sz="2400" i="1"/>
          </a:p>
          <a:p>
            <a:pPr marL="0" indent="0">
              <a:lnSpc>
                <a:spcPct val="100000"/>
              </a:lnSpc>
              <a:buNone/>
            </a:pPr>
            <a:r>
              <a:rPr lang="en-ZA" sz="2400" i="1">
                <a:ea typeface="+mn-lt"/>
                <a:cs typeface="+mn-lt"/>
              </a:rPr>
              <a:t>I would like to </a:t>
            </a:r>
            <a:r>
              <a:rPr lang="en-ZA" sz="2400" b="1" i="1">
                <a:ea typeface="+mn-lt"/>
                <a:cs typeface="+mn-lt"/>
              </a:rPr>
              <a:t>generate 5 to 10 MCQs </a:t>
            </a:r>
            <a:r>
              <a:rPr lang="en-ZA" sz="2400" i="1">
                <a:ea typeface="+mn-lt"/>
                <a:cs typeface="+mn-lt"/>
              </a:rPr>
              <a:t>and re-write each chapter with the ChatGPT/student combination.</a:t>
            </a:r>
          </a:p>
          <a:p>
            <a:pPr marL="0" indent="0">
              <a:lnSpc>
                <a:spcPct val="100000"/>
              </a:lnSpc>
              <a:buNone/>
            </a:pPr>
            <a:r>
              <a:rPr lang="en-ZA" sz="2400" i="1">
                <a:ea typeface="+mn-lt"/>
                <a:cs typeface="+mn-lt"/>
              </a:rPr>
              <a:t>May I ask you, if you have advice on </a:t>
            </a:r>
            <a:r>
              <a:rPr lang="en-ZA" sz="2400" b="1" i="1">
                <a:ea typeface="+mn-lt"/>
                <a:cs typeface="+mn-lt"/>
              </a:rPr>
              <a:t>how to reference</a:t>
            </a:r>
            <a:r>
              <a:rPr lang="en-ZA" sz="2400" i="1">
                <a:ea typeface="+mn-lt"/>
                <a:cs typeface="+mn-lt"/>
              </a:rPr>
              <a:t> this and if this is </a:t>
            </a:r>
            <a:r>
              <a:rPr lang="en-ZA" sz="2400" b="1" i="1">
                <a:ea typeface="+mn-lt"/>
                <a:cs typeface="+mn-lt"/>
              </a:rPr>
              <a:t>legit reg open access licence</a:t>
            </a:r>
            <a:r>
              <a:rPr lang="en-ZA" sz="2400" i="1">
                <a:ea typeface="+mn-lt"/>
                <a:cs typeface="+mn-lt"/>
              </a:rPr>
              <a:t>? </a:t>
            </a:r>
            <a:r>
              <a:rPr lang="en-ZA" sz="2400" b="1" i="1">
                <a:ea typeface="+mn-lt"/>
                <a:cs typeface="+mn-lt"/>
              </a:rPr>
              <a:t>I don't want us to get in trouble </a:t>
            </a:r>
            <a:r>
              <a:rPr lang="en-ZA" sz="2400" i="1">
                <a:ea typeface="+mn-lt"/>
                <a:cs typeface="+mn-lt"/>
              </a:rPr>
              <a:t>later with copyright, etc."</a:t>
            </a:r>
            <a:r>
              <a:rPr lang="en-ZA" sz="2400">
                <a:ea typeface="+mn-lt"/>
                <a:cs typeface="+mn-lt"/>
              </a:rPr>
              <a:t> </a:t>
            </a:r>
            <a:endParaRPr lang="en-ZA" sz="2400"/>
          </a:p>
          <a:p>
            <a:pPr marL="0" indent="0">
              <a:buNone/>
            </a:pPr>
            <a:endParaRPr lang="en-ZA" sz="2000"/>
          </a:p>
        </p:txBody>
      </p:sp>
      <p:pic>
        <p:nvPicPr>
          <p:cNvPr id="6" name="Picture 5" descr="A collage of medical images&#10;&#10;Description automatically generated">
            <a:extLst>
              <a:ext uri="{FF2B5EF4-FFF2-40B4-BE49-F238E27FC236}">
                <a16:creationId xmlns:a16="http://schemas.microsoft.com/office/drawing/2014/main" id="{9849C51F-5A5A-18F3-B2C3-DDDD06C382D7}"/>
              </a:ext>
            </a:extLst>
          </p:cNvPr>
          <p:cNvPicPr>
            <a:picLocks noChangeAspect="1"/>
          </p:cNvPicPr>
          <p:nvPr/>
        </p:nvPicPr>
        <p:blipFill rotWithShape="1">
          <a:blip r:embed="rId3"/>
          <a:srcRect r="3" b="2817"/>
          <a:stretch/>
        </p:blipFill>
        <p:spPr>
          <a:xfrm>
            <a:off x="7199440" y="10"/>
            <a:ext cx="4992560" cy="6857990"/>
          </a:xfrm>
          <a:prstGeom prst="rect">
            <a:avLst/>
          </a:prstGeom>
          <a:effectLst/>
        </p:spPr>
      </p:pic>
    </p:spTree>
    <p:extLst>
      <p:ext uri="{BB962C8B-B14F-4D97-AF65-F5344CB8AC3E}">
        <p14:creationId xmlns:p14="http://schemas.microsoft.com/office/powerpoint/2010/main" val="737615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96EB3F-E637-63BD-888A-5461C32F5646}"/>
            </a:ext>
          </a:extLst>
        </p:cNvPr>
        <p:cNvGrpSpPr/>
        <p:nvPr/>
      </p:nvGrpSpPr>
      <p:grpSpPr>
        <a:xfrm>
          <a:off x="0" y="0"/>
          <a:ext cx="0" cy="0"/>
          <a:chOff x="0" y="0"/>
          <a:chExt cx="0" cy="0"/>
        </a:xfrm>
      </p:grpSpPr>
      <p:pic>
        <p:nvPicPr>
          <p:cNvPr id="523" name="Picture 522" descr="A student learning AI literacy">
            <a:extLst>
              <a:ext uri="{FF2B5EF4-FFF2-40B4-BE49-F238E27FC236}">
                <a16:creationId xmlns:a16="http://schemas.microsoft.com/office/drawing/2014/main" id="{8DE7AD7E-8477-384F-5441-D52890B808E4}"/>
              </a:ext>
            </a:extLst>
          </p:cNvPr>
          <p:cNvPicPr>
            <a:picLocks noChangeAspect="1"/>
          </p:cNvPicPr>
          <p:nvPr/>
        </p:nvPicPr>
        <p:blipFill rotWithShape="1">
          <a:blip r:embed="rId3"/>
          <a:srcRect l="5884" r="-1" b="-1"/>
          <a:stretch/>
        </p:blipFill>
        <p:spPr>
          <a:xfrm>
            <a:off x="-16675" y="478378"/>
            <a:ext cx="6725821" cy="4770147"/>
          </a:xfrm>
          <a:prstGeom prst="rect">
            <a:avLst/>
          </a:prstGeom>
        </p:spPr>
      </p:pic>
      <p:sp>
        <p:nvSpPr>
          <p:cNvPr id="2" name="Title 1">
            <a:extLst>
              <a:ext uri="{FF2B5EF4-FFF2-40B4-BE49-F238E27FC236}">
                <a16:creationId xmlns:a16="http://schemas.microsoft.com/office/drawing/2014/main" id="{5485EDAA-8E9D-B51C-D698-0FC2F4FC69EC}"/>
              </a:ext>
            </a:extLst>
          </p:cNvPr>
          <p:cNvSpPr>
            <a:spLocks noGrp="1"/>
          </p:cNvSpPr>
          <p:nvPr>
            <p:ph type="title"/>
          </p:nvPr>
        </p:nvSpPr>
        <p:spPr>
          <a:xfrm>
            <a:off x="6900530" y="102370"/>
            <a:ext cx="4859079" cy="2700669"/>
          </a:xfrm>
          <a:noFill/>
        </p:spPr>
        <p:txBody>
          <a:bodyPr vert="horz" lIns="91440" tIns="45720" rIns="91440" bIns="45720" rtlCol="0" anchor="b">
            <a:normAutofit/>
          </a:bodyPr>
          <a:lstStyle/>
          <a:p>
            <a:pPr>
              <a:spcBef>
                <a:spcPts val="600"/>
              </a:spcBef>
            </a:pPr>
            <a:r>
              <a:rPr lang="en-US" sz="4000">
                <a:solidFill>
                  <a:srgbClr val="0070C0"/>
                </a:solidFill>
              </a:rPr>
              <a:t>First supervised study module (SSM) meeting with DOT4D </a:t>
            </a:r>
            <a:br>
              <a:rPr lang="en-US" sz="4000">
                <a:solidFill>
                  <a:srgbClr val="0070C0"/>
                </a:solidFill>
              </a:rPr>
            </a:br>
            <a:r>
              <a:rPr lang="en-US" sz="2000"/>
              <a:t>(Four SSM students &amp; Prof Held)</a:t>
            </a:r>
            <a:br>
              <a:rPr lang="en-US" sz="2800"/>
            </a:br>
            <a:endParaRPr lang="en-US" sz="2800"/>
          </a:p>
        </p:txBody>
      </p:sp>
      <p:sp>
        <p:nvSpPr>
          <p:cNvPr id="3" name="TextBox 2">
            <a:extLst>
              <a:ext uri="{FF2B5EF4-FFF2-40B4-BE49-F238E27FC236}">
                <a16:creationId xmlns:a16="http://schemas.microsoft.com/office/drawing/2014/main" id="{3CD42F2E-7391-CEEB-2371-0454B84E2E14}"/>
              </a:ext>
            </a:extLst>
          </p:cNvPr>
          <p:cNvSpPr txBox="1"/>
          <p:nvPr/>
        </p:nvSpPr>
        <p:spPr>
          <a:xfrm>
            <a:off x="7028121" y="2682813"/>
            <a:ext cx="4731488"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solidFill>
                  <a:srgbClr val="0070C0"/>
                </a:solidFill>
              </a:rPr>
              <a:t>Concerned</a:t>
            </a:r>
            <a:r>
              <a:rPr lang="en-US" sz="2400"/>
              <a:t> </a:t>
            </a:r>
          </a:p>
          <a:p>
            <a:r>
              <a:rPr lang="en-US"/>
              <a:t>Worried about referencing and Turnitin, as project would be assessed</a:t>
            </a:r>
          </a:p>
          <a:p>
            <a:pPr>
              <a:spcBef>
                <a:spcPts val="1200"/>
              </a:spcBef>
            </a:pPr>
            <a:r>
              <a:rPr lang="en-US" sz="2400">
                <a:solidFill>
                  <a:srgbClr val="0070C0"/>
                </a:solidFill>
              </a:rPr>
              <a:t>Critical</a:t>
            </a:r>
          </a:p>
          <a:p>
            <a:r>
              <a:rPr lang="en-US"/>
              <a:t>Aware of shortcomings in accuracy and referencing</a:t>
            </a:r>
          </a:p>
          <a:p>
            <a:pPr>
              <a:spcBef>
                <a:spcPts val="1200"/>
              </a:spcBef>
            </a:pPr>
            <a:r>
              <a:rPr lang="en-US" sz="2400">
                <a:solidFill>
                  <a:srgbClr val="0070C0"/>
                </a:solidFill>
              </a:rPr>
              <a:t>Confident</a:t>
            </a:r>
          </a:p>
          <a:p>
            <a:r>
              <a:rPr lang="en-US"/>
              <a:t>Aware of Creative Commons licensing and ethical concerns. Engineering own processes</a:t>
            </a:r>
          </a:p>
        </p:txBody>
      </p:sp>
    </p:spTree>
    <p:extLst>
      <p:ext uri="{BB962C8B-B14F-4D97-AF65-F5344CB8AC3E}">
        <p14:creationId xmlns:p14="http://schemas.microsoft.com/office/powerpoint/2010/main" val="3600781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54034-12F1-24D1-0819-7B1357205137}"/>
              </a:ext>
            </a:extLst>
          </p:cNvPr>
          <p:cNvSpPr>
            <a:spLocks noGrp="1"/>
          </p:cNvSpPr>
          <p:nvPr>
            <p:ph type="title"/>
          </p:nvPr>
        </p:nvSpPr>
        <p:spPr>
          <a:xfrm>
            <a:off x="224544" y="141841"/>
            <a:ext cx="11293549" cy="1325563"/>
          </a:xfrm>
        </p:spPr>
        <p:txBody>
          <a:bodyPr/>
          <a:lstStyle/>
          <a:p>
            <a:r>
              <a:rPr lang="en-ZA">
                <a:solidFill>
                  <a:srgbClr val="0070C0"/>
                </a:solidFill>
              </a:rPr>
              <a:t>A collaborative, cross-disciplinary co-authorship approach</a:t>
            </a:r>
          </a:p>
        </p:txBody>
      </p:sp>
      <p:sp>
        <p:nvSpPr>
          <p:cNvPr id="3" name="TextBox 2">
            <a:extLst>
              <a:ext uri="{FF2B5EF4-FFF2-40B4-BE49-F238E27FC236}">
                <a16:creationId xmlns:a16="http://schemas.microsoft.com/office/drawing/2014/main" id="{39DFB88B-853E-D5BD-2EAE-1169461697A1}"/>
              </a:ext>
            </a:extLst>
          </p:cNvPr>
          <p:cNvSpPr txBox="1"/>
          <p:nvPr/>
        </p:nvSpPr>
        <p:spPr>
          <a:xfrm>
            <a:off x="317198" y="2381685"/>
            <a:ext cx="5445643" cy="4247317"/>
          </a:xfrm>
          <a:prstGeom prst="rect">
            <a:avLst/>
          </a:prstGeom>
          <a:noFill/>
        </p:spPr>
        <p:txBody>
          <a:bodyPr wrap="square" rtlCol="0">
            <a:spAutoFit/>
          </a:bodyPr>
          <a:lstStyle/>
          <a:p>
            <a:pPr marL="285750" indent="-285750">
              <a:buFont typeface="Wingdings" panose="05000000000000000000" pitchFamily="2" charset="2"/>
              <a:buChar char="Ø"/>
            </a:pPr>
            <a:r>
              <a:rPr lang="en-ZA"/>
              <a:t>Responded to call for voluntary participation from SSM students</a:t>
            </a:r>
          </a:p>
          <a:p>
            <a:pPr marL="285750" indent="-285750">
              <a:buFont typeface="Wingdings" panose="05000000000000000000" pitchFamily="2" charset="2"/>
              <a:buChar char="Ø"/>
            </a:pPr>
            <a:r>
              <a:rPr lang="en-ZA"/>
              <a:t>Brought into process as a paid Research Assistant</a:t>
            </a:r>
          </a:p>
          <a:p>
            <a:pPr marL="285750" indent="-285750">
              <a:buFont typeface="Wingdings" panose="05000000000000000000" pitchFamily="2" charset="2"/>
              <a:buChar char="Ø"/>
            </a:pPr>
            <a:endParaRPr lang="en-ZA"/>
          </a:p>
          <a:p>
            <a:pPr marL="285750" indent="-285750">
              <a:buFont typeface="Wingdings" panose="05000000000000000000" pitchFamily="2" charset="2"/>
              <a:buChar char="Ø"/>
            </a:pPr>
            <a:r>
              <a:rPr lang="en-ZA"/>
              <a:t>Played an important role in:</a:t>
            </a:r>
          </a:p>
          <a:p>
            <a:pPr marL="742950" lvl="1" indent="-285750">
              <a:buFont typeface="Courier New" panose="02070309020205020404" pitchFamily="49" charset="0"/>
              <a:buChar char="o"/>
            </a:pPr>
            <a:r>
              <a:rPr lang="en-ZA"/>
              <a:t>Data gathering</a:t>
            </a:r>
          </a:p>
          <a:p>
            <a:pPr marL="742950" lvl="1" indent="-285750">
              <a:buFont typeface="Courier New" panose="02070309020205020404" pitchFamily="49" charset="0"/>
              <a:buChar char="o"/>
            </a:pPr>
            <a:r>
              <a:rPr lang="en-ZA"/>
              <a:t>Liaising with fellow SSM students on process (consent, verification, etc.)</a:t>
            </a:r>
          </a:p>
          <a:p>
            <a:pPr marL="742950" lvl="1" indent="-285750">
              <a:buFont typeface="Courier New" panose="02070309020205020404" pitchFamily="49" charset="0"/>
              <a:buChar char="o"/>
            </a:pPr>
            <a:r>
              <a:rPr lang="en-ZA"/>
              <a:t>Verification of our analysis</a:t>
            </a:r>
          </a:p>
          <a:p>
            <a:pPr marL="742950" lvl="1" indent="-285750">
              <a:buFont typeface="Courier New" panose="02070309020205020404" pitchFamily="49" charset="0"/>
              <a:buChar char="o"/>
            </a:pPr>
            <a:r>
              <a:rPr lang="en-ZA"/>
              <a:t>Commenting on overarching scope and structure</a:t>
            </a:r>
          </a:p>
          <a:p>
            <a:pPr marL="742950" lvl="1" indent="-285750">
              <a:buFont typeface="Courier New" panose="02070309020205020404" pitchFamily="49" charset="0"/>
              <a:buChar char="o"/>
            </a:pPr>
            <a:r>
              <a:rPr lang="en-ZA"/>
              <a:t>Filling in important details and adding nuance</a:t>
            </a:r>
          </a:p>
          <a:p>
            <a:pPr marL="742950" lvl="1" indent="-285750">
              <a:buFont typeface="Courier New" panose="02070309020205020404" pitchFamily="49" charset="0"/>
              <a:buChar char="o"/>
            </a:pPr>
            <a:r>
              <a:rPr lang="en-ZA"/>
              <a:t>Writing student perspective pieces</a:t>
            </a:r>
          </a:p>
          <a:p>
            <a:pPr marL="742950" lvl="1" indent="-285750">
              <a:buFont typeface="Courier New" panose="02070309020205020404" pitchFamily="49" charset="0"/>
              <a:buChar char="o"/>
            </a:pPr>
            <a:r>
              <a:rPr lang="en-ZA"/>
              <a:t>Final review and input based on peer review comments</a:t>
            </a:r>
          </a:p>
        </p:txBody>
      </p:sp>
      <p:graphicFrame>
        <p:nvGraphicFramePr>
          <p:cNvPr id="4" name="Table 3">
            <a:extLst>
              <a:ext uri="{FF2B5EF4-FFF2-40B4-BE49-F238E27FC236}">
                <a16:creationId xmlns:a16="http://schemas.microsoft.com/office/drawing/2014/main" id="{6D13F1B7-6E69-64D5-C7F0-F369111C3BF5}"/>
              </a:ext>
            </a:extLst>
          </p:cNvPr>
          <p:cNvGraphicFramePr>
            <a:graphicFrameLocks noGrp="1"/>
          </p:cNvGraphicFramePr>
          <p:nvPr>
            <p:extLst>
              <p:ext uri="{D42A27DB-BD31-4B8C-83A1-F6EECF244321}">
                <p14:modId xmlns:p14="http://schemas.microsoft.com/office/powerpoint/2010/main" val="2166241649"/>
              </p:ext>
            </p:extLst>
          </p:nvPr>
        </p:nvGraphicFramePr>
        <p:xfrm>
          <a:off x="405213" y="1623426"/>
          <a:ext cx="5510028" cy="640080"/>
        </p:xfrm>
        <a:graphic>
          <a:graphicData uri="http://schemas.openxmlformats.org/drawingml/2006/table">
            <a:tbl>
              <a:tblPr firstRow="1" bandRow="1">
                <a:tableStyleId>{5C22544A-7EE6-4342-B048-85BDC9FD1C3A}</a:tableStyleId>
              </a:tblPr>
              <a:tblGrid>
                <a:gridCol w="5510028">
                  <a:extLst>
                    <a:ext uri="{9D8B030D-6E8A-4147-A177-3AD203B41FA5}">
                      <a16:colId xmlns:a16="http://schemas.microsoft.com/office/drawing/2014/main" val="1689991437"/>
                    </a:ext>
                  </a:extLst>
                </a:gridCol>
              </a:tblGrid>
              <a:tr h="370840">
                <a:tc>
                  <a:txBody>
                    <a:bodyPr/>
                    <a:lstStyle/>
                    <a:p>
                      <a:r>
                        <a:rPr lang="en-ZA"/>
                        <a:t>STUDENT: ROBYN BROWN </a:t>
                      </a:r>
                    </a:p>
                    <a:p>
                      <a:r>
                        <a:rPr lang="en-ZA"/>
                        <a:t>(fourth-year MBChB student)</a:t>
                      </a:r>
                    </a:p>
                  </a:txBody>
                  <a:tcPr/>
                </a:tc>
                <a:extLst>
                  <a:ext uri="{0D108BD9-81ED-4DB2-BD59-A6C34878D82A}">
                    <a16:rowId xmlns:a16="http://schemas.microsoft.com/office/drawing/2014/main" val="803672755"/>
                  </a:ext>
                </a:extLst>
              </a:tr>
            </a:tbl>
          </a:graphicData>
        </a:graphic>
      </p:graphicFrame>
      <p:graphicFrame>
        <p:nvGraphicFramePr>
          <p:cNvPr id="5" name="Table 4">
            <a:extLst>
              <a:ext uri="{FF2B5EF4-FFF2-40B4-BE49-F238E27FC236}">
                <a16:creationId xmlns:a16="http://schemas.microsoft.com/office/drawing/2014/main" id="{01C04D87-997E-597A-0B50-F36D2B38A439}"/>
              </a:ext>
            </a:extLst>
          </p:cNvPr>
          <p:cNvGraphicFramePr>
            <a:graphicFrameLocks noGrp="1"/>
          </p:cNvGraphicFramePr>
          <p:nvPr>
            <p:extLst>
              <p:ext uri="{D42A27DB-BD31-4B8C-83A1-F6EECF244321}">
                <p14:modId xmlns:p14="http://schemas.microsoft.com/office/powerpoint/2010/main" val="2324454653"/>
              </p:ext>
            </p:extLst>
          </p:nvPr>
        </p:nvGraphicFramePr>
        <p:xfrm>
          <a:off x="6341725" y="1623426"/>
          <a:ext cx="4995609" cy="640080"/>
        </p:xfrm>
        <a:graphic>
          <a:graphicData uri="http://schemas.openxmlformats.org/drawingml/2006/table">
            <a:tbl>
              <a:tblPr firstRow="1" bandRow="1">
                <a:tableStyleId>{5C22544A-7EE6-4342-B048-85BDC9FD1C3A}</a:tableStyleId>
              </a:tblPr>
              <a:tblGrid>
                <a:gridCol w="4995609">
                  <a:extLst>
                    <a:ext uri="{9D8B030D-6E8A-4147-A177-3AD203B41FA5}">
                      <a16:colId xmlns:a16="http://schemas.microsoft.com/office/drawing/2014/main" val="1689991437"/>
                    </a:ext>
                  </a:extLst>
                </a:gridCol>
              </a:tblGrid>
              <a:tr h="370840">
                <a:tc>
                  <a:txBody>
                    <a:bodyPr/>
                    <a:lstStyle/>
                    <a:p>
                      <a:pPr>
                        <a:spcBef>
                          <a:spcPts val="600"/>
                        </a:spcBef>
                      </a:pPr>
                      <a:r>
                        <a:rPr lang="en-ZA"/>
                        <a:t>ACADEMIC INNOVATOR: PROF MICHAEL HELD</a:t>
                      </a:r>
                    </a:p>
                    <a:p>
                      <a:endParaRPr lang="en-ZA"/>
                    </a:p>
                  </a:txBody>
                  <a:tcPr/>
                </a:tc>
                <a:extLst>
                  <a:ext uri="{0D108BD9-81ED-4DB2-BD59-A6C34878D82A}">
                    <a16:rowId xmlns:a16="http://schemas.microsoft.com/office/drawing/2014/main" val="803672755"/>
                  </a:ext>
                </a:extLst>
              </a:tr>
            </a:tbl>
          </a:graphicData>
        </a:graphic>
      </p:graphicFrame>
      <p:sp>
        <p:nvSpPr>
          <p:cNvPr id="6" name="TextBox 5">
            <a:extLst>
              <a:ext uri="{FF2B5EF4-FFF2-40B4-BE49-F238E27FC236}">
                <a16:creationId xmlns:a16="http://schemas.microsoft.com/office/drawing/2014/main" id="{E4885532-B4FB-0782-67D3-E7969CAADC00}"/>
              </a:ext>
            </a:extLst>
          </p:cNvPr>
          <p:cNvSpPr txBox="1"/>
          <p:nvPr/>
        </p:nvSpPr>
        <p:spPr>
          <a:xfrm>
            <a:off x="6341725" y="2402950"/>
            <a:ext cx="5445643" cy="3416320"/>
          </a:xfrm>
          <a:prstGeom prst="rect">
            <a:avLst/>
          </a:prstGeom>
          <a:noFill/>
        </p:spPr>
        <p:txBody>
          <a:bodyPr wrap="square" rtlCol="0">
            <a:spAutoFit/>
          </a:bodyPr>
          <a:lstStyle/>
          <a:p>
            <a:pPr marL="285750" indent="-285750">
              <a:buFont typeface="Wingdings" panose="05000000000000000000" pitchFamily="2" charset="2"/>
              <a:buChar char="Ø"/>
            </a:pPr>
            <a:r>
              <a:rPr lang="en-ZA"/>
              <a:t>Participated in a one-hour interview on key salient features and gaps in fieldnotes data</a:t>
            </a:r>
          </a:p>
          <a:p>
            <a:pPr marL="285750" indent="-285750">
              <a:buFont typeface="Wingdings" panose="05000000000000000000" pitchFamily="2" charset="2"/>
              <a:buChar char="Ø"/>
            </a:pPr>
            <a:endParaRPr lang="en-ZA"/>
          </a:p>
          <a:p>
            <a:pPr marL="285750" indent="-285750">
              <a:buFont typeface="Wingdings" panose="05000000000000000000" pitchFamily="2" charset="2"/>
              <a:buChar char="Ø"/>
            </a:pPr>
            <a:r>
              <a:rPr lang="en-ZA"/>
              <a:t>Played an important role in:</a:t>
            </a:r>
          </a:p>
          <a:p>
            <a:pPr marL="742950" lvl="1" indent="-285750">
              <a:buFont typeface="Courier New" panose="02070309020205020404" pitchFamily="49" charset="0"/>
              <a:buChar char="o"/>
            </a:pPr>
            <a:r>
              <a:rPr lang="en-ZA"/>
              <a:t>Facilitating engagement with SSM students and process (as far as ethically permitted</a:t>
            </a:r>
          </a:p>
          <a:p>
            <a:pPr marL="742950" lvl="1" indent="-285750">
              <a:buFont typeface="Courier New" panose="02070309020205020404" pitchFamily="49" charset="0"/>
              <a:buChar char="o"/>
            </a:pPr>
            <a:r>
              <a:rPr lang="en-ZA"/>
              <a:t>Verification of our analysis</a:t>
            </a:r>
          </a:p>
          <a:p>
            <a:pPr marL="742950" lvl="1" indent="-285750">
              <a:buFont typeface="Courier New" panose="02070309020205020404" pitchFamily="49" charset="0"/>
              <a:buChar char="o"/>
            </a:pPr>
            <a:r>
              <a:rPr lang="en-ZA"/>
              <a:t>Commenting on overarching scope and structure</a:t>
            </a:r>
          </a:p>
          <a:p>
            <a:pPr marL="742950" lvl="1" indent="-285750">
              <a:buFont typeface="Courier New" panose="02070309020205020404" pitchFamily="49" charset="0"/>
              <a:buChar char="o"/>
            </a:pPr>
            <a:r>
              <a:rPr lang="en-ZA"/>
              <a:t>Filling in important details and adding nuance</a:t>
            </a:r>
          </a:p>
          <a:p>
            <a:pPr marL="742950" lvl="1" indent="-285750">
              <a:buFont typeface="Courier New" panose="02070309020205020404" pitchFamily="49" charset="0"/>
              <a:buChar char="o"/>
            </a:pPr>
            <a:r>
              <a:rPr lang="en-ZA"/>
              <a:t>Final review and input based on peer review comments</a:t>
            </a:r>
          </a:p>
        </p:txBody>
      </p:sp>
    </p:spTree>
    <p:extLst>
      <p:ext uri="{BB962C8B-B14F-4D97-AF65-F5344CB8AC3E}">
        <p14:creationId xmlns:p14="http://schemas.microsoft.com/office/powerpoint/2010/main" val="8393706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BCC74B-7264-0E0E-8931-588B6E1E07F9}"/>
            </a:ext>
          </a:extLst>
        </p:cNvPr>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DE002EF-5F27-B65B-DA7F-E88CC0DFB39B}"/>
              </a:ext>
            </a:extLst>
          </p:cNvPr>
          <p:cNvPicPr>
            <a:picLocks noGrp="1" noChangeAspect="1"/>
          </p:cNvPicPr>
          <p:nvPr>
            <p:ph idx="1"/>
          </p:nvPr>
        </p:nvPicPr>
        <p:blipFill>
          <a:blip r:embed="rId2"/>
          <a:stretch>
            <a:fillRect/>
          </a:stretch>
        </p:blipFill>
        <p:spPr>
          <a:xfrm>
            <a:off x="118204" y="1045535"/>
            <a:ext cx="8608112" cy="5567363"/>
          </a:xfrm>
          <a:ln w="6350">
            <a:solidFill>
              <a:schemeClr val="tx1"/>
            </a:solidFill>
          </a:ln>
        </p:spPr>
      </p:pic>
      <p:cxnSp>
        <p:nvCxnSpPr>
          <p:cNvPr id="3" name="Straight Arrow Connector 2">
            <a:extLst>
              <a:ext uri="{FF2B5EF4-FFF2-40B4-BE49-F238E27FC236}">
                <a16:creationId xmlns:a16="http://schemas.microsoft.com/office/drawing/2014/main" id="{8C804210-4616-94E7-F20A-9273A904B50D}"/>
              </a:ext>
            </a:extLst>
          </p:cNvPr>
          <p:cNvCxnSpPr>
            <a:cxnSpLocks/>
          </p:cNvCxnSpPr>
          <p:nvPr/>
        </p:nvCxnSpPr>
        <p:spPr>
          <a:xfrm>
            <a:off x="287079" y="584791"/>
            <a:ext cx="1212111" cy="2087525"/>
          </a:xfrm>
          <a:prstGeom prst="straightConnector1">
            <a:avLst/>
          </a:prstGeom>
          <a:ln w="6350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6" name="Picture 5" descr="A person smiling at the camera&#10;&#10;Description automatically generated">
            <a:extLst>
              <a:ext uri="{FF2B5EF4-FFF2-40B4-BE49-F238E27FC236}">
                <a16:creationId xmlns:a16="http://schemas.microsoft.com/office/drawing/2014/main" id="{4DC4F3C6-A76E-7446-0780-8BB691A1D2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52660" y="180753"/>
            <a:ext cx="2966484" cy="2966484"/>
          </a:xfrm>
          <a:custGeom>
            <a:avLst/>
            <a:gdLst>
              <a:gd name="connsiteX0" fmla="*/ 0 w 2966484"/>
              <a:gd name="connsiteY0" fmla="*/ 0 h 2966484"/>
              <a:gd name="connsiteX1" fmla="*/ 652626 w 2966484"/>
              <a:gd name="connsiteY1" fmla="*/ 0 h 2966484"/>
              <a:gd name="connsiteX2" fmla="*/ 1275588 w 2966484"/>
              <a:gd name="connsiteY2" fmla="*/ 0 h 2966484"/>
              <a:gd name="connsiteX3" fmla="*/ 1809555 w 2966484"/>
              <a:gd name="connsiteY3" fmla="*/ 0 h 2966484"/>
              <a:gd name="connsiteX4" fmla="*/ 2966484 w 2966484"/>
              <a:gd name="connsiteY4" fmla="*/ 0 h 2966484"/>
              <a:gd name="connsiteX5" fmla="*/ 2966484 w 2966484"/>
              <a:gd name="connsiteY5" fmla="*/ 563632 h 2966484"/>
              <a:gd name="connsiteX6" fmla="*/ 2966484 w 2966484"/>
              <a:gd name="connsiteY6" fmla="*/ 1216258 h 2966484"/>
              <a:gd name="connsiteX7" fmla="*/ 2966484 w 2966484"/>
              <a:gd name="connsiteY7" fmla="*/ 1868885 h 2966484"/>
              <a:gd name="connsiteX8" fmla="*/ 2966484 w 2966484"/>
              <a:gd name="connsiteY8" fmla="*/ 2402852 h 2966484"/>
              <a:gd name="connsiteX9" fmla="*/ 2966484 w 2966484"/>
              <a:gd name="connsiteY9" fmla="*/ 2966484 h 2966484"/>
              <a:gd name="connsiteX10" fmla="*/ 2402852 w 2966484"/>
              <a:gd name="connsiteY10" fmla="*/ 2966484 h 2966484"/>
              <a:gd name="connsiteX11" fmla="*/ 1779890 w 2966484"/>
              <a:gd name="connsiteY11" fmla="*/ 2966484 h 2966484"/>
              <a:gd name="connsiteX12" fmla="*/ 1127264 w 2966484"/>
              <a:gd name="connsiteY12" fmla="*/ 2966484 h 2966484"/>
              <a:gd name="connsiteX13" fmla="*/ 593297 w 2966484"/>
              <a:gd name="connsiteY13" fmla="*/ 2966484 h 2966484"/>
              <a:gd name="connsiteX14" fmla="*/ 0 w 2966484"/>
              <a:gd name="connsiteY14" fmla="*/ 2966484 h 2966484"/>
              <a:gd name="connsiteX15" fmla="*/ 0 w 2966484"/>
              <a:gd name="connsiteY15" fmla="*/ 2313858 h 2966484"/>
              <a:gd name="connsiteX16" fmla="*/ 0 w 2966484"/>
              <a:gd name="connsiteY16" fmla="*/ 1809555 h 2966484"/>
              <a:gd name="connsiteX17" fmla="*/ 0 w 2966484"/>
              <a:gd name="connsiteY17" fmla="*/ 1186594 h 2966484"/>
              <a:gd name="connsiteX18" fmla="*/ 0 w 2966484"/>
              <a:gd name="connsiteY18" fmla="*/ 682291 h 2966484"/>
              <a:gd name="connsiteX19" fmla="*/ 0 w 2966484"/>
              <a:gd name="connsiteY19" fmla="*/ 0 h 2966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966484" h="2966484" fill="none" extrusionOk="0">
                <a:moveTo>
                  <a:pt x="0" y="0"/>
                </a:moveTo>
                <a:cubicBezTo>
                  <a:pt x="268541" y="-45745"/>
                  <a:pt x="422752" y="66770"/>
                  <a:pt x="652626" y="0"/>
                </a:cubicBezTo>
                <a:cubicBezTo>
                  <a:pt x="882500" y="-66770"/>
                  <a:pt x="1146897" y="18758"/>
                  <a:pt x="1275588" y="0"/>
                </a:cubicBezTo>
                <a:cubicBezTo>
                  <a:pt x="1404279" y="-18758"/>
                  <a:pt x="1661860" y="23198"/>
                  <a:pt x="1809555" y="0"/>
                </a:cubicBezTo>
                <a:cubicBezTo>
                  <a:pt x="1957250" y="-23198"/>
                  <a:pt x="2411312" y="104861"/>
                  <a:pt x="2966484" y="0"/>
                </a:cubicBezTo>
                <a:cubicBezTo>
                  <a:pt x="2981224" y="141137"/>
                  <a:pt x="2951628" y="285184"/>
                  <a:pt x="2966484" y="563632"/>
                </a:cubicBezTo>
                <a:cubicBezTo>
                  <a:pt x="2981340" y="842080"/>
                  <a:pt x="2929241" y="982019"/>
                  <a:pt x="2966484" y="1216258"/>
                </a:cubicBezTo>
                <a:cubicBezTo>
                  <a:pt x="3003727" y="1450497"/>
                  <a:pt x="2892627" y="1684523"/>
                  <a:pt x="2966484" y="1868885"/>
                </a:cubicBezTo>
                <a:cubicBezTo>
                  <a:pt x="3040341" y="2053247"/>
                  <a:pt x="2962883" y="2139553"/>
                  <a:pt x="2966484" y="2402852"/>
                </a:cubicBezTo>
                <a:cubicBezTo>
                  <a:pt x="2970085" y="2666151"/>
                  <a:pt x="2955405" y="2839824"/>
                  <a:pt x="2966484" y="2966484"/>
                </a:cubicBezTo>
                <a:cubicBezTo>
                  <a:pt x="2791897" y="2997342"/>
                  <a:pt x="2635080" y="2944852"/>
                  <a:pt x="2402852" y="2966484"/>
                </a:cubicBezTo>
                <a:cubicBezTo>
                  <a:pt x="2170624" y="2988116"/>
                  <a:pt x="2000327" y="2918057"/>
                  <a:pt x="1779890" y="2966484"/>
                </a:cubicBezTo>
                <a:cubicBezTo>
                  <a:pt x="1559453" y="3014911"/>
                  <a:pt x="1396813" y="2910806"/>
                  <a:pt x="1127264" y="2966484"/>
                </a:cubicBezTo>
                <a:cubicBezTo>
                  <a:pt x="857715" y="3022162"/>
                  <a:pt x="800724" y="2965122"/>
                  <a:pt x="593297" y="2966484"/>
                </a:cubicBezTo>
                <a:cubicBezTo>
                  <a:pt x="385870" y="2967846"/>
                  <a:pt x="179640" y="2933083"/>
                  <a:pt x="0" y="2966484"/>
                </a:cubicBezTo>
                <a:cubicBezTo>
                  <a:pt x="-10018" y="2772055"/>
                  <a:pt x="10461" y="2580741"/>
                  <a:pt x="0" y="2313858"/>
                </a:cubicBezTo>
                <a:cubicBezTo>
                  <a:pt x="-10461" y="2046975"/>
                  <a:pt x="56272" y="1976419"/>
                  <a:pt x="0" y="1809555"/>
                </a:cubicBezTo>
                <a:cubicBezTo>
                  <a:pt x="-56272" y="1642691"/>
                  <a:pt x="67708" y="1319998"/>
                  <a:pt x="0" y="1186594"/>
                </a:cubicBezTo>
                <a:cubicBezTo>
                  <a:pt x="-67708" y="1053190"/>
                  <a:pt x="54633" y="862810"/>
                  <a:pt x="0" y="682291"/>
                </a:cubicBezTo>
                <a:cubicBezTo>
                  <a:pt x="-54633" y="501772"/>
                  <a:pt x="25769" y="254430"/>
                  <a:pt x="0" y="0"/>
                </a:cubicBezTo>
                <a:close/>
              </a:path>
              <a:path w="2966484" h="2966484" stroke="0" extrusionOk="0">
                <a:moveTo>
                  <a:pt x="0" y="0"/>
                </a:moveTo>
                <a:cubicBezTo>
                  <a:pt x="192380" y="-17666"/>
                  <a:pt x="481778" y="24335"/>
                  <a:pt x="622962" y="0"/>
                </a:cubicBezTo>
                <a:cubicBezTo>
                  <a:pt x="764146" y="-24335"/>
                  <a:pt x="933916" y="51607"/>
                  <a:pt x="1186594" y="0"/>
                </a:cubicBezTo>
                <a:cubicBezTo>
                  <a:pt x="1439272" y="-51607"/>
                  <a:pt x="1641722" y="59150"/>
                  <a:pt x="1779890" y="0"/>
                </a:cubicBezTo>
                <a:cubicBezTo>
                  <a:pt x="1918058" y="-59150"/>
                  <a:pt x="2129967" y="18620"/>
                  <a:pt x="2313858" y="0"/>
                </a:cubicBezTo>
                <a:cubicBezTo>
                  <a:pt x="2497749" y="-18620"/>
                  <a:pt x="2657755" y="6420"/>
                  <a:pt x="2966484" y="0"/>
                </a:cubicBezTo>
                <a:cubicBezTo>
                  <a:pt x="2971188" y="150104"/>
                  <a:pt x="2905031" y="364902"/>
                  <a:pt x="2966484" y="533967"/>
                </a:cubicBezTo>
                <a:cubicBezTo>
                  <a:pt x="3027937" y="703032"/>
                  <a:pt x="2911904" y="968110"/>
                  <a:pt x="2966484" y="1127264"/>
                </a:cubicBezTo>
                <a:cubicBezTo>
                  <a:pt x="3021064" y="1286418"/>
                  <a:pt x="2933804" y="1523673"/>
                  <a:pt x="2966484" y="1661231"/>
                </a:cubicBezTo>
                <a:cubicBezTo>
                  <a:pt x="2999164" y="1798789"/>
                  <a:pt x="2962906" y="2018429"/>
                  <a:pt x="2966484" y="2224863"/>
                </a:cubicBezTo>
                <a:cubicBezTo>
                  <a:pt x="2970062" y="2431297"/>
                  <a:pt x="2957003" y="2715518"/>
                  <a:pt x="2966484" y="2966484"/>
                </a:cubicBezTo>
                <a:cubicBezTo>
                  <a:pt x="2767817" y="3017507"/>
                  <a:pt x="2506507" y="2914606"/>
                  <a:pt x="2343522" y="2966484"/>
                </a:cubicBezTo>
                <a:cubicBezTo>
                  <a:pt x="2180537" y="3018362"/>
                  <a:pt x="2004034" y="2899757"/>
                  <a:pt x="1779890" y="2966484"/>
                </a:cubicBezTo>
                <a:cubicBezTo>
                  <a:pt x="1555746" y="3033211"/>
                  <a:pt x="1275772" y="2913774"/>
                  <a:pt x="1127264" y="2966484"/>
                </a:cubicBezTo>
                <a:cubicBezTo>
                  <a:pt x="978756" y="3019194"/>
                  <a:pt x="828793" y="2932198"/>
                  <a:pt x="533967" y="2966484"/>
                </a:cubicBezTo>
                <a:cubicBezTo>
                  <a:pt x="239141" y="3000770"/>
                  <a:pt x="239279" y="2909503"/>
                  <a:pt x="0" y="2966484"/>
                </a:cubicBezTo>
                <a:cubicBezTo>
                  <a:pt x="-32114" y="2767172"/>
                  <a:pt x="52025" y="2556206"/>
                  <a:pt x="0" y="2343522"/>
                </a:cubicBezTo>
                <a:cubicBezTo>
                  <a:pt x="-52025" y="2130838"/>
                  <a:pt x="25112" y="2012039"/>
                  <a:pt x="0" y="1839220"/>
                </a:cubicBezTo>
                <a:cubicBezTo>
                  <a:pt x="-25112" y="1666401"/>
                  <a:pt x="24391" y="1550089"/>
                  <a:pt x="0" y="1305253"/>
                </a:cubicBezTo>
                <a:cubicBezTo>
                  <a:pt x="-24391" y="1060417"/>
                  <a:pt x="24494" y="942086"/>
                  <a:pt x="0" y="771286"/>
                </a:cubicBezTo>
                <a:cubicBezTo>
                  <a:pt x="-24494" y="600486"/>
                  <a:pt x="21786" y="361502"/>
                  <a:pt x="0" y="0"/>
                </a:cubicBezTo>
                <a:close/>
              </a:path>
            </a:pathLst>
          </a:custGeom>
          <a:ln w="28575">
            <a:solidFill>
              <a:srgbClr val="0070C0"/>
            </a:solidFill>
            <a:extLst>
              <a:ext uri="{C807C97D-BFC1-408E-A445-0C87EB9F89A2}">
                <ask:lineSketchStyleProps xmlns:ask="http://schemas.microsoft.com/office/drawing/2018/sketchyshapes" sd="2512980468">
                  <a:prstGeom prst="rect">
                    <a:avLst/>
                  </a:prstGeom>
                  <ask:type>
                    <ask:lineSketchScribble/>
                  </ask:type>
                </ask:lineSketchStyleProps>
              </a:ext>
            </a:extLst>
          </a:ln>
        </p:spPr>
      </p:pic>
    </p:spTree>
    <p:extLst>
      <p:ext uri="{BB962C8B-B14F-4D97-AF65-F5344CB8AC3E}">
        <p14:creationId xmlns:p14="http://schemas.microsoft.com/office/powerpoint/2010/main" val="22282643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DF6093-5BEB-126A-056B-CE2D5734B8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9848F6-9858-D6CF-06E5-337B959BF09A}"/>
              </a:ext>
            </a:extLst>
          </p:cNvPr>
          <p:cNvSpPr>
            <a:spLocks noGrp="1"/>
          </p:cNvSpPr>
          <p:nvPr>
            <p:ph type="title"/>
          </p:nvPr>
        </p:nvSpPr>
        <p:spPr>
          <a:xfrm>
            <a:off x="238539" y="365125"/>
            <a:ext cx="11115261" cy="4351338"/>
          </a:xfrm>
          <a:solidFill>
            <a:srgbClr val="0070C0"/>
          </a:solidFill>
        </p:spPr>
        <p:txBody>
          <a:bodyPr/>
          <a:lstStyle/>
          <a:p>
            <a:r>
              <a:rPr lang="en-US"/>
              <a:t>  </a:t>
            </a:r>
          </a:p>
        </p:txBody>
      </p:sp>
      <p:sp>
        <p:nvSpPr>
          <p:cNvPr id="3" name="Content Placeholder 2">
            <a:extLst>
              <a:ext uri="{FF2B5EF4-FFF2-40B4-BE49-F238E27FC236}">
                <a16:creationId xmlns:a16="http://schemas.microsoft.com/office/drawing/2014/main" id="{40ACB147-C272-FB80-C965-F2010AC89FAB}"/>
              </a:ext>
            </a:extLst>
          </p:cNvPr>
          <p:cNvSpPr>
            <a:spLocks noGrp="1"/>
          </p:cNvSpPr>
          <p:nvPr>
            <p:ph idx="1"/>
          </p:nvPr>
        </p:nvSpPr>
        <p:spPr>
          <a:xfrm>
            <a:off x="496957" y="1825625"/>
            <a:ext cx="10856843" cy="2487958"/>
          </a:xfrm>
        </p:spPr>
        <p:txBody>
          <a:bodyPr vert="horz" lIns="91440" tIns="45720" rIns="91440" bIns="45720" rtlCol="0" anchor="t">
            <a:normAutofit/>
          </a:bodyPr>
          <a:lstStyle/>
          <a:p>
            <a:pPr marL="0" indent="0">
              <a:buNone/>
            </a:pPr>
            <a:r>
              <a:rPr lang="en-US" sz="5400" b="1" i="1">
                <a:solidFill>
                  <a:schemeClr val="bg1"/>
                </a:solidFill>
              </a:rPr>
              <a:t>The paper </a:t>
            </a:r>
          </a:p>
          <a:p>
            <a:pPr marL="0" indent="0">
              <a:buNone/>
            </a:pPr>
            <a:r>
              <a:rPr lang="en-ZA" i="0">
                <a:solidFill>
                  <a:schemeClr val="bg1"/>
                </a:solidFill>
                <a:effectLst/>
                <a:latin typeface="Aptos" panose="020B0004020202020204" pitchFamily="34" charset="0"/>
              </a:rPr>
              <a:t>Learning along the way: </a:t>
            </a:r>
            <a:r>
              <a:rPr lang="en-US" b="0" i="0">
                <a:solidFill>
                  <a:schemeClr val="bg1"/>
                </a:solidFill>
                <a:effectLst/>
                <a:latin typeface="Aptos" panose="020B0004020202020204" pitchFamily="34" charset="0"/>
              </a:rPr>
              <a:t>A case </a:t>
            </a:r>
            <a:r>
              <a:rPr lang="en-US">
                <a:solidFill>
                  <a:schemeClr val="bg1"/>
                </a:solidFill>
                <a:latin typeface="Aptos" panose="020B0004020202020204" pitchFamily="34" charset="0"/>
              </a:rPr>
              <a:t>s</a:t>
            </a:r>
            <a:r>
              <a:rPr lang="en-US" b="0" i="0">
                <a:solidFill>
                  <a:schemeClr val="bg1"/>
                </a:solidFill>
                <a:effectLst/>
                <a:latin typeface="Aptos" panose="020B0004020202020204" pitchFamily="34" charset="0"/>
              </a:rPr>
              <a:t>tudy on a pedagogically innovative </a:t>
            </a:r>
            <a:r>
              <a:rPr lang="en-US">
                <a:solidFill>
                  <a:schemeClr val="bg1"/>
                </a:solidFill>
                <a:latin typeface="Aptos" panose="020B0004020202020204" pitchFamily="34" charset="0"/>
              </a:rPr>
              <a:t>a</a:t>
            </a:r>
            <a:r>
              <a:rPr lang="en-US" b="0" i="0">
                <a:solidFill>
                  <a:schemeClr val="bg1"/>
                </a:solidFill>
                <a:effectLst/>
                <a:latin typeface="Aptos" panose="020B0004020202020204" pitchFamily="34" charset="0"/>
              </a:rPr>
              <a:t>pproach to engage </a:t>
            </a:r>
            <a:r>
              <a:rPr lang="en-US">
                <a:solidFill>
                  <a:schemeClr val="bg1"/>
                </a:solidFill>
                <a:latin typeface="Aptos" panose="020B0004020202020204" pitchFamily="34" charset="0"/>
              </a:rPr>
              <a:t>m</a:t>
            </a:r>
            <a:r>
              <a:rPr lang="en-US" b="0" i="0">
                <a:solidFill>
                  <a:schemeClr val="bg1"/>
                </a:solidFill>
                <a:effectLst/>
                <a:latin typeface="Aptos" panose="020B0004020202020204" pitchFamily="34" charset="0"/>
              </a:rPr>
              <a:t>edical </a:t>
            </a:r>
            <a:r>
              <a:rPr lang="en-US">
                <a:solidFill>
                  <a:schemeClr val="bg1"/>
                </a:solidFill>
                <a:latin typeface="Aptos" panose="020B0004020202020204" pitchFamily="34" charset="0"/>
              </a:rPr>
              <a:t>s</a:t>
            </a:r>
            <a:r>
              <a:rPr lang="en-US" b="0" i="0">
                <a:solidFill>
                  <a:schemeClr val="bg1"/>
                </a:solidFill>
                <a:effectLst/>
                <a:latin typeface="Aptos" panose="020B0004020202020204" pitchFamily="34" charset="0"/>
              </a:rPr>
              <a:t>tudents in the creation of open </a:t>
            </a:r>
            <a:r>
              <a:rPr lang="en-US">
                <a:solidFill>
                  <a:schemeClr val="bg1"/>
                </a:solidFill>
                <a:latin typeface="Aptos" panose="020B0004020202020204" pitchFamily="34" charset="0"/>
              </a:rPr>
              <a:t>e</a:t>
            </a:r>
            <a:r>
              <a:rPr lang="en-US" b="0" i="0">
                <a:solidFill>
                  <a:schemeClr val="bg1"/>
                </a:solidFill>
                <a:effectLst/>
                <a:latin typeface="Aptos" panose="020B0004020202020204" pitchFamily="34" charset="0"/>
              </a:rPr>
              <a:t>ducational </a:t>
            </a:r>
            <a:r>
              <a:rPr lang="en-US">
                <a:solidFill>
                  <a:schemeClr val="bg1"/>
                </a:solidFill>
                <a:latin typeface="Aptos" panose="020B0004020202020204" pitchFamily="34" charset="0"/>
              </a:rPr>
              <a:t>r</a:t>
            </a:r>
            <a:r>
              <a:rPr lang="en-US" b="0" i="0">
                <a:solidFill>
                  <a:schemeClr val="bg1"/>
                </a:solidFill>
                <a:effectLst/>
                <a:latin typeface="Aptos" panose="020B0004020202020204" pitchFamily="34" charset="0"/>
              </a:rPr>
              <a:t>esources </a:t>
            </a:r>
            <a:r>
              <a:rPr lang="en-US">
                <a:solidFill>
                  <a:schemeClr val="bg1"/>
                </a:solidFill>
                <a:latin typeface="Aptos" panose="020B0004020202020204" pitchFamily="34" charset="0"/>
              </a:rPr>
              <a:t>u</a:t>
            </a:r>
            <a:r>
              <a:rPr lang="en-US" b="0" i="0">
                <a:solidFill>
                  <a:schemeClr val="bg1"/>
                </a:solidFill>
                <a:effectLst/>
                <a:latin typeface="Aptos" panose="020B0004020202020204" pitchFamily="34" charset="0"/>
              </a:rPr>
              <a:t>sing ChatGPT</a:t>
            </a:r>
          </a:p>
        </p:txBody>
      </p:sp>
      <p:graphicFrame>
        <p:nvGraphicFramePr>
          <p:cNvPr id="4" name="Table 3">
            <a:extLst>
              <a:ext uri="{FF2B5EF4-FFF2-40B4-BE49-F238E27FC236}">
                <a16:creationId xmlns:a16="http://schemas.microsoft.com/office/drawing/2014/main" id="{4AA615FC-3B05-1917-C9C7-EB94C1FFBF10}"/>
              </a:ext>
            </a:extLst>
          </p:cNvPr>
          <p:cNvGraphicFramePr>
            <a:graphicFrameLocks noGrp="1"/>
          </p:cNvGraphicFramePr>
          <p:nvPr>
            <p:extLst>
              <p:ext uri="{D42A27DB-BD31-4B8C-83A1-F6EECF244321}">
                <p14:modId xmlns:p14="http://schemas.microsoft.com/office/powerpoint/2010/main" val="3731362427"/>
              </p:ext>
            </p:extLst>
          </p:nvPr>
        </p:nvGraphicFramePr>
        <p:xfrm>
          <a:off x="496956" y="5578475"/>
          <a:ext cx="7335079" cy="914400"/>
        </p:xfrm>
        <a:graphic>
          <a:graphicData uri="http://schemas.openxmlformats.org/drawingml/2006/table">
            <a:tbl>
              <a:tblPr firstRow="1" bandRow="1">
                <a:tableStyleId>{5C22544A-7EE6-4342-B048-85BDC9FD1C3A}</a:tableStyleId>
              </a:tblPr>
              <a:tblGrid>
                <a:gridCol w="7335079">
                  <a:extLst>
                    <a:ext uri="{9D8B030D-6E8A-4147-A177-3AD203B41FA5}">
                      <a16:colId xmlns:a16="http://schemas.microsoft.com/office/drawing/2014/main" val="1718017098"/>
                    </a:ext>
                  </a:extLst>
                </a:gridCol>
              </a:tblGrid>
              <a:tr h="722934">
                <a:tc>
                  <a:txBody>
                    <a:bodyPr/>
                    <a:lstStyle/>
                    <a:p>
                      <a:pPr>
                        <a:spcBef>
                          <a:spcPts val="600"/>
                        </a:spcBef>
                      </a:pPr>
                      <a:r>
                        <a:rPr lang="en-US" sz="1800" b="1" i="0" u="none" strike="noStrike" kern="1200" err="1">
                          <a:solidFill>
                            <a:schemeClr val="lt1"/>
                          </a:solidFill>
                          <a:effectLst/>
                          <a:latin typeface="+mn-lt"/>
                          <a:ea typeface="+mn-ea"/>
                          <a:cs typeface="+mn-cs"/>
                          <a:hlinkClick r:id="rId2"/>
                        </a:rPr>
                        <a:t>Mousaion</a:t>
                      </a:r>
                      <a:r>
                        <a:rPr lang="en-US" sz="1800" b="1" i="0" u="none" strike="noStrike" kern="1200">
                          <a:solidFill>
                            <a:schemeClr val="lt1"/>
                          </a:solidFill>
                          <a:effectLst/>
                          <a:latin typeface="+mn-lt"/>
                          <a:ea typeface="+mn-ea"/>
                          <a:cs typeface="+mn-cs"/>
                          <a:hlinkClick r:id="rId2"/>
                        </a:rPr>
                        <a:t>: South African Journal of Information Studies</a:t>
                      </a:r>
                      <a:endParaRPr lang="en-US" sz="1800" b="0" i="0" kern="1200">
                        <a:solidFill>
                          <a:schemeClr val="lt1"/>
                        </a:solidFill>
                        <a:effectLst/>
                        <a:latin typeface="+mn-lt"/>
                        <a:ea typeface="+mn-ea"/>
                        <a:cs typeface="+mn-cs"/>
                      </a:endParaRPr>
                    </a:p>
                    <a:p>
                      <a:r>
                        <a:rPr lang="en-US" b="0">
                          <a:solidFill>
                            <a:schemeClr val="tx1"/>
                          </a:solidFill>
                        </a:rPr>
                        <a:t>https://unisapressjournals.co.za/index.php/LIS/article/view/15331</a:t>
                      </a:r>
                      <a:br>
                        <a:rPr lang="en-US" b="0">
                          <a:solidFill>
                            <a:schemeClr val="tx1"/>
                          </a:solidFill>
                        </a:rPr>
                      </a:br>
                      <a:endParaRPr lang="en-ZA"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09825504"/>
                  </a:ext>
                </a:extLst>
              </a:tr>
            </a:tbl>
          </a:graphicData>
        </a:graphic>
      </p:graphicFrame>
    </p:spTree>
    <p:extLst>
      <p:ext uri="{BB962C8B-B14F-4D97-AF65-F5344CB8AC3E}">
        <p14:creationId xmlns:p14="http://schemas.microsoft.com/office/powerpoint/2010/main" val="11449161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66" name="Rectangle 565">
            <a:extLst>
              <a:ext uri="{FF2B5EF4-FFF2-40B4-BE49-F238E27FC236}">
                <a16:creationId xmlns:a16="http://schemas.microsoft.com/office/drawing/2014/main" id="{B43B9CA2-4B31-4ACD-9A9F-B8E6C64203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52" name="Picture 551" descr="Collaboration mindset image">
            <a:extLst>
              <a:ext uri="{FF2B5EF4-FFF2-40B4-BE49-F238E27FC236}">
                <a16:creationId xmlns:a16="http://schemas.microsoft.com/office/drawing/2014/main" id="{A2E35505-3FAC-32E4-6A6F-5F7D05C6C47B}"/>
              </a:ext>
            </a:extLst>
          </p:cNvPr>
          <p:cNvPicPr>
            <a:picLocks noChangeAspect="1"/>
          </p:cNvPicPr>
          <p:nvPr/>
        </p:nvPicPr>
        <p:blipFill rotWithShape="1">
          <a:blip r:embed="rId3"/>
          <a:srcRect l="2388" r="212" b="-1"/>
          <a:stretch/>
        </p:blipFill>
        <p:spPr>
          <a:xfrm>
            <a:off x="8529321" y="10"/>
            <a:ext cx="3662680" cy="3401558"/>
          </a:xfrm>
          <a:custGeom>
            <a:avLst/>
            <a:gdLst/>
            <a:ahLst/>
            <a:cxnLst/>
            <a:rect l="l" t="t" r="r" b="b"/>
            <a:pathLst>
              <a:path w="3662680" h="3401568">
                <a:moveTo>
                  <a:pt x="0" y="0"/>
                </a:moveTo>
                <a:lnTo>
                  <a:pt x="3662680" y="0"/>
                </a:lnTo>
                <a:lnTo>
                  <a:pt x="3662680" y="3401568"/>
                </a:lnTo>
                <a:lnTo>
                  <a:pt x="774527" y="3401568"/>
                </a:lnTo>
                <a:lnTo>
                  <a:pt x="769892" y="3133175"/>
                </a:lnTo>
                <a:cubicBezTo>
                  <a:pt x="732577" y="2055441"/>
                  <a:pt x="492520" y="1056020"/>
                  <a:pt x="104445" y="215033"/>
                </a:cubicBezTo>
                <a:close/>
              </a:path>
            </a:pathLst>
          </a:custGeom>
        </p:spPr>
      </p:pic>
      <p:pic>
        <p:nvPicPr>
          <p:cNvPr id="547" name="Picture 546" descr="Open educational resources - Wikipedia">
            <a:extLst>
              <a:ext uri="{FF2B5EF4-FFF2-40B4-BE49-F238E27FC236}">
                <a16:creationId xmlns:a16="http://schemas.microsoft.com/office/drawing/2014/main" id="{77140456-07A3-F570-29B9-B62A59BB44E9}"/>
              </a:ext>
            </a:extLst>
          </p:cNvPr>
          <p:cNvPicPr>
            <a:picLocks noChangeAspect="1"/>
          </p:cNvPicPr>
          <p:nvPr/>
        </p:nvPicPr>
        <p:blipFill rotWithShape="1">
          <a:blip r:embed="rId4"/>
          <a:srcRect l="482" r="18708" b="1"/>
          <a:stretch/>
        </p:blipFill>
        <p:spPr>
          <a:xfrm>
            <a:off x="5115314" y="10"/>
            <a:ext cx="4118110" cy="3401558"/>
          </a:xfrm>
          <a:custGeom>
            <a:avLst/>
            <a:gdLst/>
            <a:ahLst/>
            <a:cxnLst/>
            <a:rect l="l" t="t" r="r" b="b"/>
            <a:pathLst>
              <a:path w="4118110" h="3401568">
                <a:moveTo>
                  <a:pt x="0" y="0"/>
                </a:moveTo>
                <a:lnTo>
                  <a:pt x="3343575" y="0"/>
                </a:lnTo>
                <a:lnTo>
                  <a:pt x="3448028" y="215050"/>
                </a:lnTo>
                <a:cubicBezTo>
                  <a:pt x="3836103" y="1056037"/>
                  <a:pt x="4076161" y="2055458"/>
                  <a:pt x="4113475" y="3133192"/>
                </a:cubicBezTo>
                <a:lnTo>
                  <a:pt x="4118110" y="3401568"/>
                </a:lnTo>
                <a:lnTo>
                  <a:pt x="801224" y="3401568"/>
                </a:lnTo>
                <a:lnTo>
                  <a:pt x="797493" y="3185579"/>
                </a:lnTo>
                <a:cubicBezTo>
                  <a:pt x="756786" y="2009870"/>
                  <a:pt x="474799" y="927359"/>
                  <a:pt x="22579" y="42066"/>
                </a:cubicBezTo>
                <a:close/>
              </a:path>
            </a:pathLst>
          </a:custGeom>
        </p:spPr>
      </p:pic>
      <p:pic>
        <p:nvPicPr>
          <p:cNvPr id="546" name="Content Placeholder 545" descr="AI and Education: Reflection 1 | Scotland's Futures Forum">
            <a:extLst>
              <a:ext uri="{FF2B5EF4-FFF2-40B4-BE49-F238E27FC236}">
                <a16:creationId xmlns:a16="http://schemas.microsoft.com/office/drawing/2014/main" id="{B5D919F7-69F8-463F-EC11-187F9D90437A}"/>
              </a:ext>
            </a:extLst>
          </p:cNvPr>
          <p:cNvPicPr>
            <a:picLocks noGrp="1" noChangeAspect="1"/>
          </p:cNvPicPr>
          <p:nvPr>
            <p:ph idx="1"/>
          </p:nvPr>
        </p:nvPicPr>
        <p:blipFill rotWithShape="1">
          <a:blip r:embed="rId5"/>
          <a:srcRect t="6903" r="-2" b="6901"/>
          <a:stretch/>
        </p:blipFill>
        <p:spPr>
          <a:xfrm>
            <a:off x="5168353" y="3456432"/>
            <a:ext cx="7023646" cy="3401568"/>
          </a:xfrm>
          <a:custGeom>
            <a:avLst/>
            <a:gdLst/>
            <a:ahLst/>
            <a:cxnLst/>
            <a:rect l="l" t="t" r="r" b="b"/>
            <a:pathLst>
              <a:path w="7023646" h="3401568">
                <a:moveTo>
                  <a:pt x="749132" y="0"/>
                </a:moveTo>
                <a:lnTo>
                  <a:pt x="7023646" y="0"/>
                </a:lnTo>
                <a:lnTo>
                  <a:pt x="7023646" y="3401568"/>
                </a:lnTo>
                <a:lnTo>
                  <a:pt x="0" y="3401568"/>
                </a:lnTo>
                <a:lnTo>
                  <a:pt x="79008" y="3238906"/>
                </a:lnTo>
                <a:cubicBezTo>
                  <a:pt x="502362" y="2321466"/>
                  <a:pt x="749563" y="1215476"/>
                  <a:pt x="749563" y="24956"/>
                </a:cubicBezTo>
                <a:close/>
              </a:path>
            </a:pathLst>
          </a:custGeom>
        </p:spPr>
      </p:pic>
      <p:sp useBgFill="1">
        <p:nvSpPr>
          <p:cNvPr id="568" name="Freeform: Shape 567">
            <a:extLst>
              <a:ext uri="{FF2B5EF4-FFF2-40B4-BE49-F238E27FC236}">
                <a16:creationId xmlns:a16="http://schemas.microsoft.com/office/drawing/2014/main" id="{33F94DB1-BC5D-454D-845C-7BA3A1F469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32965" cy="6858000"/>
          </a:xfrm>
          <a:custGeom>
            <a:avLst/>
            <a:gdLst>
              <a:gd name="connsiteX0" fmla="*/ 0 w 5932965"/>
              <a:gd name="connsiteY0" fmla="*/ 0 h 6858000"/>
              <a:gd name="connsiteX1" fmla="*/ 5140363 w 5932965"/>
              <a:gd name="connsiteY1" fmla="*/ 0 h 6858000"/>
              <a:gd name="connsiteX2" fmla="*/ 5152943 w 5932965"/>
              <a:gd name="connsiteY2" fmla="*/ 23550 h 6858000"/>
              <a:gd name="connsiteX3" fmla="*/ 5932965 w 5932965"/>
              <a:gd name="connsiteY3" fmla="*/ 3479505 h 6858000"/>
              <a:gd name="connsiteX4" fmla="*/ 5262410 w 5932965"/>
              <a:gd name="connsiteY4" fmla="*/ 6708999 h 6858000"/>
              <a:gd name="connsiteX5" fmla="*/ 5190385 w 5932965"/>
              <a:gd name="connsiteY5" fmla="*/ 6858000 h 6858000"/>
              <a:gd name="connsiteX6" fmla="*/ 0 w 593296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2965" h="6858000">
                <a:moveTo>
                  <a:pt x="0" y="0"/>
                </a:moveTo>
                <a:lnTo>
                  <a:pt x="5140363" y="0"/>
                </a:lnTo>
                <a:lnTo>
                  <a:pt x="5152943" y="23550"/>
                </a:lnTo>
                <a:cubicBezTo>
                  <a:pt x="5642847" y="987256"/>
                  <a:pt x="5932965" y="2183538"/>
                  <a:pt x="5932965" y="3479505"/>
                </a:cubicBezTo>
                <a:cubicBezTo>
                  <a:pt x="5932965" y="4675783"/>
                  <a:pt x="5685764" y="5787121"/>
                  <a:pt x="5262410" y="6708999"/>
                </a:cubicBezTo>
                <a:lnTo>
                  <a:pt x="5190385"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570" name="Freeform: Shape 569">
            <a:extLst>
              <a:ext uri="{FF2B5EF4-FFF2-40B4-BE49-F238E27FC236}">
                <a16:creationId xmlns:a16="http://schemas.microsoft.com/office/drawing/2014/main" id="{5676B86F-860B-4586-BCAA-C0650C09B7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22333" cy="6858000"/>
          </a:xfrm>
          <a:custGeom>
            <a:avLst/>
            <a:gdLst>
              <a:gd name="connsiteX0" fmla="*/ 0 w 5922333"/>
              <a:gd name="connsiteY0" fmla="*/ 0 h 6858000"/>
              <a:gd name="connsiteX1" fmla="*/ 5129731 w 5922333"/>
              <a:gd name="connsiteY1" fmla="*/ 0 h 6858000"/>
              <a:gd name="connsiteX2" fmla="*/ 5142311 w 5922333"/>
              <a:gd name="connsiteY2" fmla="*/ 23550 h 6858000"/>
              <a:gd name="connsiteX3" fmla="*/ 5922333 w 5922333"/>
              <a:gd name="connsiteY3" fmla="*/ 3479505 h 6858000"/>
              <a:gd name="connsiteX4" fmla="*/ 5251778 w 5922333"/>
              <a:gd name="connsiteY4" fmla="*/ 6708999 h 6858000"/>
              <a:gd name="connsiteX5" fmla="*/ 5179753 w 5922333"/>
              <a:gd name="connsiteY5" fmla="*/ 6858000 h 6858000"/>
              <a:gd name="connsiteX6" fmla="*/ 0 w 592233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22333" h="6858000">
                <a:moveTo>
                  <a:pt x="0" y="0"/>
                </a:moveTo>
                <a:lnTo>
                  <a:pt x="5129731" y="0"/>
                </a:lnTo>
                <a:lnTo>
                  <a:pt x="5142311" y="23550"/>
                </a:lnTo>
                <a:cubicBezTo>
                  <a:pt x="5632215" y="987256"/>
                  <a:pt x="5922333" y="2183538"/>
                  <a:pt x="5922333" y="3479505"/>
                </a:cubicBezTo>
                <a:cubicBezTo>
                  <a:pt x="5922333" y="4675783"/>
                  <a:pt x="5675132" y="5787121"/>
                  <a:pt x="5251778" y="6708999"/>
                </a:cubicBezTo>
                <a:lnTo>
                  <a:pt x="5179753"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2" name="Rectangle 571">
            <a:extLst>
              <a:ext uri="{FF2B5EF4-FFF2-40B4-BE49-F238E27FC236}">
                <a16:creationId xmlns:a16="http://schemas.microsoft.com/office/drawing/2014/main" id="{8C818ED5-2F56-4171-9445-3AA4F44623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16867"/>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4" name="Rectangle 573">
            <a:extLst>
              <a:ext uri="{FF2B5EF4-FFF2-40B4-BE49-F238E27FC236}">
                <a16:creationId xmlns:a16="http://schemas.microsoft.com/office/drawing/2014/main" id="{DE74FCE8-866C-4AFA-B45C-FACE2A609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1" y="2089941"/>
            <a:ext cx="4970439"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4" name="Diagram 3">
            <a:extLst>
              <a:ext uri="{FF2B5EF4-FFF2-40B4-BE49-F238E27FC236}">
                <a16:creationId xmlns:a16="http://schemas.microsoft.com/office/drawing/2014/main" id="{CF35F348-059C-98C1-CF42-20FA1A8833E0}"/>
              </a:ext>
            </a:extLst>
          </p:cNvPr>
          <p:cNvGraphicFramePr/>
          <p:nvPr>
            <p:extLst>
              <p:ext uri="{D42A27DB-BD31-4B8C-83A1-F6EECF244321}">
                <p14:modId xmlns:p14="http://schemas.microsoft.com/office/powerpoint/2010/main" val="83837083"/>
              </p:ext>
            </p:extLst>
          </p:nvPr>
        </p:nvGraphicFramePr>
        <p:xfrm>
          <a:off x="448056" y="2514600"/>
          <a:ext cx="4922338" cy="366674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8981697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6AC9C-87F6-EBB1-D34C-FDD9236F5492}"/>
              </a:ext>
            </a:extLst>
          </p:cNvPr>
          <p:cNvSpPr>
            <a:spLocks noGrp="1"/>
          </p:cNvSpPr>
          <p:nvPr>
            <p:ph type="title"/>
          </p:nvPr>
        </p:nvSpPr>
        <p:spPr/>
        <p:txBody>
          <a:bodyPr/>
          <a:lstStyle/>
          <a:p>
            <a:r>
              <a:rPr lang="en-US">
                <a:solidFill>
                  <a:srgbClr val="0070C0"/>
                </a:solidFill>
              </a:rPr>
              <a:t>Method</a:t>
            </a:r>
          </a:p>
        </p:txBody>
      </p:sp>
      <p:sp>
        <p:nvSpPr>
          <p:cNvPr id="3" name="Content Placeholder 2">
            <a:extLst>
              <a:ext uri="{FF2B5EF4-FFF2-40B4-BE49-F238E27FC236}">
                <a16:creationId xmlns:a16="http://schemas.microsoft.com/office/drawing/2014/main" id="{31B2AEBE-B9CB-1FEB-A4EE-E9B63FF97FA0}"/>
              </a:ext>
            </a:extLst>
          </p:cNvPr>
          <p:cNvSpPr>
            <a:spLocks noGrp="1"/>
          </p:cNvSpPr>
          <p:nvPr>
            <p:ph idx="1"/>
          </p:nvPr>
        </p:nvSpPr>
        <p:spPr/>
        <p:txBody>
          <a:bodyPr>
            <a:normAutofit/>
          </a:bodyPr>
          <a:lstStyle/>
          <a:p>
            <a:r>
              <a:rPr lang="en-US" sz="2400"/>
              <a:t>Field notes gathered during two meetings with the students and the lecturer.</a:t>
            </a:r>
          </a:p>
          <a:p>
            <a:r>
              <a:rPr lang="en-US" sz="2400"/>
              <a:t>The prompt (instruction for ChatGPT) and assessment rubric.</a:t>
            </a:r>
          </a:p>
          <a:p>
            <a:r>
              <a:rPr lang="en-US" sz="2400"/>
              <a:t>Reflections of the SSM students gathered by the student co-author of this paper.</a:t>
            </a:r>
          </a:p>
          <a:p>
            <a:r>
              <a:rPr lang="en-US" sz="2400"/>
              <a:t>A 60-minute interview with the lecturer exploring the conceptual threads presented in this paper.</a:t>
            </a:r>
          </a:p>
        </p:txBody>
      </p:sp>
    </p:spTree>
    <p:extLst>
      <p:ext uri="{BB962C8B-B14F-4D97-AF65-F5344CB8AC3E}">
        <p14:creationId xmlns:p14="http://schemas.microsoft.com/office/powerpoint/2010/main" val="12591221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48048-D9E8-31E9-33F9-7C9400BF2FCF}"/>
              </a:ext>
            </a:extLst>
          </p:cNvPr>
          <p:cNvSpPr>
            <a:spLocks noGrp="1"/>
          </p:cNvSpPr>
          <p:nvPr>
            <p:ph type="title" idx="4294967295"/>
          </p:nvPr>
        </p:nvSpPr>
        <p:spPr>
          <a:xfrm>
            <a:off x="0" y="457200"/>
            <a:ext cx="3932238" cy="1600200"/>
          </a:xfrm>
        </p:spPr>
        <p:txBody>
          <a:bodyPr/>
          <a:lstStyle/>
          <a:p>
            <a:r>
              <a:rPr lang="en-US"/>
              <a:t>Literature review</a:t>
            </a:r>
          </a:p>
        </p:txBody>
      </p:sp>
      <p:sp>
        <p:nvSpPr>
          <p:cNvPr id="3" name="Content Placeholder 2">
            <a:extLst>
              <a:ext uri="{FF2B5EF4-FFF2-40B4-BE49-F238E27FC236}">
                <a16:creationId xmlns:a16="http://schemas.microsoft.com/office/drawing/2014/main" id="{F7B88FE4-022F-0921-CD08-C34F2A674800}"/>
              </a:ext>
            </a:extLst>
          </p:cNvPr>
          <p:cNvSpPr>
            <a:spLocks noGrp="1"/>
          </p:cNvSpPr>
          <p:nvPr>
            <p:ph type="body" sz="half" idx="4294967295"/>
          </p:nvPr>
        </p:nvSpPr>
        <p:spPr>
          <a:xfrm>
            <a:off x="0" y="2057400"/>
            <a:ext cx="3932238" cy="3811588"/>
          </a:xfrm>
        </p:spPr>
        <p:txBody>
          <a:bodyPr vert="horz" lIns="91440" tIns="45720" rIns="91440" bIns="45720" rtlCol="0" anchor="t">
            <a:normAutofit/>
          </a:bodyPr>
          <a:lstStyle/>
          <a:p>
            <a:r>
              <a:rPr lang="en-US" sz="2400">
                <a:latin typeface="Calibri"/>
                <a:ea typeface="+mn-lt"/>
                <a:cs typeface="+mn-lt"/>
              </a:rPr>
              <a:t>Critical AI Literacy</a:t>
            </a:r>
          </a:p>
          <a:p>
            <a:r>
              <a:rPr lang="en-US" sz="2400">
                <a:latin typeface="Calibri"/>
                <a:ea typeface="+mn-lt"/>
                <a:cs typeface="+mn-lt"/>
              </a:rPr>
              <a:t>Prompt crafting and frameworks </a:t>
            </a:r>
            <a:endParaRPr lang="en-US"/>
          </a:p>
          <a:p>
            <a:r>
              <a:rPr lang="en-US" sz="2400">
                <a:latin typeface="Calibri"/>
                <a:ea typeface="+mn-lt"/>
                <a:cs typeface="+mn-lt"/>
              </a:rPr>
              <a:t>Copyright and referencing</a:t>
            </a:r>
            <a:endParaRPr lang="en-US">
              <a:latin typeface="Aptos" panose="020B0004020202020204"/>
              <a:ea typeface="+mn-lt"/>
              <a:cs typeface="+mn-lt"/>
            </a:endParaRPr>
          </a:p>
          <a:p>
            <a:r>
              <a:rPr lang="en-US" sz="2400">
                <a:latin typeface="Calibri"/>
                <a:ea typeface="+mn-lt"/>
                <a:cs typeface="+mn-lt"/>
              </a:rPr>
              <a:t>OER and AI</a:t>
            </a:r>
            <a:endParaRPr lang="en-US"/>
          </a:p>
          <a:p>
            <a:endParaRPr lang="en-US"/>
          </a:p>
        </p:txBody>
      </p:sp>
      <p:graphicFrame>
        <p:nvGraphicFramePr>
          <p:cNvPr id="4" name="Table 3">
            <a:extLst>
              <a:ext uri="{FF2B5EF4-FFF2-40B4-BE49-F238E27FC236}">
                <a16:creationId xmlns:a16="http://schemas.microsoft.com/office/drawing/2014/main" id="{776DBB06-5BCF-B342-0429-C69E1CFC33FC}"/>
              </a:ext>
            </a:extLst>
          </p:cNvPr>
          <p:cNvGraphicFramePr>
            <a:graphicFrameLocks noGrp="1"/>
          </p:cNvGraphicFramePr>
          <p:nvPr>
            <p:extLst>
              <p:ext uri="{D42A27DB-BD31-4B8C-83A1-F6EECF244321}">
                <p14:modId xmlns:p14="http://schemas.microsoft.com/office/powerpoint/2010/main" val="3448349765"/>
              </p:ext>
            </p:extLst>
          </p:nvPr>
        </p:nvGraphicFramePr>
        <p:xfrm>
          <a:off x="4684524" y="199151"/>
          <a:ext cx="6805441" cy="6035040"/>
        </p:xfrm>
        <a:graphic>
          <a:graphicData uri="http://schemas.openxmlformats.org/drawingml/2006/table">
            <a:tbl>
              <a:tblPr bandRow="1">
                <a:tableStyleId>{5C22544A-7EE6-4342-B048-85BDC9FD1C3A}</a:tableStyleId>
              </a:tblPr>
              <a:tblGrid>
                <a:gridCol w="546183">
                  <a:extLst>
                    <a:ext uri="{9D8B030D-6E8A-4147-A177-3AD203B41FA5}">
                      <a16:colId xmlns:a16="http://schemas.microsoft.com/office/drawing/2014/main" val="1791466680"/>
                    </a:ext>
                  </a:extLst>
                </a:gridCol>
                <a:gridCol w="1409152">
                  <a:extLst>
                    <a:ext uri="{9D8B030D-6E8A-4147-A177-3AD203B41FA5}">
                      <a16:colId xmlns:a16="http://schemas.microsoft.com/office/drawing/2014/main" val="1402157568"/>
                    </a:ext>
                  </a:extLst>
                </a:gridCol>
                <a:gridCol w="4850106">
                  <a:extLst>
                    <a:ext uri="{9D8B030D-6E8A-4147-A177-3AD203B41FA5}">
                      <a16:colId xmlns:a16="http://schemas.microsoft.com/office/drawing/2014/main" val="3617270967"/>
                    </a:ext>
                  </a:extLst>
                </a:gridCol>
              </a:tblGrid>
              <a:tr h="190500">
                <a:tc>
                  <a:txBody>
                    <a:bodyPr/>
                    <a:lstStyle/>
                    <a:p>
                      <a:pPr fontAlgn="t"/>
                      <a:endParaRPr lang="en-US" sz="1800">
                        <a:effectLst/>
                      </a:endParaRPr>
                    </a:p>
                    <a:p>
                      <a:pPr rtl="0" fontAlgn="base"/>
                      <a:r>
                        <a:rPr lang="en-US" sz="1800" b="1">
                          <a:effectLst/>
                          <a:latin typeface="Times New Roman"/>
                        </a:rPr>
                        <a:t>C</a:t>
                      </a:r>
                      <a:r>
                        <a:rPr lang="en-US" sz="1800">
                          <a:effectLst/>
                          <a:latin typeface="Times New Roman"/>
                        </a:rPr>
                        <a:t> </a:t>
                      </a:r>
                    </a:p>
                  </a:txBody>
                  <a:tcPr marL="66675" marR="666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t"/>
                      <a:endParaRPr lang="en-US" sz="1800">
                        <a:effectLst/>
                      </a:endParaRPr>
                    </a:p>
                    <a:p>
                      <a:pPr rtl="0" fontAlgn="base"/>
                      <a:r>
                        <a:rPr lang="en-US" sz="1800">
                          <a:effectLst/>
                          <a:latin typeface="Times New Roman"/>
                        </a:rPr>
                        <a:t>Clarity </a:t>
                      </a:r>
                    </a:p>
                  </a:txBody>
                  <a:tcPr marL="66675" marR="66675">
                    <a:lnL w="12700" cap="flat" cmpd="sng" algn="ctr">
                      <a:solidFill>
                        <a:schemeClr val="tx1"/>
                      </a:solidFill>
                      <a:prstDash val="solid"/>
                      <a:round/>
                      <a:headEnd type="none" w="med" len="med"/>
                      <a:tailEnd type="none" w="med" len="med"/>
                    </a:lnL>
                    <a:lnR w="0" cap="flat" cmpd="sng" algn="ctr">
                      <a:noFill/>
                      <a:prstDash val="solid"/>
                      <a:round/>
                      <a:headEnd type="none" w="med" len="med"/>
                      <a:tailEnd type="none" w="med" len="med"/>
                    </a:lnR>
                    <a:lnT w="0" cap="flat" cmpd="sng" algn="ctr">
                      <a:noFill/>
                      <a:prstDash val="solid"/>
                      <a:round/>
                      <a:headEnd type="none" w="med" len="med"/>
                      <a:tailEnd type="none" w="med" len="med"/>
                    </a:lnT>
                    <a:lnB w="0" cap="flat" cmpd="sng" algn="ctr">
                      <a:noFill/>
                      <a:prstDash val="solid"/>
                      <a:round/>
                      <a:headEnd type="none" w="med" len="med"/>
                      <a:tailEnd type="none" w="med" len="med"/>
                    </a:lnB>
                    <a:solidFill>
                      <a:srgbClr val="ED7D31"/>
                    </a:solidFill>
                  </a:tcPr>
                </a:tc>
                <a:tc>
                  <a:txBody>
                    <a:bodyPr/>
                    <a:lstStyle/>
                    <a:p>
                      <a:pPr algn="ctr" fontAlgn="t"/>
                      <a:endParaRPr lang="en-US" sz="1800">
                        <a:effectLst/>
                      </a:endParaRPr>
                    </a:p>
                    <a:p>
                      <a:pPr rtl="0" fontAlgn="base"/>
                      <a:r>
                        <a:rPr lang="en-US" sz="1800">
                          <a:effectLst/>
                          <a:latin typeface="Times New Roman"/>
                        </a:rPr>
                        <a:t>Clearly define the task or intent of the prompt, including specific information about the output. </a:t>
                      </a:r>
                    </a:p>
                  </a:txBody>
                  <a:tcPr marL="66675" marR="66675">
                    <a:lnL w="0" cap="flat" cmpd="sng" algn="ctr">
                      <a:no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104182663"/>
                  </a:ext>
                </a:extLst>
              </a:tr>
              <a:tr h="190500">
                <a:tc>
                  <a:txBody>
                    <a:bodyPr/>
                    <a:lstStyle/>
                    <a:p>
                      <a:pPr fontAlgn="t"/>
                      <a:endParaRPr lang="en-US" sz="1800">
                        <a:effectLst/>
                      </a:endParaRPr>
                    </a:p>
                    <a:p>
                      <a:pPr rtl="0" fontAlgn="base"/>
                      <a:r>
                        <a:rPr lang="en-US" sz="1800" b="1">
                          <a:effectLst/>
                          <a:latin typeface="Times New Roman"/>
                        </a:rPr>
                        <a:t>R</a:t>
                      </a:r>
                      <a:r>
                        <a:rPr lang="en-US" sz="1800">
                          <a:effectLst/>
                          <a:latin typeface="Times New Roman"/>
                        </a:rPr>
                        <a:t> </a:t>
                      </a:r>
                    </a:p>
                  </a:txBody>
                  <a:tcPr marL="66675" marR="66675">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fontAlgn="t"/>
                      <a:endParaRPr lang="en-US" sz="1800">
                        <a:effectLst/>
                      </a:endParaRPr>
                    </a:p>
                    <a:p>
                      <a:pPr rtl="0" fontAlgn="base"/>
                      <a:r>
                        <a:rPr lang="en-US" sz="1800">
                          <a:effectLst/>
                          <a:latin typeface="Times New Roman"/>
                        </a:rPr>
                        <a:t>Relevant info </a:t>
                      </a:r>
                    </a:p>
                  </a:txBody>
                  <a:tcPr marL="66675" marR="66675">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0" cap="flat" cmpd="sng" algn="ctr">
                      <a:noFill/>
                      <a:prstDash val="solid"/>
                      <a:round/>
                      <a:headEnd type="none" w="med" len="med"/>
                      <a:tailEnd type="none" w="med" len="med"/>
                    </a:lnT>
                    <a:lnB w="9525" cap="flat" cmpd="sng" algn="ctr">
                      <a:solidFill>
                        <a:schemeClr val="bg1"/>
                      </a:solidFill>
                      <a:prstDash val="solid"/>
                      <a:round/>
                      <a:headEnd type="none" w="med" len="med"/>
                      <a:tailEnd type="none" w="med" len="med"/>
                    </a:lnB>
                    <a:solidFill>
                      <a:srgbClr val="ED7D31"/>
                    </a:solidFill>
                  </a:tcPr>
                </a:tc>
                <a:tc>
                  <a:txBody>
                    <a:bodyPr/>
                    <a:lstStyle/>
                    <a:p>
                      <a:pPr fontAlgn="t"/>
                      <a:endParaRPr lang="en-US" sz="1800">
                        <a:effectLst/>
                      </a:endParaRPr>
                    </a:p>
                    <a:p>
                      <a:pPr rtl="0" fontAlgn="base"/>
                      <a:r>
                        <a:rPr lang="en-US" sz="1800">
                          <a:effectLst/>
                          <a:latin typeface="Times New Roman"/>
                        </a:rPr>
                        <a:t>Provide relevant details, including specific keywords and facts, the tone, audience, format and structure. </a:t>
                      </a:r>
                    </a:p>
                  </a:txBody>
                  <a:tcPr marL="66675" marR="66675">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934653124"/>
                  </a:ext>
                </a:extLst>
              </a:tr>
              <a:tr h="190500">
                <a:tc>
                  <a:txBody>
                    <a:bodyPr/>
                    <a:lstStyle/>
                    <a:p>
                      <a:pPr fontAlgn="t"/>
                      <a:endParaRPr lang="en-US" sz="1800">
                        <a:effectLst/>
                      </a:endParaRPr>
                    </a:p>
                    <a:p>
                      <a:pPr rtl="0" fontAlgn="base"/>
                      <a:r>
                        <a:rPr lang="en-US" sz="1800" b="1">
                          <a:effectLst/>
                          <a:latin typeface="Times New Roman"/>
                        </a:rPr>
                        <a:t>E</a:t>
                      </a:r>
                      <a:r>
                        <a:rPr lang="en-US" sz="1800">
                          <a:effectLst/>
                          <a:latin typeface="Times New Roman"/>
                        </a:rPr>
                        <a:t> </a:t>
                      </a:r>
                    </a:p>
                  </a:txBody>
                  <a:tcPr marL="66675" marR="66675">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fontAlgn="t"/>
                      <a:endParaRPr lang="en-US" sz="1800">
                        <a:effectLst/>
                      </a:endParaRPr>
                    </a:p>
                    <a:p>
                      <a:pPr rtl="0" fontAlgn="base"/>
                      <a:r>
                        <a:rPr lang="en-US" sz="1800">
                          <a:effectLst/>
                          <a:latin typeface="Times New Roman"/>
                        </a:rPr>
                        <a:t>Examples </a:t>
                      </a:r>
                    </a:p>
                  </a:txBody>
                  <a:tcPr marL="66675" marR="66675">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rgbClr val="ED7D31"/>
                    </a:solidFill>
                  </a:tcPr>
                </a:tc>
                <a:tc>
                  <a:txBody>
                    <a:bodyPr/>
                    <a:lstStyle/>
                    <a:p>
                      <a:pPr fontAlgn="t"/>
                      <a:endParaRPr lang="en-US" sz="1800">
                        <a:effectLst/>
                      </a:endParaRPr>
                    </a:p>
                    <a:p>
                      <a:pPr rtl="0" fontAlgn="base"/>
                      <a:r>
                        <a:rPr lang="en-US" sz="1800">
                          <a:effectLst/>
                          <a:latin typeface="Times New Roman"/>
                        </a:rPr>
                        <a:t>Use examples in the prompt to provide context and direction for the output. </a:t>
                      </a:r>
                    </a:p>
                  </a:txBody>
                  <a:tcPr marL="66675" marR="66675">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686632566"/>
                  </a:ext>
                </a:extLst>
              </a:tr>
              <a:tr h="190500">
                <a:tc>
                  <a:txBody>
                    <a:bodyPr/>
                    <a:lstStyle/>
                    <a:p>
                      <a:pPr fontAlgn="t"/>
                      <a:endParaRPr lang="en-US" sz="1800">
                        <a:effectLst/>
                      </a:endParaRPr>
                    </a:p>
                    <a:p>
                      <a:pPr rtl="0" fontAlgn="base"/>
                      <a:r>
                        <a:rPr lang="en-US" sz="1800" b="1">
                          <a:effectLst/>
                          <a:latin typeface="Times New Roman"/>
                        </a:rPr>
                        <a:t>A</a:t>
                      </a:r>
                      <a:r>
                        <a:rPr lang="en-US" sz="1800">
                          <a:effectLst/>
                          <a:latin typeface="Times New Roman"/>
                        </a:rPr>
                        <a:t> </a:t>
                      </a:r>
                    </a:p>
                  </a:txBody>
                  <a:tcPr marL="66675" marR="66675">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fontAlgn="t"/>
                      <a:endParaRPr lang="en-US" sz="1800">
                        <a:effectLst/>
                      </a:endParaRPr>
                    </a:p>
                    <a:p>
                      <a:pPr rtl="0" fontAlgn="base"/>
                      <a:r>
                        <a:rPr lang="en-US" sz="1800">
                          <a:effectLst/>
                          <a:latin typeface="Times New Roman"/>
                        </a:rPr>
                        <a:t>Avoid ambiguity </a:t>
                      </a:r>
                    </a:p>
                  </a:txBody>
                  <a:tcPr marL="66675" marR="66675">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rgbClr val="ED7D31"/>
                    </a:solidFill>
                  </a:tcPr>
                </a:tc>
                <a:tc>
                  <a:txBody>
                    <a:bodyPr/>
                    <a:lstStyle/>
                    <a:p>
                      <a:pPr fontAlgn="t"/>
                      <a:endParaRPr lang="en-US" sz="1800">
                        <a:effectLst/>
                      </a:endParaRPr>
                    </a:p>
                    <a:p>
                      <a:pPr rtl="0" fontAlgn="base"/>
                      <a:r>
                        <a:rPr lang="en-US" sz="1800">
                          <a:effectLst/>
                          <a:latin typeface="Times New Roman"/>
                        </a:rPr>
                        <a:t>Focus on the key information and delete unnecessary details in the prompt. </a:t>
                      </a:r>
                    </a:p>
                  </a:txBody>
                  <a:tcPr marL="66675" marR="66675">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981533848"/>
                  </a:ext>
                </a:extLst>
              </a:tr>
              <a:tr h="190500">
                <a:tc>
                  <a:txBody>
                    <a:bodyPr/>
                    <a:lstStyle/>
                    <a:p>
                      <a:pPr fontAlgn="t"/>
                      <a:endParaRPr lang="en-US" sz="1800">
                        <a:effectLst/>
                      </a:endParaRPr>
                    </a:p>
                    <a:p>
                      <a:pPr rtl="0" fontAlgn="base"/>
                      <a:r>
                        <a:rPr lang="en-US" sz="1800" b="1">
                          <a:effectLst/>
                          <a:latin typeface="Times New Roman"/>
                        </a:rPr>
                        <a:t>T</a:t>
                      </a:r>
                      <a:r>
                        <a:rPr lang="en-US" sz="1800">
                          <a:effectLst/>
                          <a:latin typeface="Times New Roman"/>
                        </a:rPr>
                        <a:t> </a:t>
                      </a:r>
                    </a:p>
                  </a:txBody>
                  <a:tcPr marL="66675" marR="66675">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fontAlgn="t"/>
                      <a:endParaRPr lang="en-US" sz="1800">
                        <a:effectLst/>
                      </a:endParaRPr>
                    </a:p>
                    <a:p>
                      <a:pPr rtl="0" fontAlgn="base"/>
                      <a:r>
                        <a:rPr lang="en-US" sz="1800">
                          <a:effectLst/>
                          <a:latin typeface="Times New Roman"/>
                        </a:rPr>
                        <a:t>Tinker </a:t>
                      </a:r>
                    </a:p>
                  </a:txBody>
                  <a:tcPr marL="66675" marR="66675">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rgbClr val="ED7D31"/>
                    </a:solidFill>
                  </a:tcPr>
                </a:tc>
                <a:tc>
                  <a:txBody>
                    <a:bodyPr/>
                    <a:lstStyle/>
                    <a:p>
                      <a:pPr fontAlgn="t"/>
                      <a:endParaRPr lang="en-US" sz="1800">
                        <a:effectLst/>
                      </a:endParaRPr>
                    </a:p>
                    <a:p>
                      <a:pPr rtl="0" fontAlgn="base"/>
                      <a:r>
                        <a:rPr lang="en-US" sz="1800">
                          <a:effectLst/>
                          <a:latin typeface="Times New Roman"/>
                        </a:rPr>
                        <a:t>Test and refine the prompt through multiple iterations. Explore different input versions to discover the best results. </a:t>
                      </a:r>
                    </a:p>
                  </a:txBody>
                  <a:tcPr marL="66675" marR="66675">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3078086498"/>
                  </a:ext>
                </a:extLst>
              </a:tr>
              <a:tr h="190500">
                <a:tc>
                  <a:txBody>
                    <a:bodyPr/>
                    <a:lstStyle/>
                    <a:p>
                      <a:pPr fontAlgn="t"/>
                      <a:endParaRPr lang="en-US" sz="1800">
                        <a:effectLst/>
                      </a:endParaRPr>
                    </a:p>
                    <a:p>
                      <a:pPr rtl="0" fontAlgn="base"/>
                      <a:r>
                        <a:rPr lang="en-US" sz="1800" b="1">
                          <a:effectLst/>
                          <a:latin typeface="Times New Roman"/>
                        </a:rPr>
                        <a:t>E</a:t>
                      </a:r>
                      <a:r>
                        <a:rPr lang="en-US" sz="1800">
                          <a:effectLst/>
                          <a:latin typeface="Times New Roman"/>
                        </a:rPr>
                        <a:t> </a:t>
                      </a:r>
                    </a:p>
                  </a:txBody>
                  <a:tcPr marL="66675" marR="66675">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fontAlgn="t"/>
                      <a:endParaRPr lang="en-US" sz="1800">
                        <a:effectLst/>
                      </a:endParaRPr>
                    </a:p>
                    <a:p>
                      <a:pPr rtl="0" fontAlgn="base"/>
                      <a:r>
                        <a:rPr lang="en-US" sz="1800">
                          <a:effectLst/>
                          <a:latin typeface="Times New Roman"/>
                        </a:rPr>
                        <a:t>Evaluate </a:t>
                      </a:r>
                    </a:p>
                  </a:txBody>
                  <a:tcPr marL="66675" marR="66675">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solidFill>
                      <a:srgbClr val="ED7D31"/>
                    </a:solidFill>
                  </a:tcPr>
                </a:tc>
                <a:tc>
                  <a:txBody>
                    <a:bodyPr/>
                    <a:lstStyle/>
                    <a:p>
                      <a:pPr fontAlgn="t"/>
                      <a:endParaRPr lang="en-US" sz="1800">
                        <a:effectLst/>
                      </a:endParaRPr>
                    </a:p>
                    <a:p>
                      <a:pPr rtl="0" fontAlgn="base"/>
                      <a:r>
                        <a:rPr lang="en-US" sz="1800">
                          <a:effectLst/>
                          <a:latin typeface="Times New Roman"/>
                        </a:rPr>
                        <a:t>Continuously evaluate the output and adjust the prompt as needed to improve the quality. </a:t>
                      </a:r>
                    </a:p>
                  </a:txBody>
                  <a:tcPr marL="66675" marR="66675">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760763842"/>
                  </a:ext>
                </a:extLst>
              </a:tr>
            </a:tbl>
          </a:graphicData>
        </a:graphic>
      </p:graphicFrame>
      <p:sp>
        <p:nvSpPr>
          <p:cNvPr id="5" name="TextBox 4">
            <a:extLst>
              <a:ext uri="{FF2B5EF4-FFF2-40B4-BE49-F238E27FC236}">
                <a16:creationId xmlns:a16="http://schemas.microsoft.com/office/drawing/2014/main" id="{214B9C76-EB5C-A237-80D5-9E92FE2FA7D2}"/>
              </a:ext>
            </a:extLst>
          </p:cNvPr>
          <p:cNvSpPr txBox="1"/>
          <p:nvPr/>
        </p:nvSpPr>
        <p:spPr>
          <a:xfrm>
            <a:off x="5126714" y="6397120"/>
            <a:ext cx="7543916"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a:highlight>
                  <a:srgbClr val="FFFFFF"/>
                </a:highlight>
                <a:latin typeface="Times New Roman"/>
                <a:cs typeface="Segoe UI"/>
              </a:rPr>
              <a:t> </a:t>
            </a:r>
            <a:r>
              <a:rPr lang="en-US" sz="1200">
                <a:solidFill>
                  <a:srgbClr val="1E293B"/>
                </a:solidFill>
                <a:highlight>
                  <a:srgbClr val="FFFFFF"/>
                </a:highlight>
                <a:latin typeface="Times New Roman"/>
                <a:cs typeface="Segoe UI"/>
              </a:rPr>
              <a:t>The CREATE framework for high quality prompt craft in AI tools (Source: Barrett, 2023)</a:t>
            </a:r>
            <a:r>
              <a:rPr lang="en-US" sz="1200">
                <a:solidFill>
                  <a:srgbClr val="1E293B"/>
                </a:solidFill>
                <a:highlight>
                  <a:srgbClr val="FFFFFF"/>
                </a:highlight>
                <a:latin typeface="Times New Roman"/>
                <a:cs typeface="Times New Roman"/>
              </a:rPr>
              <a:t> </a:t>
            </a:r>
          </a:p>
          <a:p>
            <a:endParaRPr lang="en-US">
              <a:highlight>
                <a:srgbClr val="FFFFFF"/>
              </a:highlight>
              <a:latin typeface="Segoe UI"/>
              <a:cs typeface="Segoe UI"/>
            </a:endParaRPr>
          </a:p>
          <a:p>
            <a:endParaRPr lang="en-US" sz="1200">
              <a:solidFill>
                <a:srgbClr val="1E293B"/>
              </a:solidFill>
              <a:highlight>
                <a:srgbClr val="FFFFFF"/>
              </a:highlight>
              <a:latin typeface="Times New Roman"/>
              <a:cs typeface="Times New Roman"/>
            </a:endParaRPr>
          </a:p>
        </p:txBody>
      </p:sp>
    </p:spTree>
    <p:extLst>
      <p:ext uri="{BB962C8B-B14F-4D97-AF65-F5344CB8AC3E}">
        <p14:creationId xmlns:p14="http://schemas.microsoft.com/office/powerpoint/2010/main" val="3714304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B25C2-2C62-2171-F22B-0227633B16B8}"/>
              </a:ext>
            </a:extLst>
          </p:cNvPr>
          <p:cNvSpPr>
            <a:spLocks noGrp="1"/>
          </p:cNvSpPr>
          <p:nvPr>
            <p:ph type="title"/>
          </p:nvPr>
        </p:nvSpPr>
        <p:spPr>
          <a:xfrm>
            <a:off x="238539" y="365125"/>
            <a:ext cx="11115261" cy="4351338"/>
          </a:xfrm>
          <a:solidFill>
            <a:srgbClr val="0070C0"/>
          </a:solidFill>
        </p:spPr>
        <p:txBody>
          <a:bodyPr/>
          <a:lstStyle/>
          <a:p>
            <a:r>
              <a:rPr lang="en-US"/>
              <a:t>  </a:t>
            </a:r>
          </a:p>
        </p:txBody>
      </p:sp>
      <p:sp>
        <p:nvSpPr>
          <p:cNvPr id="3" name="Content Placeholder 2">
            <a:extLst>
              <a:ext uri="{FF2B5EF4-FFF2-40B4-BE49-F238E27FC236}">
                <a16:creationId xmlns:a16="http://schemas.microsoft.com/office/drawing/2014/main" id="{6C0896D2-52BE-D28B-D17E-2269A80C9877}"/>
              </a:ext>
            </a:extLst>
          </p:cNvPr>
          <p:cNvSpPr>
            <a:spLocks noGrp="1"/>
          </p:cNvSpPr>
          <p:nvPr>
            <p:ph idx="1"/>
          </p:nvPr>
        </p:nvSpPr>
        <p:spPr>
          <a:xfrm>
            <a:off x="496957" y="1825625"/>
            <a:ext cx="10856843" cy="4351338"/>
          </a:xfrm>
        </p:spPr>
        <p:txBody>
          <a:bodyPr vert="horz" lIns="91440" tIns="45720" rIns="91440" bIns="45720" rtlCol="0" anchor="t">
            <a:normAutofit/>
          </a:bodyPr>
          <a:lstStyle/>
          <a:p>
            <a:pPr marL="0" indent="0">
              <a:buNone/>
            </a:pPr>
            <a:r>
              <a:rPr lang="en-US" sz="5400" b="1" i="1">
                <a:solidFill>
                  <a:schemeClr val="bg1"/>
                </a:solidFill>
              </a:rPr>
              <a:t>Background context </a:t>
            </a:r>
          </a:p>
          <a:p>
            <a:pPr marL="0" indent="0">
              <a:buNone/>
            </a:pPr>
            <a:r>
              <a:rPr lang="en-US" sz="5400" b="1">
                <a:solidFill>
                  <a:schemeClr val="bg1"/>
                </a:solidFill>
              </a:rPr>
              <a:t>DOT4D and ‘students as partners’</a:t>
            </a:r>
          </a:p>
        </p:txBody>
      </p:sp>
    </p:spTree>
    <p:extLst>
      <p:ext uri="{BB962C8B-B14F-4D97-AF65-F5344CB8AC3E}">
        <p14:creationId xmlns:p14="http://schemas.microsoft.com/office/powerpoint/2010/main" val="17067857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BFF0375-B82B-8B2A-135F-820D3294EE7B}"/>
              </a:ext>
            </a:extLst>
          </p:cNvPr>
          <p:cNvSpPr txBox="1"/>
          <p:nvPr/>
        </p:nvSpPr>
        <p:spPr>
          <a:xfrm>
            <a:off x="1270000" y="862875"/>
            <a:ext cx="10180320" cy="4801314"/>
          </a:xfrm>
          <a:prstGeom prst="rect">
            <a:avLst/>
          </a:prstGeom>
          <a:noFill/>
        </p:spPr>
        <p:txBody>
          <a:bodyPr wrap="square" rtlCol="0">
            <a:spAutoFit/>
          </a:bodyPr>
          <a:lstStyle/>
          <a:p>
            <a:pPr algn="l" rtl="0" fontAlgn="base"/>
            <a:r>
              <a:rPr lang="en-ZA" sz="1800" b="0" i="0">
                <a:solidFill>
                  <a:srgbClr val="FF0000"/>
                </a:solidFill>
                <a:effectLst/>
                <a:latin typeface="Calibri" panose="020F0502020204030204" pitchFamily="34" charset="0"/>
              </a:rPr>
              <a:t>You are an orthopaedic department </a:t>
            </a:r>
            <a:r>
              <a:rPr lang="en-ZA" sz="1800" b="0" i="0">
                <a:solidFill>
                  <a:srgbClr val="000000"/>
                </a:solidFill>
                <a:effectLst/>
                <a:latin typeface="Calibri" panose="020F0502020204030204" pitchFamily="34" charset="0"/>
              </a:rPr>
              <a:t>in Southern Africa which teaches medical students and updates GPs on orthopaedics for primary care. </a:t>
            </a:r>
            <a:r>
              <a:rPr lang="en-ZA" sz="1800" b="0" i="0">
                <a:solidFill>
                  <a:srgbClr val="FF0000"/>
                </a:solidFill>
                <a:effectLst/>
                <a:latin typeface="Calibri" panose="020F0502020204030204" pitchFamily="34" charset="0"/>
              </a:rPr>
              <a:t>You have generated a textbook in form of co-creation with medical students, orthopaedic trainees and orthopaedic consultants for this purpose. This is part of a transformational student-centred approach to educational content creation. </a:t>
            </a:r>
            <a:r>
              <a:rPr lang="en-ZA" sz="1800" b="0" i="0">
                <a:solidFill>
                  <a:srgbClr val="000000"/>
                </a:solidFill>
                <a:effectLst/>
                <a:latin typeface="Calibri" panose="020F0502020204030204" pitchFamily="34" charset="0"/>
              </a:rPr>
              <a:t>Students appreciated that it is free and accessible online. Do you understand your role? </a:t>
            </a:r>
            <a:endParaRPr lang="en-ZA" b="0" i="0">
              <a:solidFill>
                <a:srgbClr val="000000"/>
              </a:solidFill>
              <a:effectLst/>
              <a:latin typeface="Segoe UI" panose="020B0502040204020203" pitchFamily="34" charset="0"/>
            </a:endParaRPr>
          </a:p>
          <a:p>
            <a:pPr algn="l" rtl="0" fontAlgn="base"/>
            <a:endParaRPr lang="en-ZA" sz="1800" b="0" i="0">
              <a:solidFill>
                <a:srgbClr val="000000"/>
              </a:solidFill>
              <a:effectLst/>
              <a:latin typeface="Calibri" panose="020F0502020204030204" pitchFamily="34" charset="0"/>
            </a:endParaRPr>
          </a:p>
          <a:p>
            <a:pPr algn="l" rtl="0" fontAlgn="base"/>
            <a:r>
              <a:rPr lang="en-ZA" sz="1800" b="0" i="0">
                <a:solidFill>
                  <a:srgbClr val="000000"/>
                </a:solidFill>
                <a:effectLst/>
                <a:latin typeface="Calibri" panose="020F0502020204030204" pitchFamily="34" charset="0"/>
              </a:rPr>
              <a:t>You are going to use the open educational resource textbook as a base but </a:t>
            </a:r>
            <a:r>
              <a:rPr lang="en-ZA" sz="1800" b="0" i="0">
                <a:solidFill>
                  <a:srgbClr val="FF0000"/>
                </a:solidFill>
                <a:effectLst/>
                <a:latin typeface="Calibri" panose="020F0502020204030204" pitchFamily="34" charset="0"/>
              </a:rPr>
              <a:t>rewrite it to make it more up to date with changes to the field. </a:t>
            </a:r>
            <a:r>
              <a:rPr lang="en-ZA" sz="1800" b="0" i="0">
                <a:solidFill>
                  <a:srgbClr val="000000"/>
                </a:solidFill>
                <a:effectLst/>
                <a:latin typeface="Calibri" panose="020F0502020204030204" pitchFamily="34" charset="0"/>
              </a:rPr>
              <a:t>Also, you do this in an </a:t>
            </a:r>
            <a:r>
              <a:rPr lang="en-ZA" sz="1800" b="0" i="0">
                <a:solidFill>
                  <a:srgbClr val="FF0000"/>
                </a:solidFill>
                <a:effectLst/>
                <a:latin typeface="Calibri" panose="020F0502020204030204" pitchFamily="34" charset="0"/>
              </a:rPr>
              <a:t>engaging, friendly and collegial but firm and professional voice.</a:t>
            </a:r>
            <a:r>
              <a:rPr lang="en-ZA" sz="1800" b="0" i="0">
                <a:solidFill>
                  <a:srgbClr val="000000"/>
                </a:solidFill>
                <a:effectLst/>
                <a:latin typeface="Calibri" panose="020F0502020204030204" pitchFamily="34" charset="0"/>
              </a:rPr>
              <a:t> Every time that you rewrite a section include some notes to what changes you made. Please also include the references you use in Vancouver style at the end of the chapter. Do you understand your duty? </a:t>
            </a:r>
            <a:endParaRPr lang="en-ZA" b="0" i="0">
              <a:solidFill>
                <a:srgbClr val="000000"/>
              </a:solidFill>
              <a:effectLst/>
              <a:latin typeface="Segoe UI" panose="020B0502040204020203" pitchFamily="34" charset="0"/>
            </a:endParaRPr>
          </a:p>
          <a:p>
            <a:pPr algn="l" rtl="0" fontAlgn="base"/>
            <a:endParaRPr lang="en-ZA" sz="1800" b="0" i="0">
              <a:solidFill>
                <a:srgbClr val="000000"/>
              </a:solidFill>
              <a:effectLst/>
              <a:latin typeface="Calibri" panose="020F0502020204030204" pitchFamily="34" charset="0"/>
            </a:endParaRPr>
          </a:p>
          <a:p>
            <a:pPr algn="l" rtl="0" fontAlgn="base"/>
            <a:r>
              <a:rPr lang="en-ZA" sz="1800" b="0" i="0">
                <a:solidFill>
                  <a:srgbClr val="000000"/>
                </a:solidFill>
                <a:effectLst/>
                <a:latin typeface="Calibri" panose="020F0502020204030204" pitchFamily="34" charset="0"/>
              </a:rPr>
              <a:t>I am going to provide you with a </a:t>
            </a:r>
            <a:r>
              <a:rPr lang="en-ZA" sz="1800" b="0" i="0">
                <a:solidFill>
                  <a:srgbClr val="FF0000"/>
                </a:solidFill>
                <a:effectLst/>
                <a:latin typeface="Calibri" panose="020F0502020204030204" pitchFamily="34" charset="0"/>
              </a:rPr>
              <a:t>template</a:t>
            </a:r>
            <a:r>
              <a:rPr lang="en-ZA" sz="1800" b="0" i="0">
                <a:solidFill>
                  <a:srgbClr val="000000"/>
                </a:solidFill>
                <a:effectLst/>
                <a:latin typeface="Calibri" panose="020F0502020204030204" pitchFamily="34" charset="0"/>
              </a:rPr>
              <a:t> from an </a:t>
            </a:r>
            <a:r>
              <a:rPr lang="en-ZA" sz="1800" b="0" i="0">
                <a:solidFill>
                  <a:srgbClr val="FF0000"/>
                </a:solidFill>
                <a:effectLst/>
                <a:latin typeface="Calibri" panose="020F0502020204030204" pitchFamily="34" charset="0"/>
              </a:rPr>
              <a:t>example of a textbook chapter for a case-based chapter </a:t>
            </a:r>
            <a:r>
              <a:rPr lang="en-ZA" sz="1800" b="0" i="0">
                <a:solidFill>
                  <a:srgbClr val="000000"/>
                </a:solidFill>
                <a:effectLst/>
                <a:latin typeface="Calibri" panose="020F0502020204030204" pitchFamily="34" charset="0"/>
              </a:rPr>
              <a:t>and </a:t>
            </a:r>
            <a:r>
              <a:rPr lang="en-ZA" sz="1800" b="0" i="0">
                <a:solidFill>
                  <a:srgbClr val="FF0000"/>
                </a:solidFill>
                <a:effectLst/>
                <a:latin typeface="Calibri" panose="020F0502020204030204" pitchFamily="34" charset="0"/>
              </a:rPr>
              <a:t>I would like you to write a 3 to 5 page chapter </a:t>
            </a:r>
            <a:r>
              <a:rPr lang="en-ZA" sz="1800" b="0" i="0">
                <a:solidFill>
                  <a:srgbClr val="000000"/>
                </a:solidFill>
                <a:effectLst/>
                <a:latin typeface="Calibri" panose="020F0502020204030204" pitchFamily="34" charset="0"/>
              </a:rPr>
              <a:t>on the topic of ' Sport Knee Injuries and the approach to treating them'. Do you understand this? </a:t>
            </a:r>
            <a:endParaRPr lang="en-ZA" b="0" i="0">
              <a:solidFill>
                <a:srgbClr val="000000"/>
              </a:solidFill>
              <a:effectLst/>
              <a:latin typeface="Segoe UI" panose="020B0502040204020203" pitchFamily="34" charset="0"/>
            </a:endParaRPr>
          </a:p>
          <a:p>
            <a:pPr algn="l" rtl="0" fontAlgn="base"/>
            <a:endParaRPr lang="en-ZA" sz="1800" b="0" i="0">
              <a:solidFill>
                <a:srgbClr val="000000"/>
              </a:solidFill>
              <a:effectLst/>
              <a:latin typeface="Calibri" panose="020F0502020204030204" pitchFamily="34" charset="0"/>
            </a:endParaRPr>
          </a:p>
          <a:p>
            <a:endParaRPr lang="en-ZA"/>
          </a:p>
        </p:txBody>
      </p:sp>
      <p:sp>
        <p:nvSpPr>
          <p:cNvPr id="5" name="TextBox 4">
            <a:extLst>
              <a:ext uri="{FF2B5EF4-FFF2-40B4-BE49-F238E27FC236}">
                <a16:creationId xmlns:a16="http://schemas.microsoft.com/office/drawing/2014/main" id="{D6C9A873-994B-7878-84DD-E5D081085FAE}"/>
              </a:ext>
            </a:extLst>
          </p:cNvPr>
          <p:cNvSpPr txBox="1"/>
          <p:nvPr/>
        </p:nvSpPr>
        <p:spPr>
          <a:xfrm>
            <a:off x="7686674" y="3848099"/>
            <a:ext cx="1781175" cy="461665"/>
          </a:xfrm>
          <a:prstGeom prst="rect">
            <a:avLst/>
          </a:prstGeom>
          <a:noFill/>
        </p:spPr>
        <p:txBody>
          <a:bodyPr wrap="square" rtlCol="0">
            <a:spAutoFit/>
          </a:bodyPr>
          <a:lstStyle/>
          <a:p>
            <a:r>
              <a:rPr lang="en-ZA" sz="2400" b="1">
                <a:solidFill>
                  <a:schemeClr val="accent1"/>
                </a:solidFill>
                <a:latin typeface="Ink Free" panose="03080402000500000000" pitchFamily="66" charset="0"/>
              </a:rPr>
              <a:t>Exemplar</a:t>
            </a:r>
          </a:p>
        </p:txBody>
      </p:sp>
      <p:sp>
        <p:nvSpPr>
          <p:cNvPr id="6" name="TextBox 5">
            <a:extLst>
              <a:ext uri="{FF2B5EF4-FFF2-40B4-BE49-F238E27FC236}">
                <a16:creationId xmlns:a16="http://schemas.microsoft.com/office/drawing/2014/main" id="{0B9546BF-8ECC-B3A2-80FC-BD148FA8A7C4}"/>
              </a:ext>
            </a:extLst>
          </p:cNvPr>
          <p:cNvSpPr txBox="1"/>
          <p:nvPr/>
        </p:nvSpPr>
        <p:spPr>
          <a:xfrm>
            <a:off x="2247899" y="550009"/>
            <a:ext cx="1820761" cy="461665"/>
          </a:xfrm>
          <a:prstGeom prst="rect">
            <a:avLst/>
          </a:prstGeom>
          <a:noFill/>
        </p:spPr>
        <p:txBody>
          <a:bodyPr wrap="square" rtlCol="0">
            <a:spAutoFit/>
          </a:bodyPr>
          <a:lstStyle/>
          <a:p>
            <a:r>
              <a:rPr lang="en-ZA" sz="2400" b="1">
                <a:solidFill>
                  <a:schemeClr val="accent1"/>
                </a:solidFill>
                <a:latin typeface="Ink Free" panose="03080402000500000000" pitchFamily="66" charset="0"/>
              </a:rPr>
              <a:t>Role/persona</a:t>
            </a:r>
          </a:p>
        </p:txBody>
      </p:sp>
      <p:sp>
        <p:nvSpPr>
          <p:cNvPr id="8" name="TextBox 7">
            <a:extLst>
              <a:ext uri="{FF2B5EF4-FFF2-40B4-BE49-F238E27FC236}">
                <a16:creationId xmlns:a16="http://schemas.microsoft.com/office/drawing/2014/main" id="{5123CFD7-D626-A8F9-0C94-219BEF828EAA}"/>
              </a:ext>
            </a:extLst>
          </p:cNvPr>
          <p:cNvSpPr txBox="1"/>
          <p:nvPr/>
        </p:nvSpPr>
        <p:spPr>
          <a:xfrm>
            <a:off x="234892" y="1562100"/>
            <a:ext cx="1308158" cy="461665"/>
          </a:xfrm>
          <a:prstGeom prst="rect">
            <a:avLst/>
          </a:prstGeom>
          <a:noFill/>
        </p:spPr>
        <p:txBody>
          <a:bodyPr wrap="square" rtlCol="0">
            <a:spAutoFit/>
          </a:bodyPr>
          <a:lstStyle/>
          <a:p>
            <a:r>
              <a:rPr lang="en-ZA" sz="2400" b="1">
                <a:solidFill>
                  <a:schemeClr val="accent1"/>
                </a:solidFill>
                <a:latin typeface="Ink Free" panose="03080402000500000000" pitchFamily="66" charset="0"/>
              </a:rPr>
              <a:t>Context</a:t>
            </a:r>
          </a:p>
        </p:txBody>
      </p:sp>
      <p:sp>
        <p:nvSpPr>
          <p:cNvPr id="9" name="TextBox 8">
            <a:extLst>
              <a:ext uri="{FF2B5EF4-FFF2-40B4-BE49-F238E27FC236}">
                <a16:creationId xmlns:a16="http://schemas.microsoft.com/office/drawing/2014/main" id="{7DDA9831-43BF-195F-8EA9-D4ACB7798E48}"/>
              </a:ext>
            </a:extLst>
          </p:cNvPr>
          <p:cNvSpPr txBox="1"/>
          <p:nvPr/>
        </p:nvSpPr>
        <p:spPr>
          <a:xfrm>
            <a:off x="234892" y="2670870"/>
            <a:ext cx="1191236" cy="461665"/>
          </a:xfrm>
          <a:prstGeom prst="rect">
            <a:avLst/>
          </a:prstGeom>
          <a:noFill/>
        </p:spPr>
        <p:txBody>
          <a:bodyPr wrap="square" rtlCol="0">
            <a:spAutoFit/>
          </a:bodyPr>
          <a:lstStyle/>
          <a:p>
            <a:r>
              <a:rPr lang="en-ZA" sz="2400" b="1">
                <a:solidFill>
                  <a:schemeClr val="accent1"/>
                </a:solidFill>
                <a:latin typeface="Ink Free" panose="03080402000500000000" pitchFamily="66" charset="0"/>
              </a:rPr>
              <a:t>Task 1</a:t>
            </a:r>
          </a:p>
        </p:txBody>
      </p:sp>
      <p:sp>
        <p:nvSpPr>
          <p:cNvPr id="10" name="TextBox 9">
            <a:extLst>
              <a:ext uri="{FF2B5EF4-FFF2-40B4-BE49-F238E27FC236}">
                <a16:creationId xmlns:a16="http://schemas.microsoft.com/office/drawing/2014/main" id="{D86DCCF6-8F5E-54B9-D5E5-2149856A8CC7}"/>
              </a:ext>
            </a:extLst>
          </p:cNvPr>
          <p:cNvSpPr txBox="1"/>
          <p:nvPr/>
        </p:nvSpPr>
        <p:spPr>
          <a:xfrm>
            <a:off x="360045" y="4371975"/>
            <a:ext cx="909955" cy="830997"/>
          </a:xfrm>
          <a:prstGeom prst="rect">
            <a:avLst/>
          </a:prstGeom>
          <a:noFill/>
        </p:spPr>
        <p:txBody>
          <a:bodyPr wrap="square" rtlCol="0">
            <a:spAutoFit/>
          </a:bodyPr>
          <a:lstStyle/>
          <a:p>
            <a:r>
              <a:rPr lang="en-ZA" sz="2400" b="1">
                <a:solidFill>
                  <a:schemeClr val="accent1"/>
                </a:solidFill>
                <a:latin typeface="Ink Free" panose="03080402000500000000" pitchFamily="66" charset="0"/>
              </a:rPr>
              <a:t>Task 2</a:t>
            </a:r>
          </a:p>
        </p:txBody>
      </p:sp>
      <p:sp>
        <p:nvSpPr>
          <p:cNvPr id="11" name="TextBox 10">
            <a:extLst>
              <a:ext uri="{FF2B5EF4-FFF2-40B4-BE49-F238E27FC236}">
                <a16:creationId xmlns:a16="http://schemas.microsoft.com/office/drawing/2014/main" id="{C4D4A220-241C-333E-2881-435B3760D91E}"/>
              </a:ext>
            </a:extLst>
          </p:cNvPr>
          <p:cNvSpPr txBox="1"/>
          <p:nvPr/>
        </p:nvSpPr>
        <p:spPr>
          <a:xfrm>
            <a:off x="10922000" y="2855805"/>
            <a:ext cx="1438275" cy="461665"/>
          </a:xfrm>
          <a:prstGeom prst="rect">
            <a:avLst/>
          </a:prstGeom>
          <a:noFill/>
        </p:spPr>
        <p:txBody>
          <a:bodyPr wrap="square" rtlCol="0">
            <a:spAutoFit/>
          </a:bodyPr>
          <a:lstStyle/>
          <a:p>
            <a:r>
              <a:rPr lang="en-ZA" sz="2400" b="1">
                <a:solidFill>
                  <a:schemeClr val="accent1"/>
                </a:solidFill>
                <a:latin typeface="Ink Free" panose="03080402000500000000" pitchFamily="66" charset="0"/>
              </a:rPr>
              <a:t>Tone</a:t>
            </a:r>
          </a:p>
        </p:txBody>
      </p:sp>
      <p:sp>
        <p:nvSpPr>
          <p:cNvPr id="3" name="TextBox 2">
            <a:extLst>
              <a:ext uri="{FF2B5EF4-FFF2-40B4-BE49-F238E27FC236}">
                <a16:creationId xmlns:a16="http://schemas.microsoft.com/office/drawing/2014/main" id="{08C65A70-9A4E-B059-A943-5B88050B2736}"/>
              </a:ext>
            </a:extLst>
          </p:cNvPr>
          <p:cNvSpPr txBox="1"/>
          <p:nvPr/>
        </p:nvSpPr>
        <p:spPr>
          <a:xfrm>
            <a:off x="7843706" y="2028939"/>
            <a:ext cx="2810706" cy="461665"/>
          </a:xfrm>
          <a:prstGeom prst="rect">
            <a:avLst/>
          </a:prstGeom>
          <a:noFill/>
        </p:spPr>
        <p:txBody>
          <a:bodyPr wrap="none" rtlCol="0">
            <a:spAutoFit/>
          </a:bodyPr>
          <a:lstStyle/>
          <a:p>
            <a:r>
              <a:rPr lang="en-ZA" sz="2400" i="1">
                <a:solidFill>
                  <a:schemeClr val="accent6"/>
                </a:solidFill>
              </a:rPr>
              <a:t>Relevant information</a:t>
            </a:r>
          </a:p>
        </p:txBody>
      </p:sp>
      <p:sp>
        <p:nvSpPr>
          <p:cNvPr id="7" name="TextBox 6">
            <a:extLst>
              <a:ext uri="{FF2B5EF4-FFF2-40B4-BE49-F238E27FC236}">
                <a16:creationId xmlns:a16="http://schemas.microsoft.com/office/drawing/2014/main" id="{2CB1AABE-4F26-F67B-8795-FAFDD96221C0}"/>
              </a:ext>
            </a:extLst>
          </p:cNvPr>
          <p:cNvSpPr txBox="1"/>
          <p:nvPr/>
        </p:nvSpPr>
        <p:spPr>
          <a:xfrm>
            <a:off x="6315916" y="486778"/>
            <a:ext cx="2156552" cy="461665"/>
          </a:xfrm>
          <a:prstGeom prst="rect">
            <a:avLst/>
          </a:prstGeom>
          <a:noFill/>
        </p:spPr>
        <p:txBody>
          <a:bodyPr wrap="square" rtlCol="0">
            <a:spAutoFit/>
          </a:bodyPr>
          <a:lstStyle/>
          <a:p>
            <a:r>
              <a:rPr lang="en-ZA" sz="2400" i="1">
                <a:solidFill>
                  <a:schemeClr val="accent6"/>
                </a:solidFill>
              </a:rPr>
              <a:t>Clarity</a:t>
            </a:r>
          </a:p>
        </p:txBody>
      </p:sp>
      <p:sp>
        <p:nvSpPr>
          <p:cNvPr id="12" name="TextBox 11">
            <a:extLst>
              <a:ext uri="{FF2B5EF4-FFF2-40B4-BE49-F238E27FC236}">
                <a16:creationId xmlns:a16="http://schemas.microsoft.com/office/drawing/2014/main" id="{0C0A9170-6472-9135-5031-3A09D87470CF}"/>
              </a:ext>
            </a:extLst>
          </p:cNvPr>
          <p:cNvSpPr txBox="1"/>
          <p:nvPr/>
        </p:nvSpPr>
        <p:spPr>
          <a:xfrm>
            <a:off x="9144004" y="3850547"/>
            <a:ext cx="1619312" cy="461665"/>
          </a:xfrm>
          <a:prstGeom prst="rect">
            <a:avLst/>
          </a:prstGeom>
          <a:noFill/>
        </p:spPr>
        <p:txBody>
          <a:bodyPr wrap="square" rtlCol="0">
            <a:spAutoFit/>
          </a:bodyPr>
          <a:lstStyle/>
          <a:p>
            <a:r>
              <a:rPr lang="en-ZA" sz="2400" i="1">
                <a:solidFill>
                  <a:schemeClr val="accent6"/>
                </a:solidFill>
              </a:rPr>
              <a:t>Example</a:t>
            </a:r>
          </a:p>
        </p:txBody>
      </p:sp>
      <p:sp>
        <p:nvSpPr>
          <p:cNvPr id="13" name="TextBox 12">
            <a:extLst>
              <a:ext uri="{FF2B5EF4-FFF2-40B4-BE49-F238E27FC236}">
                <a16:creationId xmlns:a16="http://schemas.microsoft.com/office/drawing/2014/main" id="{52404893-9BCC-E685-7830-236DBA7378D8}"/>
              </a:ext>
            </a:extLst>
          </p:cNvPr>
          <p:cNvSpPr txBox="1"/>
          <p:nvPr/>
        </p:nvSpPr>
        <p:spPr>
          <a:xfrm>
            <a:off x="5696125" y="4727196"/>
            <a:ext cx="2449585" cy="461665"/>
          </a:xfrm>
          <a:prstGeom prst="rect">
            <a:avLst/>
          </a:prstGeom>
          <a:noFill/>
        </p:spPr>
        <p:txBody>
          <a:bodyPr wrap="square" rtlCol="0">
            <a:spAutoFit/>
          </a:bodyPr>
          <a:lstStyle/>
          <a:p>
            <a:r>
              <a:rPr lang="en-ZA" sz="2400" i="1">
                <a:solidFill>
                  <a:schemeClr val="accent6"/>
                </a:solidFill>
              </a:rPr>
              <a:t>Avoid ambiguity</a:t>
            </a:r>
          </a:p>
        </p:txBody>
      </p:sp>
      <p:sp>
        <p:nvSpPr>
          <p:cNvPr id="14" name="TextBox 13">
            <a:extLst>
              <a:ext uri="{FF2B5EF4-FFF2-40B4-BE49-F238E27FC236}">
                <a16:creationId xmlns:a16="http://schemas.microsoft.com/office/drawing/2014/main" id="{B0E141BF-E555-1230-DD38-53FAEB7E532B}"/>
              </a:ext>
            </a:extLst>
          </p:cNvPr>
          <p:cNvSpPr txBox="1"/>
          <p:nvPr/>
        </p:nvSpPr>
        <p:spPr>
          <a:xfrm>
            <a:off x="1270000" y="5579954"/>
            <a:ext cx="10345212"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solidFill>
                  <a:srgbClr val="0070C0"/>
                </a:solidFill>
              </a:rPr>
              <a:t>Using craft prompt and analysis by </a:t>
            </a:r>
            <a:r>
              <a:rPr lang="en-US" sz="2800" err="1">
                <a:solidFill>
                  <a:srgbClr val="0070C0"/>
                </a:solidFill>
              </a:rPr>
              <a:t>Motsa</a:t>
            </a:r>
            <a:r>
              <a:rPr lang="en-US" sz="2800">
                <a:solidFill>
                  <a:srgbClr val="0070C0"/>
                </a:solidFill>
              </a:rPr>
              <a:t> (2023) and Barrett (2023)</a:t>
            </a:r>
          </a:p>
        </p:txBody>
      </p:sp>
    </p:spTree>
    <p:extLst>
      <p:ext uri="{BB962C8B-B14F-4D97-AF65-F5344CB8AC3E}">
        <p14:creationId xmlns:p14="http://schemas.microsoft.com/office/powerpoint/2010/main" val="3306679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P spid="10" grpId="0"/>
      <p:bldP spid="3" grpId="0"/>
      <p:bldP spid="7"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B390A-CA82-88AA-0D7E-D2F7509CEC06}"/>
              </a:ext>
            </a:extLst>
          </p:cNvPr>
          <p:cNvSpPr>
            <a:spLocks noGrp="1"/>
          </p:cNvSpPr>
          <p:nvPr>
            <p:ph type="title"/>
          </p:nvPr>
        </p:nvSpPr>
        <p:spPr/>
        <p:txBody>
          <a:bodyPr/>
          <a:lstStyle/>
          <a:p>
            <a:r>
              <a:rPr lang="en-US">
                <a:solidFill>
                  <a:srgbClr val="0070C0"/>
                </a:solidFill>
              </a:rPr>
              <a:t>Students working with ChatGPT</a:t>
            </a:r>
          </a:p>
        </p:txBody>
      </p:sp>
      <p:sp>
        <p:nvSpPr>
          <p:cNvPr id="3" name="Content Placeholder 2">
            <a:extLst>
              <a:ext uri="{FF2B5EF4-FFF2-40B4-BE49-F238E27FC236}">
                <a16:creationId xmlns:a16="http://schemas.microsoft.com/office/drawing/2014/main" id="{DC582A46-8B8C-24B8-BA85-4C511F9B95DD}"/>
              </a:ext>
            </a:extLst>
          </p:cNvPr>
          <p:cNvSpPr>
            <a:spLocks noGrp="1"/>
          </p:cNvSpPr>
          <p:nvPr>
            <p:ph idx="1"/>
          </p:nvPr>
        </p:nvSpPr>
        <p:spPr/>
        <p:txBody>
          <a:bodyPr vert="horz" lIns="91440" tIns="45720" rIns="91440" bIns="45720" rtlCol="0" anchor="t">
            <a:noAutofit/>
          </a:bodyPr>
          <a:lstStyle/>
          <a:p>
            <a:r>
              <a:rPr lang="en-US" sz="2400" b="1"/>
              <a:t>Critical AI digital literacy skills </a:t>
            </a:r>
            <a:r>
              <a:rPr lang="en-US" sz="2400"/>
              <a:t>in three areas: </a:t>
            </a:r>
            <a:r>
              <a:rPr lang="en-US" sz="2400" b="1"/>
              <a:t>prompt crafting</a:t>
            </a:r>
            <a:r>
              <a:rPr lang="en-US" sz="2400"/>
              <a:t>, </a:t>
            </a:r>
            <a:r>
              <a:rPr lang="en-US" sz="2400" b="1"/>
              <a:t>fact checking and referencing</a:t>
            </a:r>
            <a:r>
              <a:rPr lang="en-US" sz="2400"/>
              <a:t>, and </a:t>
            </a:r>
            <a:r>
              <a:rPr lang="en-US" sz="2400" b="1"/>
              <a:t>paying attention to ethical and legal issues </a:t>
            </a:r>
            <a:r>
              <a:rPr lang="en-US" sz="2400"/>
              <a:t>such as consent and licensing of images sourced for the open textbook.</a:t>
            </a:r>
          </a:p>
          <a:p>
            <a:r>
              <a:rPr lang="en-US" sz="2400"/>
              <a:t>Two approaches: </a:t>
            </a:r>
          </a:p>
          <a:p>
            <a:pPr lvl="1">
              <a:buFont typeface="Courier New" panose="02070309020205020404" pitchFamily="49" charset="0"/>
              <a:buChar char="o"/>
            </a:pPr>
            <a:r>
              <a:rPr lang="en-US" sz="1800">
                <a:cs typeface="Times New Roman"/>
              </a:rPr>
              <a:t>One student did preliminary online research and found textbooks that had information on their specific chapter topic before initiating the prompting process. They then copied relevant information from the textbook into ChatGPT to create the chapter draft. </a:t>
            </a:r>
          </a:p>
          <a:p>
            <a:pPr lvl="1">
              <a:buFont typeface="Courier New" panose="02070309020205020404" pitchFamily="49" charset="0"/>
              <a:buChar char="o"/>
            </a:pPr>
            <a:r>
              <a:rPr lang="en-US" sz="1800">
                <a:cs typeface="Times New Roman"/>
              </a:rPr>
              <a:t>Three students let ChatGPT do its own research to create the initial chapter draft based on the prompt and then undertook multiple rounds of refinement (13 in Robyn’s case).</a:t>
            </a:r>
          </a:p>
          <a:p>
            <a:r>
              <a:rPr lang="en-US" sz="2400">
                <a:cs typeface="Times New Roman"/>
              </a:rPr>
              <a:t>Engaged medical consultants in wards as expert reviewers for quality/accuracy</a:t>
            </a:r>
          </a:p>
        </p:txBody>
      </p:sp>
    </p:spTree>
    <p:extLst>
      <p:ext uri="{BB962C8B-B14F-4D97-AF65-F5344CB8AC3E}">
        <p14:creationId xmlns:p14="http://schemas.microsoft.com/office/powerpoint/2010/main" val="5670688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3FE46-185F-DAF0-B34E-34AA0709161A}"/>
              </a:ext>
            </a:extLst>
          </p:cNvPr>
          <p:cNvSpPr>
            <a:spLocks noGrp="1"/>
          </p:cNvSpPr>
          <p:nvPr>
            <p:ph type="title"/>
          </p:nvPr>
        </p:nvSpPr>
        <p:spPr/>
        <p:txBody>
          <a:bodyPr>
            <a:normAutofit fontScale="90000"/>
          </a:bodyPr>
          <a:lstStyle/>
          <a:p>
            <a:r>
              <a:rPr lang="en-US">
                <a:solidFill>
                  <a:srgbClr val="0070C0"/>
                </a:solidFill>
              </a:rPr>
              <a:t>Lecturer’s perspective </a:t>
            </a:r>
            <a:br>
              <a:rPr lang="en-US">
                <a:solidFill>
                  <a:srgbClr val="0070C0"/>
                </a:solidFill>
              </a:rPr>
            </a:br>
            <a:r>
              <a:rPr lang="en-US"/>
              <a:t>(quality assurance and critical digital AI literacy)</a:t>
            </a:r>
          </a:p>
        </p:txBody>
      </p:sp>
      <p:sp>
        <p:nvSpPr>
          <p:cNvPr id="3" name="Content Placeholder 2">
            <a:extLst>
              <a:ext uri="{FF2B5EF4-FFF2-40B4-BE49-F238E27FC236}">
                <a16:creationId xmlns:a16="http://schemas.microsoft.com/office/drawing/2014/main" id="{67F0CCD3-ABF1-AC99-02BE-4B2184F7CF7F}"/>
              </a:ext>
            </a:extLst>
          </p:cNvPr>
          <p:cNvSpPr>
            <a:spLocks noGrp="1"/>
          </p:cNvSpPr>
          <p:nvPr>
            <p:ph idx="1"/>
          </p:nvPr>
        </p:nvSpPr>
        <p:spPr>
          <a:xfrm>
            <a:off x="838200" y="2041451"/>
            <a:ext cx="10515600" cy="4135512"/>
          </a:xfrm>
        </p:spPr>
        <p:txBody>
          <a:bodyPr vert="horz" lIns="91440" tIns="45720" rIns="91440" bIns="45720" rtlCol="0" anchor="t">
            <a:normAutofit/>
          </a:bodyPr>
          <a:lstStyle/>
          <a:p>
            <a:pPr marL="0" indent="0">
              <a:lnSpc>
                <a:spcPct val="100000"/>
              </a:lnSpc>
              <a:buNone/>
            </a:pPr>
            <a:r>
              <a:rPr lang="en-US" sz="2400">
                <a:cs typeface="Times New Roman"/>
              </a:rPr>
              <a:t>The students took on the fact checking process without any guidance and the lecturer expressed that he was “</a:t>
            </a:r>
            <a:r>
              <a:rPr lang="en-US" sz="2400">
                <a:solidFill>
                  <a:srgbClr val="0070C0"/>
                </a:solidFill>
                <a:cs typeface="Times New Roman"/>
              </a:rPr>
              <a:t>really surprised to have all these checks and balances … without me or without us actually telling them what to do</a:t>
            </a:r>
            <a:r>
              <a:rPr lang="en-US" sz="2400">
                <a:cs typeface="Times New Roman"/>
              </a:rPr>
              <a:t> … they came up with it themselves”.</a:t>
            </a:r>
            <a:endParaRPr lang="en-US" sz="2400"/>
          </a:p>
        </p:txBody>
      </p:sp>
    </p:spTree>
    <p:extLst>
      <p:ext uri="{BB962C8B-B14F-4D97-AF65-F5344CB8AC3E}">
        <p14:creationId xmlns:p14="http://schemas.microsoft.com/office/powerpoint/2010/main" val="22203470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85154-5008-C26C-6465-0587A7AF5CDA}"/>
              </a:ext>
            </a:extLst>
          </p:cNvPr>
          <p:cNvSpPr>
            <a:spLocks noGrp="1"/>
          </p:cNvSpPr>
          <p:nvPr>
            <p:ph type="title"/>
          </p:nvPr>
        </p:nvSpPr>
        <p:spPr>
          <a:xfrm>
            <a:off x="274674" y="99311"/>
            <a:ext cx="10515600" cy="1325563"/>
          </a:xfrm>
        </p:spPr>
        <p:txBody>
          <a:bodyPr/>
          <a:lstStyle/>
          <a:p>
            <a:r>
              <a:rPr lang="en-US">
                <a:solidFill>
                  <a:srgbClr val="0070C0"/>
                </a:solidFill>
              </a:rPr>
              <a:t>Lecturer’s pedagogical style and philosophy</a:t>
            </a:r>
          </a:p>
        </p:txBody>
      </p:sp>
      <p:sp>
        <p:nvSpPr>
          <p:cNvPr id="3" name="Content Placeholder 2">
            <a:extLst>
              <a:ext uri="{FF2B5EF4-FFF2-40B4-BE49-F238E27FC236}">
                <a16:creationId xmlns:a16="http://schemas.microsoft.com/office/drawing/2014/main" id="{28B15BA9-E67D-93BC-56A1-0606A6964C65}"/>
              </a:ext>
            </a:extLst>
          </p:cNvPr>
          <p:cNvSpPr>
            <a:spLocks noGrp="1"/>
          </p:cNvSpPr>
          <p:nvPr>
            <p:ph idx="1"/>
          </p:nvPr>
        </p:nvSpPr>
        <p:spPr>
          <a:xfrm>
            <a:off x="274674" y="1424874"/>
            <a:ext cx="11079126" cy="4752089"/>
          </a:xfrm>
        </p:spPr>
        <p:txBody>
          <a:bodyPr vert="horz" lIns="91440" tIns="45720" rIns="91440" bIns="45720" rtlCol="0" anchor="t">
            <a:normAutofit fontScale="62500" lnSpcReduction="20000"/>
          </a:bodyPr>
          <a:lstStyle/>
          <a:p>
            <a:pPr>
              <a:lnSpc>
                <a:spcPct val="120000"/>
              </a:lnSpc>
            </a:pPr>
            <a:r>
              <a:rPr lang="en-US" sz="3200">
                <a:solidFill>
                  <a:srgbClr val="0070C0"/>
                </a:solidFill>
                <a:cs typeface="Times New Roman"/>
              </a:rPr>
              <a:t>Importance of relinquishing control for students to learn and grow</a:t>
            </a:r>
          </a:p>
          <a:p>
            <a:pPr marL="457200" lvl="1" indent="0">
              <a:lnSpc>
                <a:spcPct val="120000"/>
              </a:lnSpc>
              <a:buNone/>
            </a:pPr>
            <a:r>
              <a:rPr lang="en-US" sz="2600">
                <a:cs typeface="Times New Roman"/>
              </a:rPr>
              <a:t>“You obviously can control and </a:t>
            </a:r>
            <a:r>
              <a:rPr lang="en-US" sz="2600" err="1">
                <a:cs typeface="Times New Roman"/>
              </a:rPr>
              <a:t>standardise</a:t>
            </a:r>
            <a:r>
              <a:rPr lang="en-US" sz="2600">
                <a:cs typeface="Times New Roman"/>
              </a:rPr>
              <a:t>, but if you just leave it open and the process unfolds, I'm always surprised to see I can actually learn a lot more from them [the students] than they do from me.” </a:t>
            </a:r>
          </a:p>
          <a:p>
            <a:pPr>
              <a:lnSpc>
                <a:spcPct val="120000"/>
              </a:lnSpc>
            </a:pPr>
            <a:r>
              <a:rPr lang="en-US" sz="3200">
                <a:solidFill>
                  <a:srgbClr val="0070C0"/>
                </a:solidFill>
                <a:cs typeface="Times New Roman"/>
              </a:rPr>
              <a:t>Importance of ‘finding yourself’ in the learning process</a:t>
            </a:r>
          </a:p>
          <a:p>
            <a:pPr marL="457200" lvl="1" indent="0">
              <a:lnSpc>
                <a:spcPct val="120000"/>
              </a:lnSpc>
              <a:buNone/>
            </a:pPr>
            <a:r>
              <a:rPr lang="en-US">
                <a:cs typeface="Times New Roman"/>
              </a:rPr>
              <a:t>“I think that students can grow their professional attitude when we give the freedom to explore it’ And importantly: it's not always about the actual content, it's more about finding them themselves.</a:t>
            </a:r>
            <a:endParaRPr lang="en-US"/>
          </a:p>
          <a:p>
            <a:pPr>
              <a:lnSpc>
                <a:spcPct val="120000"/>
              </a:lnSpc>
            </a:pPr>
            <a:r>
              <a:rPr lang="en-US" sz="3200">
                <a:solidFill>
                  <a:srgbClr val="0070C0"/>
                </a:solidFill>
                <a:cs typeface="Times New Roman"/>
              </a:rPr>
              <a:t>Open, freeform approach, mindful of the correlation between degrees of freedom students are given in a task and their sense of agency as a co-author (and how they lose agency when you tell them what to do)</a:t>
            </a:r>
          </a:p>
          <a:p>
            <a:pPr marL="457200" lvl="1" indent="0">
              <a:lnSpc>
                <a:spcPct val="120000"/>
              </a:lnSpc>
              <a:buNone/>
            </a:pPr>
            <a:r>
              <a:rPr lang="en-US">
                <a:cs typeface="Times New Roman"/>
              </a:rPr>
              <a:t>“To really have a student move from becoming a participant in a project to actually being a co-creator … you have to almost let them figure it out themselves.”</a:t>
            </a:r>
          </a:p>
          <a:p>
            <a:pPr>
              <a:lnSpc>
                <a:spcPct val="120000"/>
              </a:lnSpc>
            </a:pPr>
            <a:r>
              <a:rPr lang="en-US" sz="3600">
                <a:solidFill>
                  <a:srgbClr val="0070C0"/>
                </a:solidFill>
                <a:cs typeface="Times New Roman"/>
              </a:rPr>
              <a:t>Imperative around </a:t>
            </a:r>
            <a:r>
              <a:rPr lang="en-US" sz="3600" err="1">
                <a:solidFill>
                  <a:srgbClr val="0070C0"/>
                </a:solidFill>
                <a:cs typeface="Times New Roman"/>
              </a:rPr>
              <a:t>localisation</a:t>
            </a:r>
            <a:r>
              <a:rPr lang="en-US" sz="3600">
                <a:solidFill>
                  <a:srgbClr val="0070C0"/>
                </a:solidFill>
                <a:cs typeface="Times New Roman"/>
              </a:rPr>
              <a:t> so that students can see themselves and their lived reality in the content</a:t>
            </a:r>
          </a:p>
          <a:p>
            <a:pPr marL="457200" lvl="1" indent="0">
              <a:lnSpc>
                <a:spcPct val="120000"/>
              </a:lnSpc>
              <a:buNone/>
            </a:pPr>
            <a:r>
              <a:rPr lang="en-US"/>
              <a:t>Global South focus central to ChatGPT prompting process and sourcing images</a:t>
            </a:r>
          </a:p>
          <a:p>
            <a:pPr>
              <a:lnSpc>
                <a:spcPct val="120000"/>
              </a:lnSpc>
            </a:pPr>
            <a:endParaRPr lang="en-US"/>
          </a:p>
        </p:txBody>
      </p:sp>
    </p:spTree>
    <p:extLst>
      <p:ext uri="{BB962C8B-B14F-4D97-AF65-F5344CB8AC3E}">
        <p14:creationId xmlns:p14="http://schemas.microsoft.com/office/powerpoint/2010/main" val="11790095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38D534-154B-6357-375A-370684850A66}"/>
              </a:ext>
            </a:extLst>
          </p:cNvPr>
          <p:cNvSpPr>
            <a:spLocks noGrp="1"/>
          </p:cNvSpPr>
          <p:nvPr>
            <p:ph type="title"/>
          </p:nvPr>
        </p:nvSpPr>
        <p:spPr/>
        <p:txBody>
          <a:bodyPr/>
          <a:lstStyle/>
          <a:p>
            <a:r>
              <a:rPr lang="en-US">
                <a:solidFill>
                  <a:srgbClr val="0070C0"/>
                </a:solidFill>
              </a:rPr>
              <a:t>Challenges experienced by the lecturer</a:t>
            </a:r>
          </a:p>
        </p:txBody>
      </p:sp>
      <p:sp>
        <p:nvSpPr>
          <p:cNvPr id="3" name="Content Placeholder 2">
            <a:extLst>
              <a:ext uri="{FF2B5EF4-FFF2-40B4-BE49-F238E27FC236}">
                <a16:creationId xmlns:a16="http://schemas.microsoft.com/office/drawing/2014/main" id="{C72E0FC2-8DDA-2CE5-4A6A-2D492E40E760}"/>
              </a:ext>
            </a:extLst>
          </p:cNvPr>
          <p:cNvSpPr>
            <a:spLocks noGrp="1"/>
          </p:cNvSpPr>
          <p:nvPr>
            <p:ph idx="1"/>
          </p:nvPr>
        </p:nvSpPr>
        <p:spPr/>
        <p:txBody>
          <a:bodyPr vert="horz" lIns="91440" tIns="45720" rIns="91440" bIns="45720" rtlCol="0" anchor="t">
            <a:normAutofit/>
          </a:bodyPr>
          <a:lstStyle/>
          <a:p>
            <a:pPr>
              <a:spcBef>
                <a:spcPts val="1800"/>
              </a:spcBef>
            </a:pPr>
            <a:r>
              <a:rPr lang="en-US" sz="2000"/>
              <a:t>He felt he was 'winging it’ and would have liked a framework for prompting</a:t>
            </a:r>
          </a:p>
          <a:p>
            <a:pPr>
              <a:spcBef>
                <a:spcPts val="1800"/>
              </a:spcBef>
            </a:pPr>
            <a:r>
              <a:rPr lang="en-US" sz="2000"/>
              <a:t>ChatGPT was a 'double-edged sword’ … although it was much quicker to produce chapters, the quality was not better (he thought it would be...)</a:t>
            </a:r>
          </a:p>
          <a:p>
            <a:pPr>
              <a:spcBef>
                <a:spcPts val="1800"/>
              </a:spcBef>
            </a:pPr>
            <a:r>
              <a:rPr lang="en-US" sz="2000"/>
              <a:t>He was not sure how to assess the student's work – he used the existing SSM rubric and adjusted it to give the most marks for attention to process and engagement with ChatGPT</a:t>
            </a:r>
          </a:p>
        </p:txBody>
      </p:sp>
    </p:spTree>
    <p:extLst>
      <p:ext uri="{BB962C8B-B14F-4D97-AF65-F5344CB8AC3E}">
        <p14:creationId xmlns:p14="http://schemas.microsoft.com/office/powerpoint/2010/main" val="9355676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6" name="Rectangle 25">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Rectangle 35">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07865A0-EE27-516A-5188-3144C7466008}"/>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Game changer</a:t>
            </a:r>
          </a:p>
        </p:txBody>
      </p:sp>
      <p:sp>
        <p:nvSpPr>
          <p:cNvPr id="3" name="Content Placeholder 2">
            <a:extLst>
              <a:ext uri="{FF2B5EF4-FFF2-40B4-BE49-F238E27FC236}">
                <a16:creationId xmlns:a16="http://schemas.microsoft.com/office/drawing/2014/main" id="{6E296C83-2B22-0ED4-23C3-B824D7CE33C2}"/>
              </a:ext>
            </a:extLst>
          </p:cNvPr>
          <p:cNvSpPr>
            <a:spLocks noGrp="1"/>
          </p:cNvSpPr>
          <p:nvPr>
            <p:ph idx="1"/>
          </p:nvPr>
        </p:nvSpPr>
        <p:spPr>
          <a:xfrm>
            <a:off x="4810259" y="649480"/>
            <a:ext cx="6555347" cy="5546047"/>
          </a:xfrm>
        </p:spPr>
        <p:txBody>
          <a:bodyPr vert="horz" lIns="91440" tIns="45720" rIns="91440" bIns="45720" rtlCol="0" anchor="ctr">
            <a:normAutofit/>
          </a:bodyPr>
          <a:lstStyle/>
          <a:p>
            <a:pPr marL="0" indent="0">
              <a:buNone/>
            </a:pPr>
            <a:r>
              <a:rPr lang="en-US" sz="2000">
                <a:cs typeface="Times New Roman"/>
              </a:rPr>
              <a:t>ChatGPT has the potential to be the game changer needed to help</a:t>
            </a:r>
            <a:r>
              <a:rPr lang="en-US" sz="2000" b="1">
                <a:cs typeface="Times New Roman"/>
              </a:rPr>
              <a:t> </a:t>
            </a:r>
            <a:r>
              <a:rPr lang="en-US" sz="2000">
                <a:solidFill>
                  <a:srgbClr val="0070C0"/>
                </a:solidFill>
                <a:cs typeface="Times New Roman"/>
              </a:rPr>
              <a:t>boost OER production in the Global South </a:t>
            </a:r>
            <a:r>
              <a:rPr lang="en-US" sz="2000">
                <a:cs typeface="Times New Roman"/>
              </a:rPr>
              <a:t>and facilitate </a:t>
            </a:r>
            <a:r>
              <a:rPr lang="en-US" sz="2000">
                <a:solidFill>
                  <a:srgbClr val="0070C0"/>
                </a:solidFill>
                <a:cs typeface="Times New Roman"/>
              </a:rPr>
              <a:t>better epistemic representation</a:t>
            </a:r>
            <a:r>
              <a:rPr lang="en-US" sz="2000">
                <a:cs typeface="Times New Roman"/>
              </a:rPr>
              <a:t>. </a:t>
            </a:r>
          </a:p>
          <a:p>
            <a:pPr marL="0" indent="0">
              <a:buNone/>
            </a:pPr>
            <a:endParaRPr lang="en-US" sz="2000">
              <a:cs typeface="Times New Roman"/>
            </a:endParaRPr>
          </a:p>
          <a:p>
            <a:pPr marL="0" indent="0">
              <a:buNone/>
            </a:pPr>
            <a:r>
              <a:rPr lang="en-US" sz="2000">
                <a:cs typeface="Times New Roman"/>
              </a:rPr>
              <a:t>It provided a unique opportunity for the lecturer to create new open textbook chapters in orthopaedic surgery, </a:t>
            </a:r>
            <a:r>
              <a:rPr lang="en-US" sz="2000">
                <a:solidFill>
                  <a:srgbClr val="0070C0"/>
                </a:solidFill>
                <a:cs typeface="Times New Roman"/>
              </a:rPr>
              <a:t>authored by students with guidance and review by local experts</a:t>
            </a:r>
            <a:r>
              <a:rPr lang="en-US" sz="2000">
                <a:cs typeface="Times New Roman"/>
              </a:rPr>
              <a:t>. These chapters include </a:t>
            </a:r>
            <a:r>
              <a:rPr lang="en-US" sz="2000">
                <a:solidFill>
                  <a:srgbClr val="0070C0"/>
                </a:solidFill>
                <a:cs typeface="Times New Roman"/>
              </a:rPr>
              <a:t>relevant local content and images. </a:t>
            </a:r>
          </a:p>
          <a:p>
            <a:pPr marL="0" indent="0">
              <a:buNone/>
            </a:pPr>
            <a:r>
              <a:rPr lang="en-US" sz="2000">
                <a:cs typeface="Times New Roman"/>
              </a:rPr>
              <a:t>This case study is a meaningful example of </a:t>
            </a:r>
            <a:r>
              <a:rPr lang="en-US" sz="2000">
                <a:solidFill>
                  <a:srgbClr val="0070C0"/>
                </a:solidFill>
                <a:cs typeface="Times New Roman"/>
              </a:rPr>
              <a:t>enabling student’s epistemic access through using their voices to author texts that are accessible and make sense to them.</a:t>
            </a:r>
            <a:r>
              <a:rPr lang="en-US" sz="2000">
                <a:cs typeface="Times New Roman"/>
              </a:rPr>
              <a:t> </a:t>
            </a:r>
          </a:p>
          <a:p>
            <a:pPr marL="0" indent="0">
              <a:buNone/>
            </a:pPr>
            <a:r>
              <a:rPr lang="en-US" sz="2000">
                <a:cs typeface="Times New Roman"/>
              </a:rPr>
              <a:t>A real advantage was the </a:t>
            </a:r>
            <a:r>
              <a:rPr lang="en-US" sz="2000">
                <a:solidFill>
                  <a:srgbClr val="0070C0"/>
                </a:solidFill>
                <a:cs typeface="Times New Roman"/>
              </a:rPr>
              <a:t>speed</a:t>
            </a:r>
            <a:r>
              <a:rPr lang="en-US" sz="2000">
                <a:cs typeface="Times New Roman"/>
              </a:rPr>
              <a:t> at which first drafts of chapters could be created.</a:t>
            </a:r>
            <a:endParaRPr lang="en-US" sz="2000"/>
          </a:p>
        </p:txBody>
      </p:sp>
    </p:spTree>
    <p:extLst>
      <p:ext uri="{BB962C8B-B14F-4D97-AF65-F5344CB8AC3E}">
        <p14:creationId xmlns:p14="http://schemas.microsoft.com/office/powerpoint/2010/main" val="12155608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76179-B737-F8C1-034B-27A6717239EB}"/>
              </a:ext>
            </a:extLst>
          </p:cNvPr>
          <p:cNvSpPr>
            <a:spLocks noGrp="1"/>
          </p:cNvSpPr>
          <p:nvPr>
            <p:ph type="title"/>
          </p:nvPr>
        </p:nvSpPr>
        <p:spPr>
          <a:xfrm>
            <a:off x="838200" y="801060"/>
            <a:ext cx="10515600" cy="1325563"/>
          </a:xfrm>
        </p:spPr>
        <p:txBody>
          <a:bodyPr>
            <a:normAutofit fontScale="90000"/>
          </a:bodyPr>
          <a:lstStyle/>
          <a:p>
            <a:r>
              <a:rPr lang="en-US">
                <a:solidFill>
                  <a:srgbClr val="0070C0"/>
                </a:solidFill>
              </a:rPr>
              <a:t>Ongoing research agenda: Exploring a way forward in student co-creation in terms of process, content and publication</a:t>
            </a:r>
          </a:p>
        </p:txBody>
      </p:sp>
      <p:sp>
        <p:nvSpPr>
          <p:cNvPr id="3" name="Content Placeholder 2">
            <a:extLst>
              <a:ext uri="{FF2B5EF4-FFF2-40B4-BE49-F238E27FC236}">
                <a16:creationId xmlns:a16="http://schemas.microsoft.com/office/drawing/2014/main" id="{CC66DA15-AC7B-A56C-5020-3605DF6B1F3D}"/>
              </a:ext>
            </a:extLst>
          </p:cNvPr>
          <p:cNvSpPr>
            <a:spLocks noGrp="1"/>
          </p:cNvSpPr>
          <p:nvPr>
            <p:ph idx="1"/>
          </p:nvPr>
        </p:nvSpPr>
        <p:spPr>
          <a:xfrm>
            <a:off x="838200" y="2551813"/>
            <a:ext cx="10515600" cy="3625149"/>
          </a:xfrm>
        </p:spPr>
        <p:txBody>
          <a:bodyPr vert="horz" lIns="91440" tIns="45720" rIns="91440" bIns="45720" rtlCol="0" anchor="t">
            <a:normAutofit/>
          </a:bodyPr>
          <a:lstStyle/>
          <a:p>
            <a:pPr>
              <a:lnSpc>
                <a:spcPct val="100000"/>
              </a:lnSpc>
              <a:spcBef>
                <a:spcPts val="1200"/>
              </a:spcBef>
            </a:pPr>
            <a:r>
              <a:rPr lang="en-US" sz="2000"/>
              <a:t>More projects with student co-creation in various roles to create open textbooks and other open educational resources</a:t>
            </a:r>
          </a:p>
          <a:p>
            <a:pPr>
              <a:lnSpc>
                <a:spcPct val="100000"/>
              </a:lnSpc>
              <a:spcBef>
                <a:spcPts val="1200"/>
              </a:spcBef>
            </a:pPr>
            <a:r>
              <a:rPr lang="en-US" sz="2000"/>
              <a:t>Student agency to build ownership of knowledge and sense of belonging</a:t>
            </a:r>
          </a:p>
          <a:p>
            <a:pPr>
              <a:lnSpc>
                <a:spcPct val="100000"/>
              </a:lnSpc>
              <a:spcBef>
                <a:spcPts val="1200"/>
              </a:spcBef>
            </a:pPr>
            <a:r>
              <a:rPr lang="en-US" sz="2000">
                <a:ea typeface="+mn-lt"/>
                <a:cs typeface="+mn-lt"/>
              </a:rPr>
              <a:t>Students embraced the idea of publication</a:t>
            </a:r>
            <a:endParaRPr lang="en-US" sz="2000"/>
          </a:p>
          <a:p>
            <a:pPr>
              <a:lnSpc>
                <a:spcPct val="100000"/>
              </a:lnSpc>
              <a:spcBef>
                <a:spcPts val="1200"/>
              </a:spcBef>
            </a:pPr>
            <a:r>
              <a:rPr lang="en-US" sz="2000"/>
              <a:t>Institutional support: CILT, DVC Teaching &amp; Learning</a:t>
            </a:r>
          </a:p>
          <a:p>
            <a:pPr>
              <a:lnSpc>
                <a:spcPct val="100000"/>
              </a:lnSpc>
              <a:spcBef>
                <a:spcPts val="1200"/>
              </a:spcBef>
            </a:pPr>
            <a:r>
              <a:rPr lang="en-US" sz="2000"/>
              <a:t>Reward? Grants? More research? UCT as a leader?</a:t>
            </a:r>
            <a:endParaRPr lang="en-US"/>
          </a:p>
        </p:txBody>
      </p:sp>
    </p:spTree>
    <p:extLst>
      <p:ext uri="{BB962C8B-B14F-4D97-AF65-F5344CB8AC3E}">
        <p14:creationId xmlns:p14="http://schemas.microsoft.com/office/powerpoint/2010/main" val="34997638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A6BCD-5EA6-2DCB-8F4A-8DB686FA0C73}"/>
              </a:ext>
            </a:extLst>
          </p:cNvPr>
          <p:cNvSpPr>
            <a:spLocks noGrp="1"/>
          </p:cNvSpPr>
          <p:nvPr>
            <p:ph type="title"/>
          </p:nvPr>
        </p:nvSpPr>
        <p:spPr/>
        <p:txBody>
          <a:bodyPr/>
          <a:lstStyle/>
          <a:p>
            <a:endParaRPr lang="en-ZA"/>
          </a:p>
        </p:txBody>
      </p:sp>
      <p:pic>
        <p:nvPicPr>
          <p:cNvPr id="5" name="Content Placeholder 4" descr="A person looking at a graph&#10;&#10;Description automatically generated">
            <a:extLst>
              <a:ext uri="{FF2B5EF4-FFF2-40B4-BE49-F238E27FC236}">
                <a16:creationId xmlns:a16="http://schemas.microsoft.com/office/drawing/2014/main" id="{FB82A4E7-A122-3276-C960-6EFDB696389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65125"/>
            <a:ext cx="12057134" cy="5436412"/>
          </a:xfrm>
        </p:spPr>
      </p:pic>
      <p:sp>
        <p:nvSpPr>
          <p:cNvPr id="6" name="TextBox 5">
            <a:extLst>
              <a:ext uri="{FF2B5EF4-FFF2-40B4-BE49-F238E27FC236}">
                <a16:creationId xmlns:a16="http://schemas.microsoft.com/office/drawing/2014/main" id="{88F524E5-0276-91DC-7A9B-1CCBC6875F81}"/>
              </a:ext>
            </a:extLst>
          </p:cNvPr>
          <p:cNvSpPr txBox="1"/>
          <p:nvPr/>
        </p:nvSpPr>
        <p:spPr>
          <a:xfrm>
            <a:off x="134866" y="6018028"/>
            <a:ext cx="8105367" cy="584775"/>
          </a:xfrm>
          <a:prstGeom prst="rect">
            <a:avLst/>
          </a:prstGeom>
          <a:noFill/>
        </p:spPr>
        <p:txBody>
          <a:bodyPr wrap="square" rtlCol="0">
            <a:spAutoFit/>
          </a:bodyPr>
          <a:lstStyle/>
          <a:p>
            <a:r>
              <a:rPr lang="en-ZA" sz="1600">
                <a:hlinkClick r:id="rId3"/>
              </a:rPr>
              <a:t>https://www.news.uct.ac.za/article/-2024-02-20-uct-study-empowers-medical-students-through-ai-and-open-educational-resources</a:t>
            </a:r>
            <a:r>
              <a:rPr lang="en-ZA" sz="1600"/>
              <a:t> </a:t>
            </a:r>
          </a:p>
        </p:txBody>
      </p:sp>
    </p:spTree>
    <p:extLst>
      <p:ext uri="{BB962C8B-B14F-4D97-AF65-F5344CB8AC3E}">
        <p14:creationId xmlns:p14="http://schemas.microsoft.com/office/powerpoint/2010/main" val="2794512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45"/>
          <p:cNvSpPr txBox="1">
            <a:spLocks noGrp="1"/>
          </p:cNvSpPr>
          <p:nvPr>
            <p:ph type="title"/>
          </p:nvPr>
        </p:nvSpPr>
        <p:spPr>
          <a:xfrm>
            <a:off x="628651" y="273844"/>
            <a:ext cx="7886800" cy="994400"/>
          </a:xfrm>
          <a:prstGeom prst="rect">
            <a:avLst/>
          </a:prstGeom>
          <a:noFill/>
          <a:ln>
            <a:noFill/>
          </a:ln>
        </p:spPr>
        <p:txBody>
          <a:bodyPr spcFirstLastPara="1" vert="horz" wrap="square" lIns="91433" tIns="45700" rIns="91433" bIns="45700" rtlCol="0"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nSpc>
                <a:spcPct val="100000"/>
              </a:lnSpc>
              <a:spcBef>
                <a:spcPts val="1067"/>
              </a:spcBef>
              <a:buClr>
                <a:schemeClr val="lt1"/>
              </a:buClr>
              <a:buSzPct val="100000"/>
            </a:pPr>
            <a:r>
              <a:rPr lang="en" sz="3200" b="1">
                <a:solidFill>
                  <a:schemeClr val="lt1"/>
                </a:solidFill>
              </a:rPr>
              <a:t>Disclaimer</a:t>
            </a:r>
            <a:endParaRPr sz="3200">
              <a:solidFill>
                <a:schemeClr val="lt1"/>
              </a:solidFill>
            </a:endParaRPr>
          </a:p>
          <a:p>
            <a:pPr>
              <a:spcBef>
                <a:spcPts val="2133"/>
              </a:spcBef>
              <a:buClr>
                <a:schemeClr val="dk1"/>
              </a:buClr>
              <a:buSzPct val="117857"/>
            </a:pPr>
            <a:endParaRPr/>
          </a:p>
        </p:txBody>
      </p:sp>
      <p:sp>
        <p:nvSpPr>
          <p:cNvPr id="283" name="Google Shape;283;p45"/>
          <p:cNvSpPr txBox="1">
            <a:spLocks noGrp="1"/>
          </p:cNvSpPr>
          <p:nvPr>
            <p:ph type="body" idx="1"/>
          </p:nvPr>
        </p:nvSpPr>
        <p:spPr>
          <a:xfrm>
            <a:off x="742122" y="1685675"/>
            <a:ext cx="4346713" cy="689303"/>
          </a:xfrm>
          <a:prstGeom prst="rect">
            <a:avLst/>
          </a:prstGeom>
          <a:noFill/>
          <a:ln>
            <a:noFill/>
          </a:ln>
        </p:spPr>
        <p:txBody>
          <a:bodyPr spcFirstLastPara="1" vert="horz" wrap="square" lIns="91433" tIns="45700" rIns="91433" bIns="45700" rtlCol="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indent="0">
              <a:lnSpc>
                <a:spcPct val="115000"/>
              </a:lnSpc>
              <a:spcBef>
                <a:spcPts val="1067"/>
              </a:spcBef>
              <a:buClr>
                <a:schemeClr val="dk1"/>
              </a:buClr>
              <a:buSzPts val="1400"/>
              <a:buNone/>
            </a:pPr>
            <a:r>
              <a:rPr lang="en-US" sz="2133">
                <a:solidFill>
                  <a:schemeClr val="dk1"/>
                </a:solidFill>
                <a:latin typeface="+mn-lt"/>
              </a:rPr>
              <a:t>Initiated as a three-year (2018–2021) research, advocacy and implementation project funded by the Canadian IDRC, following in wake of Research on Open Educational Resources for Development (ROER4D) and other CILT open education initiatives. </a:t>
            </a:r>
          </a:p>
          <a:p>
            <a:pPr marL="0" indent="0">
              <a:lnSpc>
                <a:spcPct val="115000"/>
              </a:lnSpc>
              <a:spcBef>
                <a:spcPts val="1067"/>
              </a:spcBef>
              <a:buClr>
                <a:schemeClr val="dk1"/>
              </a:buClr>
              <a:buSzPts val="1400"/>
              <a:buNone/>
            </a:pPr>
            <a:r>
              <a:rPr lang="en-US" sz="2133">
                <a:solidFill>
                  <a:schemeClr val="dk1"/>
                </a:solidFill>
                <a:latin typeface="+mn-lt"/>
              </a:rPr>
              <a:t>Now an institutionally funded initiative.</a:t>
            </a:r>
          </a:p>
        </p:txBody>
      </p:sp>
      <p:sp>
        <p:nvSpPr>
          <p:cNvPr id="288" name="Google Shape;288;p45"/>
          <p:cNvSpPr txBox="1"/>
          <p:nvPr/>
        </p:nvSpPr>
        <p:spPr>
          <a:xfrm>
            <a:off x="9614972" y="2139626"/>
            <a:ext cx="2076019" cy="2369839"/>
          </a:xfrm>
          <a:prstGeom prst="rect">
            <a:avLst/>
          </a:prstGeom>
          <a:noFill/>
          <a:ln>
            <a:noFill/>
          </a:ln>
        </p:spPr>
        <p:txBody>
          <a:bodyPr spcFirstLastPara="1" wrap="square" lIns="121900" tIns="121900" rIns="121900" bIns="12190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buClr>
                <a:srgbClr val="000000"/>
              </a:buClr>
              <a:buSzPts val="1200"/>
            </a:pPr>
            <a:r>
              <a:rPr lang="en" sz="1600" b="1">
                <a:solidFill>
                  <a:schemeClr val="dk1"/>
                </a:solidFill>
                <a:latin typeface="Calibri"/>
                <a:ea typeface="Calibri"/>
                <a:cs typeface="Calibri"/>
                <a:sym typeface="Calibri"/>
              </a:rPr>
              <a:t>Glenda Cox</a:t>
            </a:r>
            <a:r>
              <a:rPr lang="en" sz="1600">
                <a:solidFill>
                  <a:schemeClr val="dk1"/>
                </a:solidFill>
                <a:latin typeface="Calibri"/>
                <a:ea typeface="Calibri"/>
                <a:cs typeface="Calibri"/>
                <a:sym typeface="Calibri"/>
              </a:rPr>
              <a:t> </a:t>
            </a:r>
          </a:p>
          <a:p>
            <a:pPr>
              <a:buClr>
                <a:srgbClr val="000000"/>
              </a:buClr>
              <a:buSzPts val="1200"/>
            </a:pPr>
            <a:r>
              <a:rPr lang="en" sz="1600">
                <a:solidFill>
                  <a:schemeClr val="dk1"/>
                </a:solidFill>
                <a:latin typeface="Calibri"/>
                <a:ea typeface="Calibri"/>
                <a:cs typeface="Calibri"/>
                <a:sym typeface="Calibri"/>
              </a:rPr>
              <a:t>Principal Investigator</a:t>
            </a:r>
            <a:endParaRPr lang="en" sz="1600" b="1">
              <a:solidFill>
                <a:schemeClr val="dk1"/>
              </a:solidFill>
              <a:latin typeface="Calibri"/>
              <a:ea typeface="Calibri"/>
              <a:cs typeface="Calibri"/>
              <a:sym typeface="Calibri"/>
            </a:endParaRPr>
          </a:p>
          <a:p>
            <a:pPr>
              <a:spcBef>
                <a:spcPts val="600"/>
              </a:spcBef>
              <a:buSzPts val="1200"/>
            </a:pPr>
            <a:r>
              <a:rPr lang="en" sz="1600" b="1">
                <a:solidFill>
                  <a:schemeClr val="dk1"/>
                </a:solidFill>
                <a:latin typeface="Calibri"/>
                <a:ea typeface="Calibri"/>
                <a:cs typeface="Calibri"/>
                <a:sym typeface="Calibri"/>
              </a:rPr>
              <a:t>Michelle Willmers </a:t>
            </a:r>
            <a:r>
              <a:rPr lang="en" sz="1600">
                <a:solidFill>
                  <a:schemeClr val="dk1"/>
                </a:solidFill>
                <a:latin typeface="Calibri"/>
                <a:ea typeface="Calibri"/>
                <a:cs typeface="Calibri"/>
                <a:sym typeface="Calibri"/>
              </a:rPr>
              <a:t>Publishing &amp; Implementation Manager </a:t>
            </a:r>
            <a:endParaRPr lang="en" sz="1600" b="1">
              <a:solidFill>
                <a:schemeClr val="dk1"/>
              </a:solidFill>
              <a:latin typeface="Calibri"/>
              <a:ea typeface="Calibri"/>
              <a:cs typeface="Calibri"/>
              <a:sym typeface="Calibri"/>
            </a:endParaRPr>
          </a:p>
          <a:p>
            <a:pPr>
              <a:spcBef>
                <a:spcPts val="600"/>
              </a:spcBef>
              <a:buSzPts val="1200"/>
            </a:pPr>
            <a:r>
              <a:rPr lang="en-ZA" sz="1600" b="1">
                <a:solidFill>
                  <a:schemeClr val="dk1"/>
                </a:solidFill>
                <a:latin typeface="Calibri"/>
                <a:ea typeface="Calibri"/>
                <a:cs typeface="Calibri"/>
                <a:sym typeface="Calibri"/>
              </a:rPr>
              <a:t>Bianca Masuku</a:t>
            </a:r>
            <a:r>
              <a:rPr lang="en-ZA" sz="1600">
                <a:solidFill>
                  <a:schemeClr val="dk1"/>
                </a:solidFill>
                <a:latin typeface="Calibri"/>
                <a:ea typeface="Calibri"/>
                <a:cs typeface="Calibri"/>
                <a:sym typeface="Calibri"/>
              </a:rPr>
              <a:t> Researcher</a:t>
            </a:r>
          </a:p>
        </p:txBody>
      </p:sp>
      <p:pic>
        <p:nvPicPr>
          <p:cNvPr id="3" name="Picture 2" descr="A few women sitting at a table&#10;&#10;Description automatically generated with low confidence">
            <a:extLst>
              <a:ext uri="{FF2B5EF4-FFF2-40B4-BE49-F238E27FC236}">
                <a16:creationId xmlns:a16="http://schemas.microsoft.com/office/drawing/2014/main" id="{F11C8FBB-5E50-87DD-F099-29269D8793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8012" y="1908691"/>
            <a:ext cx="4487157" cy="2988132"/>
          </a:xfrm>
          <a:prstGeom prst="rect">
            <a:avLst/>
          </a:prstGeom>
          <a:ln w="28575">
            <a:solidFill>
              <a:schemeClr val="tx1"/>
            </a:solidFill>
          </a:ln>
          <a:effectLst>
            <a:softEdge rad="12700"/>
          </a:effectLst>
        </p:spPr>
      </p:pic>
      <p:sp>
        <p:nvSpPr>
          <p:cNvPr id="5" name="Title 4">
            <a:extLst>
              <a:ext uri="{FF2B5EF4-FFF2-40B4-BE49-F238E27FC236}">
                <a16:creationId xmlns:a16="http://schemas.microsoft.com/office/drawing/2014/main" id="{001FC02D-AFCA-1808-BCCF-980E265D49E9}"/>
              </a:ext>
            </a:extLst>
          </p:cNvPr>
          <p:cNvSpPr>
            <a:spLocks noGrp="1"/>
          </p:cNvSpPr>
          <p:nvPr>
            <p:ph type="title"/>
          </p:nvPr>
        </p:nvSpPr>
        <p:spPr>
          <a:xfrm>
            <a:off x="628651" y="142957"/>
            <a:ext cx="11192448" cy="1325563"/>
          </a:xfr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en-ZA" sz="4000">
                <a:solidFill>
                  <a:srgbClr val="0070C0"/>
                </a:solidFill>
                <a:latin typeface="+mj-lt"/>
                <a:cs typeface="Arial" panose="020B0604020202020204" pitchFamily="34" charset="0"/>
              </a:rPr>
              <a:t>Digital Open Textbooks for Development (DOT4D)</a:t>
            </a:r>
          </a:p>
        </p:txBody>
      </p:sp>
      <p:pic>
        <p:nvPicPr>
          <p:cNvPr id="4" name="Picture 3" descr="A picture containing text, font, screenshot, white&#10;&#10;Description automatically generated">
            <a:extLst>
              <a:ext uri="{FF2B5EF4-FFF2-40B4-BE49-F238E27FC236}">
                <a16:creationId xmlns:a16="http://schemas.microsoft.com/office/drawing/2014/main" id="{9869A992-1D81-EE30-7085-8CA147F06358}"/>
              </a:ext>
            </a:extLst>
          </p:cNvPr>
          <p:cNvPicPr>
            <a:picLocks noChangeAspect="1"/>
          </p:cNvPicPr>
          <p:nvPr/>
        </p:nvPicPr>
        <p:blipFill>
          <a:blip r:embed="rId4"/>
          <a:stretch>
            <a:fillRect/>
          </a:stretch>
        </p:blipFill>
        <p:spPr>
          <a:xfrm>
            <a:off x="5555974" y="5364447"/>
            <a:ext cx="6135017" cy="1103373"/>
          </a:xfrm>
          <a:prstGeom prst="rect">
            <a:avLst/>
          </a:prstGeom>
          <a:ln>
            <a:solidFill>
              <a:srgbClr val="33CCCC"/>
            </a:solidFill>
          </a:ln>
        </p:spPr>
      </p:pic>
      <p:pic>
        <p:nvPicPr>
          <p:cNvPr id="292" name="Google Shape;292;p45"/>
          <p:cNvPicPr preferRelativeResize="0"/>
          <p:nvPr/>
        </p:nvPicPr>
        <p:blipFill rotWithShape="1">
          <a:blip r:embed="rId5">
            <a:alphaModFix/>
          </a:blip>
          <a:srcRect/>
          <a:stretch/>
        </p:blipFill>
        <p:spPr>
          <a:xfrm>
            <a:off x="9844624" y="4823201"/>
            <a:ext cx="1846367" cy="1272489"/>
          </a:xfrm>
          <a:prstGeom prst="rect">
            <a:avLst/>
          </a:prstGeom>
          <a:noFill/>
          <a:ln>
            <a:noFill/>
          </a:ln>
        </p:spPr>
      </p:pic>
    </p:spTree>
    <p:extLst>
      <p:ext uri="{BB962C8B-B14F-4D97-AF65-F5344CB8AC3E}">
        <p14:creationId xmlns:p14="http://schemas.microsoft.com/office/powerpoint/2010/main" val="2174020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50" name="Google Shape;150;p5"/>
          <p:cNvSpPr txBox="1"/>
          <p:nvPr/>
        </p:nvSpPr>
        <p:spPr>
          <a:xfrm>
            <a:off x="490224" y="349847"/>
            <a:ext cx="10784227" cy="646290"/>
          </a:xfrm>
          <a:prstGeom prst="rect">
            <a:avLst/>
          </a:prstGeom>
          <a:noFill/>
          <a:ln>
            <a:noFill/>
          </a:ln>
        </p:spPr>
        <p:txBody>
          <a:bodyPr spcFirstLastPara="1" wrap="square" lIns="91400" tIns="45700" rIns="91400" bIns="4570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defTabSz="914377">
              <a:lnSpc>
                <a:spcPct val="90000"/>
              </a:lnSpc>
              <a:spcBef>
                <a:spcPct val="0"/>
              </a:spcBef>
            </a:pPr>
            <a:r>
              <a:rPr lang="en-ZA" sz="4000" kern="1200">
                <a:solidFill>
                  <a:srgbClr val="0070C0"/>
                </a:solidFill>
                <a:latin typeface="Aptos Display"/>
                <a:ea typeface="+mj-ea"/>
                <a:cs typeface="Calibri Light"/>
                <a:sym typeface="Calibri"/>
              </a:rPr>
              <a:t>16 years of open education at UCT (</a:t>
            </a:r>
            <a:r>
              <a:rPr lang="en-ZA" sz="4000">
                <a:solidFill>
                  <a:srgbClr val="0070C0"/>
                </a:solidFill>
                <a:latin typeface="Aptos Display"/>
                <a:ea typeface="+mj-ea"/>
                <a:cs typeface="Calibri Light"/>
                <a:sym typeface="Calibri"/>
              </a:rPr>
              <a:t>2007–2024</a:t>
            </a:r>
            <a:r>
              <a:rPr lang="en-ZA" sz="4000" kern="1200">
                <a:solidFill>
                  <a:srgbClr val="0070C0"/>
                </a:solidFill>
                <a:latin typeface="Aptos Display"/>
                <a:ea typeface="+mj-ea"/>
                <a:cs typeface="Calibri Light"/>
                <a:sym typeface="Calibri"/>
              </a:rPr>
              <a:t>) </a:t>
            </a:r>
          </a:p>
        </p:txBody>
      </p:sp>
      <p:sp>
        <p:nvSpPr>
          <p:cNvPr id="169" name="Google Shape;169;p5" descr="ttp://openuct.uct.ac.za/sites/default/files/SCAP%20Logo%20Final.png"/>
          <p:cNvSpPr/>
          <p:nvPr/>
        </p:nvSpPr>
        <p:spPr>
          <a:xfrm>
            <a:off x="1638300" y="152400"/>
            <a:ext cx="5671200" cy="5553200"/>
          </a:xfrm>
          <a:prstGeom prst="rect">
            <a:avLst/>
          </a:prstGeom>
          <a:noFill/>
          <a:ln>
            <a:noFill/>
          </a:ln>
        </p:spPr>
        <p:txBody>
          <a:bodyPr spcFirstLastPara="1" wrap="square" lIns="91400" tIns="45700" rIns="914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l" rtl="0">
              <a:lnSpc>
                <a:spcPct val="10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pic>
        <p:nvPicPr>
          <p:cNvPr id="2" name="Google Shape;157;p5" descr="ttp://open.uct.ac.za/bitstream/handle/11427/6654/oslogo.jpg?sequence=4">
            <a:extLst>
              <a:ext uri="{FF2B5EF4-FFF2-40B4-BE49-F238E27FC236}">
                <a16:creationId xmlns:a16="http://schemas.microsoft.com/office/drawing/2014/main" id="{F913F388-98A9-2269-3814-7C58E8DC6C7F}"/>
              </a:ext>
            </a:extLst>
          </p:cNvPr>
          <p:cNvPicPr preferRelativeResize="0"/>
          <p:nvPr/>
        </p:nvPicPr>
        <p:blipFill rotWithShape="1">
          <a:blip r:embed="rId3">
            <a:alphaModFix/>
          </a:blip>
          <a:srcRect/>
          <a:stretch/>
        </p:blipFill>
        <p:spPr>
          <a:xfrm>
            <a:off x="943967" y="1627787"/>
            <a:ext cx="1500188" cy="1238251"/>
          </a:xfrm>
          <a:prstGeom prst="rect">
            <a:avLst/>
          </a:prstGeom>
          <a:noFill/>
          <a:ln>
            <a:noFill/>
          </a:ln>
        </p:spPr>
      </p:pic>
      <p:pic>
        <p:nvPicPr>
          <p:cNvPr id="3" name="Google Shape;170;p5" descr="ttps://uomnews.files.wordpress.com/2011/10/scap.jpg">
            <a:extLst>
              <a:ext uri="{FF2B5EF4-FFF2-40B4-BE49-F238E27FC236}">
                <a16:creationId xmlns:a16="http://schemas.microsoft.com/office/drawing/2014/main" id="{EE47749F-02A7-9116-8980-3245CC16D490}"/>
              </a:ext>
            </a:extLst>
          </p:cNvPr>
          <p:cNvPicPr preferRelativeResize="0"/>
          <p:nvPr/>
        </p:nvPicPr>
        <p:blipFill rotWithShape="1">
          <a:blip r:embed="rId4">
            <a:alphaModFix/>
          </a:blip>
          <a:srcRect/>
          <a:stretch/>
        </p:blipFill>
        <p:spPr>
          <a:xfrm>
            <a:off x="651649" y="3109114"/>
            <a:ext cx="2252044" cy="1524181"/>
          </a:xfrm>
          <a:prstGeom prst="rect">
            <a:avLst/>
          </a:prstGeom>
          <a:noFill/>
          <a:ln w="9525" cap="flat" cmpd="sng">
            <a:solidFill>
              <a:srgbClr val="C55A11"/>
            </a:solidFill>
            <a:prstDash val="solid"/>
            <a:round/>
            <a:headEnd type="none" w="sm" len="sm"/>
            <a:tailEnd type="none" w="sm" len="sm"/>
          </a:ln>
        </p:spPr>
      </p:pic>
      <p:pic>
        <p:nvPicPr>
          <p:cNvPr id="4" name="Google Shape;171;p5" descr="ttp://www.opendataresearch.org/sites/default/files/open_UCT.png">
            <a:extLst>
              <a:ext uri="{FF2B5EF4-FFF2-40B4-BE49-F238E27FC236}">
                <a16:creationId xmlns:a16="http://schemas.microsoft.com/office/drawing/2014/main" id="{855FA02C-7E1D-98FD-8B1E-7BEEF6B6B5D6}"/>
              </a:ext>
            </a:extLst>
          </p:cNvPr>
          <p:cNvPicPr preferRelativeResize="0"/>
          <p:nvPr/>
        </p:nvPicPr>
        <p:blipFill rotWithShape="1">
          <a:blip r:embed="rId5">
            <a:alphaModFix/>
          </a:blip>
          <a:srcRect t="49400" b="9554"/>
          <a:stretch/>
        </p:blipFill>
        <p:spPr>
          <a:xfrm>
            <a:off x="7370608" y="1069413"/>
            <a:ext cx="4733163" cy="1529943"/>
          </a:xfrm>
          <a:prstGeom prst="rect">
            <a:avLst/>
          </a:prstGeom>
          <a:noFill/>
          <a:ln>
            <a:noFill/>
          </a:ln>
        </p:spPr>
      </p:pic>
      <p:sp>
        <p:nvSpPr>
          <p:cNvPr id="5" name="Google Shape;172;p5">
            <a:extLst>
              <a:ext uri="{FF2B5EF4-FFF2-40B4-BE49-F238E27FC236}">
                <a16:creationId xmlns:a16="http://schemas.microsoft.com/office/drawing/2014/main" id="{57D07EC3-1C96-5FCD-3ACE-EE4F227F9B0D}"/>
              </a:ext>
            </a:extLst>
          </p:cNvPr>
          <p:cNvSpPr/>
          <p:nvPr/>
        </p:nvSpPr>
        <p:spPr>
          <a:xfrm>
            <a:off x="5354010" y="3118016"/>
            <a:ext cx="1966212" cy="1184779"/>
          </a:xfrm>
          <a:prstGeom prst="roundRect">
            <a:avLst>
              <a:gd name="adj" fmla="val 16667"/>
            </a:avLst>
          </a:prstGeom>
          <a:solidFill>
            <a:schemeClr val="lt1"/>
          </a:solidFill>
          <a:ln w="12700" cap="flat" cmpd="sng">
            <a:solidFill>
              <a:schemeClr val="accent1"/>
            </a:solidFill>
            <a:prstDash val="solid"/>
            <a:miter lim="800000"/>
            <a:headEnd type="none" w="sm" len="sm"/>
            <a:tailEnd type="none" w="sm" len="sm"/>
          </a:ln>
        </p:spPr>
        <p:txBody>
          <a:bodyPr spcFirstLastPara="1" wrap="square" lIns="91400" tIns="45700" rIns="914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None/>
            </a:pPr>
            <a:r>
              <a:rPr lang="en" sz="1600" b="1" i="0" u="none" strike="noStrike" cap="none">
                <a:solidFill>
                  <a:schemeClr val="dk1"/>
                </a:solidFill>
                <a:latin typeface="Arial" panose="020B0604020202020204" pitchFamily="34" charset="0"/>
                <a:ea typeface="Calibri"/>
                <a:cs typeface="Arial" panose="020B0604020202020204" pitchFamily="34" charset="0"/>
                <a:sym typeface="Calibri"/>
              </a:rPr>
              <a:t>Vice-Chancellor’s Student</a:t>
            </a:r>
            <a:endParaRPr sz="1400" b="0" i="0" u="none" strike="noStrike" cap="none">
              <a:solidFill>
                <a:srgbClr val="000000"/>
              </a:solidFill>
              <a:latin typeface="Arial" panose="020B0604020202020204" pitchFamily="34" charset="0"/>
              <a:cs typeface="Arial" panose="020B0604020202020204" pitchFamily="34" charset="0"/>
              <a:sym typeface="Arial"/>
            </a:endParaRPr>
          </a:p>
          <a:p>
            <a:pPr marL="0" marR="0" lvl="0" indent="0" algn="ctr" rtl="0">
              <a:lnSpc>
                <a:spcPct val="100000"/>
              </a:lnSpc>
              <a:spcBef>
                <a:spcPts val="0"/>
              </a:spcBef>
              <a:spcAft>
                <a:spcPts val="0"/>
              </a:spcAft>
              <a:buNone/>
            </a:pPr>
            <a:r>
              <a:rPr lang="en" sz="1600" b="1" i="0" u="none" strike="noStrike" cap="none">
                <a:solidFill>
                  <a:schemeClr val="dk1"/>
                </a:solidFill>
                <a:latin typeface="Arial" panose="020B0604020202020204" pitchFamily="34" charset="0"/>
                <a:ea typeface="Calibri"/>
                <a:cs typeface="Arial" panose="020B0604020202020204" pitchFamily="34" charset="0"/>
                <a:sym typeface="Calibri"/>
              </a:rPr>
              <a:t>OER  Project</a:t>
            </a:r>
            <a:endParaRPr sz="1400" b="0" i="0" u="none" strike="noStrike" cap="none">
              <a:solidFill>
                <a:srgbClr val="000000"/>
              </a:solidFill>
              <a:latin typeface="Arial" panose="020B0604020202020204" pitchFamily="34" charset="0"/>
              <a:cs typeface="Arial" panose="020B0604020202020204" pitchFamily="34" charset="0"/>
              <a:sym typeface="Arial"/>
            </a:endParaRPr>
          </a:p>
        </p:txBody>
      </p:sp>
      <p:sp>
        <p:nvSpPr>
          <p:cNvPr id="6" name="Google Shape;173;p5">
            <a:extLst>
              <a:ext uri="{FF2B5EF4-FFF2-40B4-BE49-F238E27FC236}">
                <a16:creationId xmlns:a16="http://schemas.microsoft.com/office/drawing/2014/main" id="{EA864CA0-95E0-1841-75B7-6E256F4320A3}"/>
              </a:ext>
            </a:extLst>
          </p:cNvPr>
          <p:cNvSpPr/>
          <p:nvPr/>
        </p:nvSpPr>
        <p:spPr>
          <a:xfrm>
            <a:off x="2651031" y="1627788"/>
            <a:ext cx="3231307" cy="876721"/>
          </a:xfrm>
          <a:prstGeom prst="rect">
            <a:avLst/>
          </a:prstGeom>
          <a:solidFill>
            <a:schemeClr val="lt1"/>
          </a:solidFill>
          <a:ln w="28575" cap="flat" cmpd="sng">
            <a:solidFill>
              <a:srgbClr val="C55A11"/>
            </a:solidFill>
            <a:prstDash val="solid"/>
            <a:miter lim="800000"/>
            <a:headEnd type="none" w="sm" len="sm"/>
            <a:tailEnd type="none" w="sm" len="sm"/>
          </a:ln>
        </p:spPr>
        <p:txBody>
          <a:bodyPr spcFirstLastPara="1" wrap="square" lIns="91400" tIns="45700" rIns="914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rtl="0">
              <a:lnSpc>
                <a:spcPct val="100000"/>
              </a:lnSpc>
              <a:spcBef>
                <a:spcPts val="800"/>
              </a:spcBef>
              <a:spcAft>
                <a:spcPts val="800"/>
              </a:spcAft>
              <a:buNone/>
            </a:pPr>
            <a:r>
              <a:rPr lang="en" sz="2400" b="1" i="0" u="none" strike="noStrike" cap="none">
                <a:solidFill>
                  <a:schemeClr val="dk1"/>
                </a:solidFill>
                <a:latin typeface="Book Antiqua" panose="02040602050305030304" pitchFamily="18" charset="0"/>
                <a:ea typeface="Calibri"/>
                <a:cs typeface="Calibri"/>
                <a:sym typeface="Calibri"/>
              </a:rPr>
              <a:t>Mellon Health Sciences OER Project</a:t>
            </a:r>
            <a:endParaRPr sz="1400" b="1" i="0" u="none" strike="noStrike" cap="none">
              <a:solidFill>
                <a:srgbClr val="000000"/>
              </a:solidFill>
              <a:latin typeface="Book Antiqua" panose="02040602050305030304" pitchFamily="18" charset="0"/>
              <a:sym typeface="Arial"/>
            </a:endParaRPr>
          </a:p>
        </p:txBody>
      </p:sp>
      <p:pic>
        <p:nvPicPr>
          <p:cNvPr id="7" name="Google Shape;174;p5" descr="ttp://seed.org.za/wp-content/uploads/2014/02/uct-knowledgeLOGO2.jpg">
            <a:extLst>
              <a:ext uri="{FF2B5EF4-FFF2-40B4-BE49-F238E27FC236}">
                <a16:creationId xmlns:a16="http://schemas.microsoft.com/office/drawing/2014/main" id="{468C103E-252A-4887-ADFC-7E24821DA4A8}"/>
              </a:ext>
            </a:extLst>
          </p:cNvPr>
          <p:cNvPicPr preferRelativeResize="0"/>
          <p:nvPr/>
        </p:nvPicPr>
        <p:blipFill rotWithShape="1">
          <a:blip r:embed="rId6">
            <a:alphaModFix/>
          </a:blip>
          <a:srcRect/>
          <a:stretch/>
        </p:blipFill>
        <p:spPr>
          <a:xfrm>
            <a:off x="3056265" y="2809037"/>
            <a:ext cx="2145175" cy="1070163"/>
          </a:xfrm>
          <a:prstGeom prst="rect">
            <a:avLst/>
          </a:prstGeom>
          <a:noFill/>
          <a:ln w="9525" cap="flat" cmpd="sng">
            <a:solidFill>
              <a:srgbClr val="C55A11"/>
            </a:solidFill>
            <a:prstDash val="solid"/>
            <a:round/>
            <a:headEnd type="none" w="sm" len="sm"/>
            <a:tailEnd type="none" w="sm" len="sm"/>
          </a:ln>
        </p:spPr>
      </p:pic>
      <p:pic>
        <p:nvPicPr>
          <p:cNvPr id="8" name="Google Shape;175;p5">
            <a:extLst>
              <a:ext uri="{FF2B5EF4-FFF2-40B4-BE49-F238E27FC236}">
                <a16:creationId xmlns:a16="http://schemas.microsoft.com/office/drawing/2014/main" id="{FA78F8FF-DDC4-F5DF-A2D9-558520F240E1}"/>
              </a:ext>
            </a:extLst>
          </p:cNvPr>
          <p:cNvPicPr preferRelativeResize="0"/>
          <p:nvPr/>
        </p:nvPicPr>
        <p:blipFill rotWithShape="1">
          <a:blip r:embed="rId7">
            <a:alphaModFix/>
          </a:blip>
          <a:srcRect l="49532" t="31094" r="39469" b="49896"/>
          <a:stretch/>
        </p:blipFill>
        <p:spPr>
          <a:xfrm>
            <a:off x="6096478" y="1580965"/>
            <a:ext cx="1251329" cy="1285072"/>
          </a:xfrm>
          <a:prstGeom prst="rect">
            <a:avLst/>
          </a:prstGeom>
          <a:noFill/>
          <a:ln>
            <a:noFill/>
          </a:ln>
        </p:spPr>
      </p:pic>
      <p:pic>
        <p:nvPicPr>
          <p:cNvPr id="9" name="Google Shape;176;p5">
            <a:extLst>
              <a:ext uri="{FF2B5EF4-FFF2-40B4-BE49-F238E27FC236}">
                <a16:creationId xmlns:a16="http://schemas.microsoft.com/office/drawing/2014/main" id="{48DACF70-65C2-8429-2F12-7EB4D94A9BF5}"/>
              </a:ext>
            </a:extLst>
          </p:cNvPr>
          <p:cNvPicPr preferRelativeResize="0"/>
          <p:nvPr/>
        </p:nvPicPr>
        <p:blipFill rotWithShape="1">
          <a:blip r:embed="rId8">
            <a:alphaModFix/>
          </a:blip>
          <a:srcRect/>
          <a:stretch/>
        </p:blipFill>
        <p:spPr>
          <a:xfrm>
            <a:off x="7547295" y="2623674"/>
            <a:ext cx="4071775" cy="1446509"/>
          </a:xfrm>
          <a:prstGeom prst="rect">
            <a:avLst/>
          </a:prstGeom>
          <a:noFill/>
          <a:ln>
            <a:noFill/>
          </a:ln>
        </p:spPr>
      </p:pic>
      <p:pic>
        <p:nvPicPr>
          <p:cNvPr id="11" name="Google Shape;178;p5">
            <a:extLst>
              <a:ext uri="{FF2B5EF4-FFF2-40B4-BE49-F238E27FC236}">
                <a16:creationId xmlns:a16="http://schemas.microsoft.com/office/drawing/2014/main" id="{D73FB406-0D20-E3F4-FE89-DC594849B194}"/>
              </a:ext>
            </a:extLst>
          </p:cNvPr>
          <p:cNvPicPr preferRelativeResize="0"/>
          <p:nvPr/>
        </p:nvPicPr>
        <p:blipFill rotWithShape="1">
          <a:blip r:embed="rId9">
            <a:alphaModFix/>
          </a:blip>
          <a:srcRect/>
          <a:stretch/>
        </p:blipFill>
        <p:spPr>
          <a:xfrm>
            <a:off x="7561760" y="5451461"/>
            <a:ext cx="2189763" cy="1152400"/>
          </a:xfrm>
          <a:prstGeom prst="rect">
            <a:avLst/>
          </a:prstGeom>
          <a:noFill/>
          <a:ln>
            <a:noFill/>
          </a:ln>
        </p:spPr>
      </p:pic>
      <p:pic>
        <p:nvPicPr>
          <p:cNvPr id="12" name="Google Shape;179;p5">
            <a:extLst>
              <a:ext uri="{FF2B5EF4-FFF2-40B4-BE49-F238E27FC236}">
                <a16:creationId xmlns:a16="http://schemas.microsoft.com/office/drawing/2014/main" id="{0F29D2BA-C887-6113-5A48-B69D98CB7CA1}"/>
              </a:ext>
            </a:extLst>
          </p:cNvPr>
          <p:cNvPicPr preferRelativeResize="0"/>
          <p:nvPr/>
        </p:nvPicPr>
        <p:blipFill rotWithShape="1">
          <a:blip r:embed="rId10">
            <a:alphaModFix/>
          </a:blip>
          <a:srcRect/>
          <a:stretch/>
        </p:blipFill>
        <p:spPr>
          <a:xfrm>
            <a:off x="10000317" y="5487880"/>
            <a:ext cx="1618961" cy="1011067"/>
          </a:xfrm>
          <a:prstGeom prst="rect">
            <a:avLst/>
          </a:prstGeom>
          <a:noFill/>
          <a:ln>
            <a:noFill/>
          </a:ln>
        </p:spPr>
      </p:pic>
      <p:pic>
        <p:nvPicPr>
          <p:cNvPr id="15" name="Picture 14">
            <a:extLst>
              <a:ext uri="{FF2B5EF4-FFF2-40B4-BE49-F238E27FC236}">
                <a16:creationId xmlns:a16="http://schemas.microsoft.com/office/drawing/2014/main" id="{450B9AF5-328D-4540-B94C-E1B52FE68ED5}"/>
              </a:ext>
            </a:extLst>
          </p:cNvPr>
          <p:cNvPicPr>
            <a:picLocks noChangeAspect="1"/>
          </p:cNvPicPr>
          <p:nvPr/>
        </p:nvPicPr>
        <p:blipFill>
          <a:blip r:embed="rId11"/>
          <a:stretch>
            <a:fillRect/>
          </a:stretch>
        </p:blipFill>
        <p:spPr>
          <a:xfrm>
            <a:off x="620098" y="5682133"/>
            <a:ext cx="6562476" cy="742160"/>
          </a:xfrm>
          <a:prstGeom prst="rect">
            <a:avLst/>
          </a:prstGeom>
        </p:spPr>
      </p:pic>
      <p:pic>
        <p:nvPicPr>
          <p:cNvPr id="17" name="Picture 16">
            <a:extLst>
              <a:ext uri="{FF2B5EF4-FFF2-40B4-BE49-F238E27FC236}">
                <a16:creationId xmlns:a16="http://schemas.microsoft.com/office/drawing/2014/main" id="{D63DB740-CFD0-8AE4-A42B-CA84DD23101A}"/>
              </a:ext>
            </a:extLst>
          </p:cNvPr>
          <p:cNvPicPr>
            <a:picLocks noChangeAspect="1"/>
          </p:cNvPicPr>
          <p:nvPr/>
        </p:nvPicPr>
        <p:blipFill>
          <a:blip r:embed="rId12"/>
          <a:stretch>
            <a:fillRect/>
          </a:stretch>
        </p:blipFill>
        <p:spPr>
          <a:xfrm>
            <a:off x="620099" y="4885471"/>
            <a:ext cx="6562476" cy="623743"/>
          </a:xfrm>
          <a:prstGeom prst="rect">
            <a:avLst/>
          </a:prstGeom>
        </p:spPr>
      </p:pic>
      <p:pic>
        <p:nvPicPr>
          <p:cNvPr id="10" name="Picture 9" descr="A logo with orange and grey squares&#10;&#10;Description automatically generated">
            <a:extLst>
              <a:ext uri="{FF2B5EF4-FFF2-40B4-BE49-F238E27FC236}">
                <a16:creationId xmlns:a16="http://schemas.microsoft.com/office/drawing/2014/main" id="{CCCD5C2B-B292-1C11-8B69-377E84BAD8DB}"/>
              </a:ext>
            </a:extLst>
          </p:cNvPr>
          <p:cNvPicPr>
            <a:picLocks noChangeAspect="1"/>
          </p:cNvPicPr>
          <p:nvPr/>
        </p:nvPicPr>
        <p:blipFill>
          <a:blip r:embed="rId13"/>
          <a:stretch>
            <a:fillRect/>
          </a:stretch>
        </p:blipFill>
        <p:spPr>
          <a:xfrm>
            <a:off x="7409648" y="3793331"/>
            <a:ext cx="3089657" cy="1888803"/>
          </a:xfrm>
          <a:prstGeom prst="rect">
            <a:avLst/>
          </a:prstGeom>
        </p:spPr>
      </p:pic>
    </p:spTree>
    <p:extLst>
      <p:ext uri="{BB962C8B-B14F-4D97-AF65-F5344CB8AC3E}">
        <p14:creationId xmlns:p14="http://schemas.microsoft.com/office/powerpoint/2010/main" val="4115235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42"/>
          <p:cNvSpPr txBox="1">
            <a:spLocks noGrp="1"/>
          </p:cNvSpPr>
          <p:nvPr>
            <p:ph type="body" idx="4294967295"/>
          </p:nvPr>
        </p:nvSpPr>
        <p:spPr>
          <a:xfrm rot="10800000" flipH="1">
            <a:off x="8763000" y="6041764"/>
            <a:ext cx="2590800" cy="406800"/>
          </a:xfrm>
          <a:prstGeom prst="rect">
            <a:avLst/>
          </a:prstGeom>
        </p:spPr>
        <p:txBody>
          <a:bodyPr spcFirstLastPara="1" wrap="square" lIns="121900" tIns="121900" rIns="121900" bIns="121900" anchor="t" anchorCtr="0">
            <a:normAutofit fontScale="850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lvl="0" indent="0" algn="l" rtl="0">
              <a:lnSpc>
                <a:spcPct val="100000"/>
              </a:lnSpc>
              <a:spcBef>
                <a:spcPts val="0"/>
              </a:spcBef>
              <a:spcAft>
                <a:spcPts val="0"/>
              </a:spcAft>
              <a:buClr>
                <a:schemeClr val="dk1"/>
              </a:buClr>
              <a:buSzPct val="100000"/>
              <a:buFont typeface="Arial"/>
              <a:buNone/>
            </a:pPr>
            <a:endParaRPr sz="1467">
              <a:solidFill>
                <a:schemeClr val="dk1"/>
              </a:solidFill>
            </a:endParaRPr>
          </a:p>
          <a:p>
            <a:pPr marL="0" lvl="0" indent="0" algn="l" rtl="0">
              <a:spcBef>
                <a:spcPts val="0"/>
              </a:spcBef>
              <a:spcAft>
                <a:spcPts val="1600"/>
              </a:spcAft>
              <a:buNone/>
            </a:pPr>
            <a:endParaRPr/>
          </a:p>
        </p:txBody>
      </p:sp>
      <p:pic>
        <p:nvPicPr>
          <p:cNvPr id="221" name="Google Shape;221;p42"/>
          <p:cNvPicPr preferRelativeResize="0"/>
          <p:nvPr/>
        </p:nvPicPr>
        <p:blipFill>
          <a:blip r:embed="rId3">
            <a:alphaModFix/>
          </a:blip>
          <a:stretch>
            <a:fillRect/>
          </a:stretch>
        </p:blipFill>
        <p:spPr>
          <a:xfrm>
            <a:off x="6106851" y="3525967"/>
            <a:ext cx="1549400" cy="1358900"/>
          </a:xfrm>
          <a:prstGeom prst="rect">
            <a:avLst/>
          </a:prstGeom>
          <a:noFill/>
          <a:ln>
            <a:noFill/>
          </a:ln>
        </p:spPr>
      </p:pic>
      <p:pic>
        <p:nvPicPr>
          <p:cNvPr id="223" name="Google Shape;223;p42"/>
          <p:cNvPicPr preferRelativeResize="0"/>
          <p:nvPr/>
        </p:nvPicPr>
        <p:blipFill>
          <a:blip r:embed="rId4">
            <a:alphaModFix/>
          </a:blip>
          <a:stretch>
            <a:fillRect/>
          </a:stretch>
        </p:blipFill>
        <p:spPr>
          <a:xfrm>
            <a:off x="652403" y="876612"/>
            <a:ext cx="2553744" cy="1238731"/>
          </a:xfrm>
          <a:prstGeom prst="rect">
            <a:avLst/>
          </a:prstGeom>
          <a:noFill/>
          <a:ln>
            <a:noFill/>
          </a:ln>
        </p:spPr>
      </p:pic>
      <p:pic>
        <p:nvPicPr>
          <p:cNvPr id="224" name="Google Shape;224;p42"/>
          <p:cNvPicPr preferRelativeResize="0"/>
          <p:nvPr/>
        </p:nvPicPr>
        <p:blipFill>
          <a:blip r:embed="rId5">
            <a:alphaModFix/>
          </a:blip>
          <a:stretch>
            <a:fillRect/>
          </a:stretch>
        </p:blipFill>
        <p:spPr>
          <a:xfrm>
            <a:off x="9474351" y="288803"/>
            <a:ext cx="2590800" cy="1379527"/>
          </a:xfrm>
          <a:prstGeom prst="rect">
            <a:avLst/>
          </a:prstGeom>
          <a:noFill/>
          <a:ln>
            <a:noFill/>
          </a:ln>
        </p:spPr>
      </p:pic>
      <p:pic>
        <p:nvPicPr>
          <p:cNvPr id="225" name="Google Shape;225;p42"/>
          <p:cNvPicPr preferRelativeResize="0"/>
          <p:nvPr/>
        </p:nvPicPr>
        <p:blipFill>
          <a:blip r:embed="rId6">
            <a:alphaModFix/>
          </a:blip>
          <a:stretch>
            <a:fillRect/>
          </a:stretch>
        </p:blipFill>
        <p:spPr>
          <a:xfrm>
            <a:off x="962006" y="3692980"/>
            <a:ext cx="3861065" cy="1397000"/>
          </a:xfrm>
          <a:prstGeom prst="rect">
            <a:avLst/>
          </a:prstGeom>
          <a:noFill/>
          <a:ln>
            <a:noFill/>
          </a:ln>
        </p:spPr>
      </p:pic>
      <p:pic>
        <p:nvPicPr>
          <p:cNvPr id="226" name="Google Shape;226;p42"/>
          <p:cNvPicPr preferRelativeResize="0"/>
          <p:nvPr/>
        </p:nvPicPr>
        <p:blipFill>
          <a:blip r:embed="rId7">
            <a:alphaModFix/>
          </a:blip>
          <a:stretch>
            <a:fillRect/>
          </a:stretch>
        </p:blipFill>
        <p:spPr>
          <a:xfrm>
            <a:off x="651353" y="2232864"/>
            <a:ext cx="2016144" cy="1244533"/>
          </a:xfrm>
          <a:prstGeom prst="rect">
            <a:avLst/>
          </a:prstGeom>
          <a:noFill/>
          <a:ln>
            <a:noFill/>
          </a:ln>
        </p:spPr>
      </p:pic>
      <p:pic>
        <p:nvPicPr>
          <p:cNvPr id="227" name="Google Shape;227;p42"/>
          <p:cNvPicPr preferRelativeResize="0"/>
          <p:nvPr/>
        </p:nvPicPr>
        <p:blipFill>
          <a:blip r:embed="rId8">
            <a:alphaModFix/>
          </a:blip>
          <a:stretch>
            <a:fillRect/>
          </a:stretch>
        </p:blipFill>
        <p:spPr>
          <a:xfrm>
            <a:off x="10058400" y="1732009"/>
            <a:ext cx="1142000" cy="2241200"/>
          </a:xfrm>
          <a:prstGeom prst="rect">
            <a:avLst/>
          </a:prstGeom>
          <a:noFill/>
          <a:ln>
            <a:noFill/>
          </a:ln>
        </p:spPr>
      </p:pic>
      <p:pic>
        <p:nvPicPr>
          <p:cNvPr id="228" name="Google Shape;228;p42"/>
          <p:cNvPicPr preferRelativeResize="0"/>
          <p:nvPr/>
        </p:nvPicPr>
        <p:blipFill>
          <a:blip r:embed="rId9">
            <a:alphaModFix/>
          </a:blip>
          <a:stretch>
            <a:fillRect/>
          </a:stretch>
        </p:blipFill>
        <p:spPr>
          <a:xfrm>
            <a:off x="3367860" y="1914470"/>
            <a:ext cx="2193725" cy="1741033"/>
          </a:xfrm>
          <a:prstGeom prst="rect">
            <a:avLst/>
          </a:prstGeom>
          <a:noFill/>
          <a:ln>
            <a:noFill/>
          </a:ln>
        </p:spPr>
      </p:pic>
      <p:pic>
        <p:nvPicPr>
          <p:cNvPr id="229" name="Google Shape;229;p42"/>
          <p:cNvPicPr preferRelativeResize="0"/>
          <p:nvPr/>
        </p:nvPicPr>
        <p:blipFill>
          <a:blip r:embed="rId10">
            <a:alphaModFix/>
          </a:blip>
          <a:stretch>
            <a:fillRect/>
          </a:stretch>
        </p:blipFill>
        <p:spPr>
          <a:xfrm>
            <a:off x="7158234" y="1520635"/>
            <a:ext cx="2193733" cy="1474203"/>
          </a:xfrm>
          <a:prstGeom prst="rect">
            <a:avLst/>
          </a:prstGeom>
          <a:noFill/>
          <a:ln>
            <a:noFill/>
          </a:ln>
        </p:spPr>
      </p:pic>
      <p:pic>
        <p:nvPicPr>
          <p:cNvPr id="230" name="Google Shape;230;p42"/>
          <p:cNvPicPr preferRelativeResize="0"/>
          <p:nvPr/>
        </p:nvPicPr>
        <p:blipFill>
          <a:blip r:embed="rId11">
            <a:alphaModFix/>
          </a:blip>
          <a:stretch>
            <a:fillRect/>
          </a:stretch>
        </p:blipFill>
        <p:spPr>
          <a:xfrm>
            <a:off x="5561224" y="3206001"/>
            <a:ext cx="1643233" cy="1643233"/>
          </a:xfrm>
          <a:prstGeom prst="rect">
            <a:avLst/>
          </a:prstGeom>
          <a:noFill/>
          <a:ln>
            <a:noFill/>
          </a:ln>
        </p:spPr>
      </p:pic>
      <p:pic>
        <p:nvPicPr>
          <p:cNvPr id="231" name="Google Shape;231;p42"/>
          <p:cNvPicPr preferRelativeResize="0"/>
          <p:nvPr/>
        </p:nvPicPr>
        <p:blipFill>
          <a:blip r:embed="rId12">
            <a:alphaModFix/>
          </a:blip>
          <a:stretch>
            <a:fillRect/>
          </a:stretch>
        </p:blipFill>
        <p:spPr>
          <a:xfrm>
            <a:off x="5156151" y="978169"/>
            <a:ext cx="1879699" cy="1879699"/>
          </a:xfrm>
          <a:prstGeom prst="rect">
            <a:avLst/>
          </a:prstGeom>
          <a:noFill/>
          <a:ln>
            <a:noFill/>
          </a:ln>
        </p:spPr>
      </p:pic>
      <p:pic>
        <p:nvPicPr>
          <p:cNvPr id="232" name="Google Shape;232;p42"/>
          <p:cNvPicPr preferRelativeResize="0"/>
          <p:nvPr/>
        </p:nvPicPr>
        <p:blipFill>
          <a:blip r:embed="rId13">
            <a:alphaModFix/>
          </a:blip>
          <a:stretch>
            <a:fillRect/>
          </a:stretch>
        </p:blipFill>
        <p:spPr>
          <a:xfrm>
            <a:off x="5323134" y="5510635"/>
            <a:ext cx="3086100" cy="937932"/>
          </a:xfrm>
          <a:prstGeom prst="rect">
            <a:avLst/>
          </a:prstGeom>
          <a:noFill/>
          <a:ln>
            <a:noFill/>
          </a:ln>
        </p:spPr>
      </p:pic>
      <p:pic>
        <p:nvPicPr>
          <p:cNvPr id="233" name="Google Shape;233;p42"/>
          <p:cNvPicPr preferRelativeResize="0"/>
          <p:nvPr/>
        </p:nvPicPr>
        <p:blipFill>
          <a:blip r:embed="rId14">
            <a:alphaModFix/>
          </a:blip>
          <a:stretch>
            <a:fillRect/>
          </a:stretch>
        </p:blipFill>
        <p:spPr>
          <a:xfrm>
            <a:off x="-19203" y="5022883"/>
            <a:ext cx="2755900" cy="1577451"/>
          </a:xfrm>
          <a:prstGeom prst="rect">
            <a:avLst/>
          </a:prstGeom>
          <a:noFill/>
          <a:ln>
            <a:noFill/>
          </a:ln>
        </p:spPr>
      </p:pic>
      <p:pic>
        <p:nvPicPr>
          <p:cNvPr id="235" name="Google Shape;235;p42"/>
          <p:cNvPicPr preferRelativeResize="0"/>
          <p:nvPr/>
        </p:nvPicPr>
        <p:blipFill>
          <a:blip r:embed="rId15">
            <a:alphaModFix/>
          </a:blip>
          <a:stretch>
            <a:fillRect/>
          </a:stretch>
        </p:blipFill>
        <p:spPr>
          <a:xfrm>
            <a:off x="7158233" y="203199"/>
            <a:ext cx="2940931" cy="1353567"/>
          </a:xfrm>
          <a:prstGeom prst="rect">
            <a:avLst/>
          </a:prstGeom>
          <a:noFill/>
          <a:ln>
            <a:noFill/>
          </a:ln>
        </p:spPr>
      </p:pic>
      <p:pic>
        <p:nvPicPr>
          <p:cNvPr id="236" name="Google Shape;236;p42"/>
          <p:cNvPicPr preferRelativeResize="0"/>
          <p:nvPr/>
        </p:nvPicPr>
        <p:blipFill>
          <a:blip r:embed="rId16">
            <a:alphaModFix/>
          </a:blip>
          <a:stretch>
            <a:fillRect/>
          </a:stretch>
        </p:blipFill>
        <p:spPr>
          <a:xfrm>
            <a:off x="2680867" y="5193100"/>
            <a:ext cx="2387600" cy="1397000"/>
          </a:xfrm>
          <a:prstGeom prst="rect">
            <a:avLst/>
          </a:prstGeom>
          <a:noFill/>
          <a:ln>
            <a:noFill/>
          </a:ln>
        </p:spPr>
      </p:pic>
      <p:pic>
        <p:nvPicPr>
          <p:cNvPr id="237" name="Google Shape;237;p42"/>
          <p:cNvPicPr preferRelativeResize="0"/>
          <p:nvPr/>
        </p:nvPicPr>
        <p:blipFill>
          <a:blip r:embed="rId17">
            <a:alphaModFix/>
          </a:blip>
          <a:stretch>
            <a:fillRect/>
          </a:stretch>
        </p:blipFill>
        <p:spPr>
          <a:xfrm>
            <a:off x="7454260" y="3210131"/>
            <a:ext cx="2193733" cy="1651652"/>
          </a:xfrm>
          <a:prstGeom prst="rect">
            <a:avLst/>
          </a:prstGeom>
          <a:noFill/>
          <a:ln>
            <a:noFill/>
          </a:ln>
        </p:spPr>
      </p:pic>
      <p:pic>
        <p:nvPicPr>
          <p:cNvPr id="238" name="Google Shape;238;p42"/>
          <p:cNvPicPr preferRelativeResize="0"/>
          <p:nvPr/>
        </p:nvPicPr>
        <p:blipFill>
          <a:blip r:embed="rId18">
            <a:alphaModFix/>
          </a:blip>
          <a:stretch>
            <a:fillRect/>
          </a:stretch>
        </p:blipFill>
        <p:spPr>
          <a:xfrm>
            <a:off x="3586293" y="289958"/>
            <a:ext cx="1879700" cy="1879700"/>
          </a:xfrm>
          <a:prstGeom prst="rect">
            <a:avLst/>
          </a:prstGeom>
          <a:noFill/>
          <a:ln>
            <a:noFill/>
          </a:ln>
        </p:spPr>
      </p:pic>
      <p:pic>
        <p:nvPicPr>
          <p:cNvPr id="3" name="Picture 2" descr="Siyaphumelela | LinkedIn">
            <a:extLst>
              <a:ext uri="{FF2B5EF4-FFF2-40B4-BE49-F238E27FC236}">
                <a16:creationId xmlns:a16="http://schemas.microsoft.com/office/drawing/2014/main" id="{D08A2008-7D1E-870D-6E9B-6C9CC165BA03}"/>
              </a:ext>
            </a:extLst>
          </p:cNvPr>
          <p:cNvPicPr>
            <a:picLocks noChangeAspect="1"/>
          </p:cNvPicPr>
          <p:nvPr/>
        </p:nvPicPr>
        <p:blipFill>
          <a:blip r:embed="rId19"/>
          <a:stretch>
            <a:fillRect/>
          </a:stretch>
        </p:blipFill>
        <p:spPr>
          <a:xfrm>
            <a:off x="8534400" y="5234753"/>
            <a:ext cx="3657600" cy="1077844"/>
          </a:xfrm>
          <a:prstGeom prst="rect">
            <a:avLst/>
          </a:prstGeom>
        </p:spPr>
      </p:pic>
      <p:pic>
        <p:nvPicPr>
          <p:cNvPr id="4" name="Picture 3">
            <a:extLst>
              <a:ext uri="{FF2B5EF4-FFF2-40B4-BE49-F238E27FC236}">
                <a16:creationId xmlns:a16="http://schemas.microsoft.com/office/drawing/2014/main" id="{4DE7531E-544B-86E2-16D5-9232B042D8EE}"/>
              </a:ext>
            </a:extLst>
          </p:cNvPr>
          <p:cNvPicPr>
            <a:picLocks noChangeAspect="1"/>
          </p:cNvPicPr>
          <p:nvPr/>
        </p:nvPicPr>
        <p:blipFill>
          <a:blip r:embed="rId20"/>
          <a:stretch>
            <a:fillRect/>
          </a:stretch>
        </p:blipFill>
        <p:spPr>
          <a:xfrm>
            <a:off x="9664904" y="3206000"/>
            <a:ext cx="2368600" cy="2368600"/>
          </a:xfrm>
          <a:prstGeom prst="rect">
            <a:avLst/>
          </a:prstGeom>
        </p:spPr>
      </p:pic>
      <p:sp>
        <p:nvSpPr>
          <p:cNvPr id="2" name="TextBox 1">
            <a:extLst>
              <a:ext uri="{FF2B5EF4-FFF2-40B4-BE49-F238E27FC236}">
                <a16:creationId xmlns:a16="http://schemas.microsoft.com/office/drawing/2014/main" id="{40E38BA2-8FF3-185B-0F6D-C48FD8D3A7A2}"/>
              </a:ext>
            </a:extLst>
          </p:cNvPr>
          <p:cNvSpPr txBox="1"/>
          <p:nvPr/>
        </p:nvSpPr>
        <p:spPr>
          <a:xfrm>
            <a:off x="655530" y="-38623"/>
            <a:ext cx="5296421" cy="738664"/>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en-US" sz="4000">
                <a:solidFill>
                  <a:srgbClr val="4472C4"/>
                </a:solidFill>
                <a:latin typeface="Aptos Display" panose="020B0004020202020204" pitchFamily="34" charset="0"/>
              </a:rPr>
              <a:t>National community</a:t>
            </a:r>
            <a:endParaRPr lang="en-US" sz="2489">
              <a:latin typeface="Aptos Display" panose="020B0004020202020204" pitchFamily="34" charset="0"/>
            </a:endParaRPr>
          </a:p>
        </p:txBody>
      </p:sp>
    </p:spTree>
    <p:extLst>
      <p:ext uri="{BB962C8B-B14F-4D97-AF65-F5344CB8AC3E}">
        <p14:creationId xmlns:p14="http://schemas.microsoft.com/office/powerpoint/2010/main" val="12318951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EE190-C2A6-F48E-364A-F356A1D3BEC7}"/>
              </a:ext>
            </a:extLst>
          </p:cNvPr>
          <p:cNvSpPr>
            <a:spLocks noGrp="1"/>
          </p:cNvSpPr>
          <p:nvPr>
            <p:ph type="title" idx="4294967295"/>
          </p:nvPr>
        </p:nvSpPr>
        <p:spPr>
          <a:xfrm>
            <a:off x="464447" y="433207"/>
            <a:ext cx="5918032" cy="763588"/>
          </a:xfr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en-ZA" sz="4000">
                <a:solidFill>
                  <a:schemeClr val="accent1"/>
                </a:solidFill>
                <a:latin typeface="Aptos Display" panose="020B0004020202020204" pitchFamily="34" charset="0"/>
              </a:rPr>
              <a:t>Social justice imperative</a:t>
            </a:r>
          </a:p>
        </p:txBody>
      </p:sp>
      <p:pic>
        <p:nvPicPr>
          <p:cNvPr id="5122" name="Picture 2" descr="Using Open Educational Resources to Promote Social Justice - Open Textbook  Library">
            <a:extLst>
              <a:ext uri="{FF2B5EF4-FFF2-40B4-BE49-F238E27FC236}">
                <a16:creationId xmlns:a16="http://schemas.microsoft.com/office/drawing/2014/main" id="{411BB2E9-2B18-B6D6-C0F7-85D0D8FB11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10313" y="142912"/>
            <a:ext cx="2500641" cy="375779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1F116024-A92F-15D1-A9D3-BB1F7FCFC427}"/>
              </a:ext>
            </a:extLst>
          </p:cNvPr>
          <p:cNvPicPr>
            <a:picLocks noChangeAspect="1"/>
          </p:cNvPicPr>
          <p:nvPr/>
        </p:nvPicPr>
        <p:blipFill>
          <a:blip r:embed="rId3"/>
          <a:stretch>
            <a:fillRect/>
          </a:stretch>
        </p:blipFill>
        <p:spPr>
          <a:xfrm>
            <a:off x="6767844" y="358667"/>
            <a:ext cx="2404833" cy="3397304"/>
          </a:xfrm>
          <a:prstGeom prst="rect">
            <a:avLst/>
          </a:prstGeom>
          <a:ln w="12700">
            <a:solidFill>
              <a:schemeClr val="tx1"/>
            </a:solidFill>
          </a:ln>
        </p:spPr>
      </p:pic>
      <p:pic>
        <p:nvPicPr>
          <p:cNvPr id="5" name="Picture 4">
            <a:extLst>
              <a:ext uri="{FF2B5EF4-FFF2-40B4-BE49-F238E27FC236}">
                <a16:creationId xmlns:a16="http://schemas.microsoft.com/office/drawing/2014/main" id="{B5CBC940-3AF5-4ABE-8157-AD298BE3680A}"/>
              </a:ext>
            </a:extLst>
          </p:cNvPr>
          <p:cNvPicPr>
            <a:picLocks noChangeAspect="1"/>
          </p:cNvPicPr>
          <p:nvPr/>
        </p:nvPicPr>
        <p:blipFill>
          <a:blip r:embed="rId4"/>
          <a:stretch>
            <a:fillRect/>
          </a:stretch>
        </p:blipFill>
        <p:spPr>
          <a:xfrm>
            <a:off x="623563" y="1512524"/>
            <a:ext cx="5160268" cy="2218011"/>
          </a:xfrm>
          <a:prstGeom prst="rect">
            <a:avLst/>
          </a:prstGeom>
        </p:spPr>
      </p:pic>
      <p:pic>
        <p:nvPicPr>
          <p:cNvPr id="6" name="Picture 5">
            <a:extLst>
              <a:ext uri="{FF2B5EF4-FFF2-40B4-BE49-F238E27FC236}">
                <a16:creationId xmlns:a16="http://schemas.microsoft.com/office/drawing/2014/main" id="{0833EF0F-5177-585B-39BE-9CAF7896D920}"/>
              </a:ext>
            </a:extLst>
          </p:cNvPr>
          <p:cNvPicPr>
            <a:picLocks noChangeAspect="1"/>
          </p:cNvPicPr>
          <p:nvPr/>
        </p:nvPicPr>
        <p:blipFill rotWithShape="1">
          <a:blip r:embed="rId5"/>
          <a:srcRect l="9049" t="12926" r="13761" b="14872"/>
          <a:stretch/>
        </p:blipFill>
        <p:spPr>
          <a:xfrm>
            <a:off x="4877571" y="4211885"/>
            <a:ext cx="3435765" cy="2419303"/>
          </a:xfrm>
          <a:prstGeom prst="rect">
            <a:avLst/>
          </a:prstGeom>
          <a:ln w="12700">
            <a:solidFill>
              <a:schemeClr val="tx1"/>
            </a:solidFill>
          </a:ln>
        </p:spPr>
      </p:pic>
      <p:pic>
        <p:nvPicPr>
          <p:cNvPr id="7" name="Picture 6">
            <a:extLst>
              <a:ext uri="{FF2B5EF4-FFF2-40B4-BE49-F238E27FC236}">
                <a16:creationId xmlns:a16="http://schemas.microsoft.com/office/drawing/2014/main" id="{9895B830-0FEB-D0E4-3250-14A104511FB8}"/>
              </a:ext>
            </a:extLst>
          </p:cNvPr>
          <p:cNvPicPr>
            <a:picLocks noChangeAspect="1"/>
          </p:cNvPicPr>
          <p:nvPr/>
        </p:nvPicPr>
        <p:blipFill rotWithShape="1">
          <a:blip r:embed="rId6"/>
          <a:srcRect l="4194" r="5334"/>
          <a:stretch/>
        </p:blipFill>
        <p:spPr>
          <a:xfrm>
            <a:off x="763326" y="4046264"/>
            <a:ext cx="3583389" cy="2218011"/>
          </a:xfrm>
          <a:prstGeom prst="rect">
            <a:avLst/>
          </a:prstGeom>
        </p:spPr>
      </p:pic>
      <p:pic>
        <p:nvPicPr>
          <p:cNvPr id="8" name="Picture 7">
            <a:extLst>
              <a:ext uri="{FF2B5EF4-FFF2-40B4-BE49-F238E27FC236}">
                <a16:creationId xmlns:a16="http://schemas.microsoft.com/office/drawing/2014/main" id="{8483B275-1D8E-B894-106F-A5CB4DF4F91E}"/>
              </a:ext>
            </a:extLst>
          </p:cNvPr>
          <p:cNvPicPr>
            <a:picLocks noChangeAspect="1"/>
          </p:cNvPicPr>
          <p:nvPr/>
        </p:nvPicPr>
        <p:blipFill>
          <a:blip r:embed="rId7"/>
          <a:stretch>
            <a:fillRect/>
          </a:stretch>
        </p:blipFill>
        <p:spPr>
          <a:xfrm>
            <a:off x="8491177" y="4573670"/>
            <a:ext cx="3400425" cy="1343025"/>
          </a:xfrm>
          <a:prstGeom prst="rect">
            <a:avLst/>
          </a:prstGeom>
        </p:spPr>
      </p:pic>
    </p:spTree>
    <p:extLst>
      <p:ext uri="{BB962C8B-B14F-4D97-AF65-F5344CB8AC3E}">
        <p14:creationId xmlns:p14="http://schemas.microsoft.com/office/powerpoint/2010/main" val="4208165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8C039E-EC0F-C039-D18B-64CF7356AB78}"/>
              </a:ext>
            </a:extLst>
          </p:cNvPr>
          <p:cNvSpPr>
            <a:spLocks noGrp="1"/>
          </p:cNvSpPr>
          <p:nvPr>
            <p:ph type="title" idx="4294967295"/>
          </p:nvPr>
        </p:nvSpPr>
        <p:spPr>
          <a:xfrm>
            <a:off x="429623" y="1296429"/>
            <a:ext cx="4366684" cy="2381249"/>
          </a:xfr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en-US" sz="2800">
                <a:solidFill>
                  <a:schemeClr val="accent1"/>
                </a:solidFill>
                <a:latin typeface="Aptos Display" panose="020B0004020202020204" pitchFamily="34" charset="0"/>
                <a:cs typeface="Calibri Light"/>
              </a:rPr>
              <a:t>Social justice as a framework to understand the potential of open education</a:t>
            </a:r>
          </a:p>
          <a:p>
            <a:endParaRPr lang="en-US">
              <a:cs typeface="Calibri Light"/>
            </a:endParaRPr>
          </a:p>
        </p:txBody>
      </p:sp>
      <p:sp>
        <p:nvSpPr>
          <p:cNvPr id="4" name="TextBox 3">
            <a:extLst>
              <a:ext uri="{FF2B5EF4-FFF2-40B4-BE49-F238E27FC236}">
                <a16:creationId xmlns:a16="http://schemas.microsoft.com/office/drawing/2014/main" id="{716EAF2C-5A6A-6145-39F8-F58DAFCB03CD}"/>
              </a:ext>
            </a:extLst>
          </p:cNvPr>
          <p:cNvSpPr txBox="1"/>
          <p:nvPr/>
        </p:nvSpPr>
        <p:spPr>
          <a:xfrm>
            <a:off x="576207" y="4654550"/>
            <a:ext cx="11039587" cy="1723549"/>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en-US" sz="2400" i="1">
                <a:latin typeface="+mn-lt"/>
                <a:cs typeface="Arial" panose="020B0604020202020204" pitchFamily="34" charset="0"/>
              </a:rPr>
              <a:t>“At the heart of the open educational resource movement is the intention to provide affordable access to culturally relevant education to all … in a manner consistent with social justice.”  </a:t>
            </a:r>
          </a:p>
          <a:p>
            <a:pPr>
              <a:spcBef>
                <a:spcPts val="1600"/>
              </a:spcBef>
            </a:pPr>
            <a:r>
              <a:rPr lang="en-GB" sz="1867">
                <a:latin typeface="+mn-lt"/>
              </a:rPr>
              <a:t>(Hodgkinson-Williams &amp; Trotter, 2018)</a:t>
            </a:r>
            <a:endParaRPr lang="en-US" sz="1867">
              <a:latin typeface="+mn-lt"/>
            </a:endParaRPr>
          </a:p>
        </p:txBody>
      </p:sp>
      <p:pic>
        <p:nvPicPr>
          <p:cNvPr id="5" name="Picture 2">
            <a:extLst>
              <a:ext uri="{FF2B5EF4-FFF2-40B4-BE49-F238E27FC236}">
                <a16:creationId xmlns:a16="http://schemas.microsoft.com/office/drawing/2014/main" id="{89698F76-9EBB-8FC4-2ECD-974C2E204B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5037" y="0"/>
            <a:ext cx="6726963" cy="4261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9690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56E31-6561-D064-9721-D77124A487E8}"/>
              </a:ext>
            </a:extLst>
          </p:cNvPr>
          <p:cNvSpPr>
            <a:spLocks noGrp="1"/>
          </p:cNvSpPr>
          <p:nvPr>
            <p:ph type="title"/>
          </p:nvPr>
        </p:nvSpPr>
        <p:spPr>
          <a:xfrm>
            <a:off x="3286539" y="593367"/>
            <a:ext cx="8489861" cy="763600"/>
          </a:xfr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en-ZA" sz="3200">
                <a:solidFill>
                  <a:schemeClr val="accent1"/>
                </a:solidFill>
                <a:latin typeface="Aptos" panose="020B0004020202020204" pitchFamily="34" charset="0"/>
              </a:rPr>
              <a:t>'Students as partners' and co-creators … a global movement to include students in course design, facilitation and research</a:t>
            </a:r>
          </a:p>
        </p:txBody>
      </p:sp>
      <p:pic>
        <p:nvPicPr>
          <p:cNvPr id="4" name="Google Shape;349;p45">
            <a:extLst>
              <a:ext uri="{FF2B5EF4-FFF2-40B4-BE49-F238E27FC236}">
                <a16:creationId xmlns:a16="http://schemas.microsoft.com/office/drawing/2014/main" id="{99460FAF-91AA-0545-245F-03B03EF9DB2A}"/>
              </a:ext>
            </a:extLst>
          </p:cNvPr>
          <p:cNvPicPr preferRelativeResize="0"/>
          <p:nvPr/>
        </p:nvPicPr>
        <p:blipFill>
          <a:blip r:embed="rId3">
            <a:alphaModFix/>
          </a:blip>
          <a:stretch>
            <a:fillRect/>
          </a:stretch>
        </p:blipFill>
        <p:spPr>
          <a:xfrm>
            <a:off x="1" y="1"/>
            <a:ext cx="3095707" cy="4155880"/>
          </a:xfrm>
          <a:prstGeom prst="rect">
            <a:avLst/>
          </a:prstGeom>
          <a:noFill/>
          <a:ln w="9525" cap="flat" cmpd="sng">
            <a:solidFill>
              <a:schemeClr val="dk2"/>
            </a:solidFill>
            <a:prstDash val="solid"/>
            <a:round/>
            <a:headEnd type="none" w="sm" len="sm"/>
            <a:tailEnd type="none" w="sm" len="sm"/>
          </a:ln>
        </p:spPr>
      </p:pic>
      <p:sp>
        <p:nvSpPr>
          <p:cNvPr id="5" name="TextBox 4">
            <a:extLst>
              <a:ext uri="{FF2B5EF4-FFF2-40B4-BE49-F238E27FC236}">
                <a16:creationId xmlns:a16="http://schemas.microsoft.com/office/drawing/2014/main" id="{D98AF652-51A5-82A2-2F71-75B24D0D62A5}"/>
              </a:ext>
            </a:extLst>
          </p:cNvPr>
          <p:cNvSpPr txBox="1"/>
          <p:nvPr/>
        </p:nvSpPr>
        <p:spPr>
          <a:xfrm>
            <a:off x="139811" y="4801926"/>
            <a:ext cx="3095707" cy="1344214"/>
          </a:xfrm>
          <a:prstGeom prst="rect">
            <a:avLst/>
          </a:prstGeom>
          <a:solidFill>
            <a:schemeClr val="accent4">
              <a:lumMod val="20000"/>
              <a:lumOff val="80000"/>
            </a:schemeClr>
          </a:solid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buClr>
                <a:srgbClr val="6F6F6F"/>
              </a:buClr>
              <a:buSzPts val="1100"/>
            </a:pPr>
            <a:r>
              <a:rPr lang="en-US" sz="1867" b="1">
                <a:latin typeface="Arial" panose="020B0604020202020204" pitchFamily="34" charset="0"/>
                <a:cs typeface="Arial" panose="020B0604020202020204" pitchFamily="34" charset="0"/>
              </a:rPr>
              <a:t>Principles:</a:t>
            </a:r>
          </a:p>
          <a:p>
            <a:pPr marL="380990" indent="-380990">
              <a:spcBef>
                <a:spcPts val="800"/>
              </a:spcBef>
              <a:buClr>
                <a:srgbClr val="6F6F6F"/>
              </a:buClr>
              <a:buSzPts val="1100"/>
              <a:buFont typeface="Wingdings" panose="05000000000000000000" pitchFamily="2" charset="2"/>
              <a:buChar char="Ø"/>
            </a:pPr>
            <a:r>
              <a:rPr lang="en-US" sz="1867" b="1">
                <a:latin typeface="Arial" panose="020B0604020202020204" pitchFamily="34" charset="0"/>
                <a:cs typeface="Arial" panose="020B0604020202020204" pitchFamily="34" charset="0"/>
              </a:rPr>
              <a:t>Respect,</a:t>
            </a:r>
          </a:p>
          <a:p>
            <a:pPr marL="380990" indent="-380990">
              <a:buClr>
                <a:srgbClr val="6F6F6F"/>
              </a:buClr>
              <a:buSzPts val="1100"/>
              <a:buFont typeface="Wingdings" panose="05000000000000000000" pitchFamily="2" charset="2"/>
              <a:buChar char="Ø"/>
            </a:pPr>
            <a:r>
              <a:rPr lang="en-US" sz="1867" b="1">
                <a:latin typeface="Arial" panose="020B0604020202020204" pitchFamily="34" charset="0"/>
                <a:cs typeface="Arial" panose="020B0604020202020204" pitchFamily="34" charset="0"/>
              </a:rPr>
              <a:t>Reciprocity</a:t>
            </a:r>
          </a:p>
          <a:p>
            <a:pPr marL="380990" indent="-380990">
              <a:buClr>
                <a:srgbClr val="6F6F6F"/>
              </a:buClr>
              <a:buSzPts val="1100"/>
              <a:buFont typeface="Wingdings" panose="05000000000000000000" pitchFamily="2" charset="2"/>
              <a:buChar char="Ø"/>
            </a:pPr>
            <a:r>
              <a:rPr lang="en-US" sz="1867" b="1">
                <a:latin typeface="Arial" panose="020B0604020202020204" pitchFamily="34" charset="0"/>
                <a:cs typeface="Arial" panose="020B0604020202020204" pitchFamily="34" charset="0"/>
              </a:rPr>
              <a:t>Shared responsibility</a:t>
            </a:r>
          </a:p>
        </p:txBody>
      </p:sp>
      <p:sp>
        <p:nvSpPr>
          <p:cNvPr id="7" name="TextBox 6">
            <a:extLst>
              <a:ext uri="{FF2B5EF4-FFF2-40B4-BE49-F238E27FC236}">
                <a16:creationId xmlns:a16="http://schemas.microsoft.com/office/drawing/2014/main" id="{60C4E1B7-31C7-DA75-A6AB-030C76249D41}"/>
              </a:ext>
            </a:extLst>
          </p:cNvPr>
          <p:cNvSpPr txBox="1"/>
          <p:nvPr/>
        </p:nvSpPr>
        <p:spPr>
          <a:xfrm>
            <a:off x="3286539" y="2408240"/>
            <a:ext cx="7956072" cy="2896690"/>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indent="0">
              <a:lnSpc>
                <a:spcPct val="150000"/>
              </a:lnSpc>
              <a:buClr>
                <a:srgbClr val="6F6F6F"/>
              </a:buClr>
              <a:buSzPts val="1100"/>
              <a:buNone/>
            </a:pPr>
            <a:r>
              <a:rPr lang="en-US" sz="2000">
                <a:solidFill>
                  <a:schemeClr val="tx1"/>
                </a:solidFill>
                <a:latin typeface="+mn-lt"/>
                <a:cs typeface="Arial" panose="020B0604020202020204" pitchFamily="34" charset="0"/>
              </a:rPr>
              <a:t>Open textbook co-creation as a means to engage students as partners, address epistemic representation in teaching materials and build students’ sense of agency and belonging through </a:t>
            </a:r>
            <a:r>
              <a:rPr lang="en-US" sz="2000" err="1">
                <a:solidFill>
                  <a:schemeClr val="tx1"/>
                </a:solidFill>
                <a:latin typeface="+mn-lt"/>
                <a:cs typeface="Arial" panose="020B0604020202020204" pitchFamily="34" charset="0"/>
              </a:rPr>
              <a:t>recognising</a:t>
            </a:r>
            <a:r>
              <a:rPr lang="en-US" sz="2000">
                <a:solidFill>
                  <a:schemeClr val="tx1"/>
                </a:solidFill>
                <a:latin typeface="+mn-lt"/>
                <a:cs typeface="Arial" panose="020B0604020202020204" pitchFamily="34" charset="0"/>
              </a:rPr>
              <a:t> and valuing their contributions.</a:t>
            </a:r>
          </a:p>
          <a:p>
            <a:pPr marL="0" indent="0">
              <a:buClr>
                <a:srgbClr val="6F6F6F"/>
              </a:buClr>
              <a:buSzPts val="1100"/>
              <a:buNone/>
            </a:pPr>
            <a:endParaRPr lang="en-US" sz="1867">
              <a:solidFill>
                <a:schemeClr val="tx1"/>
              </a:solidFill>
              <a:latin typeface="Arial" panose="020B0604020202020204" pitchFamily="34" charset="0"/>
              <a:cs typeface="Arial" panose="020B0604020202020204" pitchFamily="34" charset="0"/>
            </a:endParaRPr>
          </a:p>
          <a:p>
            <a:pPr marL="0" indent="0">
              <a:buSzPts val="1100"/>
              <a:buNone/>
            </a:pPr>
            <a:endParaRPr lang="en-US" sz="1867" b="1">
              <a:latin typeface="Arial" panose="020B0604020202020204" pitchFamily="34" charset="0"/>
              <a:cs typeface="Arial" panose="020B0604020202020204" pitchFamily="34" charset="0"/>
            </a:endParaRPr>
          </a:p>
          <a:p>
            <a:endParaRPr lang="en-ZA" sz="2489"/>
          </a:p>
        </p:txBody>
      </p:sp>
    </p:spTree>
    <p:extLst>
      <p:ext uri="{BB962C8B-B14F-4D97-AF65-F5344CB8AC3E}">
        <p14:creationId xmlns:p14="http://schemas.microsoft.com/office/powerpoint/2010/main" val="1988755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pic>
        <p:nvPicPr>
          <p:cNvPr id="337" name="Google Shape;337;p23"/>
          <p:cNvPicPr preferRelativeResize="0"/>
          <p:nvPr/>
        </p:nvPicPr>
        <p:blipFill rotWithShape="1">
          <a:blip r:embed="rId3">
            <a:alphaModFix/>
          </a:blip>
          <a:srcRect/>
          <a:stretch/>
        </p:blipFill>
        <p:spPr>
          <a:xfrm>
            <a:off x="4524645" y="4200058"/>
            <a:ext cx="1365623" cy="2024047"/>
          </a:xfrm>
          <a:prstGeom prst="rect">
            <a:avLst/>
          </a:prstGeom>
          <a:noFill/>
          <a:ln w="12700">
            <a:solidFill>
              <a:schemeClr val="tx1"/>
            </a:solidFill>
          </a:ln>
        </p:spPr>
      </p:pic>
      <p:pic>
        <p:nvPicPr>
          <p:cNvPr id="338" name="Google Shape;338;p23"/>
          <p:cNvPicPr preferRelativeResize="0"/>
          <p:nvPr/>
        </p:nvPicPr>
        <p:blipFill rotWithShape="1">
          <a:blip r:embed="rId4">
            <a:alphaModFix/>
          </a:blip>
          <a:srcRect t="7178"/>
          <a:stretch/>
        </p:blipFill>
        <p:spPr>
          <a:xfrm>
            <a:off x="379179" y="1734364"/>
            <a:ext cx="1742655" cy="2042337"/>
          </a:xfrm>
          <a:prstGeom prst="rect">
            <a:avLst/>
          </a:prstGeom>
          <a:noFill/>
          <a:ln w="12700">
            <a:solidFill>
              <a:schemeClr val="tx1"/>
            </a:solidFill>
          </a:ln>
        </p:spPr>
      </p:pic>
      <p:pic>
        <p:nvPicPr>
          <p:cNvPr id="339" name="Google Shape;339;p23"/>
          <p:cNvPicPr preferRelativeResize="0"/>
          <p:nvPr/>
        </p:nvPicPr>
        <p:blipFill rotWithShape="1">
          <a:blip r:embed="rId5">
            <a:alphaModFix/>
          </a:blip>
          <a:srcRect/>
          <a:stretch/>
        </p:blipFill>
        <p:spPr>
          <a:xfrm>
            <a:off x="379179" y="4185903"/>
            <a:ext cx="1700931" cy="1999661"/>
          </a:xfrm>
          <a:prstGeom prst="rect">
            <a:avLst/>
          </a:prstGeom>
          <a:noFill/>
          <a:ln w="12700">
            <a:solidFill>
              <a:schemeClr val="tx1"/>
            </a:solidFill>
          </a:ln>
        </p:spPr>
      </p:pic>
      <p:pic>
        <p:nvPicPr>
          <p:cNvPr id="340" name="Google Shape;340;p23"/>
          <p:cNvPicPr preferRelativeResize="0"/>
          <p:nvPr/>
        </p:nvPicPr>
        <p:blipFill rotWithShape="1">
          <a:blip r:embed="rId6">
            <a:alphaModFix/>
          </a:blip>
          <a:srcRect/>
          <a:stretch/>
        </p:blipFill>
        <p:spPr>
          <a:xfrm>
            <a:off x="2536032" y="1734364"/>
            <a:ext cx="2731245" cy="2042337"/>
          </a:xfrm>
          <a:prstGeom prst="rect">
            <a:avLst/>
          </a:prstGeom>
          <a:noFill/>
          <a:ln w="12700">
            <a:solidFill>
              <a:schemeClr val="tx1"/>
            </a:solidFill>
          </a:ln>
        </p:spPr>
      </p:pic>
      <p:pic>
        <p:nvPicPr>
          <p:cNvPr id="341" name="Google Shape;341;p23"/>
          <p:cNvPicPr preferRelativeResize="0"/>
          <p:nvPr/>
        </p:nvPicPr>
        <p:blipFill rotWithShape="1">
          <a:blip r:embed="rId7">
            <a:alphaModFix/>
          </a:blip>
          <a:srcRect/>
          <a:stretch/>
        </p:blipFill>
        <p:spPr>
          <a:xfrm>
            <a:off x="2346141" y="4200059"/>
            <a:ext cx="1883953" cy="1985507"/>
          </a:xfrm>
          <a:prstGeom prst="rect">
            <a:avLst/>
          </a:prstGeom>
          <a:noFill/>
          <a:ln w="12700">
            <a:solidFill>
              <a:schemeClr val="tx1"/>
            </a:solidFill>
          </a:ln>
        </p:spPr>
      </p:pic>
      <p:pic>
        <p:nvPicPr>
          <p:cNvPr id="342" name="Google Shape;342;p23"/>
          <p:cNvPicPr preferRelativeResize="0"/>
          <p:nvPr/>
        </p:nvPicPr>
        <p:blipFill rotWithShape="1">
          <a:blip r:embed="rId8">
            <a:alphaModFix/>
          </a:blip>
          <a:srcRect l="15463" t="16031"/>
          <a:stretch/>
        </p:blipFill>
        <p:spPr>
          <a:xfrm>
            <a:off x="10273087" y="4200058"/>
            <a:ext cx="1484244" cy="2017949"/>
          </a:xfrm>
          <a:prstGeom prst="rect">
            <a:avLst/>
          </a:prstGeom>
          <a:noFill/>
          <a:ln w="12700">
            <a:solidFill>
              <a:schemeClr val="tx1"/>
            </a:solidFill>
          </a:ln>
        </p:spPr>
      </p:pic>
      <p:pic>
        <p:nvPicPr>
          <p:cNvPr id="343" name="Google Shape;343;p23"/>
          <p:cNvPicPr preferRelativeResize="0"/>
          <p:nvPr/>
        </p:nvPicPr>
        <p:blipFill rotWithShape="1">
          <a:blip r:embed="rId9">
            <a:alphaModFix/>
          </a:blip>
          <a:srcRect l="16007"/>
          <a:stretch/>
        </p:blipFill>
        <p:spPr>
          <a:xfrm>
            <a:off x="6153886" y="4185903"/>
            <a:ext cx="1765612" cy="2053443"/>
          </a:xfrm>
          <a:prstGeom prst="rect">
            <a:avLst/>
          </a:prstGeom>
          <a:noFill/>
          <a:ln w="12700">
            <a:solidFill>
              <a:schemeClr val="tx1"/>
            </a:solidFill>
          </a:ln>
        </p:spPr>
      </p:pic>
      <p:pic>
        <p:nvPicPr>
          <p:cNvPr id="344" name="Google Shape;344;p23"/>
          <p:cNvPicPr preferRelativeResize="0"/>
          <p:nvPr/>
        </p:nvPicPr>
        <p:blipFill rotWithShape="1">
          <a:blip r:embed="rId10">
            <a:alphaModFix/>
          </a:blip>
          <a:srcRect/>
          <a:stretch/>
        </p:blipFill>
        <p:spPr>
          <a:xfrm>
            <a:off x="8217788" y="4182311"/>
            <a:ext cx="1694835" cy="2053443"/>
          </a:xfrm>
          <a:prstGeom prst="rect">
            <a:avLst/>
          </a:prstGeom>
          <a:noFill/>
          <a:ln w="12700">
            <a:solidFill>
              <a:schemeClr val="tx1"/>
            </a:solidFill>
          </a:ln>
        </p:spPr>
      </p:pic>
      <p:pic>
        <p:nvPicPr>
          <p:cNvPr id="345" name="Google Shape;345;p23"/>
          <p:cNvPicPr preferRelativeResize="0"/>
          <p:nvPr/>
        </p:nvPicPr>
        <p:blipFill rotWithShape="1">
          <a:blip r:embed="rId11">
            <a:alphaModFix/>
          </a:blip>
          <a:srcRect/>
          <a:stretch/>
        </p:blipFill>
        <p:spPr>
          <a:xfrm>
            <a:off x="5604794" y="1746556"/>
            <a:ext cx="1765612" cy="2030144"/>
          </a:xfrm>
          <a:prstGeom prst="rect">
            <a:avLst/>
          </a:prstGeom>
          <a:noFill/>
          <a:ln w="12700">
            <a:solidFill>
              <a:schemeClr val="tx1"/>
            </a:solidFill>
          </a:ln>
        </p:spPr>
      </p:pic>
      <p:pic>
        <p:nvPicPr>
          <p:cNvPr id="346" name="Google Shape;346;p23"/>
          <p:cNvPicPr preferRelativeResize="0"/>
          <p:nvPr/>
        </p:nvPicPr>
        <p:blipFill rotWithShape="1">
          <a:blip r:embed="rId12">
            <a:alphaModFix/>
          </a:blip>
          <a:srcRect/>
          <a:stretch/>
        </p:blipFill>
        <p:spPr>
          <a:xfrm>
            <a:off x="7707921" y="1734362"/>
            <a:ext cx="1694835" cy="2006697"/>
          </a:xfrm>
          <a:prstGeom prst="rect">
            <a:avLst/>
          </a:prstGeom>
          <a:noFill/>
          <a:ln w="12700">
            <a:solidFill>
              <a:schemeClr val="tx1"/>
            </a:solidFill>
          </a:ln>
        </p:spPr>
      </p:pic>
      <p:pic>
        <p:nvPicPr>
          <p:cNvPr id="347" name="Google Shape;347;p23"/>
          <p:cNvPicPr preferRelativeResize="0"/>
          <p:nvPr/>
        </p:nvPicPr>
        <p:blipFill rotWithShape="1">
          <a:blip r:embed="rId13">
            <a:alphaModFix/>
          </a:blip>
          <a:srcRect/>
          <a:stretch/>
        </p:blipFill>
        <p:spPr>
          <a:xfrm>
            <a:off x="9740272" y="1727751"/>
            <a:ext cx="1700931" cy="2017949"/>
          </a:xfrm>
          <a:prstGeom prst="rect">
            <a:avLst/>
          </a:prstGeom>
          <a:noFill/>
          <a:ln w="12700">
            <a:solidFill>
              <a:schemeClr val="tx1"/>
            </a:solidFill>
          </a:ln>
        </p:spPr>
      </p:pic>
      <p:sp>
        <p:nvSpPr>
          <p:cNvPr id="2" name="Title 1">
            <a:extLst>
              <a:ext uri="{FF2B5EF4-FFF2-40B4-BE49-F238E27FC236}">
                <a16:creationId xmlns:a16="http://schemas.microsoft.com/office/drawing/2014/main" id="{98AFFB01-B578-70DD-68E8-F15614673861}"/>
              </a:ext>
            </a:extLst>
          </p:cNvPr>
          <p:cNvSpPr>
            <a:spLocks noGrp="1"/>
          </p:cNvSpPr>
          <p:nvPr>
            <p:ph type="title"/>
          </p:nvPr>
        </p:nvSpPr>
        <p:spPr>
          <a:xfrm>
            <a:off x="401223" y="449593"/>
            <a:ext cx="11360800" cy="763600"/>
          </a:xfrm>
        </p:spPr>
        <p:txBody>
          <a:bodyPr>
            <a:normAutofit fontScale="90000"/>
          </a:bodyPr>
          <a:lstStyle/>
          <a:p>
            <a:r>
              <a:rPr lang="en-US">
                <a:solidFill>
                  <a:schemeClr val="accent1"/>
                </a:solidFill>
                <a:latin typeface="Aptos" panose="020B0004020202020204" pitchFamily="34" charset="0"/>
              </a:rPr>
              <a:t>UCT open textbook authors in DOT4D grants </a:t>
            </a:r>
            <a:r>
              <a:rPr lang="en-US" err="1">
                <a:solidFill>
                  <a:schemeClr val="accent1"/>
                </a:solidFill>
                <a:latin typeface="Aptos" panose="020B0004020202020204" pitchFamily="34" charset="0"/>
              </a:rPr>
              <a:t>programme</a:t>
            </a:r>
            <a:r>
              <a:rPr lang="en-US">
                <a:solidFill>
                  <a:schemeClr val="accent1"/>
                </a:solidFill>
                <a:latin typeface="Aptos" panose="020B0004020202020204" pitchFamily="34" charset="0"/>
              </a:rPr>
              <a:t> and models study</a:t>
            </a:r>
          </a:p>
        </p:txBody>
      </p:sp>
      <mc:AlternateContent xmlns:mc="http://schemas.openxmlformats.org/markup-compatibility/2006">
        <mc:Choice xmlns:p14="http://schemas.microsoft.com/office/powerpoint/2010/main" Requires="p14">
          <p:contentPart p14:bwMode="auto" r:id="rId14">
            <p14:nvContentPartPr>
              <p14:cNvPr id="3" name="Ink 2">
                <a:extLst>
                  <a:ext uri="{FF2B5EF4-FFF2-40B4-BE49-F238E27FC236}">
                    <a16:creationId xmlns:a16="http://schemas.microsoft.com/office/drawing/2014/main" id="{C11F97E4-4DF4-A04F-7DBF-1BB082F59FC1}"/>
                  </a:ext>
                </a:extLst>
              </p14:cNvPr>
              <p14:cNvContentPartPr/>
              <p14:nvPr/>
            </p14:nvContentPartPr>
            <p14:xfrm>
              <a:off x="6658122" y="993271"/>
              <a:ext cx="3867480" cy="3694320"/>
            </p14:xfrm>
          </p:contentPart>
        </mc:Choice>
        <mc:Fallback>
          <p:pic>
            <p:nvPicPr>
              <p:cNvPr id="3" name="Ink 2">
                <a:extLst>
                  <a:ext uri="{FF2B5EF4-FFF2-40B4-BE49-F238E27FC236}">
                    <a16:creationId xmlns:a16="http://schemas.microsoft.com/office/drawing/2014/main" id="{C11F97E4-4DF4-A04F-7DBF-1BB082F59FC1}"/>
                  </a:ext>
                </a:extLst>
              </p:cNvPr>
              <p:cNvPicPr/>
              <p:nvPr/>
            </p:nvPicPr>
            <p:blipFill>
              <a:blip r:embed="rId15"/>
              <a:stretch>
                <a:fillRect/>
              </a:stretch>
            </p:blipFill>
            <p:spPr>
              <a:xfrm>
                <a:off x="6604122" y="885271"/>
                <a:ext cx="3975120" cy="3909960"/>
              </a:xfrm>
              <a:prstGeom prst="rect">
                <a:avLst/>
              </a:prstGeom>
            </p:spPr>
          </p:pic>
        </mc:Fallback>
      </mc:AlternateContent>
    </p:spTree>
    <p:extLst>
      <p:ext uri="{BB962C8B-B14F-4D97-AF65-F5344CB8AC3E}">
        <p14:creationId xmlns:p14="http://schemas.microsoft.com/office/powerpoint/2010/main" val="33965347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1eaeff0-6ab8-4bd2-b334-4386cdde2b88">
      <Terms xmlns="http://schemas.microsoft.com/office/infopath/2007/PartnerControls"/>
    </lcf76f155ced4ddcb4097134ff3c332f>
    <TaxCatchAll xmlns="77c65b8b-97e8-453c-8332-2d20281f608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A2A0898E543F944886D8531ABCE674A" ma:contentTypeVersion="15" ma:contentTypeDescription="Create a new document." ma:contentTypeScope="" ma:versionID="07aa2e7a359c2063fc0644a1e1c81ab3">
  <xsd:schema xmlns:xsd="http://www.w3.org/2001/XMLSchema" xmlns:xs="http://www.w3.org/2001/XMLSchema" xmlns:p="http://schemas.microsoft.com/office/2006/metadata/properties" xmlns:ns2="91eaeff0-6ab8-4bd2-b334-4386cdde2b88" xmlns:ns3="77c65b8b-97e8-453c-8332-2d20281f608a" targetNamespace="http://schemas.microsoft.com/office/2006/metadata/properties" ma:root="true" ma:fieldsID="0db2c837e9b47c88c23ee59c7c654455" ns2:_="" ns3:_="">
    <xsd:import namespace="91eaeff0-6ab8-4bd2-b334-4386cdde2b88"/>
    <xsd:import namespace="77c65b8b-97e8-453c-8332-2d20281f608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Location"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1eaeff0-6ab8-4bd2-b334-4386cdde2b8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Location" ma:index="11" nillable="true" ma:displayName="Location" ma:indexed="true" ma:internalName="MediaServiceLocatio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7647c689-50bb-4dac-a5df-ea65e8388fc7"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7c65b8b-97e8-453c-8332-2d20281f608a"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86c476b1-0739-42f5-b1ed-01a395ddfe60}" ma:internalName="TaxCatchAll" ma:showField="CatchAllData" ma:web="77c65b8b-97e8-453c-8332-2d20281f608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7137BE-8A8C-4414-8286-EF89A4E39B81}">
  <ds:schemaRefs>
    <ds:schemaRef ds:uri="77c65b8b-97e8-453c-8332-2d20281f608a"/>
    <ds:schemaRef ds:uri="91eaeff0-6ab8-4bd2-b334-4386cdde2b8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EA2F9DF-889A-46F1-8870-EBA32F03CB89}">
  <ds:schemaRefs>
    <ds:schemaRef ds:uri="http://schemas.microsoft.com/sharepoint/v3/contenttype/forms"/>
  </ds:schemaRefs>
</ds:datastoreItem>
</file>

<file path=customXml/itemProps3.xml><?xml version="1.0" encoding="utf-8"?>
<ds:datastoreItem xmlns:ds="http://schemas.openxmlformats.org/officeDocument/2006/customXml" ds:itemID="{ACCE7EA0-2DF2-4C8A-89DB-DBA367B5B239}">
  <ds:schemaRefs>
    <ds:schemaRef ds:uri="77c65b8b-97e8-453c-8332-2d20281f608a"/>
    <ds:schemaRef ds:uri="91eaeff0-6ab8-4bd2-b334-4386cdde2b8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27</Slides>
  <Notes>11</Notes>
  <HiddenSlides>0</HiddenSlide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Use of ChatGPT for student co-creation of open textbooks</vt:lpstr>
      <vt:lpstr>  </vt:lpstr>
      <vt:lpstr>Disclaimer </vt:lpstr>
      <vt:lpstr>PowerPoint Presentation</vt:lpstr>
      <vt:lpstr>PowerPoint Presentation</vt:lpstr>
      <vt:lpstr>Social justice imperative</vt:lpstr>
      <vt:lpstr>Social justice as a framework to understand the potential of open education </vt:lpstr>
      <vt:lpstr>'Students as partners' and co-creators … a global movement to include students in course design, facilitation and research</vt:lpstr>
      <vt:lpstr>UCT open textbook authors in DOT4D grants programme and models study</vt:lpstr>
      <vt:lpstr>PowerPoint Presentation</vt:lpstr>
      <vt:lpstr>  </vt:lpstr>
      <vt:lpstr>First approach to DOT4D</vt:lpstr>
      <vt:lpstr>First supervised study module (SSM) meeting with DOT4D  (Four SSM students &amp; Prof Held) </vt:lpstr>
      <vt:lpstr>A collaborative, cross-disciplinary co-authorship approach</vt:lpstr>
      <vt:lpstr>PowerPoint Presentation</vt:lpstr>
      <vt:lpstr>  </vt:lpstr>
      <vt:lpstr>PowerPoint Presentation</vt:lpstr>
      <vt:lpstr>Method</vt:lpstr>
      <vt:lpstr>Literature review</vt:lpstr>
      <vt:lpstr>PowerPoint Presentation</vt:lpstr>
      <vt:lpstr>Students working with ChatGPT</vt:lpstr>
      <vt:lpstr>Lecturer’s perspective  (quality assurance and critical digital AI literacy)</vt:lpstr>
      <vt:lpstr>Lecturer’s pedagogical style and philosophy</vt:lpstr>
      <vt:lpstr>Challenges experienced by the lecturer</vt:lpstr>
      <vt:lpstr>Game changer</vt:lpstr>
      <vt:lpstr>Ongoing research agenda: Exploring a way forward in student co-creation in terms of process, content and publication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cp:revision>
  <dcterms:created xsi:type="dcterms:W3CDTF">2024-02-26T08:21:14Z</dcterms:created>
  <dcterms:modified xsi:type="dcterms:W3CDTF">2024-02-28T11:40:36Z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0x010100CA2A0898E543F944886D8531ABCE674A</vt:lpwstr>
  </property>
  <property fmtid="{D5CDD505-2E9C-101B-9397-08002B2CF9AE}" pid="3" name="MediaServiceImageTags">
    <vt:lpwstr/>
  </property>
</Properties>
</file>