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95" r:id="rId1"/>
    <p:sldMasterId id="2147483696" r:id="rId2"/>
    <p:sldMasterId id="2147483697" r:id="rId3"/>
    <p:sldMasterId id="2147483698" r:id="rId4"/>
  </p:sldMasterIdLst>
  <p:notesMasterIdLst>
    <p:notesMasterId r:id="rId28"/>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Lst>
  <p:sldSz cx="9144000" cy="5143500" type="screen16x9"/>
  <p:notesSz cx="6858000" cy="9144000"/>
  <p:embeddedFontLst>
    <p:embeddedFont>
      <p:font typeface="Arial Narrow" panose="020B0606020202030204" pitchFamily="34" charset="0"/>
      <p:regular r:id="rId29"/>
      <p:bold r:id="rId30"/>
      <p:italic r:id="rId31"/>
      <p:boldItalic r:id="rId32"/>
    </p:embeddedFont>
    <p:embeddedFont>
      <p:font typeface="PT Sans Narrow" panose="020B0604020202020204" charset="0"/>
      <p:regular r:id="rId33"/>
      <p:bold r:id="rId34"/>
    </p:embeddedFont>
    <p:embeddedFont>
      <p:font typeface="Open Sans" panose="020B0604020202020204" charset="0"/>
      <p:regular r:id="rId35"/>
      <p:bold r:id="rId36"/>
      <p:italic r:id="rId37"/>
      <p:boldItalic r:id="rId38"/>
    </p:embeddedFont>
    <p:embeddedFont>
      <p:font typeface="Calibri" panose="020F0502020204030204" pitchFamily="34" charset="0"/>
      <p:regular r:id="rId39"/>
      <p:bold r:id="rId40"/>
      <p:italic r:id="rId41"/>
      <p:boldItalic r:id="rId42"/>
    </p:embeddedFont>
    <p:embeddedFont>
      <p:font typeface="Palatino Linotype" panose="02040502050505030304" pitchFamily="18" charset="0"/>
      <p:regular r:id="rId43"/>
      <p:bold r:id="rId44"/>
      <p:italic r:id="rId45"/>
      <p:boldItalic r:id="rId4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B9ECE59-6AA6-485E-86D1-461CA7B1DA5B}">
  <a:tblStyle styleId="{6B9ECE59-6AA6-485E-86D1-461CA7B1DA5B}" styleName="Table_0">
    <a:wholeTbl>
      <a:tcTxStyle b="off" i="off">
        <a:font>
          <a:latin typeface="Calibri"/>
          <a:ea typeface="Calibri"/>
          <a:cs typeface="Calibri"/>
        </a:font>
        <a:schemeClr val="dk1"/>
      </a:tcTxStyle>
      <a:tcStyle>
        <a:tcBdr>
          <a:left>
            <a:ln w="9525" cap="flat" cmpd="sng">
              <a:solidFill>
                <a:schemeClr val="accent3"/>
              </a:solidFill>
              <a:prstDash val="solid"/>
              <a:round/>
              <a:headEnd type="none" w="sm" len="sm"/>
              <a:tailEnd type="none" w="sm" len="sm"/>
            </a:ln>
          </a:left>
          <a:right>
            <a:ln w="9525" cap="flat" cmpd="sng">
              <a:solidFill>
                <a:schemeClr val="accent3"/>
              </a:solidFill>
              <a:prstDash val="solid"/>
              <a:round/>
              <a:headEnd type="none" w="sm" len="sm"/>
              <a:tailEnd type="none" w="sm" len="sm"/>
            </a:ln>
          </a:right>
          <a:top>
            <a:ln w="9525" cap="flat" cmpd="sng">
              <a:solidFill>
                <a:schemeClr val="accent3"/>
              </a:solidFill>
              <a:prstDash val="solid"/>
              <a:round/>
              <a:headEnd type="none" w="sm" len="sm"/>
              <a:tailEnd type="none" w="sm" len="sm"/>
            </a:ln>
          </a:top>
          <a:bottom>
            <a:ln w="9525" cap="flat" cmpd="sng">
              <a:solidFill>
                <a:schemeClr val="accent3"/>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wholeTbl>
    <a:band1H>
      <a:tcTxStyle/>
      <a:tcStyle>
        <a:tcBdr>
          <a:top>
            <a:ln w="9525" cap="flat" cmpd="sng">
              <a:solidFill>
                <a:schemeClr val="accent3"/>
              </a:solidFill>
              <a:prstDash val="solid"/>
              <a:round/>
              <a:headEnd type="none" w="sm" len="sm"/>
              <a:tailEnd type="none" w="sm" len="sm"/>
            </a:ln>
          </a:top>
          <a:bottom>
            <a:ln w="9525" cap="flat" cmpd="sng">
              <a:solidFill>
                <a:schemeClr val="accent3"/>
              </a:solidFill>
              <a:prstDash val="solid"/>
              <a:round/>
              <a:headEnd type="none" w="sm" len="sm"/>
              <a:tailEnd type="none" w="sm" len="sm"/>
            </a:ln>
          </a:bottom>
        </a:tcBdr>
      </a:tcStyle>
    </a:band1H>
    <a:band2H>
      <a:tcTxStyle/>
      <a:tcStyle>
        <a:tcBdr/>
      </a:tcStyle>
    </a:band2H>
    <a:band1V>
      <a:tcTxStyle/>
      <a:tcStyle>
        <a:tcBdr>
          <a:left>
            <a:ln w="9525" cap="flat" cmpd="sng">
              <a:solidFill>
                <a:schemeClr val="accent3"/>
              </a:solidFill>
              <a:prstDash val="solid"/>
              <a:round/>
              <a:headEnd type="none" w="sm" len="sm"/>
              <a:tailEnd type="none" w="sm" len="sm"/>
            </a:ln>
          </a:left>
          <a:right>
            <a:ln w="9525" cap="flat" cmpd="sng">
              <a:solidFill>
                <a:schemeClr val="accent3"/>
              </a:solidFill>
              <a:prstDash val="solid"/>
              <a:round/>
              <a:headEnd type="none" w="sm" len="sm"/>
              <a:tailEnd type="none" w="sm" len="sm"/>
            </a:ln>
          </a:right>
        </a:tcBdr>
      </a:tcStyle>
    </a:band1V>
    <a:band2V>
      <a:tcTxStyle/>
      <a:tcStyle>
        <a:tcBdr>
          <a:left>
            <a:ln w="9525" cap="flat" cmpd="sng">
              <a:solidFill>
                <a:schemeClr val="accent3"/>
              </a:solidFill>
              <a:prstDash val="solid"/>
              <a:round/>
              <a:headEnd type="none" w="sm" len="sm"/>
              <a:tailEnd type="none" w="sm" len="sm"/>
            </a:ln>
          </a:left>
          <a:right>
            <a:ln w="9525" cap="flat" cmpd="sng">
              <a:solidFill>
                <a:schemeClr val="accent3"/>
              </a:solidFill>
              <a:prstDash val="solid"/>
              <a:round/>
              <a:headEnd type="none" w="sm" len="sm"/>
              <a:tailEnd type="none" w="sm" len="sm"/>
            </a:ln>
          </a:right>
        </a:tcBdr>
      </a:tcStyle>
    </a:band2V>
    <a:lastCol>
      <a:tcTxStyle b="on" i="off"/>
      <a:tcStyle>
        <a:tcBdr/>
      </a:tcStyle>
    </a:lastCol>
    <a:firstCol>
      <a:tcTxStyle b="on" i="off"/>
      <a:tcStyle>
        <a:tcBdr/>
      </a:tcStyle>
    </a:firstCol>
    <a:lastRow>
      <a:tcTxStyle b="on" i="off"/>
      <a:tcStyle>
        <a:tcBdr>
          <a:top>
            <a:ln w="50800" cap="flat" cmpd="sng">
              <a:solidFill>
                <a:schemeClr val="accent3"/>
              </a:solidFill>
              <a:prstDash val="solid"/>
              <a:round/>
              <a:headEnd type="none" w="sm" len="sm"/>
              <a:tailEnd type="none" w="sm" len="sm"/>
            </a:ln>
          </a:top>
        </a:tcBdr>
      </a:tcStyle>
    </a:lastRow>
    <a:seCell>
      <a:tcTxStyle/>
      <a:tcStyle>
        <a:tcBdr/>
      </a:tcStyle>
    </a:seCell>
    <a:swCell>
      <a:tcTxStyle/>
      <a:tcStyle>
        <a:tcBdr/>
      </a:tcStyle>
    </a:swCell>
    <a:firstRow>
      <a:tcTxStyle b="on" i="off">
        <a:font>
          <a:latin typeface="Calibri"/>
          <a:ea typeface="Calibri"/>
          <a:cs typeface="Calibri"/>
        </a:font>
        <a:schemeClr val="lt1"/>
      </a:tcTxStyle>
      <a:tcStyle>
        <a:tcBdr/>
        <a:fill>
          <a:solidFill>
            <a:schemeClr val="accent3"/>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0" d="100"/>
          <a:sy n="90" d="100"/>
        </p:scale>
        <p:origin x="816" y="8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font" Target="fonts/font11.fntdata"/><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font" Target="fonts/font6.fntdata"/><Relationship Id="rId42" Type="http://schemas.openxmlformats.org/officeDocument/2006/relationships/font" Target="fonts/font14.fntdata"/><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font" Target="fonts/font5.fntdata"/><Relationship Id="rId38" Type="http://schemas.openxmlformats.org/officeDocument/2006/relationships/font" Target="fonts/font10.fntdata"/><Relationship Id="rId46" Type="http://schemas.openxmlformats.org/officeDocument/2006/relationships/font" Target="fonts/font18.fntdata"/><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1.fntdata"/><Relationship Id="rId41" Type="http://schemas.openxmlformats.org/officeDocument/2006/relationships/font" Target="fonts/font13.fntdata"/><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font" Target="fonts/font4.fntdata"/><Relationship Id="rId37" Type="http://schemas.openxmlformats.org/officeDocument/2006/relationships/font" Target="fonts/font9.fntdata"/><Relationship Id="rId40" Type="http://schemas.openxmlformats.org/officeDocument/2006/relationships/font" Target="fonts/font12.fntdata"/><Relationship Id="rId45" Type="http://schemas.openxmlformats.org/officeDocument/2006/relationships/font" Target="fonts/font17.fntdata"/><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36" Type="http://schemas.openxmlformats.org/officeDocument/2006/relationships/font" Target="fonts/font8.fntdata"/><Relationship Id="rId49"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3.fntdata"/><Relationship Id="rId44" Type="http://schemas.openxmlformats.org/officeDocument/2006/relationships/font" Target="fonts/font16.fntdata"/><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font" Target="fonts/font2.fntdata"/><Relationship Id="rId35" Type="http://schemas.openxmlformats.org/officeDocument/2006/relationships/font" Target="fonts/font7.fntdata"/><Relationship Id="rId43" Type="http://schemas.openxmlformats.org/officeDocument/2006/relationships/font" Target="fonts/font15.fntdata"/><Relationship Id="rId48" Type="http://schemas.openxmlformats.org/officeDocument/2006/relationships/viewProps" Target="viewProps.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www.phy.uct.ac.za/sites/default/files/image_tool/images/281/current/phy1032f_info.pdf"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g3cf02b2dab_2_7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9" name="Google Shape;289;g3cf02b2dab_2_7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GB" sz="1200" b="0" i="1" u="none" strike="noStrike" cap="none">
                <a:solidFill>
                  <a:schemeClr val="dk1"/>
                </a:solidFill>
                <a:latin typeface="Calibri"/>
                <a:ea typeface="Calibri"/>
                <a:cs typeface="Calibri"/>
                <a:sym typeface="Calibri"/>
              </a:rPr>
              <a:t>UCT, like many other South African universities, is grappling with how to respond meaningfully and creatively to the call for more relevant curricula and pedagogies (Luckett Shay, 2017). Added to the imperative of curriculum transformation, the cost of textbooks is increasingly prohibitive, resulting in an access crisis where students are forced into either simply not having the resource (thereby compromising the learning process) or participating in various kinds of “shadow library” activities and informal sharing of key resources (Gray &amp; Czerniewicz, 2018). The #RhodesMustFall and #FeesMustFall movements encapsulate this complex set of interrelated challenges, calling for both socio-economic redistribution and cultural recognition.</a:t>
            </a:r>
            <a:br>
              <a:rPr lang="en-GB" sz="1200" b="0" i="1" u="none" strike="noStrike" cap="none">
                <a:solidFill>
                  <a:schemeClr val="dk1"/>
                </a:solidFill>
                <a:latin typeface="Calibri"/>
                <a:ea typeface="Calibri"/>
                <a:cs typeface="Calibri"/>
                <a:sym typeface="Calibri"/>
              </a:rPr>
            </a:br>
            <a:br>
              <a:rPr lang="en-GB" sz="1200" b="0" i="1" u="none" strike="noStrike" cap="none">
                <a:solidFill>
                  <a:schemeClr val="dk1"/>
                </a:solidFill>
                <a:latin typeface="Calibri"/>
                <a:ea typeface="Calibri"/>
                <a:cs typeface="Calibri"/>
                <a:sym typeface="Calibri"/>
              </a:rPr>
            </a:br>
            <a:r>
              <a:rPr lang="en-GB" sz="1200" b="0" i="1" u="none" strike="noStrike" cap="none">
                <a:solidFill>
                  <a:schemeClr val="dk1"/>
                </a:solidFill>
                <a:latin typeface="Calibri"/>
                <a:ea typeface="Calibri"/>
                <a:cs typeface="Calibri"/>
                <a:sym typeface="Calibri"/>
              </a:rPr>
              <a:t>Current modes of scholarly production, including textbook production and authorship of other teaching and learning materials, is a crucial area of investigation in pursuing this agenda as it relates to the power dynamics associated with content production and the question of whose knowledge is foregrounded. A significant response to the challenges of textbook provision and challenges around inequalities of representation in current forms of knowledge production is the creation of open textbooks. Broadly defined as digital collections of open educational resources and open access materials published under open licences on platforms in formats that provide affordances for integration of multimedia, remixing of various content components, printing and redistribution, open textbooks provide educators with a means to build on openly published materials while integrating a more localised approach in terms of examples used and assessment activities.</a:t>
            </a:r>
            <a:br>
              <a:rPr lang="en-GB" sz="1200" b="0" i="1" u="none" strike="noStrike" cap="none">
                <a:solidFill>
                  <a:schemeClr val="dk1"/>
                </a:solidFill>
                <a:latin typeface="Calibri"/>
                <a:ea typeface="Calibri"/>
                <a:cs typeface="Calibri"/>
                <a:sym typeface="Calibri"/>
              </a:rPr>
            </a:br>
            <a:br>
              <a:rPr lang="en-GB" sz="1200" b="0" i="1" u="none" strike="noStrike" cap="none">
                <a:solidFill>
                  <a:schemeClr val="dk1"/>
                </a:solidFill>
                <a:latin typeface="Calibri"/>
                <a:ea typeface="Calibri"/>
                <a:cs typeface="Calibri"/>
                <a:sym typeface="Calibri"/>
              </a:rPr>
            </a:br>
            <a:r>
              <a:rPr lang="en-GB" sz="1200" b="0" i="1" u="none" strike="noStrike" cap="none">
                <a:solidFill>
                  <a:schemeClr val="dk1"/>
                </a:solidFill>
                <a:latin typeface="Calibri"/>
                <a:ea typeface="Calibri"/>
                <a:cs typeface="Calibri"/>
                <a:sym typeface="Calibri"/>
              </a:rPr>
              <a:t>This presentation will provide an overview of Digital Open Textbooks for Development, an initiative in the Centre for Innovation in Learning and Teaching which is aimed at conducting research on open textbook publishing at UCT, providing support to academics interested in pursuing this as a content-generating strategy, and undertaking advocacy activity to promote policy development that supports more open, inclusive textbook publishing models.</a:t>
            </a:r>
            <a:br>
              <a:rPr lang="en-GB" sz="1200" b="0" i="1" u="none" strike="noStrike" cap="none">
                <a:solidFill>
                  <a:schemeClr val="dk1"/>
                </a:solidFill>
                <a:latin typeface="Calibri"/>
                <a:ea typeface="Calibri"/>
                <a:cs typeface="Calibri"/>
                <a:sym typeface="Calibri"/>
              </a:rPr>
            </a:br>
            <a:br>
              <a:rPr lang="en-GB" sz="1200" b="0" i="1" u="none" strike="noStrike" cap="none">
                <a:solidFill>
                  <a:schemeClr val="dk1"/>
                </a:solidFill>
                <a:latin typeface="Calibri"/>
                <a:ea typeface="Calibri"/>
                <a:cs typeface="Calibri"/>
                <a:sym typeface="Calibri"/>
              </a:rPr>
            </a:br>
            <a:r>
              <a:rPr lang="en-GB" sz="1200" b="0" i="1" u="none" strike="noStrike" cap="none">
                <a:solidFill>
                  <a:schemeClr val="dk1"/>
                </a:solidFill>
                <a:latin typeface="Calibri"/>
                <a:ea typeface="Calibri"/>
                <a:cs typeface="Calibri"/>
                <a:sym typeface="Calibri"/>
              </a:rPr>
              <a:t>References</a:t>
            </a:r>
            <a:br>
              <a:rPr lang="en-GB" sz="1200" b="0" i="1" u="none" strike="noStrike" cap="none">
                <a:solidFill>
                  <a:schemeClr val="dk1"/>
                </a:solidFill>
                <a:latin typeface="Calibri"/>
                <a:ea typeface="Calibri"/>
                <a:cs typeface="Calibri"/>
                <a:sym typeface="Calibri"/>
              </a:rPr>
            </a:br>
            <a:r>
              <a:rPr lang="en-GB" sz="1200" b="0" i="1" u="none" strike="noStrike" cap="none">
                <a:solidFill>
                  <a:schemeClr val="dk1"/>
                </a:solidFill>
                <a:latin typeface="Calibri"/>
                <a:ea typeface="Calibri"/>
                <a:cs typeface="Calibri"/>
                <a:sym typeface="Calibri"/>
              </a:rPr>
              <a:t>Gray &amp; Czerniewicz, (2018, in press). Ecologies: Access to learning resources in post-Apartheid South Africa. In J. Karaganis(Ed.), Shadow libraries. Cambridge, MA: MIT Press.</a:t>
            </a:r>
            <a:br>
              <a:rPr lang="en-GB" sz="1200" b="0" i="1" u="none" strike="noStrike" cap="none">
                <a:solidFill>
                  <a:schemeClr val="dk1"/>
                </a:solidFill>
                <a:latin typeface="Calibri"/>
                <a:ea typeface="Calibri"/>
                <a:cs typeface="Calibri"/>
                <a:sym typeface="Calibri"/>
              </a:rPr>
            </a:br>
            <a:br>
              <a:rPr lang="en-GB" sz="1200" b="0" i="1" u="none" strike="noStrike" cap="none">
                <a:solidFill>
                  <a:schemeClr val="dk1"/>
                </a:solidFill>
                <a:latin typeface="Calibri"/>
                <a:ea typeface="Calibri"/>
                <a:cs typeface="Calibri"/>
                <a:sym typeface="Calibri"/>
              </a:rPr>
            </a:br>
            <a:r>
              <a:rPr lang="en-GB" sz="1200" b="0" i="1" u="none" strike="noStrike" cap="none">
                <a:solidFill>
                  <a:schemeClr val="dk1"/>
                </a:solidFill>
                <a:latin typeface="Calibri"/>
                <a:ea typeface="Calibri"/>
                <a:cs typeface="Calibri"/>
                <a:sym typeface="Calibri"/>
              </a:rPr>
              <a:t>Luckett, K. &amp; Shay, S. (2017). Reframing the curriculum: a transformative approach. Critical Studies in Education, 1-16.</a:t>
            </a:r>
            <a:endParaRPr sz="1200" b="0" i="0" u="none" strike="noStrike" cap="none">
              <a:solidFill>
                <a:schemeClr val="dk1"/>
              </a:solidFill>
              <a:latin typeface="Calibri"/>
              <a:ea typeface="Calibri"/>
              <a:cs typeface="Calibri"/>
              <a:sym typeface="Calibri"/>
            </a:endParaRPr>
          </a:p>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290" name="Google Shape;290;g3cf02b2dab_2_7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Calibri"/>
                <a:ea typeface="Calibri"/>
                <a:cs typeface="Calibri"/>
                <a:sym typeface="Calibri"/>
              </a:rPr>
              <a:t>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
        <p:cNvGrpSpPr/>
        <p:nvPr/>
      </p:nvGrpSpPr>
      <p:grpSpPr>
        <a:xfrm>
          <a:off x="0" y="0"/>
          <a:ext cx="0" cy="0"/>
          <a:chOff x="0" y="0"/>
          <a:chExt cx="0" cy="0"/>
        </a:xfrm>
      </p:grpSpPr>
      <p:sp>
        <p:nvSpPr>
          <p:cNvPr id="372" name="Google Shape;372;g3cf02b2dab_2_1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3" name="Google Shape;373;g3cf02b2dab_2_14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374" name="Google Shape;374;g3cf02b2dab_2_14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10</a:t>
            </a:fld>
            <a:endParaRPr sz="1200">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5"/>
        <p:cNvGrpSpPr/>
        <p:nvPr/>
      </p:nvGrpSpPr>
      <p:grpSpPr>
        <a:xfrm>
          <a:off x="0" y="0"/>
          <a:ext cx="0" cy="0"/>
          <a:chOff x="0" y="0"/>
          <a:chExt cx="0" cy="0"/>
        </a:xfrm>
      </p:grpSpPr>
      <p:sp>
        <p:nvSpPr>
          <p:cNvPr id="396" name="Google Shape;396;g3cf02b2dab_2_1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7" name="Google Shape;397;g3cf02b2dab_2_17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spcBef>
                <a:spcPts val="0"/>
              </a:spcBef>
              <a:spcAft>
                <a:spcPts val="0"/>
              </a:spcAft>
              <a:buClr>
                <a:schemeClr val="dk1"/>
              </a:buClr>
              <a:buSzPts val="1200"/>
              <a:buFont typeface="Calibri"/>
              <a:buNone/>
            </a:pPr>
            <a:r>
              <a:rPr lang="en-GB" sz="1200" b="0" i="0" u="none" strike="noStrike" cap="none">
                <a:solidFill>
                  <a:schemeClr val="dk1"/>
                </a:solidFill>
                <a:latin typeface="Calibri"/>
                <a:ea typeface="Calibri"/>
                <a:cs typeface="Calibri"/>
                <a:sym typeface="Calibri"/>
              </a:rPr>
              <a:t>Digital does not equal open</a:t>
            </a:r>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1"/>
        <p:cNvGrpSpPr/>
        <p:nvPr/>
      </p:nvGrpSpPr>
      <p:grpSpPr>
        <a:xfrm>
          <a:off x="0" y="0"/>
          <a:ext cx="0" cy="0"/>
          <a:chOff x="0" y="0"/>
          <a:chExt cx="0" cy="0"/>
        </a:xfrm>
      </p:grpSpPr>
      <p:sp>
        <p:nvSpPr>
          <p:cNvPr id="402" name="Google Shape;402;g3cf02b2dab_2_192:notes"/>
          <p:cNvSpPr>
            <a:spLocks noGrp="1" noRot="1" noChangeAspect="1"/>
          </p:cNvSpPr>
          <p:nvPr>
            <p:ph type="sldImg" idx="2"/>
          </p:nvPr>
        </p:nvSpPr>
        <p:spPr>
          <a:xfrm>
            <a:off x="1143000" y="685800"/>
            <a:ext cx="4573588"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3" name="Google Shape;403;g3cf02b2dab_2_19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200" b="0" i="0" u="none" strike="noStrike" cap="none">
                <a:solidFill>
                  <a:schemeClr val="dk1"/>
                </a:solidFill>
                <a:latin typeface="Calibri"/>
                <a:ea typeface="Calibri"/>
                <a:cs typeface="Calibri"/>
                <a:sym typeface="Calibri"/>
              </a:rPr>
              <a:t>For repositories that provide open books or open textbooks, you can also see: </a:t>
            </a:r>
            <a:endParaRPr sz="1200" b="0" i="0" u="none" strike="noStrike" cap="none">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0" u="none" strike="noStrike" cap="none">
                <a:solidFill>
                  <a:schemeClr val="dk1"/>
                </a:solidFill>
                <a:latin typeface="Calibri"/>
                <a:ea typeface="Calibri"/>
                <a:cs typeface="Calibri"/>
                <a:sym typeface="Calibri"/>
              </a:rPr>
              <a:t>Project Gutenberg: https://www.gutenberg.org/ </a:t>
            </a:r>
            <a:endParaRPr/>
          </a:p>
          <a:p>
            <a:pPr marL="0" marR="0" lvl="0" indent="0" algn="l" rtl="0">
              <a:spcBef>
                <a:spcPts val="0"/>
              </a:spcBef>
              <a:spcAft>
                <a:spcPts val="0"/>
              </a:spcAft>
              <a:buNone/>
            </a:pPr>
            <a:r>
              <a:rPr lang="en-GB" sz="1200" b="0" i="0" u="none" strike="noStrike" cap="none">
                <a:solidFill>
                  <a:schemeClr val="dk1"/>
                </a:solidFill>
                <a:latin typeface="Calibri"/>
                <a:ea typeface="Calibri"/>
                <a:cs typeface="Calibri"/>
                <a:sym typeface="Calibri"/>
              </a:rPr>
              <a:t>Open Culture: http://www.openculture.com/free_textbooks </a:t>
            </a:r>
            <a:endParaRPr/>
          </a:p>
          <a:p>
            <a:pPr marL="0" marR="0" lvl="0" indent="0" algn="l" rtl="0">
              <a:spcBef>
                <a:spcPts val="0"/>
              </a:spcBef>
              <a:spcAft>
                <a:spcPts val="0"/>
              </a:spcAft>
              <a:buNone/>
            </a:pPr>
            <a:r>
              <a:rPr lang="en-GB" sz="1200" b="0" i="0" u="none" strike="noStrike" cap="none">
                <a:solidFill>
                  <a:schemeClr val="dk1"/>
                </a:solidFill>
                <a:latin typeface="Calibri"/>
                <a:ea typeface="Calibri"/>
                <a:cs typeface="Calibri"/>
                <a:sym typeface="Calibri"/>
              </a:rPr>
              <a:t>IntraText: http://www.intratext.com/ </a:t>
            </a:r>
            <a:endParaRPr/>
          </a:p>
          <a:p>
            <a:pPr marL="0" marR="0" lvl="0" indent="0" algn="l" rtl="0">
              <a:spcBef>
                <a:spcPts val="0"/>
              </a:spcBef>
              <a:spcAft>
                <a:spcPts val="0"/>
              </a:spcAft>
              <a:buNone/>
            </a:pPr>
            <a:r>
              <a:rPr lang="en-GB" sz="1200" b="0" i="0" u="none" strike="noStrike" cap="none">
                <a:solidFill>
                  <a:schemeClr val="dk1"/>
                </a:solidFill>
                <a:latin typeface="Calibri"/>
                <a:ea typeface="Calibri"/>
                <a:cs typeface="Calibri"/>
                <a:sym typeface="Calibri"/>
              </a:rPr>
              <a:t>Siyavula: http://www.siyavula.com/ </a:t>
            </a:r>
            <a:endParaRPr/>
          </a:p>
          <a:p>
            <a:pPr marL="0" marR="0" lvl="0" indent="0" algn="l" rtl="0">
              <a:spcBef>
                <a:spcPts val="0"/>
              </a:spcBef>
              <a:spcAft>
                <a:spcPts val="0"/>
              </a:spcAft>
              <a:buNone/>
            </a:pPr>
            <a:r>
              <a:rPr lang="en-GB" sz="1200" b="0" i="0" u="none" strike="noStrike" cap="none">
                <a:solidFill>
                  <a:schemeClr val="dk1"/>
                </a:solidFill>
                <a:latin typeface="Calibri"/>
                <a:ea typeface="Calibri"/>
                <a:cs typeface="Calibri"/>
                <a:sym typeface="Calibri"/>
              </a:rPr>
              <a:t>CK-12: http://www.ck12.org/ </a:t>
            </a:r>
            <a:endParaRPr/>
          </a:p>
          <a:p>
            <a:pPr marL="0" marR="0" lvl="0" indent="0" algn="l" rtl="0">
              <a:spcBef>
                <a:spcPts val="0"/>
              </a:spcBef>
              <a:spcAft>
                <a:spcPts val="0"/>
              </a:spcAft>
              <a:buNone/>
            </a:pPr>
            <a:r>
              <a:rPr lang="en-GB" sz="1200" b="0" i="0" u="none" strike="noStrike" cap="none">
                <a:solidFill>
                  <a:schemeClr val="dk1"/>
                </a:solidFill>
                <a:latin typeface="Calibri"/>
                <a:ea typeface="Calibri"/>
                <a:cs typeface="Calibri"/>
                <a:sym typeface="Calibri"/>
              </a:rPr>
              <a:t>College Open Textbooks: http://www.collegeopentextbooks.org/ </a:t>
            </a:r>
            <a:endParaRPr/>
          </a:p>
          <a:p>
            <a:pPr marL="0" marR="0" lvl="0" indent="0" algn="l" rtl="0">
              <a:spcBef>
                <a:spcPts val="0"/>
              </a:spcBef>
              <a:spcAft>
                <a:spcPts val="0"/>
              </a:spcAft>
              <a:buNone/>
            </a:pPr>
            <a:r>
              <a:rPr lang="en-GB" sz="1200" b="0" i="0" u="none" strike="noStrike" cap="none">
                <a:solidFill>
                  <a:schemeClr val="dk1"/>
                </a:solidFill>
                <a:latin typeface="Calibri"/>
                <a:ea typeface="Calibri"/>
                <a:cs typeface="Calibri"/>
                <a:sym typeface="Calibri"/>
              </a:rPr>
              <a:t>OpenStax College: http://openstaxcollege.org/ </a:t>
            </a:r>
            <a:endParaRPr/>
          </a:p>
          <a:p>
            <a:pPr marL="0" marR="0" lvl="0" indent="0" algn="l" rtl="0">
              <a:spcBef>
                <a:spcPts val="0"/>
              </a:spcBef>
              <a:spcAft>
                <a:spcPts val="0"/>
              </a:spcAft>
              <a:buNone/>
            </a:pPr>
            <a:r>
              <a:rPr lang="en-GB" sz="1200" b="0" i="0" u="none" strike="noStrike" cap="none">
                <a:solidFill>
                  <a:schemeClr val="dk1"/>
                </a:solidFill>
                <a:latin typeface="Calibri"/>
                <a:ea typeface="Calibri"/>
                <a:cs typeface="Calibri"/>
                <a:sym typeface="Calibri"/>
              </a:rPr>
              <a:t>BC Campus Open Ed: http://open.bccampus.ca/ </a:t>
            </a:r>
            <a:endParaRPr/>
          </a:p>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404" name="Google Shape;404;g3cf02b2dab_2_19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12</a:t>
            </a:fld>
            <a:endParaRPr sz="1200">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3"/>
        <p:cNvGrpSpPr/>
        <p:nvPr/>
      </p:nvGrpSpPr>
      <p:grpSpPr>
        <a:xfrm>
          <a:off x="0" y="0"/>
          <a:ext cx="0" cy="0"/>
          <a:chOff x="0" y="0"/>
          <a:chExt cx="0" cy="0"/>
        </a:xfrm>
      </p:grpSpPr>
      <p:sp>
        <p:nvSpPr>
          <p:cNvPr id="424" name="Google Shape;424;g3cf02b2dab_2_184: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25" name="Google Shape;425;g3cf02b2dab_2_18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
        <p:cNvGrpSpPr/>
        <p:nvPr/>
      </p:nvGrpSpPr>
      <p:grpSpPr>
        <a:xfrm>
          <a:off x="0" y="0"/>
          <a:ext cx="0" cy="0"/>
          <a:chOff x="0" y="0"/>
          <a:chExt cx="0" cy="0"/>
        </a:xfrm>
      </p:grpSpPr>
      <p:sp>
        <p:nvSpPr>
          <p:cNvPr id="433" name="Google Shape;433;g3d04e5139f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4" name="Google Shape;434;g3d04e5139f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7"/>
        <p:cNvGrpSpPr/>
        <p:nvPr/>
      </p:nvGrpSpPr>
      <p:grpSpPr>
        <a:xfrm>
          <a:off x="0" y="0"/>
          <a:ext cx="0" cy="0"/>
          <a:chOff x="0" y="0"/>
          <a:chExt cx="0" cy="0"/>
        </a:xfrm>
      </p:grpSpPr>
      <p:sp>
        <p:nvSpPr>
          <p:cNvPr id="438" name="Google Shape;438;g3cf02b2dab_2_2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9" name="Google Shape;439;g3cf02b2dab_2_2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spcBef>
                <a:spcPts val="0"/>
              </a:spcBef>
              <a:spcAft>
                <a:spcPts val="0"/>
              </a:spcAft>
              <a:buClr>
                <a:schemeClr val="dk1"/>
              </a:buClr>
              <a:buSzPts val="1200"/>
              <a:buFont typeface="Calibri"/>
              <a:buNone/>
            </a:pPr>
            <a:r>
              <a:rPr lang="en-GB" sz="1200" b="0" i="0" u="none" strike="noStrike" cap="none">
                <a:solidFill>
                  <a:schemeClr val="dk1"/>
                </a:solidFill>
                <a:latin typeface="Calibri"/>
                <a:ea typeface="Calibri"/>
                <a:cs typeface="Calibri"/>
                <a:sym typeface="Calibri"/>
              </a:rPr>
              <a:t>https://vula.uct.ac.za/access/content/group/9c29ba04-b1ee-49b9-8c85-9a468b556ce2/Open%20access%20textbook%20of%20general%20surgery/index.html</a:t>
            </a:r>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5"/>
        <p:cNvGrpSpPr/>
        <p:nvPr/>
      </p:nvGrpSpPr>
      <p:grpSpPr>
        <a:xfrm>
          <a:off x="0" y="0"/>
          <a:ext cx="0" cy="0"/>
          <a:chOff x="0" y="0"/>
          <a:chExt cx="0" cy="0"/>
        </a:xfrm>
      </p:grpSpPr>
      <p:sp>
        <p:nvSpPr>
          <p:cNvPr id="446" name="Google Shape;446;g3cf7841b37_0_6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7" name="Google Shape;447;g3cf7841b37_0_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4"/>
        <p:cNvGrpSpPr/>
        <p:nvPr/>
      </p:nvGrpSpPr>
      <p:grpSpPr>
        <a:xfrm>
          <a:off x="0" y="0"/>
          <a:ext cx="0" cy="0"/>
          <a:chOff x="0" y="0"/>
          <a:chExt cx="0" cy="0"/>
        </a:xfrm>
      </p:grpSpPr>
      <p:sp>
        <p:nvSpPr>
          <p:cNvPr id="455" name="Google Shape;455;g3cf02b2dab_2_2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6" name="Google Shape;456;g3cf02b2dab_2_2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spcBef>
                <a:spcPts val="0"/>
              </a:spcBef>
              <a:spcAft>
                <a:spcPts val="0"/>
              </a:spcAft>
              <a:buClr>
                <a:schemeClr val="hlink"/>
              </a:buClr>
              <a:buSzPts val="1200"/>
              <a:buFont typeface="Calibri"/>
              <a:buNone/>
            </a:pPr>
            <a:r>
              <a:rPr lang="en-GB" sz="1200" b="0" i="0" u="sng" strike="noStrike" cap="none">
                <a:solidFill>
                  <a:schemeClr val="hlink"/>
                </a:solidFill>
                <a:latin typeface="Calibri"/>
                <a:ea typeface="Calibri"/>
                <a:cs typeface="Calibri"/>
                <a:sym typeface="Calibri"/>
                <a:hlinkClick r:id="rId3"/>
              </a:rPr>
              <a:t>http://www.phy.uct.ac.za/sites/default/files/image_tool/images/281/current/phy1032f_info.pdf</a:t>
            </a:r>
            <a:r>
              <a:rPr lang="en-GB" sz="1200" b="0" i="0" u="none" strike="noStrike" cap="none">
                <a:solidFill>
                  <a:schemeClr val="dk1"/>
                </a:solidFill>
                <a:latin typeface="Calibri"/>
                <a:ea typeface="Calibri"/>
                <a:cs typeface="Calibri"/>
                <a:sym typeface="Calibri"/>
              </a:rPr>
              <a:t> </a:t>
            </a:r>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2"/>
        <p:cNvGrpSpPr/>
        <p:nvPr/>
      </p:nvGrpSpPr>
      <p:grpSpPr>
        <a:xfrm>
          <a:off x="0" y="0"/>
          <a:ext cx="0" cy="0"/>
          <a:chOff x="0" y="0"/>
          <a:chExt cx="0" cy="0"/>
        </a:xfrm>
      </p:grpSpPr>
      <p:sp>
        <p:nvSpPr>
          <p:cNvPr id="463" name="Google Shape;463;g453844bc6f_1_0: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lnSpc>
                <a:spcPct val="115000"/>
              </a:lnSpc>
              <a:spcBef>
                <a:spcPts val="1800"/>
              </a:spcBef>
              <a:spcAft>
                <a:spcPts val="0"/>
              </a:spcAft>
              <a:buClr>
                <a:schemeClr val="dk1"/>
              </a:buClr>
              <a:buFont typeface="Arial"/>
              <a:buNone/>
            </a:pPr>
            <a:r>
              <a:rPr lang="en-GB" sz="2400">
                <a:solidFill>
                  <a:srgbClr val="FF9900"/>
                </a:solidFill>
                <a:latin typeface="Calibri"/>
                <a:ea typeface="Calibri"/>
                <a:cs typeface="Calibri"/>
                <a:sym typeface="Calibri"/>
              </a:rPr>
              <a:t>Project specific objectives: </a:t>
            </a:r>
            <a:endParaRPr sz="2400">
              <a:solidFill>
                <a:srgbClr val="FF9900"/>
              </a:solidFill>
              <a:latin typeface="Calibri"/>
              <a:ea typeface="Calibri"/>
              <a:cs typeface="Calibri"/>
              <a:sym typeface="Calibri"/>
            </a:endParaRPr>
          </a:p>
          <a:p>
            <a:pPr marL="457200" lvl="0" indent="0" algn="l" rtl="0">
              <a:lnSpc>
                <a:spcPct val="115000"/>
              </a:lnSpc>
              <a:spcBef>
                <a:spcPts val="0"/>
              </a:spcBef>
              <a:spcAft>
                <a:spcPts val="0"/>
              </a:spcAft>
              <a:buClr>
                <a:schemeClr val="dk1"/>
              </a:buClr>
              <a:buFont typeface="Arial"/>
              <a:buNone/>
            </a:pPr>
            <a:r>
              <a:rPr lang="en-GB" sz="1000">
                <a:solidFill>
                  <a:schemeClr val="dk1"/>
                </a:solidFill>
                <a:latin typeface="Calibri"/>
                <a:ea typeface="Calibri"/>
                <a:cs typeface="Calibri"/>
                <a:sym typeface="Calibri"/>
              </a:rPr>
              <a:t> </a:t>
            </a:r>
            <a:endParaRPr sz="100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Font typeface="Arial"/>
              <a:buNone/>
            </a:pPr>
            <a:r>
              <a:rPr lang="en-GB" sz="1800">
                <a:solidFill>
                  <a:schemeClr val="dk1"/>
                </a:solidFill>
                <a:latin typeface="Calibri"/>
                <a:ea typeface="Calibri"/>
                <a:cs typeface="Calibri"/>
                <a:sym typeface="Calibri"/>
              </a:rPr>
              <a:t>         Articulate and identify the best approaches to designing an open textbook.</a:t>
            </a:r>
            <a:endParaRPr sz="1800">
              <a:solidFill>
                <a:schemeClr val="dk1"/>
              </a:solidFill>
              <a:latin typeface="Calibri"/>
              <a:ea typeface="Calibri"/>
              <a:cs typeface="Calibri"/>
              <a:sym typeface="Calibri"/>
            </a:endParaRPr>
          </a:p>
          <a:p>
            <a:pPr marL="457200" lvl="0" indent="0" algn="l" rtl="0">
              <a:lnSpc>
                <a:spcPct val="115000"/>
              </a:lnSpc>
              <a:spcBef>
                <a:spcPts val="0"/>
              </a:spcBef>
              <a:spcAft>
                <a:spcPts val="0"/>
              </a:spcAft>
              <a:buClr>
                <a:schemeClr val="dk1"/>
              </a:buClr>
              <a:buFont typeface="Arial"/>
              <a:buNone/>
            </a:pPr>
            <a:endParaRPr sz="1800">
              <a:solidFill>
                <a:schemeClr val="dk1"/>
              </a:solidFill>
              <a:latin typeface="Calibri"/>
              <a:ea typeface="Calibri"/>
              <a:cs typeface="Calibri"/>
              <a:sym typeface="Calibri"/>
            </a:endParaRPr>
          </a:p>
          <a:p>
            <a:pPr marL="457200" lvl="0" indent="0" algn="l" rtl="0">
              <a:lnSpc>
                <a:spcPct val="115000"/>
              </a:lnSpc>
              <a:spcBef>
                <a:spcPts val="0"/>
              </a:spcBef>
              <a:spcAft>
                <a:spcPts val="0"/>
              </a:spcAft>
              <a:buClr>
                <a:schemeClr val="dk1"/>
              </a:buClr>
              <a:buFont typeface="Arial"/>
              <a:buNone/>
            </a:pPr>
            <a:r>
              <a:rPr lang="en-GB" sz="1800">
                <a:solidFill>
                  <a:schemeClr val="dk1"/>
                </a:solidFill>
                <a:latin typeface="Calibri"/>
                <a:ea typeface="Calibri"/>
                <a:cs typeface="Calibri"/>
                <a:sym typeface="Calibri"/>
              </a:rPr>
              <a:t>Support open textbook publishing activity at UCT that prioritizes strategies for integrating student perspective, curriculum transformation, and sustainability.</a:t>
            </a:r>
            <a:endParaRPr sz="1800">
              <a:solidFill>
                <a:schemeClr val="dk1"/>
              </a:solidFill>
              <a:latin typeface="Calibri"/>
              <a:ea typeface="Calibri"/>
              <a:cs typeface="Calibri"/>
              <a:sym typeface="Calibri"/>
            </a:endParaRPr>
          </a:p>
          <a:p>
            <a:pPr marL="457200" lvl="0" indent="0" algn="l" rtl="0">
              <a:lnSpc>
                <a:spcPct val="115000"/>
              </a:lnSpc>
              <a:spcBef>
                <a:spcPts val="0"/>
              </a:spcBef>
              <a:spcAft>
                <a:spcPts val="0"/>
              </a:spcAft>
              <a:buClr>
                <a:schemeClr val="dk1"/>
              </a:buClr>
              <a:buFont typeface="Arial"/>
              <a:buNone/>
            </a:pPr>
            <a:endParaRPr sz="1800">
              <a:solidFill>
                <a:schemeClr val="dk1"/>
              </a:solidFill>
              <a:latin typeface="Calibri"/>
              <a:ea typeface="Calibri"/>
              <a:cs typeface="Calibri"/>
              <a:sym typeface="Calibri"/>
            </a:endParaRPr>
          </a:p>
          <a:p>
            <a:pPr marL="457200" lvl="0" indent="0" algn="l" rtl="0">
              <a:lnSpc>
                <a:spcPct val="115000"/>
              </a:lnSpc>
              <a:spcBef>
                <a:spcPts val="0"/>
              </a:spcBef>
              <a:spcAft>
                <a:spcPts val="0"/>
              </a:spcAft>
              <a:buClr>
                <a:schemeClr val="dk1"/>
              </a:buClr>
              <a:buFont typeface="Arial"/>
              <a:buNone/>
            </a:pPr>
            <a:r>
              <a:rPr lang="en-GB" sz="1800">
                <a:solidFill>
                  <a:schemeClr val="dk1"/>
                </a:solidFill>
                <a:latin typeface="Calibri"/>
                <a:ea typeface="Calibri"/>
                <a:cs typeface="Calibri"/>
                <a:sym typeface="Calibri"/>
              </a:rPr>
              <a:t>Inform current textbook publishing policy-development initiatives at institutional and national levels.</a:t>
            </a:r>
            <a:endParaRPr sz="1800">
              <a:solidFill>
                <a:schemeClr val="dk1"/>
              </a:solidFill>
              <a:latin typeface="Calibri"/>
              <a:ea typeface="Calibri"/>
              <a:cs typeface="Calibri"/>
              <a:sym typeface="Calibri"/>
            </a:endParaRPr>
          </a:p>
          <a:p>
            <a:pPr marL="0" lvl="0" indent="0" algn="l" rtl="0">
              <a:spcBef>
                <a:spcPts val="0"/>
              </a:spcBef>
              <a:spcAft>
                <a:spcPts val="0"/>
              </a:spcAft>
              <a:buNone/>
            </a:pPr>
            <a:endParaRPr/>
          </a:p>
        </p:txBody>
      </p:sp>
      <p:sp>
        <p:nvSpPr>
          <p:cNvPr id="464" name="Google Shape;464;g453844bc6f_1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7"/>
        <p:cNvGrpSpPr/>
        <p:nvPr/>
      </p:nvGrpSpPr>
      <p:grpSpPr>
        <a:xfrm>
          <a:off x="0" y="0"/>
          <a:ext cx="0" cy="0"/>
          <a:chOff x="0" y="0"/>
          <a:chExt cx="0" cy="0"/>
        </a:xfrm>
      </p:grpSpPr>
      <p:sp>
        <p:nvSpPr>
          <p:cNvPr id="468" name="Google Shape;468;g3cf02b2dab_2_2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9" name="Google Shape;469;g3cf02b2dab_2_25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Google Shape;300;g4538a0f320_0_0: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01" name="Google Shape;301;g4538a0f320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3"/>
        <p:cNvGrpSpPr/>
        <p:nvPr/>
      </p:nvGrpSpPr>
      <p:grpSpPr>
        <a:xfrm>
          <a:off x="0" y="0"/>
          <a:ext cx="0" cy="0"/>
          <a:chOff x="0" y="0"/>
          <a:chExt cx="0" cy="0"/>
        </a:xfrm>
      </p:grpSpPr>
      <p:sp>
        <p:nvSpPr>
          <p:cNvPr id="474" name="Google Shape;474;g441c685682_0_0: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75" name="Google Shape;475;g441c685682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9"/>
        <p:cNvGrpSpPr/>
        <p:nvPr/>
      </p:nvGrpSpPr>
      <p:grpSpPr>
        <a:xfrm>
          <a:off x="0" y="0"/>
          <a:ext cx="0" cy="0"/>
          <a:chOff x="0" y="0"/>
          <a:chExt cx="0" cy="0"/>
        </a:xfrm>
      </p:grpSpPr>
      <p:sp>
        <p:nvSpPr>
          <p:cNvPr id="480" name="Google Shape;480;g441c685682_0_5: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81" name="Google Shape;481;g441c685682_0_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7"/>
        <p:cNvGrpSpPr/>
        <p:nvPr/>
      </p:nvGrpSpPr>
      <p:grpSpPr>
        <a:xfrm>
          <a:off x="0" y="0"/>
          <a:ext cx="0" cy="0"/>
          <a:chOff x="0" y="0"/>
          <a:chExt cx="0" cy="0"/>
        </a:xfrm>
      </p:grpSpPr>
      <p:sp>
        <p:nvSpPr>
          <p:cNvPr id="488" name="Google Shape;488;g4538a0f320_0_108: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89" name="Google Shape;489;g4538a0f320_0_10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2"/>
        <p:cNvGrpSpPr/>
        <p:nvPr/>
      </p:nvGrpSpPr>
      <p:grpSpPr>
        <a:xfrm>
          <a:off x="0" y="0"/>
          <a:ext cx="0" cy="0"/>
          <a:chOff x="0" y="0"/>
          <a:chExt cx="0" cy="0"/>
        </a:xfrm>
      </p:grpSpPr>
      <p:sp>
        <p:nvSpPr>
          <p:cNvPr id="493" name="Google Shape;493;g4538a0f320_0_1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94" name="Google Shape;494;g4538a0f320_0_11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495" name="Google Shape;495;g4538a0f320_0_11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23</a:t>
            </a:fld>
            <a:endParaRPr sz="1200">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g3cf7841b37_0_4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1" name="Google Shape;311;g3cf7841b37_0_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g3cf02b2dab_2_1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6" name="Google Shape;316;g3cf02b2dab_2_1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200" b="0" i="0" u="none" strike="noStrike" cap="none">
                <a:solidFill>
                  <a:schemeClr val="dk1"/>
                </a:solidFill>
                <a:latin typeface="Calibri"/>
                <a:ea typeface="Calibri"/>
                <a:cs typeface="Calibri"/>
                <a:sym typeface="Calibri"/>
              </a:rPr>
              <a:t>The key aspect of an OER is that it is both discoverable online – so that people can find it AND openly licensed - so that people can legally make use of it.  OER includes texts, different forms of media, ideas, as well as documented teaching strategies/techniques or practices. </a:t>
            </a:r>
            <a:endParaRPr/>
          </a:p>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0" u="none" strike="noStrike" cap="none">
                <a:solidFill>
                  <a:schemeClr val="dk1"/>
                </a:solidFill>
                <a:latin typeface="Calibri"/>
                <a:ea typeface="Calibri"/>
                <a:cs typeface="Calibri"/>
                <a:sym typeface="Calibri"/>
              </a:rPr>
              <a:t>Advocates of openness would suggest that the value in OER is in its potential to support learning in many ways and in many contexts.   </a:t>
            </a:r>
            <a:endParaRPr sz="1200" b="0" i="0" u="none" strike="noStrike" cap="none">
              <a:solidFill>
                <a:schemeClr val="dk1"/>
              </a:solidFill>
              <a:latin typeface="Calibri"/>
              <a:ea typeface="Calibri"/>
              <a:cs typeface="Calibri"/>
              <a:sym typeface="Calibri"/>
            </a:endParaRPr>
          </a:p>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317" name="Google Shape;317;g3cf02b2dab_2_12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4</a:t>
            </a:fld>
            <a:endParaRPr sz="1200">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g3cf7841b37_0_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8" name="Google Shape;338;g3cf7841b37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g3cf7841b37_0_1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5" name="Google Shape;345;g3cf7841b37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Google Shape;350;g3cf7841b37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1" name="Google Shape;351;g3cf7841b3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g3cf7841b37_0_5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8" name="Google Shape;358;g3cf7841b37_0_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p:cNvGrpSpPr/>
        <p:nvPr/>
      </p:nvGrpSpPr>
      <p:grpSpPr>
        <a:xfrm>
          <a:off x="0" y="0"/>
          <a:ext cx="0" cy="0"/>
          <a:chOff x="0" y="0"/>
          <a:chExt cx="0" cy="0"/>
        </a:xfrm>
      </p:grpSpPr>
      <p:sp>
        <p:nvSpPr>
          <p:cNvPr id="362" name="Google Shape;362;g3cf02b2dab_2_1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3" name="Google Shape;363;g3cf02b2dab_2_16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56"/>
        <p:cNvGrpSpPr/>
        <p:nvPr/>
      </p:nvGrpSpPr>
      <p:grpSpPr>
        <a:xfrm>
          <a:off x="0" y="0"/>
          <a:ext cx="0" cy="0"/>
          <a:chOff x="0" y="0"/>
          <a:chExt cx="0" cy="0"/>
        </a:xfrm>
      </p:grpSpPr>
      <p:sp>
        <p:nvSpPr>
          <p:cNvPr id="57" name="Google Shape;57;p14"/>
          <p:cNvSpPr txBox="1">
            <a:spLocks noGrp="1"/>
          </p:cNvSpPr>
          <p:nvPr>
            <p:ph type="ctrTitle"/>
          </p:nvPr>
        </p:nvSpPr>
        <p:spPr>
          <a:xfrm>
            <a:off x="1143000" y="841772"/>
            <a:ext cx="6858000" cy="1790700"/>
          </a:xfrm>
          <a:prstGeom prst="rect">
            <a:avLst/>
          </a:prstGeom>
          <a:noFill/>
          <a:ln>
            <a:noFill/>
          </a:ln>
        </p:spPr>
        <p:txBody>
          <a:bodyPr spcFirstLastPara="1" wrap="square" lIns="68575" tIns="34275" rIns="68575" bIns="34275" anchor="b" anchorCtr="0"/>
          <a:lstStyle>
            <a:lvl1pPr marR="0" lvl="0" algn="ctr" rtl="0">
              <a:lnSpc>
                <a:spcPct val="90000"/>
              </a:lnSpc>
              <a:spcBef>
                <a:spcPts val="0"/>
              </a:spcBef>
              <a:spcAft>
                <a:spcPts val="0"/>
              </a:spcAft>
              <a:buClr>
                <a:schemeClr val="dk1"/>
              </a:buClr>
              <a:buSzPts val="4500"/>
              <a:buFont typeface="Calibri"/>
              <a:buNone/>
              <a:defRPr sz="4500" b="0" i="0" u="none" strike="noStrike" cap="non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sp>
        <p:nvSpPr>
          <p:cNvPr id="58" name="Google Shape;58;p14"/>
          <p:cNvSpPr txBox="1">
            <a:spLocks noGrp="1"/>
          </p:cNvSpPr>
          <p:nvPr>
            <p:ph type="subTitle" idx="1"/>
          </p:nvPr>
        </p:nvSpPr>
        <p:spPr>
          <a:xfrm>
            <a:off x="1143000" y="2701528"/>
            <a:ext cx="6858000" cy="1241821"/>
          </a:xfrm>
          <a:prstGeom prst="rect">
            <a:avLst/>
          </a:prstGeom>
          <a:noFill/>
          <a:ln>
            <a:noFill/>
          </a:ln>
        </p:spPr>
        <p:txBody>
          <a:bodyPr spcFirstLastPara="1" wrap="square" lIns="68575" tIns="34275" rIns="68575" bIns="34275" anchor="t" anchorCtr="0"/>
          <a:lstStyle>
            <a:lvl1pPr marR="0" lvl="0" algn="ctr" rtl="0">
              <a:lnSpc>
                <a:spcPct val="90000"/>
              </a:lnSpc>
              <a:spcBef>
                <a:spcPts val="8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1pPr>
            <a:lvl2pPr marR="0" lvl="1" algn="ctr"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2pPr>
            <a:lvl3pPr marR="0" lvl="2" algn="ctr" rtl="0">
              <a:lnSpc>
                <a:spcPct val="90000"/>
              </a:lnSpc>
              <a:spcBef>
                <a:spcPts val="40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3pPr>
            <a:lvl4pPr marR="0" lvl="3"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4pPr>
            <a:lvl5pPr marR="0" lvl="4"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5pPr>
            <a:lvl6pPr marR="0" lvl="5"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6pPr>
            <a:lvl7pPr marR="0" lvl="6"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7pPr>
            <a:lvl8pPr marR="0" lvl="7"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8pPr>
            <a:lvl9pPr marR="0" lvl="8"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59" name="Google Shape;59;p14"/>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lstStyle>
            <a:lvl1pPr marR="0" lvl="0" algn="l" rtl="0">
              <a:spcBef>
                <a:spcPts val="0"/>
              </a:spcBef>
              <a:spcAft>
                <a:spcPts val="0"/>
              </a:spcAft>
              <a:buSzPts val="11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60" name="Google Shape;60;p14"/>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61" name="Google Shape;61;p14"/>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b="0" i="0" u="none" strike="noStrike" cap="none">
                <a:solidFill>
                  <a:srgbClr val="888888"/>
                </a:solidFill>
                <a:latin typeface="Calibri"/>
                <a:ea typeface="Calibri"/>
                <a:cs typeface="Calibri"/>
                <a:sym typeface="Calibri"/>
              </a:defRPr>
            </a:lvl1pPr>
            <a:lvl2pPr marL="0" marR="0" lvl="1" indent="0" algn="r" rtl="0">
              <a:spcBef>
                <a:spcPts val="0"/>
              </a:spcBef>
              <a:buNone/>
              <a:defRPr sz="900" b="0" i="0" u="none" strike="noStrike" cap="none">
                <a:solidFill>
                  <a:srgbClr val="888888"/>
                </a:solidFill>
                <a:latin typeface="Calibri"/>
                <a:ea typeface="Calibri"/>
                <a:cs typeface="Calibri"/>
                <a:sym typeface="Calibri"/>
              </a:defRPr>
            </a:lvl2pPr>
            <a:lvl3pPr marL="0" marR="0" lvl="2" indent="0" algn="r" rtl="0">
              <a:spcBef>
                <a:spcPts val="0"/>
              </a:spcBef>
              <a:buNone/>
              <a:defRPr sz="900" b="0" i="0" u="none" strike="noStrike" cap="none">
                <a:solidFill>
                  <a:srgbClr val="888888"/>
                </a:solidFill>
                <a:latin typeface="Calibri"/>
                <a:ea typeface="Calibri"/>
                <a:cs typeface="Calibri"/>
                <a:sym typeface="Calibri"/>
              </a:defRPr>
            </a:lvl3pPr>
            <a:lvl4pPr marL="0" marR="0" lvl="3" indent="0" algn="r" rtl="0">
              <a:spcBef>
                <a:spcPts val="0"/>
              </a:spcBef>
              <a:buNone/>
              <a:defRPr sz="900" b="0" i="0" u="none" strike="noStrike" cap="none">
                <a:solidFill>
                  <a:srgbClr val="888888"/>
                </a:solidFill>
                <a:latin typeface="Calibri"/>
                <a:ea typeface="Calibri"/>
                <a:cs typeface="Calibri"/>
                <a:sym typeface="Calibri"/>
              </a:defRPr>
            </a:lvl4pPr>
            <a:lvl5pPr marL="0" marR="0" lvl="4" indent="0" algn="r" rtl="0">
              <a:spcBef>
                <a:spcPts val="0"/>
              </a:spcBef>
              <a:buNone/>
              <a:defRPr sz="900" b="0" i="0" u="none" strike="noStrike" cap="none">
                <a:solidFill>
                  <a:srgbClr val="888888"/>
                </a:solidFill>
                <a:latin typeface="Calibri"/>
                <a:ea typeface="Calibri"/>
                <a:cs typeface="Calibri"/>
                <a:sym typeface="Calibri"/>
              </a:defRPr>
            </a:lvl5pPr>
            <a:lvl6pPr marL="0" marR="0" lvl="5" indent="0" algn="r" rtl="0">
              <a:spcBef>
                <a:spcPts val="0"/>
              </a:spcBef>
              <a:buNone/>
              <a:defRPr sz="900" b="0" i="0" u="none" strike="noStrike" cap="none">
                <a:solidFill>
                  <a:srgbClr val="888888"/>
                </a:solidFill>
                <a:latin typeface="Calibri"/>
                <a:ea typeface="Calibri"/>
                <a:cs typeface="Calibri"/>
                <a:sym typeface="Calibri"/>
              </a:defRPr>
            </a:lvl6pPr>
            <a:lvl7pPr marL="0" marR="0" lvl="6" indent="0" algn="r" rtl="0">
              <a:spcBef>
                <a:spcPts val="0"/>
              </a:spcBef>
              <a:buNone/>
              <a:defRPr sz="900" b="0" i="0" u="none" strike="noStrike" cap="none">
                <a:solidFill>
                  <a:srgbClr val="888888"/>
                </a:solidFill>
                <a:latin typeface="Calibri"/>
                <a:ea typeface="Calibri"/>
                <a:cs typeface="Calibri"/>
                <a:sym typeface="Calibri"/>
              </a:defRPr>
            </a:lvl7pPr>
            <a:lvl8pPr marL="0" marR="0" lvl="7" indent="0" algn="r" rtl="0">
              <a:spcBef>
                <a:spcPts val="0"/>
              </a:spcBef>
              <a:buNone/>
              <a:defRPr sz="900" b="0" i="0" u="none" strike="noStrike" cap="none">
                <a:solidFill>
                  <a:srgbClr val="888888"/>
                </a:solidFill>
                <a:latin typeface="Calibri"/>
                <a:ea typeface="Calibri"/>
                <a:cs typeface="Calibri"/>
                <a:sym typeface="Calibri"/>
              </a:defRPr>
            </a:lvl8pPr>
            <a:lvl9pPr marL="0" marR="0" lvl="8" indent="0" algn="r" rtl="0">
              <a:spcBef>
                <a:spcPts val="0"/>
              </a:spcBef>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2"/>
        <p:cNvGrpSpPr/>
        <p:nvPr/>
      </p:nvGrpSpPr>
      <p:grpSpPr>
        <a:xfrm>
          <a:off x="0" y="0"/>
          <a:ext cx="0" cy="0"/>
          <a:chOff x="0" y="0"/>
          <a:chExt cx="0" cy="0"/>
        </a:xfrm>
      </p:grpSpPr>
      <p:sp>
        <p:nvSpPr>
          <p:cNvPr id="63" name="Google Shape;63;p15"/>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lstStyle>
            <a:lvl1pPr marR="0" lvl="0" algn="l" rtl="0">
              <a:spcBef>
                <a:spcPts val="0"/>
              </a:spcBef>
              <a:spcAft>
                <a:spcPts val="0"/>
              </a:spcAft>
              <a:buSzPts val="11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64" name="Google Shape;64;p15"/>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65" name="Google Shape;65;p15"/>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b="0" i="0" u="none" strike="noStrike" cap="none">
                <a:solidFill>
                  <a:srgbClr val="888888"/>
                </a:solidFill>
                <a:latin typeface="Calibri"/>
                <a:ea typeface="Calibri"/>
                <a:cs typeface="Calibri"/>
                <a:sym typeface="Calibri"/>
              </a:defRPr>
            </a:lvl1pPr>
            <a:lvl2pPr marL="0" marR="0" lvl="1" indent="0" algn="r" rtl="0">
              <a:spcBef>
                <a:spcPts val="0"/>
              </a:spcBef>
              <a:buNone/>
              <a:defRPr sz="900" b="0" i="0" u="none" strike="noStrike" cap="none">
                <a:solidFill>
                  <a:srgbClr val="888888"/>
                </a:solidFill>
                <a:latin typeface="Calibri"/>
                <a:ea typeface="Calibri"/>
                <a:cs typeface="Calibri"/>
                <a:sym typeface="Calibri"/>
              </a:defRPr>
            </a:lvl2pPr>
            <a:lvl3pPr marL="0" marR="0" lvl="2" indent="0" algn="r" rtl="0">
              <a:spcBef>
                <a:spcPts val="0"/>
              </a:spcBef>
              <a:buNone/>
              <a:defRPr sz="900" b="0" i="0" u="none" strike="noStrike" cap="none">
                <a:solidFill>
                  <a:srgbClr val="888888"/>
                </a:solidFill>
                <a:latin typeface="Calibri"/>
                <a:ea typeface="Calibri"/>
                <a:cs typeface="Calibri"/>
                <a:sym typeface="Calibri"/>
              </a:defRPr>
            </a:lvl3pPr>
            <a:lvl4pPr marL="0" marR="0" lvl="3" indent="0" algn="r" rtl="0">
              <a:spcBef>
                <a:spcPts val="0"/>
              </a:spcBef>
              <a:buNone/>
              <a:defRPr sz="900" b="0" i="0" u="none" strike="noStrike" cap="none">
                <a:solidFill>
                  <a:srgbClr val="888888"/>
                </a:solidFill>
                <a:latin typeface="Calibri"/>
                <a:ea typeface="Calibri"/>
                <a:cs typeface="Calibri"/>
                <a:sym typeface="Calibri"/>
              </a:defRPr>
            </a:lvl4pPr>
            <a:lvl5pPr marL="0" marR="0" lvl="4" indent="0" algn="r" rtl="0">
              <a:spcBef>
                <a:spcPts val="0"/>
              </a:spcBef>
              <a:buNone/>
              <a:defRPr sz="900" b="0" i="0" u="none" strike="noStrike" cap="none">
                <a:solidFill>
                  <a:srgbClr val="888888"/>
                </a:solidFill>
                <a:latin typeface="Calibri"/>
                <a:ea typeface="Calibri"/>
                <a:cs typeface="Calibri"/>
                <a:sym typeface="Calibri"/>
              </a:defRPr>
            </a:lvl5pPr>
            <a:lvl6pPr marL="0" marR="0" lvl="5" indent="0" algn="r" rtl="0">
              <a:spcBef>
                <a:spcPts val="0"/>
              </a:spcBef>
              <a:buNone/>
              <a:defRPr sz="900" b="0" i="0" u="none" strike="noStrike" cap="none">
                <a:solidFill>
                  <a:srgbClr val="888888"/>
                </a:solidFill>
                <a:latin typeface="Calibri"/>
                <a:ea typeface="Calibri"/>
                <a:cs typeface="Calibri"/>
                <a:sym typeface="Calibri"/>
              </a:defRPr>
            </a:lvl6pPr>
            <a:lvl7pPr marL="0" marR="0" lvl="6" indent="0" algn="r" rtl="0">
              <a:spcBef>
                <a:spcPts val="0"/>
              </a:spcBef>
              <a:buNone/>
              <a:defRPr sz="900" b="0" i="0" u="none" strike="noStrike" cap="none">
                <a:solidFill>
                  <a:srgbClr val="888888"/>
                </a:solidFill>
                <a:latin typeface="Calibri"/>
                <a:ea typeface="Calibri"/>
                <a:cs typeface="Calibri"/>
                <a:sym typeface="Calibri"/>
              </a:defRPr>
            </a:lvl7pPr>
            <a:lvl8pPr marL="0" marR="0" lvl="7" indent="0" algn="r" rtl="0">
              <a:spcBef>
                <a:spcPts val="0"/>
              </a:spcBef>
              <a:buNone/>
              <a:defRPr sz="900" b="0" i="0" u="none" strike="noStrike" cap="none">
                <a:solidFill>
                  <a:srgbClr val="888888"/>
                </a:solidFill>
                <a:latin typeface="Calibri"/>
                <a:ea typeface="Calibri"/>
                <a:cs typeface="Calibri"/>
                <a:sym typeface="Calibri"/>
              </a:defRPr>
            </a:lvl8pPr>
            <a:lvl9pPr marL="0" marR="0" lvl="8" indent="0" algn="r" rtl="0">
              <a:spcBef>
                <a:spcPts val="0"/>
              </a:spcBef>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66"/>
        <p:cNvGrpSpPr/>
        <p:nvPr/>
      </p:nvGrpSpPr>
      <p:grpSpPr>
        <a:xfrm>
          <a:off x="0" y="0"/>
          <a:ext cx="0" cy="0"/>
          <a:chOff x="0" y="0"/>
          <a:chExt cx="0" cy="0"/>
        </a:xfrm>
      </p:grpSpPr>
      <p:sp>
        <p:nvSpPr>
          <p:cNvPr id="67" name="Google Shape;67;p16"/>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sp>
        <p:nvSpPr>
          <p:cNvPr id="68" name="Google Shape;68;p16"/>
          <p:cNvSpPr txBox="1">
            <a:spLocks noGrp="1"/>
          </p:cNvSpPr>
          <p:nvPr>
            <p:ph type="body" idx="1"/>
          </p:nvPr>
        </p:nvSpPr>
        <p:spPr>
          <a:xfrm>
            <a:off x="628650" y="1369219"/>
            <a:ext cx="3886200" cy="3263504"/>
          </a:xfrm>
          <a:prstGeom prst="rect">
            <a:avLst/>
          </a:prstGeom>
          <a:noFill/>
          <a:ln>
            <a:noFill/>
          </a:ln>
        </p:spPr>
        <p:txBody>
          <a:bodyPr spcFirstLastPara="1" wrap="square" lIns="68575" tIns="34275" rIns="68575" bIns="34275" anchor="t" anchorCtr="0"/>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69" name="Google Shape;69;p16"/>
          <p:cNvSpPr txBox="1">
            <a:spLocks noGrp="1"/>
          </p:cNvSpPr>
          <p:nvPr>
            <p:ph type="body" idx="2"/>
          </p:nvPr>
        </p:nvSpPr>
        <p:spPr>
          <a:xfrm>
            <a:off x="4629150" y="1369219"/>
            <a:ext cx="3886200" cy="3263504"/>
          </a:xfrm>
          <a:prstGeom prst="rect">
            <a:avLst/>
          </a:prstGeom>
          <a:noFill/>
          <a:ln>
            <a:noFill/>
          </a:ln>
        </p:spPr>
        <p:txBody>
          <a:bodyPr spcFirstLastPara="1" wrap="square" lIns="68575" tIns="34275" rIns="68575" bIns="34275" anchor="t" anchorCtr="0"/>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70" name="Google Shape;70;p16"/>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lstStyle>
            <a:lvl1pPr marR="0" lvl="0" algn="l"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71" name="Google Shape;71;p16"/>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72" name="Google Shape;72;p16"/>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73"/>
        <p:cNvGrpSpPr/>
        <p:nvPr/>
      </p:nvGrpSpPr>
      <p:grpSpPr>
        <a:xfrm>
          <a:off x="0" y="0"/>
          <a:ext cx="0" cy="0"/>
          <a:chOff x="0" y="0"/>
          <a:chExt cx="0" cy="0"/>
        </a:xfrm>
      </p:grpSpPr>
      <p:sp>
        <p:nvSpPr>
          <p:cNvPr id="74" name="Google Shape;74;p17"/>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sp>
        <p:nvSpPr>
          <p:cNvPr id="75" name="Google Shape;75;p17"/>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76" name="Google Shape;76;p17"/>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lstStyle>
            <a:lvl1pPr marR="0" lvl="0" algn="l"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77" name="Google Shape;77;p17"/>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78" name="Google Shape;78;p17"/>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79"/>
        <p:cNvGrpSpPr/>
        <p:nvPr/>
      </p:nvGrpSpPr>
      <p:grpSpPr>
        <a:xfrm>
          <a:off x="0" y="0"/>
          <a:ext cx="0" cy="0"/>
          <a:chOff x="0" y="0"/>
          <a:chExt cx="0" cy="0"/>
        </a:xfrm>
      </p:grpSpPr>
      <p:sp>
        <p:nvSpPr>
          <p:cNvPr id="80" name="Google Shape;80;p18"/>
          <p:cNvSpPr txBox="1">
            <a:spLocks noGrp="1"/>
          </p:cNvSpPr>
          <p:nvPr>
            <p:ph type="title"/>
          </p:nvPr>
        </p:nvSpPr>
        <p:spPr>
          <a:xfrm>
            <a:off x="311700" y="445025"/>
            <a:ext cx="8520600" cy="572700"/>
          </a:xfrm>
          <a:prstGeom prst="rect">
            <a:avLst/>
          </a:prstGeom>
          <a:noFill/>
          <a:ln>
            <a:noFill/>
          </a:ln>
        </p:spPr>
        <p:txBody>
          <a:bodyPr spcFirstLastPara="1" wrap="square" lIns="68575" tIns="68575" rIns="68575" bIns="68575" anchor="t" anchorCtr="0"/>
          <a:lstStyle>
            <a:lvl1pPr marR="0" lvl="0" algn="l" rtl="0">
              <a:lnSpc>
                <a:spcPct val="90000"/>
              </a:lnSpc>
              <a:spcBef>
                <a:spcPts val="0"/>
              </a:spcBef>
              <a:spcAft>
                <a:spcPts val="0"/>
              </a:spcAft>
              <a:buClr>
                <a:schemeClr val="dk1"/>
              </a:buClr>
              <a:buSzPts val="2100"/>
              <a:buFont typeface="Calibri"/>
              <a:buNone/>
              <a:defRPr sz="3300" b="0" i="0" u="none" strike="noStrike" cap="none">
                <a:solidFill>
                  <a:schemeClr val="dk1"/>
                </a:solidFill>
                <a:latin typeface="Calibri"/>
                <a:ea typeface="Calibri"/>
                <a:cs typeface="Calibri"/>
                <a:sym typeface="Calibri"/>
              </a:defRPr>
            </a:lvl1pPr>
            <a:lvl2pPr lvl="1">
              <a:spcBef>
                <a:spcPts val="0"/>
              </a:spcBef>
              <a:spcAft>
                <a:spcPts val="0"/>
              </a:spcAft>
              <a:buSzPts val="2100"/>
              <a:buFont typeface="Arial"/>
              <a:buNone/>
              <a:defRPr sz="1400"/>
            </a:lvl2pPr>
            <a:lvl3pPr lvl="2">
              <a:spcBef>
                <a:spcPts val="0"/>
              </a:spcBef>
              <a:spcAft>
                <a:spcPts val="0"/>
              </a:spcAft>
              <a:buSzPts val="2100"/>
              <a:buFont typeface="Arial"/>
              <a:buNone/>
              <a:defRPr sz="1400"/>
            </a:lvl3pPr>
            <a:lvl4pPr lvl="3">
              <a:spcBef>
                <a:spcPts val="0"/>
              </a:spcBef>
              <a:spcAft>
                <a:spcPts val="0"/>
              </a:spcAft>
              <a:buSzPts val="2100"/>
              <a:buFont typeface="Arial"/>
              <a:buNone/>
              <a:defRPr sz="1400"/>
            </a:lvl4pPr>
            <a:lvl5pPr lvl="4">
              <a:spcBef>
                <a:spcPts val="0"/>
              </a:spcBef>
              <a:spcAft>
                <a:spcPts val="0"/>
              </a:spcAft>
              <a:buSzPts val="2100"/>
              <a:buFont typeface="Arial"/>
              <a:buNone/>
              <a:defRPr sz="1400"/>
            </a:lvl5pPr>
            <a:lvl6pPr lvl="5">
              <a:spcBef>
                <a:spcPts val="0"/>
              </a:spcBef>
              <a:spcAft>
                <a:spcPts val="0"/>
              </a:spcAft>
              <a:buSzPts val="2100"/>
              <a:buFont typeface="Arial"/>
              <a:buNone/>
              <a:defRPr sz="1400"/>
            </a:lvl6pPr>
            <a:lvl7pPr lvl="6">
              <a:spcBef>
                <a:spcPts val="0"/>
              </a:spcBef>
              <a:spcAft>
                <a:spcPts val="0"/>
              </a:spcAft>
              <a:buSzPts val="2100"/>
              <a:buFont typeface="Arial"/>
              <a:buNone/>
              <a:defRPr sz="1400"/>
            </a:lvl7pPr>
            <a:lvl8pPr lvl="7">
              <a:spcBef>
                <a:spcPts val="0"/>
              </a:spcBef>
              <a:spcAft>
                <a:spcPts val="0"/>
              </a:spcAft>
              <a:buSzPts val="2100"/>
              <a:buFont typeface="Arial"/>
              <a:buNone/>
              <a:defRPr sz="1400"/>
            </a:lvl8pPr>
            <a:lvl9pPr lvl="8">
              <a:spcBef>
                <a:spcPts val="0"/>
              </a:spcBef>
              <a:spcAft>
                <a:spcPts val="0"/>
              </a:spcAft>
              <a:buSzPts val="2100"/>
              <a:buFont typeface="Arial"/>
              <a:buNone/>
              <a:defRPr sz="1400"/>
            </a:lvl9pPr>
          </a:lstStyle>
          <a:p>
            <a:endParaRPr/>
          </a:p>
        </p:txBody>
      </p:sp>
      <p:sp>
        <p:nvSpPr>
          <p:cNvPr id="81" name="Google Shape;81;p18"/>
          <p:cNvSpPr txBox="1">
            <a:spLocks noGrp="1"/>
          </p:cNvSpPr>
          <p:nvPr>
            <p:ph type="body" idx="1"/>
          </p:nvPr>
        </p:nvSpPr>
        <p:spPr>
          <a:xfrm>
            <a:off x="311700" y="1152475"/>
            <a:ext cx="8520600" cy="3416400"/>
          </a:xfrm>
          <a:prstGeom prst="rect">
            <a:avLst/>
          </a:prstGeom>
          <a:noFill/>
          <a:ln>
            <a:noFill/>
          </a:ln>
        </p:spPr>
        <p:txBody>
          <a:bodyPr spcFirstLastPara="1" wrap="square" lIns="68575" tIns="68575" rIns="68575" bIns="68575" anchor="t" anchorCtr="0"/>
          <a:lstStyle>
            <a:lvl1pPr marL="457200" marR="0" lvl="0" indent="-317500" algn="l" rtl="0">
              <a:lnSpc>
                <a:spcPct val="90000"/>
              </a:lnSpc>
              <a:spcBef>
                <a:spcPts val="0"/>
              </a:spcBef>
              <a:spcAft>
                <a:spcPts val="0"/>
              </a:spcAft>
              <a:buClr>
                <a:schemeClr val="dk1"/>
              </a:buClr>
              <a:buSzPts val="1400"/>
              <a:buFont typeface="Arial"/>
              <a:buChar char="●"/>
              <a:defRPr sz="2100" b="0" i="0" u="none" strike="noStrike" cap="none">
                <a:solidFill>
                  <a:schemeClr val="dk1"/>
                </a:solidFill>
                <a:latin typeface="Calibri"/>
                <a:ea typeface="Calibri"/>
                <a:cs typeface="Calibri"/>
                <a:sym typeface="Calibri"/>
              </a:defRPr>
            </a:lvl1pPr>
            <a:lvl2pPr marL="914400" marR="0" lvl="1" indent="-298450" algn="l" rtl="0">
              <a:lnSpc>
                <a:spcPct val="90000"/>
              </a:lnSpc>
              <a:spcBef>
                <a:spcPts val="1600"/>
              </a:spcBef>
              <a:spcAft>
                <a:spcPts val="0"/>
              </a:spcAft>
              <a:buClr>
                <a:schemeClr val="dk1"/>
              </a:buClr>
              <a:buSzPts val="1100"/>
              <a:buFont typeface="Arial"/>
              <a:buChar char="○"/>
              <a:defRPr sz="1800" b="0" i="0" u="none" strike="noStrike" cap="none">
                <a:solidFill>
                  <a:schemeClr val="dk1"/>
                </a:solidFill>
                <a:latin typeface="Calibri"/>
                <a:ea typeface="Calibri"/>
                <a:cs typeface="Calibri"/>
                <a:sym typeface="Calibri"/>
              </a:defRPr>
            </a:lvl2pPr>
            <a:lvl3pPr marL="1371600" marR="0" lvl="2" indent="-298450" algn="l" rtl="0">
              <a:lnSpc>
                <a:spcPct val="90000"/>
              </a:lnSpc>
              <a:spcBef>
                <a:spcPts val="1600"/>
              </a:spcBef>
              <a:spcAft>
                <a:spcPts val="0"/>
              </a:spcAft>
              <a:buClr>
                <a:schemeClr val="dk1"/>
              </a:buClr>
              <a:buSzPts val="1100"/>
              <a:buFont typeface="Arial"/>
              <a:buChar char="■"/>
              <a:defRPr sz="1500" b="0" i="0" u="none" strike="noStrike" cap="none">
                <a:solidFill>
                  <a:schemeClr val="dk1"/>
                </a:solidFill>
                <a:latin typeface="Calibri"/>
                <a:ea typeface="Calibri"/>
                <a:cs typeface="Calibri"/>
                <a:sym typeface="Calibri"/>
              </a:defRPr>
            </a:lvl3pPr>
            <a:lvl4pPr marL="1828800" marR="0" lvl="3" indent="-298450" algn="l" rtl="0">
              <a:lnSpc>
                <a:spcPct val="90000"/>
              </a:lnSpc>
              <a:spcBef>
                <a:spcPts val="1600"/>
              </a:spcBef>
              <a:spcAft>
                <a:spcPts val="0"/>
              </a:spcAft>
              <a:buClr>
                <a:schemeClr val="dk1"/>
              </a:buClr>
              <a:buSzPts val="1100"/>
              <a:buFont typeface="Arial"/>
              <a:buChar char="●"/>
              <a:defRPr sz="1400" b="0" i="0" u="none" strike="noStrike" cap="none">
                <a:solidFill>
                  <a:schemeClr val="dk1"/>
                </a:solidFill>
                <a:latin typeface="Calibri"/>
                <a:ea typeface="Calibri"/>
                <a:cs typeface="Calibri"/>
                <a:sym typeface="Calibri"/>
              </a:defRPr>
            </a:lvl4pPr>
            <a:lvl5pPr marL="2286000" marR="0" lvl="4" indent="-298450" algn="l" rtl="0">
              <a:lnSpc>
                <a:spcPct val="90000"/>
              </a:lnSpc>
              <a:spcBef>
                <a:spcPts val="1600"/>
              </a:spcBef>
              <a:spcAft>
                <a:spcPts val="0"/>
              </a:spcAft>
              <a:buClr>
                <a:schemeClr val="dk1"/>
              </a:buClr>
              <a:buSzPts val="1100"/>
              <a:buFont typeface="Arial"/>
              <a:buChar char="○"/>
              <a:defRPr sz="1400" b="0" i="0" u="none" strike="noStrike" cap="none">
                <a:solidFill>
                  <a:schemeClr val="dk1"/>
                </a:solidFill>
                <a:latin typeface="Calibri"/>
                <a:ea typeface="Calibri"/>
                <a:cs typeface="Calibri"/>
                <a:sym typeface="Calibri"/>
              </a:defRPr>
            </a:lvl5pPr>
            <a:lvl6pPr marL="2743200" marR="0" lvl="5" indent="-298450" algn="l" rtl="0">
              <a:lnSpc>
                <a:spcPct val="90000"/>
              </a:lnSpc>
              <a:spcBef>
                <a:spcPts val="1600"/>
              </a:spcBef>
              <a:spcAft>
                <a:spcPts val="0"/>
              </a:spcAft>
              <a:buClr>
                <a:schemeClr val="dk1"/>
              </a:buClr>
              <a:buSzPts val="1100"/>
              <a:buFont typeface="Arial"/>
              <a:buChar char="■"/>
              <a:defRPr sz="1400" b="0" i="0" u="none" strike="noStrike" cap="none">
                <a:solidFill>
                  <a:schemeClr val="dk1"/>
                </a:solidFill>
                <a:latin typeface="Calibri"/>
                <a:ea typeface="Calibri"/>
                <a:cs typeface="Calibri"/>
                <a:sym typeface="Calibri"/>
              </a:defRPr>
            </a:lvl6pPr>
            <a:lvl7pPr marL="3200400" marR="0" lvl="6" indent="-298450" algn="l" rtl="0">
              <a:lnSpc>
                <a:spcPct val="90000"/>
              </a:lnSpc>
              <a:spcBef>
                <a:spcPts val="1600"/>
              </a:spcBef>
              <a:spcAft>
                <a:spcPts val="0"/>
              </a:spcAft>
              <a:buClr>
                <a:schemeClr val="dk1"/>
              </a:buClr>
              <a:buSzPts val="1100"/>
              <a:buFont typeface="Arial"/>
              <a:buChar char="●"/>
              <a:defRPr sz="1400" b="0" i="0" u="none" strike="noStrike" cap="none">
                <a:solidFill>
                  <a:schemeClr val="dk1"/>
                </a:solidFill>
                <a:latin typeface="Calibri"/>
                <a:ea typeface="Calibri"/>
                <a:cs typeface="Calibri"/>
                <a:sym typeface="Calibri"/>
              </a:defRPr>
            </a:lvl7pPr>
            <a:lvl8pPr marL="3657600" marR="0" lvl="7" indent="-298450" algn="l" rtl="0">
              <a:lnSpc>
                <a:spcPct val="90000"/>
              </a:lnSpc>
              <a:spcBef>
                <a:spcPts val="1600"/>
              </a:spcBef>
              <a:spcAft>
                <a:spcPts val="0"/>
              </a:spcAft>
              <a:buClr>
                <a:schemeClr val="dk1"/>
              </a:buClr>
              <a:buSzPts val="1100"/>
              <a:buFont typeface="Arial"/>
              <a:buChar char="○"/>
              <a:defRPr sz="1400" b="0" i="0" u="none" strike="noStrike" cap="none">
                <a:solidFill>
                  <a:schemeClr val="dk1"/>
                </a:solidFill>
                <a:latin typeface="Calibri"/>
                <a:ea typeface="Calibri"/>
                <a:cs typeface="Calibri"/>
                <a:sym typeface="Calibri"/>
              </a:defRPr>
            </a:lvl8pPr>
            <a:lvl9pPr marL="4114800" marR="0" lvl="8" indent="-298450" algn="l" rtl="0">
              <a:lnSpc>
                <a:spcPct val="90000"/>
              </a:lnSpc>
              <a:spcBef>
                <a:spcPts val="1600"/>
              </a:spcBef>
              <a:spcAft>
                <a:spcPts val="1600"/>
              </a:spcAft>
              <a:buClr>
                <a:schemeClr val="dk1"/>
              </a:buClr>
              <a:buSzPts val="11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82" name="Google Shape;82;p18"/>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lvl1pPr marL="0" marR="0" lvl="0" indent="0" algn="r" rtl="0">
              <a:buClr>
                <a:srgbClr val="888888"/>
              </a:buClr>
              <a:buSzPts val="900"/>
              <a:buFont typeface="Calibri"/>
              <a:buNone/>
              <a:defRPr sz="900">
                <a:solidFill>
                  <a:srgbClr val="888888"/>
                </a:solidFill>
                <a:latin typeface="Calibri"/>
                <a:ea typeface="Calibri"/>
                <a:cs typeface="Calibri"/>
                <a:sym typeface="Calibri"/>
              </a:defRPr>
            </a:lvl1pPr>
            <a:lvl2pPr marL="0" marR="0" lvl="1" indent="0" algn="r" rtl="0">
              <a:buClr>
                <a:srgbClr val="888888"/>
              </a:buClr>
              <a:buSzPts val="900"/>
              <a:buFont typeface="Calibri"/>
              <a:buNone/>
              <a:defRPr sz="900">
                <a:solidFill>
                  <a:srgbClr val="888888"/>
                </a:solidFill>
                <a:latin typeface="Calibri"/>
                <a:ea typeface="Calibri"/>
                <a:cs typeface="Calibri"/>
                <a:sym typeface="Calibri"/>
              </a:defRPr>
            </a:lvl2pPr>
            <a:lvl3pPr marL="0" marR="0" lvl="2" indent="0" algn="r" rtl="0">
              <a:buClr>
                <a:srgbClr val="888888"/>
              </a:buClr>
              <a:buSzPts val="900"/>
              <a:buFont typeface="Calibri"/>
              <a:buNone/>
              <a:defRPr sz="900">
                <a:solidFill>
                  <a:srgbClr val="888888"/>
                </a:solidFill>
                <a:latin typeface="Calibri"/>
                <a:ea typeface="Calibri"/>
                <a:cs typeface="Calibri"/>
                <a:sym typeface="Calibri"/>
              </a:defRPr>
            </a:lvl3pPr>
            <a:lvl4pPr marL="0" marR="0" lvl="3" indent="0" algn="r" rtl="0">
              <a:buClr>
                <a:srgbClr val="888888"/>
              </a:buClr>
              <a:buSzPts val="900"/>
              <a:buFont typeface="Calibri"/>
              <a:buNone/>
              <a:defRPr sz="900">
                <a:solidFill>
                  <a:srgbClr val="888888"/>
                </a:solidFill>
                <a:latin typeface="Calibri"/>
                <a:ea typeface="Calibri"/>
                <a:cs typeface="Calibri"/>
                <a:sym typeface="Calibri"/>
              </a:defRPr>
            </a:lvl4pPr>
            <a:lvl5pPr marL="0" marR="0" lvl="4" indent="0" algn="r" rtl="0">
              <a:buClr>
                <a:srgbClr val="888888"/>
              </a:buClr>
              <a:buSzPts val="900"/>
              <a:buFont typeface="Calibri"/>
              <a:buNone/>
              <a:defRPr sz="900">
                <a:solidFill>
                  <a:srgbClr val="888888"/>
                </a:solidFill>
                <a:latin typeface="Calibri"/>
                <a:ea typeface="Calibri"/>
                <a:cs typeface="Calibri"/>
                <a:sym typeface="Calibri"/>
              </a:defRPr>
            </a:lvl5pPr>
            <a:lvl6pPr marL="0" marR="0" lvl="5" indent="0" algn="r" rtl="0">
              <a:buClr>
                <a:srgbClr val="888888"/>
              </a:buClr>
              <a:buSzPts val="900"/>
              <a:buFont typeface="Calibri"/>
              <a:buNone/>
              <a:defRPr sz="900">
                <a:solidFill>
                  <a:srgbClr val="888888"/>
                </a:solidFill>
                <a:latin typeface="Calibri"/>
                <a:ea typeface="Calibri"/>
                <a:cs typeface="Calibri"/>
                <a:sym typeface="Calibri"/>
              </a:defRPr>
            </a:lvl6pPr>
            <a:lvl7pPr marL="0" marR="0" lvl="6" indent="0" algn="r" rtl="0">
              <a:buClr>
                <a:srgbClr val="888888"/>
              </a:buClr>
              <a:buSzPts val="900"/>
              <a:buFont typeface="Calibri"/>
              <a:buNone/>
              <a:defRPr sz="900">
                <a:solidFill>
                  <a:srgbClr val="888888"/>
                </a:solidFill>
                <a:latin typeface="Calibri"/>
                <a:ea typeface="Calibri"/>
                <a:cs typeface="Calibri"/>
                <a:sym typeface="Calibri"/>
              </a:defRPr>
            </a:lvl7pPr>
            <a:lvl8pPr marL="0" marR="0" lvl="7" indent="0" algn="r" rtl="0">
              <a:buClr>
                <a:srgbClr val="888888"/>
              </a:buClr>
              <a:buSzPts val="900"/>
              <a:buFont typeface="Calibri"/>
              <a:buNone/>
              <a:defRPr sz="900">
                <a:solidFill>
                  <a:srgbClr val="888888"/>
                </a:solidFill>
                <a:latin typeface="Calibri"/>
                <a:ea typeface="Calibri"/>
                <a:cs typeface="Calibri"/>
                <a:sym typeface="Calibri"/>
              </a:defRPr>
            </a:lvl8pPr>
            <a:lvl9pPr marL="0" marR="0" lvl="8" indent="0" algn="r" rtl="0">
              <a:buClr>
                <a:srgbClr val="888888"/>
              </a:buClr>
              <a:buSzPts val="900"/>
              <a:buFont typeface="Calibri"/>
              <a:buNone/>
              <a:defRPr sz="9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3"/>
        <p:cNvGrpSpPr/>
        <p:nvPr/>
      </p:nvGrpSpPr>
      <p:grpSpPr>
        <a:xfrm>
          <a:off x="0" y="0"/>
          <a:ext cx="0" cy="0"/>
          <a:chOff x="0" y="0"/>
          <a:chExt cx="0" cy="0"/>
        </a:xfrm>
      </p:grpSpPr>
      <p:sp>
        <p:nvSpPr>
          <p:cNvPr id="84" name="Google Shape;84;p19"/>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sp>
        <p:nvSpPr>
          <p:cNvPr id="85" name="Google Shape;85;p19"/>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lstStyle>
            <a:lvl1pPr marR="0" lvl="0" algn="l"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86" name="Google Shape;86;p19"/>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87" name="Google Shape;87;p19"/>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88"/>
        <p:cNvGrpSpPr/>
        <p:nvPr/>
      </p:nvGrpSpPr>
      <p:grpSpPr>
        <a:xfrm>
          <a:off x="0" y="0"/>
          <a:ext cx="0" cy="0"/>
          <a:chOff x="0" y="0"/>
          <a:chExt cx="0" cy="0"/>
        </a:xfrm>
      </p:grpSpPr>
      <p:sp>
        <p:nvSpPr>
          <p:cNvPr id="89" name="Google Shape;89;p20"/>
          <p:cNvSpPr txBox="1">
            <a:spLocks noGrp="1"/>
          </p:cNvSpPr>
          <p:nvPr>
            <p:ph type="title"/>
          </p:nvPr>
        </p:nvSpPr>
        <p:spPr>
          <a:xfrm>
            <a:off x="623888" y="1282304"/>
            <a:ext cx="7886700" cy="2139553"/>
          </a:xfrm>
          <a:prstGeom prst="rect">
            <a:avLst/>
          </a:prstGeom>
          <a:noFill/>
          <a:ln>
            <a:noFill/>
          </a:ln>
        </p:spPr>
        <p:txBody>
          <a:bodyPr spcFirstLastPara="1" wrap="square" lIns="68575" tIns="34275" rIns="68575" bIns="34275" anchor="b" anchorCtr="0"/>
          <a:lstStyle>
            <a:lvl1pPr marR="0" lvl="0" algn="l" rtl="0">
              <a:lnSpc>
                <a:spcPct val="90000"/>
              </a:lnSpc>
              <a:spcBef>
                <a:spcPts val="0"/>
              </a:spcBef>
              <a:spcAft>
                <a:spcPts val="0"/>
              </a:spcAft>
              <a:buClr>
                <a:schemeClr val="dk1"/>
              </a:buClr>
              <a:buSzPts val="4500"/>
              <a:buFont typeface="Calibri"/>
              <a:buNone/>
              <a:defRPr sz="4500" b="0" i="0" u="none" strike="noStrike" cap="non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sp>
        <p:nvSpPr>
          <p:cNvPr id="90" name="Google Shape;90;p20"/>
          <p:cNvSpPr txBox="1">
            <a:spLocks noGrp="1"/>
          </p:cNvSpPr>
          <p:nvPr>
            <p:ph type="body" idx="1"/>
          </p:nvPr>
        </p:nvSpPr>
        <p:spPr>
          <a:xfrm>
            <a:off x="623888" y="3442097"/>
            <a:ext cx="7886700" cy="1125140"/>
          </a:xfrm>
          <a:prstGeom prst="rect">
            <a:avLst/>
          </a:prstGeom>
          <a:noFill/>
          <a:ln>
            <a:noFill/>
          </a:ln>
        </p:spPr>
        <p:txBody>
          <a:bodyPr spcFirstLastPara="1" wrap="square" lIns="68575" tIns="34275" rIns="68575" bIns="34275" anchor="t" anchorCtr="0"/>
          <a:lstStyle>
            <a:lvl1pPr marL="457200" marR="0" lvl="0" indent="-228600" algn="l" rtl="0">
              <a:lnSpc>
                <a:spcPct val="90000"/>
              </a:lnSpc>
              <a:spcBef>
                <a:spcPts val="800"/>
              </a:spcBef>
              <a:spcAft>
                <a:spcPts val="0"/>
              </a:spcAft>
              <a:buClr>
                <a:srgbClr val="888888"/>
              </a:buClr>
              <a:buSzPts val="1800"/>
              <a:buFont typeface="Arial"/>
              <a:buNone/>
              <a:defRPr sz="1800" b="0" i="0" u="none" strike="noStrike" cap="none">
                <a:solidFill>
                  <a:srgbClr val="888888"/>
                </a:solidFill>
                <a:latin typeface="Calibri"/>
                <a:ea typeface="Calibri"/>
                <a:cs typeface="Calibri"/>
                <a:sym typeface="Calibri"/>
              </a:defRPr>
            </a:lvl1pPr>
            <a:lvl2pPr marL="914400" marR="0" lvl="1" indent="-228600" algn="l" rtl="0">
              <a:lnSpc>
                <a:spcPct val="90000"/>
              </a:lnSpc>
              <a:spcBef>
                <a:spcPts val="400"/>
              </a:spcBef>
              <a:spcAft>
                <a:spcPts val="0"/>
              </a:spcAft>
              <a:buClr>
                <a:srgbClr val="888888"/>
              </a:buClr>
              <a:buSzPts val="1500"/>
              <a:buFont typeface="Arial"/>
              <a:buNone/>
              <a:defRPr sz="1500" b="0" i="0" u="none" strike="noStrike" cap="none">
                <a:solidFill>
                  <a:srgbClr val="888888"/>
                </a:solidFill>
                <a:latin typeface="Calibri"/>
                <a:ea typeface="Calibri"/>
                <a:cs typeface="Calibri"/>
                <a:sym typeface="Calibri"/>
              </a:defRPr>
            </a:lvl2pPr>
            <a:lvl3pPr marL="1371600" marR="0" lvl="2" indent="-228600" algn="l" rtl="0">
              <a:lnSpc>
                <a:spcPct val="90000"/>
              </a:lnSpc>
              <a:spcBef>
                <a:spcPts val="40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3pPr>
            <a:lvl4pPr marL="1828800" marR="0" lvl="3" indent="-228600" algn="l" rtl="0">
              <a:lnSpc>
                <a:spcPct val="90000"/>
              </a:lnSpc>
              <a:spcBef>
                <a:spcPts val="400"/>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4pPr>
            <a:lvl5pPr marL="2286000" marR="0" lvl="4" indent="-228600" algn="l" rtl="0">
              <a:lnSpc>
                <a:spcPct val="90000"/>
              </a:lnSpc>
              <a:spcBef>
                <a:spcPts val="400"/>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5pPr>
            <a:lvl6pPr marL="2743200" marR="0" lvl="5" indent="-228600" algn="l" rtl="0">
              <a:lnSpc>
                <a:spcPct val="90000"/>
              </a:lnSpc>
              <a:spcBef>
                <a:spcPts val="400"/>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6pPr>
            <a:lvl7pPr marL="3200400" marR="0" lvl="6" indent="-228600" algn="l" rtl="0">
              <a:lnSpc>
                <a:spcPct val="90000"/>
              </a:lnSpc>
              <a:spcBef>
                <a:spcPts val="400"/>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7pPr>
            <a:lvl8pPr marL="3657600" marR="0" lvl="7" indent="-228600" algn="l" rtl="0">
              <a:lnSpc>
                <a:spcPct val="90000"/>
              </a:lnSpc>
              <a:spcBef>
                <a:spcPts val="400"/>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8pPr>
            <a:lvl9pPr marL="4114800" marR="0" lvl="8" indent="-228600" algn="l" rtl="0">
              <a:lnSpc>
                <a:spcPct val="90000"/>
              </a:lnSpc>
              <a:spcBef>
                <a:spcPts val="400"/>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9pPr>
          </a:lstStyle>
          <a:p>
            <a:endParaRPr/>
          </a:p>
        </p:txBody>
      </p:sp>
      <p:sp>
        <p:nvSpPr>
          <p:cNvPr id="91" name="Google Shape;91;p20"/>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lstStyle>
            <a:lvl1pPr marR="0" lvl="0" algn="l"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92" name="Google Shape;92;p20"/>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93" name="Google Shape;93;p20"/>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94"/>
        <p:cNvGrpSpPr/>
        <p:nvPr/>
      </p:nvGrpSpPr>
      <p:grpSpPr>
        <a:xfrm>
          <a:off x="0" y="0"/>
          <a:ext cx="0" cy="0"/>
          <a:chOff x="0" y="0"/>
          <a:chExt cx="0" cy="0"/>
        </a:xfrm>
      </p:grpSpPr>
      <p:sp>
        <p:nvSpPr>
          <p:cNvPr id="95" name="Google Shape;95;p21"/>
          <p:cNvSpPr txBox="1">
            <a:spLocks noGrp="1"/>
          </p:cNvSpPr>
          <p:nvPr>
            <p:ph type="title"/>
          </p:nvPr>
        </p:nvSpPr>
        <p:spPr>
          <a:xfrm>
            <a:off x="629841" y="273844"/>
            <a:ext cx="7886700" cy="994172"/>
          </a:xfrm>
          <a:prstGeom prst="rect">
            <a:avLst/>
          </a:prstGeom>
          <a:noFill/>
          <a:ln>
            <a:noFill/>
          </a:ln>
        </p:spPr>
        <p:txBody>
          <a:bodyPr spcFirstLastPara="1" wrap="square" lIns="68575" tIns="34275" rIns="68575" bIns="34275" anchor="ctr" anchorCtr="0"/>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sp>
        <p:nvSpPr>
          <p:cNvPr id="96" name="Google Shape;96;p21"/>
          <p:cNvSpPr txBox="1">
            <a:spLocks noGrp="1"/>
          </p:cNvSpPr>
          <p:nvPr>
            <p:ph type="body" idx="1"/>
          </p:nvPr>
        </p:nvSpPr>
        <p:spPr>
          <a:xfrm>
            <a:off x="629841" y="1260872"/>
            <a:ext cx="3868340" cy="617934"/>
          </a:xfrm>
          <a:prstGeom prst="rect">
            <a:avLst/>
          </a:prstGeom>
          <a:noFill/>
          <a:ln>
            <a:noFill/>
          </a:ln>
        </p:spPr>
        <p:txBody>
          <a:bodyPr spcFirstLastPara="1" wrap="square" lIns="68575" tIns="34275" rIns="68575" bIns="34275" anchor="b" anchorCtr="0"/>
          <a:lstStyle>
            <a:lvl1pPr marL="457200" marR="0" lvl="0" indent="-228600" algn="l" rtl="0">
              <a:lnSpc>
                <a:spcPct val="90000"/>
              </a:lnSpc>
              <a:spcBef>
                <a:spcPts val="80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1pPr>
            <a:lvl2pPr marL="914400" marR="0" lvl="1" indent="-228600" algn="l" rtl="0">
              <a:lnSpc>
                <a:spcPct val="90000"/>
              </a:lnSpc>
              <a:spcBef>
                <a:spcPts val="400"/>
              </a:spcBef>
              <a:spcAft>
                <a:spcPts val="0"/>
              </a:spcAft>
              <a:buClr>
                <a:schemeClr val="dk1"/>
              </a:buClr>
              <a:buSzPts val="1500"/>
              <a:buFont typeface="Arial"/>
              <a:buNone/>
              <a:defRPr sz="1500" b="1"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400"/>
              </a:spcBef>
              <a:spcAft>
                <a:spcPts val="0"/>
              </a:spcAft>
              <a:buClr>
                <a:schemeClr val="dk1"/>
              </a:buClr>
              <a:buSzPts val="1400"/>
              <a:buFont typeface="Arial"/>
              <a:buNone/>
              <a:defRPr sz="1400" b="1"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4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4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4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4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4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4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9pPr>
          </a:lstStyle>
          <a:p>
            <a:endParaRPr/>
          </a:p>
        </p:txBody>
      </p:sp>
      <p:sp>
        <p:nvSpPr>
          <p:cNvPr id="97" name="Google Shape;97;p21"/>
          <p:cNvSpPr txBox="1">
            <a:spLocks noGrp="1"/>
          </p:cNvSpPr>
          <p:nvPr>
            <p:ph type="body" idx="2"/>
          </p:nvPr>
        </p:nvSpPr>
        <p:spPr>
          <a:xfrm>
            <a:off x="629841" y="1878806"/>
            <a:ext cx="3868340" cy="2763441"/>
          </a:xfrm>
          <a:prstGeom prst="rect">
            <a:avLst/>
          </a:prstGeom>
          <a:noFill/>
          <a:ln>
            <a:noFill/>
          </a:ln>
        </p:spPr>
        <p:txBody>
          <a:bodyPr spcFirstLastPara="1" wrap="square" lIns="68575" tIns="34275" rIns="68575" bIns="34275" anchor="t" anchorCtr="0"/>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98" name="Google Shape;98;p21"/>
          <p:cNvSpPr txBox="1">
            <a:spLocks noGrp="1"/>
          </p:cNvSpPr>
          <p:nvPr>
            <p:ph type="body" idx="3"/>
          </p:nvPr>
        </p:nvSpPr>
        <p:spPr>
          <a:xfrm>
            <a:off x="4629150" y="1260872"/>
            <a:ext cx="3887391" cy="617934"/>
          </a:xfrm>
          <a:prstGeom prst="rect">
            <a:avLst/>
          </a:prstGeom>
          <a:noFill/>
          <a:ln>
            <a:noFill/>
          </a:ln>
        </p:spPr>
        <p:txBody>
          <a:bodyPr spcFirstLastPara="1" wrap="square" lIns="68575" tIns="34275" rIns="68575" bIns="34275" anchor="b" anchorCtr="0"/>
          <a:lstStyle>
            <a:lvl1pPr marL="457200" marR="0" lvl="0" indent="-228600" algn="l" rtl="0">
              <a:lnSpc>
                <a:spcPct val="90000"/>
              </a:lnSpc>
              <a:spcBef>
                <a:spcPts val="80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1pPr>
            <a:lvl2pPr marL="914400" marR="0" lvl="1" indent="-228600" algn="l" rtl="0">
              <a:lnSpc>
                <a:spcPct val="90000"/>
              </a:lnSpc>
              <a:spcBef>
                <a:spcPts val="400"/>
              </a:spcBef>
              <a:spcAft>
                <a:spcPts val="0"/>
              </a:spcAft>
              <a:buClr>
                <a:schemeClr val="dk1"/>
              </a:buClr>
              <a:buSzPts val="1500"/>
              <a:buFont typeface="Arial"/>
              <a:buNone/>
              <a:defRPr sz="1500" b="1"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400"/>
              </a:spcBef>
              <a:spcAft>
                <a:spcPts val="0"/>
              </a:spcAft>
              <a:buClr>
                <a:schemeClr val="dk1"/>
              </a:buClr>
              <a:buSzPts val="1400"/>
              <a:buFont typeface="Arial"/>
              <a:buNone/>
              <a:defRPr sz="1400" b="1"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4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4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4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4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4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4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9pPr>
          </a:lstStyle>
          <a:p>
            <a:endParaRPr/>
          </a:p>
        </p:txBody>
      </p:sp>
      <p:sp>
        <p:nvSpPr>
          <p:cNvPr id="99" name="Google Shape;99;p21"/>
          <p:cNvSpPr txBox="1">
            <a:spLocks noGrp="1"/>
          </p:cNvSpPr>
          <p:nvPr>
            <p:ph type="body" idx="4"/>
          </p:nvPr>
        </p:nvSpPr>
        <p:spPr>
          <a:xfrm>
            <a:off x="4629150" y="1878806"/>
            <a:ext cx="3887391" cy="2763441"/>
          </a:xfrm>
          <a:prstGeom prst="rect">
            <a:avLst/>
          </a:prstGeom>
          <a:noFill/>
          <a:ln>
            <a:noFill/>
          </a:ln>
        </p:spPr>
        <p:txBody>
          <a:bodyPr spcFirstLastPara="1" wrap="square" lIns="68575" tIns="34275" rIns="68575" bIns="34275" anchor="t" anchorCtr="0"/>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00" name="Google Shape;100;p21"/>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lstStyle>
            <a:lvl1pPr marR="0" lvl="0" algn="l"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101" name="Google Shape;101;p21"/>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102" name="Google Shape;102;p21"/>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03"/>
        <p:cNvGrpSpPr/>
        <p:nvPr/>
      </p:nvGrpSpPr>
      <p:grpSpPr>
        <a:xfrm>
          <a:off x="0" y="0"/>
          <a:ext cx="0" cy="0"/>
          <a:chOff x="0" y="0"/>
          <a:chExt cx="0" cy="0"/>
        </a:xfrm>
      </p:grpSpPr>
      <p:sp>
        <p:nvSpPr>
          <p:cNvPr id="104" name="Google Shape;104;p22"/>
          <p:cNvSpPr txBox="1">
            <a:spLocks noGrp="1"/>
          </p:cNvSpPr>
          <p:nvPr>
            <p:ph type="title"/>
          </p:nvPr>
        </p:nvSpPr>
        <p:spPr>
          <a:xfrm>
            <a:off x="629841" y="342900"/>
            <a:ext cx="2949178" cy="1200150"/>
          </a:xfrm>
          <a:prstGeom prst="rect">
            <a:avLst/>
          </a:prstGeom>
          <a:noFill/>
          <a:ln>
            <a:noFill/>
          </a:ln>
        </p:spPr>
        <p:txBody>
          <a:bodyPr spcFirstLastPara="1" wrap="square" lIns="68575" tIns="34275" rIns="68575" bIns="34275" anchor="b" anchorCtr="0"/>
          <a:lstStyle>
            <a:lvl1pPr marR="0" lvl="0" algn="l" rtl="0">
              <a:lnSpc>
                <a:spcPct val="90000"/>
              </a:lnSpc>
              <a:spcBef>
                <a:spcPts val="0"/>
              </a:spcBef>
              <a:spcAft>
                <a:spcPts val="0"/>
              </a:spcAft>
              <a:buClr>
                <a:schemeClr val="dk1"/>
              </a:buClr>
              <a:buSzPts val="2400"/>
              <a:buFont typeface="Calibri"/>
              <a:buNone/>
              <a:defRPr sz="2400" b="0" i="0" u="none" strike="noStrike" cap="non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sp>
        <p:nvSpPr>
          <p:cNvPr id="105" name="Google Shape;105;p22"/>
          <p:cNvSpPr txBox="1">
            <a:spLocks noGrp="1"/>
          </p:cNvSpPr>
          <p:nvPr>
            <p:ph type="body" idx="1"/>
          </p:nvPr>
        </p:nvSpPr>
        <p:spPr>
          <a:xfrm>
            <a:off x="3887391" y="740569"/>
            <a:ext cx="4629150" cy="3655219"/>
          </a:xfrm>
          <a:prstGeom prst="rect">
            <a:avLst/>
          </a:prstGeom>
          <a:noFill/>
          <a:ln>
            <a:noFill/>
          </a:ln>
        </p:spPr>
        <p:txBody>
          <a:bodyPr spcFirstLastPara="1" wrap="square" lIns="68575" tIns="34275" rIns="68575" bIns="34275" anchor="t" anchorCtr="0"/>
          <a:lstStyle>
            <a:lvl1pPr marL="457200" marR="0" lvl="0" indent="-381000" algn="l" rtl="0">
              <a:lnSpc>
                <a:spcPct val="90000"/>
              </a:lnSpc>
              <a:spcBef>
                <a:spcPts val="8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61950" algn="l" rtl="0">
              <a:lnSpc>
                <a:spcPct val="90000"/>
              </a:lnSpc>
              <a:spcBef>
                <a:spcPts val="4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4pPr>
            <a:lvl5pPr marL="2286000" marR="0" lvl="4"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5pPr>
            <a:lvl6pPr marL="2743200" marR="0" lvl="5"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6pPr>
            <a:lvl7pPr marL="3200400" marR="0" lvl="6"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7pPr>
            <a:lvl8pPr marL="3657600" marR="0" lvl="7"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8pPr>
            <a:lvl9pPr marL="4114800" marR="0" lvl="8"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9pPr>
          </a:lstStyle>
          <a:p>
            <a:endParaRPr/>
          </a:p>
        </p:txBody>
      </p:sp>
      <p:sp>
        <p:nvSpPr>
          <p:cNvPr id="106" name="Google Shape;106;p22"/>
          <p:cNvSpPr txBox="1">
            <a:spLocks noGrp="1"/>
          </p:cNvSpPr>
          <p:nvPr>
            <p:ph type="body" idx="2"/>
          </p:nvPr>
        </p:nvSpPr>
        <p:spPr>
          <a:xfrm>
            <a:off x="629841" y="1543050"/>
            <a:ext cx="2949178" cy="2858691"/>
          </a:xfrm>
          <a:prstGeom prst="rect">
            <a:avLst/>
          </a:prstGeom>
          <a:noFill/>
          <a:ln>
            <a:noFill/>
          </a:ln>
        </p:spPr>
        <p:txBody>
          <a:bodyPr spcFirstLastPara="1" wrap="square" lIns="68575" tIns="34275" rIns="68575" bIns="34275" anchor="t" anchorCtr="0"/>
          <a:lstStyle>
            <a:lvl1pPr marL="457200" marR="0" lvl="0" indent="-228600" algn="l" rtl="0">
              <a:lnSpc>
                <a:spcPct val="90000"/>
              </a:lnSpc>
              <a:spcBef>
                <a:spcPts val="8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400"/>
              </a:spcBef>
              <a:spcAft>
                <a:spcPts val="0"/>
              </a:spcAft>
              <a:buClr>
                <a:schemeClr val="dk1"/>
              </a:buClr>
              <a:buSzPts val="1100"/>
              <a:buFont typeface="Arial"/>
              <a:buNone/>
              <a:defRPr sz="11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40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400"/>
              </a:spcBef>
              <a:spcAft>
                <a:spcPts val="0"/>
              </a:spcAft>
              <a:buClr>
                <a:schemeClr val="dk1"/>
              </a:buClr>
              <a:buSzPts val="800"/>
              <a:buFont typeface="Arial"/>
              <a:buNone/>
              <a:defRPr sz="80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400"/>
              </a:spcBef>
              <a:spcAft>
                <a:spcPts val="0"/>
              </a:spcAft>
              <a:buClr>
                <a:schemeClr val="dk1"/>
              </a:buClr>
              <a:buSzPts val="800"/>
              <a:buFont typeface="Arial"/>
              <a:buNone/>
              <a:defRPr sz="800" b="0"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400"/>
              </a:spcBef>
              <a:spcAft>
                <a:spcPts val="0"/>
              </a:spcAft>
              <a:buClr>
                <a:schemeClr val="dk1"/>
              </a:buClr>
              <a:buSzPts val="800"/>
              <a:buFont typeface="Arial"/>
              <a:buNone/>
              <a:defRPr sz="800" b="0"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400"/>
              </a:spcBef>
              <a:spcAft>
                <a:spcPts val="0"/>
              </a:spcAft>
              <a:buClr>
                <a:schemeClr val="dk1"/>
              </a:buClr>
              <a:buSzPts val="800"/>
              <a:buFont typeface="Arial"/>
              <a:buNone/>
              <a:defRPr sz="800" b="0"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400"/>
              </a:spcBef>
              <a:spcAft>
                <a:spcPts val="0"/>
              </a:spcAft>
              <a:buClr>
                <a:schemeClr val="dk1"/>
              </a:buClr>
              <a:buSzPts val="800"/>
              <a:buFont typeface="Arial"/>
              <a:buNone/>
              <a:defRPr sz="800" b="0"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400"/>
              </a:spcBef>
              <a:spcAft>
                <a:spcPts val="0"/>
              </a:spcAft>
              <a:buClr>
                <a:schemeClr val="dk1"/>
              </a:buClr>
              <a:buSzPts val="800"/>
              <a:buFont typeface="Arial"/>
              <a:buNone/>
              <a:defRPr sz="800" b="0" i="0" u="none" strike="noStrike" cap="none">
                <a:solidFill>
                  <a:schemeClr val="dk1"/>
                </a:solidFill>
                <a:latin typeface="Calibri"/>
                <a:ea typeface="Calibri"/>
                <a:cs typeface="Calibri"/>
                <a:sym typeface="Calibri"/>
              </a:defRPr>
            </a:lvl9pPr>
          </a:lstStyle>
          <a:p>
            <a:endParaRPr/>
          </a:p>
        </p:txBody>
      </p:sp>
      <p:sp>
        <p:nvSpPr>
          <p:cNvPr id="107" name="Google Shape;107;p22"/>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lstStyle>
            <a:lvl1pPr marR="0" lvl="0" algn="l"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108" name="Google Shape;108;p22"/>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109" name="Google Shape;109;p22"/>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10"/>
        <p:cNvGrpSpPr/>
        <p:nvPr/>
      </p:nvGrpSpPr>
      <p:grpSpPr>
        <a:xfrm>
          <a:off x="0" y="0"/>
          <a:ext cx="0" cy="0"/>
          <a:chOff x="0" y="0"/>
          <a:chExt cx="0" cy="0"/>
        </a:xfrm>
      </p:grpSpPr>
      <p:sp>
        <p:nvSpPr>
          <p:cNvPr id="111" name="Google Shape;111;p23"/>
          <p:cNvSpPr txBox="1">
            <a:spLocks noGrp="1"/>
          </p:cNvSpPr>
          <p:nvPr>
            <p:ph type="title"/>
          </p:nvPr>
        </p:nvSpPr>
        <p:spPr>
          <a:xfrm>
            <a:off x="629841" y="342900"/>
            <a:ext cx="2949178" cy="1200150"/>
          </a:xfrm>
          <a:prstGeom prst="rect">
            <a:avLst/>
          </a:prstGeom>
          <a:noFill/>
          <a:ln>
            <a:noFill/>
          </a:ln>
        </p:spPr>
        <p:txBody>
          <a:bodyPr spcFirstLastPara="1" wrap="square" lIns="68575" tIns="34275" rIns="68575" bIns="34275" anchor="b" anchorCtr="0"/>
          <a:lstStyle>
            <a:lvl1pPr marR="0" lvl="0" algn="l" rtl="0">
              <a:lnSpc>
                <a:spcPct val="90000"/>
              </a:lnSpc>
              <a:spcBef>
                <a:spcPts val="0"/>
              </a:spcBef>
              <a:spcAft>
                <a:spcPts val="0"/>
              </a:spcAft>
              <a:buClr>
                <a:schemeClr val="dk1"/>
              </a:buClr>
              <a:buSzPts val="2400"/>
              <a:buFont typeface="Calibri"/>
              <a:buNone/>
              <a:defRPr sz="2400" b="0" i="0" u="none" strike="noStrike" cap="non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sp>
        <p:nvSpPr>
          <p:cNvPr id="112" name="Google Shape;112;p23"/>
          <p:cNvSpPr>
            <a:spLocks noGrp="1"/>
          </p:cNvSpPr>
          <p:nvPr>
            <p:ph type="pic" idx="2"/>
          </p:nvPr>
        </p:nvSpPr>
        <p:spPr>
          <a:xfrm>
            <a:off x="3887391" y="740569"/>
            <a:ext cx="4629150" cy="3655219"/>
          </a:xfrm>
          <a:prstGeom prst="rect">
            <a:avLst/>
          </a:prstGeom>
          <a:noFill/>
          <a:ln>
            <a:noFill/>
          </a:ln>
        </p:spPr>
        <p:txBody>
          <a:bodyPr spcFirstLastPara="1" wrap="square" lIns="68575" tIns="34275" rIns="68575" bIns="34275" anchor="t" anchorCtr="0"/>
          <a:lstStyle>
            <a:lvl1pPr marR="0" lvl="0" algn="l" rtl="0">
              <a:lnSpc>
                <a:spcPct val="90000"/>
              </a:lnSpc>
              <a:spcBef>
                <a:spcPts val="8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1pPr>
            <a:lvl2pPr marR="0" lvl="1" algn="l" rtl="0">
              <a:lnSpc>
                <a:spcPct val="90000"/>
              </a:lnSpc>
              <a:spcBef>
                <a:spcPts val="400"/>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2pPr>
            <a:lvl3pPr marR="0" lvl="2" algn="l" rtl="0">
              <a:lnSpc>
                <a:spcPct val="90000"/>
              </a:lnSpc>
              <a:spcBef>
                <a:spcPts val="4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R="0" lvl="3"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4pPr>
            <a:lvl5pPr marR="0" lvl="4"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5pPr>
            <a:lvl6pPr marR="0" lvl="5"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9pPr>
          </a:lstStyle>
          <a:p>
            <a:endParaRPr/>
          </a:p>
        </p:txBody>
      </p:sp>
      <p:sp>
        <p:nvSpPr>
          <p:cNvPr id="113" name="Google Shape;113;p23"/>
          <p:cNvSpPr txBox="1">
            <a:spLocks noGrp="1"/>
          </p:cNvSpPr>
          <p:nvPr>
            <p:ph type="body" idx="1"/>
          </p:nvPr>
        </p:nvSpPr>
        <p:spPr>
          <a:xfrm>
            <a:off x="629841" y="1543050"/>
            <a:ext cx="2949178" cy="2858691"/>
          </a:xfrm>
          <a:prstGeom prst="rect">
            <a:avLst/>
          </a:prstGeom>
          <a:noFill/>
          <a:ln>
            <a:noFill/>
          </a:ln>
        </p:spPr>
        <p:txBody>
          <a:bodyPr spcFirstLastPara="1" wrap="square" lIns="68575" tIns="34275" rIns="68575" bIns="34275" anchor="t" anchorCtr="0"/>
          <a:lstStyle>
            <a:lvl1pPr marL="457200" marR="0" lvl="0" indent="-228600" algn="l" rtl="0">
              <a:lnSpc>
                <a:spcPct val="90000"/>
              </a:lnSpc>
              <a:spcBef>
                <a:spcPts val="8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400"/>
              </a:spcBef>
              <a:spcAft>
                <a:spcPts val="0"/>
              </a:spcAft>
              <a:buClr>
                <a:schemeClr val="dk1"/>
              </a:buClr>
              <a:buSzPts val="1100"/>
              <a:buFont typeface="Arial"/>
              <a:buNone/>
              <a:defRPr sz="11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40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400"/>
              </a:spcBef>
              <a:spcAft>
                <a:spcPts val="0"/>
              </a:spcAft>
              <a:buClr>
                <a:schemeClr val="dk1"/>
              </a:buClr>
              <a:buSzPts val="800"/>
              <a:buFont typeface="Arial"/>
              <a:buNone/>
              <a:defRPr sz="80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400"/>
              </a:spcBef>
              <a:spcAft>
                <a:spcPts val="0"/>
              </a:spcAft>
              <a:buClr>
                <a:schemeClr val="dk1"/>
              </a:buClr>
              <a:buSzPts val="800"/>
              <a:buFont typeface="Arial"/>
              <a:buNone/>
              <a:defRPr sz="800" b="0"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400"/>
              </a:spcBef>
              <a:spcAft>
                <a:spcPts val="0"/>
              </a:spcAft>
              <a:buClr>
                <a:schemeClr val="dk1"/>
              </a:buClr>
              <a:buSzPts val="800"/>
              <a:buFont typeface="Arial"/>
              <a:buNone/>
              <a:defRPr sz="800" b="0"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400"/>
              </a:spcBef>
              <a:spcAft>
                <a:spcPts val="0"/>
              </a:spcAft>
              <a:buClr>
                <a:schemeClr val="dk1"/>
              </a:buClr>
              <a:buSzPts val="800"/>
              <a:buFont typeface="Arial"/>
              <a:buNone/>
              <a:defRPr sz="800" b="0"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400"/>
              </a:spcBef>
              <a:spcAft>
                <a:spcPts val="0"/>
              </a:spcAft>
              <a:buClr>
                <a:schemeClr val="dk1"/>
              </a:buClr>
              <a:buSzPts val="800"/>
              <a:buFont typeface="Arial"/>
              <a:buNone/>
              <a:defRPr sz="800" b="0"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400"/>
              </a:spcBef>
              <a:spcAft>
                <a:spcPts val="0"/>
              </a:spcAft>
              <a:buClr>
                <a:schemeClr val="dk1"/>
              </a:buClr>
              <a:buSzPts val="800"/>
              <a:buFont typeface="Arial"/>
              <a:buNone/>
              <a:defRPr sz="800" b="0" i="0" u="none" strike="noStrike" cap="none">
                <a:solidFill>
                  <a:schemeClr val="dk1"/>
                </a:solidFill>
                <a:latin typeface="Calibri"/>
                <a:ea typeface="Calibri"/>
                <a:cs typeface="Calibri"/>
                <a:sym typeface="Calibri"/>
              </a:defRPr>
            </a:lvl9pPr>
          </a:lstStyle>
          <a:p>
            <a:endParaRPr/>
          </a:p>
        </p:txBody>
      </p:sp>
      <p:sp>
        <p:nvSpPr>
          <p:cNvPr id="114" name="Google Shape;114;p23"/>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lstStyle>
            <a:lvl1pPr marR="0" lvl="0" algn="l"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115" name="Google Shape;115;p23"/>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116" name="Google Shape;116;p23"/>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17"/>
        <p:cNvGrpSpPr/>
        <p:nvPr/>
      </p:nvGrpSpPr>
      <p:grpSpPr>
        <a:xfrm>
          <a:off x="0" y="0"/>
          <a:ext cx="0" cy="0"/>
          <a:chOff x="0" y="0"/>
          <a:chExt cx="0" cy="0"/>
        </a:xfrm>
      </p:grpSpPr>
      <p:sp>
        <p:nvSpPr>
          <p:cNvPr id="118" name="Google Shape;118;p24"/>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sp>
        <p:nvSpPr>
          <p:cNvPr id="119" name="Google Shape;119;p24"/>
          <p:cNvSpPr txBox="1">
            <a:spLocks noGrp="1"/>
          </p:cNvSpPr>
          <p:nvPr>
            <p:ph type="body" idx="1"/>
          </p:nvPr>
        </p:nvSpPr>
        <p:spPr>
          <a:xfrm rot="5400000">
            <a:off x="2940248" y="-942379"/>
            <a:ext cx="3263504" cy="7886700"/>
          </a:xfrm>
          <a:prstGeom prst="rect">
            <a:avLst/>
          </a:prstGeom>
          <a:noFill/>
          <a:ln>
            <a:noFill/>
          </a:ln>
        </p:spPr>
        <p:txBody>
          <a:bodyPr spcFirstLastPara="1" wrap="square" lIns="68575" tIns="34275" rIns="68575" bIns="34275" anchor="t" anchorCtr="0"/>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20" name="Google Shape;120;p24"/>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lstStyle>
            <a:lvl1pPr marR="0" lvl="0" algn="l"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121" name="Google Shape;121;p24"/>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122" name="Google Shape;122;p24"/>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23"/>
        <p:cNvGrpSpPr/>
        <p:nvPr/>
      </p:nvGrpSpPr>
      <p:grpSpPr>
        <a:xfrm>
          <a:off x="0" y="0"/>
          <a:ext cx="0" cy="0"/>
          <a:chOff x="0" y="0"/>
          <a:chExt cx="0" cy="0"/>
        </a:xfrm>
      </p:grpSpPr>
      <p:sp>
        <p:nvSpPr>
          <p:cNvPr id="124" name="Google Shape;124;p25"/>
          <p:cNvSpPr txBox="1">
            <a:spLocks noGrp="1"/>
          </p:cNvSpPr>
          <p:nvPr>
            <p:ph type="title"/>
          </p:nvPr>
        </p:nvSpPr>
        <p:spPr>
          <a:xfrm rot="5400000">
            <a:off x="5350073" y="1467446"/>
            <a:ext cx="4358879" cy="1971675"/>
          </a:xfrm>
          <a:prstGeom prst="rect">
            <a:avLst/>
          </a:prstGeom>
          <a:noFill/>
          <a:ln>
            <a:noFill/>
          </a:ln>
        </p:spPr>
        <p:txBody>
          <a:bodyPr spcFirstLastPara="1" wrap="square" lIns="68575" tIns="34275" rIns="68575" bIns="34275" anchor="ctr" anchorCtr="0"/>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sp>
        <p:nvSpPr>
          <p:cNvPr id="125" name="Google Shape;125;p25"/>
          <p:cNvSpPr txBox="1">
            <a:spLocks noGrp="1"/>
          </p:cNvSpPr>
          <p:nvPr>
            <p:ph type="body" idx="1"/>
          </p:nvPr>
        </p:nvSpPr>
        <p:spPr>
          <a:xfrm rot="5400000">
            <a:off x="1349573" y="-447079"/>
            <a:ext cx="4358879" cy="5800725"/>
          </a:xfrm>
          <a:prstGeom prst="rect">
            <a:avLst/>
          </a:prstGeom>
          <a:noFill/>
          <a:ln>
            <a:noFill/>
          </a:ln>
        </p:spPr>
        <p:txBody>
          <a:bodyPr spcFirstLastPara="1" wrap="square" lIns="68575" tIns="34275" rIns="68575" bIns="34275" anchor="t" anchorCtr="0"/>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26" name="Google Shape;126;p25"/>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lstStyle>
            <a:lvl1pPr marR="0" lvl="0" algn="l"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127" name="Google Shape;127;p25"/>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128" name="Google Shape;128;p25"/>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35"/>
        <p:cNvGrpSpPr/>
        <p:nvPr/>
      </p:nvGrpSpPr>
      <p:grpSpPr>
        <a:xfrm>
          <a:off x="0" y="0"/>
          <a:ext cx="0" cy="0"/>
          <a:chOff x="0" y="0"/>
          <a:chExt cx="0" cy="0"/>
        </a:xfrm>
      </p:grpSpPr>
      <p:sp>
        <p:nvSpPr>
          <p:cNvPr id="136" name="Google Shape;136;p27"/>
          <p:cNvSpPr txBox="1">
            <a:spLocks noGrp="1"/>
          </p:cNvSpPr>
          <p:nvPr>
            <p:ph type="ctrTitle"/>
          </p:nvPr>
        </p:nvSpPr>
        <p:spPr>
          <a:xfrm>
            <a:off x="1143000" y="841772"/>
            <a:ext cx="6858000" cy="1790700"/>
          </a:xfrm>
          <a:prstGeom prst="rect">
            <a:avLst/>
          </a:prstGeom>
          <a:noFill/>
          <a:ln>
            <a:noFill/>
          </a:ln>
        </p:spPr>
        <p:txBody>
          <a:bodyPr spcFirstLastPara="1" wrap="square" lIns="68575" tIns="34275" rIns="68575" bIns="34275" anchor="b" anchorCtr="0"/>
          <a:lstStyle>
            <a:lvl1pPr marR="0" lvl="0" algn="ctr" rtl="0">
              <a:lnSpc>
                <a:spcPct val="90000"/>
              </a:lnSpc>
              <a:spcBef>
                <a:spcPts val="0"/>
              </a:spcBef>
              <a:spcAft>
                <a:spcPts val="0"/>
              </a:spcAft>
              <a:buClr>
                <a:schemeClr val="dk1"/>
              </a:buClr>
              <a:buSzPts val="4500"/>
              <a:buFont typeface="Calibri"/>
              <a:buNone/>
              <a:defRPr sz="4500" b="0" i="0" u="none" strike="noStrike" cap="non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a:endParaRPr/>
          </a:p>
        </p:txBody>
      </p:sp>
      <p:sp>
        <p:nvSpPr>
          <p:cNvPr id="137" name="Google Shape;137;p27"/>
          <p:cNvSpPr txBox="1">
            <a:spLocks noGrp="1"/>
          </p:cNvSpPr>
          <p:nvPr>
            <p:ph type="subTitle" idx="1"/>
          </p:nvPr>
        </p:nvSpPr>
        <p:spPr>
          <a:xfrm>
            <a:off x="1143000" y="2701528"/>
            <a:ext cx="6858000" cy="1241700"/>
          </a:xfrm>
          <a:prstGeom prst="rect">
            <a:avLst/>
          </a:prstGeom>
          <a:noFill/>
          <a:ln>
            <a:noFill/>
          </a:ln>
        </p:spPr>
        <p:txBody>
          <a:bodyPr spcFirstLastPara="1" wrap="square" lIns="68575" tIns="34275" rIns="68575" bIns="34275" anchor="t" anchorCtr="0"/>
          <a:lstStyle>
            <a:lvl1pPr marR="0" lvl="0" algn="ctr" rtl="0">
              <a:lnSpc>
                <a:spcPct val="90000"/>
              </a:lnSpc>
              <a:spcBef>
                <a:spcPts val="8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1pPr>
            <a:lvl2pPr marR="0" lvl="1" algn="ctr"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2pPr>
            <a:lvl3pPr marR="0" lvl="2" algn="ctr" rtl="0">
              <a:lnSpc>
                <a:spcPct val="90000"/>
              </a:lnSpc>
              <a:spcBef>
                <a:spcPts val="40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3pPr>
            <a:lvl4pPr marR="0" lvl="3"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4pPr>
            <a:lvl5pPr marR="0" lvl="4"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5pPr>
            <a:lvl6pPr marR="0" lvl="5"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6pPr>
            <a:lvl7pPr marR="0" lvl="6"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7pPr>
            <a:lvl8pPr marR="0" lvl="7"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8pPr>
            <a:lvl9pPr marR="0" lvl="8"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138" name="Google Shape;138;p27"/>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lstStyle>
            <a:lvl1pPr marR="0" lvl="0" algn="l" rtl="0">
              <a:spcBef>
                <a:spcPts val="0"/>
              </a:spcBef>
              <a:spcAft>
                <a:spcPts val="0"/>
              </a:spcAft>
              <a:buSzPts val="11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139" name="Google Shape;139;p27"/>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140" name="Google Shape;140;p27"/>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b="0" i="0" u="none" strike="noStrike" cap="none">
                <a:solidFill>
                  <a:srgbClr val="888888"/>
                </a:solidFill>
                <a:latin typeface="Calibri"/>
                <a:ea typeface="Calibri"/>
                <a:cs typeface="Calibri"/>
                <a:sym typeface="Calibri"/>
              </a:defRPr>
            </a:lvl1pPr>
            <a:lvl2pPr marL="0" marR="0" lvl="1" indent="0" algn="r" rtl="0">
              <a:spcBef>
                <a:spcPts val="0"/>
              </a:spcBef>
              <a:buNone/>
              <a:defRPr sz="900" b="0" i="0" u="none" strike="noStrike" cap="none">
                <a:solidFill>
                  <a:srgbClr val="888888"/>
                </a:solidFill>
                <a:latin typeface="Calibri"/>
                <a:ea typeface="Calibri"/>
                <a:cs typeface="Calibri"/>
                <a:sym typeface="Calibri"/>
              </a:defRPr>
            </a:lvl2pPr>
            <a:lvl3pPr marL="0" marR="0" lvl="2" indent="0" algn="r" rtl="0">
              <a:spcBef>
                <a:spcPts val="0"/>
              </a:spcBef>
              <a:buNone/>
              <a:defRPr sz="900" b="0" i="0" u="none" strike="noStrike" cap="none">
                <a:solidFill>
                  <a:srgbClr val="888888"/>
                </a:solidFill>
                <a:latin typeface="Calibri"/>
                <a:ea typeface="Calibri"/>
                <a:cs typeface="Calibri"/>
                <a:sym typeface="Calibri"/>
              </a:defRPr>
            </a:lvl3pPr>
            <a:lvl4pPr marL="0" marR="0" lvl="3" indent="0" algn="r" rtl="0">
              <a:spcBef>
                <a:spcPts val="0"/>
              </a:spcBef>
              <a:buNone/>
              <a:defRPr sz="900" b="0" i="0" u="none" strike="noStrike" cap="none">
                <a:solidFill>
                  <a:srgbClr val="888888"/>
                </a:solidFill>
                <a:latin typeface="Calibri"/>
                <a:ea typeface="Calibri"/>
                <a:cs typeface="Calibri"/>
                <a:sym typeface="Calibri"/>
              </a:defRPr>
            </a:lvl4pPr>
            <a:lvl5pPr marL="0" marR="0" lvl="4" indent="0" algn="r" rtl="0">
              <a:spcBef>
                <a:spcPts val="0"/>
              </a:spcBef>
              <a:buNone/>
              <a:defRPr sz="900" b="0" i="0" u="none" strike="noStrike" cap="none">
                <a:solidFill>
                  <a:srgbClr val="888888"/>
                </a:solidFill>
                <a:latin typeface="Calibri"/>
                <a:ea typeface="Calibri"/>
                <a:cs typeface="Calibri"/>
                <a:sym typeface="Calibri"/>
              </a:defRPr>
            </a:lvl5pPr>
            <a:lvl6pPr marL="0" marR="0" lvl="5" indent="0" algn="r" rtl="0">
              <a:spcBef>
                <a:spcPts val="0"/>
              </a:spcBef>
              <a:buNone/>
              <a:defRPr sz="900" b="0" i="0" u="none" strike="noStrike" cap="none">
                <a:solidFill>
                  <a:srgbClr val="888888"/>
                </a:solidFill>
                <a:latin typeface="Calibri"/>
                <a:ea typeface="Calibri"/>
                <a:cs typeface="Calibri"/>
                <a:sym typeface="Calibri"/>
              </a:defRPr>
            </a:lvl6pPr>
            <a:lvl7pPr marL="0" marR="0" lvl="6" indent="0" algn="r" rtl="0">
              <a:spcBef>
                <a:spcPts val="0"/>
              </a:spcBef>
              <a:buNone/>
              <a:defRPr sz="900" b="0" i="0" u="none" strike="noStrike" cap="none">
                <a:solidFill>
                  <a:srgbClr val="888888"/>
                </a:solidFill>
                <a:latin typeface="Calibri"/>
                <a:ea typeface="Calibri"/>
                <a:cs typeface="Calibri"/>
                <a:sym typeface="Calibri"/>
              </a:defRPr>
            </a:lvl7pPr>
            <a:lvl8pPr marL="0" marR="0" lvl="7" indent="0" algn="r" rtl="0">
              <a:spcBef>
                <a:spcPts val="0"/>
              </a:spcBef>
              <a:buNone/>
              <a:defRPr sz="900" b="0" i="0" u="none" strike="noStrike" cap="none">
                <a:solidFill>
                  <a:srgbClr val="888888"/>
                </a:solidFill>
                <a:latin typeface="Calibri"/>
                <a:ea typeface="Calibri"/>
                <a:cs typeface="Calibri"/>
                <a:sym typeface="Calibri"/>
              </a:defRPr>
            </a:lvl8pPr>
            <a:lvl9pPr marL="0" marR="0" lvl="8" indent="0" algn="r" rtl="0">
              <a:spcBef>
                <a:spcPts val="0"/>
              </a:spcBef>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41"/>
        <p:cNvGrpSpPr/>
        <p:nvPr/>
      </p:nvGrpSpPr>
      <p:grpSpPr>
        <a:xfrm>
          <a:off x="0" y="0"/>
          <a:ext cx="0" cy="0"/>
          <a:chOff x="0" y="0"/>
          <a:chExt cx="0" cy="0"/>
        </a:xfrm>
      </p:grpSpPr>
      <p:sp>
        <p:nvSpPr>
          <p:cNvPr id="142" name="Google Shape;142;p28"/>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a:endParaRPr/>
          </a:p>
        </p:txBody>
      </p:sp>
      <p:sp>
        <p:nvSpPr>
          <p:cNvPr id="143" name="Google Shape;143;p28"/>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44" name="Google Shape;144;p28"/>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lstStyle>
            <a:lvl1pPr marR="0" lvl="0" algn="l" rtl="0">
              <a:spcBef>
                <a:spcPts val="0"/>
              </a:spcBef>
              <a:spcAft>
                <a:spcPts val="0"/>
              </a:spcAft>
              <a:buSzPts val="11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145" name="Google Shape;145;p28"/>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146" name="Google Shape;146;p28"/>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b="0" i="0" u="none" strike="noStrike" cap="none">
                <a:solidFill>
                  <a:srgbClr val="888888"/>
                </a:solidFill>
                <a:latin typeface="Calibri"/>
                <a:ea typeface="Calibri"/>
                <a:cs typeface="Calibri"/>
                <a:sym typeface="Calibri"/>
              </a:defRPr>
            </a:lvl1pPr>
            <a:lvl2pPr marL="0" marR="0" lvl="1" indent="0" algn="r" rtl="0">
              <a:spcBef>
                <a:spcPts val="0"/>
              </a:spcBef>
              <a:buNone/>
              <a:defRPr sz="900" b="0" i="0" u="none" strike="noStrike" cap="none">
                <a:solidFill>
                  <a:srgbClr val="888888"/>
                </a:solidFill>
                <a:latin typeface="Calibri"/>
                <a:ea typeface="Calibri"/>
                <a:cs typeface="Calibri"/>
                <a:sym typeface="Calibri"/>
              </a:defRPr>
            </a:lvl2pPr>
            <a:lvl3pPr marL="0" marR="0" lvl="2" indent="0" algn="r" rtl="0">
              <a:spcBef>
                <a:spcPts val="0"/>
              </a:spcBef>
              <a:buNone/>
              <a:defRPr sz="900" b="0" i="0" u="none" strike="noStrike" cap="none">
                <a:solidFill>
                  <a:srgbClr val="888888"/>
                </a:solidFill>
                <a:latin typeface="Calibri"/>
                <a:ea typeface="Calibri"/>
                <a:cs typeface="Calibri"/>
                <a:sym typeface="Calibri"/>
              </a:defRPr>
            </a:lvl3pPr>
            <a:lvl4pPr marL="0" marR="0" lvl="3" indent="0" algn="r" rtl="0">
              <a:spcBef>
                <a:spcPts val="0"/>
              </a:spcBef>
              <a:buNone/>
              <a:defRPr sz="900" b="0" i="0" u="none" strike="noStrike" cap="none">
                <a:solidFill>
                  <a:srgbClr val="888888"/>
                </a:solidFill>
                <a:latin typeface="Calibri"/>
                <a:ea typeface="Calibri"/>
                <a:cs typeface="Calibri"/>
                <a:sym typeface="Calibri"/>
              </a:defRPr>
            </a:lvl4pPr>
            <a:lvl5pPr marL="0" marR="0" lvl="4" indent="0" algn="r" rtl="0">
              <a:spcBef>
                <a:spcPts val="0"/>
              </a:spcBef>
              <a:buNone/>
              <a:defRPr sz="900" b="0" i="0" u="none" strike="noStrike" cap="none">
                <a:solidFill>
                  <a:srgbClr val="888888"/>
                </a:solidFill>
                <a:latin typeface="Calibri"/>
                <a:ea typeface="Calibri"/>
                <a:cs typeface="Calibri"/>
                <a:sym typeface="Calibri"/>
              </a:defRPr>
            </a:lvl5pPr>
            <a:lvl6pPr marL="0" marR="0" lvl="5" indent="0" algn="r" rtl="0">
              <a:spcBef>
                <a:spcPts val="0"/>
              </a:spcBef>
              <a:buNone/>
              <a:defRPr sz="900" b="0" i="0" u="none" strike="noStrike" cap="none">
                <a:solidFill>
                  <a:srgbClr val="888888"/>
                </a:solidFill>
                <a:latin typeface="Calibri"/>
                <a:ea typeface="Calibri"/>
                <a:cs typeface="Calibri"/>
                <a:sym typeface="Calibri"/>
              </a:defRPr>
            </a:lvl6pPr>
            <a:lvl7pPr marL="0" marR="0" lvl="6" indent="0" algn="r" rtl="0">
              <a:spcBef>
                <a:spcPts val="0"/>
              </a:spcBef>
              <a:buNone/>
              <a:defRPr sz="900" b="0" i="0" u="none" strike="noStrike" cap="none">
                <a:solidFill>
                  <a:srgbClr val="888888"/>
                </a:solidFill>
                <a:latin typeface="Calibri"/>
                <a:ea typeface="Calibri"/>
                <a:cs typeface="Calibri"/>
                <a:sym typeface="Calibri"/>
              </a:defRPr>
            </a:lvl7pPr>
            <a:lvl8pPr marL="0" marR="0" lvl="7" indent="0" algn="r" rtl="0">
              <a:spcBef>
                <a:spcPts val="0"/>
              </a:spcBef>
              <a:buNone/>
              <a:defRPr sz="900" b="0" i="0" u="none" strike="noStrike" cap="none">
                <a:solidFill>
                  <a:srgbClr val="888888"/>
                </a:solidFill>
                <a:latin typeface="Calibri"/>
                <a:ea typeface="Calibri"/>
                <a:cs typeface="Calibri"/>
                <a:sym typeface="Calibri"/>
              </a:defRPr>
            </a:lvl8pPr>
            <a:lvl9pPr marL="0" marR="0" lvl="8" indent="0" algn="r" rtl="0">
              <a:spcBef>
                <a:spcPts val="0"/>
              </a:spcBef>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47"/>
        <p:cNvGrpSpPr/>
        <p:nvPr/>
      </p:nvGrpSpPr>
      <p:grpSpPr>
        <a:xfrm>
          <a:off x="0" y="0"/>
          <a:ext cx="0" cy="0"/>
          <a:chOff x="0" y="0"/>
          <a:chExt cx="0" cy="0"/>
        </a:xfrm>
      </p:grpSpPr>
      <p:sp>
        <p:nvSpPr>
          <p:cNvPr id="148" name="Google Shape;148;p29"/>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lstStyle>
            <a:lvl1pPr marR="0" lvl="0" algn="l" rtl="0">
              <a:spcBef>
                <a:spcPts val="0"/>
              </a:spcBef>
              <a:spcAft>
                <a:spcPts val="0"/>
              </a:spcAft>
              <a:buSzPts val="11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149" name="Google Shape;149;p29"/>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150" name="Google Shape;150;p29"/>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b="0" i="0" u="none" strike="noStrike" cap="none">
                <a:solidFill>
                  <a:srgbClr val="888888"/>
                </a:solidFill>
                <a:latin typeface="Calibri"/>
                <a:ea typeface="Calibri"/>
                <a:cs typeface="Calibri"/>
                <a:sym typeface="Calibri"/>
              </a:defRPr>
            </a:lvl1pPr>
            <a:lvl2pPr marL="0" marR="0" lvl="1" indent="0" algn="r" rtl="0">
              <a:spcBef>
                <a:spcPts val="0"/>
              </a:spcBef>
              <a:buNone/>
              <a:defRPr sz="900" b="0" i="0" u="none" strike="noStrike" cap="none">
                <a:solidFill>
                  <a:srgbClr val="888888"/>
                </a:solidFill>
                <a:latin typeface="Calibri"/>
                <a:ea typeface="Calibri"/>
                <a:cs typeface="Calibri"/>
                <a:sym typeface="Calibri"/>
              </a:defRPr>
            </a:lvl2pPr>
            <a:lvl3pPr marL="0" marR="0" lvl="2" indent="0" algn="r" rtl="0">
              <a:spcBef>
                <a:spcPts val="0"/>
              </a:spcBef>
              <a:buNone/>
              <a:defRPr sz="900" b="0" i="0" u="none" strike="noStrike" cap="none">
                <a:solidFill>
                  <a:srgbClr val="888888"/>
                </a:solidFill>
                <a:latin typeface="Calibri"/>
                <a:ea typeface="Calibri"/>
                <a:cs typeface="Calibri"/>
                <a:sym typeface="Calibri"/>
              </a:defRPr>
            </a:lvl3pPr>
            <a:lvl4pPr marL="0" marR="0" lvl="3" indent="0" algn="r" rtl="0">
              <a:spcBef>
                <a:spcPts val="0"/>
              </a:spcBef>
              <a:buNone/>
              <a:defRPr sz="900" b="0" i="0" u="none" strike="noStrike" cap="none">
                <a:solidFill>
                  <a:srgbClr val="888888"/>
                </a:solidFill>
                <a:latin typeface="Calibri"/>
                <a:ea typeface="Calibri"/>
                <a:cs typeface="Calibri"/>
                <a:sym typeface="Calibri"/>
              </a:defRPr>
            </a:lvl4pPr>
            <a:lvl5pPr marL="0" marR="0" lvl="4" indent="0" algn="r" rtl="0">
              <a:spcBef>
                <a:spcPts val="0"/>
              </a:spcBef>
              <a:buNone/>
              <a:defRPr sz="900" b="0" i="0" u="none" strike="noStrike" cap="none">
                <a:solidFill>
                  <a:srgbClr val="888888"/>
                </a:solidFill>
                <a:latin typeface="Calibri"/>
                <a:ea typeface="Calibri"/>
                <a:cs typeface="Calibri"/>
                <a:sym typeface="Calibri"/>
              </a:defRPr>
            </a:lvl5pPr>
            <a:lvl6pPr marL="0" marR="0" lvl="5" indent="0" algn="r" rtl="0">
              <a:spcBef>
                <a:spcPts val="0"/>
              </a:spcBef>
              <a:buNone/>
              <a:defRPr sz="900" b="0" i="0" u="none" strike="noStrike" cap="none">
                <a:solidFill>
                  <a:srgbClr val="888888"/>
                </a:solidFill>
                <a:latin typeface="Calibri"/>
                <a:ea typeface="Calibri"/>
                <a:cs typeface="Calibri"/>
                <a:sym typeface="Calibri"/>
              </a:defRPr>
            </a:lvl6pPr>
            <a:lvl7pPr marL="0" marR="0" lvl="6" indent="0" algn="r" rtl="0">
              <a:spcBef>
                <a:spcPts val="0"/>
              </a:spcBef>
              <a:buNone/>
              <a:defRPr sz="900" b="0" i="0" u="none" strike="noStrike" cap="none">
                <a:solidFill>
                  <a:srgbClr val="888888"/>
                </a:solidFill>
                <a:latin typeface="Calibri"/>
                <a:ea typeface="Calibri"/>
                <a:cs typeface="Calibri"/>
                <a:sym typeface="Calibri"/>
              </a:defRPr>
            </a:lvl7pPr>
            <a:lvl8pPr marL="0" marR="0" lvl="7" indent="0" algn="r" rtl="0">
              <a:spcBef>
                <a:spcPts val="0"/>
              </a:spcBef>
              <a:buNone/>
              <a:defRPr sz="900" b="0" i="0" u="none" strike="noStrike" cap="none">
                <a:solidFill>
                  <a:srgbClr val="888888"/>
                </a:solidFill>
                <a:latin typeface="Calibri"/>
                <a:ea typeface="Calibri"/>
                <a:cs typeface="Calibri"/>
                <a:sym typeface="Calibri"/>
              </a:defRPr>
            </a:lvl8pPr>
            <a:lvl9pPr marL="0" marR="0" lvl="8" indent="0" algn="r" rtl="0">
              <a:spcBef>
                <a:spcPts val="0"/>
              </a:spcBef>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51"/>
        <p:cNvGrpSpPr/>
        <p:nvPr/>
      </p:nvGrpSpPr>
      <p:grpSpPr>
        <a:xfrm>
          <a:off x="0" y="0"/>
          <a:ext cx="0" cy="0"/>
          <a:chOff x="0" y="0"/>
          <a:chExt cx="0" cy="0"/>
        </a:xfrm>
      </p:grpSpPr>
      <p:sp>
        <p:nvSpPr>
          <p:cNvPr id="152" name="Google Shape;152;p30"/>
          <p:cNvSpPr txBox="1">
            <a:spLocks noGrp="1"/>
          </p:cNvSpPr>
          <p:nvPr>
            <p:ph type="title"/>
          </p:nvPr>
        </p:nvSpPr>
        <p:spPr>
          <a:xfrm>
            <a:off x="311700" y="445025"/>
            <a:ext cx="8520600" cy="572700"/>
          </a:xfrm>
          <a:prstGeom prst="rect">
            <a:avLst/>
          </a:prstGeom>
          <a:noFill/>
          <a:ln>
            <a:noFill/>
          </a:ln>
        </p:spPr>
        <p:txBody>
          <a:bodyPr spcFirstLastPara="1" wrap="square" lIns="68575" tIns="68575" rIns="68575" bIns="68575" anchor="t" anchorCtr="0"/>
          <a:lstStyle>
            <a:lvl1pPr marR="0" lvl="0" algn="l" rtl="0">
              <a:lnSpc>
                <a:spcPct val="90000"/>
              </a:lnSpc>
              <a:spcBef>
                <a:spcPts val="0"/>
              </a:spcBef>
              <a:spcAft>
                <a:spcPts val="0"/>
              </a:spcAft>
              <a:buClr>
                <a:schemeClr val="dk1"/>
              </a:buClr>
              <a:buSzPts val="2100"/>
              <a:buFont typeface="Calibri"/>
              <a:buNone/>
              <a:defRPr sz="3300" b="0" i="0" u="none" strike="noStrike" cap="none">
                <a:solidFill>
                  <a:schemeClr val="dk1"/>
                </a:solidFill>
                <a:latin typeface="Calibri"/>
                <a:ea typeface="Calibri"/>
                <a:cs typeface="Calibri"/>
                <a:sym typeface="Calibri"/>
              </a:defRPr>
            </a:lvl1pPr>
            <a:lvl2pPr lvl="1" rtl="0">
              <a:spcBef>
                <a:spcPts val="0"/>
              </a:spcBef>
              <a:spcAft>
                <a:spcPts val="0"/>
              </a:spcAft>
              <a:buSzPts val="2100"/>
              <a:buFont typeface="Arial"/>
              <a:buNone/>
              <a:defRPr sz="1400"/>
            </a:lvl2pPr>
            <a:lvl3pPr lvl="2" rtl="0">
              <a:spcBef>
                <a:spcPts val="0"/>
              </a:spcBef>
              <a:spcAft>
                <a:spcPts val="0"/>
              </a:spcAft>
              <a:buSzPts val="2100"/>
              <a:buFont typeface="Arial"/>
              <a:buNone/>
              <a:defRPr sz="1400"/>
            </a:lvl3pPr>
            <a:lvl4pPr lvl="3" rtl="0">
              <a:spcBef>
                <a:spcPts val="0"/>
              </a:spcBef>
              <a:spcAft>
                <a:spcPts val="0"/>
              </a:spcAft>
              <a:buSzPts val="2100"/>
              <a:buFont typeface="Arial"/>
              <a:buNone/>
              <a:defRPr sz="1400"/>
            </a:lvl4pPr>
            <a:lvl5pPr lvl="4" rtl="0">
              <a:spcBef>
                <a:spcPts val="0"/>
              </a:spcBef>
              <a:spcAft>
                <a:spcPts val="0"/>
              </a:spcAft>
              <a:buSzPts val="2100"/>
              <a:buFont typeface="Arial"/>
              <a:buNone/>
              <a:defRPr sz="1400"/>
            </a:lvl5pPr>
            <a:lvl6pPr lvl="5" rtl="0">
              <a:spcBef>
                <a:spcPts val="0"/>
              </a:spcBef>
              <a:spcAft>
                <a:spcPts val="0"/>
              </a:spcAft>
              <a:buSzPts val="2100"/>
              <a:buFont typeface="Arial"/>
              <a:buNone/>
              <a:defRPr sz="1400"/>
            </a:lvl6pPr>
            <a:lvl7pPr lvl="6" rtl="0">
              <a:spcBef>
                <a:spcPts val="0"/>
              </a:spcBef>
              <a:spcAft>
                <a:spcPts val="0"/>
              </a:spcAft>
              <a:buSzPts val="2100"/>
              <a:buFont typeface="Arial"/>
              <a:buNone/>
              <a:defRPr sz="1400"/>
            </a:lvl7pPr>
            <a:lvl8pPr lvl="7" rtl="0">
              <a:spcBef>
                <a:spcPts val="0"/>
              </a:spcBef>
              <a:spcAft>
                <a:spcPts val="0"/>
              </a:spcAft>
              <a:buSzPts val="2100"/>
              <a:buFont typeface="Arial"/>
              <a:buNone/>
              <a:defRPr sz="1400"/>
            </a:lvl8pPr>
            <a:lvl9pPr lvl="8" rtl="0">
              <a:spcBef>
                <a:spcPts val="0"/>
              </a:spcBef>
              <a:spcAft>
                <a:spcPts val="0"/>
              </a:spcAft>
              <a:buSzPts val="2100"/>
              <a:buFont typeface="Arial"/>
              <a:buNone/>
              <a:defRPr sz="1400"/>
            </a:lvl9pPr>
          </a:lstStyle>
          <a:p>
            <a:endParaRPr/>
          </a:p>
        </p:txBody>
      </p:sp>
      <p:sp>
        <p:nvSpPr>
          <p:cNvPr id="153" name="Google Shape;153;p30"/>
          <p:cNvSpPr txBox="1">
            <a:spLocks noGrp="1"/>
          </p:cNvSpPr>
          <p:nvPr>
            <p:ph type="body" idx="1"/>
          </p:nvPr>
        </p:nvSpPr>
        <p:spPr>
          <a:xfrm>
            <a:off x="311700" y="1152475"/>
            <a:ext cx="8520600" cy="3416400"/>
          </a:xfrm>
          <a:prstGeom prst="rect">
            <a:avLst/>
          </a:prstGeom>
          <a:noFill/>
          <a:ln>
            <a:noFill/>
          </a:ln>
        </p:spPr>
        <p:txBody>
          <a:bodyPr spcFirstLastPara="1" wrap="square" lIns="68575" tIns="68575" rIns="68575" bIns="68575" anchor="t" anchorCtr="0"/>
          <a:lstStyle>
            <a:lvl1pPr marL="457200" marR="0" lvl="0" indent="-317500" algn="l" rtl="0">
              <a:lnSpc>
                <a:spcPct val="90000"/>
              </a:lnSpc>
              <a:spcBef>
                <a:spcPts val="0"/>
              </a:spcBef>
              <a:spcAft>
                <a:spcPts val="0"/>
              </a:spcAft>
              <a:buClr>
                <a:schemeClr val="dk1"/>
              </a:buClr>
              <a:buSzPts val="1400"/>
              <a:buFont typeface="Arial"/>
              <a:buChar char="●"/>
              <a:defRPr sz="2100" b="0" i="0" u="none" strike="noStrike" cap="none">
                <a:solidFill>
                  <a:schemeClr val="dk1"/>
                </a:solidFill>
                <a:latin typeface="Calibri"/>
                <a:ea typeface="Calibri"/>
                <a:cs typeface="Calibri"/>
                <a:sym typeface="Calibri"/>
              </a:defRPr>
            </a:lvl1pPr>
            <a:lvl2pPr marL="914400" marR="0" lvl="1" indent="-298450" algn="l" rtl="0">
              <a:lnSpc>
                <a:spcPct val="90000"/>
              </a:lnSpc>
              <a:spcBef>
                <a:spcPts val="1600"/>
              </a:spcBef>
              <a:spcAft>
                <a:spcPts val="0"/>
              </a:spcAft>
              <a:buClr>
                <a:schemeClr val="dk1"/>
              </a:buClr>
              <a:buSzPts val="1100"/>
              <a:buFont typeface="Arial"/>
              <a:buChar char="○"/>
              <a:defRPr sz="1800" b="0" i="0" u="none" strike="noStrike" cap="none">
                <a:solidFill>
                  <a:schemeClr val="dk1"/>
                </a:solidFill>
                <a:latin typeface="Calibri"/>
                <a:ea typeface="Calibri"/>
                <a:cs typeface="Calibri"/>
                <a:sym typeface="Calibri"/>
              </a:defRPr>
            </a:lvl2pPr>
            <a:lvl3pPr marL="1371600" marR="0" lvl="2" indent="-298450" algn="l" rtl="0">
              <a:lnSpc>
                <a:spcPct val="90000"/>
              </a:lnSpc>
              <a:spcBef>
                <a:spcPts val="1600"/>
              </a:spcBef>
              <a:spcAft>
                <a:spcPts val="0"/>
              </a:spcAft>
              <a:buClr>
                <a:schemeClr val="dk1"/>
              </a:buClr>
              <a:buSzPts val="1100"/>
              <a:buFont typeface="Arial"/>
              <a:buChar char="■"/>
              <a:defRPr sz="1500" b="0" i="0" u="none" strike="noStrike" cap="none">
                <a:solidFill>
                  <a:schemeClr val="dk1"/>
                </a:solidFill>
                <a:latin typeface="Calibri"/>
                <a:ea typeface="Calibri"/>
                <a:cs typeface="Calibri"/>
                <a:sym typeface="Calibri"/>
              </a:defRPr>
            </a:lvl3pPr>
            <a:lvl4pPr marL="1828800" marR="0" lvl="3" indent="-298450" algn="l" rtl="0">
              <a:lnSpc>
                <a:spcPct val="90000"/>
              </a:lnSpc>
              <a:spcBef>
                <a:spcPts val="1600"/>
              </a:spcBef>
              <a:spcAft>
                <a:spcPts val="0"/>
              </a:spcAft>
              <a:buClr>
                <a:schemeClr val="dk1"/>
              </a:buClr>
              <a:buSzPts val="1100"/>
              <a:buFont typeface="Arial"/>
              <a:buChar char="●"/>
              <a:defRPr sz="1400" b="0" i="0" u="none" strike="noStrike" cap="none">
                <a:solidFill>
                  <a:schemeClr val="dk1"/>
                </a:solidFill>
                <a:latin typeface="Calibri"/>
                <a:ea typeface="Calibri"/>
                <a:cs typeface="Calibri"/>
                <a:sym typeface="Calibri"/>
              </a:defRPr>
            </a:lvl4pPr>
            <a:lvl5pPr marL="2286000" marR="0" lvl="4" indent="-298450" algn="l" rtl="0">
              <a:lnSpc>
                <a:spcPct val="90000"/>
              </a:lnSpc>
              <a:spcBef>
                <a:spcPts val="1600"/>
              </a:spcBef>
              <a:spcAft>
                <a:spcPts val="0"/>
              </a:spcAft>
              <a:buClr>
                <a:schemeClr val="dk1"/>
              </a:buClr>
              <a:buSzPts val="1100"/>
              <a:buFont typeface="Arial"/>
              <a:buChar char="○"/>
              <a:defRPr sz="1400" b="0" i="0" u="none" strike="noStrike" cap="none">
                <a:solidFill>
                  <a:schemeClr val="dk1"/>
                </a:solidFill>
                <a:latin typeface="Calibri"/>
                <a:ea typeface="Calibri"/>
                <a:cs typeface="Calibri"/>
                <a:sym typeface="Calibri"/>
              </a:defRPr>
            </a:lvl5pPr>
            <a:lvl6pPr marL="2743200" marR="0" lvl="5" indent="-298450" algn="l" rtl="0">
              <a:lnSpc>
                <a:spcPct val="90000"/>
              </a:lnSpc>
              <a:spcBef>
                <a:spcPts val="1600"/>
              </a:spcBef>
              <a:spcAft>
                <a:spcPts val="0"/>
              </a:spcAft>
              <a:buClr>
                <a:schemeClr val="dk1"/>
              </a:buClr>
              <a:buSzPts val="1100"/>
              <a:buFont typeface="Arial"/>
              <a:buChar char="■"/>
              <a:defRPr sz="1400" b="0" i="0" u="none" strike="noStrike" cap="none">
                <a:solidFill>
                  <a:schemeClr val="dk1"/>
                </a:solidFill>
                <a:latin typeface="Calibri"/>
                <a:ea typeface="Calibri"/>
                <a:cs typeface="Calibri"/>
                <a:sym typeface="Calibri"/>
              </a:defRPr>
            </a:lvl6pPr>
            <a:lvl7pPr marL="3200400" marR="0" lvl="6" indent="-298450" algn="l" rtl="0">
              <a:lnSpc>
                <a:spcPct val="90000"/>
              </a:lnSpc>
              <a:spcBef>
                <a:spcPts val="1600"/>
              </a:spcBef>
              <a:spcAft>
                <a:spcPts val="0"/>
              </a:spcAft>
              <a:buClr>
                <a:schemeClr val="dk1"/>
              </a:buClr>
              <a:buSzPts val="1100"/>
              <a:buFont typeface="Arial"/>
              <a:buChar char="●"/>
              <a:defRPr sz="1400" b="0" i="0" u="none" strike="noStrike" cap="none">
                <a:solidFill>
                  <a:schemeClr val="dk1"/>
                </a:solidFill>
                <a:latin typeface="Calibri"/>
                <a:ea typeface="Calibri"/>
                <a:cs typeface="Calibri"/>
                <a:sym typeface="Calibri"/>
              </a:defRPr>
            </a:lvl7pPr>
            <a:lvl8pPr marL="3657600" marR="0" lvl="7" indent="-298450" algn="l" rtl="0">
              <a:lnSpc>
                <a:spcPct val="90000"/>
              </a:lnSpc>
              <a:spcBef>
                <a:spcPts val="1600"/>
              </a:spcBef>
              <a:spcAft>
                <a:spcPts val="0"/>
              </a:spcAft>
              <a:buClr>
                <a:schemeClr val="dk1"/>
              </a:buClr>
              <a:buSzPts val="1100"/>
              <a:buFont typeface="Arial"/>
              <a:buChar char="○"/>
              <a:defRPr sz="1400" b="0" i="0" u="none" strike="noStrike" cap="none">
                <a:solidFill>
                  <a:schemeClr val="dk1"/>
                </a:solidFill>
                <a:latin typeface="Calibri"/>
                <a:ea typeface="Calibri"/>
                <a:cs typeface="Calibri"/>
                <a:sym typeface="Calibri"/>
              </a:defRPr>
            </a:lvl8pPr>
            <a:lvl9pPr marL="4114800" marR="0" lvl="8" indent="-298450" algn="l" rtl="0">
              <a:lnSpc>
                <a:spcPct val="90000"/>
              </a:lnSpc>
              <a:spcBef>
                <a:spcPts val="1600"/>
              </a:spcBef>
              <a:spcAft>
                <a:spcPts val="1600"/>
              </a:spcAft>
              <a:buClr>
                <a:schemeClr val="dk1"/>
              </a:buClr>
              <a:buSzPts val="11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54" name="Google Shape;154;p30"/>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lvl1pPr marL="0" marR="0" lvl="0" indent="0" algn="r" rtl="0">
              <a:buClr>
                <a:srgbClr val="888888"/>
              </a:buClr>
              <a:buSzPts val="900"/>
              <a:buFont typeface="Calibri"/>
              <a:buNone/>
              <a:defRPr sz="900">
                <a:solidFill>
                  <a:srgbClr val="888888"/>
                </a:solidFill>
                <a:latin typeface="Calibri"/>
                <a:ea typeface="Calibri"/>
                <a:cs typeface="Calibri"/>
                <a:sym typeface="Calibri"/>
              </a:defRPr>
            </a:lvl1pPr>
            <a:lvl2pPr marL="0" marR="0" lvl="1" indent="0" algn="r" rtl="0">
              <a:buClr>
                <a:srgbClr val="888888"/>
              </a:buClr>
              <a:buSzPts val="900"/>
              <a:buFont typeface="Calibri"/>
              <a:buNone/>
              <a:defRPr sz="900">
                <a:solidFill>
                  <a:srgbClr val="888888"/>
                </a:solidFill>
                <a:latin typeface="Calibri"/>
                <a:ea typeface="Calibri"/>
                <a:cs typeface="Calibri"/>
                <a:sym typeface="Calibri"/>
              </a:defRPr>
            </a:lvl2pPr>
            <a:lvl3pPr marL="0" marR="0" lvl="2" indent="0" algn="r" rtl="0">
              <a:buClr>
                <a:srgbClr val="888888"/>
              </a:buClr>
              <a:buSzPts val="900"/>
              <a:buFont typeface="Calibri"/>
              <a:buNone/>
              <a:defRPr sz="900">
                <a:solidFill>
                  <a:srgbClr val="888888"/>
                </a:solidFill>
                <a:latin typeface="Calibri"/>
                <a:ea typeface="Calibri"/>
                <a:cs typeface="Calibri"/>
                <a:sym typeface="Calibri"/>
              </a:defRPr>
            </a:lvl3pPr>
            <a:lvl4pPr marL="0" marR="0" lvl="3" indent="0" algn="r" rtl="0">
              <a:buClr>
                <a:srgbClr val="888888"/>
              </a:buClr>
              <a:buSzPts val="900"/>
              <a:buFont typeface="Calibri"/>
              <a:buNone/>
              <a:defRPr sz="900">
                <a:solidFill>
                  <a:srgbClr val="888888"/>
                </a:solidFill>
                <a:latin typeface="Calibri"/>
                <a:ea typeface="Calibri"/>
                <a:cs typeface="Calibri"/>
                <a:sym typeface="Calibri"/>
              </a:defRPr>
            </a:lvl4pPr>
            <a:lvl5pPr marL="0" marR="0" lvl="4" indent="0" algn="r" rtl="0">
              <a:buClr>
                <a:srgbClr val="888888"/>
              </a:buClr>
              <a:buSzPts val="900"/>
              <a:buFont typeface="Calibri"/>
              <a:buNone/>
              <a:defRPr sz="900">
                <a:solidFill>
                  <a:srgbClr val="888888"/>
                </a:solidFill>
                <a:latin typeface="Calibri"/>
                <a:ea typeface="Calibri"/>
                <a:cs typeface="Calibri"/>
                <a:sym typeface="Calibri"/>
              </a:defRPr>
            </a:lvl5pPr>
            <a:lvl6pPr marL="0" marR="0" lvl="5" indent="0" algn="r" rtl="0">
              <a:buClr>
                <a:srgbClr val="888888"/>
              </a:buClr>
              <a:buSzPts val="900"/>
              <a:buFont typeface="Calibri"/>
              <a:buNone/>
              <a:defRPr sz="900">
                <a:solidFill>
                  <a:srgbClr val="888888"/>
                </a:solidFill>
                <a:latin typeface="Calibri"/>
                <a:ea typeface="Calibri"/>
                <a:cs typeface="Calibri"/>
                <a:sym typeface="Calibri"/>
              </a:defRPr>
            </a:lvl6pPr>
            <a:lvl7pPr marL="0" marR="0" lvl="6" indent="0" algn="r" rtl="0">
              <a:buClr>
                <a:srgbClr val="888888"/>
              </a:buClr>
              <a:buSzPts val="900"/>
              <a:buFont typeface="Calibri"/>
              <a:buNone/>
              <a:defRPr sz="900">
                <a:solidFill>
                  <a:srgbClr val="888888"/>
                </a:solidFill>
                <a:latin typeface="Calibri"/>
                <a:ea typeface="Calibri"/>
                <a:cs typeface="Calibri"/>
                <a:sym typeface="Calibri"/>
              </a:defRPr>
            </a:lvl7pPr>
            <a:lvl8pPr marL="0" marR="0" lvl="7" indent="0" algn="r" rtl="0">
              <a:buClr>
                <a:srgbClr val="888888"/>
              </a:buClr>
              <a:buSzPts val="900"/>
              <a:buFont typeface="Calibri"/>
              <a:buNone/>
              <a:defRPr sz="900">
                <a:solidFill>
                  <a:srgbClr val="888888"/>
                </a:solidFill>
                <a:latin typeface="Calibri"/>
                <a:ea typeface="Calibri"/>
                <a:cs typeface="Calibri"/>
                <a:sym typeface="Calibri"/>
              </a:defRPr>
            </a:lvl8pPr>
            <a:lvl9pPr marL="0" marR="0" lvl="8" indent="0" algn="r" rtl="0">
              <a:buClr>
                <a:srgbClr val="888888"/>
              </a:buClr>
              <a:buSzPts val="900"/>
              <a:buFont typeface="Calibri"/>
              <a:buNone/>
              <a:defRPr sz="9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5"/>
        <p:cNvGrpSpPr/>
        <p:nvPr/>
      </p:nvGrpSpPr>
      <p:grpSpPr>
        <a:xfrm>
          <a:off x="0" y="0"/>
          <a:ext cx="0" cy="0"/>
          <a:chOff x="0" y="0"/>
          <a:chExt cx="0" cy="0"/>
        </a:xfrm>
      </p:grpSpPr>
      <p:sp>
        <p:nvSpPr>
          <p:cNvPr id="156" name="Google Shape;156;p31"/>
          <p:cNvSpPr txBox="1">
            <a:spLocks noGrp="1"/>
          </p:cNvSpPr>
          <p:nvPr>
            <p:ph type="title"/>
          </p:nvPr>
        </p:nvSpPr>
        <p:spPr>
          <a:xfrm>
            <a:off x="623888" y="1282304"/>
            <a:ext cx="7886700" cy="2139600"/>
          </a:xfrm>
          <a:prstGeom prst="rect">
            <a:avLst/>
          </a:prstGeom>
          <a:noFill/>
          <a:ln>
            <a:noFill/>
          </a:ln>
        </p:spPr>
        <p:txBody>
          <a:bodyPr spcFirstLastPara="1" wrap="square" lIns="68575" tIns="34275" rIns="68575" bIns="34275" anchor="b" anchorCtr="0"/>
          <a:lstStyle>
            <a:lvl1pPr marR="0" lvl="0" algn="l" rtl="0">
              <a:lnSpc>
                <a:spcPct val="90000"/>
              </a:lnSpc>
              <a:spcBef>
                <a:spcPts val="0"/>
              </a:spcBef>
              <a:spcAft>
                <a:spcPts val="0"/>
              </a:spcAft>
              <a:buClr>
                <a:schemeClr val="dk1"/>
              </a:buClr>
              <a:buSzPts val="4500"/>
              <a:buFont typeface="Calibri"/>
              <a:buNone/>
              <a:defRPr sz="4500" b="0" i="0" u="none" strike="noStrike" cap="non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a:endParaRPr/>
          </a:p>
        </p:txBody>
      </p:sp>
      <p:sp>
        <p:nvSpPr>
          <p:cNvPr id="157" name="Google Shape;157;p31"/>
          <p:cNvSpPr txBox="1">
            <a:spLocks noGrp="1"/>
          </p:cNvSpPr>
          <p:nvPr>
            <p:ph type="body" idx="1"/>
          </p:nvPr>
        </p:nvSpPr>
        <p:spPr>
          <a:xfrm>
            <a:off x="623888" y="3442097"/>
            <a:ext cx="7886700" cy="1125300"/>
          </a:xfrm>
          <a:prstGeom prst="rect">
            <a:avLst/>
          </a:prstGeom>
          <a:noFill/>
          <a:ln>
            <a:noFill/>
          </a:ln>
        </p:spPr>
        <p:txBody>
          <a:bodyPr spcFirstLastPara="1" wrap="square" lIns="68575" tIns="34275" rIns="68575" bIns="34275" anchor="t" anchorCtr="0"/>
          <a:lstStyle>
            <a:lvl1pPr marL="457200" marR="0" lvl="0" indent="-228600" algn="l" rtl="0">
              <a:lnSpc>
                <a:spcPct val="90000"/>
              </a:lnSpc>
              <a:spcBef>
                <a:spcPts val="800"/>
              </a:spcBef>
              <a:spcAft>
                <a:spcPts val="0"/>
              </a:spcAft>
              <a:buClr>
                <a:srgbClr val="888888"/>
              </a:buClr>
              <a:buSzPts val="1800"/>
              <a:buFont typeface="Arial"/>
              <a:buNone/>
              <a:defRPr sz="1800" b="0" i="0" u="none" strike="noStrike" cap="none">
                <a:solidFill>
                  <a:srgbClr val="888888"/>
                </a:solidFill>
                <a:latin typeface="Calibri"/>
                <a:ea typeface="Calibri"/>
                <a:cs typeface="Calibri"/>
                <a:sym typeface="Calibri"/>
              </a:defRPr>
            </a:lvl1pPr>
            <a:lvl2pPr marL="914400" marR="0" lvl="1" indent="-228600" algn="l" rtl="0">
              <a:lnSpc>
                <a:spcPct val="90000"/>
              </a:lnSpc>
              <a:spcBef>
                <a:spcPts val="400"/>
              </a:spcBef>
              <a:spcAft>
                <a:spcPts val="0"/>
              </a:spcAft>
              <a:buClr>
                <a:srgbClr val="888888"/>
              </a:buClr>
              <a:buSzPts val="1500"/>
              <a:buFont typeface="Arial"/>
              <a:buNone/>
              <a:defRPr sz="1500" b="0" i="0" u="none" strike="noStrike" cap="none">
                <a:solidFill>
                  <a:srgbClr val="888888"/>
                </a:solidFill>
                <a:latin typeface="Calibri"/>
                <a:ea typeface="Calibri"/>
                <a:cs typeface="Calibri"/>
                <a:sym typeface="Calibri"/>
              </a:defRPr>
            </a:lvl2pPr>
            <a:lvl3pPr marL="1371600" marR="0" lvl="2" indent="-228600" algn="l" rtl="0">
              <a:lnSpc>
                <a:spcPct val="90000"/>
              </a:lnSpc>
              <a:spcBef>
                <a:spcPts val="40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3pPr>
            <a:lvl4pPr marL="1828800" marR="0" lvl="3" indent="-228600" algn="l" rtl="0">
              <a:lnSpc>
                <a:spcPct val="90000"/>
              </a:lnSpc>
              <a:spcBef>
                <a:spcPts val="400"/>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4pPr>
            <a:lvl5pPr marL="2286000" marR="0" lvl="4" indent="-228600" algn="l" rtl="0">
              <a:lnSpc>
                <a:spcPct val="90000"/>
              </a:lnSpc>
              <a:spcBef>
                <a:spcPts val="400"/>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5pPr>
            <a:lvl6pPr marL="2743200" marR="0" lvl="5" indent="-228600" algn="l" rtl="0">
              <a:lnSpc>
                <a:spcPct val="90000"/>
              </a:lnSpc>
              <a:spcBef>
                <a:spcPts val="400"/>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6pPr>
            <a:lvl7pPr marL="3200400" marR="0" lvl="6" indent="-228600" algn="l" rtl="0">
              <a:lnSpc>
                <a:spcPct val="90000"/>
              </a:lnSpc>
              <a:spcBef>
                <a:spcPts val="400"/>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7pPr>
            <a:lvl8pPr marL="3657600" marR="0" lvl="7" indent="-228600" algn="l" rtl="0">
              <a:lnSpc>
                <a:spcPct val="90000"/>
              </a:lnSpc>
              <a:spcBef>
                <a:spcPts val="400"/>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8pPr>
            <a:lvl9pPr marL="4114800" marR="0" lvl="8" indent="-228600" algn="l" rtl="0">
              <a:lnSpc>
                <a:spcPct val="90000"/>
              </a:lnSpc>
              <a:spcBef>
                <a:spcPts val="400"/>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9pPr>
          </a:lstStyle>
          <a:p>
            <a:endParaRPr/>
          </a:p>
        </p:txBody>
      </p:sp>
      <p:sp>
        <p:nvSpPr>
          <p:cNvPr id="158" name="Google Shape;158;p31"/>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lstStyle>
            <a:lvl1pPr marR="0" lvl="0" algn="l"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159" name="Google Shape;159;p31"/>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160" name="Google Shape;160;p31"/>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61"/>
        <p:cNvGrpSpPr/>
        <p:nvPr/>
      </p:nvGrpSpPr>
      <p:grpSpPr>
        <a:xfrm>
          <a:off x="0" y="0"/>
          <a:ext cx="0" cy="0"/>
          <a:chOff x="0" y="0"/>
          <a:chExt cx="0" cy="0"/>
        </a:xfrm>
      </p:grpSpPr>
      <p:sp>
        <p:nvSpPr>
          <p:cNvPr id="162" name="Google Shape;162;p32"/>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a:endParaRPr/>
          </a:p>
        </p:txBody>
      </p:sp>
      <p:sp>
        <p:nvSpPr>
          <p:cNvPr id="163" name="Google Shape;163;p32"/>
          <p:cNvSpPr txBox="1">
            <a:spLocks noGrp="1"/>
          </p:cNvSpPr>
          <p:nvPr>
            <p:ph type="body" idx="1"/>
          </p:nvPr>
        </p:nvSpPr>
        <p:spPr>
          <a:xfrm>
            <a:off x="628650" y="1369219"/>
            <a:ext cx="3886200" cy="3263400"/>
          </a:xfrm>
          <a:prstGeom prst="rect">
            <a:avLst/>
          </a:prstGeom>
          <a:noFill/>
          <a:ln>
            <a:noFill/>
          </a:ln>
        </p:spPr>
        <p:txBody>
          <a:bodyPr spcFirstLastPara="1" wrap="square" lIns="68575" tIns="34275" rIns="68575" bIns="34275" anchor="t" anchorCtr="0"/>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64" name="Google Shape;164;p32"/>
          <p:cNvSpPr txBox="1">
            <a:spLocks noGrp="1"/>
          </p:cNvSpPr>
          <p:nvPr>
            <p:ph type="body" idx="2"/>
          </p:nvPr>
        </p:nvSpPr>
        <p:spPr>
          <a:xfrm>
            <a:off x="4629150" y="1369219"/>
            <a:ext cx="3886200" cy="3263400"/>
          </a:xfrm>
          <a:prstGeom prst="rect">
            <a:avLst/>
          </a:prstGeom>
          <a:noFill/>
          <a:ln>
            <a:noFill/>
          </a:ln>
        </p:spPr>
        <p:txBody>
          <a:bodyPr spcFirstLastPara="1" wrap="square" lIns="68575" tIns="34275" rIns="68575" bIns="34275" anchor="t" anchorCtr="0"/>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65" name="Google Shape;165;p32"/>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lstStyle>
            <a:lvl1pPr marR="0" lvl="0" algn="l"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166" name="Google Shape;166;p32"/>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167" name="Google Shape;167;p32"/>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68"/>
        <p:cNvGrpSpPr/>
        <p:nvPr/>
      </p:nvGrpSpPr>
      <p:grpSpPr>
        <a:xfrm>
          <a:off x="0" y="0"/>
          <a:ext cx="0" cy="0"/>
          <a:chOff x="0" y="0"/>
          <a:chExt cx="0" cy="0"/>
        </a:xfrm>
      </p:grpSpPr>
      <p:sp>
        <p:nvSpPr>
          <p:cNvPr id="169" name="Google Shape;169;p33"/>
          <p:cNvSpPr txBox="1">
            <a:spLocks noGrp="1"/>
          </p:cNvSpPr>
          <p:nvPr>
            <p:ph type="title"/>
          </p:nvPr>
        </p:nvSpPr>
        <p:spPr>
          <a:xfrm>
            <a:off x="629841" y="273844"/>
            <a:ext cx="7886700" cy="994200"/>
          </a:xfrm>
          <a:prstGeom prst="rect">
            <a:avLst/>
          </a:prstGeom>
          <a:noFill/>
          <a:ln>
            <a:noFill/>
          </a:ln>
        </p:spPr>
        <p:txBody>
          <a:bodyPr spcFirstLastPara="1" wrap="square" lIns="68575" tIns="34275" rIns="68575" bIns="34275" anchor="ctr" anchorCtr="0"/>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a:endParaRPr/>
          </a:p>
        </p:txBody>
      </p:sp>
      <p:sp>
        <p:nvSpPr>
          <p:cNvPr id="170" name="Google Shape;170;p33"/>
          <p:cNvSpPr txBox="1">
            <a:spLocks noGrp="1"/>
          </p:cNvSpPr>
          <p:nvPr>
            <p:ph type="body" idx="1"/>
          </p:nvPr>
        </p:nvSpPr>
        <p:spPr>
          <a:xfrm>
            <a:off x="629841" y="1260872"/>
            <a:ext cx="3868500" cy="618000"/>
          </a:xfrm>
          <a:prstGeom prst="rect">
            <a:avLst/>
          </a:prstGeom>
          <a:noFill/>
          <a:ln>
            <a:noFill/>
          </a:ln>
        </p:spPr>
        <p:txBody>
          <a:bodyPr spcFirstLastPara="1" wrap="square" lIns="68575" tIns="34275" rIns="68575" bIns="34275" anchor="b" anchorCtr="0"/>
          <a:lstStyle>
            <a:lvl1pPr marL="457200" marR="0" lvl="0" indent="-228600" algn="l" rtl="0">
              <a:lnSpc>
                <a:spcPct val="90000"/>
              </a:lnSpc>
              <a:spcBef>
                <a:spcPts val="80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1pPr>
            <a:lvl2pPr marL="914400" marR="0" lvl="1" indent="-228600" algn="l" rtl="0">
              <a:lnSpc>
                <a:spcPct val="90000"/>
              </a:lnSpc>
              <a:spcBef>
                <a:spcPts val="400"/>
              </a:spcBef>
              <a:spcAft>
                <a:spcPts val="0"/>
              </a:spcAft>
              <a:buClr>
                <a:schemeClr val="dk1"/>
              </a:buClr>
              <a:buSzPts val="1500"/>
              <a:buFont typeface="Arial"/>
              <a:buNone/>
              <a:defRPr sz="1500" b="1"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400"/>
              </a:spcBef>
              <a:spcAft>
                <a:spcPts val="0"/>
              </a:spcAft>
              <a:buClr>
                <a:schemeClr val="dk1"/>
              </a:buClr>
              <a:buSzPts val="1400"/>
              <a:buFont typeface="Arial"/>
              <a:buNone/>
              <a:defRPr sz="1400" b="1"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4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4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4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4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4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4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9pPr>
          </a:lstStyle>
          <a:p>
            <a:endParaRPr/>
          </a:p>
        </p:txBody>
      </p:sp>
      <p:sp>
        <p:nvSpPr>
          <p:cNvPr id="171" name="Google Shape;171;p33"/>
          <p:cNvSpPr txBox="1">
            <a:spLocks noGrp="1"/>
          </p:cNvSpPr>
          <p:nvPr>
            <p:ph type="body" idx="2"/>
          </p:nvPr>
        </p:nvSpPr>
        <p:spPr>
          <a:xfrm>
            <a:off x="629841" y="1878806"/>
            <a:ext cx="3868500" cy="2763300"/>
          </a:xfrm>
          <a:prstGeom prst="rect">
            <a:avLst/>
          </a:prstGeom>
          <a:noFill/>
          <a:ln>
            <a:noFill/>
          </a:ln>
        </p:spPr>
        <p:txBody>
          <a:bodyPr spcFirstLastPara="1" wrap="square" lIns="68575" tIns="34275" rIns="68575" bIns="34275" anchor="t" anchorCtr="0"/>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72" name="Google Shape;172;p33"/>
          <p:cNvSpPr txBox="1">
            <a:spLocks noGrp="1"/>
          </p:cNvSpPr>
          <p:nvPr>
            <p:ph type="body" idx="3"/>
          </p:nvPr>
        </p:nvSpPr>
        <p:spPr>
          <a:xfrm>
            <a:off x="4629150" y="1260872"/>
            <a:ext cx="3887400" cy="618000"/>
          </a:xfrm>
          <a:prstGeom prst="rect">
            <a:avLst/>
          </a:prstGeom>
          <a:noFill/>
          <a:ln>
            <a:noFill/>
          </a:ln>
        </p:spPr>
        <p:txBody>
          <a:bodyPr spcFirstLastPara="1" wrap="square" lIns="68575" tIns="34275" rIns="68575" bIns="34275" anchor="b" anchorCtr="0"/>
          <a:lstStyle>
            <a:lvl1pPr marL="457200" marR="0" lvl="0" indent="-228600" algn="l" rtl="0">
              <a:lnSpc>
                <a:spcPct val="90000"/>
              </a:lnSpc>
              <a:spcBef>
                <a:spcPts val="80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1pPr>
            <a:lvl2pPr marL="914400" marR="0" lvl="1" indent="-228600" algn="l" rtl="0">
              <a:lnSpc>
                <a:spcPct val="90000"/>
              </a:lnSpc>
              <a:spcBef>
                <a:spcPts val="400"/>
              </a:spcBef>
              <a:spcAft>
                <a:spcPts val="0"/>
              </a:spcAft>
              <a:buClr>
                <a:schemeClr val="dk1"/>
              </a:buClr>
              <a:buSzPts val="1500"/>
              <a:buFont typeface="Arial"/>
              <a:buNone/>
              <a:defRPr sz="1500" b="1"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400"/>
              </a:spcBef>
              <a:spcAft>
                <a:spcPts val="0"/>
              </a:spcAft>
              <a:buClr>
                <a:schemeClr val="dk1"/>
              </a:buClr>
              <a:buSzPts val="1400"/>
              <a:buFont typeface="Arial"/>
              <a:buNone/>
              <a:defRPr sz="1400" b="1"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4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4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4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4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4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4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9pPr>
          </a:lstStyle>
          <a:p>
            <a:endParaRPr/>
          </a:p>
        </p:txBody>
      </p:sp>
      <p:sp>
        <p:nvSpPr>
          <p:cNvPr id="173" name="Google Shape;173;p33"/>
          <p:cNvSpPr txBox="1">
            <a:spLocks noGrp="1"/>
          </p:cNvSpPr>
          <p:nvPr>
            <p:ph type="body" idx="4"/>
          </p:nvPr>
        </p:nvSpPr>
        <p:spPr>
          <a:xfrm>
            <a:off x="4629150" y="1878806"/>
            <a:ext cx="3887400" cy="2763300"/>
          </a:xfrm>
          <a:prstGeom prst="rect">
            <a:avLst/>
          </a:prstGeom>
          <a:noFill/>
          <a:ln>
            <a:noFill/>
          </a:ln>
        </p:spPr>
        <p:txBody>
          <a:bodyPr spcFirstLastPara="1" wrap="square" lIns="68575" tIns="34275" rIns="68575" bIns="34275" anchor="t" anchorCtr="0"/>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74" name="Google Shape;174;p3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lstStyle>
            <a:lvl1pPr marR="0" lvl="0" algn="l"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175" name="Google Shape;175;p3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176" name="Google Shape;176;p3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77"/>
        <p:cNvGrpSpPr/>
        <p:nvPr/>
      </p:nvGrpSpPr>
      <p:grpSpPr>
        <a:xfrm>
          <a:off x="0" y="0"/>
          <a:ext cx="0" cy="0"/>
          <a:chOff x="0" y="0"/>
          <a:chExt cx="0" cy="0"/>
        </a:xfrm>
      </p:grpSpPr>
      <p:sp>
        <p:nvSpPr>
          <p:cNvPr id="178" name="Google Shape;178;p34"/>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a:endParaRPr/>
          </a:p>
        </p:txBody>
      </p:sp>
      <p:sp>
        <p:nvSpPr>
          <p:cNvPr id="179" name="Google Shape;179;p34"/>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lstStyle>
            <a:lvl1pPr marR="0" lvl="0" algn="l"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180" name="Google Shape;180;p34"/>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181" name="Google Shape;181;p34"/>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82"/>
        <p:cNvGrpSpPr/>
        <p:nvPr/>
      </p:nvGrpSpPr>
      <p:grpSpPr>
        <a:xfrm>
          <a:off x="0" y="0"/>
          <a:ext cx="0" cy="0"/>
          <a:chOff x="0" y="0"/>
          <a:chExt cx="0" cy="0"/>
        </a:xfrm>
      </p:grpSpPr>
      <p:sp>
        <p:nvSpPr>
          <p:cNvPr id="183" name="Google Shape;183;p35"/>
          <p:cNvSpPr txBox="1">
            <a:spLocks noGrp="1"/>
          </p:cNvSpPr>
          <p:nvPr>
            <p:ph type="title"/>
          </p:nvPr>
        </p:nvSpPr>
        <p:spPr>
          <a:xfrm>
            <a:off x="629841" y="342900"/>
            <a:ext cx="2949000" cy="1200300"/>
          </a:xfrm>
          <a:prstGeom prst="rect">
            <a:avLst/>
          </a:prstGeom>
          <a:noFill/>
          <a:ln>
            <a:noFill/>
          </a:ln>
        </p:spPr>
        <p:txBody>
          <a:bodyPr spcFirstLastPara="1" wrap="square" lIns="68575" tIns="34275" rIns="68575" bIns="34275" anchor="b" anchorCtr="0"/>
          <a:lstStyle>
            <a:lvl1pPr marR="0" lvl="0" algn="l" rtl="0">
              <a:lnSpc>
                <a:spcPct val="90000"/>
              </a:lnSpc>
              <a:spcBef>
                <a:spcPts val="0"/>
              </a:spcBef>
              <a:spcAft>
                <a:spcPts val="0"/>
              </a:spcAft>
              <a:buClr>
                <a:schemeClr val="dk1"/>
              </a:buClr>
              <a:buSzPts val="2400"/>
              <a:buFont typeface="Calibri"/>
              <a:buNone/>
              <a:defRPr sz="2400" b="0" i="0" u="none" strike="noStrike" cap="non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a:endParaRPr/>
          </a:p>
        </p:txBody>
      </p:sp>
      <p:sp>
        <p:nvSpPr>
          <p:cNvPr id="184" name="Google Shape;184;p35"/>
          <p:cNvSpPr txBox="1">
            <a:spLocks noGrp="1"/>
          </p:cNvSpPr>
          <p:nvPr>
            <p:ph type="body" idx="1"/>
          </p:nvPr>
        </p:nvSpPr>
        <p:spPr>
          <a:xfrm>
            <a:off x="3887391" y="740569"/>
            <a:ext cx="4629300" cy="3655200"/>
          </a:xfrm>
          <a:prstGeom prst="rect">
            <a:avLst/>
          </a:prstGeom>
          <a:noFill/>
          <a:ln>
            <a:noFill/>
          </a:ln>
        </p:spPr>
        <p:txBody>
          <a:bodyPr spcFirstLastPara="1" wrap="square" lIns="68575" tIns="34275" rIns="68575" bIns="34275" anchor="t" anchorCtr="0"/>
          <a:lstStyle>
            <a:lvl1pPr marL="457200" marR="0" lvl="0" indent="-381000" algn="l" rtl="0">
              <a:lnSpc>
                <a:spcPct val="90000"/>
              </a:lnSpc>
              <a:spcBef>
                <a:spcPts val="8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61950" algn="l" rtl="0">
              <a:lnSpc>
                <a:spcPct val="90000"/>
              </a:lnSpc>
              <a:spcBef>
                <a:spcPts val="4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4pPr>
            <a:lvl5pPr marL="2286000" marR="0" lvl="4"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5pPr>
            <a:lvl6pPr marL="2743200" marR="0" lvl="5"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6pPr>
            <a:lvl7pPr marL="3200400" marR="0" lvl="6"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7pPr>
            <a:lvl8pPr marL="3657600" marR="0" lvl="7"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8pPr>
            <a:lvl9pPr marL="4114800" marR="0" lvl="8"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9pPr>
          </a:lstStyle>
          <a:p>
            <a:endParaRPr/>
          </a:p>
        </p:txBody>
      </p:sp>
      <p:sp>
        <p:nvSpPr>
          <p:cNvPr id="185" name="Google Shape;185;p35"/>
          <p:cNvSpPr txBox="1">
            <a:spLocks noGrp="1"/>
          </p:cNvSpPr>
          <p:nvPr>
            <p:ph type="body" idx="2"/>
          </p:nvPr>
        </p:nvSpPr>
        <p:spPr>
          <a:xfrm>
            <a:off x="629841" y="1543050"/>
            <a:ext cx="2949000" cy="2858700"/>
          </a:xfrm>
          <a:prstGeom prst="rect">
            <a:avLst/>
          </a:prstGeom>
          <a:noFill/>
          <a:ln>
            <a:noFill/>
          </a:ln>
        </p:spPr>
        <p:txBody>
          <a:bodyPr spcFirstLastPara="1" wrap="square" lIns="68575" tIns="34275" rIns="68575" bIns="34275" anchor="t" anchorCtr="0"/>
          <a:lstStyle>
            <a:lvl1pPr marL="457200" marR="0" lvl="0" indent="-228600" algn="l" rtl="0">
              <a:lnSpc>
                <a:spcPct val="90000"/>
              </a:lnSpc>
              <a:spcBef>
                <a:spcPts val="8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400"/>
              </a:spcBef>
              <a:spcAft>
                <a:spcPts val="0"/>
              </a:spcAft>
              <a:buClr>
                <a:schemeClr val="dk1"/>
              </a:buClr>
              <a:buSzPts val="1100"/>
              <a:buFont typeface="Arial"/>
              <a:buNone/>
              <a:defRPr sz="11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40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400"/>
              </a:spcBef>
              <a:spcAft>
                <a:spcPts val="0"/>
              </a:spcAft>
              <a:buClr>
                <a:schemeClr val="dk1"/>
              </a:buClr>
              <a:buSzPts val="800"/>
              <a:buFont typeface="Arial"/>
              <a:buNone/>
              <a:defRPr sz="80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400"/>
              </a:spcBef>
              <a:spcAft>
                <a:spcPts val="0"/>
              </a:spcAft>
              <a:buClr>
                <a:schemeClr val="dk1"/>
              </a:buClr>
              <a:buSzPts val="800"/>
              <a:buFont typeface="Arial"/>
              <a:buNone/>
              <a:defRPr sz="800" b="0"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400"/>
              </a:spcBef>
              <a:spcAft>
                <a:spcPts val="0"/>
              </a:spcAft>
              <a:buClr>
                <a:schemeClr val="dk1"/>
              </a:buClr>
              <a:buSzPts val="800"/>
              <a:buFont typeface="Arial"/>
              <a:buNone/>
              <a:defRPr sz="800" b="0"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400"/>
              </a:spcBef>
              <a:spcAft>
                <a:spcPts val="0"/>
              </a:spcAft>
              <a:buClr>
                <a:schemeClr val="dk1"/>
              </a:buClr>
              <a:buSzPts val="800"/>
              <a:buFont typeface="Arial"/>
              <a:buNone/>
              <a:defRPr sz="800" b="0"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400"/>
              </a:spcBef>
              <a:spcAft>
                <a:spcPts val="0"/>
              </a:spcAft>
              <a:buClr>
                <a:schemeClr val="dk1"/>
              </a:buClr>
              <a:buSzPts val="800"/>
              <a:buFont typeface="Arial"/>
              <a:buNone/>
              <a:defRPr sz="800" b="0"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400"/>
              </a:spcBef>
              <a:spcAft>
                <a:spcPts val="0"/>
              </a:spcAft>
              <a:buClr>
                <a:schemeClr val="dk1"/>
              </a:buClr>
              <a:buSzPts val="800"/>
              <a:buFont typeface="Arial"/>
              <a:buNone/>
              <a:defRPr sz="800" b="0" i="0" u="none" strike="noStrike" cap="none">
                <a:solidFill>
                  <a:schemeClr val="dk1"/>
                </a:solidFill>
                <a:latin typeface="Calibri"/>
                <a:ea typeface="Calibri"/>
                <a:cs typeface="Calibri"/>
                <a:sym typeface="Calibri"/>
              </a:defRPr>
            </a:lvl9pPr>
          </a:lstStyle>
          <a:p>
            <a:endParaRPr/>
          </a:p>
        </p:txBody>
      </p:sp>
      <p:sp>
        <p:nvSpPr>
          <p:cNvPr id="186" name="Google Shape;186;p35"/>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lstStyle>
            <a:lvl1pPr marR="0" lvl="0" algn="l"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187" name="Google Shape;187;p35"/>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188" name="Google Shape;188;p35"/>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89"/>
        <p:cNvGrpSpPr/>
        <p:nvPr/>
      </p:nvGrpSpPr>
      <p:grpSpPr>
        <a:xfrm>
          <a:off x="0" y="0"/>
          <a:ext cx="0" cy="0"/>
          <a:chOff x="0" y="0"/>
          <a:chExt cx="0" cy="0"/>
        </a:xfrm>
      </p:grpSpPr>
      <p:sp>
        <p:nvSpPr>
          <p:cNvPr id="190" name="Google Shape;190;p36"/>
          <p:cNvSpPr txBox="1">
            <a:spLocks noGrp="1"/>
          </p:cNvSpPr>
          <p:nvPr>
            <p:ph type="title"/>
          </p:nvPr>
        </p:nvSpPr>
        <p:spPr>
          <a:xfrm>
            <a:off x="629841" y="342900"/>
            <a:ext cx="2949000" cy="1200300"/>
          </a:xfrm>
          <a:prstGeom prst="rect">
            <a:avLst/>
          </a:prstGeom>
          <a:noFill/>
          <a:ln>
            <a:noFill/>
          </a:ln>
        </p:spPr>
        <p:txBody>
          <a:bodyPr spcFirstLastPara="1" wrap="square" lIns="68575" tIns="34275" rIns="68575" bIns="34275" anchor="b" anchorCtr="0"/>
          <a:lstStyle>
            <a:lvl1pPr marR="0" lvl="0" algn="l" rtl="0">
              <a:lnSpc>
                <a:spcPct val="90000"/>
              </a:lnSpc>
              <a:spcBef>
                <a:spcPts val="0"/>
              </a:spcBef>
              <a:spcAft>
                <a:spcPts val="0"/>
              </a:spcAft>
              <a:buClr>
                <a:schemeClr val="dk1"/>
              </a:buClr>
              <a:buSzPts val="2400"/>
              <a:buFont typeface="Calibri"/>
              <a:buNone/>
              <a:defRPr sz="2400" b="0" i="0" u="none" strike="noStrike" cap="non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a:endParaRPr/>
          </a:p>
        </p:txBody>
      </p:sp>
      <p:sp>
        <p:nvSpPr>
          <p:cNvPr id="191" name="Google Shape;191;p36"/>
          <p:cNvSpPr>
            <a:spLocks noGrp="1"/>
          </p:cNvSpPr>
          <p:nvPr>
            <p:ph type="pic" idx="2"/>
          </p:nvPr>
        </p:nvSpPr>
        <p:spPr>
          <a:xfrm>
            <a:off x="3887391" y="740569"/>
            <a:ext cx="4629300" cy="3655200"/>
          </a:xfrm>
          <a:prstGeom prst="rect">
            <a:avLst/>
          </a:prstGeom>
          <a:noFill/>
          <a:ln>
            <a:noFill/>
          </a:ln>
        </p:spPr>
        <p:txBody>
          <a:bodyPr spcFirstLastPara="1" wrap="square" lIns="68575" tIns="34275" rIns="68575" bIns="34275" anchor="t" anchorCtr="0"/>
          <a:lstStyle>
            <a:lvl1pPr marR="0" lvl="0" algn="l" rtl="0">
              <a:lnSpc>
                <a:spcPct val="90000"/>
              </a:lnSpc>
              <a:spcBef>
                <a:spcPts val="8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1pPr>
            <a:lvl2pPr marR="0" lvl="1" algn="l" rtl="0">
              <a:lnSpc>
                <a:spcPct val="90000"/>
              </a:lnSpc>
              <a:spcBef>
                <a:spcPts val="400"/>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2pPr>
            <a:lvl3pPr marR="0" lvl="2" algn="l" rtl="0">
              <a:lnSpc>
                <a:spcPct val="90000"/>
              </a:lnSpc>
              <a:spcBef>
                <a:spcPts val="4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R="0" lvl="3"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4pPr>
            <a:lvl5pPr marR="0" lvl="4"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5pPr>
            <a:lvl6pPr marR="0" lvl="5"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9pPr>
          </a:lstStyle>
          <a:p>
            <a:endParaRPr/>
          </a:p>
        </p:txBody>
      </p:sp>
      <p:sp>
        <p:nvSpPr>
          <p:cNvPr id="192" name="Google Shape;192;p36"/>
          <p:cNvSpPr txBox="1">
            <a:spLocks noGrp="1"/>
          </p:cNvSpPr>
          <p:nvPr>
            <p:ph type="body" idx="1"/>
          </p:nvPr>
        </p:nvSpPr>
        <p:spPr>
          <a:xfrm>
            <a:off x="629841" y="1543050"/>
            <a:ext cx="2949000" cy="2858700"/>
          </a:xfrm>
          <a:prstGeom prst="rect">
            <a:avLst/>
          </a:prstGeom>
          <a:noFill/>
          <a:ln>
            <a:noFill/>
          </a:ln>
        </p:spPr>
        <p:txBody>
          <a:bodyPr spcFirstLastPara="1" wrap="square" lIns="68575" tIns="34275" rIns="68575" bIns="34275" anchor="t" anchorCtr="0"/>
          <a:lstStyle>
            <a:lvl1pPr marL="457200" marR="0" lvl="0" indent="-228600" algn="l" rtl="0">
              <a:lnSpc>
                <a:spcPct val="90000"/>
              </a:lnSpc>
              <a:spcBef>
                <a:spcPts val="8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400"/>
              </a:spcBef>
              <a:spcAft>
                <a:spcPts val="0"/>
              </a:spcAft>
              <a:buClr>
                <a:schemeClr val="dk1"/>
              </a:buClr>
              <a:buSzPts val="1100"/>
              <a:buFont typeface="Arial"/>
              <a:buNone/>
              <a:defRPr sz="11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40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400"/>
              </a:spcBef>
              <a:spcAft>
                <a:spcPts val="0"/>
              </a:spcAft>
              <a:buClr>
                <a:schemeClr val="dk1"/>
              </a:buClr>
              <a:buSzPts val="800"/>
              <a:buFont typeface="Arial"/>
              <a:buNone/>
              <a:defRPr sz="80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400"/>
              </a:spcBef>
              <a:spcAft>
                <a:spcPts val="0"/>
              </a:spcAft>
              <a:buClr>
                <a:schemeClr val="dk1"/>
              </a:buClr>
              <a:buSzPts val="800"/>
              <a:buFont typeface="Arial"/>
              <a:buNone/>
              <a:defRPr sz="800" b="0"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400"/>
              </a:spcBef>
              <a:spcAft>
                <a:spcPts val="0"/>
              </a:spcAft>
              <a:buClr>
                <a:schemeClr val="dk1"/>
              </a:buClr>
              <a:buSzPts val="800"/>
              <a:buFont typeface="Arial"/>
              <a:buNone/>
              <a:defRPr sz="800" b="0"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400"/>
              </a:spcBef>
              <a:spcAft>
                <a:spcPts val="0"/>
              </a:spcAft>
              <a:buClr>
                <a:schemeClr val="dk1"/>
              </a:buClr>
              <a:buSzPts val="800"/>
              <a:buFont typeface="Arial"/>
              <a:buNone/>
              <a:defRPr sz="800" b="0"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400"/>
              </a:spcBef>
              <a:spcAft>
                <a:spcPts val="0"/>
              </a:spcAft>
              <a:buClr>
                <a:schemeClr val="dk1"/>
              </a:buClr>
              <a:buSzPts val="800"/>
              <a:buFont typeface="Arial"/>
              <a:buNone/>
              <a:defRPr sz="800" b="0"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400"/>
              </a:spcBef>
              <a:spcAft>
                <a:spcPts val="0"/>
              </a:spcAft>
              <a:buClr>
                <a:schemeClr val="dk1"/>
              </a:buClr>
              <a:buSzPts val="800"/>
              <a:buFont typeface="Arial"/>
              <a:buNone/>
              <a:defRPr sz="800" b="0" i="0" u="none" strike="noStrike" cap="none">
                <a:solidFill>
                  <a:schemeClr val="dk1"/>
                </a:solidFill>
                <a:latin typeface="Calibri"/>
                <a:ea typeface="Calibri"/>
                <a:cs typeface="Calibri"/>
                <a:sym typeface="Calibri"/>
              </a:defRPr>
            </a:lvl9pPr>
          </a:lstStyle>
          <a:p>
            <a:endParaRPr/>
          </a:p>
        </p:txBody>
      </p:sp>
      <p:sp>
        <p:nvSpPr>
          <p:cNvPr id="193" name="Google Shape;193;p36"/>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lstStyle>
            <a:lvl1pPr marR="0" lvl="0" algn="l"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194" name="Google Shape;194;p36"/>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195" name="Google Shape;195;p36"/>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96"/>
        <p:cNvGrpSpPr/>
        <p:nvPr/>
      </p:nvGrpSpPr>
      <p:grpSpPr>
        <a:xfrm>
          <a:off x="0" y="0"/>
          <a:ext cx="0" cy="0"/>
          <a:chOff x="0" y="0"/>
          <a:chExt cx="0" cy="0"/>
        </a:xfrm>
      </p:grpSpPr>
      <p:sp>
        <p:nvSpPr>
          <p:cNvPr id="197" name="Google Shape;197;p37"/>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a:endParaRPr/>
          </a:p>
        </p:txBody>
      </p:sp>
      <p:sp>
        <p:nvSpPr>
          <p:cNvPr id="198" name="Google Shape;198;p37"/>
          <p:cNvSpPr txBox="1">
            <a:spLocks noGrp="1"/>
          </p:cNvSpPr>
          <p:nvPr>
            <p:ph type="body" idx="1"/>
          </p:nvPr>
        </p:nvSpPr>
        <p:spPr>
          <a:xfrm rot="5400000">
            <a:off x="2940300" y="-942431"/>
            <a:ext cx="3263400" cy="7886700"/>
          </a:xfrm>
          <a:prstGeom prst="rect">
            <a:avLst/>
          </a:prstGeom>
          <a:noFill/>
          <a:ln>
            <a:noFill/>
          </a:ln>
        </p:spPr>
        <p:txBody>
          <a:bodyPr spcFirstLastPara="1" wrap="square" lIns="68575" tIns="34275" rIns="68575" bIns="34275" anchor="t" anchorCtr="0"/>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99" name="Google Shape;199;p37"/>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lstStyle>
            <a:lvl1pPr marR="0" lvl="0" algn="l"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200" name="Google Shape;200;p37"/>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201" name="Google Shape;201;p37"/>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202"/>
        <p:cNvGrpSpPr/>
        <p:nvPr/>
      </p:nvGrpSpPr>
      <p:grpSpPr>
        <a:xfrm>
          <a:off x="0" y="0"/>
          <a:ext cx="0" cy="0"/>
          <a:chOff x="0" y="0"/>
          <a:chExt cx="0" cy="0"/>
        </a:xfrm>
      </p:grpSpPr>
      <p:sp>
        <p:nvSpPr>
          <p:cNvPr id="203" name="Google Shape;203;p38"/>
          <p:cNvSpPr txBox="1">
            <a:spLocks noGrp="1"/>
          </p:cNvSpPr>
          <p:nvPr>
            <p:ph type="title"/>
          </p:nvPr>
        </p:nvSpPr>
        <p:spPr>
          <a:xfrm rot="5400000">
            <a:off x="5350050" y="1467544"/>
            <a:ext cx="4359000" cy="1971600"/>
          </a:xfrm>
          <a:prstGeom prst="rect">
            <a:avLst/>
          </a:prstGeom>
          <a:noFill/>
          <a:ln>
            <a:noFill/>
          </a:ln>
        </p:spPr>
        <p:txBody>
          <a:bodyPr spcFirstLastPara="1" wrap="square" lIns="68575" tIns="34275" rIns="68575" bIns="34275" anchor="ctr" anchorCtr="0"/>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a:endParaRPr/>
          </a:p>
        </p:txBody>
      </p:sp>
      <p:sp>
        <p:nvSpPr>
          <p:cNvPr id="204" name="Google Shape;204;p38"/>
          <p:cNvSpPr txBox="1">
            <a:spLocks noGrp="1"/>
          </p:cNvSpPr>
          <p:nvPr>
            <p:ph type="body" idx="1"/>
          </p:nvPr>
        </p:nvSpPr>
        <p:spPr>
          <a:xfrm rot="5400000">
            <a:off x="1349475" y="-447056"/>
            <a:ext cx="4359000" cy="5800800"/>
          </a:xfrm>
          <a:prstGeom prst="rect">
            <a:avLst/>
          </a:prstGeom>
          <a:noFill/>
          <a:ln>
            <a:noFill/>
          </a:ln>
        </p:spPr>
        <p:txBody>
          <a:bodyPr spcFirstLastPara="1" wrap="square" lIns="68575" tIns="34275" rIns="68575" bIns="34275" anchor="t" anchorCtr="0"/>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205" name="Google Shape;205;p38"/>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lstStyle>
            <a:lvl1pPr marR="0" lvl="0" algn="l"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206" name="Google Shape;206;p38"/>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207" name="Google Shape;207;p38"/>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4"/>
        <p:cNvGrpSpPr/>
        <p:nvPr/>
      </p:nvGrpSpPr>
      <p:grpSpPr>
        <a:xfrm>
          <a:off x="0" y="0"/>
          <a:ext cx="0" cy="0"/>
          <a:chOff x="0" y="0"/>
          <a:chExt cx="0" cy="0"/>
        </a:xfrm>
      </p:grpSpPr>
      <p:sp>
        <p:nvSpPr>
          <p:cNvPr id="215" name="Google Shape;215;p40"/>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lstStyle>
            <a:lvl1pPr marR="0" lvl="0" algn="l"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216" name="Google Shape;216;p40"/>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217" name="Google Shape;217;p40"/>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18"/>
        <p:cNvGrpSpPr/>
        <p:nvPr/>
      </p:nvGrpSpPr>
      <p:grpSpPr>
        <a:xfrm>
          <a:off x="0" y="0"/>
          <a:ext cx="0" cy="0"/>
          <a:chOff x="0" y="0"/>
          <a:chExt cx="0" cy="0"/>
        </a:xfrm>
      </p:grpSpPr>
      <p:sp>
        <p:nvSpPr>
          <p:cNvPr id="219" name="Google Shape;219;p41"/>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a:endParaRPr/>
          </a:p>
        </p:txBody>
      </p:sp>
      <p:sp>
        <p:nvSpPr>
          <p:cNvPr id="220" name="Google Shape;220;p41"/>
          <p:cNvSpPr txBox="1">
            <a:spLocks noGrp="1"/>
          </p:cNvSpPr>
          <p:nvPr>
            <p:ph type="body" idx="1"/>
          </p:nvPr>
        </p:nvSpPr>
        <p:spPr>
          <a:xfrm>
            <a:off x="628650" y="1369219"/>
            <a:ext cx="3886200" cy="3263400"/>
          </a:xfrm>
          <a:prstGeom prst="rect">
            <a:avLst/>
          </a:prstGeom>
          <a:noFill/>
          <a:ln>
            <a:noFill/>
          </a:ln>
        </p:spPr>
        <p:txBody>
          <a:bodyPr spcFirstLastPara="1" wrap="square" lIns="68575" tIns="34275" rIns="68575" bIns="34275" anchor="t" anchorCtr="0"/>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221" name="Google Shape;221;p41"/>
          <p:cNvSpPr txBox="1">
            <a:spLocks noGrp="1"/>
          </p:cNvSpPr>
          <p:nvPr>
            <p:ph type="body" idx="2"/>
          </p:nvPr>
        </p:nvSpPr>
        <p:spPr>
          <a:xfrm>
            <a:off x="4629150" y="1369219"/>
            <a:ext cx="3886200" cy="3263400"/>
          </a:xfrm>
          <a:prstGeom prst="rect">
            <a:avLst/>
          </a:prstGeom>
          <a:noFill/>
          <a:ln>
            <a:noFill/>
          </a:ln>
        </p:spPr>
        <p:txBody>
          <a:bodyPr spcFirstLastPara="1" wrap="square" lIns="68575" tIns="34275" rIns="68575" bIns="34275" anchor="t" anchorCtr="0"/>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222" name="Google Shape;222;p41"/>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lstStyle>
            <a:lvl1pPr marR="0" lvl="0" algn="l"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223" name="Google Shape;223;p41"/>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224" name="Google Shape;224;p41"/>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25"/>
        <p:cNvGrpSpPr/>
        <p:nvPr/>
      </p:nvGrpSpPr>
      <p:grpSpPr>
        <a:xfrm>
          <a:off x="0" y="0"/>
          <a:ext cx="0" cy="0"/>
          <a:chOff x="0" y="0"/>
          <a:chExt cx="0" cy="0"/>
        </a:xfrm>
      </p:grpSpPr>
      <p:sp>
        <p:nvSpPr>
          <p:cNvPr id="226" name="Google Shape;226;p42"/>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a:endParaRPr/>
          </a:p>
        </p:txBody>
      </p:sp>
      <p:sp>
        <p:nvSpPr>
          <p:cNvPr id="227" name="Google Shape;227;p42"/>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228" name="Google Shape;228;p42"/>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lstStyle>
            <a:lvl1pPr marR="0" lvl="0" algn="l"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229" name="Google Shape;229;p42"/>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230" name="Google Shape;230;p42"/>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31"/>
        <p:cNvGrpSpPr/>
        <p:nvPr/>
      </p:nvGrpSpPr>
      <p:grpSpPr>
        <a:xfrm>
          <a:off x="0" y="0"/>
          <a:ext cx="0" cy="0"/>
          <a:chOff x="0" y="0"/>
          <a:chExt cx="0" cy="0"/>
        </a:xfrm>
      </p:grpSpPr>
      <p:sp>
        <p:nvSpPr>
          <p:cNvPr id="232" name="Google Shape;232;p43"/>
          <p:cNvSpPr txBox="1">
            <a:spLocks noGrp="1"/>
          </p:cNvSpPr>
          <p:nvPr>
            <p:ph type="ctrTitle"/>
          </p:nvPr>
        </p:nvSpPr>
        <p:spPr>
          <a:xfrm>
            <a:off x="1143000" y="841772"/>
            <a:ext cx="6858000" cy="1790700"/>
          </a:xfrm>
          <a:prstGeom prst="rect">
            <a:avLst/>
          </a:prstGeom>
          <a:noFill/>
          <a:ln>
            <a:noFill/>
          </a:ln>
        </p:spPr>
        <p:txBody>
          <a:bodyPr spcFirstLastPara="1" wrap="square" lIns="68575" tIns="34275" rIns="68575" bIns="34275" anchor="b" anchorCtr="0"/>
          <a:lstStyle>
            <a:lvl1pPr marR="0" lvl="0" algn="ctr" rtl="0">
              <a:lnSpc>
                <a:spcPct val="90000"/>
              </a:lnSpc>
              <a:spcBef>
                <a:spcPts val="0"/>
              </a:spcBef>
              <a:spcAft>
                <a:spcPts val="0"/>
              </a:spcAft>
              <a:buClr>
                <a:schemeClr val="dk1"/>
              </a:buClr>
              <a:buSzPts val="4500"/>
              <a:buFont typeface="Calibri"/>
              <a:buNone/>
              <a:defRPr sz="4500" b="0" i="0" u="none" strike="noStrike" cap="non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a:endParaRPr/>
          </a:p>
        </p:txBody>
      </p:sp>
      <p:sp>
        <p:nvSpPr>
          <p:cNvPr id="233" name="Google Shape;233;p43"/>
          <p:cNvSpPr txBox="1">
            <a:spLocks noGrp="1"/>
          </p:cNvSpPr>
          <p:nvPr>
            <p:ph type="subTitle" idx="1"/>
          </p:nvPr>
        </p:nvSpPr>
        <p:spPr>
          <a:xfrm>
            <a:off x="1143000" y="2701528"/>
            <a:ext cx="6858000" cy="1241700"/>
          </a:xfrm>
          <a:prstGeom prst="rect">
            <a:avLst/>
          </a:prstGeom>
          <a:noFill/>
          <a:ln>
            <a:noFill/>
          </a:ln>
        </p:spPr>
        <p:txBody>
          <a:bodyPr spcFirstLastPara="1" wrap="square" lIns="68575" tIns="34275" rIns="68575" bIns="34275" anchor="t" anchorCtr="0"/>
          <a:lstStyle>
            <a:lvl1pPr marR="0" lvl="0" algn="ctr" rtl="0">
              <a:lnSpc>
                <a:spcPct val="90000"/>
              </a:lnSpc>
              <a:spcBef>
                <a:spcPts val="8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1pPr>
            <a:lvl2pPr marR="0" lvl="1" algn="ctr"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2pPr>
            <a:lvl3pPr marR="0" lvl="2" algn="ctr" rtl="0">
              <a:lnSpc>
                <a:spcPct val="90000"/>
              </a:lnSpc>
              <a:spcBef>
                <a:spcPts val="40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3pPr>
            <a:lvl4pPr marR="0" lvl="3"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4pPr>
            <a:lvl5pPr marR="0" lvl="4"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5pPr>
            <a:lvl6pPr marR="0" lvl="5"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6pPr>
            <a:lvl7pPr marR="0" lvl="6"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7pPr>
            <a:lvl8pPr marR="0" lvl="7"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8pPr>
            <a:lvl9pPr marR="0" lvl="8"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234" name="Google Shape;234;p4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lstStyle>
            <a:lvl1pPr marR="0" lvl="0" algn="l"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235" name="Google Shape;235;p4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236" name="Google Shape;236;p4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7"/>
        <p:cNvGrpSpPr/>
        <p:nvPr/>
      </p:nvGrpSpPr>
      <p:grpSpPr>
        <a:xfrm>
          <a:off x="0" y="0"/>
          <a:ext cx="0" cy="0"/>
          <a:chOff x="0" y="0"/>
          <a:chExt cx="0" cy="0"/>
        </a:xfrm>
      </p:grpSpPr>
      <p:sp>
        <p:nvSpPr>
          <p:cNvPr id="238" name="Google Shape;238;p44"/>
          <p:cNvSpPr txBox="1">
            <a:spLocks noGrp="1"/>
          </p:cNvSpPr>
          <p:nvPr>
            <p:ph type="title"/>
          </p:nvPr>
        </p:nvSpPr>
        <p:spPr>
          <a:xfrm>
            <a:off x="623888" y="1282304"/>
            <a:ext cx="7886700" cy="2139600"/>
          </a:xfrm>
          <a:prstGeom prst="rect">
            <a:avLst/>
          </a:prstGeom>
          <a:noFill/>
          <a:ln>
            <a:noFill/>
          </a:ln>
        </p:spPr>
        <p:txBody>
          <a:bodyPr spcFirstLastPara="1" wrap="square" lIns="68575" tIns="34275" rIns="68575" bIns="34275" anchor="b" anchorCtr="0"/>
          <a:lstStyle>
            <a:lvl1pPr marR="0" lvl="0" algn="l" rtl="0">
              <a:lnSpc>
                <a:spcPct val="90000"/>
              </a:lnSpc>
              <a:spcBef>
                <a:spcPts val="0"/>
              </a:spcBef>
              <a:spcAft>
                <a:spcPts val="0"/>
              </a:spcAft>
              <a:buClr>
                <a:schemeClr val="dk1"/>
              </a:buClr>
              <a:buSzPts val="4500"/>
              <a:buFont typeface="Calibri"/>
              <a:buNone/>
              <a:defRPr sz="4500" b="0" i="0" u="none" strike="noStrike" cap="non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a:endParaRPr/>
          </a:p>
        </p:txBody>
      </p:sp>
      <p:sp>
        <p:nvSpPr>
          <p:cNvPr id="239" name="Google Shape;239;p44"/>
          <p:cNvSpPr txBox="1">
            <a:spLocks noGrp="1"/>
          </p:cNvSpPr>
          <p:nvPr>
            <p:ph type="body" idx="1"/>
          </p:nvPr>
        </p:nvSpPr>
        <p:spPr>
          <a:xfrm>
            <a:off x="623888" y="3442097"/>
            <a:ext cx="7886700" cy="1125300"/>
          </a:xfrm>
          <a:prstGeom prst="rect">
            <a:avLst/>
          </a:prstGeom>
          <a:noFill/>
          <a:ln>
            <a:noFill/>
          </a:ln>
        </p:spPr>
        <p:txBody>
          <a:bodyPr spcFirstLastPara="1" wrap="square" lIns="68575" tIns="34275" rIns="68575" bIns="34275" anchor="t" anchorCtr="0"/>
          <a:lstStyle>
            <a:lvl1pPr marL="457200" marR="0" lvl="0" indent="-228600" algn="l" rtl="0">
              <a:lnSpc>
                <a:spcPct val="90000"/>
              </a:lnSpc>
              <a:spcBef>
                <a:spcPts val="800"/>
              </a:spcBef>
              <a:spcAft>
                <a:spcPts val="0"/>
              </a:spcAft>
              <a:buClr>
                <a:srgbClr val="888888"/>
              </a:buClr>
              <a:buSzPts val="1800"/>
              <a:buFont typeface="Arial"/>
              <a:buNone/>
              <a:defRPr sz="1800" b="0" i="0" u="none" strike="noStrike" cap="none">
                <a:solidFill>
                  <a:srgbClr val="888888"/>
                </a:solidFill>
                <a:latin typeface="Calibri"/>
                <a:ea typeface="Calibri"/>
                <a:cs typeface="Calibri"/>
                <a:sym typeface="Calibri"/>
              </a:defRPr>
            </a:lvl1pPr>
            <a:lvl2pPr marL="914400" marR="0" lvl="1" indent="-228600" algn="l" rtl="0">
              <a:lnSpc>
                <a:spcPct val="90000"/>
              </a:lnSpc>
              <a:spcBef>
                <a:spcPts val="400"/>
              </a:spcBef>
              <a:spcAft>
                <a:spcPts val="0"/>
              </a:spcAft>
              <a:buClr>
                <a:srgbClr val="888888"/>
              </a:buClr>
              <a:buSzPts val="1500"/>
              <a:buFont typeface="Arial"/>
              <a:buNone/>
              <a:defRPr sz="1500" b="0" i="0" u="none" strike="noStrike" cap="none">
                <a:solidFill>
                  <a:srgbClr val="888888"/>
                </a:solidFill>
                <a:latin typeface="Calibri"/>
                <a:ea typeface="Calibri"/>
                <a:cs typeface="Calibri"/>
                <a:sym typeface="Calibri"/>
              </a:defRPr>
            </a:lvl2pPr>
            <a:lvl3pPr marL="1371600" marR="0" lvl="2" indent="-228600" algn="l" rtl="0">
              <a:lnSpc>
                <a:spcPct val="90000"/>
              </a:lnSpc>
              <a:spcBef>
                <a:spcPts val="40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3pPr>
            <a:lvl4pPr marL="1828800" marR="0" lvl="3" indent="-228600" algn="l" rtl="0">
              <a:lnSpc>
                <a:spcPct val="90000"/>
              </a:lnSpc>
              <a:spcBef>
                <a:spcPts val="400"/>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4pPr>
            <a:lvl5pPr marL="2286000" marR="0" lvl="4" indent="-228600" algn="l" rtl="0">
              <a:lnSpc>
                <a:spcPct val="90000"/>
              </a:lnSpc>
              <a:spcBef>
                <a:spcPts val="400"/>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5pPr>
            <a:lvl6pPr marL="2743200" marR="0" lvl="5" indent="-228600" algn="l" rtl="0">
              <a:lnSpc>
                <a:spcPct val="90000"/>
              </a:lnSpc>
              <a:spcBef>
                <a:spcPts val="400"/>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6pPr>
            <a:lvl7pPr marL="3200400" marR="0" lvl="6" indent="-228600" algn="l" rtl="0">
              <a:lnSpc>
                <a:spcPct val="90000"/>
              </a:lnSpc>
              <a:spcBef>
                <a:spcPts val="400"/>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7pPr>
            <a:lvl8pPr marL="3657600" marR="0" lvl="7" indent="-228600" algn="l" rtl="0">
              <a:lnSpc>
                <a:spcPct val="90000"/>
              </a:lnSpc>
              <a:spcBef>
                <a:spcPts val="400"/>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8pPr>
            <a:lvl9pPr marL="4114800" marR="0" lvl="8" indent="-228600" algn="l" rtl="0">
              <a:lnSpc>
                <a:spcPct val="90000"/>
              </a:lnSpc>
              <a:spcBef>
                <a:spcPts val="400"/>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9pPr>
          </a:lstStyle>
          <a:p>
            <a:endParaRPr/>
          </a:p>
        </p:txBody>
      </p:sp>
      <p:sp>
        <p:nvSpPr>
          <p:cNvPr id="240" name="Google Shape;240;p44"/>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lstStyle>
            <a:lvl1pPr marR="0" lvl="0" algn="l"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241" name="Google Shape;241;p44"/>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242" name="Google Shape;242;p44"/>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243"/>
        <p:cNvGrpSpPr/>
        <p:nvPr/>
      </p:nvGrpSpPr>
      <p:grpSpPr>
        <a:xfrm>
          <a:off x="0" y="0"/>
          <a:ext cx="0" cy="0"/>
          <a:chOff x="0" y="0"/>
          <a:chExt cx="0" cy="0"/>
        </a:xfrm>
      </p:grpSpPr>
      <p:sp>
        <p:nvSpPr>
          <p:cNvPr id="244" name="Google Shape;244;p45"/>
          <p:cNvSpPr txBox="1">
            <a:spLocks noGrp="1"/>
          </p:cNvSpPr>
          <p:nvPr>
            <p:ph type="title"/>
          </p:nvPr>
        </p:nvSpPr>
        <p:spPr>
          <a:xfrm>
            <a:off x="629841" y="273844"/>
            <a:ext cx="7886700" cy="994200"/>
          </a:xfrm>
          <a:prstGeom prst="rect">
            <a:avLst/>
          </a:prstGeom>
          <a:noFill/>
          <a:ln>
            <a:noFill/>
          </a:ln>
        </p:spPr>
        <p:txBody>
          <a:bodyPr spcFirstLastPara="1" wrap="square" lIns="68575" tIns="34275" rIns="68575" bIns="34275" anchor="ctr" anchorCtr="0"/>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a:endParaRPr/>
          </a:p>
        </p:txBody>
      </p:sp>
      <p:sp>
        <p:nvSpPr>
          <p:cNvPr id="245" name="Google Shape;245;p45"/>
          <p:cNvSpPr txBox="1">
            <a:spLocks noGrp="1"/>
          </p:cNvSpPr>
          <p:nvPr>
            <p:ph type="body" idx="1"/>
          </p:nvPr>
        </p:nvSpPr>
        <p:spPr>
          <a:xfrm>
            <a:off x="629841" y="1260872"/>
            <a:ext cx="3868500" cy="618000"/>
          </a:xfrm>
          <a:prstGeom prst="rect">
            <a:avLst/>
          </a:prstGeom>
          <a:noFill/>
          <a:ln>
            <a:noFill/>
          </a:ln>
        </p:spPr>
        <p:txBody>
          <a:bodyPr spcFirstLastPara="1" wrap="square" lIns="68575" tIns="34275" rIns="68575" bIns="34275" anchor="b" anchorCtr="0"/>
          <a:lstStyle>
            <a:lvl1pPr marL="457200" marR="0" lvl="0" indent="-228600" algn="l" rtl="0">
              <a:lnSpc>
                <a:spcPct val="90000"/>
              </a:lnSpc>
              <a:spcBef>
                <a:spcPts val="80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1pPr>
            <a:lvl2pPr marL="914400" marR="0" lvl="1" indent="-228600" algn="l" rtl="0">
              <a:lnSpc>
                <a:spcPct val="90000"/>
              </a:lnSpc>
              <a:spcBef>
                <a:spcPts val="400"/>
              </a:spcBef>
              <a:spcAft>
                <a:spcPts val="0"/>
              </a:spcAft>
              <a:buClr>
                <a:schemeClr val="dk1"/>
              </a:buClr>
              <a:buSzPts val="1500"/>
              <a:buFont typeface="Arial"/>
              <a:buNone/>
              <a:defRPr sz="1500" b="1"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400"/>
              </a:spcBef>
              <a:spcAft>
                <a:spcPts val="0"/>
              </a:spcAft>
              <a:buClr>
                <a:schemeClr val="dk1"/>
              </a:buClr>
              <a:buSzPts val="1400"/>
              <a:buFont typeface="Arial"/>
              <a:buNone/>
              <a:defRPr sz="1400" b="1"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4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4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4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4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4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4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9pPr>
          </a:lstStyle>
          <a:p>
            <a:endParaRPr/>
          </a:p>
        </p:txBody>
      </p:sp>
      <p:sp>
        <p:nvSpPr>
          <p:cNvPr id="246" name="Google Shape;246;p45"/>
          <p:cNvSpPr txBox="1">
            <a:spLocks noGrp="1"/>
          </p:cNvSpPr>
          <p:nvPr>
            <p:ph type="body" idx="2"/>
          </p:nvPr>
        </p:nvSpPr>
        <p:spPr>
          <a:xfrm>
            <a:off x="629841" y="1878806"/>
            <a:ext cx="3868500" cy="2763300"/>
          </a:xfrm>
          <a:prstGeom prst="rect">
            <a:avLst/>
          </a:prstGeom>
          <a:noFill/>
          <a:ln>
            <a:noFill/>
          </a:ln>
        </p:spPr>
        <p:txBody>
          <a:bodyPr spcFirstLastPara="1" wrap="square" lIns="68575" tIns="34275" rIns="68575" bIns="34275" anchor="t" anchorCtr="0"/>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247" name="Google Shape;247;p45"/>
          <p:cNvSpPr txBox="1">
            <a:spLocks noGrp="1"/>
          </p:cNvSpPr>
          <p:nvPr>
            <p:ph type="body" idx="3"/>
          </p:nvPr>
        </p:nvSpPr>
        <p:spPr>
          <a:xfrm>
            <a:off x="4629150" y="1260872"/>
            <a:ext cx="3887400" cy="618000"/>
          </a:xfrm>
          <a:prstGeom prst="rect">
            <a:avLst/>
          </a:prstGeom>
          <a:noFill/>
          <a:ln>
            <a:noFill/>
          </a:ln>
        </p:spPr>
        <p:txBody>
          <a:bodyPr spcFirstLastPara="1" wrap="square" lIns="68575" tIns="34275" rIns="68575" bIns="34275" anchor="b" anchorCtr="0"/>
          <a:lstStyle>
            <a:lvl1pPr marL="457200" marR="0" lvl="0" indent="-228600" algn="l" rtl="0">
              <a:lnSpc>
                <a:spcPct val="90000"/>
              </a:lnSpc>
              <a:spcBef>
                <a:spcPts val="80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1pPr>
            <a:lvl2pPr marL="914400" marR="0" lvl="1" indent="-228600" algn="l" rtl="0">
              <a:lnSpc>
                <a:spcPct val="90000"/>
              </a:lnSpc>
              <a:spcBef>
                <a:spcPts val="400"/>
              </a:spcBef>
              <a:spcAft>
                <a:spcPts val="0"/>
              </a:spcAft>
              <a:buClr>
                <a:schemeClr val="dk1"/>
              </a:buClr>
              <a:buSzPts val="1500"/>
              <a:buFont typeface="Arial"/>
              <a:buNone/>
              <a:defRPr sz="1500" b="1"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400"/>
              </a:spcBef>
              <a:spcAft>
                <a:spcPts val="0"/>
              </a:spcAft>
              <a:buClr>
                <a:schemeClr val="dk1"/>
              </a:buClr>
              <a:buSzPts val="1400"/>
              <a:buFont typeface="Arial"/>
              <a:buNone/>
              <a:defRPr sz="1400" b="1"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4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4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4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4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4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4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9pPr>
          </a:lstStyle>
          <a:p>
            <a:endParaRPr/>
          </a:p>
        </p:txBody>
      </p:sp>
      <p:sp>
        <p:nvSpPr>
          <p:cNvPr id="248" name="Google Shape;248;p45"/>
          <p:cNvSpPr txBox="1">
            <a:spLocks noGrp="1"/>
          </p:cNvSpPr>
          <p:nvPr>
            <p:ph type="body" idx="4"/>
          </p:nvPr>
        </p:nvSpPr>
        <p:spPr>
          <a:xfrm>
            <a:off x="4629150" y="1878806"/>
            <a:ext cx="3887400" cy="2763300"/>
          </a:xfrm>
          <a:prstGeom prst="rect">
            <a:avLst/>
          </a:prstGeom>
          <a:noFill/>
          <a:ln>
            <a:noFill/>
          </a:ln>
        </p:spPr>
        <p:txBody>
          <a:bodyPr spcFirstLastPara="1" wrap="square" lIns="68575" tIns="34275" rIns="68575" bIns="34275" anchor="t" anchorCtr="0"/>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249" name="Google Shape;249;p45"/>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lstStyle>
            <a:lvl1pPr marR="0" lvl="0" algn="l"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250" name="Google Shape;250;p45"/>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251" name="Google Shape;251;p45"/>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2"/>
        <p:cNvGrpSpPr/>
        <p:nvPr/>
      </p:nvGrpSpPr>
      <p:grpSpPr>
        <a:xfrm>
          <a:off x="0" y="0"/>
          <a:ext cx="0" cy="0"/>
          <a:chOff x="0" y="0"/>
          <a:chExt cx="0" cy="0"/>
        </a:xfrm>
      </p:grpSpPr>
      <p:sp>
        <p:nvSpPr>
          <p:cNvPr id="253" name="Google Shape;253;p46"/>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a:endParaRPr/>
          </a:p>
        </p:txBody>
      </p:sp>
      <p:sp>
        <p:nvSpPr>
          <p:cNvPr id="254" name="Google Shape;254;p46"/>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lstStyle>
            <a:lvl1pPr marR="0" lvl="0" algn="l"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255" name="Google Shape;255;p46"/>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256" name="Google Shape;256;p46"/>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257"/>
        <p:cNvGrpSpPr/>
        <p:nvPr/>
      </p:nvGrpSpPr>
      <p:grpSpPr>
        <a:xfrm>
          <a:off x="0" y="0"/>
          <a:ext cx="0" cy="0"/>
          <a:chOff x="0" y="0"/>
          <a:chExt cx="0" cy="0"/>
        </a:xfrm>
      </p:grpSpPr>
      <p:sp>
        <p:nvSpPr>
          <p:cNvPr id="258" name="Google Shape;258;p47"/>
          <p:cNvSpPr txBox="1">
            <a:spLocks noGrp="1"/>
          </p:cNvSpPr>
          <p:nvPr>
            <p:ph type="title"/>
          </p:nvPr>
        </p:nvSpPr>
        <p:spPr>
          <a:xfrm>
            <a:off x="629841" y="342900"/>
            <a:ext cx="2949000" cy="1200300"/>
          </a:xfrm>
          <a:prstGeom prst="rect">
            <a:avLst/>
          </a:prstGeom>
          <a:noFill/>
          <a:ln>
            <a:noFill/>
          </a:ln>
        </p:spPr>
        <p:txBody>
          <a:bodyPr spcFirstLastPara="1" wrap="square" lIns="68575" tIns="34275" rIns="68575" bIns="34275" anchor="b" anchorCtr="0"/>
          <a:lstStyle>
            <a:lvl1pPr marR="0" lvl="0" algn="l" rtl="0">
              <a:lnSpc>
                <a:spcPct val="90000"/>
              </a:lnSpc>
              <a:spcBef>
                <a:spcPts val="0"/>
              </a:spcBef>
              <a:spcAft>
                <a:spcPts val="0"/>
              </a:spcAft>
              <a:buClr>
                <a:schemeClr val="dk1"/>
              </a:buClr>
              <a:buSzPts val="2400"/>
              <a:buFont typeface="Calibri"/>
              <a:buNone/>
              <a:defRPr sz="2400" b="0" i="0" u="none" strike="noStrike" cap="non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a:endParaRPr/>
          </a:p>
        </p:txBody>
      </p:sp>
      <p:sp>
        <p:nvSpPr>
          <p:cNvPr id="259" name="Google Shape;259;p47"/>
          <p:cNvSpPr txBox="1">
            <a:spLocks noGrp="1"/>
          </p:cNvSpPr>
          <p:nvPr>
            <p:ph type="body" idx="1"/>
          </p:nvPr>
        </p:nvSpPr>
        <p:spPr>
          <a:xfrm>
            <a:off x="3887391" y="740569"/>
            <a:ext cx="4629300" cy="3655200"/>
          </a:xfrm>
          <a:prstGeom prst="rect">
            <a:avLst/>
          </a:prstGeom>
          <a:noFill/>
          <a:ln>
            <a:noFill/>
          </a:ln>
        </p:spPr>
        <p:txBody>
          <a:bodyPr spcFirstLastPara="1" wrap="square" lIns="68575" tIns="34275" rIns="68575" bIns="34275" anchor="t" anchorCtr="0"/>
          <a:lstStyle>
            <a:lvl1pPr marL="457200" marR="0" lvl="0" indent="-381000" algn="l" rtl="0">
              <a:lnSpc>
                <a:spcPct val="90000"/>
              </a:lnSpc>
              <a:spcBef>
                <a:spcPts val="8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61950" algn="l" rtl="0">
              <a:lnSpc>
                <a:spcPct val="90000"/>
              </a:lnSpc>
              <a:spcBef>
                <a:spcPts val="4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4pPr>
            <a:lvl5pPr marL="2286000" marR="0" lvl="4"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5pPr>
            <a:lvl6pPr marL="2743200" marR="0" lvl="5"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6pPr>
            <a:lvl7pPr marL="3200400" marR="0" lvl="6"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7pPr>
            <a:lvl8pPr marL="3657600" marR="0" lvl="7"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8pPr>
            <a:lvl9pPr marL="4114800" marR="0" lvl="8"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9pPr>
          </a:lstStyle>
          <a:p>
            <a:endParaRPr/>
          </a:p>
        </p:txBody>
      </p:sp>
      <p:sp>
        <p:nvSpPr>
          <p:cNvPr id="260" name="Google Shape;260;p47"/>
          <p:cNvSpPr txBox="1">
            <a:spLocks noGrp="1"/>
          </p:cNvSpPr>
          <p:nvPr>
            <p:ph type="body" idx="2"/>
          </p:nvPr>
        </p:nvSpPr>
        <p:spPr>
          <a:xfrm>
            <a:off x="629841" y="1543050"/>
            <a:ext cx="2949000" cy="2858700"/>
          </a:xfrm>
          <a:prstGeom prst="rect">
            <a:avLst/>
          </a:prstGeom>
          <a:noFill/>
          <a:ln>
            <a:noFill/>
          </a:ln>
        </p:spPr>
        <p:txBody>
          <a:bodyPr spcFirstLastPara="1" wrap="square" lIns="68575" tIns="34275" rIns="68575" bIns="34275" anchor="t" anchorCtr="0"/>
          <a:lstStyle>
            <a:lvl1pPr marL="457200" marR="0" lvl="0" indent="-228600" algn="l" rtl="0">
              <a:lnSpc>
                <a:spcPct val="90000"/>
              </a:lnSpc>
              <a:spcBef>
                <a:spcPts val="8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400"/>
              </a:spcBef>
              <a:spcAft>
                <a:spcPts val="0"/>
              </a:spcAft>
              <a:buClr>
                <a:schemeClr val="dk1"/>
              </a:buClr>
              <a:buSzPts val="1100"/>
              <a:buFont typeface="Arial"/>
              <a:buNone/>
              <a:defRPr sz="11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40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400"/>
              </a:spcBef>
              <a:spcAft>
                <a:spcPts val="0"/>
              </a:spcAft>
              <a:buClr>
                <a:schemeClr val="dk1"/>
              </a:buClr>
              <a:buSzPts val="800"/>
              <a:buFont typeface="Arial"/>
              <a:buNone/>
              <a:defRPr sz="80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400"/>
              </a:spcBef>
              <a:spcAft>
                <a:spcPts val="0"/>
              </a:spcAft>
              <a:buClr>
                <a:schemeClr val="dk1"/>
              </a:buClr>
              <a:buSzPts val="800"/>
              <a:buFont typeface="Arial"/>
              <a:buNone/>
              <a:defRPr sz="800" b="0"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400"/>
              </a:spcBef>
              <a:spcAft>
                <a:spcPts val="0"/>
              </a:spcAft>
              <a:buClr>
                <a:schemeClr val="dk1"/>
              </a:buClr>
              <a:buSzPts val="800"/>
              <a:buFont typeface="Arial"/>
              <a:buNone/>
              <a:defRPr sz="800" b="0"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400"/>
              </a:spcBef>
              <a:spcAft>
                <a:spcPts val="0"/>
              </a:spcAft>
              <a:buClr>
                <a:schemeClr val="dk1"/>
              </a:buClr>
              <a:buSzPts val="800"/>
              <a:buFont typeface="Arial"/>
              <a:buNone/>
              <a:defRPr sz="800" b="0"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400"/>
              </a:spcBef>
              <a:spcAft>
                <a:spcPts val="0"/>
              </a:spcAft>
              <a:buClr>
                <a:schemeClr val="dk1"/>
              </a:buClr>
              <a:buSzPts val="800"/>
              <a:buFont typeface="Arial"/>
              <a:buNone/>
              <a:defRPr sz="800" b="0"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400"/>
              </a:spcBef>
              <a:spcAft>
                <a:spcPts val="0"/>
              </a:spcAft>
              <a:buClr>
                <a:schemeClr val="dk1"/>
              </a:buClr>
              <a:buSzPts val="800"/>
              <a:buFont typeface="Arial"/>
              <a:buNone/>
              <a:defRPr sz="800" b="0" i="0" u="none" strike="noStrike" cap="none">
                <a:solidFill>
                  <a:schemeClr val="dk1"/>
                </a:solidFill>
                <a:latin typeface="Calibri"/>
                <a:ea typeface="Calibri"/>
                <a:cs typeface="Calibri"/>
                <a:sym typeface="Calibri"/>
              </a:defRPr>
            </a:lvl9pPr>
          </a:lstStyle>
          <a:p>
            <a:endParaRPr/>
          </a:p>
        </p:txBody>
      </p:sp>
      <p:sp>
        <p:nvSpPr>
          <p:cNvPr id="261" name="Google Shape;261;p47"/>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lstStyle>
            <a:lvl1pPr marR="0" lvl="0" algn="l"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262" name="Google Shape;262;p47"/>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263" name="Google Shape;263;p47"/>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264"/>
        <p:cNvGrpSpPr/>
        <p:nvPr/>
      </p:nvGrpSpPr>
      <p:grpSpPr>
        <a:xfrm>
          <a:off x="0" y="0"/>
          <a:ext cx="0" cy="0"/>
          <a:chOff x="0" y="0"/>
          <a:chExt cx="0" cy="0"/>
        </a:xfrm>
      </p:grpSpPr>
      <p:sp>
        <p:nvSpPr>
          <p:cNvPr id="265" name="Google Shape;265;p48"/>
          <p:cNvSpPr txBox="1">
            <a:spLocks noGrp="1"/>
          </p:cNvSpPr>
          <p:nvPr>
            <p:ph type="title"/>
          </p:nvPr>
        </p:nvSpPr>
        <p:spPr>
          <a:xfrm>
            <a:off x="629841" y="342900"/>
            <a:ext cx="2949000" cy="1200300"/>
          </a:xfrm>
          <a:prstGeom prst="rect">
            <a:avLst/>
          </a:prstGeom>
          <a:noFill/>
          <a:ln>
            <a:noFill/>
          </a:ln>
        </p:spPr>
        <p:txBody>
          <a:bodyPr spcFirstLastPara="1" wrap="square" lIns="68575" tIns="34275" rIns="68575" bIns="34275" anchor="b" anchorCtr="0"/>
          <a:lstStyle>
            <a:lvl1pPr marR="0" lvl="0" algn="l" rtl="0">
              <a:lnSpc>
                <a:spcPct val="90000"/>
              </a:lnSpc>
              <a:spcBef>
                <a:spcPts val="0"/>
              </a:spcBef>
              <a:spcAft>
                <a:spcPts val="0"/>
              </a:spcAft>
              <a:buClr>
                <a:schemeClr val="dk1"/>
              </a:buClr>
              <a:buSzPts val="2400"/>
              <a:buFont typeface="Calibri"/>
              <a:buNone/>
              <a:defRPr sz="2400" b="0" i="0" u="none" strike="noStrike" cap="non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a:endParaRPr/>
          </a:p>
        </p:txBody>
      </p:sp>
      <p:sp>
        <p:nvSpPr>
          <p:cNvPr id="266" name="Google Shape;266;p48"/>
          <p:cNvSpPr>
            <a:spLocks noGrp="1"/>
          </p:cNvSpPr>
          <p:nvPr>
            <p:ph type="pic" idx="2"/>
          </p:nvPr>
        </p:nvSpPr>
        <p:spPr>
          <a:xfrm>
            <a:off x="3887391" y="740569"/>
            <a:ext cx="4629300" cy="3655200"/>
          </a:xfrm>
          <a:prstGeom prst="rect">
            <a:avLst/>
          </a:prstGeom>
          <a:noFill/>
          <a:ln>
            <a:noFill/>
          </a:ln>
        </p:spPr>
        <p:txBody>
          <a:bodyPr spcFirstLastPara="1" wrap="square" lIns="68575" tIns="34275" rIns="68575" bIns="34275" anchor="t" anchorCtr="0"/>
          <a:lstStyle>
            <a:lvl1pPr marR="0" lvl="0" algn="l" rtl="0">
              <a:lnSpc>
                <a:spcPct val="90000"/>
              </a:lnSpc>
              <a:spcBef>
                <a:spcPts val="8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1pPr>
            <a:lvl2pPr marR="0" lvl="1" algn="l" rtl="0">
              <a:lnSpc>
                <a:spcPct val="90000"/>
              </a:lnSpc>
              <a:spcBef>
                <a:spcPts val="400"/>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2pPr>
            <a:lvl3pPr marR="0" lvl="2" algn="l" rtl="0">
              <a:lnSpc>
                <a:spcPct val="90000"/>
              </a:lnSpc>
              <a:spcBef>
                <a:spcPts val="4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R="0" lvl="3"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4pPr>
            <a:lvl5pPr marR="0" lvl="4"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5pPr>
            <a:lvl6pPr marR="0" lvl="5"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9pPr>
          </a:lstStyle>
          <a:p>
            <a:endParaRPr/>
          </a:p>
        </p:txBody>
      </p:sp>
      <p:sp>
        <p:nvSpPr>
          <p:cNvPr id="267" name="Google Shape;267;p48"/>
          <p:cNvSpPr txBox="1">
            <a:spLocks noGrp="1"/>
          </p:cNvSpPr>
          <p:nvPr>
            <p:ph type="body" idx="1"/>
          </p:nvPr>
        </p:nvSpPr>
        <p:spPr>
          <a:xfrm>
            <a:off x="629841" y="1543050"/>
            <a:ext cx="2949000" cy="2858700"/>
          </a:xfrm>
          <a:prstGeom prst="rect">
            <a:avLst/>
          </a:prstGeom>
          <a:noFill/>
          <a:ln>
            <a:noFill/>
          </a:ln>
        </p:spPr>
        <p:txBody>
          <a:bodyPr spcFirstLastPara="1" wrap="square" lIns="68575" tIns="34275" rIns="68575" bIns="34275" anchor="t" anchorCtr="0"/>
          <a:lstStyle>
            <a:lvl1pPr marL="457200" marR="0" lvl="0" indent="-228600" algn="l" rtl="0">
              <a:lnSpc>
                <a:spcPct val="90000"/>
              </a:lnSpc>
              <a:spcBef>
                <a:spcPts val="8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400"/>
              </a:spcBef>
              <a:spcAft>
                <a:spcPts val="0"/>
              </a:spcAft>
              <a:buClr>
                <a:schemeClr val="dk1"/>
              </a:buClr>
              <a:buSzPts val="1100"/>
              <a:buFont typeface="Arial"/>
              <a:buNone/>
              <a:defRPr sz="11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40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400"/>
              </a:spcBef>
              <a:spcAft>
                <a:spcPts val="0"/>
              </a:spcAft>
              <a:buClr>
                <a:schemeClr val="dk1"/>
              </a:buClr>
              <a:buSzPts val="800"/>
              <a:buFont typeface="Arial"/>
              <a:buNone/>
              <a:defRPr sz="80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400"/>
              </a:spcBef>
              <a:spcAft>
                <a:spcPts val="0"/>
              </a:spcAft>
              <a:buClr>
                <a:schemeClr val="dk1"/>
              </a:buClr>
              <a:buSzPts val="800"/>
              <a:buFont typeface="Arial"/>
              <a:buNone/>
              <a:defRPr sz="800" b="0"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400"/>
              </a:spcBef>
              <a:spcAft>
                <a:spcPts val="0"/>
              </a:spcAft>
              <a:buClr>
                <a:schemeClr val="dk1"/>
              </a:buClr>
              <a:buSzPts val="800"/>
              <a:buFont typeface="Arial"/>
              <a:buNone/>
              <a:defRPr sz="800" b="0"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400"/>
              </a:spcBef>
              <a:spcAft>
                <a:spcPts val="0"/>
              </a:spcAft>
              <a:buClr>
                <a:schemeClr val="dk1"/>
              </a:buClr>
              <a:buSzPts val="800"/>
              <a:buFont typeface="Arial"/>
              <a:buNone/>
              <a:defRPr sz="800" b="0"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400"/>
              </a:spcBef>
              <a:spcAft>
                <a:spcPts val="0"/>
              </a:spcAft>
              <a:buClr>
                <a:schemeClr val="dk1"/>
              </a:buClr>
              <a:buSzPts val="800"/>
              <a:buFont typeface="Arial"/>
              <a:buNone/>
              <a:defRPr sz="800" b="0"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400"/>
              </a:spcBef>
              <a:spcAft>
                <a:spcPts val="0"/>
              </a:spcAft>
              <a:buClr>
                <a:schemeClr val="dk1"/>
              </a:buClr>
              <a:buSzPts val="800"/>
              <a:buFont typeface="Arial"/>
              <a:buNone/>
              <a:defRPr sz="800" b="0" i="0" u="none" strike="noStrike" cap="none">
                <a:solidFill>
                  <a:schemeClr val="dk1"/>
                </a:solidFill>
                <a:latin typeface="Calibri"/>
                <a:ea typeface="Calibri"/>
                <a:cs typeface="Calibri"/>
                <a:sym typeface="Calibri"/>
              </a:defRPr>
            </a:lvl9pPr>
          </a:lstStyle>
          <a:p>
            <a:endParaRPr/>
          </a:p>
        </p:txBody>
      </p:sp>
      <p:sp>
        <p:nvSpPr>
          <p:cNvPr id="268" name="Google Shape;268;p48"/>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lstStyle>
            <a:lvl1pPr marR="0" lvl="0" algn="l"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269" name="Google Shape;269;p48"/>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270" name="Google Shape;270;p48"/>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71"/>
        <p:cNvGrpSpPr/>
        <p:nvPr/>
      </p:nvGrpSpPr>
      <p:grpSpPr>
        <a:xfrm>
          <a:off x="0" y="0"/>
          <a:ext cx="0" cy="0"/>
          <a:chOff x="0" y="0"/>
          <a:chExt cx="0" cy="0"/>
        </a:xfrm>
      </p:grpSpPr>
      <p:sp>
        <p:nvSpPr>
          <p:cNvPr id="272" name="Google Shape;272;p49"/>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a:endParaRPr/>
          </a:p>
        </p:txBody>
      </p:sp>
      <p:sp>
        <p:nvSpPr>
          <p:cNvPr id="273" name="Google Shape;273;p49"/>
          <p:cNvSpPr txBox="1">
            <a:spLocks noGrp="1"/>
          </p:cNvSpPr>
          <p:nvPr>
            <p:ph type="body" idx="1"/>
          </p:nvPr>
        </p:nvSpPr>
        <p:spPr>
          <a:xfrm rot="5400000">
            <a:off x="2940300" y="-942431"/>
            <a:ext cx="3263400" cy="7886700"/>
          </a:xfrm>
          <a:prstGeom prst="rect">
            <a:avLst/>
          </a:prstGeom>
          <a:noFill/>
          <a:ln>
            <a:noFill/>
          </a:ln>
        </p:spPr>
        <p:txBody>
          <a:bodyPr spcFirstLastPara="1" wrap="square" lIns="68575" tIns="34275" rIns="68575" bIns="34275" anchor="t" anchorCtr="0"/>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274" name="Google Shape;274;p49"/>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lstStyle>
            <a:lvl1pPr marR="0" lvl="0" algn="l"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275" name="Google Shape;275;p49"/>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276" name="Google Shape;276;p49"/>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277"/>
        <p:cNvGrpSpPr/>
        <p:nvPr/>
      </p:nvGrpSpPr>
      <p:grpSpPr>
        <a:xfrm>
          <a:off x="0" y="0"/>
          <a:ext cx="0" cy="0"/>
          <a:chOff x="0" y="0"/>
          <a:chExt cx="0" cy="0"/>
        </a:xfrm>
      </p:grpSpPr>
      <p:sp>
        <p:nvSpPr>
          <p:cNvPr id="278" name="Google Shape;278;p50"/>
          <p:cNvSpPr txBox="1">
            <a:spLocks noGrp="1"/>
          </p:cNvSpPr>
          <p:nvPr>
            <p:ph type="title"/>
          </p:nvPr>
        </p:nvSpPr>
        <p:spPr>
          <a:xfrm rot="5400000">
            <a:off x="5350050" y="1467544"/>
            <a:ext cx="4359000" cy="1971600"/>
          </a:xfrm>
          <a:prstGeom prst="rect">
            <a:avLst/>
          </a:prstGeom>
          <a:noFill/>
          <a:ln>
            <a:noFill/>
          </a:ln>
        </p:spPr>
        <p:txBody>
          <a:bodyPr spcFirstLastPara="1" wrap="square" lIns="68575" tIns="34275" rIns="68575" bIns="34275" anchor="ctr" anchorCtr="0"/>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a:endParaRPr/>
          </a:p>
        </p:txBody>
      </p:sp>
      <p:sp>
        <p:nvSpPr>
          <p:cNvPr id="279" name="Google Shape;279;p50"/>
          <p:cNvSpPr txBox="1">
            <a:spLocks noGrp="1"/>
          </p:cNvSpPr>
          <p:nvPr>
            <p:ph type="body" idx="1"/>
          </p:nvPr>
        </p:nvSpPr>
        <p:spPr>
          <a:xfrm rot="5400000">
            <a:off x="1349475" y="-447056"/>
            <a:ext cx="4359000" cy="5800800"/>
          </a:xfrm>
          <a:prstGeom prst="rect">
            <a:avLst/>
          </a:prstGeom>
          <a:noFill/>
          <a:ln>
            <a:noFill/>
          </a:ln>
        </p:spPr>
        <p:txBody>
          <a:bodyPr spcFirstLastPara="1" wrap="square" lIns="68575" tIns="34275" rIns="68575" bIns="34275" anchor="t" anchorCtr="0"/>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280" name="Google Shape;280;p50"/>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lstStyle>
            <a:lvl1pPr marR="0" lvl="0" algn="l"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281" name="Google Shape;281;p50"/>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282" name="Google Shape;282;p50"/>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83"/>
        <p:cNvGrpSpPr/>
        <p:nvPr/>
      </p:nvGrpSpPr>
      <p:grpSpPr>
        <a:xfrm>
          <a:off x="0" y="0"/>
          <a:ext cx="0" cy="0"/>
          <a:chOff x="0" y="0"/>
          <a:chExt cx="0" cy="0"/>
        </a:xfrm>
      </p:grpSpPr>
      <p:sp>
        <p:nvSpPr>
          <p:cNvPr id="284" name="Google Shape;284;p51"/>
          <p:cNvSpPr txBox="1">
            <a:spLocks noGrp="1"/>
          </p:cNvSpPr>
          <p:nvPr>
            <p:ph type="title"/>
          </p:nvPr>
        </p:nvSpPr>
        <p:spPr>
          <a:xfrm>
            <a:off x="311700" y="445025"/>
            <a:ext cx="8520600" cy="572700"/>
          </a:xfrm>
          <a:prstGeom prst="rect">
            <a:avLst/>
          </a:prstGeom>
          <a:noFill/>
          <a:ln>
            <a:noFill/>
          </a:ln>
        </p:spPr>
        <p:txBody>
          <a:bodyPr spcFirstLastPara="1" wrap="square" lIns="68575" tIns="68575" rIns="68575" bIns="68575" anchor="t" anchorCtr="0"/>
          <a:lstStyle>
            <a:lvl1pPr marR="0" lvl="0" algn="l" rtl="0">
              <a:lnSpc>
                <a:spcPct val="90000"/>
              </a:lnSpc>
              <a:spcBef>
                <a:spcPts val="0"/>
              </a:spcBef>
              <a:spcAft>
                <a:spcPts val="0"/>
              </a:spcAft>
              <a:buClr>
                <a:schemeClr val="dk1"/>
              </a:buClr>
              <a:buSzPts val="2100"/>
              <a:buFont typeface="Calibri"/>
              <a:buNone/>
              <a:defRPr sz="3300" b="0" i="0" u="none" strike="noStrike" cap="none">
                <a:solidFill>
                  <a:schemeClr val="dk1"/>
                </a:solidFill>
                <a:latin typeface="Calibri"/>
                <a:ea typeface="Calibri"/>
                <a:cs typeface="Calibri"/>
                <a:sym typeface="Calibri"/>
              </a:defRPr>
            </a:lvl1pPr>
            <a:lvl2pPr lvl="1" rtl="0">
              <a:spcBef>
                <a:spcPts val="0"/>
              </a:spcBef>
              <a:spcAft>
                <a:spcPts val="0"/>
              </a:spcAft>
              <a:buSzPts val="2100"/>
              <a:buFont typeface="Arial"/>
              <a:buNone/>
              <a:defRPr sz="1400"/>
            </a:lvl2pPr>
            <a:lvl3pPr lvl="2" rtl="0">
              <a:spcBef>
                <a:spcPts val="0"/>
              </a:spcBef>
              <a:spcAft>
                <a:spcPts val="0"/>
              </a:spcAft>
              <a:buSzPts val="2100"/>
              <a:buFont typeface="Arial"/>
              <a:buNone/>
              <a:defRPr sz="1400"/>
            </a:lvl3pPr>
            <a:lvl4pPr lvl="3" rtl="0">
              <a:spcBef>
                <a:spcPts val="0"/>
              </a:spcBef>
              <a:spcAft>
                <a:spcPts val="0"/>
              </a:spcAft>
              <a:buSzPts val="2100"/>
              <a:buFont typeface="Arial"/>
              <a:buNone/>
              <a:defRPr sz="1400"/>
            </a:lvl4pPr>
            <a:lvl5pPr lvl="4" rtl="0">
              <a:spcBef>
                <a:spcPts val="0"/>
              </a:spcBef>
              <a:spcAft>
                <a:spcPts val="0"/>
              </a:spcAft>
              <a:buSzPts val="2100"/>
              <a:buFont typeface="Arial"/>
              <a:buNone/>
              <a:defRPr sz="1400"/>
            </a:lvl5pPr>
            <a:lvl6pPr lvl="5" rtl="0">
              <a:spcBef>
                <a:spcPts val="0"/>
              </a:spcBef>
              <a:spcAft>
                <a:spcPts val="0"/>
              </a:spcAft>
              <a:buSzPts val="2100"/>
              <a:buFont typeface="Arial"/>
              <a:buNone/>
              <a:defRPr sz="1400"/>
            </a:lvl6pPr>
            <a:lvl7pPr lvl="6" rtl="0">
              <a:spcBef>
                <a:spcPts val="0"/>
              </a:spcBef>
              <a:spcAft>
                <a:spcPts val="0"/>
              </a:spcAft>
              <a:buSzPts val="2100"/>
              <a:buFont typeface="Arial"/>
              <a:buNone/>
              <a:defRPr sz="1400"/>
            </a:lvl7pPr>
            <a:lvl8pPr lvl="7" rtl="0">
              <a:spcBef>
                <a:spcPts val="0"/>
              </a:spcBef>
              <a:spcAft>
                <a:spcPts val="0"/>
              </a:spcAft>
              <a:buSzPts val="2100"/>
              <a:buFont typeface="Arial"/>
              <a:buNone/>
              <a:defRPr sz="1400"/>
            </a:lvl8pPr>
            <a:lvl9pPr lvl="8" rtl="0">
              <a:spcBef>
                <a:spcPts val="0"/>
              </a:spcBef>
              <a:spcAft>
                <a:spcPts val="0"/>
              </a:spcAft>
              <a:buSzPts val="2100"/>
              <a:buFont typeface="Arial"/>
              <a:buNone/>
              <a:defRPr sz="1400"/>
            </a:lvl9pPr>
          </a:lstStyle>
          <a:p>
            <a:endParaRPr/>
          </a:p>
        </p:txBody>
      </p:sp>
      <p:sp>
        <p:nvSpPr>
          <p:cNvPr id="285" name="Google Shape;285;p51"/>
          <p:cNvSpPr txBox="1">
            <a:spLocks noGrp="1"/>
          </p:cNvSpPr>
          <p:nvPr>
            <p:ph type="body" idx="1"/>
          </p:nvPr>
        </p:nvSpPr>
        <p:spPr>
          <a:xfrm>
            <a:off x="311700" y="1152475"/>
            <a:ext cx="8520600" cy="3416400"/>
          </a:xfrm>
          <a:prstGeom prst="rect">
            <a:avLst/>
          </a:prstGeom>
          <a:noFill/>
          <a:ln>
            <a:noFill/>
          </a:ln>
        </p:spPr>
        <p:txBody>
          <a:bodyPr spcFirstLastPara="1" wrap="square" lIns="68575" tIns="68575" rIns="68575" bIns="68575" anchor="t" anchorCtr="0"/>
          <a:lstStyle>
            <a:lvl1pPr marL="457200" marR="0" lvl="0" indent="-317500" algn="l" rtl="0">
              <a:lnSpc>
                <a:spcPct val="90000"/>
              </a:lnSpc>
              <a:spcBef>
                <a:spcPts val="0"/>
              </a:spcBef>
              <a:spcAft>
                <a:spcPts val="0"/>
              </a:spcAft>
              <a:buClr>
                <a:schemeClr val="dk1"/>
              </a:buClr>
              <a:buSzPts val="1400"/>
              <a:buFont typeface="Arial"/>
              <a:buChar char="●"/>
              <a:defRPr sz="2100" b="0" i="0" u="none" strike="noStrike" cap="none">
                <a:solidFill>
                  <a:schemeClr val="dk1"/>
                </a:solidFill>
                <a:latin typeface="Calibri"/>
                <a:ea typeface="Calibri"/>
                <a:cs typeface="Calibri"/>
                <a:sym typeface="Calibri"/>
              </a:defRPr>
            </a:lvl1pPr>
            <a:lvl2pPr marL="914400" marR="0" lvl="1" indent="-298450" algn="l" rtl="0">
              <a:lnSpc>
                <a:spcPct val="90000"/>
              </a:lnSpc>
              <a:spcBef>
                <a:spcPts val="1600"/>
              </a:spcBef>
              <a:spcAft>
                <a:spcPts val="0"/>
              </a:spcAft>
              <a:buClr>
                <a:schemeClr val="dk1"/>
              </a:buClr>
              <a:buSzPts val="1100"/>
              <a:buFont typeface="Arial"/>
              <a:buChar char="○"/>
              <a:defRPr sz="1800" b="0" i="0" u="none" strike="noStrike" cap="none">
                <a:solidFill>
                  <a:schemeClr val="dk1"/>
                </a:solidFill>
                <a:latin typeface="Calibri"/>
                <a:ea typeface="Calibri"/>
                <a:cs typeface="Calibri"/>
                <a:sym typeface="Calibri"/>
              </a:defRPr>
            </a:lvl2pPr>
            <a:lvl3pPr marL="1371600" marR="0" lvl="2" indent="-298450" algn="l" rtl="0">
              <a:lnSpc>
                <a:spcPct val="90000"/>
              </a:lnSpc>
              <a:spcBef>
                <a:spcPts val="1600"/>
              </a:spcBef>
              <a:spcAft>
                <a:spcPts val="0"/>
              </a:spcAft>
              <a:buClr>
                <a:schemeClr val="dk1"/>
              </a:buClr>
              <a:buSzPts val="1100"/>
              <a:buFont typeface="Arial"/>
              <a:buChar char="■"/>
              <a:defRPr sz="1500" b="0" i="0" u="none" strike="noStrike" cap="none">
                <a:solidFill>
                  <a:schemeClr val="dk1"/>
                </a:solidFill>
                <a:latin typeface="Calibri"/>
                <a:ea typeface="Calibri"/>
                <a:cs typeface="Calibri"/>
                <a:sym typeface="Calibri"/>
              </a:defRPr>
            </a:lvl3pPr>
            <a:lvl4pPr marL="1828800" marR="0" lvl="3" indent="-298450" algn="l" rtl="0">
              <a:lnSpc>
                <a:spcPct val="90000"/>
              </a:lnSpc>
              <a:spcBef>
                <a:spcPts val="1600"/>
              </a:spcBef>
              <a:spcAft>
                <a:spcPts val="0"/>
              </a:spcAft>
              <a:buClr>
                <a:schemeClr val="dk1"/>
              </a:buClr>
              <a:buSzPts val="1100"/>
              <a:buFont typeface="Arial"/>
              <a:buChar char="●"/>
              <a:defRPr sz="1400" b="0" i="0" u="none" strike="noStrike" cap="none">
                <a:solidFill>
                  <a:schemeClr val="dk1"/>
                </a:solidFill>
                <a:latin typeface="Calibri"/>
                <a:ea typeface="Calibri"/>
                <a:cs typeface="Calibri"/>
                <a:sym typeface="Calibri"/>
              </a:defRPr>
            </a:lvl4pPr>
            <a:lvl5pPr marL="2286000" marR="0" lvl="4" indent="-298450" algn="l" rtl="0">
              <a:lnSpc>
                <a:spcPct val="90000"/>
              </a:lnSpc>
              <a:spcBef>
                <a:spcPts val="1600"/>
              </a:spcBef>
              <a:spcAft>
                <a:spcPts val="0"/>
              </a:spcAft>
              <a:buClr>
                <a:schemeClr val="dk1"/>
              </a:buClr>
              <a:buSzPts val="1100"/>
              <a:buFont typeface="Arial"/>
              <a:buChar char="○"/>
              <a:defRPr sz="1400" b="0" i="0" u="none" strike="noStrike" cap="none">
                <a:solidFill>
                  <a:schemeClr val="dk1"/>
                </a:solidFill>
                <a:latin typeface="Calibri"/>
                <a:ea typeface="Calibri"/>
                <a:cs typeface="Calibri"/>
                <a:sym typeface="Calibri"/>
              </a:defRPr>
            </a:lvl5pPr>
            <a:lvl6pPr marL="2743200" marR="0" lvl="5" indent="-298450" algn="l" rtl="0">
              <a:lnSpc>
                <a:spcPct val="90000"/>
              </a:lnSpc>
              <a:spcBef>
                <a:spcPts val="1600"/>
              </a:spcBef>
              <a:spcAft>
                <a:spcPts val="0"/>
              </a:spcAft>
              <a:buClr>
                <a:schemeClr val="dk1"/>
              </a:buClr>
              <a:buSzPts val="1100"/>
              <a:buFont typeface="Arial"/>
              <a:buChar char="■"/>
              <a:defRPr sz="1400" b="0" i="0" u="none" strike="noStrike" cap="none">
                <a:solidFill>
                  <a:schemeClr val="dk1"/>
                </a:solidFill>
                <a:latin typeface="Calibri"/>
                <a:ea typeface="Calibri"/>
                <a:cs typeface="Calibri"/>
                <a:sym typeface="Calibri"/>
              </a:defRPr>
            </a:lvl6pPr>
            <a:lvl7pPr marL="3200400" marR="0" lvl="6" indent="-298450" algn="l" rtl="0">
              <a:lnSpc>
                <a:spcPct val="90000"/>
              </a:lnSpc>
              <a:spcBef>
                <a:spcPts val="1600"/>
              </a:spcBef>
              <a:spcAft>
                <a:spcPts val="0"/>
              </a:spcAft>
              <a:buClr>
                <a:schemeClr val="dk1"/>
              </a:buClr>
              <a:buSzPts val="1100"/>
              <a:buFont typeface="Arial"/>
              <a:buChar char="●"/>
              <a:defRPr sz="1400" b="0" i="0" u="none" strike="noStrike" cap="none">
                <a:solidFill>
                  <a:schemeClr val="dk1"/>
                </a:solidFill>
                <a:latin typeface="Calibri"/>
                <a:ea typeface="Calibri"/>
                <a:cs typeface="Calibri"/>
                <a:sym typeface="Calibri"/>
              </a:defRPr>
            </a:lvl7pPr>
            <a:lvl8pPr marL="3657600" marR="0" lvl="7" indent="-298450" algn="l" rtl="0">
              <a:lnSpc>
                <a:spcPct val="90000"/>
              </a:lnSpc>
              <a:spcBef>
                <a:spcPts val="1600"/>
              </a:spcBef>
              <a:spcAft>
                <a:spcPts val="0"/>
              </a:spcAft>
              <a:buClr>
                <a:schemeClr val="dk1"/>
              </a:buClr>
              <a:buSzPts val="1100"/>
              <a:buFont typeface="Arial"/>
              <a:buChar char="○"/>
              <a:defRPr sz="1400" b="0" i="0" u="none" strike="noStrike" cap="none">
                <a:solidFill>
                  <a:schemeClr val="dk1"/>
                </a:solidFill>
                <a:latin typeface="Calibri"/>
                <a:ea typeface="Calibri"/>
                <a:cs typeface="Calibri"/>
                <a:sym typeface="Calibri"/>
              </a:defRPr>
            </a:lvl8pPr>
            <a:lvl9pPr marL="4114800" marR="0" lvl="8" indent="-298450" algn="l" rtl="0">
              <a:lnSpc>
                <a:spcPct val="90000"/>
              </a:lnSpc>
              <a:spcBef>
                <a:spcPts val="1600"/>
              </a:spcBef>
              <a:spcAft>
                <a:spcPts val="1600"/>
              </a:spcAft>
              <a:buClr>
                <a:schemeClr val="dk1"/>
              </a:buClr>
              <a:buSzPts val="11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286" name="Google Shape;286;p51"/>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lvl1pPr marL="0" marR="0" lvl="0" indent="0" algn="r" rtl="0">
              <a:buClr>
                <a:srgbClr val="888888"/>
              </a:buClr>
              <a:buSzPts val="900"/>
              <a:buFont typeface="Calibri"/>
              <a:buNone/>
              <a:defRPr sz="900">
                <a:solidFill>
                  <a:srgbClr val="888888"/>
                </a:solidFill>
                <a:latin typeface="Calibri"/>
                <a:ea typeface="Calibri"/>
                <a:cs typeface="Calibri"/>
                <a:sym typeface="Calibri"/>
              </a:defRPr>
            </a:lvl1pPr>
            <a:lvl2pPr marL="0" marR="0" lvl="1" indent="0" algn="r" rtl="0">
              <a:buClr>
                <a:srgbClr val="888888"/>
              </a:buClr>
              <a:buSzPts val="900"/>
              <a:buFont typeface="Calibri"/>
              <a:buNone/>
              <a:defRPr sz="900">
                <a:solidFill>
                  <a:srgbClr val="888888"/>
                </a:solidFill>
                <a:latin typeface="Calibri"/>
                <a:ea typeface="Calibri"/>
                <a:cs typeface="Calibri"/>
                <a:sym typeface="Calibri"/>
              </a:defRPr>
            </a:lvl2pPr>
            <a:lvl3pPr marL="0" marR="0" lvl="2" indent="0" algn="r" rtl="0">
              <a:buClr>
                <a:srgbClr val="888888"/>
              </a:buClr>
              <a:buSzPts val="900"/>
              <a:buFont typeface="Calibri"/>
              <a:buNone/>
              <a:defRPr sz="900">
                <a:solidFill>
                  <a:srgbClr val="888888"/>
                </a:solidFill>
                <a:latin typeface="Calibri"/>
                <a:ea typeface="Calibri"/>
                <a:cs typeface="Calibri"/>
                <a:sym typeface="Calibri"/>
              </a:defRPr>
            </a:lvl3pPr>
            <a:lvl4pPr marL="0" marR="0" lvl="3" indent="0" algn="r" rtl="0">
              <a:buClr>
                <a:srgbClr val="888888"/>
              </a:buClr>
              <a:buSzPts val="900"/>
              <a:buFont typeface="Calibri"/>
              <a:buNone/>
              <a:defRPr sz="900">
                <a:solidFill>
                  <a:srgbClr val="888888"/>
                </a:solidFill>
                <a:latin typeface="Calibri"/>
                <a:ea typeface="Calibri"/>
                <a:cs typeface="Calibri"/>
                <a:sym typeface="Calibri"/>
              </a:defRPr>
            </a:lvl4pPr>
            <a:lvl5pPr marL="0" marR="0" lvl="4" indent="0" algn="r" rtl="0">
              <a:buClr>
                <a:srgbClr val="888888"/>
              </a:buClr>
              <a:buSzPts val="900"/>
              <a:buFont typeface="Calibri"/>
              <a:buNone/>
              <a:defRPr sz="900">
                <a:solidFill>
                  <a:srgbClr val="888888"/>
                </a:solidFill>
                <a:latin typeface="Calibri"/>
                <a:ea typeface="Calibri"/>
                <a:cs typeface="Calibri"/>
                <a:sym typeface="Calibri"/>
              </a:defRPr>
            </a:lvl5pPr>
            <a:lvl6pPr marL="0" marR="0" lvl="5" indent="0" algn="r" rtl="0">
              <a:buClr>
                <a:srgbClr val="888888"/>
              </a:buClr>
              <a:buSzPts val="900"/>
              <a:buFont typeface="Calibri"/>
              <a:buNone/>
              <a:defRPr sz="900">
                <a:solidFill>
                  <a:srgbClr val="888888"/>
                </a:solidFill>
                <a:latin typeface="Calibri"/>
                <a:ea typeface="Calibri"/>
                <a:cs typeface="Calibri"/>
                <a:sym typeface="Calibri"/>
              </a:defRPr>
            </a:lvl6pPr>
            <a:lvl7pPr marL="0" marR="0" lvl="6" indent="0" algn="r" rtl="0">
              <a:buClr>
                <a:srgbClr val="888888"/>
              </a:buClr>
              <a:buSzPts val="900"/>
              <a:buFont typeface="Calibri"/>
              <a:buNone/>
              <a:defRPr sz="900">
                <a:solidFill>
                  <a:srgbClr val="888888"/>
                </a:solidFill>
                <a:latin typeface="Calibri"/>
                <a:ea typeface="Calibri"/>
                <a:cs typeface="Calibri"/>
                <a:sym typeface="Calibri"/>
              </a:defRPr>
            </a:lvl7pPr>
            <a:lvl8pPr marL="0" marR="0" lvl="7" indent="0" algn="r" rtl="0">
              <a:buClr>
                <a:srgbClr val="888888"/>
              </a:buClr>
              <a:buSzPts val="900"/>
              <a:buFont typeface="Calibri"/>
              <a:buNone/>
              <a:defRPr sz="900">
                <a:solidFill>
                  <a:srgbClr val="888888"/>
                </a:solidFill>
                <a:latin typeface="Calibri"/>
                <a:ea typeface="Calibri"/>
                <a:cs typeface="Calibri"/>
                <a:sym typeface="Calibri"/>
              </a:defRPr>
            </a:lvl8pPr>
            <a:lvl9pPr marL="0" marR="0" lvl="8" indent="0" algn="r" rtl="0">
              <a:buClr>
                <a:srgbClr val="888888"/>
              </a:buClr>
              <a:buSzPts val="900"/>
              <a:buFont typeface="Calibri"/>
              <a:buNone/>
              <a:defRPr sz="9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theme" Target="../theme/theme4.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sp>
        <p:nvSpPr>
          <p:cNvPr id="52" name="Google Shape;52;p13"/>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53" name="Google Shape;53;p13"/>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lstStyle>
            <a:lvl1pPr marR="0" lvl="0" algn="l" rtl="0">
              <a:spcBef>
                <a:spcPts val="0"/>
              </a:spcBef>
              <a:spcAft>
                <a:spcPts val="0"/>
              </a:spcAft>
              <a:buSzPts val="11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54" name="Google Shape;54;p13"/>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55" name="Google Shape;55;p13"/>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b="0" i="0" u="none" strike="noStrike" cap="none">
                <a:solidFill>
                  <a:srgbClr val="888888"/>
                </a:solidFill>
                <a:latin typeface="Calibri"/>
                <a:ea typeface="Calibri"/>
                <a:cs typeface="Calibri"/>
                <a:sym typeface="Calibri"/>
              </a:defRPr>
            </a:lvl1pPr>
            <a:lvl2pPr marL="0" marR="0" lvl="1" indent="0" algn="r" rtl="0">
              <a:spcBef>
                <a:spcPts val="0"/>
              </a:spcBef>
              <a:buNone/>
              <a:defRPr sz="900" b="0" i="0" u="none" strike="noStrike" cap="none">
                <a:solidFill>
                  <a:srgbClr val="888888"/>
                </a:solidFill>
                <a:latin typeface="Calibri"/>
                <a:ea typeface="Calibri"/>
                <a:cs typeface="Calibri"/>
                <a:sym typeface="Calibri"/>
              </a:defRPr>
            </a:lvl2pPr>
            <a:lvl3pPr marL="0" marR="0" lvl="2" indent="0" algn="r" rtl="0">
              <a:spcBef>
                <a:spcPts val="0"/>
              </a:spcBef>
              <a:buNone/>
              <a:defRPr sz="900" b="0" i="0" u="none" strike="noStrike" cap="none">
                <a:solidFill>
                  <a:srgbClr val="888888"/>
                </a:solidFill>
                <a:latin typeface="Calibri"/>
                <a:ea typeface="Calibri"/>
                <a:cs typeface="Calibri"/>
                <a:sym typeface="Calibri"/>
              </a:defRPr>
            </a:lvl3pPr>
            <a:lvl4pPr marL="0" marR="0" lvl="3" indent="0" algn="r" rtl="0">
              <a:spcBef>
                <a:spcPts val="0"/>
              </a:spcBef>
              <a:buNone/>
              <a:defRPr sz="900" b="0" i="0" u="none" strike="noStrike" cap="none">
                <a:solidFill>
                  <a:srgbClr val="888888"/>
                </a:solidFill>
                <a:latin typeface="Calibri"/>
                <a:ea typeface="Calibri"/>
                <a:cs typeface="Calibri"/>
                <a:sym typeface="Calibri"/>
              </a:defRPr>
            </a:lvl4pPr>
            <a:lvl5pPr marL="0" marR="0" lvl="4" indent="0" algn="r" rtl="0">
              <a:spcBef>
                <a:spcPts val="0"/>
              </a:spcBef>
              <a:buNone/>
              <a:defRPr sz="900" b="0" i="0" u="none" strike="noStrike" cap="none">
                <a:solidFill>
                  <a:srgbClr val="888888"/>
                </a:solidFill>
                <a:latin typeface="Calibri"/>
                <a:ea typeface="Calibri"/>
                <a:cs typeface="Calibri"/>
                <a:sym typeface="Calibri"/>
              </a:defRPr>
            </a:lvl5pPr>
            <a:lvl6pPr marL="0" marR="0" lvl="5" indent="0" algn="r" rtl="0">
              <a:spcBef>
                <a:spcPts val="0"/>
              </a:spcBef>
              <a:buNone/>
              <a:defRPr sz="900" b="0" i="0" u="none" strike="noStrike" cap="none">
                <a:solidFill>
                  <a:srgbClr val="888888"/>
                </a:solidFill>
                <a:latin typeface="Calibri"/>
                <a:ea typeface="Calibri"/>
                <a:cs typeface="Calibri"/>
                <a:sym typeface="Calibri"/>
              </a:defRPr>
            </a:lvl6pPr>
            <a:lvl7pPr marL="0" marR="0" lvl="6" indent="0" algn="r" rtl="0">
              <a:spcBef>
                <a:spcPts val="0"/>
              </a:spcBef>
              <a:buNone/>
              <a:defRPr sz="900" b="0" i="0" u="none" strike="noStrike" cap="none">
                <a:solidFill>
                  <a:srgbClr val="888888"/>
                </a:solidFill>
                <a:latin typeface="Calibri"/>
                <a:ea typeface="Calibri"/>
                <a:cs typeface="Calibri"/>
                <a:sym typeface="Calibri"/>
              </a:defRPr>
            </a:lvl7pPr>
            <a:lvl8pPr marL="0" marR="0" lvl="7" indent="0" algn="r" rtl="0">
              <a:spcBef>
                <a:spcPts val="0"/>
              </a:spcBef>
              <a:buNone/>
              <a:defRPr sz="900" b="0" i="0" u="none" strike="noStrike" cap="none">
                <a:solidFill>
                  <a:srgbClr val="888888"/>
                </a:solidFill>
                <a:latin typeface="Calibri"/>
                <a:ea typeface="Calibri"/>
                <a:cs typeface="Calibri"/>
                <a:sym typeface="Calibri"/>
              </a:defRPr>
            </a:lvl8pPr>
            <a:lvl9pPr marL="0" marR="0" lvl="8" indent="0" algn="r" rtl="0">
              <a:spcBef>
                <a:spcPts val="0"/>
              </a:spcBef>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9"/>
        <p:cNvGrpSpPr/>
        <p:nvPr/>
      </p:nvGrpSpPr>
      <p:grpSpPr>
        <a:xfrm>
          <a:off x="0" y="0"/>
          <a:ext cx="0" cy="0"/>
          <a:chOff x="0" y="0"/>
          <a:chExt cx="0" cy="0"/>
        </a:xfrm>
      </p:grpSpPr>
      <p:sp>
        <p:nvSpPr>
          <p:cNvPr id="130" name="Google Shape;130;p26"/>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a:endParaRPr/>
          </a:p>
        </p:txBody>
      </p:sp>
      <p:sp>
        <p:nvSpPr>
          <p:cNvPr id="131" name="Google Shape;131;p26"/>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32" name="Google Shape;132;p26"/>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lstStyle>
            <a:lvl1pPr marR="0" lvl="0" algn="l" rtl="0">
              <a:spcBef>
                <a:spcPts val="0"/>
              </a:spcBef>
              <a:spcAft>
                <a:spcPts val="0"/>
              </a:spcAft>
              <a:buSzPts val="11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133" name="Google Shape;133;p26"/>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134" name="Google Shape;134;p26"/>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b="0" i="0" u="none" strike="noStrike" cap="none">
                <a:solidFill>
                  <a:srgbClr val="888888"/>
                </a:solidFill>
                <a:latin typeface="Calibri"/>
                <a:ea typeface="Calibri"/>
                <a:cs typeface="Calibri"/>
                <a:sym typeface="Calibri"/>
              </a:defRPr>
            </a:lvl1pPr>
            <a:lvl2pPr marL="0" marR="0" lvl="1" indent="0" algn="r" rtl="0">
              <a:spcBef>
                <a:spcPts val="0"/>
              </a:spcBef>
              <a:buNone/>
              <a:defRPr sz="900" b="0" i="0" u="none" strike="noStrike" cap="none">
                <a:solidFill>
                  <a:srgbClr val="888888"/>
                </a:solidFill>
                <a:latin typeface="Calibri"/>
                <a:ea typeface="Calibri"/>
                <a:cs typeface="Calibri"/>
                <a:sym typeface="Calibri"/>
              </a:defRPr>
            </a:lvl2pPr>
            <a:lvl3pPr marL="0" marR="0" lvl="2" indent="0" algn="r" rtl="0">
              <a:spcBef>
                <a:spcPts val="0"/>
              </a:spcBef>
              <a:buNone/>
              <a:defRPr sz="900" b="0" i="0" u="none" strike="noStrike" cap="none">
                <a:solidFill>
                  <a:srgbClr val="888888"/>
                </a:solidFill>
                <a:latin typeface="Calibri"/>
                <a:ea typeface="Calibri"/>
                <a:cs typeface="Calibri"/>
                <a:sym typeface="Calibri"/>
              </a:defRPr>
            </a:lvl3pPr>
            <a:lvl4pPr marL="0" marR="0" lvl="3" indent="0" algn="r" rtl="0">
              <a:spcBef>
                <a:spcPts val="0"/>
              </a:spcBef>
              <a:buNone/>
              <a:defRPr sz="900" b="0" i="0" u="none" strike="noStrike" cap="none">
                <a:solidFill>
                  <a:srgbClr val="888888"/>
                </a:solidFill>
                <a:latin typeface="Calibri"/>
                <a:ea typeface="Calibri"/>
                <a:cs typeface="Calibri"/>
                <a:sym typeface="Calibri"/>
              </a:defRPr>
            </a:lvl4pPr>
            <a:lvl5pPr marL="0" marR="0" lvl="4" indent="0" algn="r" rtl="0">
              <a:spcBef>
                <a:spcPts val="0"/>
              </a:spcBef>
              <a:buNone/>
              <a:defRPr sz="900" b="0" i="0" u="none" strike="noStrike" cap="none">
                <a:solidFill>
                  <a:srgbClr val="888888"/>
                </a:solidFill>
                <a:latin typeface="Calibri"/>
                <a:ea typeface="Calibri"/>
                <a:cs typeface="Calibri"/>
                <a:sym typeface="Calibri"/>
              </a:defRPr>
            </a:lvl5pPr>
            <a:lvl6pPr marL="0" marR="0" lvl="5" indent="0" algn="r" rtl="0">
              <a:spcBef>
                <a:spcPts val="0"/>
              </a:spcBef>
              <a:buNone/>
              <a:defRPr sz="900" b="0" i="0" u="none" strike="noStrike" cap="none">
                <a:solidFill>
                  <a:srgbClr val="888888"/>
                </a:solidFill>
                <a:latin typeface="Calibri"/>
                <a:ea typeface="Calibri"/>
                <a:cs typeface="Calibri"/>
                <a:sym typeface="Calibri"/>
              </a:defRPr>
            </a:lvl6pPr>
            <a:lvl7pPr marL="0" marR="0" lvl="6" indent="0" algn="r" rtl="0">
              <a:spcBef>
                <a:spcPts val="0"/>
              </a:spcBef>
              <a:buNone/>
              <a:defRPr sz="900" b="0" i="0" u="none" strike="noStrike" cap="none">
                <a:solidFill>
                  <a:srgbClr val="888888"/>
                </a:solidFill>
                <a:latin typeface="Calibri"/>
                <a:ea typeface="Calibri"/>
                <a:cs typeface="Calibri"/>
                <a:sym typeface="Calibri"/>
              </a:defRPr>
            </a:lvl7pPr>
            <a:lvl8pPr marL="0" marR="0" lvl="7" indent="0" algn="r" rtl="0">
              <a:spcBef>
                <a:spcPts val="0"/>
              </a:spcBef>
              <a:buNone/>
              <a:defRPr sz="900" b="0" i="0" u="none" strike="noStrike" cap="none">
                <a:solidFill>
                  <a:srgbClr val="888888"/>
                </a:solidFill>
                <a:latin typeface="Calibri"/>
                <a:ea typeface="Calibri"/>
                <a:cs typeface="Calibri"/>
                <a:sym typeface="Calibri"/>
              </a:defRPr>
            </a:lvl8pPr>
            <a:lvl9pPr marL="0" marR="0" lvl="8" indent="0" algn="r" rtl="0">
              <a:spcBef>
                <a:spcPts val="0"/>
              </a:spcBef>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08"/>
        <p:cNvGrpSpPr/>
        <p:nvPr/>
      </p:nvGrpSpPr>
      <p:grpSpPr>
        <a:xfrm>
          <a:off x="0" y="0"/>
          <a:ext cx="0" cy="0"/>
          <a:chOff x="0" y="0"/>
          <a:chExt cx="0" cy="0"/>
        </a:xfrm>
      </p:grpSpPr>
      <p:sp>
        <p:nvSpPr>
          <p:cNvPr id="209" name="Google Shape;209;p39"/>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a:endParaRPr/>
          </a:p>
        </p:txBody>
      </p:sp>
      <p:sp>
        <p:nvSpPr>
          <p:cNvPr id="210" name="Google Shape;210;p39"/>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211" name="Google Shape;211;p39"/>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lstStyle>
            <a:lvl1pPr marR="0" lvl="0" algn="l"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212" name="Google Shape;212;p39"/>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213" name="Google Shape;213;p39"/>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hyperlink" Target="http://open.bccampus.ca/" TargetMode="External"/><Relationship Id="rId3" Type="http://schemas.openxmlformats.org/officeDocument/2006/relationships/hyperlink" Target="http://www.collegeopentextbooks.org/" TargetMode="External"/><Relationship Id="rId7" Type="http://schemas.openxmlformats.org/officeDocument/2006/relationships/hyperlink" Target="http://www.siyavula.com/" TargetMode="External"/><Relationship Id="rId12" Type="http://schemas.openxmlformats.org/officeDocument/2006/relationships/image" Target="../media/image11.gif"/><Relationship Id="rId17" Type="http://schemas.openxmlformats.org/officeDocument/2006/relationships/image" Target="../media/image14.png"/><Relationship Id="rId2" Type="http://schemas.openxmlformats.org/officeDocument/2006/relationships/notesSlide" Target="../notesSlides/notesSlide12.xml"/><Relationship Id="rId16" Type="http://schemas.openxmlformats.org/officeDocument/2006/relationships/image" Target="../media/image13.jpg"/><Relationship Id="rId1" Type="http://schemas.openxmlformats.org/officeDocument/2006/relationships/slideLayout" Target="../slideLayouts/slideLayout17.xml"/><Relationship Id="rId6" Type="http://schemas.openxmlformats.org/officeDocument/2006/relationships/image" Target="../media/image8.png"/><Relationship Id="rId11" Type="http://schemas.openxmlformats.org/officeDocument/2006/relationships/hyperlink" Target="http://www.intratext.com/" TargetMode="External"/><Relationship Id="rId5" Type="http://schemas.openxmlformats.org/officeDocument/2006/relationships/hyperlink" Target="http://openstaxcollege.org/" TargetMode="External"/><Relationship Id="rId15" Type="http://schemas.openxmlformats.org/officeDocument/2006/relationships/hyperlink" Target="https://www.gutenberg.org/" TargetMode="External"/><Relationship Id="rId10" Type="http://schemas.openxmlformats.org/officeDocument/2006/relationships/image" Target="../media/image10.png"/><Relationship Id="rId4" Type="http://schemas.openxmlformats.org/officeDocument/2006/relationships/image" Target="../media/image7.png"/><Relationship Id="rId9" Type="http://schemas.openxmlformats.org/officeDocument/2006/relationships/hyperlink" Target="http://www.ck12.org/" TargetMode="External"/><Relationship Id="rId1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16.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16.xml"/><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2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8.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1.xml"/><Relationship Id="rId1" Type="http://schemas.openxmlformats.org/officeDocument/2006/relationships/slideLayout" Target="../slideLayouts/slideLayout3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6.xml"/></Relationships>
</file>

<file path=ppt/slides/_rels/slide23.xml.rels><?xml version="1.0" encoding="UTF-8" standalone="yes"?>
<Relationships xmlns="http://schemas.openxmlformats.org/package/2006/relationships"><Relationship Id="rId3" Type="http://schemas.openxmlformats.org/officeDocument/2006/relationships/hyperlink" Target="https://philpapers.org/archive/CREDTI.pdf" TargetMode="External"/><Relationship Id="rId2" Type="http://schemas.openxmlformats.org/officeDocument/2006/relationships/notesSlide" Target="../notesSlides/notesSlide23.xml"/><Relationship Id="rId1" Type="http://schemas.openxmlformats.org/officeDocument/2006/relationships/slideLayout" Target="../slideLayouts/slideLayout25.xml"/><Relationship Id="rId6" Type="http://schemas.openxmlformats.org/officeDocument/2006/relationships/hyperlink" Target="https://www.slideshare.net/ROER4D/understanding-the-nature-of-oep-for-oer-adoption-in-global-south-contextsemerging-lessons-from-the-roer4d-project" TargetMode="External"/><Relationship Id="rId5" Type="http://schemas.openxmlformats.org/officeDocument/2006/relationships/hyperlink" Target="https://doi.org/10.5281/zenodo.1037088" TargetMode="External"/><Relationship Id="rId4" Type="http://schemas.openxmlformats.org/officeDocument/2006/relationships/hyperlink" Target="https://newleftreview.org/II/36/nancy-fraser-reframing-justice-in-a-globalizing-world"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6.xml"/><Relationship Id="rId4" Type="http://schemas.openxmlformats.org/officeDocument/2006/relationships/hyperlink" Target="http://www.statssa.gov.za/publications/P0100/P01002011.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Google Shape;292;p52"/>
          <p:cNvSpPr txBox="1">
            <a:spLocks noGrp="1"/>
          </p:cNvSpPr>
          <p:nvPr>
            <p:ph type="ctrTitle"/>
          </p:nvPr>
        </p:nvSpPr>
        <p:spPr>
          <a:xfrm>
            <a:off x="1143000" y="841772"/>
            <a:ext cx="6858000" cy="1790700"/>
          </a:xfrm>
          <a:prstGeom prst="rect">
            <a:avLst/>
          </a:prstGeom>
          <a:noFill/>
          <a:ln>
            <a:noFill/>
          </a:ln>
        </p:spPr>
        <p:txBody>
          <a:bodyPr spcFirstLastPara="1" wrap="square" lIns="68575" tIns="34275" rIns="68575" bIns="34275" anchor="b" anchorCtr="0">
            <a:noAutofit/>
          </a:bodyPr>
          <a:lstStyle/>
          <a:p>
            <a:pPr marL="0" marR="0" lvl="0" indent="0" algn="ctr" rtl="0">
              <a:lnSpc>
                <a:spcPct val="90000"/>
              </a:lnSpc>
              <a:spcBef>
                <a:spcPts val="0"/>
              </a:spcBef>
              <a:spcAft>
                <a:spcPts val="0"/>
              </a:spcAft>
              <a:buClr>
                <a:schemeClr val="dk1"/>
              </a:buClr>
              <a:buSzPts val="3000"/>
              <a:buFont typeface="Calibri"/>
              <a:buNone/>
            </a:pPr>
            <a:r>
              <a:rPr lang="en-GB" sz="3000" b="0" i="1" u="none" strike="noStrike" cap="none">
                <a:solidFill>
                  <a:schemeClr val="dk1"/>
                </a:solidFill>
                <a:latin typeface="Calibri"/>
                <a:ea typeface="Calibri"/>
                <a:cs typeface="Calibri"/>
                <a:sym typeface="Calibri"/>
              </a:rPr>
              <a:t>Digital Open Textbooks for Development: </a:t>
            </a:r>
            <a:r>
              <a:rPr lang="en-GB" sz="2400" i="1">
                <a:solidFill>
                  <a:srgbClr val="000001"/>
                </a:solidFill>
                <a:latin typeface="Arial"/>
                <a:ea typeface="Arial"/>
                <a:cs typeface="Arial"/>
                <a:sym typeface="Arial"/>
              </a:rPr>
              <a:t>Research and implementation to advance equitable access at UCT</a:t>
            </a:r>
            <a:endParaRPr sz="2400" b="0" i="1" u="none" strike="noStrike" cap="none">
              <a:solidFill>
                <a:schemeClr val="dk1"/>
              </a:solidFill>
              <a:latin typeface="Calibri"/>
              <a:ea typeface="Calibri"/>
              <a:cs typeface="Calibri"/>
              <a:sym typeface="Calibri"/>
            </a:endParaRPr>
          </a:p>
        </p:txBody>
      </p:sp>
      <p:sp>
        <p:nvSpPr>
          <p:cNvPr id="293" name="Google Shape;293;p52"/>
          <p:cNvSpPr txBox="1">
            <a:spLocks noGrp="1"/>
          </p:cNvSpPr>
          <p:nvPr>
            <p:ph type="subTitle" idx="1"/>
          </p:nvPr>
        </p:nvSpPr>
        <p:spPr>
          <a:xfrm>
            <a:off x="1143000" y="2701528"/>
            <a:ext cx="6858000" cy="1241821"/>
          </a:xfrm>
          <a:prstGeom prst="rect">
            <a:avLst/>
          </a:prstGeom>
          <a:noFill/>
          <a:ln>
            <a:noFill/>
          </a:ln>
        </p:spPr>
        <p:txBody>
          <a:bodyPr spcFirstLastPara="1" wrap="square" lIns="68575" tIns="34275" rIns="68575" bIns="34275" anchor="t" anchorCtr="0">
            <a:noAutofit/>
          </a:bodyPr>
          <a:lstStyle/>
          <a:p>
            <a:pPr marL="0" marR="0" lvl="0" indent="0" algn="ctr" rtl="0">
              <a:lnSpc>
                <a:spcPct val="90000"/>
              </a:lnSpc>
              <a:spcBef>
                <a:spcPts val="0"/>
              </a:spcBef>
              <a:spcAft>
                <a:spcPts val="0"/>
              </a:spcAft>
              <a:buClr>
                <a:schemeClr val="dk1"/>
              </a:buClr>
              <a:buSzPts val="1800"/>
              <a:buFont typeface="Arial"/>
              <a:buNone/>
            </a:pPr>
            <a:r>
              <a:rPr lang="en-GB" sz="1800" b="0" i="0" u="none" strike="noStrike" cap="none">
                <a:solidFill>
                  <a:schemeClr val="dk1"/>
                </a:solidFill>
                <a:latin typeface="Calibri"/>
                <a:ea typeface="Calibri"/>
                <a:cs typeface="Calibri"/>
                <a:sym typeface="Calibri"/>
              </a:rPr>
              <a:t>Dr Glenda Cox &amp; Michelle Willmers</a:t>
            </a:r>
            <a:endParaRPr sz="1100"/>
          </a:p>
          <a:p>
            <a:pPr marL="0" marR="0" lvl="0" indent="0" algn="ctr" rtl="0">
              <a:lnSpc>
                <a:spcPct val="90000"/>
              </a:lnSpc>
              <a:spcBef>
                <a:spcPts val="800"/>
              </a:spcBef>
              <a:spcAft>
                <a:spcPts val="0"/>
              </a:spcAft>
              <a:buClr>
                <a:schemeClr val="dk1"/>
              </a:buClr>
              <a:buSzPts val="1800"/>
              <a:buFont typeface="Arial"/>
              <a:buNone/>
            </a:pPr>
            <a:r>
              <a:rPr lang="en-GB" sz="1800" b="0" i="0" u="none" strike="noStrike" cap="none">
                <a:solidFill>
                  <a:schemeClr val="dk1"/>
                </a:solidFill>
                <a:latin typeface="Calibri"/>
                <a:ea typeface="Calibri"/>
                <a:cs typeface="Calibri"/>
                <a:sym typeface="Calibri"/>
              </a:rPr>
              <a:t>Centre for Innovation in Learning and Teaching</a:t>
            </a:r>
            <a:endParaRPr sz="1100"/>
          </a:p>
          <a:p>
            <a:pPr marL="0" marR="0" lvl="0" indent="0" algn="ctr" rtl="0">
              <a:lnSpc>
                <a:spcPct val="90000"/>
              </a:lnSpc>
              <a:spcBef>
                <a:spcPts val="800"/>
              </a:spcBef>
              <a:spcAft>
                <a:spcPts val="0"/>
              </a:spcAft>
              <a:buClr>
                <a:schemeClr val="dk1"/>
              </a:buClr>
              <a:buSzPts val="1800"/>
              <a:buFont typeface="Arial"/>
              <a:buNone/>
            </a:pPr>
            <a:r>
              <a:rPr lang="en-GB" sz="1800" b="0" i="0" u="none" strike="noStrike" cap="none">
                <a:solidFill>
                  <a:schemeClr val="dk1"/>
                </a:solidFill>
                <a:latin typeface="Calibri"/>
                <a:ea typeface="Calibri"/>
                <a:cs typeface="Calibri"/>
                <a:sym typeface="Calibri"/>
              </a:rPr>
              <a:t>University of Cape Town</a:t>
            </a:r>
            <a:endParaRPr sz="1100"/>
          </a:p>
        </p:txBody>
      </p:sp>
      <p:pic>
        <p:nvPicPr>
          <p:cNvPr id="294" name="Google Shape;294;p52"/>
          <p:cNvPicPr preferRelativeResize="0"/>
          <p:nvPr/>
        </p:nvPicPr>
        <p:blipFill rotWithShape="1">
          <a:blip r:embed="rId3">
            <a:alphaModFix/>
          </a:blip>
          <a:srcRect/>
          <a:stretch/>
        </p:blipFill>
        <p:spPr>
          <a:xfrm>
            <a:off x="2125424" y="4019120"/>
            <a:ext cx="1317162" cy="741945"/>
          </a:xfrm>
          <a:prstGeom prst="rect">
            <a:avLst/>
          </a:prstGeom>
          <a:noFill/>
          <a:ln>
            <a:noFill/>
          </a:ln>
        </p:spPr>
      </p:pic>
      <p:pic>
        <p:nvPicPr>
          <p:cNvPr id="295" name="Google Shape;295;p52" descr="UCTlogo.png"/>
          <p:cNvPicPr preferRelativeResize="0"/>
          <p:nvPr/>
        </p:nvPicPr>
        <p:blipFill rotWithShape="1">
          <a:blip r:embed="rId4">
            <a:alphaModFix/>
          </a:blip>
          <a:srcRect/>
          <a:stretch/>
        </p:blipFill>
        <p:spPr>
          <a:xfrm>
            <a:off x="629164" y="3887392"/>
            <a:ext cx="1052165" cy="1005403"/>
          </a:xfrm>
          <a:prstGeom prst="rect">
            <a:avLst/>
          </a:prstGeom>
          <a:noFill/>
          <a:ln>
            <a:noFill/>
          </a:ln>
        </p:spPr>
      </p:pic>
      <p:pic>
        <p:nvPicPr>
          <p:cNvPr id="296" name="Google Shape;296;p52"/>
          <p:cNvPicPr preferRelativeResize="0"/>
          <p:nvPr/>
        </p:nvPicPr>
        <p:blipFill rotWithShape="1">
          <a:blip r:embed="rId5">
            <a:alphaModFix/>
          </a:blip>
          <a:srcRect/>
          <a:stretch/>
        </p:blipFill>
        <p:spPr>
          <a:xfrm>
            <a:off x="6988515" y="4012406"/>
            <a:ext cx="1586697" cy="692604"/>
          </a:xfrm>
          <a:prstGeom prst="rect">
            <a:avLst/>
          </a:prstGeom>
          <a:noFill/>
          <a:ln>
            <a:noFill/>
          </a:ln>
        </p:spPr>
      </p:pic>
      <p:pic>
        <p:nvPicPr>
          <p:cNvPr id="297" name="Google Shape;297;p52" descr="idrc_logo.png"/>
          <p:cNvPicPr preferRelativeResize="0"/>
          <p:nvPr/>
        </p:nvPicPr>
        <p:blipFill rotWithShape="1">
          <a:blip r:embed="rId6">
            <a:alphaModFix/>
          </a:blip>
          <a:srcRect/>
          <a:stretch/>
        </p:blipFill>
        <p:spPr>
          <a:xfrm>
            <a:off x="5399792" y="4257996"/>
            <a:ext cx="1356727" cy="320152"/>
          </a:xfrm>
          <a:prstGeom prst="rect">
            <a:avLst/>
          </a:prstGeom>
          <a:noFill/>
          <a:ln>
            <a:noFill/>
          </a:ln>
        </p:spPr>
      </p:pic>
      <p:pic>
        <p:nvPicPr>
          <p:cNvPr id="298" name="Google Shape;298;p52"/>
          <p:cNvPicPr preferRelativeResize="0"/>
          <p:nvPr/>
        </p:nvPicPr>
        <p:blipFill rotWithShape="1">
          <a:blip r:embed="rId7">
            <a:alphaModFix/>
          </a:blip>
          <a:srcRect/>
          <a:stretch/>
        </p:blipFill>
        <p:spPr>
          <a:xfrm>
            <a:off x="4165150" y="4279446"/>
            <a:ext cx="904672" cy="3429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75"/>
        <p:cNvGrpSpPr/>
        <p:nvPr/>
      </p:nvGrpSpPr>
      <p:grpSpPr>
        <a:xfrm>
          <a:off x="0" y="0"/>
          <a:ext cx="0" cy="0"/>
          <a:chOff x="0" y="0"/>
          <a:chExt cx="0" cy="0"/>
        </a:xfrm>
      </p:grpSpPr>
      <p:sp>
        <p:nvSpPr>
          <p:cNvPr id="376" name="Google Shape;376;p61"/>
          <p:cNvSpPr txBox="1">
            <a:spLocks noGrp="1"/>
          </p:cNvSpPr>
          <p:nvPr>
            <p:ph type="title"/>
          </p:nvPr>
        </p:nvSpPr>
        <p:spPr>
          <a:xfrm>
            <a:off x="311700" y="143197"/>
            <a:ext cx="8520600" cy="707400"/>
          </a:xfrm>
          <a:prstGeom prst="rect">
            <a:avLst/>
          </a:prstGeom>
          <a:noFill/>
          <a:ln>
            <a:noFill/>
          </a:ln>
        </p:spPr>
        <p:txBody>
          <a:bodyPr spcFirstLastPara="1" wrap="square" lIns="68575" tIns="68575" rIns="68575" bIns="68575" anchor="t" anchorCtr="0">
            <a:noAutofit/>
          </a:bodyPr>
          <a:lstStyle/>
          <a:p>
            <a:pPr marL="0" marR="0" lvl="0" indent="0" algn="l" rtl="0">
              <a:lnSpc>
                <a:spcPct val="90000"/>
              </a:lnSpc>
              <a:spcBef>
                <a:spcPts val="0"/>
              </a:spcBef>
              <a:spcAft>
                <a:spcPts val="0"/>
              </a:spcAft>
              <a:buClr>
                <a:schemeClr val="dk1"/>
              </a:buClr>
              <a:buSzPts val="2100"/>
              <a:buFont typeface="Calibri"/>
              <a:buNone/>
            </a:pPr>
            <a:r>
              <a:rPr lang="en-GB" sz="3300" b="0" i="0" u="none" strike="noStrike" cap="none">
                <a:solidFill>
                  <a:schemeClr val="dk1"/>
                </a:solidFill>
                <a:latin typeface="Calibri"/>
                <a:ea typeface="Calibri"/>
                <a:cs typeface="Calibri"/>
                <a:sym typeface="Calibri"/>
              </a:rPr>
              <a:t>Models of textbook provision</a:t>
            </a:r>
            <a:endParaRPr sz="1100"/>
          </a:p>
        </p:txBody>
      </p:sp>
      <p:grpSp>
        <p:nvGrpSpPr>
          <p:cNvPr id="377" name="Google Shape;377;p61"/>
          <p:cNvGrpSpPr/>
          <p:nvPr/>
        </p:nvGrpSpPr>
        <p:grpSpPr>
          <a:xfrm>
            <a:off x="639839" y="821532"/>
            <a:ext cx="6641648" cy="4298886"/>
            <a:chOff x="738867" y="690414"/>
            <a:chExt cx="8855530" cy="5731847"/>
          </a:xfrm>
        </p:grpSpPr>
        <p:grpSp>
          <p:nvGrpSpPr>
            <p:cNvPr id="378" name="Google Shape;378;p61"/>
            <p:cNvGrpSpPr/>
            <p:nvPr/>
          </p:nvGrpSpPr>
          <p:grpSpPr>
            <a:xfrm>
              <a:off x="2765757" y="1158935"/>
              <a:ext cx="4779978" cy="4779978"/>
              <a:chOff x="1674011" y="0"/>
              <a:chExt cx="4779978" cy="4779978"/>
            </a:xfrm>
          </p:grpSpPr>
          <p:sp>
            <p:nvSpPr>
              <p:cNvPr id="379" name="Google Shape;379;p61"/>
              <p:cNvSpPr/>
              <p:nvPr/>
            </p:nvSpPr>
            <p:spPr>
              <a:xfrm>
                <a:off x="1674011" y="0"/>
                <a:ext cx="4779978" cy="4779978"/>
              </a:xfrm>
              <a:prstGeom prst="quadArrow">
                <a:avLst>
                  <a:gd name="adj1" fmla="val 2000"/>
                  <a:gd name="adj2" fmla="val 4000"/>
                  <a:gd name="adj3" fmla="val 5000"/>
                </a:avLst>
              </a:prstGeom>
              <a:solidFill>
                <a:srgbClr val="CCD3EA"/>
              </a:solidFill>
              <a:ln>
                <a:noFill/>
              </a:ln>
            </p:spPr>
            <p:txBody>
              <a:bodyPr spcFirstLastPara="1" wrap="square" lIns="68575" tIns="68575" rIns="68575" bIns="68575" anchor="ctr" anchorCtr="0">
                <a:noAutofit/>
              </a:bodyPr>
              <a:lstStyle/>
              <a:p>
                <a:pPr marL="0" lvl="0" indent="0" algn="l" rtl="0">
                  <a:spcBef>
                    <a:spcPts val="0"/>
                  </a:spcBef>
                  <a:spcAft>
                    <a:spcPts val="0"/>
                  </a:spcAft>
                  <a:buNone/>
                </a:pPr>
                <a:endParaRPr/>
              </a:p>
            </p:txBody>
          </p:sp>
          <p:sp>
            <p:nvSpPr>
              <p:cNvPr id="380" name="Google Shape;380;p61"/>
              <p:cNvSpPr/>
              <p:nvPr/>
            </p:nvSpPr>
            <p:spPr>
              <a:xfrm>
                <a:off x="1994307" y="1123926"/>
                <a:ext cx="1911991" cy="1092167"/>
              </a:xfrm>
              <a:prstGeom prst="roundRect">
                <a:avLst>
                  <a:gd name="adj" fmla="val 16667"/>
                </a:avLst>
              </a:prstGeom>
              <a:solidFill>
                <a:srgbClr val="4372C3"/>
              </a:solidFill>
              <a:ln w="12700" cap="flat" cmpd="sng">
                <a:solidFill>
                  <a:schemeClr val="lt1"/>
                </a:solidFill>
                <a:prstDash val="solid"/>
                <a:miter lim="800000"/>
                <a:headEnd type="none" w="sm" len="sm"/>
                <a:tailEnd type="none" w="sm" len="sm"/>
              </a:ln>
            </p:spPr>
            <p:txBody>
              <a:bodyPr spcFirstLastPara="1" wrap="square" lIns="68575" tIns="68575" rIns="68575" bIns="68575" anchor="ctr" anchorCtr="0">
                <a:noAutofit/>
              </a:bodyPr>
              <a:lstStyle/>
              <a:p>
                <a:pPr marL="0" lvl="0" indent="0" algn="l" rtl="0">
                  <a:spcBef>
                    <a:spcPts val="0"/>
                  </a:spcBef>
                  <a:spcAft>
                    <a:spcPts val="0"/>
                  </a:spcAft>
                  <a:buNone/>
                </a:pPr>
                <a:endParaRPr/>
              </a:p>
            </p:txBody>
          </p:sp>
          <p:sp>
            <p:nvSpPr>
              <p:cNvPr id="381" name="Google Shape;381;p61"/>
              <p:cNvSpPr txBox="1"/>
              <p:nvPr/>
            </p:nvSpPr>
            <p:spPr>
              <a:xfrm>
                <a:off x="2047622" y="1177241"/>
                <a:ext cx="1805361" cy="985537"/>
              </a:xfrm>
              <a:prstGeom prst="rect">
                <a:avLst/>
              </a:prstGeom>
              <a:noFill/>
              <a:ln>
                <a:noFill/>
              </a:ln>
            </p:spPr>
            <p:txBody>
              <a:bodyPr spcFirstLastPara="1" wrap="square" lIns="51425" tIns="51425" rIns="51425" bIns="51425" anchor="ctr" anchorCtr="0">
                <a:noAutofit/>
              </a:bodyPr>
              <a:lstStyle/>
              <a:p>
                <a:pPr marL="0" marR="0" lvl="0" indent="0" algn="ctr" rtl="0">
                  <a:lnSpc>
                    <a:spcPct val="90000"/>
                  </a:lnSpc>
                  <a:spcBef>
                    <a:spcPts val="0"/>
                  </a:spcBef>
                  <a:spcAft>
                    <a:spcPts val="0"/>
                  </a:spcAft>
                  <a:buClr>
                    <a:schemeClr val="lt1"/>
                  </a:buClr>
                  <a:buSzPts val="1400"/>
                  <a:buFont typeface="Open Sans"/>
                  <a:buNone/>
                </a:pPr>
                <a:r>
                  <a:rPr lang="en-GB" sz="1400">
                    <a:solidFill>
                      <a:schemeClr val="lt1"/>
                    </a:solidFill>
                    <a:latin typeface="Open Sans"/>
                    <a:ea typeface="Open Sans"/>
                    <a:cs typeface="Open Sans"/>
                    <a:sym typeface="Open Sans"/>
                  </a:rPr>
                  <a:t>Print textbooks</a:t>
                </a:r>
                <a:endParaRPr sz="1100"/>
              </a:p>
            </p:txBody>
          </p:sp>
          <p:sp>
            <p:nvSpPr>
              <p:cNvPr id="382" name="Google Shape;382;p61"/>
              <p:cNvSpPr/>
              <p:nvPr/>
            </p:nvSpPr>
            <p:spPr>
              <a:xfrm>
                <a:off x="4231299" y="1162337"/>
                <a:ext cx="1911991" cy="1092167"/>
              </a:xfrm>
              <a:prstGeom prst="roundRect">
                <a:avLst>
                  <a:gd name="adj" fmla="val 16667"/>
                </a:avLst>
              </a:prstGeom>
              <a:solidFill>
                <a:srgbClr val="4372C3"/>
              </a:solidFill>
              <a:ln w="12700" cap="flat" cmpd="sng">
                <a:solidFill>
                  <a:schemeClr val="lt1"/>
                </a:solidFill>
                <a:prstDash val="solid"/>
                <a:miter lim="800000"/>
                <a:headEnd type="none" w="sm" len="sm"/>
                <a:tailEnd type="none" w="sm" len="sm"/>
              </a:ln>
            </p:spPr>
            <p:txBody>
              <a:bodyPr spcFirstLastPara="1" wrap="square" lIns="68575" tIns="68575" rIns="68575" bIns="68575" anchor="ctr" anchorCtr="0">
                <a:noAutofit/>
              </a:bodyPr>
              <a:lstStyle/>
              <a:p>
                <a:pPr marL="0" lvl="0" indent="0" algn="l" rtl="0">
                  <a:spcBef>
                    <a:spcPts val="0"/>
                  </a:spcBef>
                  <a:spcAft>
                    <a:spcPts val="0"/>
                  </a:spcAft>
                  <a:buNone/>
                </a:pPr>
                <a:endParaRPr/>
              </a:p>
            </p:txBody>
          </p:sp>
          <p:sp>
            <p:nvSpPr>
              <p:cNvPr id="383" name="Google Shape;383;p61"/>
              <p:cNvSpPr txBox="1"/>
              <p:nvPr/>
            </p:nvSpPr>
            <p:spPr>
              <a:xfrm>
                <a:off x="4284614" y="1215652"/>
                <a:ext cx="1805361" cy="985537"/>
              </a:xfrm>
              <a:prstGeom prst="rect">
                <a:avLst/>
              </a:prstGeom>
              <a:noFill/>
              <a:ln>
                <a:noFill/>
              </a:ln>
            </p:spPr>
            <p:txBody>
              <a:bodyPr spcFirstLastPara="1" wrap="square" lIns="71450" tIns="71450" rIns="71450" bIns="71450" anchor="ctr" anchorCtr="0">
                <a:noAutofit/>
              </a:bodyPr>
              <a:lstStyle/>
              <a:p>
                <a:pPr marL="0" marR="0" lvl="0" indent="0" algn="ctr" rtl="0">
                  <a:lnSpc>
                    <a:spcPct val="90000"/>
                  </a:lnSpc>
                  <a:spcBef>
                    <a:spcPts val="0"/>
                  </a:spcBef>
                  <a:spcAft>
                    <a:spcPts val="0"/>
                  </a:spcAft>
                  <a:buClr>
                    <a:schemeClr val="lt1"/>
                  </a:buClr>
                  <a:buSzPts val="1900"/>
                  <a:buFont typeface="Calibri"/>
                  <a:buNone/>
                </a:pPr>
                <a:r>
                  <a:rPr lang="en-GB" sz="1900">
                    <a:solidFill>
                      <a:schemeClr val="lt1"/>
                    </a:solidFill>
                    <a:latin typeface="Calibri"/>
                    <a:ea typeface="Calibri"/>
                    <a:cs typeface="Calibri"/>
                    <a:sym typeface="Calibri"/>
                  </a:rPr>
                  <a:t>Print open texbooks</a:t>
                </a:r>
                <a:endParaRPr sz="1900">
                  <a:solidFill>
                    <a:schemeClr val="lt1"/>
                  </a:solidFill>
                  <a:latin typeface="Calibri"/>
                  <a:ea typeface="Calibri"/>
                  <a:cs typeface="Calibri"/>
                  <a:sym typeface="Calibri"/>
                </a:endParaRPr>
              </a:p>
            </p:txBody>
          </p:sp>
          <p:sp>
            <p:nvSpPr>
              <p:cNvPr id="384" name="Google Shape;384;p61"/>
              <p:cNvSpPr/>
              <p:nvPr/>
            </p:nvSpPr>
            <p:spPr>
              <a:xfrm>
                <a:off x="2023121" y="2562403"/>
                <a:ext cx="1911991" cy="1075935"/>
              </a:xfrm>
              <a:prstGeom prst="roundRect">
                <a:avLst>
                  <a:gd name="adj" fmla="val 16667"/>
                </a:avLst>
              </a:prstGeom>
              <a:solidFill>
                <a:srgbClr val="4372C3"/>
              </a:solidFill>
              <a:ln w="12700" cap="flat" cmpd="sng">
                <a:solidFill>
                  <a:schemeClr val="lt1"/>
                </a:solidFill>
                <a:prstDash val="solid"/>
                <a:miter lim="800000"/>
                <a:headEnd type="none" w="sm" len="sm"/>
                <a:tailEnd type="none" w="sm" len="sm"/>
              </a:ln>
            </p:spPr>
            <p:txBody>
              <a:bodyPr spcFirstLastPara="1" wrap="square" lIns="68575" tIns="68575" rIns="68575" bIns="68575" anchor="ctr" anchorCtr="0">
                <a:noAutofit/>
              </a:bodyPr>
              <a:lstStyle/>
              <a:p>
                <a:pPr marL="0" lvl="0" indent="0" algn="l" rtl="0">
                  <a:spcBef>
                    <a:spcPts val="0"/>
                  </a:spcBef>
                  <a:spcAft>
                    <a:spcPts val="0"/>
                  </a:spcAft>
                  <a:buNone/>
                </a:pPr>
                <a:endParaRPr/>
              </a:p>
            </p:txBody>
          </p:sp>
          <p:sp>
            <p:nvSpPr>
              <p:cNvPr id="385" name="Google Shape;385;p61"/>
              <p:cNvSpPr txBox="1"/>
              <p:nvPr/>
            </p:nvSpPr>
            <p:spPr>
              <a:xfrm>
                <a:off x="2075644" y="2614926"/>
                <a:ext cx="1806945" cy="970889"/>
              </a:xfrm>
              <a:prstGeom prst="rect">
                <a:avLst/>
              </a:prstGeom>
              <a:noFill/>
              <a:ln>
                <a:noFill/>
              </a:ln>
            </p:spPr>
            <p:txBody>
              <a:bodyPr spcFirstLastPara="1" wrap="square" lIns="51425" tIns="51425" rIns="51425" bIns="51425" anchor="ctr" anchorCtr="0">
                <a:noAutofit/>
              </a:bodyPr>
              <a:lstStyle/>
              <a:p>
                <a:pPr marL="0" marR="0" lvl="0" indent="0" algn="ctr" rtl="0">
                  <a:lnSpc>
                    <a:spcPct val="90000"/>
                  </a:lnSpc>
                  <a:spcBef>
                    <a:spcPts val="0"/>
                  </a:spcBef>
                  <a:spcAft>
                    <a:spcPts val="0"/>
                  </a:spcAft>
                  <a:buClr>
                    <a:schemeClr val="lt1"/>
                  </a:buClr>
                  <a:buSzPts val="1400"/>
                  <a:buFont typeface="Calibri"/>
                  <a:buNone/>
                </a:pPr>
                <a:r>
                  <a:rPr lang="en-GB" sz="1400">
                    <a:solidFill>
                      <a:schemeClr val="lt1"/>
                    </a:solidFill>
                    <a:latin typeface="Calibri"/>
                    <a:ea typeface="Calibri"/>
                    <a:cs typeface="Calibri"/>
                    <a:sym typeface="Calibri"/>
                  </a:rPr>
                  <a:t>Digital</a:t>
                </a:r>
                <a:endParaRPr sz="1100"/>
              </a:p>
              <a:p>
                <a:pPr marL="0" marR="0" lvl="0" indent="0" algn="ctr" rtl="0">
                  <a:lnSpc>
                    <a:spcPct val="90000"/>
                  </a:lnSpc>
                  <a:spcBef>
                    <a:spcPts val="500"/>
                  </a:spcBef>
                  <a:spcAft>
                    <a:spcPts val="0"/>
                  </a:spcAft>
                  <a:buClr>
                    <a:schemeClr val="lt1"/>
                  </a:buClr>
                  <a:buSzPts val="1400"/>
                  <a:buFont typeface="Calibri"/>
                  <a:buNone/>
                </a:pPr>
                <a:r>
                  <a:rPr lang="en-GB" sz="1400">
                    <a:solidFill>
                      <a:schemeClr val="lt1"/>
                    </a:solidFill>
                    <a:latin typeface="Calibri"/>
                    <a:ea typeface="Calibri"/>
                    <a:cs typeface="Calibri"/>
                    <a:sym typeface="Calibri"/>
                  </a:rPr>
                  <a:t>textbooks </a:t>
                </a:r>
                <a:endParaRPr sz="1100"/>
              </a:p>
            </p:txBody>
          </p:sp>
          <p:sp>
            <p:nvSpPr>
              <p:cNvPr id="386" name="Google Shape;386;p61"/>
              <p:cNvSpPr/>
              <p:nvPr/>
            </p:nvSpPr>
            <p:spPr>
              <a:xfrm>
                <a:off x="4260113" y="2543206"/>
                <a:ext cx="1911991" cy="1075935"/>
              </a:xfrm>
              <a:prstGeom prst="roundRect">
                <a:avLst>
                  <a:gd name="adj" fmla="val 16667"/>
                </a:avLst>
              </a:prstGeom>
              <a:solidFill>
                <a:srgbClr val="4372C3"/>
              </a:solidFill>
              <a:ln w="12700" cap="flat" cmpd="sng">
                <a:solidFill>
                  <a:schemeClr val="lt1"/>
                </a:solidFill>
                <a:prstDash val="solid"/>
                <a:miter lim="800000"/>
                <a:headEnd type="none" w="sm" len="sm"/>
                <a:tailEnd type="none" w="sm" len="sm"/>
              </a:ln>
            </p:spPr>
            <p:txBody>
              <a:bodyPr spcFirstLastPara="1" wrap="square" lIns="68575" tIns="68575" rIns="68575" bIns="68575" anchor="ctr" anchorCtr="0">
                <a:noAutofit/>
              </a:bodyPr>
              <a:lstStyle/>
              <a:p>
                <a:pPr marL="0" lvl="0" indent="0" algn="l" rtl="0">
                  <a:spcBef>
                    <a:spcPts val="0"/>
                  </a:spcBef>
                  <a:spcAft>
                    <a:spcPts val="0"/>
                  </a:spcAft>
                  <a:buNone/>
                </a:pPr>
                <a:endParaRPr/>
              </a:p>
            </p:txBody>
          </p:sp>
          <p:sp>
            <p:nvSpPr>
              <p:cNvPr id="387" name="Google Shape;387;p61"/>
              <p:cNvSpPr txBox="1"/>
              <p:nvPr/>
            </p:nvSpPr>
            <p:spPr>
              <a:xfrm>
                <a:off x="4312636" y="2595729"/>
                <a:ext cx="1806945" cy="970889"/>
              </a:xfrm>
              <a:prstGeom prst="rect">
                <a:avLst/>
              </a:prstGeom>
              <a:noFill/>
              <a:ln>
                <a:noFill/>
              </a:ln>
            </p:spPr>
            <p:txBody>
              <a:bodyPr spcFirstLastPara="1" wrap="square" lIns="71450" tIns="71450" rIns="71450" bIns="71450" anchor="ctr" anchorCtr="0">
                <a:noAutofit/>
              </a:bodyPr>
              <a:lstStyle/>
              <a:p>
                <a:pPr marL="0" marR="0" lvl="0" indent="0" algn="ctr" rtl="0">
                  <a:lnSpc>
                    <a:spcPct val="90000"/>
                  </a:lnSpc>
                  <a:spcBef>
                    <a:spcPts val="0"/>
                  </a:spcBef>
                  <a:spcAft>
                    <a:spcPts val="0"/>
                  </a:spcAft>
                  <a:buClr>
                    <a:schemeClr val="lt1"/>
                  </a:buClr>
                  <a:buSzPts val="1900"/>
                  <a:buFont typeface="Calibri"/>
                  <a:buNone/>
                </a:pPr>
                <a:r>
                  <a:rPr lang="en-GB" sz="1900">
                    <a:solidFill>
                      <a:schemeClr val="lt1"/>
                    </a:solidFill>
                    <a:latin typeface="Calibri"/>
                    <a:ea typeface="Calibri"/>
                    <a:cs typeface="Calibri"/>
                    <a:sym typeface="Calibri"/>
                  </a:rPr>
                  <a:t>Digital Open Textbooks</a:t>
                </a:r>
                <a:endParaRPr sz="1100"/>
              </a:p>
            </p:txBody>
          </p:sp>
        </p:grpSp>
        <p:sp>
          <p:nvSpPr>
            <p:cNvPr id="388" name="Google Shape;388;p61"/>
            <p:cNvSpPr txBox="1"/>
            <p:nvPr/>
          </p:nvSpPr>
          <p:spPr>
            <a:xfrm>
              <a:off x="4308069" y="5899041"/>
              <a:ext cx="1556657" cy="52322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GB" sz="2100" b="1">
                  <a:solidFill>
                    <a:srgbClr val="7F7F7F"/>
                  </a:solidFill>
                  <a:latin typeface="PT Sans Narrow"/>
                  <a:ea typeface="PT Sans Narrow"/>
                  <a:cs typeface="PT Sans Narrow"/>
                  <a:sym typeface="PT Sans Narrow"/>
                </a:rPr>
                <a:t>Digital</a:t>
              </a:r>
              <a:endParaRPr sz="1100"/>
            </a:p>
          </p:txBody>
        </p:sp>
        <p:sp>
          <p:nvSpPr>
            <p:cNvPr id="389" name="Google Shape;389;p61"/>
            <p:cNvSpPr txBox="1"/>
            <p:nvPr/>
          </p:nvSpPr>
          <p:spPr>
            <a:xfrm>
              <a:off x="4098468" y="690414"/>
              <a:ext cx="2090059" cy="52322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GB" sz="2100" b="1">
                  <a:solidFill>
                    <a:srgbClr val="7F7F7F"/>
                  </a:solidFill>
                  <a:latin typeface="PT Sans Narrow"/>
                  <a:ea typeface="PT Sans Narrow"/>
                  <a:cs typeface="PT Sans Narrow"/>
                  <a:sym typeface="PT Sans Narrow"/>
                </a:rPr>
                <a:t>Analogue</a:t>
              </a:r>
              <a:endParaRPr sz="1100"/>
            </a:p>
          </p:txBody>
        </p:sp>
        <p:sp>
          <p:nvSpPr>
            <p:cNvPr id="390" name="Google Shape;390;p61"/>
            <p:cNvSpPr txBox="1"/>
            <p:nvPr/>
          </p:nvSpPr>
          <p:spPr>
            <a:xfrm>
              <a:off x="738867" y="3166332"/>
              <a:ext cx="1943099" cy="954107"/>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GB" sz="2100" b="1">
                  <a:solidFill>
                    <a:srgbClr val="7F7F7F"/>
                  </a:solidFill>
                  <a:latin typeface="PT Sans Narrow"/>
                  <a:ea typeface="PT Sans Narrow"/>
                  <a:cs typeface="PT Sans Narrow"/>
                  <a:sym typeface="PT Sans Narrow"/>
                </a:rPr>
                <a:t>Full </a:t>
              </a:r>
              <a:br>
                <a:rPr lang="en-GB" sz="2100" b="1">
                  <a:solidFill>
                    <a:srgbClr val="7F7F7F"/>
                  </a:solidFill>
                  <a:latin typeface="PT Sans Narrow"/>
                  <a:ea typeface="PT Sans Narrow"/>
                  <a:cs typeface="PT Sans Narrow"/>
                  <a:sym typeface="PT Sans Narrow"/>
                </a:rPr>
              </a:br>
              <a:r>
                <a:rPr lang="en-GB" sz="2100" b="1">
                  <a:solidFill>
                    <a:srgbClr val="7F7F7F"/>
                  </a:solidFill>
                  <a:latin typeface="PT Sans Narrow"/>
                  <a:ea typeface="PT Sans Narrow"/>
                  <a:cs typeface="PT Sans Narrow"/>
                  <a:sym typeface="PT Sans Narrow"/>
                </a:rPr>
                <a:t>Copyright</a:t>
              </a:r>
              <a:endParaRPr sz="1100"/>
            </a:p>
          </p:txBody>
        </p:sp>
        <p:sp>
          <p:nvSpPr>
            <p:cNvPr id="391" name="Google Shape;391;p61"/>
            <p:cNvSpPr txBox="1"/>
            <p:nvPr/>
          </p:nvSpPr>
          <p:spPr>
            <a:xfrm>
              <a:off x="7651298" y="3056482"/>
              <a:ext cx="1943099" cy="954107"/>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GB" sz="2100" b="1">
                  <a:solidFill>
                    <a:srgbClr val="FF0000"/>
                  </a:solidFill>
                  <a:latin typeface="PT Sans Narrow"/>
                  <a:ea typeface="PT Sans Narrow"/>
                  <a:cs typeface="PT Sans Narrow"/>
                  <a:sym typeface="PT Sans Narrow"/>
                </a:rPr>
                <a:t>Open</a:t>
              </a:r>
              <a:br>
                <a:rPr lang="en-GB" sz="2100" b="1">
                  <a:solidFill>
                    <a:srgbClr val="FF0000"/>
                  </a:solidFill>
                  <a:latin typeface="PT Sans Narrow"/>
                  <a:ea typeface="PT Sans Narrow"/>
                  <a:cs typeface="PT Sans Narrow"/>
                  <a:sym typeface="PT Sans Narrow"/>
                </a:rPr>
              </a:br>
              <a:r>
                <a:rPr lang="en-GB" sz="2100" b="1">
                  <a:solidFill>
                    <a:srgbClr val="FF0000"/>
                  </a:solidFill>
                  <a:latin typeface="PT Sans Narrow"/>
                  <a:ea typeface="PT Sans Narrow"/>
                  <a:cs typeface="PT Sans Narrow"/>
                  <a:sym typeface="PT Sans Narrow"/>
                </a:rPr>
                <a:t>licensing</a:t>
              </a:r>
              <a:endParaRPr sz="1100"/>
            </a:p>
          </p:txBody>
        </p:sp>
      </p:grpSp>
      <p:sp>
        <p:nvSpPr>
          <p:cNvPr id="392" name="Google Shape;392;p61"/>
          <p:cNvSpPr/>
          <p:nvPr/>
        </p:nvSpPr>
        <p:spPr>
          <a:xfrm>
            <a:off x="3752475" y="1413306"/>
            <a:ext cx="3529012" cy="3104218"/>
          </a:xfrm>
          <a:prstGeom prst="ellipse">
            <a:avLst/>
          </a:prstGeom>
          <a:noFill/>
          <a:ln w="12700" cap="flat" cmpd="sng">
            <a:solidFill>
              <a:srgbClr val="FF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93" name="Google Shape;393;p61"/>
          <p:cNvSpPr txBox="1"/>
          <p:nvPr/>
        </p:nvSpPr>
        <p:spPr>
          <a:xfrm>
            <a:off x="7431541" y="1017740"/>
            <a:ext cx="1400759" cy="3947234"/>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A form of copyright provision where permissions for use are granted up front</a:t>
            </a:r>
            <a:endParaRPr sz="1100"/>
          </a:p>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Materials are usually free to the user,</a:t>
            </a:r>
            <a:br>
              <a:rPr lang="en-GB" sz="1800">
                <a:solidFill>
                  <a:schemeClr val="dk1"/>
                </a:solidFill>
                <a:latin typeface="Calibri"/>
                <a:ea typeface="Calibri"/>
                <a:cs typeface="Calibri"/>
                <a:sym typeface="Calibri"/>
              </a:rPr>
            </a:br>
            <a:r>
              <a:rPr lang="en-GB" sz="1800">
                <a:solidFill>
                  <a:schemeClr val="dk1"/>
                </a:solidFill>
                <a:latin typeface="Calibri"/>
                <a:ea typeface="Calibri"/>
                <a:cs typeface="Calibri"/>
                <a:sym typeface="Calibri"/>
              </a:rPr>
              <a:t>or have a minimal cost</a:t>
            </a:r>
            <a:endParaRPr sz="1100"/>
          </a:p>
        </p:txBody>
      </p:sp>
      <p:sp>
        <p:nvSpPr>
          <p:cNvPr id="394" name="Google Shape;394;p61"/>
          <p:cNvSpPr txBox="1"/>
          <p:nvPr/>
        </p:nvSpPr>
        <p:spPr>
          <a:xfrm>
            <a:off x="152400" y="4776900"/>
            <a:ext cx="1856400" cy="442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000"/>
              <a:t>Source: Czerniewicz (2017)</a:t>
            </a:r>
            <a:endParaRPr sz="10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98"/>
        <p:cNvGrpSpPr/>
        <p:nvPr/>
      </p:nvGrpSpPr>
      <p:grpSpPr>
        <a:xfrm>
          <a:off x="0" y="0"/>
          <a:ext cx="0" cy="0"/>
          <a:chOff x="0" y="0"/>
          <a:chExt cx="0" cy="0"/>
        </a:xfrm>
      </p:grpSpPr>
      <p:sp>
        <p:nvSpPr>
          <p:cNvPr id="399" name="Google Shape;399;p62"/>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chemeClr val="dk1"/>
              </a:buClr>
              <a:buSzPts val="2100"/>
              <a:buFont typeface="Calibri"/>
              <a:buNone/>
            </a:pPr>
            <a:r>
              <a:rPr lang="en-GB" sz="3300" b="0" i="0" u="none" strike="noStrike" cap="none">
                <a:solidFill>
                  <a:schemeClr val="dk1"/>
                </a:solidFill>
                <a:latin typeface="Calibri"/>
                <a:ea typeface="Calibri"/>
                <a:cs typeface="Calibri"/>
                <a:sym typeface="Calibri"/>
              </a:rPr>
              <a:t>What are open textbooks?</a:t>
            </a:r>
            <a:endParaRPr sz="3300" b="0" i="0" u="none" strike="noStrike" cap="none">
              <a:solidFill>
                <a:schemeClr val="dk1"/>
              </a:solidFill>
              <a:latin typeface="Calibri"/>
              <a:ea typeface="Calibri"/>
              <a:cs typeface="Calibri"/>
              <a:sym typeface="Calibri"/>
            </a:endParaRPr>
          </a:p>
        </p:txBody>
      </p:sp>
      <p:sp>
        <p:nvSpPr>
          <p:cNvPr id="400" name="Google Shape;400;p62"/>
          <p:cNvSpPr txBox="1">
            <a:spLocks noGrp="1"/>
          </p:cNvSpPr>
          <p:nvPr>
            <p:ph type="body" idx="1"/>
          </p:nvPr>
        </p:nvSpPr>
        <p:spPr>
          <a:xfrm>
            <a:off x="311700" y="1152475"/>
            <a:ext cx="8520600" cy="2299200"/>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rgbClr val="A5A5A5"/>
              </a:buClr>
              <a:buSzPts val="1400"/>
              <a:buFont typeface="Arial"/>
              <a:buNone/>
            </a:pPr>
            <a:endParaRPr sz="1100" dirty="0">
              <a:solidFill>
                <a:srgbClr val="000000"/>
              </a:solidFill>
            </a:endParaRPr>
          </a:p>
          <a:p>
            <a:pPr marL="279400" marR="0" lvl="0" indent="-279400" algn="l" rtl="0">
              <a:lnSpc>
                <a:spcPct val="90000"/>
              </a:lnSpc>
              <a:spcBef>
                <a:spcPts val="0"/>
              </a:spcBef>
              <a:spcAft>
                <a:spcPts val="0"/>
              </a:spcAft>
              <a:buClr>
                <a:srgbClr val="000000"/>
              </a:buClr>
              <a:buSzPts val="1400"/>
              <a:buFont typeface="Arial"/>
              <a:buChar char="●"/>
            </a:pPr>
            <a:r>
              <a:rPr lang="en-GB" dirty="0">
                <a:solidFill>
                  <a:srgbClr val="000000"/>
                </a:solidFill>
              </a:rPr>
              <a:t>O</a:t>
            </a:r>
            <a:r>
              <a:rPr lang="en-GB" b="0" i="0" u="none" strike="noStrike" cap="none" dirty="0">
                <a:solidFill>
                  <a:srgbClr val="000000"/>
                </a:solidFill>
                <a:latin typeface="Calibri"/>
                <a:ea typeface="Calibri"/>
                <a:cs typeface="Calibri"/>
                <a:sym typeface="Calibri"/>
              </a:rPr>
              <a:t>penly </a:t>
            </a:r>
            <a:r>
              <a:rPr lang="en-GB" dirty="0">
                <a:solidFill>
                  <a:srgbClr val="000000"/>
                </a:solidFill>
              </a:rPr>
              <a:t>licensed </a:t>
            </a:r>
            <a:r>
              <a:rPr lang="en-GB" b="0" i="0" u="none" strike="noStrike" cap="none" dirty="0">
                <a:solidFill>
                  <a:srgbClr val="000000"/>
                </a:solidFill>
                <a:latin typeface="Calibri"/>
                <a:ea typeface="Calibri"/>
                <a:cs typeface="Calibri"/>
                <a:sym typeface="Calibri"/>
              </a:rPr>
              <a:t>materials (usually digital). </a:t>
            </a:r>
          </a:p>
          <a:p>
            <a:pPr marL="279400" marR="0" lvl="0" indent="-279400" algn="l" rtl="0">
              <a:lnSpc>
                <a:spcPct val="90000"/>
              </a:lnSpc>
              <a:spcBef>
                <a:spcPts val="0"/>
              </a:spcBef>
              <a:spcAft>
                <a:spcPts val="0"/>
              </a:spcAft>
              <a:buClr>
                <a:srgbClr val="000000"/>
              </a:buClr>
              <a:buSzPts val="1400"/>
              <a:buFont typeface="Arial"/>
              <a:buChar char="●"/>
            </a:pPr>
            <a:endParaRPr dirty="0">
              <a:solidFill>
                <a:srgbClr val="000000"/>
              </a:solidFill>
            </a:endParaRPr>
          </a:p>
          <a:p>
            <a:pPr marL="279400" marR="0" lvl="0" indent="-279400" algn="l" rtl="0">
              <a:lnSpc>
                <a:spcPct val="90000"/>
              </a:lnSpc>
              <a:spcBef>
                <a:spcPts val="0"/>
              </a:spcBef>
              <a:spcAft>
                <a:spcPts val="0"/>
              </a:spcAft>
              <a:buClr>
                <a:srgbClr val="000000"/>
              </a:buClr>
              <a:buSzPts val="1400"/>
              <a:buFont typeface="Arial"/>
              <a:buChar char="●"/>
            </a:pPr>
            <a:r>
              <a:rPr lang="en-GB" dirty="0">
                <a:solidFill>
                  <a:srgbClr val="000000"/>
                </a:solidFill>
              </a:rPr>
              <a:t>Published </a:t>
            </a:r>
            <a:r>
              <a:rPr lang="en-GB" b="0" i="0" u="none" strike="noStrike" cap="none" dirty="0">
                <a:solidFill>
                  <a:srgbClr val="000000"/>
                </a:solidFill>
                <a:latin typeface="Calibri"/>
                <a:ea typeface="Calibri"/>
                <a:cs typeface="Calibri"/>
                <a:sym typeface="Calibri"/>
              </a:rPr>
              <a:t>in formats that </a:t>
            </a:r>
            <a:r>
              <a:rPr lang="en-GB" dirty="0">
                <a:solidFill>
                  <a:srgbClr val="000000"/>
                </a:solidFill>
              </a:rPr>
              <a:t>facilitate</a:t>
            </a:r>
            <a:r>
              <a:rPr lang="en-GB" b="0" i="0" u="none" strike="noStrike" cap="none" dirty="0">
                <a:solidFill>
                  <a:srgbClr val="000000"/>
                </a:solidFill>
                <a:latin typeface="Calibri"/>
                <a:ea typeface="Calibri"/>
                <a:cs typeface="Calibri"/>
                <a:sym typeface="Calibri"/>
              </a:rPr>
              <a:t> integration of multimedia. </a:t>
            </a:r>
          </a:p>
          <a:p>
            <a:pPr marL="279400" marR="0" lvl="0" indent="-279400" algn="l" rtl="0">
              <a:lnSpc>
                <a:spcPct val="90000"/>
              </a:lnSpc>
              <a:spcBef>
                <a:spcPts val="0"/>
              </a:spcBef>
              <a:spcAft>
                <a:spcPts val="0"/>
              </a:spcAft>
              <a:buClr>
                <a:srgbClr val="000000"/>
              </a:buClr>
              <a:buSzPts val="1400"/>
              <a:buFont typeface="Arial"/>
              <a:buChar char="●"/>
            </a:pPr>
            <a:endParaRPr dirty="0">
              <a:solidFill>
                <a:srgbClr val="000000"/>
              </a:solidFill>
            </a:endParaRPr>
          </a:p>
          <a:p>
            <a:pPr marL="279400" marR="0" lvl="0" indent="-279400" algn="l" rtl="0">
              <a:lnSpc>
                <a:spcPct val="90000"/>
              </a:lnSpc>
              <a:spcBef>
                <a:spcPts val="0"/>
              </a:spcBef>
              <a:spcAft>
                <a:spcPts val="0"/>
              </a:spcAft>
              <a:buClr>
                <a:srgbClr val="000000"/>
              </a:buClr>
              <a:buSzPts val="1400"/>
              <a:buFont typeface="Arial"/>
              <a:buChar char="●"/>
            </a:pPr>
            <a:r>
              <a:rPr lang="en-GB" dirty="0">
                <a:solidFill>
                  <a:srgbClr val="000000"/>
                </a:solidFill>
              </a:rPr>
              <a:t>Comprised of multiple granular elements, which can be remixed or translated from other content collections (and be integrated into other content collections).</a:t>
            </a:r>
          </a:p>
          <a:p>
            <a:pPr marL="279400" marR="0" lvl="0" indent="-279400" algn="l" rtl="0">
              <a:lnSpc>
                <a:spcPct val="90000"/>
              </a:lnSpc>
              <a:spcBef>
                <a:spcPts val="0"/>
              </a:spcBef>
              <a:spcAft>
                <a:spcPts val="0"/>
              </a:spcAft>
              <a:buClr>
                <a:srgbClr val="000000"/>
              </a:buClr>
              <a:buSzPts val="1400"/>
              <a:buFont typeface="Arial"/>
              <a:buChar char="●"/>
            </a:pPr>
            <a:endParaRPr dirty="0">
              <a:solidFill>
                <a:srgbClr val="000000"/>
              </a:solidFill>
            </a:endParaRPr>
          </a:p>
          <a:p>
            <a:pPr marL="279400" marR="0" lvl="0" indent="-279400" algn="l" rtl="0">
              <a:lnSpc>
                <a:spcPct val="90000"/>
              </a:lnSpc>
              <a:spcBef>
                <a:spcPts val="0"/>
              </a:spcBef>
              <a:spcAft>
                <a:spcPts val="0"/>
              </a:spcAft>
              <a:buClr>
                <a:srgbClr val="000000"/>
              </a:buClr>
              <a:buSzPts val="1400"/>
              <a:buFont typeface="Arial"/>
              <a:buChar char="●"/>
            </a:pPr>
            <a:r>
              <a:rPr lang="en-GB" dirty="0">
                <a:solidFill>
                  <a:srgbClr val="000000"/>
                </a:solidFill>
              </a:rPr>
              <a:t>Allow for legal hosting on repositories/websites, </a:t>
            </a:r>
            <a:r>
              <a:rPr lang="en-GB" b="0" i="0" u="none" strike="noStrike" cap="none" dirty="0">
                <a:solidFill>
                  <a:srgbClr val="000000"/>
                </a:solidFill>
                <a:latin typeface="Calibri"/>
                <a:ea typeface="Calibri"/>
                <a:cs typeface="Calibri"/>
                <a:sym typeface="Calibri"/>
              </a:rPr>
              <a:t>printing and redistribution. </a:t>
            </a:r>
            <a:endParaRPr b="0" i="0" u="none" strike="noStrike" cap="none" dirty="0">
              <a:solidFill>
                <a:srgbClr val="000000"/>
              </a:solidFill>
              <a:latin typeface="Calibri"/>
              <a:ea typeface="Calibri"/>
              <a:cs typeface="Calibri"/>
              <a:sym typeface="Calibri"/>
            </a:endParaRPr>
          </a:p>
          <a:p>
            <a:pPr marL="0" marR="0" lvl="0" indent="0" algn="l" rtl="0">
              <a:lnSpc>
                <a:spcPct val="115000"/>
              </a:lnSpc>
              <a:spcBef>
                <a:spcPts val="0"/>
              </a:spcBef>
              <a:spcAft>
                <a:spcPts val="0"/>
              </a:spcAft>
              <a:buClr>
                <a:schemeClr val="dk1"/>
              </a:buClr>
              <a:buSzPts val="1400"/>
              <a:buFont typeface="Arial"/>
              <a:buNone/>
            </a:pPr>
            <a:endParaRPr sz="1400" b="0" i="0" u="none" strike="noStrike" cap="none" dirty="0">
              <a:solidFill>
                <a:srgbClr val="000000"/>
              </a:solidFill>
              <a:latin typeface="Calibri"/>
              <a:ea typeface="Calibri"/>
              <a:cs typeface="Calibri"/>
              <a:sym typeface="Calibri"/>
            </a:endParaRPr>
          </a:p>
          <a:p>
            <a:pPr marL="0" marR="0" lvl="0" indent="0" algn="l" rtl="0">
              <a:lnSpc>
                <a:spcPct val="115000"/>
              </a:lnSpc>
              <a:spcBef>
                <a:spcPts val="0"/>
              </a:spcBef>
              <a:spcAft>
                <a:spcPts val="0"/>
              </a:spcAft>
              <a:buClr>
                <a:schemeClr val="dk1"/>
              </a:buClr>
              <a:buSzPts val="1400"/>
              <a:buFont typeface="Arial"/>
              <a:buNone/>
            </a:pPr>
            <a:endParaRPr sz="1400" b="0" i="0" u="none" strike="noStrike" cap="none" dirty="0">
              <a:solidFill>
                <a:srgbClr val="000000"/>
              </a:solidFill>
              <a:latin typeface="Calibri"/>
              <a:ea typeface="Calibri"/>
              <a:cs typeface="Calibri"/>
              <a:sym typeface="Calibri"/>
            </a:endParaRPr>
          </a:p>
          <a:p>
            <a:pPr marL="0" marR="0" lvl="0" indent="0" algn="l" rtl="0">
              <a:lnSpc>
                <a:spcPct val="115000"/>
              </a:lnSpc>
              <a:spcBef>
                <a:spcPts val="0"/>
              </a:spcBef>
              <a:spcAft>
                <a:spcPts val="0"/>
              </a:spcAft>
              <a:buClr>
                <a:srgbClr val="A5A5A5"/>
              </a:buClr>
              <a:buSzPts val="1400"/>
              <a:buFont typeface="Arial"/>
              <a:buNone/>
            </a:pPr>
            <a:endParaRPr sz="1800" b="0" i="0" u="none" strike="noStrike" cap="none" dirty="0">
              <a:solidFill>
                <a:srgbClr val="FF9900"/>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05"/>
        <p:cNvGrpSpPr/>
        <p:nvPr/>
      </p:nvGrpSpPr>
      <p:grpSpPr>
        <a:xfrm>
          <a:off x="0" y="0"/>
          <a:ext cx="0" cy="0"/>
          <a:chOff x="0" y="0"/>
          <a:chExt cx="0" cy="0"/>
        </a:xfrm>
      </p:grpSpPr>
      <p:pic>
        <p:nvPicPr>
          <p:cNvPr id="406" name="Google Shape;406;p63" descr="https://open4us.org/wp-content/uploads/2012/10/collegeopentextbooks1.png">
            <a:hlinkClick r:id="rId3"/>
          </p:cNvPr>
          <p:cNvPicPr preferRelativeResize="0"/>
          <p:nvPr/>
        </p:nvPicPr>
        <p:blipFill rotWithShape="1">
          <a:blip r:embed="rId4">
            <a:alphaModFix/>
          </a:blip>
          <a:srcRect/>
          <a:stretch/>
        </p:blipFill>
        <p:spPr>
          <a:xfrm>
            <a:off x="1700213" y="2739406"/>
            <a:ext cx="1899139" cy="1199098"/>
          </a:xfrm>
          <a:prstGeom prst="rect">
            <a:avLst/>
          </a:prstGeom>
          <a:noFill/>
          <a:ln>
            <a:noFill/>
          </a:ln>
        </p:spPr>
      </p:pic>
      <p:pic>
        <p:nvPicPr>
          <p:cNvPr id="407" name="Google Shape;407;p63" descr="https://open4us.org/wp-content/uploads/2012/10/openstax.png">
            <a:hlinkClick r:id="rId5"/>
          </p:cNvPr>
          <p:cNvPicPr preferRelativeResize="0"/>
          <p:nvPr/>
        </p:nvPicPr>
        <p:blipFill rotWithShape="1">
          <a:blip r:embed="rId6">
            <a:alphaModFix/>
          </a:blip>
          <a:srcRect/>
          <a:stretch/>
        </p:blipFill>
        <p:spPr>
          <a:xfrm>
            <a:off x="4097215" y="1943101"/>
            <a:ext cx="2595489" cy="549320"/>
          </a:xfrm>
          <a:prstGeom prst="rect">
            <a:avLst/>
          </a:prstGeom>
          <a:noFill/>
          <a:ln>
            <a:noFill/>
          </a:ln>
        </p:spPr>
      </p:pic>
      <p:pic>
        <p:nvPicPr>
          <p:cNvPr id="408" name="Google Shape;408;p63" descr="https://open4us.org/wp-content/uploads/2012/10/Siyavulalogo.png">
            <a:hlinkClick r:id="rId7"/>
          </p:cNvPr>
          <p:cNvPicPr preferRelativeResize="0"/>
          <p:nvPr/>
        </p:nvPicPr>
        <p:blipFill rotWithShape="1">
          <a:blip r:embed="rId8">
            <a:alphaModFix/>
          </a:blip>
          <a:srcRect/>
          <a:stretch/>
        </p:blipFill>
        <p:spPr>
          <a:xfrm>
            <a:off x="3991708" y="2785368"/>
            <a:ext cx="1709224" cy="780977"/>
          </a:xfrm>
          <a:prstGeom prst="rect">
            <a:avLst/>
          </a:prstGeom>
          <a:noFill/>
          <a:ln>
            <a:noFill/>
          </a:ln>
        </p:spPr>
      </p:pic>
      <p:pic>
        <p:nvPicPr>
          <p:cNvPr id="409" name="Google Shape;409;p63" descr="https://open4us.org/wp-content/uploads/2012/10/CK-12.png">
            <a:hlinkClick r:id="rId9"/>
          </p:cNvPr>
          <p:cNvPicPr preferRelativeResize="0"/>
          <p:nvPr/>
        </p:nvPicPr>
        <p:blipFill rotWithShape="1">
          <a:blip r:embed="rId10">
            <a:alphaModFix/>
          </a:blip>
          <a:srcRect/>
          <a:stretch/>
        </p:blipFill>
        <p:spPr>
          <a:xfrm>
            <a:off x="5968144" y="2739406"/>
            <a:ext cx="1645920" cy="757202"/>
          </a:xfrm>
          <a:prstGeom prst="rect">
            <a:avLst/>
          </a:prstGeom>
          <a:noFill/>
          <a:ln>
            <a:noFill/>
          </a:ln>
        </p:spPr>
      </p:pic>
      <p:pic>
        <p:nvPicPr>
          <p:cNvPr id="410" name="Google Shape;410;p63" descr="IntraText Logo">
            <a:hlinkClick r:id="rId11"/>
          </p:cNvPr>
          <p:cNvPicPr preferRelativeResize="0"/>
          <p:nvPr/>
        </p:nvPicPr>
        <p:blipFill rotWithShape="1">
          <a:blip r:embed="rId12">
            <a:alphaModFix/>
          </a:blip>
          <a:srcRect/>
          <a:stretch/>
        </p:blipFill>
        <p:spPr>
          <a:xfrm>
            <a:off x="2198077" y="4284408"/>
            <a:ext cx="1899139" cy="462043"/>
          </a:xfrm>
          <a:prstGeom prst="rect">
            <a:avLst/>
          </a:prstGeom>
          <a:noFill/>
          <a:ln>
            <a:noFill/>
          </a:ln>
        </p:spPr>
      </p:pic>
      <p:pic>
        <p:nvPicPr>
          <p:cNvPr id="411" name="Google Shape;411;p63" descr="BCcampus OpenEd Resources">
            <a:hlinkClick r:id="rId13"/>
          </p:cNvPr>
          <p:cNvPicPr preferRelativeResize="0"/>
          <p:nvPr/>
        </p:nvPicPr>
        <p:blipFill rotWithShape="1">
          <a:blip r:embed="rId14">
            <a:alphaModFix/>
          </a:blip>
          <a:srcRect/>
          <a:stretch/>
        </p:blipFill>
        <p:spPr>
          <a:xfrm>
            <a:off x="4994031" y="4348709"/>
            <a:ext cx="2624503" cy="400050"/>
          </a:xfrm>
          <a:prstGeom prst="rect">
            <a:avLst/>
          </a:prstGeom>
          <a:noFill/>
          <a:ln>
            <a:noFill/>
          </a:ln>
        </p:spPr>
      </p:pic>
      <p:pic>
        <p:nvPicPr>
          <p:cNvPr id="412" name="Google Shape;412;p63" descr="http://suewatling.blogs.lincoln.ac.uk/files/2011/09/project_gutenberg203.jpg">
            <a:hlinkClick r:id="rId15"/>
          </p:cNvPr>
          <p:cNvPicPr preferRelativeResize="0"/>
          <p:nvPr/>
        </p:nvPicPr>
        <p:blipFill rotWithShape="1">
          <a:blip r:embed="rId16">
            <a:alphaModFix/>
          </a:blip>
          <a:srcRect/>
          <a:stretch/>
        </p:blipFill>
        <p:spPr>
          <a:xfrm>
            <a:off x="1700213" y="1000126"/>
            <a:ext cx="1338629" cy="1085851"/>
          </a:xfrm>
          <a:prstGeom prst="rect">
            <a:avLst/>
          </a:prstGeom>
          <a:noFill/>
          <a:ln>
            <a:noFill/>
          </a:ln>
        </p:spPr>
      </p:pic>
      <p:pic>
        <p:nvPicPr>
          <p:cNvPr id="413" name="Google Shape;413;p63" descr="open culture"/>
          <p:cNvPicPr preferRelativeResize="0"/>
          <p:nvPr/>
        </p:nvPicPr>
        <p:blipFill rotWithShape="1">
          <a:blip r:embed="rId17">
            <a:alphaModFix/>
          </a:blip>
          <a:srcRect/>
          <a:stretch/>
        </p:blipFill>
        <p:spPr>
          <a:xfrm>
            <a:off x="4567735" y="857251"/>
            <a:ext cx="3086100" cy="414338"/>
          </a:xfrm>
          <a:prstGeom prst="rect">
            <a:avLst/>
          </a:prstGeom>
          <a:noFill/>
          <a:ln>
            <a:noFill/>
          </a:ln>
          <a:effectLst>
            <a:outerShdw blurRad="50800" dist="38100" dir="5400000" algn="t" rotWithShape="0">
              <a:srgbClr val="000000">
                <a:alpha val="40000"/>
              </a:srgbClr>
            </a:outerShdw>
          </a:effectLst>
        </p:spPr>
      </p:pic>
      <p:sp>
        <p:nvSpPr>
          <p:cNvPr id="414" name="Google Shape;414;p63"/>
          <p:cNvSpPr/>
          <p:nvPr/>
        </p:nvSpPr>
        <p:spPr>
          <a:xfrm>
            <a:off x="1700213" y="2075886"/>
            <a:ext cx="1288670" cy="230833"/>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GB" sz="1100" u="sng">
                <a:solidFill>
                  <a:schemeClr val="dk1"/>
                </a:solidFill>
                <a:latin typeface="Calibri"/>
                <a:ea typeface="Calibri"/>
                <a:cs typeface="Calibri"/>
                <a:sym typeface="Calibri"/>
              </a:rPr>
              <a:t>www.gutenberg.org/</a:t>
            </a:r>
            <a:endParaRPr sz="1100" u="sng">
              <a:solidFill>
                <a:schemeClr val="dk1"/>
              </a:solidFill>
              <a:latin typeface="Calibri"/>
              <a:ea typeface="Calibri"/>
              <a:cs typeface="Calibri"/>
              <a:sym typeface="Calibri"/>
            </a:endParaRPr>
          </a:p>
        </p:txBody>
      </p:sp>
      <p:sp>
        <p:nvSpPr>
          <p:cNvPr id="415" name="Google Shape;415;p63"/>
          <p:cNvSpPr/>
          <p:nvPr/>
        </p:nvSpPr>
        <p:spPr>
          <a:xfrm>
            <a:off x="5064027" y="1313111"/>
            <a:ext cx="2267977" cy="230833"/>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GB" sz="1100" u="sng">
                <a:solidFill>
                  <a:schemeClr val="dk1"/>
                </a:solidFill>
                <a:latin typeface="Calibri"/>
                <a:ea typeface="Calibri"/>
                <a:cs typeface="Calibri"/>
                <a:sym typeface="Calibri"/>
              </a:rPr>
              <a:t>www.openculture.com/free_textbooks</a:t>
            </a:r>
            <a:endParaRPr sz="1100"/>
          </a:p>
        </p:txBody>
      </p:sp>
      <p:sp>
        <p:nvSpPr>
          <p:cNvPr id="416" name="Google Shape;416;p63"/>
          <p:cNvSpPr/>
          <p:nvPr/>
        </p:nvSpPr>
        <p:spPr>
          <a:xfrm>
            <a:off x="3127272" y="4748759"/>
            <a:ext cx="1240820" cy="230833"/>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GB" sz="1100" u="sng">
                <a:solidFill>
                  <a:schemeClr val="dk1"/>
                </a:solidFill>
                <a:latin typeface="Calibri"/>
                <a:ea typeface="Calibri"/>
                <a:cs typeface="Calibri"/>
                <a:sym typeface="Calibri"/>
              </a:rPr>
              <a:t>www.intratext.com/</a:t>
            </a:r>
            <a:endParaRPr sz="1100" u="sng">
              <a:solidFill>
                <a:schemeClr val="dk1"/>
              </a:solidFill>
              <a:latin typeface="Calibri"/>
              <a:ea typeface="Calibri"/>
              <a:cs typeface="Calibri"/>
              <a:sym typeface="Calibri"/>
            </a:endParaRPr>
          </a:p>
        </p:txBody>
      </p:sp>
      <p:sp>
        <p:nvSpPr>
          <p:cNvPr id="417" name="Google Shape;417;p63"/>
          <p:cNvSpPr/>
          <p:nvPr/>
        </p:nvSpPr>
        <p:spPr>
          <a:xfrm>
            <a:off x="4243355" y="3566345"/>
            <a:ext cx="1206437" cy="230833"/>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GB" sz="1100" u="sng">
                <a:solidFill>
                  <a:schemeClr val="dk1"/>
                </a:solidFill>
                <a:latin typeface="Calibri"/>
                <a:ea typeface="Calibri"/>
                <a:cs typeface="Calibri"/>
                <a:sym typeface="Calibri"/>
              </a:rPr>
              <a:t>www.siyavula.com/</a:t>
            </a:r>
            <a:endParaRPr sz="1100" u="sng">
              <a:solidFill>
                <a:schemeClr val="dk1"/>
              </a:solidFill>
              <a:latin typeface="Calibri"/>
              <a:ea typeface="Calibri"/>
              <a:cs typeface="Calibri"/>
              <a:sym typeface="Calibri"/>
            </a:endParaRPr>
          </a:p>
        </p:txBody>
      </p:sp>
      <p:sp>
        <p:nvSpPr>
          <p:cNvPr id="418" name="Google Shape;418;p63"/>
          <p:cNvSpPr/>
          <p:nvPr/>
        </p:nvSpPr>
        <p:spPr>
          <a:xfrm>
            <a:off x="6228850" y="3404762"/>
            <a:ext cx="977912" cy="230833"/>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GB" sz="1100" u="sng">
                <a:solidFill>
                  <a:schemeClr val="dk1"/>
                </a:solidFill>
                <a:latin typeface="Calibri"/>
                <a:ea typeface="Calibri"/>
                <a:cs typeface="Calibri"/>
                <a:sym typeface="Calibri"/>
              </a:rPr>
              <a:t>www.ck12.org/</a:t>
            </a:r>
            <a:endParaRPr sz="1100" u="sng">
              <a:solidFill>
                <a:schemeClr val="dk1"/>
              </a:solidFill>
              <a:latin typeface="Calibri"/>
              <a:ea typeface="Calibri"/>
              <a:cs typeface="Calibri"/>
              <a:sym typeface="Calibri"/>
            </a:endParaRPr>
          </a:p>
        </p:txBody>
      </p:sp>
      <p:sp>
        <p:nvSpPr>
          <p:cNvPr id="419" name="Google Shape;419;p63"/>
          <p:cNvSpPr/>
          <p:nvPr/>
        </p:nvSpPr>
        <p:spPr>
          <a:xfrm>
            <a:off x="1819367" y="3812883"/>
            <a:ext cx="1928316" cy="230833"/>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GB" sz="1100" u="sng">
                <a:solidFill>
                  <a:schemeClr val="dk1"/>
                </a:solidFill>
                <a:latin typeface="Calibri"/>
                <a:ea typeface="Calibri"/>
                <a:cs typeface="Calibri"/>
                <a:sym typeface="Calibri"/>
              </a:rPr>
              <a:t>www.collegeopentextbooks.org/</a:t>
            </a:r>
            <a:endParaRPr sz="1100"/>
          </a:p>
        </p:txBody>
      </p:sp>
      <p:sp>
        <p:nvSpPr>
          <p:cNvPr id="420" name="Google Shape;420;p63"/>
          <p:cNvSpPr/>
          <p:nvPr/>
        </p:nvSpPr>
        <p:spPr>
          <a:xfrm>
            <a:off x="4792931" y="2294752"/>
            <a:ext cx="1656848" cy="230833"/>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GB" sz="1100" u="sng">
                <a:solidFill>
                  <a:schemeClr val="dk1"/>
                </a:solidFill>
                <a:latin typeface="Calibri"/>
                <a:ea typeface="Calibri"/>
                <a:cs typeface="Calibri"/>
                <a:sym typeface="Calibri"/>
              </a:rPr>
              <a:t>http://openstaxcollege.org/</a:t>
            </a:r>
            <a:endParaRPr sz="1100"/>
          </a:p>
        </p:txBody>
      </p:sp>
      <p:sp>
        <p:nvSpPr>
          <p:cNvPr id="421" name="Google Shape;421;p63"/>
          <p:cNvSpPr/>
          <p:nvPr/>
        </p:nvSpPr>
        <p:spPr>
          <a:xfrm>
            <a:off x="4994031" y="4633343"/>
            <a:ext cx="1574711" cy="230833"/>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GB" sz="1100" u="sng">
                <a:solidFill>
                  <a:schemeClr val="dk1"/>
                </a:solidFill>
                <a:latin typeface="Calibri"/>
                <a:ea typeface="Calibri"/>
                <a:cs typeface="Calibri"/>
                <a:sym typeface="Calibri"/>
              </a:rPr>
              <a:t>http://open.bccampus.ca/</a:t>
            </a:r>
            <a:endParaRPr sz="1100"/>
          </a:p>
        </p:txBody>
      </p:sp>
      <p:sp>
        <p:nvSpPr>
          <p:cNvPr id="422" name="Google Shape;422;p63"/>
          <p:cNvSpPr txBox="1">
            <a:spLocks noGrp="1"/>
          </p:cNvSpPr>
          <p:nvPr>
            <p:ph type="title"/>
          </p:nvPr>
        </p:nvSpPr>
        <p:spPr>
          <a:xfrm>
            <a:off x="1028700" y="-57150"/>
            <a:ext cx="6972300" cy="857250"/>
          </a:xfrm>
          <a:prstGeom prst="rect">
            <a:avLst/>
          </a:prstGeom>
          <a:noFill/>
          <a:ln>
            <a:noFill/>
          </a:ln>
        </p:spPr>
        <p:txBody>
          <a:bodyPr spcFirstLastPara="1" wrap="square" lIns="68575" tIns="34275" rIns="68575" bIns="34275" anchor="ctr" anchorCtr="0">
            <a:noAutofit/>
          </a:bodyPr>
          <a:lstStyle/>
          <a:p>
            <a:pPr marL="0" marR="0" lvl="0" indent="0" algn="l" rtl="0">
              <a:lnSpc>
                <a:spcPct val="90000"/>
              </a:lnSpc>
              <a:spcBef>
                <a:spcPts val="0"/>
              </a:spcBef>
              <a:spcAft>
                <a:spcPts val="0"/>
              </a:spcAft>
              <a:buClr>
                <a:schemeClr val="dk1"/>
              </a:buClr>
              <a:buSzPts val="2700"/>
              <a:buFont typeface="Calibri"/>
              <a:buNone/>
            </a:pPr>
            <a:r>
              <a:rPr lang="en-GB" sz="2700" b="0" i="0" u="none" strike="noStrike" cap="none">
                <a:solidFill>
                  <a:schemeClr val="dk1"/>
                </a:solidFill>
                <a:latin typeface="Calibri"/>
                <a:ea typeface="Calibri"/>
                <a:cs typeface="Calibri"/>
                <a:sym typeface="Calibri"/>
              </a:rPr>
              <a:t>Where can you find existing open textbooks?</a:t>
            </a:r>
            <a:endParaRPr sz="2700" b="0" i="0" u="none" strike="noStrike" cap="none">
              <a:solidFill>
                <a:schemeClr val="dk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26"/>
        <p:cNvGrpSpPr/>
        <p:nvPr/>
      </p:nvGrpSpPr>
      <p:grpSpPr>
        <a:xfrm>
          <a:off x="0" y="0"/>
          <a:ext cx="0" cy="0"/>
          <a:chOff x="0" y="0"/>
          <a:chExt cx="0" cy="0"/>
        </a:xfrm>
      </p:grpSpPr>
      <p:pic>
        <p:nvPicPr>
          <p:cNvPr id="427" name="Google Shape;427;p64"/>
          <p:cNvPicPr preferRelativeResize="0"/>
          <p:nvPr/>
        </p:nvPicPr>
        <p:blipFill rotWithShape="1">
          <a:blip r:embed="rId3">
            <a:alphaModFix/>
          </a:blip>
          <a:srcRect b="26471"/>
          <a:stretch/>
        </p:blipFill>
        <p:spPr>
          <a:xfrm>
            <a:off x="15" y="8"/>
            <a:ext cx="9143985" cy="5143493"/>
          </a:xfrm>
          <a:prstGeom prst="rect">
            <a:avLst/>
          </a:prstGeom>
          <a:noFill/>
          <a:ln>
            <a:noFill/>
          </a:ln>
        </p:spPr>
      </p:pic>
      <p:sp>
        <p:nvSpPr>
          <p:cNvPr id="428" name="Google Shape;428;p64"/>
          <p:cNvSpPr/>
          <p:nvPr/>
        </p:nvSpPr>
        <p:spPr>
          <a:xfrm>
            <a:off x="0" y="3990107"/>
            <a:ext cx="9144000" cy="552413"/>
          </a:xfrm>
          <a:prstGeom prst="rect">
            <a:avLst/>
          </a:prstGeom>
          <a:solidFill>
            <a:schemeClr val="lt1">
              <a:alpha val="92941"/>
            </a:schemeClr>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429" name="Google Shape;429;p64"/>
          <p:cNvSpPr txBox="1">
            <a:spLocks noGrp="1"/>
          </p:cNvSpPr>
          <p:nvPr>
            <p:ph type="title"/>
          </p:nvPr>
        </p:nvSpPr>
        <p:spPr>
          <a:xfrm>
            <a:off x="392906" y="3987930"/>
            <a:ext cx="8408194" cy="558627"/>
          </a:xfrm>
          <a:prstGeom prst="rect">
            <a:avLst/>
          </a:prstGeom>
          <a:noFill/>
          <a:ln>
            <a:noFill/>
          </a:ln>
        </p:spPr>
        <p:txBody>
          <a:bodyPr spcFirstLastPara="1" wrap="square" lIns="68575" tIns="34275" rIns="68575" bIns="34275" anchor="ctr" anchorCtr="0">
            <a:noAutofit/>
          </a:bodyPr>
          <a:lstStyle/>
          <a:p>
            <a:pPr marL="0" marR="0" lvl="0" indent="0" algn="ctr" rtl="0">
              <a:lnSpc>
                <a:spcPct val="90000"/>
              </a:lnSpc>
              <a:spcBef>
                <a:spcPts val="0"/>
              </a:spcBef>
              <a:spcAft>
                <a:spcPts val="0"/>
              </a:spcAft>
              <a:buClr>
                <a:srgbClr val="262626"/>
              </a:buClr>
              <a:buSzPts val="2100"/>
              <a:buFont typeface="Calibri"/>
              <a:buNone/>
            </a:pPr>
            <a:r>
              <a:rPr lang="en-GB" sz="2700" b="0" i="0" u="none" strike="noStrike" cap="none">
                <a:solidFill>
                  <a:srgbClr val="262626"/>
                </a:solidFill>
                <a:latin typeface="Calibri"/>
                <a:ea typeface="Calibri"/>
                <a:cs typeface="Calibri"/>
                <a:sym typeface="Calibri"/>
              </a:rPr>
              <a:t>Open textbooks used and reused anywhere </a:t>
            </a:r>
            <a:endParaRPr sz="1100"/>
          </a:p>
        </p:txBody>
      </p:sp>
      <p:cxnSp>
        <p:nvCxnSpPr>
          <p:cNvPr id="430" name="Google Shape;430;p64"/>
          <p:cNvCxnSpPr/>
          <p:nvPr/>
        </p:nvCxnSpPr>
        <p:spPr>
          <a:xfrm>
            <a:off x="0" y="3931487"/>
            <a:ext cx="9144000" cy="0"/>
          </a:xfrm>
          <a:prstGeom prst="straightConnector1">
            <a:avLst/>
          </a:prstGeom>
          <a:noFill/>
          <a:ln w="41275" cap="flat" cmpd="sng">
            <a:solidFill>
              <a:schemeClr val="lt1">
                <a:alpha val="89803"/>
              </a:schemeClr>
            </a:solidFill>
            <a:prstDash val="solid"/>
            <a:miter lim="800000"/>
            <a:headEnd type="none" w="sm" len="sm"/>
            <a:tailEnd type="none" w="sm" len="sm"/>
          </a:ln>
        </p:spPr>
      </p:cxnSp>
      <p:cxnSp>
        <p:nvCxnSpPr>
          <p:cNvPr id="431" name="Google Shape;431;p64"/>
          <p:cNvCxnSpPr/>
          <p:nvPr/>
        </p:nvCxnSpPr>
        <p:spPr>
          <a:xfrm>
            <a:off x="0" y="4601139"/>
            <a:ext cx="9144000" cy="0"/>
          </a:xfrm>
          <a:prstGeom prst="straightConnector1">
            <a:avLst/>
          </a:prstGeom>
          <a:noFill/>
          <a:ln w="41275" cap="flat" cmpd="sng">
            <a:solidFill>
              <a:schemeClr val="lt1">
                <a:alpha val="89803"/>
              </a:schemeClr>
            </a:solidFill>
            <a:prstDash val="solid"/>
            <a:miter lim="800000"/>
            <a:headEnd type="none" w="sm" len="sm"/>
            <a:tailEnd type="none" w="sm" len="sm"/>
          </a:ln>
        </p:spPr>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9900"/>
        </a:solidFill>
        <a:effectLst/>
      </p:bgPr>
    </p:bg>
    <p:spTree>
      <p:nvGrpSpPr>
        <p:cNvPr id="1" name="Shape 435"/>
        <p:cNvGrpSpPr/>
        <p:nvPr/>
      </p:nvGrpSpPr>
      <p:grpSpPr>
        <a:xfrm>
          <a:off x="0" y="0"/>
          <a:ext cx="0" cy="0"/>
          <a:chOff x="0" y="0"/>
          <a:chExt cx="0" cy="0"/>
        </a:xfrm>
      </p:grpSpPr>
      <p:sp>
        <p:nvSpPr>
          <p:cNvPr id="436" name="Google Shape;436;p65"/>
          <p:cNvSpPr txBox="1"/>
          <p:nvPr/>
        </p:nvSpPr>
        <p:spPr>
          <a:xfrm>
            <a:off x="374700" y="1186525"/>
            <a:ext cx="8038800" cy="1771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4800">
                <a:solidFill>
                  <a:srgbClr val="FFFFFF"/>
                </a:solidFill>
              </a:rPr>
              <a:t>Open textbooks at UCT </a:t>
            </a:r>
            <a:endParaRPr sz="4800">
              <a:solidFill>
                <a:srgbClr val="FFFFFF"/>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40"/>
        <p:cNvGrpSpPr/>
        <p:nvPr/>
      </p:nvGrpSpPr>
      <p:grpSpPr>
        <a:xfrm>
          <a:off x="0" y="0"/>
          <a:ext cx="0" cy="0"/>
          <a:chOff x="0" y="0"/>
          <a:chExt cx="0" cy="0"/>
        </a:xfrm>
      </p:grpSpPr>
      <p:sp>
        <p:nvSpPr>
          <p:cNvPr id="441" name="Google Shape;441;p66"/>
          <p:cNvSpPr txBox="1">
            <a:spLocks noGrp="1"/>
          </p:cNvSpPr>
          <p:nvPr>
            <p:ph type="title"/>
          </p:nvPr>
        </p:nvSpPr>
        <p:spPr>
          <a:xfrm>
            <a:off x="3706175" y="120350"/>
            <a:ext cx="5051400" cy="572700"/>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chemeClr val="dk1"/>
              </a:buClr>
              <a:buSzPts val="2100"/>
              <a:buFont typeface="Calibri"/>
              <a:buNone/>
            </a:pPr>
            <a:r>
              <a:rPr lang="en-GB" sz="3000">
                <a:solidFill>
                  <a:srgbClr val="FF9900"/>
                </a:solidFill>
              </a:rPr>
              <a:t>Early adopters sharing teaching materials...</a:t>
            </a:r>
            <a:endParaRPr sz="3000" i="0" u="none" strike="noStrike" cap="none">
              <a:solidFill>
                <a:srgbClr val="FF9900"/>
              </a:solidFill>
            </a:endParaRPr>
          </a:p>
        </p:txBody>
      </p:sp>
      <p:sp>
        <p:nvSpPr>
          <p:cNvPr id="442" name="Google Shape;442;p66"/>
          <p:cNvSpPr txBox="1">
            <a:spLocks noGrp="1"/>
          </p:cNvSpPr>
          <p:nvPr>
            <p:ph type="body" idx="1"/>
          </p:nvPr>
        </p:nvSpPr>
        <p:spPr>
          <a:xfrm>
            <a:off x="236975" y="1617300"/>
            <a:ext cx="8520600" cy="3416400"/>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1600"/>
              </a:spcAft>
              <a:buClr>
                <a:schemeClr val="dk1"/>
              </a:buClr>
              <a:buSzPts val="1400"/>
              <a:buFont typeface="Arial"/>
              <a:buNone/>
            </a:pPr>
            <a:r>
              <a:rPr lang="en-GB" sz="2100" b="0" i="0" u="none" strike="noStrike" cap="none">
                <a:solidFill>
                  <a:schemeClr val="dk1"/>
                </a:solidFill>
                <a:latin typeface="Calibri"/>
                <a:ea typeface="Calibri"/>
                <a:cs typeface="Calibri"/>
                <a:sym typeface="Calibri"/>
              </a:rPr>
              <a:t>  </a:t>
            </a:r>
            <a:endParaRPr sz="2100" b="0" i="0" u="none" strike="noStrike" cap="none">
              <a:solidFill>
                <a:schemeClr val="dk1"/>
              </a:solidFill>
              <a:latin typeface="Calibri"/>
              <a:ea typeface="Calibri"/>
              <a:cs typeface="Calibri"/>
              <a:sym typeface="Calibri"/>
            </a:endParaRPr>
          </a:p>
        </p:txBody>
      </p:sp>
      <p:sp>
        <p:nvSpPr>
          <p:cNvPr id="443" name="Google Shape;443;p66"/>
          <p:cNvSpPr txBox="1"/>
          <p:nvPr/>
        </p:nvSpPr>
        <p:spPr>
          <a:xfrm>
            <a:off x="3706175" y="3151850"/>
            <a:ext cx="5437800" cy="1177200"/>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GB" b="1" i="1">
                <a:solidFill>
                  <a:schemeClr val="dk1"/>
                </a:solidFill>
                <a:latin typeface="Arial Narrow"/>
                <a:ea typeface="Arial Narrow"/>
                <a:cs typeface="Arial Narrow"/>
                <a:sym typeface="Arial Narrow"/>
              </a:rPr>
              <a:t>Open Access Atlas of Otolaryngology Head &amp; Neck Operative Surgery</a:t>
            </a:r>
            <a:endParaRPr b="1" i="1">
              <a:solidFill>
                <a:schemeClr val="dk1"/>
              </a:solidFill>
              <a:latin typeface="Arial Narrow"/>
              <a:ea typeface="Arial Narrow"/>
              <a:cs typeface="Arial Narrow"/>
              <a:sym typeface="Arial Narrow"/>
            </a:endParaRPr>
          </a:p>
          <a:p>
            <a:pPr marL="0" marR="0" lvl="0" indent="0" algn="l" rtl="0">
              <a:spcBef>
                <a:spcPts val="0"/>
              </a:spcBef>
              <a:spcAft>
                <a:spcPts val="0"/>
              </a:spcAft>
              <a:buNone/>
            </a:pPr>
            <a:r>
              <a:rPr lang="en-GB" b="1">
                <a:solidFill>
                  <a:schemeClr val="dk1"/>
                </a:solidFill>
                <a:latin typeface="Arial Narrow"/>
                <a:ea typeface="Arial Narrow"/>
                <a:cs typeface="Arial Narrow"/>
                <a:sym typeface="Arial Narrow"/>
              </a:rPr>
              <a:t>by Johan Fagan</a:t>
            </a:r>
            <a:endParaRPr b="1">
              <a:solidFill>
                <a:schemeClr val="dk1"/>
              </a:solidFill>
              <a:latin typeface="Arial Narrow"/>
              <a:ea typeface="Arial Narrow"/>
              <a:cs typeface="Arial Narrow"/>
              <a:sym typeface="Arial Narrow"/>
            </a:endParaRPr>
          </a:p>
          <a:p>
            <a:pPr marL="0" marR="0" lvl="0" indent="0" algn="l" rtl="0">
              <a:spcBef>
                <a:spcPts val="0"/>
              </a:spcBef>
              <a:spcAft>
                <a:spcPts val="0"/>
              </a:spcAft>
              <a:buNone/>
            </a:pPr>
            <a:endParaRPr>
              <a:solidFill>
                <a:schemeClr val="dk1"/>
              </a:solidFill>
              <a:latin typeface="Arial Narrow"/>
              <a:ea typeface="Arial Narrow"/>
              <a:cs typeface="Arial Narrow"/>
              <a:sym typeface="Arial Narrow"/>
            </a:endParaRPr>
          </a:p>
          <a:p>
            <a:pPr marL="0" marR="0" lvl="0" indent="0" algn="l" rtl="0">
              <a:spcBef>
                <a:spcPts val="0"/>
              </a:spcBef>
              <a:spcAft>
                <a:spcPts val="0"/>
              </a:spcAft>
              <a:buNone/>
            </a:pPr>
            <a:r>
              <a:rPr lang="en-GB">
                <a:solidFill>
                  <a:schemeClr val="dk1"/>
                </a:solidFill>
                <a:latin typeface="Arial Narrow"/>
                <a:ea typeface="Arial Narrow"/>
                <a:cs typeface="Arial Narrow"/>
                <a:sym typeface="Arial Narrow"/>
              </a:rPr>
              <a:t>1 download every 90 seconds</a:t>
            </a:r>
            <a:endParaRPr/>
          </a:p>
          <a:p>
            <a:pPr marL="0" marR="0" lvl="0" indent="0" algn="l" rtl="0">
              <a:spcBef>
                <a:spcPts val="0"/>
              </a:spcBef>
              <a:spcAft>
                <a:spcPts val="0"/>
              </a:spcAft>
              <a:buNone/>
            </a:pPr>
            <a:r>
              <a:rPr lang="en-GB">
                <a:solidFill>
                  <a:schemeClr val="dk1"/>
                </a:solidFill>
                <a:latin typeface="Arial Narrow"/>
                <a:ea typeface="Arial Narrow"/>
                <a:cs typeface="Arial Narrow"/>
                <a:sym typeface="Arial Narrow"/>
              </a:rPr>
              <a:t>85 chapters</a:t>
            </a:r>
            <a:endParaRPr/>
          </a:p>
          <a:p>
            <a:pPr marL="0" marR="0" lvl="0" indent="0" algn="l" rtl="0">
              <a:spcBef>
                <a:spcPts val="0"/>
              </a:spcBef>
              <a:spcAft>
                <a:spcPts val="0"/>
              </a:spcAft>
              <a:buNone/>
            </a:pPr>
            <a:r>
              <a:rPr lang="en-GB">
                <a:solidFill>
                  <a:schemeClr val="dk1"/>
                </a:solidFill>
                <a:latin typeface="Arial Narrow"/>
                <a:ea typeface="Arial Narrow"/>
                <a:cs typeface="Arial Narrow"/>
                <a:sym typeface="Arial Narrow"/>
              </a:rPr>
              <a:t>Multiple authors</a:t>
            </a:r>
            <a:endParaRPr>
              <a:solidFill>
                <a:srgbClr val="FF0000"/>
              </a:solidFill>
            </a:endParaRPr>
          </a:p>
          <a:p>
            <a:pPr marL="0" marR="0" lvl="0" indent="0" algn="l" rtl="0">
              <a:spcBef>
                <a:spcPts val="0"/>
              </a:spcBef>
              <a:spcAft>
                <a:spcPts val="0"/>
              </a:spcAft>
              <a:buNone/>
            </a:pPr>
            <a:r>
              <a:rPr lang="en-GB">
                <a:solidFill>
                  <a:schemeClr val="dk1"/>
                </a:solidFill>
                <a:latin typeface="Arial Narrow"/>
                <a:ea typeface="Arial Narrow"/>
                <a:cs typeface="Arial Narrow"/>
                <a:sym typeface="Arial Narrow"/>
              </a:rPr>
              <a:t>Translated into Spanish and French</a:t>
            </a:r>
            <a:endParaRPr>
              <a:solidFill>
                <a:schemeClr val="dk1"/>
              </a:solidFill>
              <a:latin typeface="Arial Narrow"/>
              <a:ea typeface="Arial Narrow"/>
              <a:cs typeface="Arial Narrow"/>
              <a:sym typeface="Arial Narrow"/>
            </a:endParaRPr>
          </a:p>
          <a:p>
            <a:pPr marL="0" marR="0" lvl="0" indent="0" algn="l" rtl="0">
              <a:spcBef>
                <a:spcPts val="0"/>
              </a:spcBef>
              <a:spcAft>
                <a:spcPts val="0"/>
              </a:spcAft>
              <a:buNone/>
            </a:pPr>
            <a:r>
              <a:rPr lang="en-GB">
                <a:solidFill>
                  <a:schemeClr val="dk1"/>
                </a:solidFill>
                <a:latin typeface="Arial Narrow"/>
                <a:ea typeface="Arial Narrow"/>
                <a:cs typeface="Arial Narrow"/>
                <a:sym typeface="Arial Narrow"/>
              </a:rPr>
              <a:t>Published under Creative Commons Attribution Non-Commercial (CC BY-NC) 4.0 licence</a:t>
            </a:r>
            <a:endParaRPr>
              <a:solidFill>
                <a:schemeClr val="dk1"/>
              </a:solidFill>
              <a:latin typeface="Arial Narrow"/>
              <a:ea typeface="Arial Narrow"/>
              <a:cs typeface="Arial Narrow"/>
              <a:sym typeface="Arial Narrow"/>
            </a:endParaRPr>
          </a:p>
        </p:txBody>
      </p:sp>
      <p:pic>
        <p:nvPicPr>
          <p:cNvPr id="444" name="Google Shape;444;p66"/>
          <p:cNvPicPr preferRelativeResize="0"/>
          <p:nvPr/>
        </p:nvPicPr>
        <p:blipFill rotWithShape="1">
          <a:blip r:embed="rId3">
            <a:alphaModFix/>
          </a:blip>
          <a:srcRect/>
          <a:stretch/>
        </p:blipFill>
        <p:spPr>
          <a:xfrm>
            <a:off x="-82559" y="0"/>
            <a:ext cx="3788734" cy="51435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48"/>
        <p:cNvGrpSpPr/>
        <p:nvPr/>
      </p:nvGrpSpPr>
      <p:grpSpPr>
        <a:xfrm>
          <a:off x="0" y="0"/>
          <a:ext cx="0" cy="0"/>
          <a:chOff x="0" y="0"/>
          <a:chExt cx="0" cy="0"/>
        </a:xfrm>
      </p:grpSpPr>
      <p:pic>
        <p:nvPicPr>
          <p:cNvPr id="449" name="Google Shape;449;p67"/>
          <p:cNvPicPr preferRelativeResize="0"/>
          <p:nvPr/>
        </p:nvPicPr>
        <p:blipFill rotWithShape="1">
          <a:blip r:embed="rId3">
            <a:alphaModFix/>
          </a:blip>
          <a:srcRect/>
          <a:stretch/>
        </p:blipFill>
        <p:spPr>
          <a:xfrm>
            <a:off x="0" y="2"/>
            <a:ext cx="3613450" cy="2597925"/>
          </a:xfrm>
          <a:prstGeom prst="rect">
            <a:avLst/>
          </a:prstGeom>
          <a:noFill/>
          <a:ln>
            <a:noFill/>
          </a:ln>
        </p:spPr>
      </p:pic>
      <p:pic>
        <p:nvPicPr>
          <p:cNvPr id="450" name="Google Shape;450;p67"/>
          <p:cNvPicPr preferRelativeResize="0"/>
          <p:nvPr/>
        </p:nvPicPr>
        <p:blipFill>
          <a:blip r:embed="rId4">
            <a:alphaModFix/>
          </a:blip>
          <a:stretch>
            <a:fillRect/>
          </a:stretch>
        </p:blipFill>
        <p:spPr>
          <a:xfrm>
            <a:off x="6099600" y="0"/>
            <a:ext cx="3044400" cy="4098900"/>
          </a:xfrm>
          <a:prstGeom prst="rect">
            <a:avLst/>
          </a:prstGeom>
          <a:noFill/>
          <a:ln>
            <a:noFill/>
          </a:ln>
          <a:effectLst>
            <a:outerShdw blurRad="57150" dist="19050" dir="5400000" algn="bl" rotWithShape="0">
              <a:srgbClr val="000000">
                <a:alpha val="50000"/>
              </a:srgbClr>
            </a:outerShdw>
          </a:effectLst>
        </p:spPr>
      </p:pic>
      <p:pic>
        <p:nvPicPr>
          <p:cNvPr id="451" name="Google Shape;451;p67"/>
          <p:cNvPicPr preferRelativeResize="0"/>
          <p:nvPr/>
        </p:nvPicPr>
        <p:blipFill>
          <a:blip r:embed="rId5">
            <a:alphaModFix/>
          </a:blip>
          <a:stretch>
            <a:fillRect/>
          </a:stretch>
        </p:blipFill>
        <p:spPr>
          <a:xfrm>
            <a:off x="702825" y="2757527"/>
            <a:ext cx="1914507" cy="2240773"/>
          </a:xfrm>
          <a:prstGeom prst="rect">
            <a:avLst/>
          </a:prstGeom>
          <a:noFill/>
          <a:ln>
            <a:noFill/>
          </a:ln>
        </p:spPr>
      </p:pic>
      <p:pic>
        <p:nvPicPr>
          <p:cNvPr id="452" name="Google Shape;452;p67"/>
          <p:cNvPicPr preferRelativeResize="0"/>
          <p:nvPr/>
        </p:nvPicPr>
        <p:blipFill>
          <a:blip r:embed="rId6">
            <a:alphaModFix/>
          </a:blip>
          <a:stretch>
            <a:fillRect/>
          </a:stretch>
        </p:blipFill>
        <p:spPr>
          <a:xfrm>
            <a:off x="3074532" y="2750327"/>
            <a:ext cx="2346870" cy="2240773"/>
          </a:xfrm>
          <a:prstGeom prst="rect">
            <a:avLst/>
          </a:prstGeom>
          <a:noFill/>
          <a:ln>
            <a:noFill/>
          </a:ln>
        </p:spPr>
      </p:pic>
      <p:pic>
        <p:nvPicPr>
          <p:cNvPr id="453" name="Google Shape;453;p67"/>
          <p:cNvPicPr preferRelativeResize="0"/>
          <p:nvPr/>
        </p:nvPicPr>
        <p:blipFill>
          <a:blip r:embed="rId7">
            <a:alphaModFix/>
          </a:blip>
          <a:stretch>
            <a:fillRect/>
          </a:stretch>
        </p:blipFill>
        <p:spPr>
          <a:xfrm>
            <a:off x="3764925" y="0"/>
            <a:ext cx="2519450" cy="24128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57"/>
        <p:cNvGrpSpPr/>
        <p:nvPr/>
      </p:nvGrpSpPr>
      <p:grpSpPr>
        <a:xfrm>
          <a:off x="0" y="0"/>
          <a:ext cx="0" cy="0"/>
          <a:chOff x="0" y="0"/>
          <a:chExt cx="0" cy="0"/>
        </a:xfrm>
      </p:grpSpPr>
      <p:sp>
        <p:nvSpPr>
          <p:cNvPr id="458" name="Google Shape;458;p68"/>
          <p:cNvSpPr txBox="1">
            <a:spLocks noGrp="1"/>
          </p:cNvSpPr>
          <p:nvPr>
            <p:ph type="title"/>
          </p:nvPr>
        </p:nvSpPr>
        <p:spPr>
          <a:xfrm>
            <a:off x="189850" y="109975"/>
            <a:ext cx="3308700" cy="426300"/>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chemeClr val="dk1"/>
              </a:buClr>
              <a:buSzPts val="2100"/>
              <a:buFont typeface="Calibri"/>
              <a:buNone/>
            </a:pPr>
            <a:r>
              <a:rPr lang="en-GB" sz="2400">
                <a:solidFill>
                  <a:srgbClr val="FF9900"/>
                </a:solidFill>
              </a:rPr>
              <a:t>… and cutting textbook costs. </a:t>
            </a:r>
            <a:endParaRPr sz="2400">
              <a:solidFill>
                <a:srgbClr val="FF9900"/>
              </a:solidFill>
            </a:endParaRPr>
          </a:p>
          <a:p>
            <a:pPr marL="0" marR="0" lvl="0" indent="0" algn="l" rtl="0">
              <a:lnSpc>
                <a:spcPct val="90000"/>
              </a:lnSpc>
              <a:spcBef>
                <a:spcPts val="0"/>
              </a:spcBef>
              <a:spcAft>
                <a:spcPts val="0"/>
              </a:spcAft>
              <a:buClr>
                <a:schemeClr val="dk1"/>
              </a:buClr>
              <a:buSzPts val="2100"/>
              <a:buFont typeface="Calibri"/>
              <a:buNone/>
            </a:pPr>
            <a:endParaRPr sz="1800">
              <a:solidFill>
                <a:srgbClr val="000000"/>
              </a:solidFill>
            </a:endParaRPr>
          </a:p>
          <a:p>
            <a:pPr marL="0" marR="0" lvl="0" indent="0" algn="l" rtl="0">
              <a:lnSpc>
                <a:spcPct val="90000"/>
              </a:lnSpc>
              <a:spcBef>
                <a:spcPts val="0"/>
              </a:spcBef>
              <a:spcAft>
                <a:spcPts val="0"/>
              </a:spcAft>
              <a:buClr>
                <a:schemeClr val="dk1"/>
              </a:buClr>
              <a:buSzPts val="2100"/>
              <a:buFont typeface="Calibri"/>
              <a:buNone/>
            </a:pPr>
            <a:endParaRPr sz="1800">
              <a:solidFill>
                <a:srgbClr val="000000"/>
              </a:solidFill>
            </a:endParaRPr>
          </a:p>
          <a:p>
            <a:pPr marL="0" marR="0" lvl="0" indent="0" algn="l" rtl="0">
              <a:lnSpc>
                <a:spcPct val="90000"/>
              </a:lnSpc>
              <a:spcBef>
                <a:spcPts val="0"/>
              </a:spcBef>
              <a:spcAft>
                <a:spcPts val="0"/>
              </a:spcAft>
              <a:buClr>
                <a:schemeClr val="dk1"/>
              </a:buClr>
              <a:buSzPts val="2100"/>
              <a:buFont typeface="Calibri"/>
              <a:buNone/>
            </a:pPr>
            <a:r>
              <a:rPr lang="en-GB" sz="1800" b="0" i="0" u="none" strike="noStrike" cap="none">
                <a:solidFill>
                  <a:srgbClr val="000000"/>
                </a:solidFill>
                <a:latin typeface="Calibri"/>
                <a:ea typeface="Calibri"/>
                <a:cs typeface="Calibri"/>
                <a:sym typeface="Calibri"/>
              </a:rPr>
              <a:t>Open textbook</a:t>
            </a:r>
            <a:br>
              <a:rPr lang="en-GB" sz="1800" b="0" i="0" u="none" strike="noStrike" cap="none">
                <a:solidFill>
                  <a:srgbClr val="000000"/>
                </a:solidFill>
                <a:latin typeface="Calibri"/>
                <a:ea typeface="Calibri"/>
                <a:cs typeface="Calibri"/>
                <a:sym typeface="Calibri"/>
              </a:rPr>
            </a:br>
            <a:r>
              <a:rPr lang="en-GB" sz="1800" b="0" i="0" u="none" strike="noStrike" cap="none">
                <a:solidFill>
                  <a:srgbClr val="000000"/>
                </a:solidFill>
                <a:latin typeface="Calibri"/>
                <a:ea typeface="Calibri"/>
                <a:cs typeface="Calibri"/>
                <a:sym typeface="Calibri"/>
              </a:rPr>
              <a:t>use and </a:t>
            </a:r>
            <a:br>
              <a:rPr lang="en-GB" sz="1800" b="0" i="0" u="none" strike="noStrike" cap="none">
                <a:solidFill>
                  <a:srgbClr val="000000"/>
                </a:solidFill>
                <a:latin typeface="Calibri"/>
                <a:ea typeface="Calibri"/>
                <a:cs typeface="Calibri"/>
                <a:sym typeface="Calibri"/>
              </a:rPr>
            </a:br>
            <a:r>
              <a:rPr lang="en-GB" sz="1800">
                <a:solidFill>
                  <a:srgbClr val="000000"/>
                </a:solidFill>
              </a:rPr>
              <a:t>a</a:t>
            </a:r>
            <a:r>
              <a:rPr lang="en-GB" sz="1800" b="0" i="0" u="none" strike="noStrike" cap="none">
                <a:solidFill>
                  <a:srgbClr val="000000"/>
                </a:solidFill>
                <a:latin typeface="Calibri"/>
                <a:ea typeface="Calibri"/>
                <a:cs typeface="Calibri"/>
                <a:sym typeface="Calibri"/>
              </a:rPr>
              <a:t>dapt</a:t>
            </a:r>
            <a:r>
              <a:rPr lang="en-GB" sz="1800">
                <a:solidFill>
                  <a:srgbClr val="000000"/>
                </a:solidFill>
              </a:rPr>
              <a:t>ation at UCT</a:t>
            </a:r>
            <a:endParaRPr sz="1800" b="0" i="0" u="none" strike="noStrike" cap="none">
              <a:solidFill>
                <a:srgbClr val="000000"/>
              </a:solidFill>
              <a:latin typeface="Calibri"/>
              <a:ea typeface="Calibri"/>
              <a:cs typeface="Calibri"/>
              <a:sym typeface="Calibri"/>
            </a:endParaRPr>
          </a:p>
        </p:txBody>
      </p:sp>
      <p:pic>
        <p:nvPicPr>
          <p:cNvPr id="459" name="Google Shape;459;p68"/>
          <p:cNvPicPr preferRelativeResize="0"/>
          <p:nvPr/>
        </p:nvPicPr>
        <p:blipFill rotWithShape="1">
          <a:blip r:embed="rId3">
            <a:alphaModFix/>
          </a:blip>
          <a:srcRect/>
          <a:stretch/>
        </p:blipFill>
        <p:spPr>
          <a:xfrm>
            <a:off x="189851" y="2518862"/>
            <a:ext cx="6143686" cy="2559093"/>
          </a:xfrm>
          <a:prstGeom prst="rect">
            <a:avLst/>
          </a:prstGeom>
          <a:noFill/>
          <a:ln w="9525" cap="flat" cmpd="sng">
            <a:solidFill>
              <a:schemeClr val="dk1"/>
            </a:solidFill>
            <a:prstDash val="solid"/>
            <a:round/>
            <a:headEnd type="none" w="sm" len="sm"/>
            <a:tailEnd type="none" w="sm" len="sm"/>
          </a:ln>
        </p:spPr>
      </p:pic>
      <p:sp>
        <p:nvSpPr>
          <p:cNvPr id="460" name="Google Shape;460;p68"/>
          <p:cNvSpPr/>
          <p:nvPr/>
        </p:nvSpPr>
        <p:spPr>
          <a:xfrm>
            <a:off x="-2089" y="4568875"/>
            <a:ext cx="7356300" cy="878681"/>
          </a:xfrm>
          <a:prstGeom prst="ellipse">
            <a:avLst/>
          </a:prstGeom>
          <a:no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pic>
        <p:nvPicPr>
          <p:cNvPr id="461" name="Google Shape;461;p68"/>
          <p:cNvPicPr preferRelativeResize="0"/>
          <p:nvPr/>
        </p:nvPicPr>
        <p:blipFill rotWithShape="1">
          <a:blip r:embed="rId4">
            <a:alphaModFix/>
          </a:blip>
          <a:srcRect/>
          <a:stretch/>
        </p:blipFill>
        <p:spPr>
          <a:xfrm>
            <a:off x="3676061" y="318589"/>
            <a:ext cx="5357814" cy="2200273"/>
          </a:xfrm>
          <a:prstGeom prst="rect">
            <a:avLst/>
          </a:prstGeom>
          <a:noFill/>
          <a:ln w="9525" cap="flat" cmpd="sng">
            <a:solidFill>
              <a:schemeClr val="dk1"/>
            </a:solidFill>
            <a:prstDash val="solid"/>
            <a:round/>
            <a:headEnd type="none" w="sm" len="sm"/>
            <a:tailEnd type="none" w="sm" len="sm"/>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65"/>
        <p:cNvGrpSpPr/>
        <p:nvPr/>
      </p:nvGrpSpPr>
      <p:grpSpPr>
        <a:xfrm>
          <a:off x="0" y="0"/>
          <a:ext cx="0" cy="0"/>
          <a:chOff x="0" y="0"/>
          <a:chExt cx="0" cy="0"/>
        </a:xfrm>
      </p:grpSpPr>
      <p:pic>
        <p:nvPicPr>
          <p:cNvPr id="466" name="Google Shape;466;p69"/>
          <p:cNvPicPr preferRelativeResize="0"/>
          <p:nvPr/>
        </p:nvPicPr>
        <p:blipFill rotWithShape="1">
          <a:blip r:embed="rId3">
            <a:alphaModFix/>
          </a:blip>
          <a:srcRect t="4327" b="15228"/>
          <a:stretch/>
        </p:blipFill>
        <p:spPr>
          <a:xfrm>
            <a:off x="858000" y="0"/>
            <a:ext cx="7427999" cy="4660901"/>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70"/>
        <p:cNvGrpSpPr/>
        <p:nvPr/>
      </p:nvGrpSpPr>
      <p:grpSpPr>
        <a:xfrm>
          <a:off x="0" y="0"/>
          <a:ext cx="0" cy="0"/>
          <a:chOff x="0" y="0"/>
          <a:chExt cx="0" cy="0"/>
        </a:xfrm>
      </p:grpSpPr>
      <p:sp>
        <p:nvSpPr>
          <p:cNvPr id="471" name="Google Shape;471;p70"/>
          <p:cNvSpPr txBox="1"/>
          <p:nvPr/>
        </p:nvSpPr>
        <p:spPr>
          <a:xfrm>
            <a:off x="225600" y="406537"/>
            <a:ext cx="8918400" cy="2732100"/>
          </a:xfrm>
          <a:prstGeom prst="rect">
            <a:avLst/>
          </a:prstGeom>
          <a:noFill/>
          <a:ln>
            <a:noFill/>
          </a:ln>
        </p:spPr>
        <p:txBody>
          <a:bodyPr spcFirstLastPara="1" wrap="square" lIns="91425" tIns="91425" rIns="91425" bIns="91425" anchor="ctr" anchorCtr="0">
            <a:noAutofit/>
          </a:bodyPr>
          <a:lstStyle/>
          <a:p>
            <a:pPr marL="0" marR="0" lvl="0" indent="0" algn="l" rtl="0">
              <a:lnSpc>
                <a:spcPct val="115000"/>
              </a:lnSpc>
              <a:spcBef>
                <a:spcPts val="1800"/>
              </a:spcBef>
              <a:spcAft>
                <a:spcPts val="0"/>
              </a:spcAft>
              <a:buNone/>
            </a:pPr>
            <a:r>
              <a:rPr lang="en-GB" sz="2400" dirty="0">
                <a:solidFill>
                  <a:srgbClr val="FF9900"/>
                </a:solidFill>
                <a:latin typeface="Calibri"/>
                <a:ea typeface="Calibri"/>
                <a:cs typeface="Calibri"/>
                <a:sym typeface="Calibri"/>
              </a:rPr>
              <a:t>Project general objective: </a:t>
            </a:r>
            <a:endParaRPr sz="2400" dirty="0">
              <a:solidFill>
                <a:srgbClr val="FF9900"/>
              </a:solidFill>
              <a:latin typeface="Calibri"/>
              <a:ea typeface="Calibri"/>
              <a:cs typeface="Calibri"/>
              <a:sym typeface="Calibri"/>
            </a:endParaRPr>
          </a:p>
          <a:p>
            <a:pPr marL="457200" marR="0" lvl="0" indent="0" algn="l" rtl="0">
              <a:lnSpc>
                <a:spcPct val="115000"/>
              </a:lnSpc>
              <a:spcBef>
                <a:spcPts val="0"/>
              </a:spcBef>
              <a:spcAft>
                <a:spcPts val="0"/>
              </a:spcAft>
              <a:buNone/>
            </a:pPr>
            <a:r>
              <a:rPr lang="en-GB" sz="1800" dirty="0">
                <a:solidFill>
                  <a:schemeClr val="dk1"/>
                </a:solidFill>
                <a:latin typeface="Calibri"/>
                <a:ea typeface="Calibri"/>
                <a:cs typeface="Calibri"/>
                <a:sym typeface="Calibri"/>
              </a:rPr>
              <a:t> </a:t>
            </a:r>
            <a:endParaRPr sz="1800" dirty="0">
              <a:solidFill>
                <a:schemeClr val="dk1"/>
              </a:solidFill>
              <a:latin typeface="Calibri"/>
              <a:ea typeface="Calibri"/>
              <a:cs typeface="Calibri"/>
              <a:sym typeface="Calibri"/>
            </a:endParaRPr>
          </a:p>
          <a:p>
            <a:pPr marL="457200" marR="0" lvl="0" indent="0" algn="l" rtl="0">
              <a:lnSpc>
                <a:spcPct val="115000"/>
              </a:lnSpc>
              <a:spcBef>
                <a:spcPts val="0"/>
              </a:spcBef>
              <a:spcAft>
                <a:spcPts val="0"/>
              </a:spcAft>
              <a:buNone/>
            </a:pPr>
            <a:endParaRPr lang="en-GB" sz="2100" b="1" dirty="0">
              <a:solidFill>
                <a:schemeClr val="dk1"/>
              </a:solidFill>
              <a:latin typeface="Calibri"/>
              <a:ea typeface="Calibri"/>
              <a:cs typeface="Calibri"/>
              <a:sym typeface="Calibri"/>
            </a:endParaRPr>
          </a:p>
          <a:p>
            <a:pPr marL="457200" marR="0" lvl="0" indent="0" algn="l" rtl="0">
              <a:lnSpc>
                <a:spcPct val="115000"/>
              </a:lnSpc>
              <a:spcBef>
                <a:spcPts val="0"/>
              </a:spcBef>
              <a:spcAft>
                <a:spcPts val="0"/>
              </a:spcAft>
              <a:buNone/>
            </a:pPr>
            <a:endParaRPr lang="en-GB" sz="2100" b="1" dirty="0">
              <a:solidFill>
                <a:schemeClr val="dk1"/>
              </a:solidFill>
              <a:latin typeface="Calibri"/>
              <a:ea typeface="Calibri"/>
              <a:cs typeface="Calibri"/>
              <a:sym typeface="Calibri"/>
            </a:endParaRPr>
          </a:p>
          <a:p>
            <a:pPr marL="457200" marR="0" lvl="0" indent="0" algn="l" rtl="0">
              <a:lnSpc>
                <a:spcPct val="115000"/>
              </a:lnSpc>
              <a:spcBef>
                <a:spcPts val="0"/>
              </a:spcBef>
              <a:spcAft>
                <a:spcPts val="0"/>
              </a:spcAft>
              <a:buNone/>
            </a:pPr>
            <a:endParaRPr lang="en-GB" sz="2100" b="1" dirty="0">
              <a:solidFill>
                <a:schemeClr val="dk1"/>
              </a:solidFill>
              <a:latin typeface="Calibri"/>
              <a:ea typeface="Calibri"/>
              <a:cs typeface="Calibri"/>
              <a:sym typeface="Calibri"/>
            </a:endParaRPr>
          </a:p>
          <a:p>
            <a:pPr marL="457200" marR="0" lvl="0" indent="0" algn="l" rtl="0">
              <a:lnSpc>
                <a:spcPct val="115000"/>
              </a:lnSpc>
              <a:spcBef>
                <a:spcPts val="0"/>
              </a:spcBef>
              <a:spcAft>
                <a:spcPts val="0"/>
              </a:spcAft>
              <a:buNone/>
            </a:pPr>
            <a:r>
              <a:rPr lang="en-GB" sz="2100" b="1" dirty="0">
                <a:solidFill>
                  <a:schemeClr val="dk1"/>
                </a:solidFill>
                <a:latin typeface="Calibri"/>
                <a:ea typeface="Calibri"/>
                <a:cs typeface="Calibri"/>
                <a:sym typeface="Calibri"/>
              </a:rPr>
              <a:t>To contribute to improving inclusion in South African higher education</a:t>
            </a:r>
            <a:endParaRPr sz="2100" b="1" dirty="0">
              <a:solidFill>
                <a:schemeClr val="dk1"/>
              </a:solidFill>
              <a:latin typeface="Calibri"/>
              <a:ea typeface="Calibri"/>
              <a:cs typeface="Calibri"/>
              <a:sym typeface="Calibri"/>
            </a:endParaRPr>
          </a:p>
          <a:p>
            <a:pPr marL="457200" marR="0" lvl="0" indent="0" algn="l" rtl="0">
              <a:lnSpc>
                <a:spcPct val="115000"/>
              </a:lnSpc>
              <a:spcBef>
                <a:spcPts val="0"/>
              </a:spcBef>
              <a:spcAft>
                <a:spcPts val="0"/>
              </a:spcAft>
              <a:buNone/>
            </a:pPr>
            <a:r>
              <a:rPr lang="en-GB" sz="2100" b="1" dirty="0">
                <a:solidFill>
                  <a:schemeClr val="dk1"/>
                </a:solidFill>
                <a:latin typeface="Calibri"/>
                <a:ea typeface="Calibri"/>
                <a:cs typeface="Calibri"/>
                <a:sym typeface="Calibri"/>
              </a:rPr>
              <a:t>by addressing equitable access to appropriate and relevant learning resources.</a:t>
            </a:r>
            <a:endParaRPr sz="2100" b="1" dirty="0">
              <a:solidFill>
                <a:schemeClr val="dk1"/>
              </a:solidFill>
              <a:latin typeface="Calibri"/>
              <a:ea typeface="Calibri"/>
              <a:cs typeface="Calibri"/>
              <a:sym typeface="Calibri"/>
            </a:endParaRPr>
          </a:p>
        </p:txBody>
      </p:sp>
      <p:sp>
        <p:nvSpPr>
          <p:cNvPr id="472" name="Google Shape;472;p70"/>
          <p:cNvSpPr txBox="1"/>
          <p:nvPr/>
        </p:nvSpPr>
        <p:spPr>
          <a:xfrm>
            <a:off x="142950" y="2904066"/>
            <a:ext cx="8112050" cy="2667683"/>
          </a:xfrm>
          <a:prstGeom prst="rect">
            <a:avLst/>
          </a:prstGeom>
          <a:noFill/>
          <a:ln>
            <a:noFill/>
          </a:ln>
        </p:spPr>
        <p:txBody>
          <a:bodyPr spcFirstLastPara="1" wrap="square" lIns="91425" tIns="91425" rIns="91425" bIns="91425" anchor="ctr" anchorCtr="0">
            <a:noAutofit/>
          </a:bodyPr>
          <a:lstStyle/>
          <a:p>
            <a:pPr marL="457200" marR="0" lvl="0" indent="0" algn="l" rtl="0">
              <a:lnSpc>
                <a:spcPct val="115000"/>
              </a:lnSpc>
              <a:spcBef>
                <a:spcPts val="0"/>
              </a:spcBef>
              <a:spcAft>
                <a:spcPts val="0"/>
              </a:spcAft>
              <a:buNone/>
            </a:pPr>
            <a:endParaRPr sz="1800">
              <a:solidFill>
                <a:schemeClr val="dk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02"/>
        <p:cNvGrpSpPr/>
        <p:nvPr/>
      </p:nvGrpSpPr>
      <p:grpSpPr>
        <a:xfrm>
          <a:off x="0" y="0"/>
          <a:ext cx="0" cy="0"/>
          <a:chOff x="0" y="0"/>
          <a:chExt cx="0" cy="0"/>
        </a:xfrm>
      </p:grpSpPr>
      <p:sp>
        <p:nvSpPr>
          <p:cNvPr id="303" name="Google Shape;303;p53"/>
          <p:cNvSpPr/>
          <p:nvPr/>
        </p:nvSpPr>
        <p:spPr>
          <a:xfrm>
            <a:off x="0" y="0"/>
            <a:ext cx="3044400" cy="5143500"/>
          </a:xfrm>
          <a:prstGeom prst="rect">
            <a:avLst/>
          </a:prstGeom>
          <a:solidFill>
            <a:srgbClr val="E69138"/>
          </a:solidFill>
          <a:ln>
            <a:noFill/>
          </a:ln>
          <a:effectLst>
            <a:outerShdw blurRad="57150" dist="19050" dir="5400000" algn="bl" rotWithShape="0">
              <a:srgbClr val="E69138">
                <a:alpha val="50000"/>
              </a:srgbClr>
            </a:outerShdw>
          </a:effectLst>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chemeClr val="lt1"/>
              </a:buClr>
              <a:buSzPts val="1400"/>
              <a:buFont typeface="Calibri"/>
              <a:buNone/>
            </a:pPr>
            <a:endParaRPr sz="1400" b="0" i="0" u="none" strike="noStrike" cap="none">
              <a:solidFill>
                <a:srgbClr val="FFFFFF"/>
              </a:solidFill>
              <a:latin typeface="Calibri"/>
              <a:ea typeface="Calibri"/>
              <a:cs typeface="Calibri"/>
              <a:sym typeface="Calibri"/>
            </a:endParaRPr>
          </a:p>
        </p:txBody>
      </p:sp>
      <p:sp>
        <p:nvSpPr>
          <p:cNvPr id="304" name="Google Shape;304;p53"/>
          <p:cNvSpPr txBox="1">
            <a:spLocks noGrp="1"/>
          </p:cNvSpPr>
          <p:nvPr>
            <p:ph type="title"/>
          </p:nvPr>
        </p:nvSpPr>
        <p:spPr>
          <a:xfrm>
            <a:off x="628650" y="1059366"/>
            <a:ext cx="2174400" cy="32727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rgbClr val="FFFFFF"/>
              </a:buClr>
              <a:buSzPts val="3000"/>
              <a:buFont typeface="Calibri"/>
              <a:buNone/>
            </a:pPr>
            <a:r>
              <a:rPr lang="en-GB" sz="3000" b="0" i="0" u="none" strike="noStrike" cap="none">
                <a:solidFill>
                  <a:srgbClr val="FFFFFF"/>
                </a:solidFill>
                <a:latin typeface="Calibri"/>
                <a:ea typeface="Calibri"/>
                <a:cs typeface="Calibri"/>
                <a:sym typeface="Calibri"/>
              </a:rPr>
              <a:t>Curriculum change in Higher Education in South Africa</a:t>
            </a:r>
            <a:endParaRPr sz="3000" b="0" i="0" u="none" strike="noStrike" cap="none">
              <a:solidFill>
                <a:srgbClr val="FFFFFF"/>
              </a:solidFill>
              <a:latin typeface="Calibri"/>
              <a:ea typeface="Calibri"/>
              <a:cs typeface="Calibri"/>
              <a:sym typeface="Calibri"/>
            </a:endParaRPr>
          </a:p>
        </p:txBody>
      </p:sp>
      <p:sp>
        <p:nvSpPr>
          <p:cNvPr id="305" name="Google Shape;305;p53"/>
          <p:cNvSpPr txBox="1">
            <a:spLocks noGrp="1"/>
          </p:cNvSpPr>
          <p:nvPr>
            <p:ph type="body" idx="1"/>
          </p:nvPr>
        </p:nvSpPr>
        <p:spPr>
          <a:xfrm>
            <a:off x="3285641" y="1059367"/>
            <a:ext cx="2570400" cy="32727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chemeClr val="dk1"/>
              </a:buClr>
              <a:buSzPts val="1500"/>
              <a:buFont typeface="Arial"/>
              <a:buNone/>
            </a:pPr>
            <a:r>
              <a:rPr lang="en-GB" sz="1500" b="0" i="0" u="none" strike="noStrike" cap="none">
                <a:solidFill>
                  <a:schemeClr val="dk1"/>
                </a:solidFill>
                <a:latin typeface="Calibri"/>
                <a:ea typeface="Calibri"/>
                <a:cs typeface="Calibri"/>
                <a:sym typeface="Calibri"/>
              </a:rPr>
              <a:t>What Knowledge? Whose Knowledge?</a:t>
            </a:r>
            <a:endParaRPr/>
          </a:p>
          <a:p>
            <a:pPr marL="0" marR="0" lvl="0" indent="0" algn="l" rtl="0">
              <a:lnSpc>
                <a:spcPct val="90000"/>
              </a:lnSpc>
              <a:spcBef>
                <a:spcPts val="800"/>
              </a:spcBef>
              <a:spcAft>
                <a:spcPts val="0"/>
              </a:spcAft>
              <a:buClr>
                <a:schemeClr val="dk1"/>
              </a:buClr>
              <a:buSzPts val="1500"/>
              <a:buFont typeface="Arial"/>
              <a:buNone/>
            </a:pPr>
            <a:endParaRPr sz="1500" b="0" i="0" u="none" strike="noStrike" cap="none">
              <a:solidFill>
                <a:schemeClr val="dk1"/>
              </a:solidFill>
              <a:latin typeface="Calibri"/>
              <a:ea typeface="Calibri"/>
              <a:cs typeface="Calibri"/>
              <a:sym typeface="Calibri"/>
            </a:endParaRPr>
          </a:p>
          <a:p>
            <a:pPr marL="0" marR="0" lvl="0" indent="0" algn="l" rtl="0">
              <a:lnSpc>
                <a:spcPct val="90000"/>
              </a:lnSpc>
              <a:spcBef>
                <a:spcPts val="800"/>
              </a:spcBef>
              <a:spcAft>
                <a:spcPts val="0"/>
              </a:spcAft>
              <a:buClr>
                <a:schemeClr val="dk1"/>
              </a:buClr>
              <a:buSzPts val="1500"/>
              <a:buFont typeface="Arial"/>
              <a:buNone/>
            </a:pPr>
            <a:r>
              <a:rPr lang="en-GB" sz="1500" b="0" i="0" u="none" strike="noStrike" cap="none">
                <a:solidFill>
                  <a:schemeClr val="dk1"/>
                </a:solidFill>
                <a:latin typeface="Calibri"/>
                <a:ea typeface="Calibri"/>
                <a:cs typeface="Calibri"/>
                <a:sym typeface="Calibri"/>
              </a:rPr>
              <a:t>Representativity</a:t>
            </a:r>
            <a:endParaRPr sz="1500" b="0" i="0" u="none" strike="noStrike" cap="none">
              <a:solidFill>
                <a:schemeClr val="dk1"/>
              </a:solidFill>
              <a:latin typeface="Calibri"/>
              <a:ea typeface="Calibri"/>
              <a:cs typeface="Calibri"/>
              <a:sym typeface="Calibri"/>
            </a:endParaRPr>
          </a:p>
          <a:p>
            <a:pPr marL="0" marR="0" lvl="0" indent="0" algn="l" rtl="0">
              <a:lnSpc>
                <a:spcPct val="90000"/>
              </a:lnSpc>
              <a:spcBef>
                <a:spcPts val="800"/>
              </a:spcBef>
              <a:spcAft>
                <a:spcPts val="0"/>
              </a:spcAft>
              <a:buClr>
                <a:schemeClr val="dk1"/>
              </a:buClr>
              <a:buSzPts val="1500"/>
              <a:buFont typeface="Arial"/>
              <a:buNone/>
            </a:pPr>
            <a:r>
              <a:rPr lang="en-GB" sz="1500" b="0" i="0" u="none" strike="noStrike" cap="none">
                <a:solidFill>
                  <a:schemeClr val="dk1"/>
                </a:solidFill>
                <a:latin typeface="Calibri"/>
                <a:ea typeface="Calibri"/>
                <a:cs typeface="Calibri"/>
                <a:sym typeface="Calibri"/>
              </a:rPr>
              <a:t>Exclusion and inclusion</a:t>
            </a:r>
            <a:endParaRPr/>
          </a:p>
          <a:p>
            <a:pPr marL="0" marR="0" lvl="0" indent="0" algn="l" rtl="0">
              <a:lnSpc>
                <a:spcPct val="90000"/>
              </a:lnSpc>
              <a:spcBef>
                <a:spcPts val="800"/>
              </a:spcBef>
              <a:spcAft>
                <a:spcPts val="0"/>
              </a:spcAft>
              <a:buClr>
                <a:schemeClr val="dk1"/>
              </a:buClr>
              <a:buSzPts val="1500"/>
              <a:buFont typeface="Arial"/>
              <a:buNone/>
            </a:pPr>
            <a:r>
              <a:rPr lang="en-GB" sz="1500" b="0" i="0" u="none" strike="noStrike" cap="none">
                <a:solidFill>
                  <a:schemeClr val="dk1"/>
                </a:solidFill>
                <a:latin typeface="Calibri"/>
                <a:ea typeface="Calibri"/>
                <a:cs typeface="Calibri"/>
                <a:sym typeface="Calibri"/>
              </a:rPr>
              <a:t>Positionality</a:t>
            </a:r>
            <a:endParaRPr/>
          </a:p>
          <a:p>
            <a:pPr marL="0" marR="0" lvl="0" indent="0" algn="l" rtl="0">
              <a:lnSpc>
                <a:spcPct val="90000"/>
              </a:lnSpc>
              <a:spcBef>
                <a:spcPts val="800"/>
              </a:spcBef>
              <a:spcAft>
                <a:spcPts val="0"/>
              </a:spcAft>
              <a:buClr>
                <a:schemeClr val="dk1"/>
              </a:buClr>
              <a:buSzPts val="1500"/>
              <a:buFont typeface="Arial"/>
              <a:buNone/>
            </a:pPr>
            <a:r>
              <a:rPr lang="en-GB" sz="1500" b="0" i="0" u="none" strike="noStrike" cap="none">
                <a:solidFill>
                  <a:schemeClr val="dk1"/>
                </a:solidFill>
                <a:latin typeface="Calibri"/>
                <a:ea typeface="Calibri"/>
                <a:cs typeface="Calibri"/>
                <a:sym typeface="Calibri"/>
              </a:rPr>
              <a:t>Gaps, silences and absences</a:t>
            </a:r>
            <a:endParaRPr/>
          </a:p>
          <a:p>
            <a:pPr marL="0" marR="0" lvl="0" indent="0" algn="l" rtl="0">
              <a:lnSpc>
                <a:spcPct val="90000"/>
              </a:lnSpc>
              <a:spcBef>
                <a:spcPts val="800"/>
              </a:spcBef>
              <a:spcAft>
                <a:spcPts val="0"/>
              </a:spcAft>
              <a:buClr>
                <a:schemeClr val="dk1"/>
              </a:buClr>
              <a:buSzPts val="1500"/>
              <a:buFont typeface="Arial"/>
              <a:buNone/>
            </a:pPr>
            <a:r>
              <a:rPr lang="en-GB" sz="1500" b="0" i="0" u="none" strike="noStrike" cap="none">
                <a:solidFill>
                  <a:schemeClr val="dk1"/>
                </a:solidFill>
                <a:latin typeface="Calibri"/>
                <a:ea typeface="Calibri"/>
                <a:cs typeface="Calibri"/>
                <a:sym typeface="Calibri"/>
              </a:rPr>
              <a:t>Invisibility</a:t>
            </a:r>
            <a:endParaRPr/>
          </a:p>
          <a:p>
            <a:pPr marL="0" marR="0" lvl="0" indent="0" algn="l" rtl="0">
              <a:lnSpc>
                <a:spcPct val="90000"/>
              </a:lnSpc>
              <a:spcBef>
                <a:spcPts val="800"/>
              </a:spcBef>
              <a:spcAft>
                <a:spcPts val="0"/>
              </a:spcAft>
              <a:buClr>
                <a:schemeClr val="dk1"/>
              </a:buClr>
              <a:buSzPts val="1500"/>
              <a:buFont typeface="Arial"/>
              <a:buNone/>
            </a:pPr>
            <a:r>
              <a:rPr lang="en-GB" sz="1500" b="0" i="0" u="none" strike="noStrike" cap="none">
                <a:solidFill>
                  <a:schemeClr val="dk1"/>
                </a:solidFill>
                <a:latin typeface="Calibri"/>
                <a:ea typeface="Calibri"/>
                <a:cs typeface="Calibri"/>
                <a:sym typeface="Calibri"/>
              </a:rPr>
              <a:t>Marginalisation</a:t>
            </a:r>
            <a:endParaRPr sz="1500" b="0" i="0" u="none" strike="noStrike" cap="none">
              <a:solidFill>
                <a:schemeClr val="dk1"/>
              </a:solidFill>
              <a:latin typeface="Calibri"/>
              <a:ea typeface="Calibri"/>
              <a:cs typeface="Calibri"/>
              <a:sym typeface="Calibri"/>
            </a:endParaRPr>
          </a:p>
          <a:p>
            <a:pPr marL="0" marR="0" lvl="0" indent="0" algn="l" rtl="0">
              <a:lnSpc>
                <a:spcPct val="90000"/>
              </a:lnSpc>
              <a:spcBef>
                <a:spcPts val="800"/>
              </a:spcBef>
              <a:spcAft>
                <a:spcPts val="0"/>
              </a:spcAft>
              <a:buClr>
                <a:schemeClr val="dk1"/>
              </a:buClr>
              <a:buSzPts val="1500"/>
              <a:buFont typeface="Arial"/>
              <a:buNone/>
            </a:pPr>
            <a:endParaRPr sz="1500" b="0" i="0" u="none" strike="noStrike" cap="none">
              <a:solidFill>
                <a:schemeClr val="dk1"/>
              </a:solidFill>
              <a:latin typeface="Calibri"/>
              <a:ea typeface="Calibri"/>
              <a:cs typeface="Calibri"/>
              <a:sym typeface="Calibri"/>
            </a:endParaRPr>
          </a:p>
          <a:p>
            <a:pPr marL="0" marR="0" lvl="0" indent="0" algn="l" rtl="0">
              <a:lnSpc>
                <a:spcPct val="90000"/>
              </a:lnSpc>
              <a:spcBef>
                <a:spcPts val="800"/>
              </a:spcBef>
              <a:spcAft>
                <a:spcPts val="0"/>
              </a:spcAft>
              <a:buClr>
                <a:schemeClr val="dk1"/>
              </a:buClr>
              <a:buSzPts val="1500"/>
              <a:buFont typeface="Arial"/>
              <a:buNone/>
            </a:pPr>
            <a:endParaRPr sz="1500" b="0" i="0" u="none" strike="noStrike" cap="none">
              <a:solidFill>
                <a:schemeClr val="dk1"/>
              </a:solidFill>
              <a:latin typeface="Calibri"/>
              <a:ea typeface="Calibri"/>
              <a:cs typeface="Calibri"/>
              <a:sym typeface="Calibri"/>
            </a:endParaRPr>
          </a:p>
        </p:txBody>
      </p:sp>
      <p:cxnSp>
        <p:nvCxnSpPr>
          <p:cNvPr id="306" name="Google Shape;306;p53"/>
          <p:cNvCxnSpPr/>
          <p:nvPr/>
        </p:nvCxnSpPr>
        <p:spPr>
          <a:xfrm>
            <a:off x="6097403" y="1059366"/>
            <a:ext cx="0" cy="2743200"/>
          </a:xfrm>
          <a:prstGeom prst="straightConnector1">
            <a:avLst/>
          </a:prstGeom>
          <a:noFill/>
          <a:ln w="12700" cap="flat" cmpd="sng">
            <a:solidFill>
              <a:srgbClr val="7F7F7F"/>
            </a:solidFill>
            <a:prstDash val="solid"/>
            <a:miter lim="800000"/>
            <a:headEnd type="none" w="sm" len="sm"/>
            <a:tailEnd type="none" w="sm" len="sm"/>
          </a:ln>
        </p:spPr>
      </p:cxnSp>
      <p:sp>
        <p:nvSpPr>
          <p:cNvPr id="307" name="Google Shape;307;p53"/>
          <p:cNvSpPr txBox="1">
            <a:spLocks noGrp="1"/>
          </p:cNvSpPr>
          <p:nvPr>
            <p:ph type="body" idx="2"/>
          </p:nvPr>
        </p:nvSpPr>
        <p:spPr>
          <a:xfrm>
            <a:off x="6338703" y="1059367"/>
            <a:ext cx="2398200" cy="32727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chemeClr val="dk1"/>
              </a:buClr>
              <a:buSzPts val="1500"/>
              <a:buFont typeface="Arial"/>
              <a:buNone/>
            </a:pPr>
            <a:endParaRPr sz="1500" b="0" i="0" u="none" strike="noStrike" cap="none">
              <a:solidFill>
                <a:schemeClr val="dk1"/>
              </a:solidFill>
              <a:latin typeface="Calibri"/>
              <a:ea typeface="Calibri"/>
              <a:cs typeface="Calibri"/>
              <a:sym typeface="Calibri"/>
            </a:endParaRPr>
          </a:p>
          <a:p>
            <a:pPr marL="177800" marR="0" lvl="0" indent="-76200" algn="l" rtl="0">
              <a:lnSpc>
                <a:spcPct val="90000"/>
              </a:lnSpc>
              <a:spcBef>
                <a:spcPts val="800"/>
              </a:spcBef>
              <a:spcAft>
                <a:spcPts val="0"/>
              </a:spcAft>
              <a:buClr>
                <a:schemeClr val="dk1"/>
              </a:buClr>
              <a:buSzPts val="1500"/>
              <a:buFont typeface="Arial"/>
              <a:buNone/>
            </a:pPr>
            <a:endParaRPr sz="1500" b="0" i="0" u="none" strike="noStrike" cap="none">
              <a:solidFill>
                <a:schemeClr val="dk1"/>
              </a:solidFill>
              <a:latin typeface="Calibri"/>
              <a:ea typeface="Calibri"/>
              <a:cs typeface="Calibri"/>
              <a:sym typeface="Calibri"/>
            </a:endParaRPr>
          </a:p>
        </p:txBody>
      </p:sp>
      <p:sp>
        <p:nvSpPr>
          <p:cNvPr id="308" name="Google Shape;308;p53"/>
          <p:cNvSpPr txBox="1"/>
          <p:nvPr/>
        </p:nvSpPr>
        <p:spPr>
          <a:xfrm>
            <a:off x="6645166" y="1489841"/>
            <a:ext cx="1734300" cy="21768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None/>
            </a:pPr>
            <a:r>
              <a:rPr lang="en-GB" sz="1400" b="1">
                <a:solidFill>
                  <a:srgbClr val="000000"/>
                </a:solidFill>
                <a:latin typeface="Calibri"/>
                <a:ea typeface="Calibri"/>
                <a:cs typeface="Calibri"/>
                <a:sym typeface="Calibri"/>
              </a:rPr>
              <a:t>Potential of Open Textbooks</a:t>
            </a:r>
            <a:endParaRPr sz="1100"/>
          </a:p>
          <a:p>
            <a:pPr marL="0" marR="0" lvl="0" indent="88900" algn="l" rtl="0">
              <a:lnSpc>
                <a:spcPct val="90000"/>
              </a:lnSpc>
              <a:spcBef>
                <a:spcPts val="500"/>
              </a:spcBef>
              <a:spcAft>
                <a:spcPts val="0"/>
              </a:spcAft>
              <a:buClr>
                <a:schemeClr val="dk1"/>
              </a:buClr>
              <a:buSzPts val="1400"/>
              <a:buFont typeface="Arial"/>
              <a:buNone/>
            </a:pPr>
            <a:endParaRPr sz="1400" b="1">
              <a:solidFill>
                <a:srgbClr val="000000"/>
              </a:solidFill>
              <a:latin typeface="Calibri"/>
              <a:ea typeface="Calibri"/>
              <a:cs typeface="Calibri"/>
              <a:sym typeface="Calibri"/>
            </a:endParaRPr>
          </a:p>
          <a:p>
            <a:pPr marL="0" marR="0" lvl="0" indent="0" algn="l" rtl="0">
              <a:lnSpc>
                <a:spcPct val="90000"/>
              </a:lnSpc>
              <a:spcBef>
                <a:spcPts val="500"/>
              </a:spcBef>
              <a:spcAft>
                <a:spcPts val="0"/>
              </a:spcAft>
              <a:buNone/>
            </a:pPr>
            <a:r>
              <a:rPr lang="en-GB" sz="1400" b="1">
                <a:solidFill>
                  <a:srgbClr val="000000"/>
                </a:solidFill>
                <a:latin typeface="Calibri"/>
                <a:ea typeface="Calibri"/>
                <a:cs typeface="Calibri"/>
                <a:sym typeface="Calibri"/>
              </a:rPr>
              <a:t># feesmustfall</a:t>
            </a:r>
            <a:endParaRPr sz="1400" b="1">
              <a:solidFill>
                <a:srgbClr val="000000"/>
              </a:solidFill>
              <a:latin typeface="Calibri"/>
              <a:ea typeface="Calibri"/>
              <a:cs typeface="Calibri"/>
              <a:sym typeface="Calibri"/>
            </a:endParaRPr>
          </a:p>
          <a:p>
            <a:pPr marL="0" marR="0" lvl="0" indent="0" algn="l" rtl="0">
              <a:lnSpc>
                <a:spcPct val="90000"/>
              </a:lnSpc>
              <a:spcBef>
                <a:spcPts val="500"/>
              </a:spcBef>
              <a:spcAft>
                <a:spcPts val="0"/>
              </a:spcAft>
              <a:buNone/>
            </a:pPr>
            <a:r>
              <a:rPr lang="en-GB" sz="1400">
                <a:solidFill>
                  <a:srgbClr val="000000"/>
                </a:solidFill>
                <a:latin typeface="Calibri"/>
                <a:ea typeface="Calibri"/>
                <a:cs typeface="Calibri"/>
                <a:sym typeface="Calibri"/>
              </a:rPr>
              <a:t>Economic dimension</a:t>
            </a:r>
            <a:endParaRPr sz="1100"/>
          </a:p>
          <a:p>
            <a:pPr marL="0" marR="0" lvl="0" indent="0" algn="l" rtl="0">
              <a:lnSpc>
                <a:spcPct val="90000"/>
              </a:lnSpc>
              <a:spcBef>
                <a:spcPts val="500"/>
              </a:spcBef>
              <a:spcAft>
                <a:spcPts val="0"/>
              </a:spcAft>
              <a:buNone/>
            </a:pPr>
            <a:r>
              <a:rPr lang="en-GB" sz="1400" b="1">
                <a:solidFill>
                  <a:srgbClr val="000000"/>
                </a:solidFill>
                <a:latin typeface="Calibri"/>
                <a:ea typeface="Calibri"/>
                <a:cs typeface="Calibri"/>
                <a:sym typeface="Calibri"/>
              </a:rPr>
              <a:t># Rhodesmustfall</a:t>
            </a:r>
            <a:endParaRPr sz="1400" b="1">
              <a:solidFill>
                <a:srgbClr val="000000"/>
              </a:solidFill>
              <a:latin typeface="Calibri"/>
              <a:ea typeface="Calibri"/>
              <a:cs typeface="Calibri"/>
              <a:sym typeface="Calibri"/>
            </a:endParaRPr>
          </a:p>
          <a:p>
            <a:pPr marL="0" marR="0" lvl="0" indent="0" algn="l" rtl="0">
              <a:lnSpc>
                <a:spcPct val="90000"/>
              </a:lnSpc>
              <a:spcBef>
                <a:spcPts val="500"/>
              </a:spcBef>
              <a:spcAft>
                <a:spcPts val="0"/>
              </a:spcAft>
              <a:buNone/>
            </a:pPr>
            <a:r>
              <a:rPr lang="en-GB" sz="1400">
                <a:solidFill>
                  <a:srgbClr val="000000"/>
                </a:solidFill>
                <a:latin typeface="Calibri"/>
                <a:ea typeface="Calibri"/>
                <a:cs typeface="Calibri"/>
                <a:sym typeface="Calibri"/>
              </a:rPr>
              <a:t>Cultural dimension</a:t>
            </a:r>
            <a:endParaRPr sz="1100"/>
          </a:p>
          <a:p>
            <a:pPr marL="0" marR="0" lvl="0" indent="0" algn="l" rtl="0">
              <a:lnSpc>
                <a:spcPct val="90000"/>
              </a:lnSpc>
              <a:spcBef>
                <a:spcPts val="500"/>
              </a:spcBef>
              <a:spcAft>
                <a:spcPts val="0"/>
              </a:spcAft>
              <a:buNone/>
            </a:pPr>
            <a:r>
              <a:rPr lang="en-GB" sz="1400">
                <a:solidFill>
                  <a:srgbClr val="000000"/>
                </a:solidFill>
                <a:latin typeface="Calibri"/>
                <a:ea typeface="Calibri"/>
                <a:cs typeface="Calibri"/>
                <a:sym typeface="Calibri"/>
              </a:rPr>
              <a:t>Political dimension</a:t>
            </a:r>
            <a:endParaRPr sz="1100"/>
          </a:p>
          <a:p>
            <a:pPr marL="0" marR="0" lvl="0" indent="0" algn="l" rtl="0">
              <a:spcBef>
                <a:spcPts val="500"/>
              </a:spcBef>
              <a:spcAft>
                <a:spcPts val="0"/>
              </a:spcAft>
              <a:buNone/>
            </a:pPr>
            <a:endParaRPr sz="1400">
              <a:solidFill>
                <a:schemeClr val="dk1"/>
              </a:solidFill>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76"/>
        <p:cNvGrpSpPr/>
        <p:nvPr/>
      </p:nvGrpSpPr>
      <p:grpSpPr>
        <a:xfrm>
          <a:off x="0" y="0"/>
          <a:ext cx="0" cy="0"/>
          <a:chOff x="0" y="0"/>
          <a:chExt cx="0" cy="0"/>
        </a:xfrm>
      </p:grpSpPr>
      <p:sp>
        <p:nvSpPr>
          <p:cNvPr id="477" name="Google Shape;477;p71"/>
          <p:cNvSpPr txBox="1">
            <a:spLocks noGrp="1"/>
          </p:cNvSpPr>
          <p:nvPr>
            <p:ph type="title"/>
          </p:nvPr>
        </p:nvSpPr>
        <p:spPr>
          <a:xfrm>
            <a:off x="628650" y="409471"/>
            <a:ext cx="7886700" cy="1582200"/>
          </a:xfrm>
          <a:prstGeom prst="rect">
            <a:avLst/>
          </a:prstGeom>
          <a:noFill/>
          <a:ln>
            <a:noFill/>
          </a:ln>
        </p:spPr>
        <p:txBody>
          <a:bodyPr spcFirstLastPara="1" wrap="square" lIns="68575" tIns="34275" rIns="68575" bIns="34275" anchor="ctr" anchorCtr="0">
            <a:noAutofit/>
          </a:bodyPr>
          <a:lstStyle/>
          <a:p>
            <a:pPr marL="0" marR="0" lvl="0" indent="0" algn="l" rtl="0">
              <a:lnSpc>
                <a:spcPct val="90000"/>
              </a:lnSpc>
              <a:spcBef>
                <a:spcPts val="0"/>
              </a:spcBef>
              <a:spcAft>
                <a:spcPts val="0"/>
              </a:spcAft>
              <a:buClr>
                <a:schemeClr val="dk1"/>
              </a:buClr>
              <a:buSzPts val="3300"/>
              <a:buFont typeface="Calibri"/>
              <a:buNone/>
            </a:pPr>
            <a:br>
              <a:rPr lang="en-GB" sz="3300" b="0" i="0" u="none" strike="noStrike" cap="none" dirty="0">
                <a:solidFill>
                  <a:schemeClr val="dk1"/>
                </a:solidFill>
                <a:latin typeface="Calibri"/>
                <a:ea typeface="Calibri"/>
                <a:cs typeface="Calibri"/>
                <a:sym typeface="Calibri"/>
              </a:rPr>
            </a:br>
            <a:r>
              <a:rPr lang="en-GB" sz="3300" b="0" i="0" u="none" strike="noStrike" cap="none" dirty="0">
                <a:solidFill>
                  <a:schemeClr val="dk1"/>
                </a:solidFill>
                <a:latin typeface="Calibri"/>
                <a:ea typeface="Calibri"/>
                <a:cs typeface="Calibri"/>
                <a:sym typeface="Calibri"/>
              </a:rPr>
              <a:t>Social Justice (Fraser, 2005) </a:t>
            </a:r>
            <a:br>
              <a:rPr lang="en-GB" sz="3000" b="0" i="0" u="none" strike="noStrike" cap="none" dirty="0">
                <a:solidFill>
                  <a:schemeClr val="dk1"/>
                </a:solidFill>
                <a:latin typeface="Calibri"/>
                <a:ea typeface="Calibri"/>
                <a:cs typeface="Calibri"/>
                <a:sym typeface="Calibri"/>
              </a:rPr>
            </a:br>
            <a:br>
              <a:rPr lang="en-GB" sz="3000" b="0" i="0" u="none" strike="noStrike" cap="none" dirty="0">
                <a:solidFill>
                  <a:schemeClr val="dk1"/>
                </a:solidFill>
                <a:latin typeface="Calibri"/>
                <a:ea typeface="Calibri"/>
                <a:cs typeface="Calibri"/>
                <a:sym typeface="Calibri"/>
              </a:rPr>
            </a:br>
            <a:r>
              <a:rPr lang="en-GB" sz="1800" b="0" i="0" u="none" strike="noStrike" cap="none" dirty="0">
                <a:solidFill>
                  <a:schemeClr val="dk1"/>
                </a:solidFill>
                <a:latin typeface="Calibri"/>
                <a:ea typeface="Calibri"/>
                <a:cs typeface="Calibri"/>
                <a:sym typeface="Calibri"/>
              </a:rPr>
              <a:t>Fraser’s concept of social justice as “parity of participation”</a:t>
            </a:r>
            <a:br>
              <a:rPr lang="en-GB" sz="1800" b="0" i="0" u="none" strike="noStrike" cap="none" dirty="0">
                <a:solidFill>
                  <a:schemeClr val="dk1"/>
                </a:solidFill>
                <a:latin typeface="Calibri"/>
                <a:ea typeface="Calibri"/>
                <a:cs typeface="Calibri"/>
                <a:sym typeface="Calibri"/>
              </a:rPr>
            </a:br>
            <a:br>
              <a:rPr lang="en-GB" sz="1800" b="0" i="0" u="none" strike="noStrike" cap="none" dirty="0">
                <a:solidFill>
                  <a:schemeClr val="dk1"/>
                </a:solidFill>
                <a:latin typeface="Calibri"/>
                <a:ea typeface="Calibri"/>
                <a:cs typeface="Calibri"/>
                <a:sym typeface="Calibri"/>
              </a:rPr>
            </a:br>
            <a:br>
              <a:rPr lang="en-GB" sz="3000" b="0" i="0" u="none" strike="noStrike" cap="none" dirty="0">
                <a:solidFill>
                  <a:schemeClr val="dk1"/>
                </a:solidFill>
                <a:latin typeface="Calibri"/>
                <a:ea typeface="Calibri"/>
                <a:cs typeface="Calibri"/>
                <a:sym typeface="Calibri"/>
              </a:rPr>
            </a:br>
            <a:endParaRPr sz="3000" b="0" i="0" u="none" strike="noStrike" cap="none" dirty="0">
              <a:solidFill>
                <a:schemeClr val="dk1"/>
              </a:solidFill>
              <a:latin typeface="Calibri"/>
              <a:ea typeface="Calibri"/>
              <a:cs typeface="Calibri"/>
              <a:sym typeface="Calibri"/>
            </a:endParaRPr>
          </a:p>
        </p:txBody>
      </p:sp>
      <p:graphicFrame>
        <p:nvGraphicFramePr>
          <p:cNvPr id="478" name="Google Shape;478;p71"/>
          <p:cNvGraphicFramePr/>
          <p:nvPr/>
        </p:nvGraphicFramePr>
        <p:xfrm>
          <a:off x="719554" y="1443711"/>
          <a:ext cx="7704875" cy="3496975"/>
        </p:xfrm>
        <a:graphic>
          <a:graphicData uri="http://schemas.openxmlformats.org/drawingml/2006/table">
            <a:tbl>
              <a:tblPr firstRow="1" bandRow="1">
                <a:noFill/>
                <a:tableStyleId>{6B9ECE59-6AA6-485E-86D1-461CA7B1DA5B}</a:tableStyleId>
              </a:tblPr>
              <a:tblGrid>
                <a:gridCol w="3761525">
                  <a:extLst>
                    <a:ext uri="{9D8B030D-6E8A-4147-A177-3AD203B41FA5}">
                      <a16:colId xmlns:a16="http://schemas.microsoft.com/office/drawing/2014/main" val="20000"/>
                    </a:ext>
                  </a:extLst>
                </a:gridCol>
                <a:gridCol w="3943350">
                  <a:extLst>
                    <a:ext uri="{9D8B030D-6E8A-4147-A177-3AD203B41FA5}">
                      <a16:colId xmlns:a16="http://schemas.microsoft.com/office/drawing/2014/main" val="20001"/>
                    </a:ext>
                  </a:extLst>
                </a:gridCol>
              </a:tblGrid>
              <a:tr h="547975">
                <a:tc>
                  <a:txBody>
                    <a:bodyPr/>
                    <a:lstStyle/>
                    <a:p>
                      <a:pPr marL="0" marR="0" lvl="0" indent="0" algn="l" rtl="0">
                        <a:spcBef>
                          <a:spcPts val="0"/>
                        </a:spcBef>
                        <a:spcAft>
                          <a:spcPts val="0"/>
                        </a:spcAft>
                        <a:buNone/>
                      </a:pPr>
                      <a:r>
                        <a:rPr lang="en-GB" sz="2100" u="none" strike="noStrike" cap="none"/>
                        <a:t>Dimension</a:t>
                      </a:r>
                      <a:endParaRPr sz="1100"/>
                    </a:p>
                  </a:txBody>
                  <a:tcPr marL="68600" marR="68600" marT="34300" marB="34300"/>
                </a:tc>
                <a:tc>
                  <a:txBody>
                    <a:bodyPr/>
                    <a:lstStyle/>
                    <a:p>
                      <a:pPr marL="0" marR="0" lvl="0" indent="0" algn="l" rtl="0">
                        <a:spcBef>
                          <a:spcPts val="0"/>
                        </a:spcBef>
                        <a:spcAft>
                          <a:spcPts val="0"/>
                        </a:spcAft>
                        <a:buNone/>
                      </a:pPr>
                      <a:r>
                        <a:rPr lang="en-GB" sz="2100"/>
                        <a:t>Injustices</a:t>
                      </a:r>
                      <a:endParaRPr sz="1100"/>
                    </a:p>
                  </a:txBody>
                  <a:tcPr marL="68600" marR="68600" marT="34300" marB="34300"/>
                </a:tc>
                <a:extLst>
                  <a:ext uri="{0D108BD9-81ED-4DB2-BD59-A6C34878D82A}">
                    <a16:rowId xmlns:a16="http://schemas.microsoft.com/office/drawing/2014/main" val="10000"/>
                  </a:ext>
                </a:extLst>
              </a:tr>
              <a:tr h="692000">
                <a:tc>
                  <a:txBody>
                    <a:bodyPr/>
                    <a:lstStyle/>
                    <a:p>
                      <a:pPr marL="0" marR="0" lvl="0" indent="0" algn="l" rtl="0">
                        <a:spcBef>
                          <a:spcPts val="0"/>
                        </a:spcBef>
                        <a:spcAft>
                          <a:spcPts val="0"/>
                        </a:spcAft>
                        <a:buNone/>
                      </a:pPr>
                      <a:r>
                        <a:rPr lang="en-GB" sz="1800"/>
                        <a:t>Economic</a:t>
                      </a:r>
                      <a:endParaRPr sz="1100"/>
                    </a:p>
                  </a:txBody>
                  <a:tcPr marL="68600" marR="68600" marT="34300" marB="34300"/>
                </a:tc>
                <a:tc>
                  <a:txBody>
                    <a:bodyPr/>
                    <a:lstStyle/>
                    <a:p>
                      <a:pPr marL="0" marR="0" lvl="0" indent="0" algn="l" rtl="0">
                        <a:spcBef>
                          <a:spcPts val="0"/>
                        </a:spcBef>
                        <a:spcAft>
                          <a:spcPts val="0"/>
                        </a:spcAft>
                        <a:buClr>
                          <a:schemeClr val="dk1"/>
                        </a:buClr>
                        <a:buSzPts val="1800"/>
                        <a:buFont typeface="Calibri"/>
                        <a:buNone/>
                      </a:pPr>
                      <a:r>
                        <a:rPr lang="en-GB" sz="1800"/>
                        <a:t>Maldistribution</a:t>
                      </a:r>
                      <a:endParaRPr sz="1100"/>
                    </a:p>
                    <a:p>
                      <a:pPr marL="0" marR="0" lvl="0" indent="0" algn="l" rtl="0">
                        <a:spcBef>
                          <a:spcPts val="0"/>
                        </a:spcBef>
                        <a:spcAft>
                          <a:spcPts val="0"/>
                        </a:spcAft>
                        <a:buClr>
                          <a:schemeClr val="dk1"/>
                        </a:buClr>
                        <a:buSzPts val="1800"/>
                        <a:buFont typeface="Calibri"/>
                        <a:buNone/>
                      </a:pPr>
                      <a:r>
                        <a:rPr lang="en-GB" sz="1800"/>
                        <a:t>of resources: economic inequality</a:t>
                      </a:r>
                      <a:endParaRPr sz="1100"/>
                    </a:p>
                    <a:p>
                      <a:pPr marL="0" marR="0" lvl="0" indent="0" algn="l" rtl="0">
                        <a:spcBef>
                          <a:spcPts val="0"/>
                        </a:spcBef>
                        <a:spcAft>
                          <a:spcPts val="0"/>
                        </a:spcAft>
                        <a:buNone/>
                      </a:pPr>
                      <a:endParaRPr sz="1800"/>
                    </a:p>
                  </a:txBody>
                  <a:tcPr marL="68600" marR="68600" marT="34300" marB="34300"/>
                </a:tc>
                <a:extLst>
                  <a:ext uri="{0D108BD9-81ED-4DB2-BD59-A6C34878D82A}">
                    <a16:rowId xmlns:a16="http://schemas.microsoft.com/office/drawing/2014/main" val="10001"/>
                  </a:ext>
                </a:extLst>
              </a:tr>
              <a:tr h="692000">
                <a:tc>
                  <a:txBody>
                    <a:bodyPr/>
                    <a:lstStyle/>
                    <a:p>
                      <a:pPr marL="0" marR="0" lvl="0" indent="0" algn="l" rtl="0">
                        <a:spcBef>
                          <a:spcPts val="0"/>
                        </a:spcBef>
                        <a:spcAft>
                          <a:spcPts val="0"/>
                        </a:spcAft>
                        <a:buNone/>
                      </a:pPr>
                      <a:r>
                        <a:rPr lang="en-GB" sz="1800"/>
                        <a:t>Cultural</a:t>
                      </a:r>
                      <a:endParaRPr sz="1100"/>
                    </a:p>
                  </a:txBody>
                  <a:tcPr marL="68600" marR="68600" marT="34300" marB="34300"/>
                </a:tc>
                <a:tc>
                  <a:txBody>
                    <a:bodyPr/>
                    <a:lstStyle/>
                    <a:p>
                      <a:pPr marL="0" marR="0" lvl="0" indent="0" algn="l" rtl="0">
                        <a:spcBef>
                          <a:spcPts val="0"/>
                        </a:spcBef>
                        <a:spcAft>
                          <a:spcPts val="0"/>
                        </a:spcAft>
                        <a:buClr>
                          <a:schemeClr val="dk1"/>
                        </a:buClr>
                        <a:buSzPts val="1800"/>
                        <a:buFont typeface="Calibri"/>
                        <a:buNone/>
                      </a:pPr>
                      <a:r>
                        <a:rPr lang="en-GB" sz="1800"/>
                        <a:t>Misrecognition</a:t>
                      </a:r>
                      <a:endParaRPr sz="1100"/>
                    </a:p>
                    <a:p>
                      <a:pPr marL="0" marR="0" lvl="0" indent="0" algn="l" rtl="0">
                        <a:spcBef>
                          <a:spcPts val="0"/>
                        </a:spcBef>
                        <a:spcAft>
                          <a:spcPts val="0"/>
                        </a:spcAft>
                        <a:buClr>
                          <a:schemeClr val="dk1"/>
                        </a:buClr>
                        <a:buSzPts val="1800"/>
                        <a:buFont typeface="Calibri"/>
                        <a:buNone/>
                      </a:pPr>
                      <a:r>
                        <a:rPr lang="en-GB" sz="1800"/>
                        <a:t>attributes of people &amp; practices accorded less respect, status inequality</a:t>
                      </a:r>
                      <a:endParaRPr sz="1100"/>
                    </a:p>
                    <a:p>
                      <a:pPr marL="0" marR="0" lvl="0" indent="0" algn="l" rtl="0">
                        <a:spcBef>
                          <a:spcPts val="0"/>
                        </a:spcBef>
                        <a:spcAft>
                          <a:spcPts val="0"/>
                        </a:spcAft>
                        <a:buNone/>
                      </a:pPr>
                      <a:endParaRPr sz="1800"/>
                    </a:p>
                  </a:txBody>
                  <a:tcPr marL="68600" marR="68600" marT="34300" marB="34300"/>
                </a:tc>
                <a:extLst>
                  <a:ext uri="{0D108BD9-81ED-4DB2-BD59-A6C34878D82A}">
                    <a16:rowId xmlns:a16="http://schemas.microsoft.com/office/drawing/2014/main" val="10002"/>
                  </a:ext>
                </a:extLst>
              </a:tr>
              <a:tr h="692000">
                <a:tc>
                  <a:txBody>
                    <a:bodyPr/>
                    <a:lstStyle/>
                    <a:p>
                      <a:pPr marL="0" marR="0" lvl="0" indent="0" algn="l" rtl="0">
                        <a:spcBef>
                          <a:spcPts val="0"/>
                        </a:spcBef>
                        <a:spcAft>
                          <a:spcPts val="0"/>
                        </a:spcAft>
                        <a:buNone/>
                      </a:pPr>
                      <a:r>
                        <a:rPr lang="en-GB" sz="1800"/>
                        <a:t>Political</a:t>
                      </a:r>
                      <a:endParaRPr sz="1100"/>
                    </a:p>
                  </a:txBody>
                  <a:tcPr marL="68600" marR="68600" marT="34300" marB="34300"/>
                </a:tc>
                <a:tc>
                  <a:txBody>
                    <a:bodyPr/>
                    <a:lstStyle/>
                    <a:p>
                      <a:pPr marL="0" marR="0" lvl="0" indent="0" algn="l" rtl="0">
                        <a:spcBef>
                          <a:spcPts val="0"/>
                        </a:spcBef>
                        <a:spcAft>
                          <a:spcPts val="0"/>
                        </a:spcAft>
                        <a:buClr>
                          <a:schemeClr val="dk1"/>
                        </a:buClr>
                        <a:buSzPts val="1800"/>
                        <a:buFont typeface="Calibri"/>
                        <a:buNone/>
                      </a:pPr>
                      <a:r>
                        <a:rPr lang="en-GB" sz="1800"/>
                        <a:t>Misrepresentation</a:t>
                      </a:r>
                      <a:endParaRPr sz="1100"/>
                    </a:p>
                    <a:p>
                      <a:pPr marL="0" marR="0" lvl="0" indent="0" algn="l" rtl="0">
                        <a:spcBef>
                          <a:spcPts val="0"/>
                        </a:spcBef>
                        <a:spcAft>
                          <a:spcPts val="0"/>
                        </a:spcAft>
                        <a:buClr>
                          <a:schemeClr val="dk1"/>
                        </a:buClr>
                        <a:buSzPts val="1800"/>
                        <a:buFont typeface="Calibri"/>
                        <a:buNone/>
                      </a:pPr>
                      <a:r>
                        <a:rPr lang="en-GB" sz="1800"/>
                        <a:t>Lacking right to frame discourse</a:t>
                      </a:r>
                      <a:endParaRPr sz="1100"/>
                    </a:p>
                    <a:p>
                      <a:pPr marL="0" marR="0" lvl="0" indent="0" algn="l" rtl="0">
                        <a:spcBef>
                          <a:spcPts val="0"/>
                        </a:spcBef>
                        <a:spcAft>
                          <a:spcPts val="0"/>
                        </a:spcAft>
                        <a:buNone/>
                      </a:pPr>
                      <a:endParaRPr sz="1800"/>
                    </a:p>
                  </a:txBody>
                  <a:tcPr marL="68600" marR="68600" marT="34300" marB="34300"/>
                </a:tc>
                <a:extLst>
                  <a:ext uri="{0D108BD9-81ED-4DB2-BD59-A6C34878D82A}">
                    <a16:rowId xmlns:a16="http://schemas.microsoft.com/office/drawing/2014/main" val="10003"/>
                  </a:ext>
                </a:extLst>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82"/>
        <p:cNvGrpSpPr/>
        <p:nvPr/>
      </p:nvGrpSpPr>
      <p:grpSpPr>
        <a:xfrm>
          <a:off x="0" y="0"/>
          <a:ext cx="0" cy="0"/>
          <a:chOff x="0" y="0"/>
          <a:chExt cx="0" cy="0"/>
        </a:xfrm>
      </p:grpSpPr>
      <p:sp>
        <p:nvSpPr>
          <p:cNvPr id="483" name="Google Shape;483;p72"/>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Autofit/>
          </a:bodyPr>
          <a:lstStyle/>
          <a:p>
            <a:pPr marL="0" marR="0" lvl="0" indent="0" algn="l" rtl="0">
              <a:lnSpc>
                <a:spcPct val="90000"/>
              </a:lnSpc>
              <a:spcBef>
                <a:spcPts val="0"/>
              </a:spcBef>
              <a:spcAft>
                <a:spcPts val="0"/>
              </a:spcAft>
              <a:buClr>
                <a:schemeClr val="dk1"/>
              </a:buClr>
              <a:buSzPts val="3300"/>
              <a:buFont typeface="Calibri"/>
              <a:buNone/>
            </a:pPr>
            <a:r>
              <a:rPr lang="en-GB" sz="3300" b="0" i="0" u="none" strike="noStrike" cap="none">
                <a:solidFill>
                  <a:schemeClr val="dk1"/>
                </a:solidFill>
                <a:latin typeface="Calibri"/>
                <a:ea typeface="Calibri"/>
                <a:cs typeface="Calibri"/>
                <a:sym typeface="Calibri"/>
              </a:rPr>
              <a:t>Intersectionality</a:t>
            </a:r>
            <a:endParaRPr/>
          </a:p>
        </p:txBody>
      </p:sp>
      <p:sp>
        <p:nvSpPr>
          <p:cNvPr id="484" name="Google Shape;484;p72"/>
          <p:cNvSpPr txBox="1">
            <a:spLocks noGrp="1"/>
          </p:cNvSpPr>
          <p:nvPr>
            <p:ph type="body" idx="1"/>
          </p:nvPr>
        </p:nvSpPr>
        <p:spPr>
          <a:xfrm>
            <a:off x="628650" y="1369219"/>
            <a:ext cx="2848200" cy="3263400"/>
          </a:xfrm>
          <a:prstGeom prst="rect">
            <a:avLst/>
          </a:prstGeom>
          <a:noFill/>
          <a:ln>
            <a:noFill/>
          </a:ln>
        </p:spPr>
        <p:txBody>
          <a:bodyPr spcFirstLastPara="1" wrap="square" lIns="68575" tIns="34275" rIns="68575" bIns="34275" anchor="t" anchorCtr="0">
            <a:noAutofit/>
          </a:bodyPr>
          <a:lstStyle/>
          <a:p>
            <a:pPr marL="0" marR="0" lvl="0" indent="0" algn="l" rtl="0">
              <a:lnSpc>
                <a:spcPct val="80000"/>
              </a:lnSpc>
              <a:spcBef>
                <a:spcPts val="0"/>
              </a:spcBef>
              <a:spcAft>
                <a:spcPts val="0"/>
              </a:spcAft>
              <a:buClr>
                <a:schemeClr val="dk1"/>
              </a:buClr>
              <a:buSzPts val="1800"/>
              <a:buFont typeface="Arial"/>
              <a:buNone/>
            </a:pPr>
            <a:r>
              <a:rPr lang="en-GB" sz="1800" b="0" i="0" u="none" strike="noStrike" cap="none">
                <a:solidFill>
                  <a:schemeClr val="dk1"/>
                </a:solidFill>
                <a:latin typeface="Calibri"/>
                <a:ea typeface="Calibri"/>
                <a:cs typeface="Calibri"/>
                <a:sym typeface="Calibri"/>
              </a:rPr>
              <a:t>the interconnected nature of social categorizations such as race, class, and gender as they apply to a given individual or group, regarded as creating overlapping and interdependent systems of discrimination or disadvantage (Crenshaw, 1989)</a:t>
            </a:r>
            <a:endParaRPr/>
          </a:p>
          <a:p>
            <a:pPr marL="0" marR="0" lvl="0" indent="0" algn="l" rtl="0">
              <a:lnSpc>
                <a:spcPct val="80000"/>
              </a:lnSpc>
              <a:spcBef>
                <a:spcPts val="800"/>
              </a:spcBef>
              <a:spcAft>
                <a:spcPts val="0"/>
              </a:spcAft>
              <a:buClr>
                <a:schemeClr val="dk1"/>
              </a:buClr>
              <a:buSzPts val="1500"/>
              <a:buFont typeface="Arial"/>
              <a:buNone/>
            </a:pPr>
            <a:endParaRPr sz="1500" b="0" i="0" u="none" strike="noStrike" cap="none">
              <a:solidFill>
                <a:schemeClr val="dk1"/>
              </a:solidFill>
              <a:latin typeface="Calibri"/>
              <a:ea typeface="Calibri"/>
              <a:cs typeface="Calibri"/>
              <a:sym typeface="Calibri"/>
            </a:endParaRPr>
          </a:p>
          <a:p>
            <a:pPr marL="0" marR="0" lvl="0" indent="0" algn="l" rtl="0">
              <a:lnSpc>
                <a:spcPct val="80000"/>
              </a:lnSpc>
              <a:spcBef>
                <a:spcPts val="800"/>
              </a:spcBef>
              <a:spcAft>
                <a:spcPts val="0"/>
              </a:spcAft>
              <a:buClr>
                <a:schemeClr val="dk1"/>
              </a:buClr>
              <a:buSzPts val="1500"/>
              <a:buFont typeface="Arial"/>
              <a:buNone/>
            </a:pPr>
            <a:br>
              <a:rPr lang="en-GB" sz="1500" b="0" i="0" u="none" strike="noStrike" cap="none">
                <a:solidFill>
                  <a:schemeClr val="dk1"/>
                </a:solidFill>
                <a:latin typeface="Calibri"/>
                <a:ea typeface="Calibri"/>
                <a:cs typeface="Calibri"/>
                <a:sym typeface="Calibri"/>
              </a:rPr>
            </a:br>
            <a:endParaRPr sz="1500" b="0" i="0" u="none" strike="noStrike" cap="none">
              <a:solidFill>
                <a:schemeClr val="dk1"/>
              </a:solidFill>
              <a:latin typeface="Calibri"/>
              <a:ea typeface="Calibri"/>
              <a:cs typeface="Calibri"/>
              <a:sym typeface="Calibri"/>
            </a:endParaRPr>
          </a:p>
        </p:txBody>
      </p:sp>
      <p:pic>
        <p:nvPicPr>
          <p:cNvPr id="485" name="Google Shape;485;p72" descr="https://lh4.googleusercontent.com/Iqbph8mUNedeWs73e9X8XL7nVW8S7CBnC3lIp2OdI05VNRBBIlGUlMka04Z44ajjvOEIaKpn8XSNqi94eRce5ERvyTpMLXRAgWXfiXmcAWMCfAVIY7-ucb4RR3fa36PQksbBoMg8oB8"/>
          <p:cNvPicPr preferRelativeResize="0"/>
          <p:nvPr/>
        </p:nvPicPr>
        <p:blipFill rotWithShape="1">
          <a:blip r:embed="rId3">
            <a:alphaModFix/>
          </a:blip>
          <a:srcRect l="6006" r="11938"/>
          <a:stretch/>
        </p:blipFill>
        <p:spPr>
          <a:xfrm>
            <a:off x="3840480" y="1428211"/>
            <a:ext cx="4674870" cy="3204509"/>
          </a:xfrm>
          <a:prstGeom prst="rect">
            <a:avLst/>
          </a:prstGeom>
          <a:noFill/>
          <a:ln>
            <a:noFill/>
          </a:ln>
        </p:spPr>
      </p:pic>
      <p:sp>
        <p:nvSpPr>
          <p:cNvPr id="486" name="Google Shape;486;p72"/>
          <p:cNvSpPr/>
          <p:nvPr/>
        </p:nvSpPr>
        <p:spPr>
          <a:xfrm>
            <a:off x="3672509" y="4723194"/>
            <a:ext cx="6085200" cy="692400"/>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GB" sz="1400">
                <a:solidFill>
                  <a:srgbClr val="000000"/>
                </a:solidFill>
                <a:latin typeface="Arial"/>
                <a:ea typeface="Arial"/>
                <a:cs typeface="Arial"/>
                <a:sym typeface="Arial"/>
              </a:rPr>
              <a:t>https://iwda.org.au/what-does-intersectional-feminism-actually-mean/</a:t>
            </a:r>
            <a:endParaRPr sz="1400">
              <a:solidFill>
                <a:schemeClr val="dk1"/>
              </a:solidFill>
              <a:latin typeface="Calibri"/>
              <a:ea typeface="Calibri"/>
              <a:cs typeface="Calibri"/>
              <a:sym typeface="Calibri"/>
            </a:endParaRPr>
          </a:p>
          <a:p>
            <a:pPr marL="0" marR="0" lvl="0" indent="0" algn="l" rtl="0">
              <a:spcBef>
                <a:spcPts val="0"/>
              </a:spcBef>
              <a:spcAft>
                <a:spcPts val="0"/>
              </a:spcAft>
              <a:buNone/>
            </a:pPr>
            <a:br>
              <a:rPr lang="en-GB" sz="1400">
                <a:solidFill>
                  <a:schemeClr val="dk1"/>
                </a:solidFill>
                <a:latin typeface="Calibri"/>
                <a:ea typeface="Calibri"/>
                <a:cs typeface="Calibri"/>
                <a:sym typeface="Calibri"/>
              </a:rPr>
            </a:br>
            <a:endParaRPr sz="1400">
              <a:solidFill>
                <a:schemeClr val="dk1"/>
              </a:solidFill>
              <a:latin typeface="Calibri"/>
              <a:ea typeface="Calibri"/>
              <a:cs typeface="Calibri"/>
              <a:sym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90"/>
        <p:cNvGrpSpPr/>
        <p:nvPr/>
      </p:nvGrpSpPr>
      <p:grpSpPr>
        <a:xfrm>
          <a:off x="0" y="0"/>
          <a:ext cx="0" cy="0"/>
          <a:chOff x="0" y="0"/>
          <a:chExt cx="0" cy="0"/>
        </a:xfrm>
      </p:grpSpPr>
      <p:sp>
        <p:nvSpPr>
          <p:cNvPr id="491" name="Google Shape;491;p73"/>
          <p:cNvSpPr txBox="1">
            <a:spLocks noGrp="1"/>
          </p:cNvSpPr>
          <p:nvPr>
            <p:ph type="body" idx="4294967295"/>
          </p:nvPr>
        </p:nvSpPr>
        <p:spPr>
          <a:xfrm>
            <a:off x="717331" y="1582053"/>
            <a:ext cx="7886700" cy="32634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chemeClr val="dk1"/>
              </a:buClr>
              <a:buSzPts val="2100"/>
              <a:buFont typeface="Arial"/>
              <a:buNone/>
            </a:pPr>
            <a:r>
              <a:rPr lang="en-GB" sz="2100" b="0" i="0" u="none" strike="noStrike" cap="none">
                <a:solidFill>
                  <a:schemeClr val="dk1"/>
                </a:solidFill>
                <a:latin typeface="Calibri"/>
                <a:ea typeface="Calibri"/>
                <a:cs typeface="Calibri"/>
                <a:sym typeface="Calibri"/>
              </a:rPr>
              <a:t>An approach that goes beyond numbers that addresses all aspects of  transformation; the economic, the cultural, and political. An approach that holds at its core the agency of the textbook authors and enables /empowers them to realise their projects and concerns. </a:t>
            </a:r>
            <a:endParaRPr sz="2100" b="0" i="0" u="none" strike="noStrike" cap="none">
              <a:solidFill>
                <a:schemeClr val="dk1"/>
              </a:solidFill>
              <a:latin typeface="Calibri"/>
              <a:ea typeface="Calibri"/>
              <a:cs typeface="Calibri"/>
              <a:sym typeface="Calibri"/>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96"/>
        <p:cNvGrpSpPr/>
        <p:nvPr/>
      </p:nvGrpSpPr>
      <p:grpSpPr>
        <a:xfrm>
          <a:off x="0" y="0"/>
          <a:ext cx="0" cy="0"/>
          <a:chOff x="0" y="0"/>
          <a:chExt cx="0" cy="0"/>
        </a:xfrm>
      </p:grpSpPr>
      <p:sp>
        <p:nvSpPr>
          <p:cNvPr id="497" name="Google Shape;497;p74"/>
          <p:cNvSpPr txBox="1">
            <a:spLocks noGrp="1"/>
          </p:cNvSpPr>
          <p:nvPr>
            <p:ph type="title"/>
          </p:nvPr>
        </p:nvSpPr>
        <p:spPr>
          <a:xfrm>
            <a:off x="1485900" y="83227"/>
            <a:ext cx="6172200" cy="651300"/>
          </a:xfrm>
          <a:prstGeom prst="rect">
            <a:avLst/>
          </a:prstGeom>
          <a:noFill/>
          <a:ln>
            <a:noFill/>
          </a:ln>
        </p:spPr>
        <p:txBody>
          <a:bodyPr spcFirstLastPara="1" wrap="square" lIns="68575" tIns="34275" rIns="68575" bIns="34275" anchor="ctr" anchorCtr="0">
            <a:noAutofit/>
          </a:bodyPr>
          <a:lstStyle/>
          <a:p>
            <a:pPr marL="0" marR="0" lvl="0" indent="0" algn="l" rtl="0">
              <a:lnSpc>
                <a:spcPct val="90000"/>
              </a:lnSpc>
              <a:spcBef>
                <a:spcPts val="0"/>
              </a:spcBef>
              <a:spcAft>
                <a:spcPts val="0"/>
              </a:spcAft>
              <a:buClr>
                <a:schemeClr val="dk1"/>
              </a:buClr>
              <a:buSzPts val="3300"/>
              <a:buFont typeface="Calibri"/>
              <a:buNone/>
            </a:pPr>
            <a:r>
              <a:rPr lang="en-GB" sz="3300" b="0" i="0" u="none" strike="noStrike" cap="none">
                <a:solidFill>
                  <a:schemeClr val="dk1"/>
                </a:solidFill>
                <a:latin typeface="Calibri"/>
                <a:ea typeface="Calibri"/>
                <a:cs typeface="Calibri"/>
                <a:sym typeface="Calibri"/>
              </a:rPr>
              <a:t>References</a:t>
            </a:r>
            <a:endParaRPr/>
          </a:p>
        </p:txBody>
      </p:sp>
      <p:sp>
        <p:nvSpPr>
          <p:cNvPr id="498" name="Google Shape;498;p74"/>
          <p:cNvSpPr txBox="1">
            <a:spLocks noGrp="1"/>
          </p:cNvSpPr>
          <p:nvPr>
            <p:ph type="body" idx="1"/>
          </p:nvPr>
        </p:nvSpPr>
        <p:spPr>
          <a:xfrm>
            <a:off x="1257300" y="857250"/>
            <a:ext cx="6629400" cy="3788700"/>
          </a:xfrm>
          <a:prstGeom prst="rect">
            <a:avLst/>
          </a:prstGeom>
          <a:noFill/>
          <a:ln>
            <a:noFill/>
          </a:ln>
        </p:spPr>
        <p:txBody>
          <a:bodyPr spcFirstLastPara="1" wrap="square" lIns="68575" tIns="34275" rIns="68575" bIns="34275" anchor="t" anchorCtr="0">
            <a:noAutofit/>
          </a:bodyPr>
          <a:lstStyle/>
          <a:p>
            <a:pPr marL="203200" marR="0" lvl="0" indent="-209550" algn="l" rtl="0">
              <a:lnSpc>
                <a:spcPct val="90000"/>
              </a:lnSpc>
              <a:spcBef>
                <a:spcPts val="0"/>
              </a:spcBef>
              <a:spcAft>
                <a:spcPts val="0"/>
              </a:spcAft>
              <a:buClr>
                <a:schemeClr val="dk1"/>
              </a:buClr>
              <a:buSzPts val="1100"/>
              <a:buFont typeface="Arial"/>
              <a:buChar char="•"/>
            </a:pPr>
            <a:r>
              <a:rPr lang="en-GB" sz="1100" b="0" i="0" u="none" strike="noStrike" cap="none" dirty="0">
                <a:solidFill>
                  <a:schemeClr val="dk1"/>
                </a:solidFill>
                <a:latin typeface="Calibri"/>
                <a:ea typeface="Calibri"/>
                <a:cs typeface="Calibri"/>
                <a:sym typeface="Calibri"/>
              </a:rPr>
              <a:t>Archer, M. S. (2003). </a:t>
            </a:r>
            <a:r>
              <a:rPr lang="en-GB" sz="1100" b="0" i="1" u="none" strike="noStrike" cap="none" dirty="0">
                <a:solidFill>
                  <a:schemeClr val="dk1"/>
                </a:solidFill>
                <a:latin typeface="Calibri"/>
                <a:ea typeface="Calibri"/>
                <a:cs typeface="Calibri"/>
                <a:sym typeface="Calibri"/>
              </a:rPr>
              <a:t>Structure, agency and the internal conversation</a:t>
            </a:r>
            <a:r>
              <a:rPr lang="en-GB" sz="1100" b="0" i="0" u="none" strike="noStrike" cap="none" dirty="0">
                <a:solidFill>
                  <a:schemeClr val="dk1"/>
                </a:solidFill>
                <a:latin typeface="Calibri"/>
                <a:ea typeface="Calibri"/>
                <a:cs typeface="Calibri"/>
                <a:sym typeface="Calibri"/>
              </a:rPr>
              <a:t>. Cambridge: Cambridge University Press.</a:t>
            </a:r>
            <a:endParaRPr dirty="0"/>
          </a:p>
          <a:p>
            <a:pPr marL="203200" marR="0" lvl="0" indent="-209550" algn="l" rtl="0">
              <a:lnSpc>
                <a:spcPct val="90000"/>
              </a:lnSpc>
              <a:spcBef>
                <a:spcPts val="0"/>
              </a:spcBef>
              <a:spcAft>
                <a:spcPts val="0"/>
              </a:spcAft>
              <a:buClr>
                <a:schemeClr val="dk1"/>
              </a:buClr>
              <a:buSzPts val="1100"/>
              <a:buFont typeface="Arial"/>
              <a:buChar char="•"/>
            </a:pPr>
            <a:r>
              <a:rPr lang="en-GB" sz="1100" b="0" i="0" u="none" strike="noStrike" cap="none" dirty="0">
                <a:solidFill>
                  <a:schemeClr val="dk1"/>
                </a:solidFill>
                <a:latin typeface="Calibri"/>
                <a:ea typeface="Calibri"/>
                <a:cs typeface="Calibri"/>
                <a:sym typeface="Calibri"/>
              </a:rPr>
              <a:t>Cox, G, Trotter, H, Hodgkinson-Williams, C, </a:t>
            </a:r>
            <a:r>
              <a:rPr lang="en-GB" sz="1100" b="0" i="0" u="none" strike="noStrike" cap="none" dirty="0" err="1">
                <a:solidFill>
                  <a:schemeClr val="dk1"/>
                </a:solidFill>
                <a:latin typeface="Calibri"/>
                <a:ea typeface="Calibri"/>
                <a:cs typeface="Calibri"/>
                <a:sym typeface="Calibri"/>
              </a:rPr>
              <a:t>Arinto</a:t>
            </a:r>
            <a:r>
              <a:rPr lang="en-GB" sz="1100" b="0" i="0" u="none" strike="noStrike" cap="none" dirty="0">
                <a:solidFill>
                  <a:schemeClr val="dk1"/>
                </a:solidFill>
                <a:latin typeface="Calibri"/>
                <a:ea typeface="Calibri"/>
                <a:cs typeface="Calibri"/>
                <a:sym typeface="Calibri"/>
              </a:rPr>
              <a:t>, P, Cartmill, T and King, T. (2018) Surfacing agency and power: A social realist perspective on select findings from the ROER4D projects. OER18, April London, </a:t>
            </a:r>
            <a:r>
              <a:rPr lang="en-GB" sz="1100" b="0" i="0" u="none" strike="noStrike" cap="none" dirty="0" err="1">
                <a:solidFill>
                  <a:schemeClr val="dk1"/>
                </a:solidFill>
                <a:latin typeface="Calibri"/>
                <a:ea typeface="Calibri"/>
                <a:cs typeface="Calibri"/>
                <a:sym typeface="Calibri"/>
              </a:rPr>
              <a:t>Englan</a:t>
            </a:r>
            <a:endParaRPr sz="1100" dirty="0"/>
          </a:p>
          <a:p>
            <a:pPr marL="203200" marR="0" lvl="0" indent="-209550" algn="l" rtl="0">
              <a:lnSpc>
                <a:spcPct val="90000"/>
              </a:lnSpc>
              <a:spcBef>
                <a:spcPts val="0"/>
              </a:spcBef>
              <a:spcAft>
                <a:spcPts val="0"/>
              </a:spcAft>
              <a:buClr>
                <a:schemeClr val="dk1"/>
              </a:buClr>
              <a:buSzPts val="1100"/>
              <a:buFont typeface="Arial"/>
              <a:buChar char="•"/>
            </a:pPr>
            <a:r>
              <a:rPr lang="en-GB" sz="1100" b="0" i="0" u="none" strike="noStrike" cap="none" dirty="0">
                <a:solidFill>
                  <a:schemeClr val="dk1"/>
                </a:solidFill>
                <a:latin typeface="Calibri"/>
                <a:ea typeface="Calibri"/>
                <a:cs typeface="Calibri"/>
                <a:sym typeface="Calibri"/>
              </a:rPr>
              <a:t>Crenshaw, K. (1989). </a:t>
            </a:r>
            <a:r>
              <a:rPr lang="en-GB" sz="1100" b="0" i="0" u="none" strike="noStrike" cap="none" dirty="0" err="1">
                <a:solidFill>
                  <a:schemeClr val="dk1"/>
                </a:solidFill>
                <a:latin typeface="Calibri"/>
                <a:ea typeface="Calibri"/>
                <a:cs typeface="Calibri"/>
                <a:sym typeface="Calibri"/>
              </a:rPr>
              <a:t>Demarginalising</a:t>
            </a:r>
            <a:r>
              <a:rPr lang="en-GB" sz="1100" b="0" i="0" u="none" strike="noStrike" cap="none" dirty="0">
                <a:solidFill>
                  <a:schemeClr val="dk1"/>
                </a:solidFill>
                <a:latin typeface="Calibri"/>
                <a:ea typeface="Calibri"/>
                <a:cs typeface="Calibri"/>
                <a:sym typeface="Calibri"/>
              </a:rPr>
              <a:t> the intersection between race and sex: A black feminist critique of antidiscrimination doctrine, feminist theory and antiracist politics. Retrieved from </a:t>
            </a:r>
            <a:r>
              <a:rPr lang="en-GB" sz="1100" b="0" i="0" u="sng" strike="noStrike" cap="none" dirty="0">
                <a:solidFill>
                  <a:schemeClr val="hlink"/>
                </a:solidFill>
                <a:latin typeface="Calibri"/>
                <a:ea typeface="Calibri"/>
                <a:cs typeface="Calibri"/>
                <a:sym typeface="Calibri"/>
                <a:hlinkClick r:id="rId3"/>
              </a:rPr>
              <a:t>https://philpapers.org/archive/CREDTI.pdf</a:t>
            </a:r>
            <a:endParaRPr lang="en-GB" sz="1100" b="0" i="0" u="sng" strike="noStrike" cap="none" dirty="0">
              <a:solidFill>
                <a:schemeClr val="hlink"/>
              </a:solidFill>
              <a:latin typeface="Calibri"/>
              <a:ea typeface="Calibri"/>
              <a:cs typeface="Calibri"/>
              <a:sym typeface="Calibri"/>
            </a:endParaRPr>
          </a:p>
          <a:p>
            <a:pPr marL="203200" marR="0" lvl="0" indent="-209550" algn="l" rtl="0">
              <a:lnSpc>
                <a:spcPct val="90000"/>
              </a:lnSpc>
              <a:spcBef>
                <a:spcPts val="0"/>
              </a:spcBef>
              <a:spcAft>
                <a:spcPts val="0"/>
              </a:spcAft>
              <a:buClr>
                <a:schemeClr val="dk1"/>
              </a:buClr>
              <a:buSzPts val="1100"/>
              <a:buFont typeface="Arial"/>
              <a:buChar char="•"/>
            </a:pPr>
            <a:r>
              <a:rPr lang="en-GB" sz="1100" b="0" i="0" u="none" strike="noStrike" cap="none" dirty="0">
                <a:solidFill>
                  <a:srgbClr val="000000"/>
                </a:solidFill>
                <a:latin typeface="Palatino Linotype"/>
                <a:ea typeface="Palatino Linotype"/>
                <a:cs typeface="Palatino Linotype"/>
                <a:sym typeface="Palatino Linotype"/>
              </a:rPr>
              <a:t>Czerniewicz, L (2018). Open Textbooks presentation to Universities South Africa. Slides on request.</a:t>
            </a:r>
          </a:p>
          <a:p>
            <a:pPr marL="203200" marR="0" lvl="0" indent="-209550" algn="l" rtl="0">
              <a:lnSpc>
                <a:spcPct val="90000"/>
              </a:lnSpc>
              <a:spcBef>
                <a:spcPts val="0"/>
              </a:spcBef>
              <a:spcAft>
                <a:spcPts val="0"/>
              </a:spcAft>
              <a:buClr>
                <a:schemeClr val="dk1"/>
              </a:buClr>
              <a:buSzPts val="1100"/>
              <a:buFont typeface="Arial"/>
              <a:buChar char="•"/>
            </a:pPr>
            <a:r>
              <a:rPr lang="en-GB" sz="1100" b="0" i="0" u="none" strike="noStrike" cap="none" dirty="0">
                <a:solidFill>
                  <a:srgbClr val="000000"/>
                </a:solidFill>
                <a:latin typeface="Palatino Linotype"/>
                <a:ea typeface="Palatino Linotype"/>
                <a:cs typeface="Palatino Linotype"/>
                <a:sym typeface="Palatino Linotype"/>
              </a:rPr>
              <a:t>Fraser, N. (2005). Reframing justice in a globalizing world. </a:t>
            </a:r>
            <a:r>
              <a:rPr lang="en-GB" sz="1100" b="0" i="1" u="none" strike="noStrike" cap="none" dirty="0">
                <a:solidFill>
                  <a:srgbClr val="000000"/>
                </a:solidFill>
                <a:latin typeface="Palatino Linotype"/>
                <a:ea typeface="Palatino Linotype"/>
                <a:cs typeface="Palatino Linotype"/>
                <a:sym typeface="Palatino Linotype"/>
              </a:rPr>
              <a:t>New Left Review, 36</a:t>
            </a:r>
            <a:r>
              <a:rPr lang="en-GB" sz="1100" b="0" i="0" u="none" strike="noStrike" cap="none" dirty="0">
                <a:solidFill>
                  <a:srgbClr val="000000"/>
                </a:solidFill>
                <a:latin typeface="Palatino Linotype"/>
                <a:ea typeface="Palatino Linotype"/>
                <a:cs typeface="Palatino Linotype"/>
                <a:sym typeface="Palatino Linotype"/>
              </a:rPr>
              <a:t>, 69–88. Retrieved from </a:t>
            </a:r>
            <a:r>
              <a:rPr lang="en-GB" sz="1100" b="0" i="0" u="sng" strike="noStrike" cap="none" dirty="0">
                <a:solidFill>
                  <a:schemeClr val="hlink"/>
                </a:solidFill>
                <a:latin typeface="Palatino Linotype"/>
                <a:ea typeface="Palatino Linotype"/>
                <a:cs typeface="Palatino Linotype"/>
                <a:sym typeface="Palatino Linotype"/>
                <a:hlinkClick r:id="rId4"/>
              </a:rPr>
              <a:t>https://newleftreview.org/II/36/nancy-fraser-reframing-justice-in-a-globalizing-world</a:t>
            </a:r>
            <a:endParaRPr sz="1100" dirty="0"/>
          </a:p>
          <a:p>
            <a:pPr marL="203200" marR="0" lvl="0" indent="-209550" algn="l" rtl="0">
              <a:lnSpc>
                <a:spcPct val="90000"/>
              </a:lnSpc>
              <a:spcBef>
                <a:spcPts val="0"/>
              </a:spcBef>
              <a:spcAft>
                <a:spcPts val="0"/>
              </a:spcAft>
              <a:buClr>
                <a:schemeClr val="dk1"/>
              </a:buClr>
              <a:buSzPts val="1100"/>
              <a:buFont typeface="Arial"/>
              <a:buChar char="•"/>
            </a:pPr>
            <a:r>
              <a:rPr lang="en-GB" sz="1100" b="0" i="0" u="none" strike="noStrike" cap="none" dirty="0">
                <a:solidFill>
                  <a:schemeClr val="dk1"/>
                </a:solidFill>
                <a:latin typeface="Calibri"/>
                <a:ea typeface="Calibri"/>
                <a:cs typeface="Calibri"/>
                <a:sym typeface="Calibri"/>
              </a:rPr>
              <a:t>Hodgkinson-Williams, C., </a:t>
            </a:r>
            <a:r>
              <a:rPr lang="en-GB" sz="1100" b="0" i="0" u="none" strike="noStrike" cap="none" dirty="0" err="1">
                <a:solidFill>
                  <a:schemeClr val="dk1"/>
                </a:solidFill>
                <a:latin typeface="Calibri"/>
                <a:ea typeface="Calibri"/>
                <a:cs typeface="Calibri"/>
                <a:sym typeface="Calibri"/>
              </a:rPr>
              <a:t>Arinto</a:t>
            </a:r>
            <a:r>
              <a:rPr lang="en-GB" sz="1100" b="0" i="0" u="none" strike="noStrike" cap="none" dirty="0">
                <a:solidFill>
                  <a:schemeClr val="dk1"/>
                </a:solidFill>
                <a:latin typeface="Calibri"/>
                <a:ea typeface="Calibri"/>
                <a:cs typeface="Calibri"/>
                <a:sym typeface="Calibri"/>
              </a:rPr>
              <a:t>, P. B., Cartmill, T. &amp; King, T. (2017). Factors influencing Open Educational Practices and OER in the Global South: Meta-synthesis of the ROER4D project. In C. Hodgkinson-Williams &amp; P. B. </a:t>
            </a:r>
            <a:r>
              <a:rPr lang="en-GB" sz="1100" b="0" i="0" u="none" strike="noStrike" cap="none" dirty="0" err="1">
                <a:solidFill>
                  <a:schemeClr val="dk1"/>
                </a:solidFill>
                <a:latin typeface="Calibri"/>
                <a:ea typeface="Calibri"/>
                <a:cs typeface="Calibri"/>
                <a:sym typeface="Calibri"/>
              </a:rPr>
              <a:t>Arinto</a:t>
            </a:r>
            <a:r>
              <a:rPr lang="en-GB" sz="1100" b="0" i="0" u="none" strike="noStrike" cap="none" dirty="0">
                <a:solidFill>
                  <a:schemeClr val="dk1"/>
                </a:solidFill>
                <a:latin typeface="Calibri"/>
                <a:ea typeface="Calibri"/>
                <a:cs typeface="Calibri"/>
                <a:sym typeface="Calibri"/>
              </a:rPr>
              <a:t> (Eds.), </a:t>
            </a:r>
            <a:r>
              <a:rPr lang="en-GB" sz="1100" b="0" i="1" u="none" strike="noStrike" cap="none" dirty="0">
                <a:solidFill>
                  <a:schemeClr val="dk1"/>
                </a:solidFill>
                <a:latin typeface="Calibri"/>
                <a:ea typeface="Calibri"/>
                <a:cs typeface="Calibri"/>
                <a:sym typeface="Calibri"/>
              </a:rPr>
              <a:t>Adoption and impact of OER in the Global South (pp. 27–67)</a:t>
            </a:r>
            <a:r>
              <a:rPr lang="en-GB" sz="1100" b="0" i="0" u="none" strike="noStrike" cap="none" dirty="0">
                <a:solidFill>
                  <a:schemeClr val="dk1"/>
                </a:solidFill>
                <a:latin typeface="Calibri"/>
                <a:ea typeface="Calibri"/>
                <a:cs typeface="Calibri"/>
                <a:sym typeface="Calibri"/>
              </a:rPr>
              <a:t>. Retrieved from </a:t>
            </a:r>
            <a:r>
              <a:rPr lang="en-GB" sz="1100" b="0" i="0" u="sng" strike="noStrike" cap="none" dirty="0">
                <a:solidFill>
                  <a:schemeClr val="hlink"/>
                </a:solidFill>
                <a:latin typeface="Calibri"/>
                <a:ea typeface="Calibri"/>
                <a:cs typeface="Calibri"/>
                <a:sym typeface="Calibri"/>
                <a:hlinkClick r:id="rId5"/>
              </a:rPr>
              <a:t>https://doi.org/10.5281/zenodo.1037088</a:t>
            </a:r>
            <a:endParaRPr sz="1100" dirty="0"/>
          </a:p>
          <a:p>
            <a:pPr marL="203200" marR="0" lvl="0" indent="-209550" algn="l" rtl="0">
              <a:lnSpc>
                <a:spcPct val="90000"/>
              </a:lnSpc>
              <a:spcBef>
                <a:spcPts val="0"/>
              </a:spcBef>
              <a:spcAft>
                <a:spcPts val="0"/>
              </a:spcAft>
              <a:buClr>
                <a:schemeClr val="dk1"/>
              </a:buClr>
              <a:buSzPts val="1100"/>
              <a:buFont typeface="Arial"/>
              <a:buChar char="•"/>
            </a:pPr>
            <a:r>
              <a:rPr lang="en-GB" sz="1100" b="0" i="0" u="none" strike="noStrike" cap="none" dirty="0">
                <a:solidFill>
                  <a:schemeClr val="dk1"/>
                </a:solidFill>
                <a:latin typeface="Calibri"/>
                <a:ea typeface="Calibri"/>
                <a:cs typeface="Calibri"/>
                <a:sym typeface="Calibri"/>
              </a:rPr>
              <a:t>Hodgkinson-Williams, C.A. &amp; Trotter, H. (forthcoming). A social justice framework for understanding open educational resources and practices in the Global South, </a:t>
            </a:r>
            <a:r>
              <a:rPr lang="en-GB" sz="1100" b="0" i="1" u="none" strike="noStrike" cap="none" dirty="0">
                <a:solidFill>
                  <a:schemeClr val="dk1"/>
                </a:solidFill>
                <a:latin typeface="Calibri"/>
                <a:ea typeface="Calibri"/>
                <a:cs typeface="Calibri"/>
                <a:sym typeface="Calibri"/>
              </a:rPr>
              <a:t>Journal of Learning for Development.</a:t>
            </a:r>
            <a:endParaRPr sz="1100" dirty="0"/>
          </a:p>
          <a:p>
            <a:pPr marL="203200" marR="0" lvl="0" indent="-209550" algn="l" rtl="0">
              <a:lnSpc>
                <a:spcPct val="90000"/>
              </a:lnSpc>
              <a:spcBef>
                <a:spcPts val="0"/>
              </a:spcBef>
              <a:spcAft>
                <a:spcPts val="0"/>
              </a:spcAft>
              <a:buClr>
                <a:schemeClr val="dk1"/>
              </a:buClr>
              <a:buSzPts val="1100"/>
              <a:buFont typeface="Arial"/>
              <a:buChar char="•"/>
            </a:pPr>
            <a:r>
              <a:rPr lang="en-GB" sz="1100" b="0" i="0" u="none" strike="noStrike" cap="none" dirty="0">
                <a:solidFill>
                  <a:schemeClr val="dk1"/>
                </a:solidFill>
                <a:latin typeface="Calibri"/>
                <a:ea typeface="Calibri"/>
                <a:cs typeface="Calibri"/>
                <a:sym typeface="Calibri"/>
              </a:rPr>
              <a:t>Walji, S. &amp; Hodgkinson-Williams, C. (2017). Understanding the nature of OEP for OER adoption in Global South contexts: Emerging lessons from the ROER4D project. </a:t>
            </a:r>
            <a:r>
              <a:rPr lang="en-GB" sz="1100" b="0" i="1" u="none" strike="noStrike" cap="none" dirty="0">
                <a:solidFill>
                  <a:schemeClr val="dk1"/>
                </a:solidFill>
                <a:latin typeface="Calibri"/>
                <a:ea typeface="Calibri"/>
                <a:cs typeface="Calibri"/>
                <a:sym typeface="Calibri"/>
              </a:rPr>
              <a:t>Presented at OER17, 5–6 April 2017</a:t>
            </a:r>
            <a:r>
              <a:rPr lang="en-GB" sz="1100" b="0" i="0" u="none" strike="noStrike" cap="none" dirty="0">
                <a:solidFill>
                  <a:schemeClr val="dk1"/>
                </a:solidFill>
                <a:latin typeface="Calibri"/>
                <a:ea typeface="Calibri"/>
                <a:cs typeface="Calibri"/>
                <a:sym typeface="Calibri"/>
              </a:rPr>
              <a:t>. London, UK. Retrieved from </a:t>
            </a:r>
            <a:r>
              <a:rPr lang="en-GB" sz="1100" b="0" i="0" u="sng" strike="noStrike" cap="none" dirty="0">
                <a:solidFill>
                  <a:schemeClr val="hlink"/>
                </a:solidFill>
                <a:latin typeface="Calibri"/>
                <a:ea typeface="Calibri"/>
                <a:cs typeface="Calibri"/>
                <a:sym typeface="Calibri"/>
                <a:hlinkClick r:id="rId6"/>
              </a:rPr>
              <a:t>https://www.slideshare.net/ROER4D/understanding-the-nature-of-oep-for-oer-adoption-in-global-south-contextsemerging-lessons-from-the-roer4d-project</a:t>
            </a:r>
            <a:r>
              <a:rPr lang="en-GB" sz="1100" b="0" i="0" u="none" strike="noStrike" cap="none" dirty="0">
                <a:solidFill>
                  <a:schemeClr val="dk1"/>
                </a:solidFill>
                <a:latin typeface="Calibri"/>
                <a:ea typeface="Calibri"/>
                <a:cs typeface="Calibri"/>
                <a:sym typeface="Calibri"/>
              </a:rPr>
              <a:t> </a:t>
            </a:r>
            <a:endParaRPr dirty="0"/>
          </a:p>
        </p:txBody>
      </p:sp>
      <p:sp>
        <p:nvSpPr>
          <p:cNvPr id="499" name="Google Shape;499;p74"/>
          <p:cNvSpPr/>
          <p:nvPr/>
        </p:nvSpPr>
        <p:spPr>
          <a:xfrm>
            <a:off x="1257300" y="4286250"/>
            <a:ext cx="6743700" cy="531000"/>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GB" sz="1500" b="1" dirty="0">
                <a:solidFill>
                  <a:schemeClr val="dk1"/>
                </a:solidFill>
                <a:latin typeface="Calibri"/>
                <a:ea typeface="Calibri"/>
                <a:cs typeface="Calibri"/>
                <a:sym typeface="Calibri"/>
              </a:rPr>
              <a:t>This work is carried out with support from the International Development Research Centre, Ottawa, Canada.</a:t>
            </a:r>
            <a:endParaRPr sz="1500" dirty="0">
              <a:solidFill>
                <a:schemeClr val="dk1"/>
              </a:solidFill>
              <a:latin typeface="Calibri"/>
              <a:ea typeface="Calibri"/>
              <a:cs typeface="Calibri"/>
              <a:sym typeface="Calibri"/>
            </a:endParaRPr>
          </a:p>
        </p:txBody>
      </p:sp>
      <p:sp>
        <p:nvSpPr>
          <p:cNvPr id="500" name="Google Shape;500;p74"/>
          <p:cNvSpPr/>
          <p:nvPr/>
        </p:nvSpPr>
        <p:spPr>
          <a:xfrm>
            <a:off x="0" y="32951"/>
            <a:ext cx="138600" cy="276900"/>
          </a:xfrm>
          <a:prstGeom prst="rect">
            <a:avLst/>
          </a:prstGeom>
          <a:solidFill>
            <a:srgbClr val="FFFFFF"/>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9900"/>
        </a:solidFill>
        <a:effectLst/>
      </p:bgPr>
    </p:bg>
    <p:spTree>
      <p:nvGrpSpPr>
        <p:cNvPr id="1" name="Shape 312"/>
        <p:cNvGrpSpPr/>
        <p:nvPr/>
      </p:nvGrpSpPr>
      <p:grpSpPr>
        <a:xfrm>
          <a:off x="0" y="0"/>
          <a:ext cx="0" cy="0"/>
          <a:chOff x="0" y="0"/>
          <a:chExt cx="0" cy="0"/>
        </a:xfrm>
      </p:grpSpPr>
      <p:sp>
        <p:nvSpPr>
          <p:cNvPr id="313" name="Google Shape;313;p54"/>
          <p:cNvSpPr txBox="1"/>
          <p:nvPr/>
        </p:nvSpPr>
        <p:spPr>
          <a:xfrm>
            <a:off x="374700" y="1186525"/>
            <a:ext cx="8038800" cy="1771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4800">
                <a:solidFill>
                  <a:srgbClr val="FFFFFF"/>
                </a:solidFill>
                <a:latin typeface="Calibri"/>
                <a:ea typeface="Calibri"/>
                <a:cs typeface="Calibri"/>
                <a:sym typeface="Calibri"/>
              </a:rPr>
              <a:t>Affordances of the open movement</a:t>
            </a:r>
            <a:endParaRPr sz="4800">
              <a:solidFill>
                <a:srgbClr val="FFFFFF"/>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sp>
        <p:nvSpPr>
          <p:cNvPr id="319" name="Google Shape;319;p55"/>
          <p:cNvSpPr txBox="1">
            <a:spLocks noGrp="1"/>
          </p:cNvSpPr>
          <p:nvPr>
            <p:ph type="title"/>
          </p:nvPr>
        </p:nvSpPr>
        <p:spPr>
          <a:xfrm>
            <a:off x="1433150" y="87475"/>
            <a:ext cx="6225000" cy="857400"/>
          </a:xfrm>
          <a:prstGeom prst="rect">
            <a:avLst/>
          </a:prstGeom>
          <a:noFill/>
          <a:ln>
            <a:noFill/>
          </a:ln>
        </p:spPr>
        <p:txBody>
          <a:bodyPr spcFirstLastPara="1" wrap="square" lIns="68575" tIns="34275" rIns="68575" bIns="34275" anchor="ctr" anchorCtr="0">
            <a:noAutofit/>
          </a:bodyPr>
          <a:lstStyle/>
          <a:p>
            <a:pPr marL="0" marR="0" lvl="0" indent="0" algn="l" rtl="0">
              <a:lnSpc>
                <a:spcPct val="90000"/>
              </a:lnSpc>
              <a:spcBef>
                <a:spcPts val="0"/>
              </a:spcBef>
              <a:spcAft>
                <a:spcPts val="0"/>
              </a:spcAft>
              <a:buClr>
                <a:schemeClr val="dk1"/>
              </a:buClr>
              <a:buSzPts val="3300"/>
              <a:buFont typeface="Calibri"/>
              <a:buNone/>
            </a:pPr>
            <a:r>
              <a:rPr lang="en-GB" sz="3300" b="0" i="0" u="none" strike="noStrike" cap="none">
                <a:solidFill>
                  <a:srgbClr val="FF9900"/>
                </a:solidFill>
                <a:latin typeface="Calibri"/>
                <a:ea typeface="Calibri"/>
                <a:cs typeface="Calibri"/>
                <a:sym typeface="Calibri"/>
              </a:rPr>
              <a:t>Open Educational Resources</a:t>
            </a:r>
            <a:endParaRPr sz="1100">
              <a:solidFill>
                <a:srgbClr val="FF9900"/>
              </a:solidFill>
            </a:endParaRPr>
          </a:p>
        </p:txBody>
      </p:sp>
      <p:sp>
        <p:nvSpPr>
          <p:cNvPr id="320" name="Google Shape;320;p55"/>
          <p:cNvSpPr txBox="1"/>
          <p:nvPr/>
        </p:nvSpPr>
        <p:spPr>
          <a:xfrm>
            <a:off x="1433140" y="800101"/>
            <a:ext cx="5947172" cy="900247"/>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GB" sz="1800" b="1">
                <a:solidFill>
                  <a:schemeClr val="dk1"/>
                </a:solidFill>
                <a:latin typeface="Calibri"/>
                <a:ea typeface="Calibri"/>
                <a:cs typeface="Calibri"/>
                <a:sym typeface="Calibri"/>
              </a:rPr>
              <a:t>Open content </a:t>
            </a:r>
            <a:r>
              <a:rPr lang="en-GB" sz="1800">
                <a:solidFill>
                  <a:schemeClr val="dk1"/>
                </a:solidFill>
                <a:latin typeface="Calibri"/>
                <a:ea typeface="Calibri"/>
                <a:cs typeface="Calibri"/>
                <a:sym typeface="Calibri"/>
              </a:rPr>
              <a:t>/ </a:t>
            </a:r>
            <a:r>
              <a:rPr lang="en-GB" sz="1800" b="1">
                <a:solidFill>
                  <a:schemeClr val="dk1"/>
                </a:solidFill>
                <a:latin typeface="Calibri"/>
                <a:ea typeface="Calibri"/>
                <a:cs typeface="Calibri"/>
                <a:sym typeface="Calibri"/>
              </a:rPr>
              <a:t>Open educational resources </a:t>
            </a:r>
            <a:r>
              <a:rPr lang="en-GB" sz="1800">
                <a:solidFill>
                  <a:schemeClr val="dk1"/>
                </a:solidFill>
                <a:latin typeface="Calibri"/>
                <a:ea typeface="Calibri"/>
                <a:cs typeface="Calibri"/>
                <a:sym typeface="Calibri"/>
              </a:rPr>
              <a:t>(OER) / </a:t>
            </a:r>
            <a:r>
              <a:rPr lang="en-GB" sz="1800" b="1">
                <a:solidFill>
                  <a:schemeClr val="dk1"/>
                </a:solidFill>
                <a:latin typeface="Calibri"/>
                <a:ea typeface="Calibri"/>
                <a:cs typeface="Calibri"/>
                <a:sym typeface="Calibri"/>
              </a:rPr>
              <a:t>Open Courseware </a:t>
            </a:r>
            <a:r>
              <a:rPr lang="en-GB" sz="1800">
                <a:solidFill>
                  <a:schemeClr val="dk1"/>
                </a:solidFill>
                <a:latin typeface="Calibri"/>
                <a:ea typeface="Calibri"/>
                <a:cs typeface="Calibri"/>
                <a:sym typeface="Calibri"/>
              </a:rPr>
              <a:t>are educational materials which are </a:t>
            </a:r>
            <a:r>
              <a:rPr lang="en-GB" sz="1800" b="1">
                <a:solidFill>
                  <a:schemeClr val="dk1"/>
                </a:solidFill>
                <a:latin typeface="Calibri"/>
                <a:ea typeface="Calibri"/>
                <a:cs typeface="Calibri"/>
                <a:sym typeface="Calibri"/>
              </a:rPr>
              <a:t>discoverable</a:t>
            </a:r>
            <a:r>
              <a:rPr lang="en-GB" sz="1800">
                <a:solidFill>
                  <a:schemeClr val="dk1"/>
                </a:solidFill>
                <a:latin typeface="Calibri"/>
                <a:ea typeface="Calibri"/>
                <a:cs typeface="Calibri"/>
                <a:sym typeface="Calibri"/>
              </a:rPr>
              <a:t> online and </a:t>
            </a:r>
            <a:r>
              <a:rPr lang="en-GB" sz="1800" b="1">
                <a:solidFill>
                  <a:schemeClr val="dk1"/>
                </a:solidFill>
                <a:latin typeface="Calibri"/>
                <a:ea typeface="Calibri"/>
                <a:cs typeface="Calibri"/>
                <a:sym typeface="Calibri"/>
              </a:rPr>
              <a:t>openly</a:t>
            </a:r>
            <a:r>
              <a:rPr lang="en-GB" sz="1800">
                <a:solidFill>
                  <a:schemeClr val="dk1"/>
                </a:solidFill>
                <a:latin typeface="Calibri"/>
                <a:ea typeface="Calibri"/>
                <a:cs typeface="Calibri"/>
                <a:sym typeface="Calibri"/>
              </a:rPr>
              <a:t> </a:t>
            </a:r>
            <a:r>
              <a:rPr lang="en-GB" sz="1800" b="1">
                <a:solidFill>
                  <a:schemeClr val="dk1"/>
                </a:solidFill>
                <a:latin typeface="Calibri"/>
                <a:ea typeface="Calibri"/>
                <a:cs typeface="Calibri"/>
                <a:sym typeface="Calibri"/>
              </a:rPr>
              <a:t>licensed</a:t>
            </a:r>
            <a:r>
              <a:rPr lang="en-GB" sz="1800">
                <a:solidFill>
                  <a:schemeClr val="dk1"/>
                </a:solidFill>
                <a:latin typeface="Calibri"/>
                <a:ea typeface="Calibri"/>
                <a:cs typeface="Calibri"/>
                <a:sym typeface="Calibri"/>
              </a:rPr>
              <a:t>  that can be:</a:t>
            </a:r>
            <a:endParaRPr sz="1100"/>
          </a:p>
        </p:txBody>
      </p:sp>
      <p:grpSp>
        <p:nvGrpSpPr>
          <p:cNvPr id="321" name="Google Shape;321;p55"/>
          <p:cNvGrpSpPr/>
          <p:nvPr/>
        </p:nvGrpSpPr>
        <p:grpSpPr>
          <a:xfrm>
            <a:off x="1224588" y="1371601"/>
            <a:ext cx="6604963" cy="3053953"/>
            <a:chOff x="85863" y="2286000"/>
            <a:chExt cx="8806617" cy="4071937"/>
          </a:xfrm>
        </p:grpSpPr>
        <p:sp>
          <p:nvSpPr>
            <p:cNvPr id="322" name="Google Shape;322;p55"/>
            <p:cNvSpPr/>
            <p:nvPr/>
          </p:nvSpPr>
          <p:spPr>
            <a:xfrm>
              <a:off x="3820410" y="2786058"/>
              <a:ext cx="1500198" cy="642942"/>
            </a:xfrm>
            <a:prstGeom prst="roundRect">
              <a:avLst>
                <a:gd name="adj" fmla="val 16667"/>
              </a:avLst>
            </a:prstGeom>
            <a:solidFill>
              <a:srgbClr val="ACB8C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r>
                <a:rPr lang="en-GB" sz="1400">
                  <a:solidFill>
                    <a:schemeClr val="lt1"/>
                  </a:solidFill>
                  <a:latin typeface="Calibri"/>
                  <a:ea typeface="Calibri"/>
                  <a:cs typeface="Calibri"/>
                  <a:sym typeface="Calibri"/>
                </a:rPr>
                <a:t>Shared</a:t>
              </a:r>
              <a:endParaRPr sz="1100"/>
            </a:p>
          </p:txBody>
        </p:sp>
        <p:sp>
          <p:nvSpPr>
            <p:cNvPr id="323" name="Google Shape;323;p55"/>
            <p:cNvSpPr/>
            <p:nvPr/>
          </p:nvSpPr>
          <p:spPr>
            <a:xfrm>
              <a:off x="5749230" y="2286000"/>
              <a:ext cx="1928812" cy="857250"/>
            </a:xfrm>
            <a:prstGeom prst="wedgeEllipseCallout">
              <a:avLst>
                <a:gd name="adj1" fmla="val -68152"/>
                <a:gd name="adj2" fmla="val 48943"/>
              </a:avLst>
            </a:prstGeom>
            <a:solidFill>
              <a:schemeClr val="lt1"/>
            </a:solidFill>
            <a:ln w="12700" cap="flat" cmpd="sng">
              <a:solidFill>
                <a:schemeClr val="dk1"/>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r>
                <a:rPr lang="en-GB" sz="1200" b="1">
                  <a:solidFill>
                    <a:schemeClr val="dk1"/>
                  </a:solidFill>
                  <a:latin typeface="Calibri"/>
                  <a:ea typeface="Calibri"/>
                  <a:cs typeface="Calibri"/>
                  <a:sym typeface="Calibri"/>
                </a:rPr>
                <a:t>Shared</a:t>
              </a:r>
              <a:r>
                <a:rPr lang="en-GB" sz="1200">
                  <a:solidFill>
                    <a:schemeClr val="dk1"/>
                  </a:solidFill>
                  <a:latin typeface="Calibri"/>
                  <a:ea typeface="Calibri"/>
                  <a:cs typeface="Calibri"/>
                  <a:sym typeface="Calibri"/>
                </a:rPr>
                <a:t> freely and openly to be…</a:t>
              </a:r>
              <a:endParaRPr sz="1100"/>
            </a:p>
          </p:txBody>
        </p:sp>
        <p:sp>
          <p:nvSpPr>
            <p:cNvPr id="324" name="Google Shape;324;p55"/>
            <p:cNvSpPr/>
            <p:nvPr/>
          </p:nvSpPr>
          <p:spPr>
            <a:xfrm rot="2504487">
              <a:off x="5401567" y="3465513"/>
              <a:ext cx="642938" cy="273050"/>
            </a:xfrm>
            <a:prstGeom prst="notchedRightArrow">
              <a:avLst>
                <a:gd name="adj1" fmla="val 0"/>
                <a:gd name="adj2" fmla="val 50000"/>
              </a:avLst>
            </a:prstGeom>
            <a:solidFill>
              <a:srgbClr val="BF9000"/>
            </a:solidFill>
            <a:ln w="12700" cap="flat" cmpd="sng">
              <a:solidFill>
                <a:srgbClr val="7F6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325" name="Google Shape;325;p55"/>
            <p:cNvSpPr/>
            <p:nvPr/>
          </p:nvSpPr>
          <p:spPr>
            <a:xfrm>
              <a:off x="5463484" y="3929066"/>
              <a:ext cx="1428760" cy="642942"/>
            </a:xfrm>
            <a:prstGeom prst="roundRect">
              <a:avLst>
                <a:gd name="adj" fmla="val 16667"/>
              </a:avLst>
            </a:prstGeom>
            <a:solidFill>
              <a:srgbClr val="ACB8C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r>
                <a:rPr lang="en-GB" sz="1400">
                  <a:solidFill>
                    <a:schemeClr val="lt1"/>
                  </a:solidFill>
                  <a:latin typeface="Calibri"/>
                  <a:ea typeface="Calibri"/>
                  <a:cs typeface="Calibri"/>
                  <a:sym typeface="Calibri"/>
                </a:rPr>
                <a:t>Used</a:t>
              </a:r>
              <a:endParaRPr sz="1100"/>
            </a:p>
          </p:txBody>
        </p:sp>
        <p:sp>
          <p:nvSpPr>
            <p:cNvPr id="326" name="Google Shape;326;p55"/>
            <p:cNvSpPr/>
            <p:nvPr/>
          </p:nvSpPr>
          <p:spPr>
            <a:xfrm>
              <a:off x="3891848" y="5000636"/>
              <a:ext cx="1428760" cy="642942"/>
            </a:xfrm>
            <a:prstGeom prst="roundRect">
              <a:avLst>
                <a:gd name="adj" fmla="val 16667"/>
              </a:avLst>
            </a:prstGeom>
            <a:solidFill>
              <a:srgbClr val="ACB8C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r>
                <a:rPr lang="en-GB" sz="1400">
                  <a:solidFill>
                    <a:schemeClr val="lt1"/>
                  </a:solidFill>
                  <a:latin typeface="Calibri"/>
                  <a:ea typeface="Calibri"/>
                  <a:cs typeface="Calibri"/>
                  <a:sym typeface="Calibri"/>
                </a:rPr>
                <a:t>Improved</a:t>
              </a:r>
              <a:endParaRPr sz="1100"/>
            </a:p>
          </p:txBody>
        </p:sp>
        <p:sp>
          <p:nvSpPr>
            <p:cNvPr id="327" name="Google Shape;327;p55"/>
            <p:cNvSpPr/>
            <p:nvPr/>
          </p:nvSpPr>
          <p:spPr>
            <a:xfrm>
              <a:off x="2105915" y="3929066"/>
              <a:ext cx="1737300" cy="642900"/>
            </a:xfrm>
            <a:prstGeom prst="roundRect">
              <a:avLst>
                <a:gd name="adj" fmla="val 16667"/>
              </a:avLst>
            </a:prstGeom>
            <a:solidFill>
              <a:srgbClr val="ACB8C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r>
                <a:rPr lang="en-GB" sz="1400">
                  <a:solidFill>
                    <a:schemeClr val="lt1"/>
                  </a:solidFill>
                  <a:latin typeface="Calibri"/>
                  <a:ea typeface="Calibri"/>
                  <a:cs typeface="Calibri"/>
                  <a:sym typeface="Calibri"/>
                </a:rPr>
                <a:t>Redistributed</a:t>
              </a:r>
              <a:endParaRPr sz="1100"/>
            </a:p>
          </p:txBody>
        </p:sp>
        <p:sp>
          <p:nvSpPr>
            <p:cNvPr id="328" name="Google Shape;328;p55"/>
            <p:cNvSpPr/>
            <p:nvPr/>
          </p:nvSpPr>
          <p:spPr>
            <a:xfrm>
              <a:off x="6963667" y="4714875"/>
              <a:ext cx="1928813" cy="857250"/>
            </a:xfrm>
            <a:prstGeom prst="wedgeEllipseCallout">
              <a:avLst>
                <a:gd name="adj1" fmla="val -49281"/>
                <a:gd name="adj2" fmla="val -101218"/>
              </a:avLst>
            </a:prstGeom>
            <a:solidFill>
              <a:schemeClr val="lt1"/>
            </a:solidFill>
            <a:ln w="12700" cap="flat" cmpd="sng">
              <a:solidFill>
                <a:schemeClr val="dk1"/>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r>
                <a:rPr lang="en-GB" sz="1200" b="1">
                  <a:solidFill>
                    <a:schemeClr val="dk1"/>
                  </a:solidFill>
                  <a:latin typeface="Calibri"/>
                  <a:ea typeface="Calibri"/>
                  <a:cs typeface="Calibri"/>
                  <a:sym typeface="Calibri"/>
                </a:rPr>
                <a:t> … used </a:t>
              </a:r>
              <a:r>
                <a:rPr lang="en-GB" sz="1200">
                  <a:solidFill>
                    <a:schemeClr val="dk1"/>
                  </a:solidFill>
                  <a:latin typeface="Calibri"/>
                  <a:ea typeface="Calibri"/>
                  <a:cs typeface="Calibri"/>
                  <a:sym typeface="Calibri"/>
                </a:rPr>
                <a:t>by</a:t>
              </a:r>
              <a:r>
                <a:rPr lang="en-GB" sz="1200" b="1">
                  <a:solidFill>
                    <a:schemeClr val="dk1"/>
                  </a:solidFill>
                  <a:latin typeface="Calibri"/>
                  <a:ea typeface="Calibri"/>
                  <a:cs typeface="Calibri"/>
                  <a:sym typeface="Calibri"/>
                </a:rPr>
                <a:t> </a:t>
              </a:r>
              <a:r>
                <a:rPr lang="en-GB" sz="1200">
                  <a:solidFill>
                    <a:schemeClr val="dk1"/>
                  </a:solidFill>
                  <a:latin typeface="Calibri"/>
                  <a:ea typeface="Calibri"/>
                  <a:cs typeface="Calibri"/>
                  <a:sym typeface="Calibri"/>
                </a:rPr>
                <a:t>anyone to … </a:t>
              </a:r>
              <a:endParaRPr sz="1200" b="1">
                <a:solidFill>
                  <a:schemeClr val="dk1"/>
                </a:solidFill>
                <a:latin typeface="Calibri"/>
                <a:ea typeface="Calibri"/>
                <a:cs typeface="Calibri"/>
                <a:sym typeface="Calibri"/>
              </a:endParaRPr>
            </a:p>
          </p:txBody>
        </p:sp>
        <p:sp>
          <p:nvSpPr>
            <p:cNvPr id="329" name="Google Shape;329;p55"/>
            <p:cNvSpPr/>
            <p:nvPr/>
          </p:nvSpPr>
          <p:spPr>
            <a:xfrm rot="7909886">
              <a:off x="5469036" y="4837907"/>
              <a:ext cx="642937" cy="273050"/>
            </a:xfrm>
            <a:prstGeom prst="notchedRightArrow">
              <a:avLst>
                <a:gd name="adj1" fmla="val 0"/>
                <a:gd name="adj2" fmla="val 50000"/>
              </a:avLst>
            </a:prstGeom>
            <a:solidFill>
              <a:srgbClr val="BF9000"/>
            </a:solidFill>
            <a:ln w="12700" cap="flat" cmpd="sng">
              <a:solidFill>
                <a:srgbClr val="7F6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330" name="Google Shape;330;p55"/>
            <p:cNvSpPr/>
            <p:nvPr/>
          </p:nvSpPr>
          <p:spPr>
            <a:xfrm>
              <a:off x="85863" y="5143500"/>
              <a:ext cx="3000375" cy="1214437"/>
            </a:xfrm>
            <a:prstGeom prst="wedgeEllipseCallout">
              <a:avLst>
                <a:gd name="adj1" fmla="val 59208"/>
                <a:gd name="adj2" fmla="val -16538"/>
              </a:avLst>
            </a:prstGeom>
            <a:solidFill>
              <a:schemeClr val="lt1"/>
            </a:solidFill>
            <a:ln w="12700" cap="flat" cmpd="sng">
              <a:solidFill>
                <a:schemeClr val="dk1"/>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r>
                <a:rPr lang="en-GB" sz="1200" b="1">
                  <a:solidFill>
                    <a:schemeClr val="dk1"/>
                  </a:solidFill>
                  <a:latin typeface="Calibri"/>
                  <a:ea typeface="Calibri"/>
                  <a:cs typeface="Calibri"/>
                  <a:sym typeface="Calibri"/>
                </a:rPr>
                <a:t>… adapt / repurpose/ improve </a:t>
              </a:r>
              <a:r>
                <a:rPr lang="en-GB" sz="1200">
                  <a:solidFill>
                    <a:schemeClr val="dk1"/>
                  </a:solidFill>
                  <a:latin typeface="Calibri"/>
                  <a:ea typeface="Calibri"/>
                  <a:cs typeface="Calibri"/>
                  <a:sym typeface="Calibri"/>
                </a:rPr>
                <a:t>under some type of license in order to …</a:t>
              </a:r>
              <a:endParaRPr sz="1200" b="1">
                <a:solidFill>
                  <a:schemeClr val="dk1"/>
                </a:solidFill>
                <a:latin typeface="Calibri"/>
                <a:ea typeface="Calibri"/>
                <a:cs typeface="Calibri"/>
                <a:sym typeface="Calibri"/>
              </a:endParaRPr>
            </a:p>
          </p:txBody>
        </p:sp>
        <p:sp>
          <p:nvSpPr>
            <p:cNvPr id="331" name="Google Shape;331;p55"/>
            <p:cNvSpPr/>
            <p:nvPr/>
          </p:nvSpPr>
          <p:spPr>
            <a:xfrm rot="-2907770">
              <a:off x="3171923" y="3461544"/>
              <a:ext cx="642938" cy="273050"/>
            </a:xfrm>
            <a:prstGeom prst="notchedRightArrow">
              <a:avLst>
                <a:gd name="adj1" fmla="val 0"/>
                <a:gd name="adj2" fmla="val 50000"/>
              </a:avLst>
            </a:prstGeom>
            <a:solidFill>
              <a:srgbClr val="BF9000"/>
            </a:solidFill>
            <a:ln w="12700" cap="flat" cmpd="sng">
              <a:solidFill>
                <a:srgbClr val="7F6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332" name="Google Shape;332;p55"/>
            <p:cNvSpPr/>
            <p:nvPr/>
          </p:nvSpPr>
          <p:spPr>
            <a:xfrm rot="-8373912">
              <a:off x="3188592" y="4837113"/>
              <a:ext cx="642938" cy="273050"/>
            </a:xfrm>
            <a:prstGeom prst="notchedRightArrow">
              <a:avLst>
                <a:gd name="adj1" fmla="val 0"/>
                <a:gd name="adj2" fmla="val 50000"/>
              </a:avLst>
            </a:prstGeom>
            <a:solidFill>
              <a:srgbClr val="BF9000"/>
            </a:solidFill>
            <a:ln w="12700" cap="flat" cmpd="sng">
              <a:solidFill>
                <a:srgbClr val="7F6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333" name="Google Shape;333;p55"/>
            <p:cNvSpPr/>
            <p:nvPr/>
          </p:nvSpPr>
          <p:spPr>
            <a:xfrm>
              <a:off x="462855" y="2857500"/>
              <a:ext cx="2071687" cy="857250"/>
            </a:xfrm>
            <a:prstGeom prst="wedgeEllipseCallout">
              <a:avLst>
                <a:gd name="adj1" fmla="val 24281"/>
                <a:gd name="adj2" fmla="val 104865"/>
              </a:avLst>
            </a:prstGeom>
            <a:solidFill>
              <a:schemeClr val="lt1"/>
            </a:solidFill>
            <a:ln w="12700" cap="flat" cmpd="sng">
              <a:solidFill>
                <a:schemeClr val="dk1"/>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r>
                <a:rPr lang="en-GB" sz="1200" b="1">
                  <a:solidFill>
                    <a:schemeClr val="dk1"/>
                  </a:solidFill>
                  <a:latin typeface="Calibri"/>
                  <a:ea typeface="Calibri"/>
                  <a:cs typeface="Calibri"/>
                  <a:sym typeface="Calibri"/>
                </a:rPr>
                <a:t>… redistribute </a:t>
              </a:r>
              <a:r>
                <a:rPr lang="en-GB" sz="1200">
                  <a:solidFill>
                    <a:schemeClr val="dk1"/>
                  </a:solidFill>
                  <a:latin typeface="Calibri"/>
                  <a:ea typeface="Calibri"/>
                  <a:cs typeface="Calibri"/>
                  <a:sym typeface="Calibri"/>
                </a:rPr>
                <a:t>and share again.</a:t>
              </a:r>
              <a:endParaRPr sz="1200" b="1">
                <a:solidFill>
                  <a:schemeClr val="dk1"/>
                </a:solidFill>
                <a:latin typeface="Calibri"/>
                <a:ea typeface="Calibri"/>
                <a:cs typeface="Calibri"/>
                <a:sym typeface="Calibri"/>
              </a:endParaRPr>
            </a:p>
          </p:txBody>
        </p:sp>
      </p:grpSp>
      <p:sp>
        <p:nvSpPr>
          <p:cNvPr id="334" name="Google Shape;334;p55"/>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p>
            <a:pPr marL="0" marR="0" lvl="0" indent="0" algn="r" rtl="0">
              <a:spcBef>
                <a:spcPts val="0"/>
              </a:spcBef>
              <a:spcAft>
                <a:spcPts val="0"/>
              </a:spcAft>
              <a:buNone/>
            </a:pPr>
            <a:fld id="{00000000-1234-1234-1234-123412341234}" type="slidenum">
              <a:rPr lang="en-GB" sz="900">
                <a:solidFill>
                  <a:srgbClr val="888888"/>
                </a:solidFill>
                <a:latin typeface="Calibri"/>
                <a:ea typeface="Calibri"/>
                <a:cs typeface="Calibri"/>
                <a:sym typeface="Calibri"/>
              </a:rPr>
              <a:t>4</a:t>
            </a:fld>
            <a:endParaRPr sz="900">
              <a:solidFill>
                <a:srgbClr val="888888"/>
              </a:solidFill>
              <a:latin typeface="Calibri"/>
              <a:ea typeface="Calibri"/>
              <a:cs typeface="Calibri"/>
              <a:sym typeface="Calibri"/>
            </a:endParaRPr>
          </a:p>
        </p:txBody>
      </p:sp>
      <p:sp>
        <p:nvSpPr>
          <p:cNvPr id="335" name="Google Shape;335;p55"/>
          <p:cNvSpPr txBox="1"/>
          <p:nvPr/>
        </p:nvSpPr>
        <p:spPr>
          <a:xfrm>
            <a:off x="3675072" y="3889784"/>
            <a:ext cx="4130185" cy="484748"/>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GB" sz="1400">
                <a:solidFill>
                  <a:schemeClr val="dk1"/>
                </a:solidFill>
                <a:latin typeface="Calibri"/>
                <a:ea typeface="Calibri"/>
                <a:cs typeface="Calibri"/>
                <a:sym typeface="Calibri"/>
              </a:rPr>
              <a:t>Examples: images, texts, course materials, teaching strategies and </a:t>
            </a:r>
            <a:r>
              <a:rPr lang="en-GB" sz="1400" b="1" i="1" u="sng">
                <a:solidFill>
                  <a:schemeClr val="dk1"/>
                </a:solidFill>
                <a:latin typeface="Calibri"/>
                <a:ea typeface="Calibri"/>
                <a:cs typeface="Calibri"/>
                <a:sym typeface="Calibri"/>
              </a:rPr>
              <a:t>textbooks</a:t>
            </a:r>
            <a:endParaRPr sz="1400" b="1" i="1" u="sng">
              <a:solidFill>
                <a:schemeClr val="dk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0" name="Google Shape;340;p56"/>
          <p:cNvSpPr txBox="1">
            <a:spLocks noGrp="1"/>
          </p:cNvSpPr>
          <p:nvPr>
            <p:ph type="title"/>
          </p:nvPr>
        </p:nvSpPr>
        <p:spPr>
          <a:xfrm>
            <a:off x="628650" y="273844"/>
            <a:ext cx="7886700" cy="994200"/>
          </a:xfrm>
          <a:prstGeom prst="rect">
            <a:avLst/>
          </a:prstGeom>
        </p:spPr>
        <p:txBody>
          <a:bodyPr spcFirstLastPara="1" wrap="square" lIns="68575" tIns="34275" rIns="68575" bIns="34275" anchor="ctr" anchorCtr="0">
            <a:noAutofit/>
          </a:bodyPr>
          <a:lstStyle/>
          <a:p>
            <a:pPr marL="0" lvl="0" indent="0" algn="l" rtl="0">
              <a:spcBef>
                <a:spcPts val="800"/>
              </a:spcBef>
              <a:spcAft>
                <a:spcPts val="0"/>
              </a:spcAft>
              <a:buClr>
                <a:schemeClr val="dk1"/>
              </a:buClr>
              <a:buSzPts val="1100"/>
              <a:buFont typeface="Arial"/>
              <a:buNone/>
            </a:pPr>
            <a:r>
              <a:rPr lang="en-GB" sz="2400"/>
              <a:t>OER have the potential to address two key areas of concern in Global South context...</a:t>
            </a:r>
            <a:endParaRPr sz="2400"/>
          </a:p>
        </p:txBody>
      </p:sp>
      <p:sp>
        <p:nvSpPr>
          <p:cNvPr id="341" name="Google Shape;341;p56"/>
          <p:cNvSpPr txBox="1">
            <a:spLocks noGrp="1"/>
          </p:cNvSpPr>
          <p:nvPr>
            <p:ph type="body" idx="1"/>
          </p:nvPr>
        </p:nvSpPr>
        <p:spPr>
          <a:xfrm>
            <a:off x="628650" y="1403300"/>
            <a:ext cx="8040000" cy="3263400"/>
          </a:xfrm>
          <a:prstGeom prst="rect">
            <a:avLst/>
          </a:prstGeom>
        </p:spPr>
        <p:txBody>
          <a:bodyPr spcFirstLastPara="1" wrap="square" lIns="68575" tIns="34275" rIns="68575" bIns="34275" anchor="t" anchorCtr="0">
            <a:noAutofit/>
          </a:bodyPr>
          <a:lstStyle/>
          <a:p>
            <a:pPr marL="457200" lvl="0" indent="-381000" algn="l" rtl="0">
              <a:spcBef>
                <a:spcPts val="800"/>
              </a:spcBef>
              <a:spcAft>
                <a:spcPts val="0"/>
              </a:spcAft>
              <a:buSzPts val="2400"/>
              <a:buAutoNum type="arabicPeriod"/>
            </a:pPr>
            <a:r>
              <a:rPr lang="en-GB" sz="2400"/>
              <a:t>Cultural inequality and misrepresentation, as </a:t>
            </a:r>
            <a:r>
              <a:rPr lang="en-GB" sz="2400" b="1">
                <a:solidFill>
                  <a:srgbClr val="FF9900"/>
                </a:solidFill>
              </a:rPr>
              <a:t>localisation </a:t>
            </a:r>
            <a:r>
              <a:rPr lang="en-GB" sz="2400"/>
              <a:t>made possible by adaptation affordances of open licensing.</a:t>
            </a:r>
            <a:endParaRPr sz="2400"/>
          </a:p>
          <a:p>
            <a:pPr marL="457200" lvl="0" indent="-381000" algn="l" rtl="0">
              <a:spcBef>
                <a:spcPts val="0"/>
              </a:spcBef>
              <a:spcAft>
                <a:spcPts val="0"/>
              </a:spcAft>
              <a:buSzPts val="2400"/>
              <a:buAutoNum type="arabicPeriod"/>
            </a:pPr>
            <a:r>
              <a:rPr lang="en-GB" sz="2400"/>
              <a:t>Economic injustice of access/cost barrier, as resources are typically </a:t>
            </a:r>
            <a:r>
              <a:rPr lang="en-GB" sz="2400" b="1">
                <a:solidFill>
                  <a:srgbClr val="FF9900"/>
                </a:solidFill>
              </a:rPr>
              <a:t>free to the user</a:t>
            </a:r>
            <a:r>
              <a:rPr lang="en-GB" sz="2400"/>
              <a:t>.</a:t>
            </a:r>
            <a:endParaRPr sz="2400"/>
          </a:p>
        </p:txBody>
      </p:sp>
      <p:sp>
        <p:nvSpPr>
          <p:cNvPr id="342" name="Google Shape;342;p56"/>
          <p:cNvSpPr txBox="1"/>
          <p:nvPr/>
        </p:nvSpPr>
        <p:spPr>
          <a:xfrm>
            <a:off x="374700" y="4456575"/>
            <a:ext cx="2367300" cy="459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000"/>
              <a:t>Source: Hodgkinson-Williams (2018)</a:t>
            </a:r>
            <a:endParaRPr sz="10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Google Shape;347;p57"/>
          <p:cNvSpPr txBox="1">
            <a:spLocks noGrp="1"/>
          </p:cNvSpPr>
          <p:nvPr>
            <p:ph type="title"/>
          </p:nvPr>
        </p:nvSpPr>
        <p:spPr>
          <a:xfrm>
            <a:off x="628650" y="273844"/>
            <a:ext cx="7886700" cy="9942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None/>
            </a:pPr>
            <a:r>
              <a:rPr lang="en-GB"/>
              <a:t>  </a:t>
            </a:r>
            <a:endParaRPr/>
          </a:p>
        </p:txBody>
      </p:sp>
      <p:sp>
        <p:nvSpPr>
          <p:cNvPr id="348" name="Google Shape;348;p57"/>
          <p:cNvSpPr txBox="1">
            <a:spLocks noGrp="1"/>
          </p:cNvSpPr>
          <p:nvPr>
            <p:ph type="body" idx="1"/>
          </p:nvPr>
        </p:nvSpPr>
        <p:spPr>
          <a:xfrm>
            <a:off x="628650" y="552744"/>
            <a:ext cx="7886700" cy="3263400"/>
          </a:xfrm>
          <a:prstGeom prst="rect">
            <a:avLst/>
          </a:prstGeom>
        </p:spPr>
        <p:txBody>
          <a:bodyPr spcFirstLastPara="1" wrap="square" lIns="68575" tIns="34275" rIns="68575" bIns="34275" anchor="t" anchorCtr="0">
            <a:noAutofit/>
          </a:bodyPr>
          <a:lstStyle/>
          <a:p>
            <a:pPr marL="0" lvl="0" indent="0" algn="l" rtl="0">
              <a:spcBef>
                <a:spcPts val="800"/>
              </a:spcBef>
              <a:spcAft>
                <a:spcPts val="0"/>
              </a:spcAft>
              <a:buNone/>
            </a:pPr>
            <a:r>
              <a:rPr lang="en-GB" sz="3000"/>
              <a:t>The full </a:t>
            </a:r>
            <a:r>
              <a:rPr lang="en-GB" sz="3000" b="1">
                <a:solidFill>
                  <a:srgbClr val="FF9900"/>
                </a:solidFill>
              </a:rPr>
              <a:t>transformational </a:t>
            </a:r>
            <a:r>
              <a:rPr lang="en-GB" sz="3000"/>
              <a:t>value proposition of open educational resources is manifest in the </a:t>
            </a:r>
            <a:r>
              <a:rPr lang="en-GB" sz="3000" b="1">
                <a:solidFill>
                  <a:srgbClr val="FF9900"/>
                </a:solidFill>
              </a:rPr>
              <a:t>practices </a:t>
            </a:r>
            <a:r>
              <a:rPr lang="en-GB" sz="3000"/>
              <a:t>that accompany them, rather than the resources themselves … particularly when adopting a </a:t>
            </a:r>
            <a:r>
              <a:rPr lang="en-GB" sz="3000" b="1">
                <a:solidFill>
                  <a:srgbClr val="FF9900"/>
                </a:solidFill>
              </a:rPr>
              <a:t>collaborative approach to generating knowledge and sharing resources</a:t>
            </a:r>
            <a:r>
              <a:rPr lang="en-GB" sz="3000"/>
              <a:t>.</a:t>
            </a:r>
            <a:endParaRPr sz="30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52"/>
        <p:cNvGrpSpPr/>
        <p:nvPr/>
      </p:nvGrpSpPr>
      <p:grpSpPr>
        <a:xfrm>
          <a:off x="0" y="0"/>
          <a:ext cx="0" cy="0"/>
          <a:chOff x="0" y="0"/>
          <a:chExt cx="0" cy="0"/>
        </a:xfrm>
      </p:grpSpPr>
      <p:sp>
        <p:nvSpPr>
          <p:cNvPr id="353" name="Google Shape;353;p58"/>
          <p:cNvSpPr txBox="1">
            <a:spLocks noGrp="1"/>
          </p:cNvSpPr>
          <p:nvPr>
            <p:ph type="title"/>
          </p:nvPr>
        </p:nvSpPr>
        <p:spPr>
          <a:xfrm>
            <a:off x="628650" y="273844"/>
            <a:ext cx="7886700" cy="9942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None/>
            </a:pPr>
            <a:r>
              <a:rPr lang="en-GB"/>
              <a:t>Key value propositions of </a:t>
            </a:r>
            <a:r>
              <a:rPr lang="en-GB" b="1">
                <a:solidFill>
                  <a:srgbClr val="FF9900"/>
                </a:solidFill>
              </a:rPr>
              <a:t>open educational practices</a:t>
            </a:r>
            <a:endParaRPr b="1">
              <a:solidFill>
                <a:srgbClr val="FF9900"/>
              </a:solidFill>
            </a:endParaRPr>
          </a:p>
        </p:txBody>
      </p:sp>
      <p:sp>
        <p:nvSpPr>
          <p:cNvPr id="354" name="Google Shape;354;p58"/>
          <p:cNvSpPr txBox="1">
            <a:spLocks noGrp="1"/>
          </p:cNvSpPr>
          <p:nvPr>
            <p:ph type="body" idx="1"/>
          </p:nvPr>
        </p:nvSpPr>
        <p:spPr>
          <a:xfrm>
            <a:off x="628650" y="1369224"/>
            <a:ext cx="8040300" cy="2695500"/>
          </a:xfrm>
          <a:prstGeom prst="rect">
            <a:avLst/>
          </a:prstGeom>
        </p:spPr>
        <p:txBody>
          <a:bodyPr spcFirstLastPara="1" wrap="square" lIns="68575" tIns="34275" rIns="68575" bIns="34275" anchor="t" anchorCtr="0">
            <a:noAutofit/>
          </a:bodyPr>
          <a:lstStyle/>
          <a:p>
            <a:pPr marL="0" lvl="0" indent="0" algn="l" rtl="0">
              <a:spcBef>
                <a:spcPts val="800"/>
              </a:spcBef>
              <a:spcAft>
                <a:spcPts val="0"/>
              </a:spcAft>
              <a:buClr>
                <a:schemeClr val="dk1"/>
              </a:buClr>
              <a:buSzPts val="1100"/>
              <a:buFont typeface="Arial"/>
              <a:buNone/>
            </a:pPr>
            <a:r>
              <a:rPr lang="en-GB" dirty="0"/>
              <a:t>● Conceptualise </a:t>
            </a:r>
            <a:r>
              <a:rPr lang="en-GB" b="1" dirty="0">
                <a:solidFill>
                  <a:srgbClr val="FF9900"/>
                </a:solidFill>
              </a:rPr>
              <a:t>alternative epistemic views</a:t>
            </a:r>
            <a:r>
              <a:rPr lang="en-GB" dirty="0"/>
              <a:t> on educational issues and</a:t>
            </a:r>
            <a:endParaRPr dirty="0"/>
          </a:p>
          <a:p>
            <a:pPr marL="0" lvl="0" indent="0" algn="l" rtl="0">
              <a:spcBef>
                <a:spcPts val="800"/>
              </a:spcBef>
              <a:spcAft>
                <a:spcPts val="0"/>
              </a:spcAft>
              <a:buClr>
                <a:schemeClr val="dk1"/>
              </a:buClr>
              <a:buSzPts val="1100"/>
              <a:buFont typeface="Arial"/>
              <a:buNone/>
            </a:pPr>
            <a:r>
              <a:rPr lang="en-GB" dirty="0"/>
              <a:t>curricula.</a:t>
            </a:r>
            <a:endParaRPr dirty="0"/>
          </a:p>
          <a:p>
            <a:pPr marL="0" lvl="0" indent="0" algn="l" rtl="0">
              <a:spcBef>
                <a:spcPts val="800"/>
              </a:spcBef>
              <a:spcAft>
                <a:spcPts val="0"/>
              </a:spcAft>
              <a:buClr>
                <a:schemeClr val="dk1"/>
              </a:buClr>
              <a:buSzPts val="1100"/>
              <a:buFont typeface="Arial"/>
              <a:buNone/>
            </a:pPr>
            <a:r>
              <a:rPr lang="en-GB" dirty="0"/>
              <a:t>● Create OER collaboratively with colleagues or </a:t>
            </a:r>
            <a:r>
              <a:rPr lang="en-GB" b="1" dirty="0">
                <a:solidFill>
                  <a:srgbClr val="FF9900"/>
                </a:solidFill>
              </a:rPr>
              <a:t>co-create with students</a:t>
            </a:r>
            <a:r>
              <a:rPr lang="en-GB" dirty="0"/>
              <a:t>.</a:t>
            </a:r>
            <a:endParaRPr dirty="0"/>
          </a:p>
          <a:p>
            <a:pPr marL="0" lvl="0" indent="0" algn="l" rtl="0">
              <a:spcBef>
                <a:spcPts val="800"/>
              </a:spcBef>
              <a:spcAft>
                <a:spcPts val="0"/>
              </a:spcAft>
              <a:buClr>
                <a:schemeClr val="dk1"/>
              </a:buClr>
              <a:buSzPts val="1100"/>
              <a:buFont typeface="Arial"/>
              <a:buNone/>
            </a:pPr>
            <a:r>
              <a:rPr lang="en-GB" dirty="0"/>
              <a:t>● Circulate or share these OER with other colleagues or students.</a:t>
            </a:r>
            <a:endParaRPr dirty="0"/>
          </a:p>
          <a:p>
            <a:pPr marL="0" lvl="0" indent="0" algn="l" rtl="0">
              <a:spcBef>
                <a:spcPts val="800"/>
              </a:spcBef>
              <a:spcAft>
                <a:spcPts val="0"/>
              </a:spcAft>
              <a:buClr>
                <a:schemeClr val="dk1"/>
              </a:buClr>
              <a:buSzPts val="1100"/>
              <a:buFont typeface="Arial"/>
              <a:buNone/>
            </a:pPr>
            <a:r>
              <a:rPr lang="en-GB" dirty="0"/>
              <a:t>● Open these up for critique by others so that they can be quality</a:t>
            </a:r>
            <a:endParaRPr dirty="0"/>
          </a:p>
          <a:p>
            <a:pPr marL="0" lvl="0" indent="0" algn="l" rtl="0">
              <a:spcBef>
                <a:spcPts val="800"/>
              </a:spcBef>
              <a:spcAft>
                <a:spcPts val="0"/>
              </a:spcAft>
              <a:buClr>
                <a:schemeClr val="dk1"/>
              </a:buClr>
              <a:buSzPts val="1100"/>
              <a:buFont typeface="Arial"/>
              <a:buNone/>
            </a:pPr>
            <a:r>
              <a:rPr lang="en-GB" dirty="0"/>
              <a:t>assured and possibly recognised for formal certification.</a:t>
            </a:r>
            <a:endParaRPr dirty="0"/>
          </a:p>
          <a:p>
            <a:pPr marL="0" lvl="0" indent="0" algn="l" rtl="0">
              <a:spcBef>
                <a:spcPts val="800"/>
              </a:spcBef>
              <a:spcAft>
                <a:spcPts val="0"/>
              </a:spcAft>
              <a:buNone/>
            </a:pPr>
            <a:endParaRPr dirty="0"/>
          </a:p>
        </p:txBody>
      </p:sp>
      <p:sp>
        <p:nvSpPr>
          <p:cNvPr id="355" name="Google Shape;355;p58"/>
          <p:cNvSpPr txBox="1"/>
          <p:nvPr/>
        </p:nvSpPr>
        <p:spPr>
          <a:xfrm>
            <a:off x="306550" y="4686050"/>
            <a:ext cx="2384400" cy="442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000"/>
              <a:t>Source: Hodgkinson-Williams (2018)</a:t>
            </a:r>
            <a:endParaRPr sz="10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9900"/>
        </a:solidFill>
        <a:effectLst/>
      </p:bgPr>
    </p:bg>
    <p:spTree>
      <p:nvGrpSpPr>
        <p:cNvPr id="1" name="Shape 359"/>
        <p:cNvGrpSpPr/>
        <p:nvPr/>
      </p:nvGrpSpPr>
      <p:grpSpPr>
        <a:xfrm>
          <a:off x="0" y="0"/>
          <a:ext cx="0" cy="0"/>
          <a:chOff x="0" y="0"/>
          <a:chExt cx="0" cy="0"/>
        </a:xfrm>
      </p:grpSpPr>
      <p:sp>
        <p:nvSpPr>
          <p:cNvPr id="360" name="Google Shape;360;p59"/>
          <p:cNvSpPr txBox="1"/>
          <p:nvPr/>
        </p:nvSpPr>
        <p:spPr>
          <a:xfrm>
            <a:off x="374700" y="1186525"/>
            <a:ext cx="8038800" cy="1771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4800">
                <a:solidFill>
                  <a:srgbClr val="FFFFFF"/>
                </a:solidFill>
              </a:rPr>
              <a:t>Open textbooks </a:t>
            </a:r>
            <a:endParaRPr sz="4800">
              <a:solidFill>
                <a:srgbClr val="FFFFFF"/>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64"/>
        <p:cNvGrpSpPr/>
        <p:nvPr/>
      </p:nvGrpSpPr>
      <p:grpSpPr>
        <a:xfrm>
          <a:off x="0" y="0"/>
          <a:ext cx="0" cy="0"/>
          <a:chOff x="0" y="0"/>
          <a:chExt cx="0" cy="0"/>
        </a:xfrm>
      </p:grpSpPr>
      <p:sp>
        <p:nvSpPr>
          <p:cNvPr id="365" name="Google Shape;365;p60"/>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chemeClr val="dk1"/>
              </a:buClr>
              <a:buSzPts val="2100"/>
              <a:buFont typeface="Calibri"/>
              <a:buNone/>
            </a:pPr>
            <a:r>
              <a:rPr lang="en-GB" sz="3300" b="0" i="0" u="none" strike="noStrike" cap="none">
                <a:solidFill>
                  <a:schemeClr val="dk1"/>
                </a:solidFill>
                <a:latin typeface="Calibri"/>
                <a:ea typeface="Calibri"/>
                <a:cs typeface="Calibri"/>
                <a:sym typeface="Calibri"/>
              </a:rPr>
              <a:t>  </a:t>
            </a:r>
            <a:endParaRPr sz="3300" b="0" i="0" u="none" strike="noStrike" cap="none">
              <a:solidFill>
                <a:schemeClr val="dk1"/>
              </a:solidFill>
              <a:latin typeface="Calibri"/>
              <a:ea typeface="Calibri"/>
              <a:cs typeface="Calibri"/>
              <a:sym typeface="Calibri"/>
            </a:endParaRPr>
          </a:p>
        </p:txBody>
      </p:sp>
      <p:sp>
        <p:nvSpPr>
          <p:cNvPr id="366" name="Google Shape;366;p60"/>
          <p:cNvSpPr txBox="1">
            <a:spLocks noGrp="1"/>
          </p:cNvSpPr>
          <p:nvPr>
            <p:ph type="body" idx="1"/>
          </p:nvPr>
        </p:nvSpPr>
        <p:spPr>
          <a:xfrm>
            <a:off x="311700" y="1000075"/>
            <a:ext cx="8520600" cy="34164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1"/>
              </a:buClr>
              <a:buSzPts val="1400"/>
              <a:buFont typeface="Arial"/>
              <a:buNone/>
            </a:pPr>
            <a:r>
              <a:rPr lang="en-GB" sz="2100" b="0" i="0" u="none" strike="noStrike" cap="none">
                <a:solidFill>
                  <a:schemeClr val="dk1"/>
                </a:solidFill>
                <a:latin typeface="Calibri"/>
                <a:ea typeface="Calibri"/>
                <a:cs typeface="Calibri"/>
                <a:sym typeface="Calibri"/>
              </a:rPr>
              <a:t>UCT International Academic Programmes Office estimates cost of textbooks and stationery as </a:t>
            </a:r>
            <a:r>
              <a:rPr lang="en-GB" sz="2100" b="0" i="0" u="none" strike="noStrike" cap="none">
                <a:solidFill>
                  <a:srgbClr val="FF0000"/>
                </a:solidFill>
                <a:latin typeface="Calibri"/>
                <a:ea typeface="Calibri"/>
                <a:cs typeface="Calibri"/>
                <a:sym typeface="Calibri"/>
              </a:rPr>
              <a:t>R 7 000 per semester </a:t>
            </a:r>
            <a:endParaRPr sz="2100" b="0" i="0" u="none" strike="noStrike" cap="none">
              <a:solidFill>
                <a:schemeClr val="dk1"/>
              </a:solidFill>
              <a:latin typeface="Calibri"/>
              <a:ea typeface="Calibri"/>
              <a:cs typeface="Calibri"/>
              <a:sym typeface="Calibri"/>
            </a:endParaRPr>
          </a:p>
          <a:p>
            <a:pPr marL="457200" marR="0" lvl="1" indent="0" algn="l" rtl="0">
              <a:lnSpc>
                <a:spcPct val="115000"/>
              </a:lnSpc>
              <a:spcBef>
                <a:spcPts val="0"/>
              </a:spcBef>
              <a:spcAft>
                <a:spcPts val="0"/>
              </a:spcAft>
              <a:buClr>
                <a:schemeClr val="dk1"/>
              </a:buClr>
              <a:buSzPts val="1100"/>
              <a:buFont typeface="Arial"/>
              <a:buNone/>
            </a:pPr>
            <a:r>
              <a:rPr lang="en-GB" sz="1800" b="0" i="0" u="none" strike="noStrike" cap="none">
                <a:solidFill>
                  <a:schemeClr val="dk1"/>
                </a:solidFill>
                <a:latin typeface="Calibri"/>
                <a:ea typeface="Calibri"/>
                <a:cs typeface="Calibri"/>
                <a:sym typeface="Calibri"/>
              </a:rPr>
              <a:t>&gt; 10.05% of average black household annual household income (21% / annum)</a:t>
            </a:r>
            <a:endParaRPr sz="1800" b="0" i="0" u="none" strike="noStrike" cap="none">
              <a:solidFill>
                <a:schemeClr val="dk1"/>
              </a:solidFill>
              <a:latin typeface="Calibri"/>
              <a:ea typeface="Calibri"/>
              <a:cs typeface="Calibri"/>
              <a:sym typeface="Calibri"/>
            </a:endParaRPr>
          </a:p>
          <a:p>
            <a:pPr marL="457200" marR="0" lvl="1" indent="0" algn="l" rtl="0">
              <a:lnSpc>
                <a:spcPct val="115000"/>
              </a:lnSpc>
              <a:spcBef>
                <a:spcPts val="0"/>
              </a:spcBef>
              <a:spcAft>
                <a:spcPts val="0"/>
              </a:spcAft>
              <a:buClr>
                <a:schemeClr val="dk1"/>
              </a:buClr>
              <a:buSzPts val="800"/>
              <a:buFont typeface="Arial"/>
              <a:buNone/>
            </a:pPr>
            <a:r>
              <a:rPr lang="en-GB" sz="1800" b="0" i="0" u="none" strike="noStrike" cap="none">
                <a:solidFill>
                  <a:schemeClr val="dk1"/>
                </a:solidFill>
                <a:latin typeface="Calibri"/>
                <a:ea typeface="Calibri"/>
                <a:cs typeface="Calibri"/>
                <a:sym typeface="Calibri"/>
              </a:rPr>
              <a:t>&gt; 5.85% of average South African annual household income (11.7% / annum)</a:t>
            </a:r>
            <a:endParaRPr sz="1800" b="0" i="0" u="none" strike="noStrike" cap="none">
              <a:solidFill>
                <a:schemeClr val="dk1"/>
              </a:solidFill>
              <a:latin typeface="Calibri"/>
              <a:ea typeface="Calibri"/>
              <a:cs typeface="Calibri"/>
              <a:sym typeface="Calibri"/>
            </a:endParaRPr>
          </a:p>
        </p:txBody>
      </p:sp>
      <p:pic>
        <p:nvPicPr>
          <p:cNvPr id="367" name="Google Shape;367;p60"/>
          <p:cNvPicPr preferRelativeResize="0"/>
          <p:nvPr/>
        </p:nvPicPr>
        <p:blipFill rotWithShape="1">
          <a:blip r:embed="rId3">
            <a:alphaModFix/>
          </a:blip>
          <a:srcRect/>
          <a:stretch/>
        </p:blipFill>
        <p:spPr>
          <a:xfrm>
            <a:off x="2364580" y="2635838"/>
            <a:ext cx="6467720" cy="1853250"/>
          </a:xfrm>
          <a:prstGeom prst="rect">
            <a:avLst/>
          </a:prstGeom>
          <a:noFill/>
          <a:ln>
            <a:noFill/>
          </a:ln>
        </p:spPr>
      </p:pic>
      <p:sp>
        <p:nvSpPr>
          <p:cNvPr id="368" name="Google Shape;368;p60"/>
          <p:cNvSpPr txBox="1"/>
          <p:nvPr/>
        </p:nvSpPr>
        <p:spPr>
          <a:xfrm>
            <a:off x="2836068" y="4714101"/>
            <a:ext cx="6307800" cy="592500"/>
          </a:xfrm>
          <a:prstGeom prst="rect">
            <a:avLst/>
          </a:prstGeom>
          <a:noFill/>
          <a:ln>
            <a:noFill/>
          </a:ln>
        </p:spPr>
        <p:txBody>
          <a:bodyPr spcFirstLastPara="1" wrap="square" lIns="68575" tIns="34275" rIns="68575" bIns="34275" anchor="t" anchorCtr="0">
            <a:noAutofit/>
          </a:bodyPr>
          <a:lstStyle/>
          <a:p>
            <a:pPr marL="0" marR="0" lvl="0" indent="0" algn="r" rtl="0">
              <a:spcBef>
                <a:spcPts val="0"/>
              </a:spcBef>
              <a:spcAft>
                <a:spcPts val="0"/>
              </a:spcAft>
              <a:buNone/>
            </a:pPr>
            <a:r>
              <a:rPr lang="en-GB" sz="800">
                <a:solidFill>
                  <a:schemeClr val="dk1"/>
                </a:solidFill>
                <a:latin typeface="Calibri"/>
                <a:ea typeface="Calibri"/>
                <a:cs typeface="Calibri"/>
                <a:sym typeface="Calibri"/>
              </a:rPr>
              <a:t>Statistics South Africa (2012) </a:t>
            </a:r>
            <a:r>
              <a:rPr lang="en-GB" sz="800" i="1">
                <a:solidFill>
                  <a:schemeClr val="dk1"/>
                </a:solidFill>
                <a:latin typeface="Calibri"/>
                <a:ea typeface="Calibri"/>
                <a:cs typeface="Calibri"/>
                <a:sym typeface="Calibri"/>
              </a:rPr>
              <a:t>Income and expenditure of households 2010/2011</a:t>
            </a:r>
            <a:r>
              <a:rPr lang="en-GB" sz="800">
                <a:solidFill>
                  <a:schemeClr val="dk1"/>
                </a:solidFill>
                <a:latin typeface="Calibri"/>
                <a:ea typeface="Calibri"/>
                <a:cs typeface="Calibri"/>
                <a:sym typeface="Calibri"/>
              </a:rPr>
              <a:t>. Pretoria: Statistics South Africa. P5. Retrieved from </a:t>
            </a:r>
            <a:r>
              <a:rPr lang="en-GB" sz="800" u="sng">
                <a:solidFill>
                  <a:schemeClr val="hlink"/>
                </a:solidFill>
                <a:latin typeface="Calibri"/>
                <a:ea typeface="Calibri"/>
                <a:cs typeface="Calibri"/>
                <a:sym typeface="Calibri"/>
                <a:hlinkClick r:id="rId4"/>
              </a:rPr>
              <a:t>http://www.statssa.gov.za/publications/P0100/P01002011.pdf</a:t>
            </a:r>
            <a:endParaRPr sz="800">
              <a:solidFill>
                <a:schemeClr val="dk1"/>
              </a:solidFill>
              <a:latin typeface="Calibri"/>
              <a:ea typeface="Calibri"/>
              <a:cs typeface="Calibri"/>
              <a:sym typeface="Calibri"/>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69" name="Google Shape;369;p60"/>
          <p:cNvSpPr txBox="1"/>
          <p:nvPr/>
        </p:nvSpPr>
        <p:spPr>
          <a:xfrm>
            <a:off x="311700" y="282138"/>
            <a:ext cx="8520600" cy="572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2100"/>
              <a:buFont typeface="Arial"/>
              <a:buNone/>
            </a:pPr>
            <a:r>
              <a:rPr lang="en-GB" sz="2800" b="0" i="0" u="none" strike="noStrike" cap="none">
                <a:solidFill>
                  <a:schemeClr val="dk1"/>
                </a:solidFill>
                <a:latin typeface="Arial"/>
                <a:ea typeface="Arial"/>
                <a:cs typeface="Arial"/>
                <a:sym typeface="Arial"/>
              </a:rPr>
              <a:t>Relative expense: the cost of textbooks</a:t>
            </a:r>
            <a:endParaRPr sz="1100"/>
          </a:p>
        </p:txBody>
      </p:sp>
      <p:sp>
        <p:nvSpPr>
          <p:cNvPr id="370" name="Google Shape;370;p60"/>
          <p:cNvSpPr txBox="1"/>
          <p:nvPr/>
        </p:nvSpPr>
        <p:spPr>
          <a:xfrm>
            <a:off x="152400" y="4776900"/>
            <a:ext cx="1856400" cy="442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000"/>
              <a:t>Source: Czerniewicz (2017)</a:t>
            </a:r>
            <a:endParaRPr sz="1000"/>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1547</Words>
  <Application>Microsoft Office PowerPoint</Application>
  <PresentationFormat>On-screen Show (16:9)</PresentationFormat>
  <Paragraphs>169</Paragraphs>
  <Slides>23</Slides>
  <Notes>23</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23</vt:i4>
      </vt:variant>
    </vt:vector>
  </HeadingPairs>
  <TitlesOfParts>
    <vt:vector size="33" baseType="lpstr">
      <vt:lpstr>Arial Narrow</vt:lpstr>
      <vt:lpstr>PT Sans Narrow</vt:lpstr>
      <vt:lpstr>Arial</vt:lpstr>
      <vt:lpstr>Open Sans</vt:lpstr>
      <vt:lpstr>Calibri</vt:lpstr>
      <vt:lpstr>Palatino Linotype</vt:lpstr>
      <vt:lpstr>Simple Light</vt:lpstr>
      <vt:lpstr>Office Theme</vt:lpstr>
      <vt:lpstr>Office Theme</vt:lpstr>
      <vt:lpstr>1_Office Theme</vt:lpstr>
      <vt:lpstr>Digital Open Textbooks for Development: Research and implementation to advance equitable access at UCT</vt:lpstr>
      <vt:lpstr>Curriculum change in Higher Education in South Africa</vt:lpstr>
      <vt:lpstr>PowerPoint Presentation</vt:lpstr>
      <vt:lpstr>Open Educational Resources</vt:lpstr>
      <vt:lpstr>OER have the potential to address two key areas of concern in Global South context...</vt:lpstr>
      <vt:lpstr>  </vt:lpstr>
      <vt:lpstr>Key value propositions of open educational practices</vt:lpstr>
      <vt:lpstr>PowerPoint Presentation</vt:lpstr>
      <vt:lpstr>  </vt:lpstr>
      <vt:lpstr>Models of textbook provision</vt:lpstr>
      <vt:lpstr>What are open textbooks?</vt:lpstr>
      <vt:lpstr>Where can you find existing open textbooks?</vt:lpstr>
      <vt:lpstr>Open textbooks used and reused anywhere </vt:lpstr>
      <vt:lpstr>PowerPoint Presentation</vt:lpstr>
      <vt:lpstr>Early adopters sharing teaching materials...</vt:lpstr>
      <vt:lpstr>PowerPoint Presentation</vt:lpstr>
      <vt:lpstr>… and cutting textbook costs.    Open textbook use and  adaptation at UCT</vt:lpstr>
      <vt:lpstr>PowerPoint Presentation</vt:lpstr>
      <vt:lpstr>PowerPoint Presentation</vt:lpstr>
      <vt:lpstr> Social Justice (Fraser, 2005)   Fraser’s concept of social justice as “parity of participation”   </vt:lpstr>
      <vt:lpstr>Intersectionality</vt:lpstr>
      <vt:lpstr>PowerPoint Presentation</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Digital Open Textbooks for Development: Research and implementation to advance equitable access at UCT</dc:title>
  <dc:creator>Bonga Siyothula</dc:creator>
  <cp:lastModifiedBy>Bonga Siyothula</cp:lastModifiedBy>
  <cp:revision>3</cp:revision>
  <dcterms:modified xsi:type="dcterms:W3CDTF">2018-11-07T08:42:06Z</dcterms:modified>
</cp:coreProperties>
</file>