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5" r:id="rId10"/>
    <p:sldId id="280" r:id="rId11"/>
    <p:sldId id="270" r:id="rId12"/>
    <p:sldId id="265" r:id="rId13"/>
    <p:sldId id="266" r:id="rId14"/>
    <p:sldId id="269" r:id="rId15"/>
    <p:sldId id="267" r:id="rId16"/>
    <p:sldId id="268" r:id="rId17"/>
    <p:sldId id="271" r:id="rId18"/>
    <p:sldId id="283" r:id="rId19"/>
    <p:sldId id="281" r:id="rId20"/>
    <p:sldId id="284" r:id="rId21"/>
    <p:sldId id="282" r:id="rId22"/>
    <p:sldId id="285" r:id="rId23"/>
    <p:sldId id="272" r:id="rId24"/>
    <p:sldId id="273" r:id="rId25"/>
    <p:sldId id="274" r:id="rId26"/>
    <p:sldId id="264" r:id="rId27"/>
    <p:sldId id="286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74" autoAdjust="0"/>
    <p:restoredTop sz="94660"/>
  </p:normalViewPr>
  <p:slideViewPr>
    <p:cSldViewPr>
      <p:cViewPr varScale="1">
        <p:scale>
          <a:sx n="65" d="100"/>
          <a:sy n="65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1B155-79B1-4F87-9B33-CC57EC6679DC}" type="datetimeFigureOut">
              <a:rPr lang="en-ZA" smtClean="0"/>
              <a:t>2012/10/30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8D58B-6759-4FD8-A053-EC56F743071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48756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creativecommons.org/FAQ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creativecommons.org/FAQ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b2rights.com/OERIPRSupport/creativecommons/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Information sourced from: </a:t>
            </a:r>
            <a:r>
              <a:rPr lang="en-ZA" dirty="0" smtClean="0">
                <a:hlinkClick r:id="rId3"/>
              </a:rPr>
              <a:t>http://wiki.creativecommons.org/FAQ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A8D58B-6759-4FD8-A053-EC56F743071C}" type="slidenum">
              <a:rPr lang="en-ZA" smtClean="0"/>
              <a:t>15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25490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ZA" dirty="0" smtClean="0"/>
              <a:t>Information sourced from: </a:t>
            </a:r>
            <a:r>
              <a:rPr lang="en-ZA" dirty="0" smtClean="0">
                <a:hlinkClick r:id="rId3"/>
              </a:rPr>
              <a:t>http://wiki.creativecommons.org/FAQ</a:t>
            </a:r>
            <a:endParaRPr lang="en-ZA" dirty="0" smtClean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A8D58B-6759-4FD8-A053-EC56F743071C}" type="slidenum">
              <a:rPr lang="en-ZA" smtClean="0"/>
              <a:t>16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10689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>
                <a:hlinkClick r:id="rId3"/>
              </a:rPr>
              <a:t>http://www.web2rights.com/OERIPRSupport/creativecommons/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A8D58B-6759-4FD8-A053-EC56F743071C}" type="slidenum">
              <a:rPr lang="en-ZA" smtClean="0"/>
              <a:t>17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91378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D727-2981-478E-B0EF-FA005D6DC38F}" type="datetimeFigureOut">
              <a:rPr lang="en-ZA" smtClean="0"/>
              <a:t>2012/10/30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53BA-7386-4F9B-AE62-4968CB2663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24849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D727-2981-478E-B0EF-FA005D6DC38F}" type="datetimeFigureOut">
              <a:rPr lang="en-ZA" smtClean="0"/>
              <a:t>2012/10/30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53BA-7386-4F9B-AE62-4968CB2663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48133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D727-2981-478E-B0EF-FA005D6DC38F}" type="datetimeFigureOut">
              <a:rPr lang="en-ZA" smtClean="0"/>
              <a:t>2012/10/30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53BA-7386-4F9B-AE62-4968CB2663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54700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D727-2981-478E-B0EF-FA005D6DC38F}" type="datetimeFigureOut">
              <a:rPr lang="en-ZA" smtClean="0"/>
              <a:t>2012/10/30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53BA-7386-4F9B-AE62-4968CB2663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64631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D727-2981-478E-B0EF-FA005D6DC38F}" type="datetimeFigureOut">
              <a:rPr lang="en-ZA" smtClean="0"/>
              <a:t>2012/10/30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53BA-7386-4F9B-AE62-4968CB2663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89842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D727-2981-478E-B0EF-FA005D6DC38F}" type="datetimeFigureOut">
              <a:rPr lang="en-ZA" smtClean="0"/>
              <a:t>2012/10/30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53BA-7386-4F9B-AE62-4968CB2663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1811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D727-2981-478E-B0EF-FA005D6DC38F}" type="datetimeFigureOut">
              <a:rPr lang="en-ZA" smtClean="0"/>
              <a:t>2012/10/30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53BA-7386-4F9B-AE62-4968CB2663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60880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D727-2981-478E-B0EF-FA005D6DC38F}" type="datetimeFigureOut">
              <a:rPr lang="en-ZA" smtClean="0"/>
              <a:t>2012/10/30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53BA-7386-4F9B-AE62-4968CB2663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86265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D727-2981-478E-B0EF-FA005D6DC38F}" type="datetimeFigureOut">
              <a:rPr lang="en-ZA" smtClean="0"/>
              <a:t>2012/10/30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53BA-7386-4F9B-AE62-4968CB2663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68139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D727-2981-478E-B0EF-FA005D6DC38F}" type="datetimeFigureOut">
              <a:rPr lang="en-ZA" smtClean="0"/>
              <a:t>2012/10/30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53BA-7386-4F9B-AE62-4968CB2663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31903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D727-2981-478E-B0EF-FA005D6DC38F}" type="datetimeFigureOut">
              <a:rPr lang="en-ZA" smtClean="0"/>
              <a:t>2012/10/30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53BA-7386-4F9B-AE62-4968CB2663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49242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8D727-2981-478E-B0EF-FA005D6DC38F}" type="datetimeFigureOut">
              <a:rPr lang="en-ZA" smtClean="0"/>
              <a:t>2012/10/30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653BA-7386-4F9B-AE62-4968CB2663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22349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2.5/za/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91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7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16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10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36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88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95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90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028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26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0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114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38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0439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47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4132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4891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789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opencontent.uct.ac.za/files/siteimages/image/2_by-s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772816"/>
            <a:ext cx="3838575" cy="1343026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611560" y="3356992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dirty="0" smtClean="0"/>
              <a:t>This </a:t>
            </a:r>
            <a:r>
              <a:rPr lang="en-ZA" dirty="0" smtClean="0"/>
              <a:t>presentation </a:t>
            </a:r>
            <a:r>
              <a:rPr lang="en-ZA" dirty="0" smtClean="0"/>
              <a:t>is licenced under the Creative Commons Attribution-Share Alike 2.5 South Africa License. To view a copy of this licence, visit </a:t>
            </a:r>
            <a:r>
              <a:rPr lang="en-ZA" dirty="0" smtClean="0">
                <a:hlinkClick r:id="rId3" tooltip="http://creativecommons.org/licenses/by-sa/2.5/za/"/>
              </a:rPr>
              <a:t>http://creativecommons.org/licenses/by-sa/2.5/za/</a:t>
            </a:r>
            <a:r>
              <a:rPr lang="en-ZA" dirty="0" smtClean="0"/>
              <a:t> </a:t>
            </a:r>
          </a:p>
          <a:p>
            <a:pPr algn="ctr"/>
            <a:r>
              <a:rPr lang="en-ZA" dirty="0" smtClean="0"/>
              <a:t>or</a:t>
            </a:r>
          </a:p>
          <a:p>
            <a:pPr algn="ctr"/>
            <a:r>
              <a:rPr lang="en-ZA" dirty="0" smtClean="0"/>
              <a:t> send a letter to Creative Commons, 171 Second Street, Suite 300, San Francisco, California 94105, USA.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53316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82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04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56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89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29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1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71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49</Words>
  <Application>Microsoft Office PowerPoint</Application>
  <PresentationFormat>On-screen Show (4:3)</PresentationFormat>
  <Paragraphs>9</Paragraphs>
  <Slides>27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Shihaam Donnelly</dc:creator>
  <cp:lastModifiedBy>Shihaam Donnelly</cp:lastModifiedBy>
  <cp:revision>6</cp:revision>
  <dcterms:created xsi:type="dcterms:W3CDTF">2012-10-25T07:02:46Z</dcterms:created>
  <dcterms:modified xsi:type="dcterms:W3CDTF">2012-10-30T06:57:20Z</dcterms:modified>
</cp:coreProperties>
</file>