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75" r:id="rId4"/>
    <p:sldId id="257" r:id="rId5"/>
    <p:sldId id="258" r:id="rId6"/>
    <p:sldId id="259" r:id="rId7"/>
    <p:sldId id="260" r:id="rId8"/>
    <p:sldId id="262" r:id="rId9"/>
    <p:sldId id="261" r:id="rId10"/>
    <p:sldId id="264" r:id="rId11"/>
    <p:sldId id="266" r:id="rId12"/>
    <p:sldId id="267" r:id="rId13"/>
    <p:sldId id="268" r:id="rId14"/>
    <p:sldId id="269" r:id="rId15"/>
    <p:sldId id="270" r:id="rId16"/>
    <p:sldId id="274" r:id="rId17"/>
    <p:sldId id="265" r:id="rId18"/>
    <p:sldId id="278" r:id="rId19"/>
    <p:sldId id="276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87201-5624-4B85-837C-9600B5837CD8}" type="datetimeFigureOut">
              <a:rPr lang="en-GB" smtClean="0"/>
              <a:t>19/02/2013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BB0AF-A335-4BD4-BD3A-8209C722949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FFF2-9CC4-4DD7-898D-6AD3590015FF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46702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8702-2023-4648-9C3C-CAA83618A6F5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93670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72C48-AFE4-44E1-B7EC-E91B76C117F2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04284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508D-4D2E-4A33-9F2F-4A73105545BC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21901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92D08-68BC-42D7-869E-9189FDC25944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961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BEA32-2749-4692-90EA-F6FDA6DB2B4C}" type="datetime1">
              <a:rPr lang="en-ZA" smtClean="0"/>
              <a:t>2013/02/19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59551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BB70-15A1-4949-99B6-0F4F821C514C}" type="datetime1">
              <a:rPr lang="en-ZA" smtClean="0"/>
              <a:t>2013/02/19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90786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800F-9D40-4261-8BEB-96C1F83ADEC3}" type="datetime1">
              <a:rPr lang="en-ZA" smtClean="0"/>
              <a:t>2013/02/19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45246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FD0C-0D97-4939-AAA3-B36EEE01D2A6}" type="datetime1">
              <a:rPr lang="en-ZA" smtClean="0"/>
              <a:t>2013/02/19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14226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A0B5-9395-46DD-B82A-C88747C930C8}" type="datetime1">
              <a:rPr lang="en-ZA" smtClean="0"/>
              <a:t>2013/02/19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12216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B7A8D-C1F0-48D3-9EBB-5B38B9540691}" type="datetime1">
              <a:rPr lang="en-ZA" smtClean="0"/>
              <a:t>2013/02/19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418511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F251A-114A-461D-B9CF-7346791DF793}" type="datetime1">
              <a:rPr lang="en-ZA" smtClean="0"/>
              <a:t>2013/02/19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C8AA9-99D2-4B25-8216-B76086027047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73223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wav"/><Relationship Id="rId6" Type="http://schemas.openxmlformats.org/officeDocument/2006/relationships/image" Target="../media/image3.png"/><Relationship Id="rId5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0.wav"/><Relationship Id="rId5" Type="http://schemas.openxmlformats.org/officeDocument/2006/relationships/image" Target="../media/image3.png"/><Relationship Id="rId4" Type="http://schemas.microsoft.com/office/2007/relationships/media" Target="../media/media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1.wav"/><Relationship Id="rId5" Type="http://schemas.openxmlformats.org/officeDocument/2006/relationships/image" Target="../media/image3.png"/><Relationship Id="rId4" Type="http://schemas.microsoft.com/office/2007/relationships/media" Target="../media/media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2.wav"/><Relationship Id="rId5" Type="http://schemas.openxmlformats.org/officeDocument/2006/relationships/image" Target="../media/image3.png"/><Relationship Id="rId4" Type="http://schemas.microsoft.com/office/2007/relationships/media" Target="../media/media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3.wav"/><Relationship Id="rId5" Type="http://schemas.openxmlformats.org/officeDocument/2006/relationships/image" Target="../media/image3.png"/><Relationship Id="rId4" Type="http://schemas.microsoft.com/office/2007/relationships/media" Target="../media/media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4.wav"/><Relationship Id="rId5" Type="http://schemas.openxmlformats.org/officeDocument/2006/relationships/image" Target="../media/image3.png"/><Relationship Id="rId4" Type="http://schemas.microsoft.com/office/2007/relationships/media" Target="../media/media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5.wav"/><Relationship Id="rId5" Type="http://schemas.openxmlformats.org/officeDocument/2006/relationships/image" Target="../media/image3.png"/><Relationship Id="rId4" Type="http://schemas.microsoft.com/office/2007/relationships/media" Target="../media/media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6.wav"/><Relationship Id="rId5" Type="http://schemas.openxmlformats.org/officeDocument/2006/relationships/image" Target="../media/image3.png"/><Relationship Id="rId4" Type="http://schemas.microsoft.com/office/2007/relationships/media" Target="../media/media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7.wav"/><Relationship Id="rId5" Type="http://schemas.openxmlformats.org/officeDocument/2006/relationships/image" Target="../media/image3.png"/><Relationship Id="rId4" Type="http://schemas.microsoft.com/office/2007/relationships/media" Target="../media/media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8.wav"/><Relationship Id="rId5" Type="http://schemas.openxmlformats.org/officeDocument/2006/relationships/image" Target="../media/image3.png"/><Relationship Id="rId4" Type="http://schemas.microsoft.com/office/2007/relationships/media" Target="../media/media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9.wav"/><Relationship Id="rId5" Type="http://schemas.openxmlformats.org/officeDocument/2006/relationships/image" Target="../media/image3.png"/><Relationship Id="rId4" Type="http://schemas.microsoft.com/office/2007/relationships/media" Target="../media/media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wav"/><Relationship Id="rId5" Type="http://schemas.openxmlformats.org/officeDocument/2006/relationships/image" Target="../media/image3.png"/><Relationship Id="rId4" Type="http://schemas.microsoft.com/office/2007/relationships/media" Target="../media/media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2.5/za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wav"/><Relationship Id="rId5" Type="http://schemas.openxmlformats.org/officeDocument/2006/relationships/image" Target="../media/image3.png"/><Relationship Id="rId4" Type="http://schemas.microsoft.com/office/2007/relationships/media" Target="../media/media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4.wav"/><Relationship Id="rId5" Type="http://schemas.openxmlformats.org/officeDocument/2006/relationships/image" Target="../media/image3.png"/><Relationship Id="rId4" Type="http://schemas.microsoft.com/office/2007/relationships/media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5.wav"/><Relationship Id="rId5" Type="http://schemas.openxmlformats.org/officeDocument/2006/relationships/image" Target="../media/image3.png"/><Relationship Id="rId4" Type="http://schemas.microsoft.com/office/2007/relationships/media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6.wav"/><Relationship Id="rId5" Type="http://schemas.openxmlformats.org/officeDocument/2006/relationships/image" Target="../media/image3.png"/><Relationship Id="rId4" Type="http://schemas.microsoft.com/office/2007/relationships/media" Target="../media/media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7.wav"/><Relationship Id="rId5" Type="http://schemas.openxmlformats.org/officeDocument/2006/relationships/image" Target="../media/image3.png"/><Relationship Id="rId4" Type="http://schemas.microsoft.com/office/2007/relationships/media" Target="../media/media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8.wav"/><Relationship Id="rId5" Type="http://schemas.openxmlformats.org/officeDocument/2006/relationships/image" Target="../media/image3.png"/><Relationship Id="rId4" Type="http://schemas.microsoft.com/office/2007/relationships/media" Target="../media/media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9.wav"/><Relationship Id="rId5" Type="http://schemas.openxmlformats.org/officeDocument/2006/relationships/image" Target="../media/image3.png"/><Relationship Id="rId4" Type="http://schemas.microsoft.com/office/2007/relationships/media" Target="../media/media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2849" y="116632"/>
            <a:ext cx="102905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716340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4314"/>
    </mc:Choice>
    <mc:Fallback>
      <p:transition spd="slow" advTm="343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10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406217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2179"/>
    </mc:Choice>
    <mc:Fallback>
      <p:transition spd="slow" advTm="2221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11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30832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360"/>
    </mc:Choice>
    <mc:Fallback>
      <p:transition spd="slow" advTm="313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0" y="3933056"/>
            <a:ext cx="57606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12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9325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6658"/>
    </mc:Choice>
    <mc:Fallback>
      <p:transition spd="slow" advTm="2166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13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54084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2625"/>
    </mc:Choice>
    <mc:Fallback>
      <p:transition spd="slow" advTm="1726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14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75731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9498"/>
    </mc:Choice>
    <mc:Fallback>
      <p:transition spd="slow" advTm="1594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15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610069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332"/>
    </mc:Choice>
    <mc:Fallback>
      <p:transition spd="slow" advTm="1013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xt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16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187677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3191"/>
    </mc:Choice>
    <mc:Fallback>
      <p:transition spd="slow" advTm="631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17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672292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272"/>
    </mc:Choice>
    <mc:Fallback>
      <p:transition spd="slow" advTm="312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18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66820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9964"/>
    </mc:Choice>
    <mc:Fallback>
      <p:transition spd="slow" advTm="699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19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724267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6901"/>
    </mc:Choice>
    <mc:Fallback>
      <p:transition spd="slow" advTm="126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2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248036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3489"/>
    </mc:Choice>
    <mc:Fallback>
      <p:transition spd="slow" advTm="234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33569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dirty="0" smtClean="0"/>
              <a:t>This work is licenced under the Creative Commons Attribution 2.5 South Africa License. To view a copy of this licence, visit </a:t>
            </a:r>
            <a:r>
              <a:rPr lang="en-ZA" dirty="0" smtClean="0">
                <a:hlinkClick r:id="rId2" tooltip="http://creativecommons.org/licenses/by-sa/2.5/za/"/>
              </a:rPr>
              <a:t>http://creativecommons.org/licenses/by/2.5/za/</a:t>
            </a:r>
            <a:r>
              <a:rPr lang="en-ZA" dirty="0" smtClean="0"/>
              <a:t> </a:t>
            </a:r>
          </a:p>
          <a:p>
            <a:pPr algn="ctr"/>
            <a:r>
              <a:rPr lang="en-ZA" dirty="0" smtClean="0"/>
              <a:t>or</a:t>
            </a:r>
          </a:p>
          <a:p>
            <a:pPr algn="ctr"/>
            <a:r>
              <a:rPr lang="en-ZA" dirty="0" smtClean="0"/>
              <a:t> send a letter to Creative Commons, 171 Second Street, Suite 300, San Francisco, California 94105, USA.</a:t>
            </a:r>
            <a:endParaRPr lang="en-ZA" dirty="0"/>
          </a:p>
        </p:txBody>
      </p:sp>
      <p:pic>
        <p:nvPicPr>
          <p:cNvPr id="4" name="Picture 3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2615" y="1916832"/>
            <a:ext cx="349877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20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80117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3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961532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6225"/>
    </mc:Choice>
    <mc:Fallback>
      <p:transition spd="slow" advTm="362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4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223361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3980"/>
    </mc:Choice>
    <mc:Fallback>
      <p:transition spd="slow" advTm="83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5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806129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1188"/>
    </mc:Choice>
    <mc:Fallback>
      <p:transition spd="slow" advTm="151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6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620269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3401"/>
    </mc:Choice>
    <mc:Fallback>
      <p:transition spd="slow" advTm="934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7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43339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9525"/>
    </mc:Choice>
    <mc:Fallback>
      <p:transition spd="slow" advTm="595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8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303334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107"/>
    </mc:Choice>
    <mc:Fallback>
      <p:transition spd="slow" advTm="451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C8AA9-99D2-4B25-8216-B76086027047}" type="slidenum">
              <a:rPr lang="en-ZA" smtClean="0"/>
              <a:pPr/>
              <a:t>9</a:t>
            </a:fld>
            <a:r>
              <a:rPr lang="en-ZA" dirty="0" smtClean="0"/>
              <a:t> of 20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42220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4981"/>
    </mc:Choice>
    <mc:Fallback>
      <p:transition spd="slow" advTm="749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5F5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5F5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85</Words>
  <Application>Microsoft Office PowerPoint</Application>
  <PresentationFormat>On-screen Show (4:3)</PresentationFormat>
  <Paragraphs>23</Paragraphs>
  <Slides>20</Slides>
  <Notes>0</Notes>
  <HiddenSlides>0</HiddenSlides>
  <MMClips>19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University of Cape 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Shihaam Shaikh</dc:creator>
  <cp:lastModifiedBy>adrianb</cp:lastModifiedBy>
  <cp:revision>18</cp:revision>
  <dcterms:created xsi:type="dcterms:W3CDTF">2013-02-17T10:23:23Z</dcterms:created>
  <dcterms:modified xsi:type="dcterms:W3CDTF">2013-02-19T08:59:44Z</dcterms:modified>
</cp:coreProperties>
</file>