
<file path=[Content_Types].xml><?xml version="1.0" encoding="utf-8"?>
<Types xmlns="http://schemas.openxmlformats.org/package/2006/content-types">
  <Override PartName="/ppt/slides/slide29.xml" ContentType="application/vnd.openxmlformats-officedocument.presentationml.slide+xml"/>
  <Override PartName="/ppt/diagrams/drawing2.xml" ContentType="application/vnd.ms-office.drawingml.diagramDrawing+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diagrams/layout13.xml" ContentType="application/vnd.openxmlformats-officedocument.drawingml.diagramLayout+xml"/>
  <Override PartName="/ppt/notesSlides/notesSlide7.xml" ContentType="application/vnd.openxmlformats-officedocument.presentationml.notesSlide+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diagrams/colors16.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notesSlides/notesSlide3.xml" ContentType="application/vnd.openxmlformats-officedocument.presentationml.notesSlide+xml"/>
  <Override PartName="/ppt/diagrams/colors1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diagrams/colors10.xml" ContentType="application/vnd.openxmlformats-officedocument.drawingml.diagramColors+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ppt/diagrams/quickStyle16.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quickStyle12.xml" ContentType="application/vnd.openxmlformats-officedocument.drawingml.diagramStyle+xml"/>
  <Override PartName="/ppt/diagrams/drawing13.xml" ContentType="application/vnd.ms-office.drawingml.diagramDrawing+xml"/>
  <Override PartName="/ppt/notesSlides/notesSlide8.xml" ContentType="application/vnd.openxmlformats-officedocument.presentationml.notesSlide+xml"/>
  <Override PartName="/ppt/diagrams/layout16.xml" ContentType="application/vnd.openxmlformats-officedocument.drawingml.diagramLayout+xml"/>
  <Override PartName="/ppt/notesSlides/notesSlide11.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notesSlides/notesSlide6.xml" ContentType="application/vnd.openxmlformats-officedocument.presentationml.notesSlide+xml"/>
  <Override PartName="/ppt/diagrams/layout14.xml" ContentType="application/vnd.openxmlformats-officedocument.drawingml.diagramLayout+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ppt/notesSlides/notesSlide4.xml" ContentType="application/vnd.openxmlformats-officedocument.presentationml.notesSlide+xml"/>
  <Override PartName="/ppt/diagrams/layout12.xml" ContentType="application/vnd.openxmlformats-officedocument.drawingml.diagramLayout+xml"/>
  <Override PartName="/ppt/diagrams/colors15.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drawing16.xml" ContentType="application/vnd.ms-office.drawingml.diagramDrawing+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layout15.xml" ContentType="application/vnd.openxmlformats-officedocument.drawingml.diagramLayout+xml"/>
  <Override PartName="/ppt/notesSlides/notesSlide9.xml" ContentType="application/vnd.openxmlformats-officedocument.presentationml.notesSlide+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diagrams/layout11.xml" ContentType="application/vnd.openxmlformats-officedocument.drawingml.diagramLayout+xml"/>
  <Override PartName="/ppt/notesSlides/notesSlide5.xml" ContentType="application/vnd.openxmlformats-officedocument.presentationml.notesSlide+xml"/>
  <Override PartName="/ppt/diagrams/colors14.xml" ContentType="application/vnd.openxmlformats-officedocument.drawingml.diagramColors+xml"/>
  <Override PartName="/ppt/slides/slide28.xml" ContentType="application/vnd.openxmlformats-officedocument.presentationml.slide+xml"/>
  <Override PartName="/ppt/diagrams/colors2.xml" ContentType="application/vnd.openxmlformats-officedocument.drawingml.diagramColors+xml"/>
  <Override PartName="/ppt/diagrams/quickStyle5.xml" ContentType="application/vnd.openxmlformats-officedocument.drawingml.diagramStyle+xml"/>
  <Override PartName="/ppt/notesSlides/notesSlide1.xml" ContentType="application/vnd.openxmlformats-officedocument.presentationml.notesSlide+xml"/>
  <Override PartName="/ppt/diagrams/data16.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59" r:id="rId3"/>
    <p:sldId id="264" r:id="rId4"/>
    <p:sldId id="325" r:id="rId5"/>
    <p:sldId id="326" r:id="rId6"/>
    <p:sldId id="327" r:id="rId7"/>
    <p:sldId id="328" r:id="rId8"/>
    <p:sldId id="329" r:id="rId9"/>
    <p:sldId id="334" r:id="rId10"/>
    <p:sldId id="354" r:id="rId11"/>
    <p:sldId id="333" r:id="rId12"/>
    <p:sldId id="335" r:id="rId13"/>
    <p:sldId id="331" r:id="rId14"/>
    <p:sldId id="332" r:id="rId15"/>
    <p:sldId id="337" r:id="rId16"/>
    <p:sldId id="342" r:id="rId17"/>
    <p:sldId id="343" r:id="rId18"/>
    <p:sldId id="345" r:id="rId19"/>
    <p:sldId id="346" r:id="rId20"/>
    <p:sldId id="349" r:id="rId21"/>
    <p:sldId id="355" r:id="rId22"/>
    <p:sldId id="356" r:id="rId23"/>
    <p:sldId id="357" r:id="rId24"/>
    <p:sldId id="360" r:id="rId25"/>
    <p:sldId id="353" r:id="rId26"/>
    <p:sldId id="352" r:id="rId27"/>
    <p:sldId id="358" r:id="rId28"/>
    <p:sldId id="351" r:id="rId29"/>
    <p:sldId id="302" r:id="rId30"/>
    <p:sldId id="303" r:id="rId31"/>
    <p:sldId id="304" r:id="rId32"/>
    <p:sldId id="362" r:id="rId33"/>
    <p:sldId id="365"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0000FF"/>
    <a:srgbClr val="000099"/>
    <a:srgbClr val="6666FF"/>
    <a:srgbClr val="3417E3"/>
    <a:srgbClr val="2C13BF"/>
    <a:srgbClr val="339933"/>
    <a:srgbClr val="91F7A4"/>
    <a:srgbClr val="33CC33"/>
    <a:srgbClr val="171FB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80" autoAdjust="0"/>
    <p:restoredTop sz="62734" autoAdjust="0"/>
  </p:normalViewPr>
  <p:slideViewPr>
    <p:cSldViewPr>
      <p:cViewPr varScale="1">
        <p:scale>
          <a:sx n="67" d="100"/>
          <a:sy n="67" d="100"/>
        </p:scale>
        <p:origin x="-1170"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rgbClr val="663300"/>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rgbClr val="663300"/>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rgbClr val="663300"/>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rgbClr val="663300"/>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rgbClr val="663300"/>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rgbClr val="663300"/>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2978" custRadScaleInc="-134211">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80553" custRadScaleInc="11213">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80638" custRadScaleInc="13710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2634" custRadScaleInc="-85624">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8AC7223F-9970-428E-99B8-26336A70A17A}" srcId="{72EAF3F4-6225-40E9-A2B5-F8E633E39FCE}" destId="{6DDDE7F4-3359-4623-9844-13724DB2E64E}" srcOrd="2" destOrd="0" parTransId="{27A612A9-8D5F-4DEB-BBE0-0C00B3D028DC}" sibTransId="{3788E604-37F9-4814-B8AE-757B2DBB24B2}"/>
    <dgm:cxn modelId="{9BF06ADD-3EA9-45FE-9207-82AF3D526106}" type="presOf" srcId="{D2CF6EB4-2EF0-4633-858E-582EBC429BA0}" destId="{F15DD2AA-254F-4C11-B30C-202A87DD99C5}" srcOrd="0" destOrd="0" presId="urn:microsoft.com/office/officeart/2005/8/layout/cycle5"/>
    <dgm:cxn modelId="{9663EBC7-8737-495D-A120-4ACEFD68B1F2}" type="presOf" srcId="{6DDDE7F4-3359-4623-9844-13724DB2E64E}" destId="{DB434C10-9FDF-46FC-92E5-BE51376FEEDA}" srcOrd="0" destOrd="0" presId="urn:microsoft.com/office/officeart/2005/8/layout/cycle5"/>
    <dgm:cxn modelId="{2C489D06-7D3F-421E-9282-330AF0E165DA}" type="presOf" srcId="{22D37D79-8629-4E9E-93BE-E14EB53B4BC2}" destId="{267063D5-F672-4FE9-A4FB-0BD40869B1B3}" srcOrd="0" destOrd="0" presId="urn:microsoft.com/office/officeart/2005/8/layout/cycle5"/>
    <dgm:cxn modelId="{61ACD2C1-4528-455A-92BD-42631227B963}" type="presOf" srcId="{90A15130-42A1-49DF-9F55-C1329963FA37}" destId="{2A0AA8E5-37F0-48C6-B23C-7449C5597EAE}" srcOrd="0" destOrd="0" presId="urn:microsoft.com/office/officeart/2005/8/layout/cycle5"/>
    <dgm:cxn modelId="{91A00772-C4F6-4AB4-A657-03624ED29D48}" type="presOf" srcId="{55B83A3F-4590-4687-AD8F-7B15C1CB23D7}" destId="{89B1664F-2527-41AB-A31B-7501D64A8E2C}" srcOrd="0" destOrd="0" presId="urn:microsoft.com/office/officeart/2005/8/layout/cycle5"/>
    <dgm:cxn modelId="{194D4150-B545-41CC-B43F-14180FE4FB5C}" srcId="{72EAF3F4-6225-40E9-A2B5-F8E633E39FCE}" destId="{90A15130-42A1-49DF-9F55-C1329963FA37}" srcOrd="1" destOrd="0" parTransId="{22FCC5E7-82BC-467D-AED2-7C2A8FE6A3DA}" sibTransId="{12F0A748-0D3F-46FB-87CA-9116F73561F1}"/>
    <dgm:cxn modelId="{3B8DA536-ECE7-4191-A6E1-DAAD44BB7BA1}" type="presOf" srcId="{72EAF3F4-6225-40E9-A2B5-F8E633E39FCE}" destId="{4204E6F4-D5DA-4E99-A3DB-74EB7290C937}" srcOrd="0" destOrd="0" presId="urn:microsoft.com/office/officeart/2005/8/layout/cycle5"/>
    <dgm:cxn modelId="{89A3AD5E-1DEC-4879-A29E-1B347EED1FE0}" srcId="{72EAF3F4-6225-40E9-A2B5-F8E633E39FCE}" destId="{55B83A3F-4590-4687-AD8F-7B15C1CB23D7}" srcOrd="3" destOrd="0" parTransId="{B2C5EA57-B756-414C-B594-1DE0E1841BAA}" sibTransId="{F458128F-3C42-4B4D-893A-0EB38D8F4B4F}"/>
    <dgm:cxn modelId="{7360349F-EF36-41DC-848B-A2FE679F2A45}" type="presOf" srcId="{8D43FD0C-A41D-41D4-B0B3-3FD182D8FCBC}" destId="{3AC3AE7D-77CD-450D-A631-79FC5B2483C1}"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57F9B39C-5344-4F94-B123-126042411F5A}" type="presOf" srcId="{3788E604-37F9-4814-B8AE-757B2DBB24B2}" destId="{5A1B637C-8A86-429D-9389-9C895C757AF3}" srcOrd="0" destOrd="0" presId="urn:microsoft.com/office/officeart/2005/8/layout/cycle5"/>
    <dgm:cxn modelId="{B6C4A284-A6E6-4732-BCFE-128CD0DF62F2}" type="presOf" srcId="{59277291-3514-44B7-9A4F-E9558CAB78A3}" destId="{D8F89F8C-7907-45AA-8605-585D17A48120}" srcOrd="0" destOrd="0" presId="urn:microsoft.com/office/officeart/2005/8/layout/cycle5"/>
    <dgm:cxn modelId="{A88E0F0B-0770-46AB-B334-C9C07A683E2D}" type="presOf" srcId="{40C24B2D-73B8-40D5-891C-0453C9F02B83}" destId="{01FB0B17-63A1-4632-8C17-CB0307E9FA4E}" srcOrd="0" destOrd="0" presId="urn:microsoft.com/office/officeart/2005/8/layout/cycle5"/>
    <dgm:cxn modelId="{C50F83DE-697C-4208-8997-9E6A7E16EC56}" type="presOf" srcId="{F458128F-3C42-4B4D-893A-0EB38D8F4B4F}" destId="{60288276-AFC0-4723-A8A7-EE755A8DE54C}" srcOrd="0" destOrd="0" presId="urn:microsoft.com/office/officeart/2005/8/layout/cycle5"/>
    <dgm:cxn modelId="{0B1347F2-430F-4FCE-9A6E-AFCE71E7FA95}" srcId="{72EAF3F4-6225-40E9-A2B5-F8E633E39FCE}" destId="{D2CF6EB4-2EF0-4633-858E-582EBC429BA0}" srcOrd="4" destOrd="0" parTransId="{C49D7D42-D25D-4C52-B4C4-D0B445440ADA}" sibTransId="{40C24B2D-73B8-40D5-891C-0453C9F02B83}"/>
    <dgm:cxn modelId="{2B6B6E34-D66B-4E4F-B4A9-26AFC47D46FB}" type="presOf" srcId="{FF1D65A6-7DB5-4B29-86FE-66A40429EB2B}" destId="{26707DEF-C2A3-4F04-A445-14F8309FEEDD}" srcOrd="0" destOrd="0" presId="urn:microsoft.com/office/officeart/2005/8/layout/cycle5"/>
    <dgm:cxn modelId="{54EBB35E-327C-4812-919B-885836CD0D0C}" type="presOf" srcId="{12F0A748-0D3F-46FB-87CA-9116F73561F1}" destId="{4FFE4E8A-8295-4C8D-A5C5-85BD884139AB}" srcOrd="0" destOrd="0" presId="urn:microsoft.com/office/officeart/2005/8/layout/cycle5"/>
    <dgm:cxn modelId="{4C516F42-5337-45D6-B12E-DA95ABC337D2}" srcId="{72EAF3F4-6225-40E9-A2B5-F8E633E39FCE}" destId="{8D43FD0C-A41D-41D4-B0B3-3FD182D8FCBC}" srcOrd="5" destOrd="0" parTransId="{385B73A2-2345-48F8-A602-7197E0F41DCC}" sibTransId="{22D37D79-8629-4E9E-93BE-E14EB53B4BC2}"/>
    <dgm:cxn modelId="{6AF08F77-40D1-45FE-9E05-8776DC8DD774}" type="presParOf" srcId="{4204E6F4-D5DA-4E99-A3DB-74EB7290C937}" destId="{D8F89F8C-7907-45AA-8605-585D17A48120}" srcOrd="0" destOrd="0" presId="urn:microsoft.com/office/officeart/2005/8/layout/cycle5"/>
    <dgm:cxn modelId="{45D69016-DCA1-47C6-B667-FCE5D003266F}" type="presParOf" srcId="{4204E6F4-D5DA-4E99-A3DB-74EB7290C937}" destId="{7A985862-D1BB-434E-9AE5-D89F3C62D1BB}" srcOrd="1" destOrd="0" presId="urn:microsoft.com/office/officeart/2005/8/layout/cycle5"/>
    <dgm:cxn modelId="{68C9672B-AFC9-4840-80B3-43C94D30DE23}" type="presParOf" srcId="{4204E6F4-D5DA-4E99-A3DB-74EB7290C937}" destId="{26707DEF-C2A3-4F04-A445-14F8309FEEDD}" srcOrd="2" destOrd="0" presId="urn:microsoft.com/office/officeart/2005/8/layout/cycle5"/>
    <dgm:cxn modelId="{CFA52F48-3C08-4E54-9863-55CE5BDB74DF}" type="presParOf" srcId="{4204E6F4-D5DA-4E99-A3DB-74EB7290C937}" destId="{2A0AA8E5-37F0-48C6-B23C-7449C5597EAE}" srcOrd="3" destOrd="0" presId="urn:microsoft.com/office/officeart/2005/8/layout/cycle5"/>
    <dgm:cxn modelId="{F8D98CD8-0023-4497-A6D7-19D93F723EA3}" type="presParOf" srcId="{4204E6F4-D5DA-4E99-A3DB-74EB7290C937}" destId="{ECD051F6-8892-47FD-A8FE-15113512CB88}" srcOrd="4" destOrd="0" presId="urn:microsoft.com/office/officeart/2005/8/layout/cycle5"/>
    <dgm:cxn modelId="{BF34E9B5-5D2E-4962-AC1A-927145A31F3F}" type="presParOf" srcId="{4204E6F4-D5DA-4E99-A3DB-74EB7290C937}" destId="{4FFE4E8A-8295-4C8D-A5C5-85BD884139AB}" srcOrd="5" destOrd="0" presId="urn:microsoft.com/office/officeart/2005/8/layout/cycle5"/>
    <dgm:cxn modelId="{4CB160C3-DE40-41AE-89D3-C7C058C89A19}" type="presParOf" srcId="{4204E6F4-D5DA-4E99-A3DB-74EB7290C937}" destId="{DB434C10-9FDF-46FC-92E5-BE51376FEEDA}" srcOrd="6" destOrd="0" presId="urn:microsoft.com/office/officeart/2005/8/layout/cycle5"/>
    <dgm:cxn modelId="{5E4F01B5-7227-4D7F-BD34-D056918B7C67}" type="presParOf" srcId="{4204E6F4-D5DA-4E99-A3DB-74EB7290C937}" destId="{688ADC7B-0C00-4476-8BA5-5D88E0743A62}" srcOrd="7" destOrd="0" presId="urn:microsoft.com/office/officeart/2005/8/layout/cycle5"/>
    <dgm:cxn modelId="{8E6C3DF5-60A9-4D4D-BB86-DE43C41D5DAA}" type="presParOf" srcId="{4204E6F4-D5DA-4E99-A3DB-74EB7290C937}" destId="{5A1B637C-8A86-429D-9389-9C895C757AF3}" srcOrd="8" destOrd="0" presId="urn:microsoft.com/office/officeart/2005/8/layout/cycle5"/>
    <dgm:cxn modelId="{74A20F05-1BD2-4BE2-843A-C839E4D8AD59}" type="presParOf" srcId="{4204E6F4-D5DA-4E99-A3DB-74EB7290C937}" destId="{89B1664F-2527-41AB-A31B-7501D64A8E2C}" srcOrd="9" destOrd="0" presId="urn:microsoft.com/office/officeart/2005/8/layout/cycle5"/>
    <dgm:cxn modelId="{5B5722D0-F113-41DE-B0BE-02A1A2B13EE9}" type="presParOf" srcId="{4204E6F4-D5DA-4E99-A3DB-74EB7290C937}" destId="{D74AAA23-D470-4861-A468-DF849E0C0AC1}" srcOrd="10" destOrd="0" presId="urn:microsoft.com/office/officeart/2005/8/layout/cycle5"/>
    <dgm:cxn modelId="{D15FA6D7-7FAF-40DA-AD14-D97DAD2A6DC3}" type="presParOf" srcId="{4204E6F4-D5DA-4E99-A3DB-74EB7290C937}" destId="{60288276-AFC0-4723-A8A7-EE755A8DE54C}" srcOrd="11" destOrd="0" presId="urn:microsoft.com/office/officeart/2005/8/layout/cycle5"/>
    <dgm:cxn modelId="{21B3C63A-A4FC-48EC-9D79-3B1472608345}" type="presParOf" srcId="{4204E6F4-D5DA-4E99-A3DB-74EB7290C937}" destId="{F15DD2AA-254F-4C11-B30C-202A87DD99C5}" srcOrd="12" destOrd="0" presId="urn:microsoft.com/office/officeart/2005/8/layout/cycle5"/>
    <dgm:cxn modelId="{7C631842-3D2A-42D4-AA2A-B63B7BDE4E36}" type="presParOf" srcId="{4204E6F4-D5DA-4E99-A3DB-74EB7290C937}" destId="{C97D84E3-1C3D-4FC5-8EB7-E12B2A92DA9D}" srcOrd="13" destOrd="0" presId="urn:microsoft.com/office/officeart/2005/8/layout/cycle5"/>
    <dgm:cxn modelId="{4964C7D6-2FD0-4F94-B0E2-3BB35EF66D17}" type="presParOf" srcId="{4204E6F4-D5DA-4E99-A3DB-74EB7290C937}" destId="{01FB0B17-63A1-4632-8C17-CB0307E9FA4E}" srcOrd="14" destOrd="0" presId="urn:microsoft.com/office/officeart/2005/8/layout/cycle5"/>
    <dgm:cxn modelId="{960A8765-763D-47E0-BA5A-4FDD573A29DB}" type="presParOf" srcId="{4204E6F4-D5DA-4E99-A3DB-74EB7290C937}" destId="{3AC3AE7D-77CD-450D-A631-79FC5B2483C1}" srcOrd="15" destOrd="0" presId="urn:microsoft.com/office/officeart/2005/8/layout/cycle5"/>
    <dgm:cxn modelId="{02B2CF89-A05C-4542-9187-395A96CDCFD1}" type="presParOf" srcId="{4204E6F4-D5DA-4E99-A3DB-74EB7290C937}" destId="{F921D59B-974A-4717-ABF7-24110999251B}" srcOrd="16" destOrd="0" presId="urn:microsoft.com/office/officeart/2005/8/layout/cycle5"/>
    <dgm:cxn modelId="{5A038C4A-96DA-4CE5-BFF0-C9D90DDAB3F7}"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8AC7223F-9970-428E-99B8-26336A70A17A}" srcId="{72EAF3F4-6225-40E9-A2B5-F8E633E39FCE}" destId="{6DDDE7F4-3359-4623-9844-13724DB2E64E}" srcOrd="2" destOrd="0" parTransId="{27A612A9-8D5F-4DEB-BBE0-0C00B3D028DC}" sibTransId="{3788E604-37F9-4814-B8AE-757B2DBB24B2}"/>
    <dgm:cxn modelId="{37690FF5-C7A5-4CD1-8E24-73A7284EFDC0}" type="presOf" srcId="{D2CF6EB4-2EF0-4633-858E-582EBC429BA0}" destId="{F15DD2AA-254F-4C11-B30C-202A87DD99C5}" srcOrd="0" destOrd="0" presId="urn:microsoft.com/office/officeart/2005/8/layout/cycle5"/>
    <dgm:cxn modelId="{C41A4286-A710-4FB7-8630-AFB8D4AA6F50}" type="presOf" srcId="{40C24B2D-73B8-40D5-891C-0453C9F02B83}" destId="{01FB0B17-63A1-4632-8C17-CB0307E9FA4E}" srcOrd="0" destOrd="0" presId="urn:microsoft.com/office/officeart/2005/8/layout/cycle5"/>
    <dgm:cxn modelId="{8A63329D-BCD4-43D6-864A-6305473212CF}" type="presOf" srcId="{22D37D79-8629-4E9E-93BE-E14EB53B4BC2}" destId="{267063D5-F672-4FE9-A4FB-0BD40869B1B3}" srcOrd="0" destOrd="0" presId="urn:microsoft.com/office/officeart/2005/8/layout/cycle5"/>
    <dgm:cxn modelId="{194D4150-B545-41CC-B43F-14180FE4FB5C}" srcId="{72EAF3F4-6225-40E9-A2B5-F8E633E39FCE}" destId="{90A15130-42A1-49DF-9F55-C1329963FA37}" srcOrd="1" destOrd="0" parTransId="{22FCC5E7-82BC-467D-AED2-7C2A8FE6A3DA}" sibTransId="{12F0A748-0D3F-46FB-87CA-9116F73561F1}"/>
    <dgm:cxn modelId="{408FFCAD-A75E-465D-928D-CB01515C8D80}" type="presOf" srcId="{59277291-3514-44B7-9A4F-E9558CAB78A3}" destId="{D8F89F8C-7907-45AA-8605-585D17A48120}" srcOrd="0" destOrd="0" presId="urn:microsoft.com/office/officeart/2005/8/layout/cycle5"/>
    <dgm:cxn modelId="{89A3AD5E-1DEC-4879-A29E-1B347EED1FE0}" srcId="{72EAF3F4-6225-40E9-A2B5-F8E633E39FCE}" destId="{55B83A3F-4590-4687-AD8F-7B15C1CB23D7}" srcOrd="3" destOrd="0" parTransId="{B2C5EA57-B756-414C-B594-1DE0E1841BAA}" sibTransId="{F458128F-3C42-4B4D-893A-0EB38D8F4B4F}"/>
    <dgm:cxn modelId="{7B021E36-5249-483F-A2BC-8597887E420A}" type="presOf" srcId="{72EAF3F4-6225-40E9-A2B5-F8E633E39FCE}" destId="{4204E6F4-D5DA-4E99-A3DB-74EB7290C937}"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944E55F3-A340-4FC1-8220-33C86C3928B9}" type="presOf" srcId="{12F0A748-0D3F-46FB-87CA-9116F73561F1}" destId="{4FFE4E8A-8295-4C8D-A5C5-85BD884139AB}" srcOrd="0" destOrd="0" presId="urn:microsoft.com/office/officeart/2005/8/layout/cycle5"/>
    <dgm:cxn modelId="{F19564A3-9AD7-4C98-81CC-242F45829B1B}" type="presOf" srcId="{55B83A3F-4590-4687-AD8F-7B15C1CB23D7}" destId="{89B1664F-2527-41AB-A31B-7501D64A8E2C}" srcOrd="0" destOrd="0" presId="urn:microsoft.com/office/officeart/2005/8/layout/cycle5"/>
    <dgm:cxn modelId="{0B1347F2-430F-4FCE-9A6E-AFCE71E7FA95}" srcId="{72EAF3F4-6225-40E9-A2B5-F8E633E39FCE}" destId="{D2CF6EB4-2EF0-4633-858E-582EBC429BA0}" srcOrd="4" destOrd="0" parTransId="{C49D7D42-D25D-4C52-B4C4-D0B445440ADA}" sibTransId="{40C24B2D-73B8-40D5-891C-0453C9F02B83}"/>
    <dgm:cxn modelId="{5CC1C344-C63D-4984-9E6E-277FD8747153}" type="presOf" srcId="{8D43FD0C-A41D-41D4-B0B3-3FD182D8FCBC}" destId="{3AC3AE7D-77CD-450D-A631-79FC5B2483C1}" srcOrd="0" destOrd="0" presId="urn:microsoft.com/office/officeart/2005/8/layout/cycle5"/>
    <dgm:cxn modelId="{7DBCF668-858C-45FA-879E-B07F8926B7EF}" type="presOf" srcId="{6DDDE7F4-3359-4623-9844-13724DB2E64E}" destId="{DB434C10-9FDF-46FC-92E5-BE51376FEEDA}" srcOrd="0" destOrd="0" presId="urn:microsoft.com/office/officeart/2005/8/layout/cycle5"/>
    <dgm:cxn modelId="{9C6F0769-C35D-4711-94B4-1EAA4D7F9D8C}" type="presOf" srcId="{FF1D65A6-7DB5-4B29-86FE-66A40429EB2B}" destId="{26707DEF-C2A3-4F04-A445-14F8309FEEDD}" srcOrd="0" destOrd="0" presId="urn:microsoft.com/office/officeart/2005/8/layout/cycle5"/>
    <dgm:cxn modelId="{4C516F42-5337-45D6-B12E-DA95ABC337D2}" srcId="{72EAF3F4-6225-40E9-A2B5-F8E633E39FCE}" destId="{8D43FD0C-A41D-41D4-B0B3-3FD182D8FCBC}" srcOrd="5" destOrd="0" parTransId="{385B73A2-2345-48F8-A602-7197E0F41DCC}" sibTransId="{22D37D79-8629-4E9E-93BE-E14EB53B4BC2}"/>
    <dgm:cxn modelId="{76450723-DDAE-4171-95DD-14D7F4F0D061}" type="presOf" srcId="{90A15130-42A1-49DF-9F55-C1329963FA37}" destId="{2A0AA8E5-37F0-48C6-B23C-7449C5597EAE}" srcOrd="0" destOrd="0" presId="urn:microsoft.com/office/officeart/2005/8/layout/cycle5"/>
    <dgm:cxn modelId="{F988B61B-DB24-480B-B037-BC289836CA79}" type="presOf" srcId="{3788E604-37F9-4814-B8AE-757B2DBB24B2}" destId="{5A1B637C-8A86-429D-9389-9C895C757AF3}" srcOrd="0" destOrd="0" presId="urn:microsoft.com/office/officeart/2005/8/layout/cycle5"/>
    <dgm:cxn modelId="{5728C4BF-C208-4A82-902A-6784EC7F8AE5}" type="presOf" srcId="{F458128F-3C42-4B4D-893A-0EB38D8F4B4F}" destId="{60288276-AFC0-4723-A8A7-EE755A8DE54C}" srcOrd="0" destOrd="0" presId="urn:microsoft.com/office/officeart/2005/8/layout/cycle5"/>
    <dgm:cxn modelId="{80E1297C-CEC1-4B20-9250-BCD66FED08A7}" type="presParOf" srcId="{4204E6F4-D5DA-4E99-A3DB-74EB7290C937}" destId="{D8F89F8C-7907-45AA-8605-585D17A48120}" srcOrd="0" destOrd="0" presId="urn:microsoft.com/office/officeart/2005/8/layout/cycle5"/>
    <dgm:cxn modelId="{16209221-EB77-4293-AA1B-EDDCA0061D7E}" type="presParOf" srcId="{4204E6F4-D5DA-4E99-A3DB-74EB7290C937}" destId="{7A985862-D1BB-434E-9AE5-D89F3C62D1BB}" srcOrd="1" destOrd="0" presId="urn:microsoft.com/office/officeart/2005/8/layout/cycle5"/>
    <dgm:cxn modelId="{474AF8F4-BF62-4446-824B-8E0FAF107E34}" type="presParOf" srcId="{4204E6F4-D5DA-4E99-A3DB-74EB7290C937}" destId="{26707DEF-C2A3-4F04-A445-14F8309FEEDD}" srcOrd="2" destOrd="0" presId="urn:microsoft.com/office/officeart/2005/8/layout/cycle5"/>
    <dgm:cxn modelId="{A3B9ECA8-5826-4A4D-A95F-0D754833B39A}" type="presParOf" srcId="{4204E6F4-D5DA-4E99-A3DB-74EB7290C937}" destId="{2A0AA8E5-37F0-48C6-B23C-7449C5597EAE}" srcOrd="3" destOrd="0" presId="urn:microsoft.com/office/officeart/2005/8/layout/cycle5"/>
    <dgm:cxn modelId="{9B315B4C-2C29-44D6-8CBE-3BF0052A9BBA}" type="presParOf" srcId="{4204E6F4-D5DA-4E99-A3DB-74EB7290C937}" destId="{ECD051F6-8892-47FD-A8FE-15113512CB88}" srcOrd="4" destOrd="0" presId="urn:microsoft.com/office/officeart/2005/8/layout/cycle5"/>
    <dgm:cxn modelId="{4A5F51AB-3098-42B9-BCBC-D873299885C7}" type="presParOf" srcId="{4204E6F4-D5DA-4E99-A3DB-74EB7290C937}" destId="{4FFE4E8A-8295-4C8D-A5C5-85BD884139AB}" srcOrd="5" destOrd="0" presId="urn:microsoft.com/office/officeart/2005/8/layout/cycle5"/>
    <dgm:cxn modelId="{6F7729D8-62D2-4072-BA12-2A6569FA8387}" type="presParOf" srcId="{4204E6F4-D5DA-4E99-A3DB-74EB7290C937}" destId="{DB434C10-9FDF-46FC-92E5-BE51376FEEDA}" srcOrd="6" destOrd="0" presId="urn:microsoft.com/office/officeart/2005/8/layout/cycle5"/>
    <dgm:cxn modelId="{C236AB3A-717F-4CAA-AEB9-4F74564D3D93}" type="presParOf" srcId="{4204E6F4-D5DA-4E99-A3DB-74EB7290C937}" destId="{688ADC7B-0C00-4476-8BA5-5D88E0743A62}" srcOrd="7" destOrd="0" presId="urn:microsoft.com/office/officeart/2005/8/layout/cycle5"/>
    <dgm:cxn modelId="{8CD062AD-E293-4075-AAED-4A5E1F0918F8}" type="presParOf" srcId="{4204E6F4-D5DA-4E99-A3DB-74EB7290C937}" destId="{5A1B637C-8A86-429D-9389-9C895C757AF3}" srcOrd="8" destOrd="0" presId="urn:microsoft.com/office/officeart/2005/8/layout/cycle5"/>
    <dgm:cxn modelId="{84A81B6D-DCEB-4D10-B673-E849A693C96C}" type="presParOf" srcId="{4204E6F4-D5DA-4E99-A3DB-74EB7290C937}" destId="{89B1664F-2527-41AB-A31B-7501D64A8E2C}" srcOrd="9" destOrd="0" presId="urn:microsoft.com/office/officeart/2005/8/layout/cycle5"/>
    <dgm:cxn modelId="{118F3D9B-0722-4454-9B20-920CE94227AC}" type="presParOf" srcId="{4204E6F4-D5DA-4E99-A3DB-74EB7290C937}" destId="{D74AAA23-D470-4861-A468-DF849E0C0AC1}" srcOrd="10" destOrd="0" presId="urn:microsoft.com/office/officeart/2005/8/layout/cycle5"/>
    <dgm:cxn modelId="{C9034B71-DFC9-49E8-91B7-18F6E3EE26B6}" type="presParOf" srcId="{4204E6F4-D5DA-4E99-A3DB-74EB7290C937}" destId="{60288276-AFC0-4723-A8A7-EE755A8DE54C}" srcOrd="11" destOrd="0" presId="urn:microsoft.com/office/officeart/2005/8/layout/cycle5"/>
    <dgm:cxn modelId="{04C8C052-5530-4FBD-BB58-37E75F93B62A}" type="presParOf" srcId="{4204E6F4-D5DA-4E99-A3DB-74EB7290C937}" destId="{F15DD2AA-254F-4C11-B30C-202A87DD99C5}" srcOrd="12" destOrd="0" presId="urn:microsoft.com/office/officeart/2005/8/layout/cycle5"/>
    <dgm:cxn modelId="{F4B1C84F-C1E1-47C3-9BBD-89ECD9341D6E}" type="presParOf" srcId="{4204E6F4-D5DA-4E99-A3DB-74EB7290C937}" destId="{C97D84E3-1C3D-4FC5-8EB7-E12B2A92DA9D}" srcOrd="13" destOrd="0" presId="urn:microsoft.com/office/officeart/2005/8/layout/cycle5"/>
    <dgm:cxn modelId="{B03D8F0F-A1DA-4E63-995F-055D4145CB4F}" type="presParOf" srcId="{4204E6F4-D5DA-4E99-A3DB-74EB7290C937}" destId="{01FB0B17-63A1-4632-8C17-CB0307E9FA4E}" srcOrd="14" destOrd="0" presId="urn:microsoft.com/office/officeart/2005/8/layout/cycle5"/>
    <dgm:cxn modelId="{25C828F4-939C-4CAB-A887-97222E24A0EE}" type="presParOf" srcId="{4204E6F4-D5DA-4E99-A3DB-74EB7290C937}" destId="{3AC3AE7D-77CD-450D-A631-79FC5B2483C1}" srcOrd="15" destOrd="0" presId="urn:microsoft.com/office/officeart/2005/8/layout/cycle5"/>
    <dgm:cxn modelId="{A2C2C956-0B55-4C2B-9C3F-EEE54F65D0A6}" type="presParOf" srcId="{4204E6F4-D5DA-4E99-A3DB-74EB7290C937}" destId="{F921D59B-974A-4717-ABF7-24110999251B}" srcOrd="16" destOrd="0" presId="urn:microsoft.com/office/officeart/2005/8/layout/cycle5"/>
    <dgm:cxn modelId="{B64EE81E-749E-478C-B017-96512808FB87}"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F92E0E84-0F87-43C3-8C56-90E01FD3CE81}" type="presOf" srcId="{22D37D79-8629-4E9E-93BE-E14EB53B4BC2}" destId="{267063D5-F672-4FE9-A4FB-0BD40869B1B3}"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E8EC37BD-3A55-42D3-A892-58150959858A}" type="presOf" srcId="{6DDDE7F4-3359-4623-9844-13724DB2E64E}" destId="{DB434C10-9FDF-46FC-92E5-BE51376FEEDA}" srcOrd="0" destOrd="0" presId="urn:microsoft.com/office/officeart/2005/8/layout/cycle5"/>
    <dgm:cxn modelId="{754CA696-2A90-40B2-B7EA-A474A8BEB937}" type="presOf" srcId="{8D43FD0C-A41D-41D4-B0B3-3FD182D8FCBC}" destId="{3AC3AE7D-77CD-450D-A631-79FC5B2483C1}" srcOrd="0" destOrd="0" presId="urn:microsoft.com/office/officeart/2005/8/layout/cycle5"/>
    <dgm:cxn modelId="{4E52B211-B0C6-431A-A153-729E4F7F6CF6}" type="presOf" srcId="{F458128F-3C42-4B4D-893A-0EB38D8F4B4F}" destId="{60288276-AFC0-4723-A8A7-EE755A8DE54C}" srcOrd="0" destOrd="0" presId="urn:microsoft.com/office/officeart/2005/8/layout/cycle5"/>
    <dgm:cxn modelId="{194D4150-B545-41CC-B43F-14180FE4FB5C}" srcId="{72EAF3F4-6225-40E9-A2B5-F8E633E39FCE}" destId="{90A15130-42A1-49DF-9F55-C1329963FA37}" srcOrd="1" destOrd="0" parTransId="{22FCC5E7-82BC-467D-AED2-7C2A8FE6A3DA}" sibTransId="{12F0A748-0D3F-46FB-87CA-9116F73561F1}"/>
    <dgm:cxn modelId="{FB5348E0-7201-4D6D-8958-CE9F19495B00}" type="presOf" srcId="{12F0A748-0D3F-46FB-87CA-9116F73561F1}" destId="{4FFE4E8A-8295-4C8D-A5C5-85BD884139AB}" srcOrd="0" destOrd="0" presId="urn:microsoft.com/office/officeart/2005/8/layout/cycle5"/>
    <dgm:cxn modelId="{4A244C5C-05F6-49C5-A36B-254C6E877F5A}" type="presOf" srcId="{55B83A3F-4590-4687-AD8F-7B15C1CB23D7}" destId="{89B1664F-2527-41AB-A31B-7501D64A8E2C}" srcOrd="0" destOrd="0" presId="urn:microsoft.com/office/officeart/2005/8/layout/cycle5"/>
    <dgm:cxn modelId="{89A3AD5E-1DEC-4879-A29E-1B347EED1FE0}" srcId="{72EAF3F4-6225-40E9-A2B5-F8E633E39FCE}" destId="{55B83A3F-4590-4687-AD8F-7B15C1CB23D7}" srcOrd="3" destOrd="0" parTransId="{B2C5EA57-B756-414C-B594-1DE0E1841BAA}" sibTransId="{F458128F-3C42-4B4D-893A-0EB38D8F4B4F}"/>
    <dgm:cxn modelId="{6D02BCB2-824B-4D8C-AE09-04E4636B15CE}" srcId="{72EAF3F4-6225-40E9-A2B5-F8E633E39FCE}" destId="{59277291-3514-44B7-9A4F-E9558CAB78A3}" srcOrd="0" destOrd="0" parTransId="{83D433B3-8125-40DA-86D6-0EC080B77704}" sibTransId="{FF1D65A6-7DB5-4B29-86FE-66A40429EB2B}"/>
    <dgm:cxn modelId="{6B886F7E-88F7-429A-823C-A023672F18A9}" type="presOf" srcId="{FF1D65A6-7DB5-4B29-86FE-66A40429EB2B}" destId="{26707DEF-C2A3-4F04-A445-14F8309FEEDD}" srcOrd="0" destOrd="0" presId="urn:microsoft.com/office/officeart/2005/8/layout/cycle5"/>
    <dgm:cxn modelId="{EB003D55-E1FA-4A27-9CA9-6EBB74D8A3E4}" type="presOf" srcId="{D2CF6EB4-2EF0-4633-858E-582EBC429BA0}" destId="{F15DD2AA-254F-4C11-B30C-202A87DD99C5}" srcOrd="0" destOrd="0" presId="urn:microsoft.com/office/officeart/2005/8/layout/cycle5"/>
    <dgm:cxn modelId="{8C39DEF7-4D90-4D2B-B38C-25CE7D33AD90}" type="presOf" srcId="{59277291-3514-44B7-9A4F-E9558CAB78A3}" destId="{D8F89F8C-7907-45AA-8605-585D17A48120}" srcOrd="0" destOrd="0" presId="urn:microsoft.com/office/officeart/2005/8/layout/cycle5"/>
    <dgm:cxn modelId="{0B1347F2-430F-4FCE-9A6E-AFCE71E7FA95}" srcId="{72EAF3F4-6225-40E9-A2B5-F8E633E39FCE}" destId="{D2CF6EB4-2EF0-4633-858E-582EBC429BA0}" srcOrd="4" destOrd="0" parTransId="{C49D7D42-D25D-4C52-B4C4-D0B445440ADA}" sibTransId="{40C24B2D-73B8-40D5-891C-0453C9F02B83}"/>
    <dgm:cxn modelId="{9A473359-4095-4390-9CDC-C1DB56F70AF4}" type="presOf" srcId="{3788E604-37F9-4814-B8AE-757B2DBB24B2}" destId="{5A1B637C-8A86-429D-9389-9C895C757AF3}" srcOrd="0" destOrd="0" presId="urn:microsoft.com/office/officeart/2005/8/layout/cycle5"/>
    <dgm:cxn modelId="{4C516F42-5337-45D6-B12E-DA95ABC337D2}" srcId="{72EAF3F4-6225-40E9-A2B5-F8E633E39FCE}" destId="{8D43FD0C-A41D-41D4-B0B3-3FD182D8FCBC}" srcOrd="5" destOrd="0" parTransId="{385B73A2-2345-48F8-A602-7197E0F41DCC}" sibTransId="{22D37D79-8629-4E9E-93BE-E14EB53B4BC2}"/>
    <dgm:cxn modelId="{A1DBD7E3-1E75-4677-A11E-52A2519AEC72}" type="presOf" srcId="{72EAF3F4-6225-40E9-A2B5-F8E633E39FCE}" destId="{4204E6F4-D5DA-4E99-A3DB-74EB7290C937}" srcOrd="0" destOrd="0" presId="urn:microsoft.com/office/officeart/2005/8/layout/cycle5"/>
    <dgm:cxn modelId="{4A7FCDDA-A940-4AAA-9BCF-7F7875C95114}" type="presOf" srcId="{40C24B2D-73B8-40D5-891C-0453C9F02B83}" destId="{01FB0B17-63A1-4632-8C17-CB0307E9FA4E}" srcOrd="0" destOrd="0" presId="urn:microsoft.com/office/officeart/2005/8/layout/cycle5"/>
    <dgm:cxn modelId="{47A76C94-B199-4C41-B6AE-8642EFB1505C}" type="presOf" srcId="{90A15130-42A1-49DF-9F55-C1329963FA37}" destId="{2A0AA8E5-37F0-48C6-B23C-7449C5597EAE}" srcOrd="0" destOrd="0" presId="urn:microsoft.com/office/officeart/2005/8/layout/cycle5"/>
    <dgm:cxn modelId="{D0316605-F21B-4AA5-BA7E-194BA6C59765}" type="presParOf" srcId="{4204E6F4-D5DA-4E99-A3DB-74EB7290C937}" destId="{D8F89F8C-7907-45AA-8605-585D17A48120}" srcOrd="0" destOrd="0" presId="urn:microsoft.com/office/officeart/2005/8/layout/cycle5"/>
    <dgm:cxn modelId="{1A919BBE-A23D-4F5B-97F8-E0C331D8EC70}" type="presParOf" srcId="{4204E6F4-D5DA-4E99-A3DB-74EB7290C937}" destId="{7A985862-D1BB-434E-9AE5-D89F3C62D1BB}" srcOrd="1" destOrd="0" presId="urn:microsoft.com/office/officeart/2005/8/layout/cycle5"/>
    <dgm:cxn modelId="{0CB573A8-D7D8-4A1F-8A2C-425048983253}" type="presParOf" srcId="{4204E6F4-D5DA-4E99-A3DB-74EB7290C937}" destId="{26707DEF-C2A3-4F04-A445-14F8309FEEDD}" srcOrd="2" destOrd="0" presId="urn:microsoft.com/office/officeart/2005/8/layout/cycle5"/>
    <dgm:cxn modelId="{5F2E3C32-5A34-4362-897F-C9765CF6729F}" type="presParOf" srcId="{4204E6F4-D5DA-4E99-A3DB-74EB7290C937}" destId="{2A0AA8E5-37F0-48C6-B23C-7449C5597EAE}" srcOrd="3" destOrd="0" presId="urn:microsoft.com/office/officeart/2005/8/layout/cycle5"/>
    <dgm:cxn modelId="{C13E841F-9308-4B22-9554-CC9EDEBF2000}" type="presParOf" srcId="{4204E6F4-D5DA-4E99-A3DB-74EB7290C937}" destId="{ECD051F6-8892-47FD-A8FE-15113512CB88}" srcOrd="4" destOrd="0" presId="urn:microsoft.com/office/officeart/2005/8/layout/cycle5"/>
    <dgm:cxn modelId="{1F2C73F9-1316-4C80-A63C-4640F13A6030}" type="presParOf" srcId="{4204E6F4-D5DA-4E99-A3DB-74EB7290C937}" destId="{4FFE4E8A-8295-4C8D-A5C5-85BD884139AB}" srcOrd="5" destOrd="0" presId="urn:microsoft.com/office/officeart/2005/8/layout/cycle5"/>
    <dgm:cxn modelId="{42C2DDEF-2B18-4F45-80F6-90FEC4663696}" type="presParOf" srcId="{4204E6F4-D5DA-4E99-A3DB-74EB7290C937}" destId="{DB434C10-9FDF-46FC-92E5-BE51376FEEDA}" srcOrd="6" destOrd="0" presId="urn:microsoft.com/office/officeart/2005/8/layout/cycle5"/>
    <dgm:cxn modelId="{1F1E5DCF-DA72-4B3D-9719-39B925200618}" type="presParOf" srcId="{4204E6F4-D5DA-4E99-A3DB-74EB7290C937}" destId="{688ADC7B-0C00-4476-8BA5-5D88E0743A62}" srcOrd="7" destOrd="0" presId="urn:microsoft.com/office/officeart/2005/8/layout/cycle5"/>
    <dgm:cxn modelId="{8F2FEDE3-0029-4C55-8DD6-7B4654F7EF9D}" type="presParOf" srcId="{4204E6F4-D5DA-4E99-A3DB-74EB7290C937}" destId="{5A1B637C-8A86-429D-9389-9C895C757AF3}" srcOrd="8" destOrd="0" presId="urn:microsoft.com/office/officeart/2005/8/layout/cycle5"/>
    <dgm:cxn modelId="{AA01139E-7849-460B-B09B-1DCD5AA41F30}" type="presParOf" srcId="{4204E6F4-D5DA-4E99-A3DB-74EB7290C937}" destId="{89B1664F-2527-41AB-A31B-7501D64A8E2C}" srcOrd="9" destOrd="0" presId="urn:microsoft.com/office/officeart/2005/8/layout/cycle5"/>
    <dgm:cxn modelId="{36B043CF-B0CB-45EE-AE2B-996D4F91312C}" type="presParOf" srcId="{4204E6F4-D5DA-4E99-A3DB-74EB7290C937}" destId="{D74AAA23-D470-4861-A468-DF849E0C0AC1}" srcOrd="10" destOrd="0" presId="urn:microsoft.com/office/officeart/2005/8/layout/cycle5"/>
    <dgm:cxn modelId="{27F8946A-C3D8-44CD-BA44-218A2C922D20}" type="presParOf" srcId="{4204E6F4-D5DA-4E99-A3DB-74EB7290C937}" destId="{60288276-AFC0-4723-A8A7-EE755A8DE54C}" srcOrd="11" destOrd="0" presId="urn:microsoft.com/office/officeart/2005/8/layout/cycle5"/>
    <dgm:cxn modelId="{67C114F5-00C2-4661-8F65-6A3A72C807D5}" type="presParOf" srcId="{4204E6F4-D5DA-4E99-A3DB-74EB7290C937}" destId="{F15DD2AA-254F-4C11-B30C-202A87DD99C5}" srcOrd="12" destOrd="0" presId="urn:microsoft.com/office/officeart/2005/8/layout/cycle5"/>
    <dgm:cxn modelId="{CD568406-C856-4FA2-BDED-E42BC7121262}" type="presParOf" srcId="{4204E6F4-D5DA-4E99-A3DB-74EB7290C937}" destId="{C97D84E3-1C3D-4FC5-8EB7-E12B2A92DA9D}" srcOrd="13" destOrd="0" presId="urn:microsoft.com/office/officeart/2005/8/layout/cycle5"/>
    <dgm:cxn modelId="{D4C2D8BB-DED2-48DC-91A1-BD6C17D17D3D}" type="presParOf" srcId="{4204E6F4-D5DA-4E99-A3DB-74EB7290C937}" destId="{01FB0B17-63A1-4632-8C17-CB0307E9FA4E}" srcOrd="14" destOrd="0" presId="urn:microsoft.com/office/officeart/2005/8/layout/cycle5"/>
    <dgm:cxn modelId="{C8E6DBCB-9BD3-426D-86AE-768F4ACB370B}" type="presParOf" srcId="{4204E6F4-D5DA-4E99-A3DB-74EB7290C937}" destId="{3AC3AE7D-77CD-450D-A631-79FC5B2483C1}" srcOrd="15" destOrd="0" presId="urn:microsoft.com/office/officeart/2005/8/layout/cycle5"/>
    <dgm:cxn modelId="{923AE04C-19F3-4D95-946A-7ACC4CA246D6}" type="presParOf" srcId="{4204E6F4-D5DA-4E99-A3DB-74EB7290C937}" destId="{F921D59B-974A-4717-ABF7-24110999251B}" srcOrd="16" destOrd="0" presId="urn:microsoft.com/office/officeart/2005/8/layout/cycle5"/>
    <dgm:cxn modelId="{507A83D3-C5FC-4757-89B2-8809253C2206}"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EDC29A21-EB7F-439C-9C5F-1A2309F669E8}" type="presOf" srcId="{FF1D65A6-7DB5-4B29-86FE-66A40429EB2B}" destId="{26707DEF-C2A3-4F04-A445-14F8309FEEDD}" srcOrd="0" destOrd="0" presId="urn:microsoft.com/office/officeart/2005/8/layout/cycle5"/>
    <dgm:cxn modelId="{581F10AB-3F7A-4B9A-8FAA-38F057C535F0}" type="presOf" srcId="{12F0A748-0D3F-46FB-87CA-9116F73561F1}" destId="{4FFE4E8A-8295-4C8D-A5C5-85BD884139AB}"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B097AC07-F93E-465F-A6BB-2B59B9850E01}" type="presOf" srcId="{8D43FD0C-A41D-41D4-B0B3-3FD182D8FCBC}" destId="{3AC3AE7D-77CD-450D-A631-79FC5B2483C1}" srcOrd="0" destOrd="0" presId="urn:microsoft.com/office/officeart/2005/8/layout/cycle5"/>
    <dgm:cxn modelId="{E8293ADE-C7CE-4C06-A1B9-1C7ED753286D}" type="presOf" srcId="{59277291-3514-44B7-9A4F-E9558CAB78A3}" destId="{D8F89F8C-7907-45AA-8605-585D17A48120}" srcOrd="0" destOrd="0" presId="urn:microsoft.com/office/officeart/2005/8/layout/cycle5"/>
    <dgm:cxn modelId="{3D5967FB-6E1F-4019-B8BC-9543289B8056}" type="presOf" srcId="{40C24B2D-73B8-40D5-891C-0453C9F02B83}" destId="{01FB0B17-63A1-4632-8C17-CB0307E9FA4E}" srcOrd="0" destOrd="0" presId="urn:microsoft.com/office/officeart/2005/8/layout/cycle5"/>
    <dgm:cxn modelId="{03F67D15-A98B-429C-8D12-B733593F2097}" type="presOf" srcId="{55B83A3F-4590-4687-AD8F-7B15C1CB23D7}" destId="{89B1664F-2527-41AB-A31B-7501D64A8E2C}" srcOrd="0" destOrd="0" presId="urn:microsoft.com/office/officeart/2005/8/layout/cycle5"/>
    <dgm:cxn modelId="{06667CA0-668D-4C45-9B03-D5ECEA62D4CE}" type="presOf" srcId="{D2CF6EB4-2EF0-4633-858E-582EBC429BA0}" destId="{F15DD2AA-254F-4C11-B30C-202A87DD99C5}" srcOrd="0" destOrd="0" presId="urn:microsoft.com/office/officeart/2005/8/layout/cycle5"/>
    <dgm:cxn modelId="{E7A457A1-2F33-455E-B441-1AB6313C7C5D}" type="presOf" srcId="{3788E604-37F9-4814-B8AE-757B2DBB24B2}" destId="{5A1B637C-8A86-429D-9389-9C895C757AF3}" srcOrd="0" destOrd="0" presId="urn:microsoft.com/office/officeart/2005/8/layout/cycle5"/>
    <dgm:cxn modelId="{FFB3F2FD-1C7E-46CE-B87C-14AD13E10E36}" type="presOf" srcId="{6DDDE7F4-3359-4623-9844-13724DB2E64E}" destId="{DB434C10-9FDF-46FC-92E5-BE51376FEEDA}" srcOrd="0" destOrd="0" presId="urn:microsoft.com/office/officeart/2005/8/layout/cycle5"/>
    <dgm:cxn modelId="{C06F9B9D-4A45-4533-A270-8E0221560A5D}" type="presOf" srcId="{72EAF3F4-6225-40E9-A2B5-F8E633E39FCE}" destId="{4204E6F4-D5DA-4E99-A3DB-74EB7290C937}" srcOrd="0" destOrd="0" presId="urn:microsoft.com/office/officeart/2005/8/layout/cycle5"/>
    <dgm:cxn modelId="{194D4150-B545-41CC-B43F-14180FE4FB5C}" srcId="{72EAF3F4-6225-40E9-A2B5-F8E633E39FCE}" destId="{90A15130-42A1-49DF-9F55-C1329963FA37}" srcOrd="1" destOrd="0" parTransId="{22FCC5E7-82BC-467D-AED2-7C2A8FE6A3DA}" sibTransId="{12F0A748-0D3F-46FB-87CA-9116F73561F1}"/>
    <dgm:cxn modelId="{0046E14E-4B76-4D15-9D8B-C50F31862D7B}" type="presOf" srcId="{90A15130-42A1-49DF-9F55-C1329963FA37}" destId="{2A0AA8E5-37F0-48C6-B23C-7449C5597EAE}" srcOrd="0" destOrd="0" presId="urn:microsoft.com/office/officeart/2005/8/layout/cycle5"/>
    <dgm:cxn modelId="{89A3AD5E-1DEC-4879-A29E-1B347EED1FE0}" srcId="{72EAF3F4-6225-40E9-A2B5-F8E633E39FCE}" destId="{55B83A3F-4590-4687-AD8F-7B15C1CB23D7}" srcOrd="3" destOrd="0" parTransId="{B2C5EA57-B756-414C-B594-1DE0E1841BAA}" sibTransId="{F458128F-3C42-4B4D-893A-0EB38D8F4B4F}"/>
    <dgm:cxn modelId="{6D02BCB2-824B-4D8C-AE09-04E4636B15CE}" srcId="{72EAF3F4-6225-40E9-A2B5-F8E633E39FCE}" destId="{59277291-3514-44B7-9A4F-E9558CAB78A3}" srcOrd="0" destOrd="0" parTransId="{83D433B3-8125-40DA-86D6-0EC080B77704}" sibTransId="{FF1D65A6-7DB5-4B29-86FE-66A40429EB2B}"/>
    <dgm:cxn modelId="{301E5EC8-B183-4547-8F63-2855249C4EA5}" type="presOf" srcId="{F458128F-3C42-4B4D-893A-0EB38D8F4B4F}" destId="{60288276-AFC0-4723-A8A7-EE755A8DE54C}" srcOrd="0" destOrd="0" presId="urn:microsoft.com/office/officeart/2005/8/layout/cycle5"/>
    <dgm:cxn modelId="{0B1347F2-430F-4FCE-9A6E-AFCE71E7FA95}" srcId="{72EAF3F4-6225-40E9-A2B5-F8E633E39FCE}" destId="{D2CF6EB4-2EF0-4633-858E-582EBC429BA0}" srcOrd="4" destOrd="0" parTransId="{C49D7D42-D25D-4C52-B4C4-D0B445440ADA}" sibTransId="{40C24B2D-73B8-40D5-891C-0453C9F02B83}"/>
    <dgm:cxn modelId="{4C516F42-5337-45D6-B12E-DA95ABC337D2}" srcId="{72EAF3F4-6225-40E9-A2B5-F8E633E39FCE}" destId="{8D43FD0C-A41D-41D4-B0B3-3FD182D8FCBC}" srcOrd="5" destOrd="0" parTransId="{385B73A2-2345-48F8-A602-7197E0F41DCC}" sibTransId="{22D37D79-8629-4E9E-93BE-E14EB53B4BC2}"/>
    <dgm:cxn modelId="{CD279E88-8995-436F-B643-A31257CD900E}" type="presOf" srcId="{22D37D79-8629-4E9E-93BE-E14EB53B4BC2}" destId="{267063D5-F672-4FE9-A4FB-0BD40869B1B3}" srcOrd="0" destOrd="0" presId="urn:microsoft.com/office/officeart/2005/8/layout/cycle5"/>
    <dgm:cxn modelId="{C4B214C8-091E-4CF5-9BE9-CBB046315980}" type="presParOf" srcId="{4204E6F4-D5DA-4E99-A3DB-74EB7290C937}" destId="{D8F89F8C-7907-45AA-8605-585D17A48120}" srcOrd="0" destOrd="0" presId="urn:microsoft.com/office/officeart/2005/8/layout/cycle5"/>
    <dgm:cxn modelId="{A80691DE-7DC7-4BD0-9697-798C479B637A}" type="presParOf" srcId="{4204E6F4-D5DA-4E99-A3DB-74EB7290C937}" destId="{7A985862-D1BB-434E-9AE5-D89F3C62D1BB}" srcOrd="1" destOrd="0" presId="urn:microsoft.com/office/officeart/2005/8/layout/cycle5"/>
    <dgm:cxn modelId="{C9720FB4-601C-4CC2-9863-9EEC17082343}" type="presParOf" srcId="{4204E6F4-D5DA-4E99-A3DB-74EB7290C937}" destId="{26707DEF-C2A3-4F04-A445-14F8309FEEDD}" srcOrd="2" destOrd="0" presId="urn:microsoft.com/office/officeart/2005/8/layout/cycle5"/>
    <dgm:cxn modelId="{34891AF7-2F53-48F0-96CF-3CA7DD607043}" type="presParOf" srcId="{4204E6F4-D5DA-4E99-A3DB-74EB7290C937}" destId="{2A0AA8E5-37F0-48C6-B23C-7449C5597EAE}" srcOrd="3" destOrd="0" presId="urn:microsoft.com/office/officeart/2005/8/layout/cycle5"/>
    <dgm:cxn modelId="{90DCB499-9E67-4EE7-86D0-81284901CFE1}" type="presParOf" srcId="{4204E6F4-D5DA-4E99-A3DB-74EB7290C937}" destId="{ECD051F6-8892-47FD-A8FE-15113512CB88}" srcOrd="4" destOrd="0" presId="urn:microsoft.com/office/officeart/2005/8/layout/cycle5"/>
    <dgm:cxn modelId="{F72D3373-1F26-4115-8C60-86F3E1E77681}" type="presParOf" srcId="{4204E6F4-D5DA-4E99-A3DB-74EB7290C937}" destId="{4FFE4E8A-8295-4C8D-A5C5-85BD884139AB}" srcOrd="5" destOrd="0" presId="urn:microsoft.com/office/officeart/2005/8/layout/cycle5"/>
    <dgm:cxn modelId="{A57E2BED-BF98-43D0-8572-659E50F750D1}" type="presParOf" srcId="{4204E6F4-D5DA-4E99-A3DB-74EB7290C937}" destId="{DB434C10-9FDF-46FC-92E5-BE51376FEEDA}" srcOrd="6" destOrd="0" presId="urn:microsoft.com/office/officeart/2005/8/layout/cycle5"/>
    <dgm:cxn modelId="{E9231FCE-BB5D-4BC6-87DE-AAF9AB3A6174}" type="presParOf" srcId="{4204E6F4-D5DA-4E99-A3DB-74EB7290C937}" destId="{688ADC7B-0C00-4476-8BA5-5D88E0743A62}" srcOrd="7" destOrd="0" presId="urn:microsoft.com/office/officeart/2005/8/layout/cycle5"/>
    <dgm:cxn modelId="{42C33DEF-0390-460A-BD8E-49DCA1B37476}" type="presParOf" srcId="{4204E6F4-D5DA-4E99-A3DB-74EB7290C937}" destId="{5A1B637C-8A86-429D-9389-9C895C757AF3}" srcOrd="8" destOrd="0" presId="urn:microsoft.com/office/officeart/2005/8/layout/cycle5"/>
    <dgm:cxn modelId="{3D944F5C-CC5C-4AE8-8721-B52EB1F57263}" type="presParOf" srcId="{4204E6F4-D5DA-4E99-A3DB-74EB7290C937}" destId="{89B1664F-2527-41AB-A31B-7501D64A8E2C}" srcOrd="9" destOrd="0" presId="urn:microsoft.com/office/officeart/2005/8/layout/cycle5"/>
    <dgm:cxn modelId="{38C9D488-746B-474D-996A-1793BED9A71A}" type="presParOf" srcId="{4204E6F4-D5DA-4E99-A3DB-74EB7290C937}" destId="{D74AAA23-D470-4861-A468-DF849E0C0AC1}" srcOrd="10" destOrd="0" presId="urn:microsoft.com/office/officeart/2005/8/layout/cycle5"/>
    <dgm:cxn modelId="{201D062E-2893-4BC0-9A39-D204D1038DFC}" type="presParOf" srcId="{4204E6F4-D5DA-4E99-A3DB-74EB7290C937}" destId="{60288276-AFC0-4723-A8A7-EE755A8DE54C}" srcOrd="11" destOrd="0" presId="urn:microsoft.com/office/officeart/2005/8/layout/cycle5"/>
    <dgm:cxn modelId="{86125857-E4CC-4EB4-9174-FA8BDDFE4825}" type="presParOf" srcId="{4204E6F4-D5DA-4E99-A3DB-74EB7290C937}" destId="{F15DD2AA-254F-4C11-B30C-202A87DD99C5}" srcOrd="12" destOrd="0" presId="urn:microsoft.com/office/officeart/2005/8/layout/cycle5"/>
    <dgm:cxn modelId="{AAA9E568-2AB6-4E69-8977-95BA98B08E55}" type="presParOf" srcId="{4204E6F4-D5DA-4E99-A3DB-74EB7290C937}" destId="{C97D84E3-1C3D-4FC5-8EB7-E12B2A92DA9D}" srcOrd="13" destOrd="0" presId="urn:microsoft.com/office/officeart/2005/8/layout/cycle5"/>
    <dgm:cxn modelId="{69D06A71-EFBB-4BE3-95FD-6DD91AD78A19}" type="presParOf" srcId="{4204E6F4-D5DA-4E99-A3DB-74EB7290C937}" destId="{01FB0B17-63A1-4632-8C17-CB0307E9FA4E}" srcOrd="14" destOrd="0" presId="urn:microsoft.com/office/officeart/2005/8/layout/cycle5"/>
    <dgm:cxn modelId="{3C2369A6-FF36-478B-A732-7EDC7F91104F}" type="presParOf" srcId="{4204E6F4-D5DA-4E99-A3DB-74EB7290C937}" destId="{3AC3AE7D-77CD-450D-A631-79FC5B2483C1}" srcOrd="15" destOrd="0" presId="urn:microsoft.com/office/officeart/2005/8/layout/cycle5"/>
    <dgm:cxn modelId="{E050D2AB-EB10-4E4E-A1B0-8250F634FB1C}" type="presParOf" srcId="{4204E6F4-D5DA-4E99-A3DB-74EB7290C937}" destId="{F921D59B-974A-4717-ABF7-24110999251B}" srcOrd="16" destOrd="0" presId="urn:microsoft.com/office/officeart/2005/8/layout/cycle5"/>
    <dgm:cxn modelId="{AB278AB5-9D62-469E-8287-E92D1865655A}"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8AC7223F-9970-428E-99B8-26336A70A17A}" srcId="{72EAF3F4-6225-40E9-A2B5-F8E633E39FCE}" destId="{6DDDE7F4-3359-4623-9844-13724DB2E64E}" srcOrd="2" destOrd="0" parTransId="{27A612A9-8D5F-4DEB-BBE0-0C00B3D028DC}" sibTransId="{3788E604-37F9-4814-B8AE-757B2DBB24B2}"/>
    <dgm:cxn modelId="{143D833E-18C1-4656-A423-41F212DDE7C5}" type="presOf" srcId="{72EAF3F4-6225-40E9-A2B5-F8E633E39FCE}" destId="{4204E6F4-D5DA-4E99-A3DB-74EB7290C937}" srcOrd="0" destOrd="0" presId="urn:microsoft.com/office/officeart/2005/8/layout/cycle5"/>
    <dgm:cxn modelId="{5FD2A472-BDD9-4A15-B9C6-2EB4B340277F}" type="presOf" srcId="{F458128F-3C42-4B4D-893A-0EB38D8F4B4F}" destId="{60288276-AFC0-4723-A8A7-EE755A8DE54C}" srcOrd="0" destOrd="0" presId="urn:microsoft.com/office/officeart/2005/8/layout/cycle5"/>
    <dgm:cxn modelId="{2D17F75B-F0EE-4D5B-87D8-D6E0C67287A3}" type="presOf" srcId="{3788E604-37F9-4814-B8AE-757B2DBB24B2}" destId="{5A1B637C-8A86-429D-9389-9C895C757AF3}" srcOrd="0" destOrd="0" presId="urn:microsoft.com/office/officeart/2005/8/layout/cycle5"/>
    <dgm:cxn modelId="{986AED66-4B38-4B37-8D50-E44CF673B38B}" type="presOf" srcId="{FF1D65A6-7DB5-4B29-86FE-66A40429EB2B}" destId="{26707DEF-C2A3-4F04-A445-14F8309FEEDD}" srcOrd="0" destOrd="0" presId="urn:microsoft.com/office/officeart/2005/8/layout/cycle5"/>
    <dgm:cxn modelId="{C7CCE2A0-C143-4661-97E8-9C9E43871883}" type="presOf" srcId="{12F0A748-0D3F-46FB-87CA-9116F73561F1}" destId="{4FFE4E8A-8295-4C8D-A5C5-85BD884139AB}" srcOrd="0" destOrd="0" presId="urn:microsoft.com/office/officeart/2005/8/layout/cycle5"/>
    <dgm:cxn modelId="{07469F7D-348F-4A6D-A6F2-B9D9B7E9A352}" type="presOf" srcId="{8D43FD0C-A41D-41D4-B0B3-3FD182D8FCBC}" destId="{3AC3AE7D-77CD-450D-A631-79FC5B2483C1}" srcOrd="0" destOrd="0" presId="urn:microsoft.com/office/officeart/2005/8/layout/cycle5"/>
    <dgm:cxn modelId="{194D4150-B545-41CC-B43F-14180FE4FB5C}" srcId="{72EAF3F4-6225-40E9-A2B5-F8E633E39FCE}" destId="{90A15130-42A1-49DF-9F55-C1329963FA37}" srcOrd="1" destOrd="0" parTransId="{22FCC5E7-82BC-467D-AED2-7C2A8FE6A3DA}" sibTransId="{12F0A748-0D3F-46FB-87CA-9116F73561F1}"/>
    <dgm:cxn modelId="{A8FE4234-0D61-42B1-88BA-AC96F73FAF04}" type="presOf" srcId="{55B83A3F-4590-4687-AD8F-7B15C1CB23D7}" destId="{89B1664F-2527-41AB-A31B-7501D64A8E2C}" srcOrd="0" destOrd="0" presId="urn:microsoft.com/office/officeart/2005/8/layout/cycle5"/>
    <dgm:cxn modelId="{6612D694-9A07-4E8A-8A98-955F8BBE4B12}" type="presOf" srcId="{D2CF6EB4-2EF0-4633-858E-582EBC429BA0}" destId="{F15DD2AA-254F-4C11-B30C-202A87DD99C5}" srcOrd="0" destOrd="0" presId="urn:microsoft.com/office/officeart/2005/8/layout/cycle5"/>
    <dgm:cxn modelId="{89A3AD5E-1DEC-4879-A29E-1B347EED1FE0}" srcId="{72EAF3F4-6225-40E9-A2B5-F8E633E39FCE}" destId="{55B83A3F-4590-4687-AD8F-7B15C1CB23D7}" srcOrd="3" destOrd="0" parTransId="{B2C5EA57-B756-414C-B594-1DE0E1841BAA}" sibTransId="{F458128F-3C42-4B4D-893A-0EB38D8F4B4F}"/>
    <dgm:cxn modelId="{0C034AB8-BFFC-4BB8-B727-5FD220C4802E}" type="presOf" srcId="{22D37D79-8629-4E9E-93BE-E14EB53B4BC2}" destId="{267063D5-F672-4FE9-A4FB-0BD40869B1B3}"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F2DAC259-9401-497A-A038-0BCAA65C7403}" type="presOf" srcId="{59277291-3514-44B7-9A4F-E9558CAB78A3}" destId="{D8F89F8C-7907-45AA-8605-585D17A48120}" srcOrd="0" destOrd="0" presId="urn:microsoft.com/office/officeart/2005/8/layout/cycle5"/>
    <dgm:cxn modelId="{0818A5C3-FC40-4EFA-B58A-C8281012F2DC}" type="presOf" srcId="{40C24B2D-73B8-40D5-891C-0453C9F02B83}" destId="{01FB0B17-63A1-4632-8C17-CB0307E9FA4E}" srcOrd="0" destOrd="0" presId="urn:microsoft.com/office/officeart/2005/8/layout/cycle5"/>
    <dgm:cxn modelId="{C2C355C0-5CE2-4CDC-A217-E8F5666D04A1}" type="presOf" srcId="{6DDDE7F4-3359-4623-9844-13724DB2E64E}" destId="{DB434C10-9FDF-46FC-92E5-BE51376FEEDA}" srcOrd="0" destOrd="0" presId="urn:microsoft.com/office/officeart/2005/8/layout/cycle5"/>
    <dgm:cxn modelId="{07FCB31E-A370-4F30-9551-2FB2598B4B01}" type="presOf" srcId="{90A15130-42A1-49DF-9F55-C1329963FA37}" destId="{2A0AA8E5-37F0-48C6-B23C-7449C5597EAE}" srcOrd="0" destOrd="0" presId="urn:microsoft.com/office/officeart/2005/8/layout/cycle5"/>
    <dgm:cxn modelId="{0B1347F2-430F-4FCE-9A6E-AFCE71E7FA95}" srcId="{72EAF3F4-6225-40E9-A2B5-F8E633E39FCE}" destId="{D2CF6EB4-2EF0-4633-858E-582EBC429BA0}" srcOrd="4" destOrd="0" parTransId="{C49D7D42-D25D-4C52-B4C4-D0B445440ADA}" sibTransId="{40C24B2D-73B8-40D5-891C-0453C9F02B83}"/>
    <dgm:cxn modelId="{4C516F42-5337-45D6-B12E-DA95ABC337D2}" srcId="{72EAF3F4-6225-40E9-A2B5-F8E633E39FCE}" destId="{8D43FD0C-A41D-41D4-B0B3-3FD182D8FCBC}" srcOrd="5" destOrd="0" parTransId="{385B73A2-2345-48F8-A602-7197E0F41DCC}" sibTransId="{22D37D79-8629-4E9E-93BE-E14EB53B4BC2}"/>
    <dgm:cxn modelId="{183B8200-81A5-40B7-9433-C487DBFCBE5A}" type="presParOf" srcId="{4204E6F4-D5DA-4E99-A3DB-74EB7290C937}" destId="{D8F89F8C-7907-45AA-8605-585D17A48120}" srcOrd="0" destOrd="0" presId="urn:microsoft.com/office/officeart/2005/8/layout/cycle5"/>
    <dgm:cxn modelId="{4A5904DD-6C13-49FA-887D-F27AB42A7F8E}" type="presParOf" srcId="{4204E6F4-D5DA-4E99-A3DB-74EB7290C937}" destId="{7A985862-D1BB-434E-9AE5-D89F3C62D1BB}" srcOrd="1" destOrd="0" presId="urn:microsoft.com/office/officeart/2005/8/layout/cycle5"/>
    <dgm:cxn modelId="{A12D5F55-8E90-4AF8-907C-24AFE43E50AF}" type="presParOf" srcId="{4204E6F4-D5DA-4E99-A3DB-74EB7290C937}" destId="{26707DEF-C2A3-4F04-A445-14F8309FEEDD}" srcOrd="2" destOrd="0" presId="urn:microsoft.com/office/officeart/2005/8/layout/cycle5"/>
    <dgm:cxn modelId="{4B57EE83-9462-44EF-B544-8B4AFAF0D51F}" type="presParOf" srcId="{4204E6F4-D5DA-4E99-A3DB-74EB7290C937}" destId="{2A0AA8E5-37F0-48C6-B23C-7449C5597EAE}" srcOrd="3" destOrd="0" presId="urn:microsoft.com/office/officeart/2005/8/layout/cycle5"/>
    <dgm:cxn modelId="{967CE2B1-0D8E-4E87-A727-29E6BB9710CA}" type="presParOf" srcId="{4204E6F4-D5DA-4E99-A3DB-74EB7290C937}" destId="{ECD051F6-8892-47FD-A8FE-15113512CB88}" srcOrd="4" destOrd="0" presId="urn:microsoft.com/office/officeart/2005/8/layout/cycle5"/>
    <dgm:cxn modelId="{4A9FDF38-DEA4-49B3-BC52-B02DFB359F3E}" type="presParOf" srcId="{4204E6F4-D5DA-4E99-A3DB-74EB7290C937}" destId="{4FFE4E8A-8295-4C8D-A5C5-85BD884139AB}" srcOrd="5" destOrd="0" presId="urn:microsoft.com/office/officeart/2005/8/layout/cycle5"/>
    <dgm:cxn modelId="{906513BB-4E94-4CD4-B542-5FD61B45CEA9}" type="presParOf" srcId="{4204E6F4-D5DA-4E99-A3DB-74EB7290C937}" destId="{DB434C10-9FDF-46FC-92E5-BE51376FEEDA}" srcOrd="6" destOrd="0" presId="urn:microsoft.com/office/officeart/2005/8/layout/cycle5"/>
    <dgm:cxn modelId="{AD2453F3-9592-4F6C-A8EA-6BC9B9E4ADA7}" type="presParOf" srcId="{4204E6F4-D5DA-4E99-A3DB-74EB7290C937}" destId="{688ADC7B-0C00-4476-8BA5-5D88E0743A62}" srcOrd="7" destOrd="0" presId="urn:microsoft.com/office/officeart/2005/8/layout/cycle5"/>
    <dgm:cxn modelId="{B158E484-2C12-4B20-8274-04CAAF5BA3E3}" type="presParOf" srcId="{4204E6F4-D5DA-4E99-A3DB-74EB7290C937}" destId="{5A1B637C-8A86-429D-9389-9C895C757AF3}" srcOrd="8" destOrd="0" presId="urn:microsoft.com/office/officeart/2005/8/layout/cycle5"/>
    <dgm:cxn modelId="{092507C2-6F7F-4A12-8191-BEF03B16A067}" type="presParOf" srcId="{4204E6F4-D5DA-4E99-A3DB-74EB7290C937}" destId="{89B1664F-2527-41AB-A31B-7501D64A8E2C}" srcOrd="9" destOrd="0" presId="urn:microsoft.com/office/officeart/2005/8/layout/cycle5"/>
    <dgm:cxn modelId="{03071806-E1F7-44C1-8AAB-AEBC7C743892}" type="presParOf" srcId="{4204E6F4-D5DA-4E99-A3DB-74EB7290C937}" destId="{D74AAA23-D470-4861-A468-DF849E0C0AC1}" srcOrd="10" destOrd="0" presId="urn:microsoft.com/office/officeart/2005/8/layout/cycle5"/>
    <dgm:cxn modelId="{B068C720-2164-4FD4-8666-317A591A9510}" type="presParOf" srcId="{4204E6F4-D5DA-4E99-A3DB-74EB7290C937}" destId="{60288276-AFC0-4723-A8A7-EE755A8DE54C}" srcOrd="11" destOrd="0" presId="urn:microsoft.com/office/officeart/2005/8/layout/cycle5"/>
    <dgm:cxn modelId="{03CCD644-BF32-48BE-8E96-FE9F7D696B81}" type="presParOf" srcId="{4204E6F4-D5DA-4E99-A3DB-74EB7290C937}" destId="{F15DD2AA-254F-4C11-B30C-202A87DD99C5}" srcOrd="12" destOrd="0" presId="urn:microsoft.com/office/officeart/2005/8/layout/cycle5"/>
    <dgm:cxn modelId="{AFBF6A6D-BEAB-4BDC-81FE-939AE37D50F6}" type="presParOf" srcId="{4204E6F4-D5DA-4E99-A3DB-74EB7290C937}" destId="{C97D84E3-1C3D-4FC5-8EB7-E12B2A92DA9D}" srcOrd="13" destOrd="0" presId="urn:microsoft.com/office/officeart/2005/8/layout/cycle5"/>
    <dgm:cxn modelId="{67E6F01D-FEB1-4EE8-AE26-DE5355D50B21}" type="presParOf" srcId="{4204E6F4-D5DA-4E99-A3DB-74EB7290C937}" destId="{01FB0B17-63A1-4632-8C17-CB0307E9FA4E}" srcOrd="14" destOrd="0" presId="urn:microsoft.com/office/officeart/2005/8/layout/cycle5"/>
    <dgm:cxn modelId="{5245B161-94CA-436B-AB48-3B4A1FA51D7A}" type="presParOf" srcId="{4204E6F4-D5DA-4E99-A3DB-74EB7290C937}" destId="{3AC3AE7D-77CD-450D-A631-79FC5B2483C1}" srcOrd="15" destOrd="0" presId="urn:microsoft.com/office/officeart/2005/8/layout/cycle5"/>
    <dgm:cxn modelId="{21E01081-C32C-4DB2-A21B-73717625A557}" type="presParOf" srcId="{4204E6F4-D5DA-4E99-A3DB-74EB7290C937}" destId="{F921D59B-974A-4717-ABF7-24110999251B}" srcOrd="16" destOrd="0" presId="urn:microsoft.com/office/officeart/2005/8/layout/cycle5"/>
    <dgm:cxn modelId="{A9318696-30B6-4871-A2E6-0ADC50545072}"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DBE7F10F-E8E8-4052-B82E-46FA5C64D7FF}" type="presOf" srcId="{6DDDE7F4-3359-4623-9844-13724DB2E64E}" destId="{DB434C10-9FDF-46FC-92E5-BE51376FEEDA}"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25F15956-8C45-4133-818D-8DD2416D9500}" type="presOf" srcId="{55B83A3F-4590-4687-AD8F-7B15C1CB23D7}" destId="{89B1664F-2527-41AB-A31B-7501D64A8E2C}" srcOrd="0" destOrd="0" presId="urn:microsoft.com/office/officeart/2005/8/layout/cycle5"/>
    <dgm:cxn modelId="{D161C457-7790-4B05-AAF2-B00EDF0B86DE}" type="presOf" srcId="{22D37D79-8629-4E9E-93BE-E14EB53B4BC2}" destId="{267063D5-F672-4FE9-A4FB-0BD40869B1B3}" srcOrd="0" destOrd="0" presId="urn:microsoft.com/office/officeart/2005/8/layout/cycle5"/>
    <dgm:cxn modelId="{18AA6300-1EF8-4E90-8E64-903C782E550B}" type="presOf" srcId="{59277291-3514-44B7-9A4F-E9558CAB78A3}" destId="{D8F89F8C-7907-45AA-8605-585D17A48120}" srcOrd="0" destOrd="0" presId="urn:microsoft.com/office/officeart/2005/8/layout/cycle5"/>
    <dgm:cxn modelId="{5802CF18-B7DA-4F94-BA91-9A8A98DC4A1D}" type="presOf" srcId="{3788E604-37F9-4814-B8AE-757B2DBB24B2}" destId="{5A1B637C-8A86-429D-9389-9C895C757AF3}" srcOrd="0" destOrd="0" presId="urn:microsoft.com/office/officeart/2005/8/layout/cycle5"/>
    <dgm:cxn modelId="{FA7B8AF9-A5A8-4CFA-B34B-4CD3CC01F092}" type="presOf" srcId="{F458128F-3C42-4B4D-893A-0EB38D8F4B4F}" destId="{60288276-AFC0-4723-A8A7-EE755A8DE54C}" srcOrd="0" destOrd="0" presId="urn:microsoft.com/office/officeart/2005/8/layout/cycle5"/>
    <dgm:cxn modelId="{FA81A339-D5EE-4BAC-9B7E-5C05432AE96C}" type="presOf" srcId="{FF1D65A6-7DB5-4B29-86FE-66A40429EB2B}" destId="{26707DEF-C2A3-4F04-A445-14F8309FEEDD}" srcOrd="0" destOrd="0" presId="urn:microsoft.com/office/officeart/2005/8/layout/cycle5"/>
    <dgm:cxn modelId="{194D4150-B545-41CC-B43F-14180FE4FB5C}" srcId="{72EAF3F4-6225-40E9-A2B5-F8E633E39FCE}" destId="{90A15130-42A1-49DF-9F55-C1329963FA37}" srcOrd="1" destOrd="0" parTransId="{22FCC5E7-82BC-467D-AED2-7C2A8FE6A3DA}" sibTransId="{12F0A748-0D3F-46FB-87CA-9116F73561F1}"/>
    <dgm:cxn modelId="{89A3AD5E-1DEC-4879-A29E-1B347EED1FE0}" srcId="{72EAF3F4-6225-40E9-A2B5-F8E633E39FCE}" destId="{55B83A3F-4590-4687-AD8F-7B15C1CB23D7}" srcOrd="3" destOrd="0" parTransId="{B2C5EA57-B756-414C-B594-1DE0E1841BAA}" sibTransId="{F458128F-3C42-4B4D-893A-0EB38D8F4B4F}"/>
    <dgm:cxn modelId="{2D16799D-5DD7-47E5-88A0-139C88B7F711}" type="presOf" srcId="{90A15130-42A1-49DF-9F55-C1329963FA37}" destId="{2A0AA8E5-37F0-48C6-B23C-7449C5597EAE}"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E351F264-B7AA-4A1F-AEE0-3243A9F22F24}" type="presOf" srcId="{12F0A748-0D3F-46FB-87CA-9116F73561F1}" destId="{4FFE4E8A-8295-4C8D-A5C5-85BD884139AB}" srcOrd="0" destOrd="0" presId="urn:microsoft.com/office/officeart/2005/8/layout/cycle5"/>
    <dgm:cxn modelId="{2440A1FF-69F2-42FC-A754-4949C9B870A4}" type="presOf" srcId="{72EAF3F4-6225-40E9-A2B5-F8E633E39FCE}" destId="{4204E6F4-D5DA-4E99-A3DB-74EB7290C937}" srcOrd="0" destOrd="0" presId="urn:microsoft.com/office/officeart/2005/8/layout/cycle5"/>
    <dgm:cxn modelId="{97DA7FFD-E2D8-432B-B486-BE8E50D031FB}" type="presOf" srcId="{40C24B2D-73B8-40D5-891C-0453C9F02B83}" destId="{01FB0B17-63A1-4632-8C17-CB0307E9FA4E}" srcOrd="0" destOrd="0" presId="urn:microsoft.com/office/officeart/2005/8/layout/cycle5"/>
    <dgm:cxn modelId="{626BFEE7-AF8C-406B-8617-42FF45D9BBFB}" type="presOf" srcId="{8D43FD0C-A41D-41D4-B0B3-3FD182D8FCBC}" destId="{3AC3AE7D-77CD-450D-A631-79FC5B2483C1}" srcOrd="0" destOrd="0" presId="urn:microsoft.com/office/officeart/2005/8/layout/cycle5"/>
    <dgm:cxn modelId="{0B1347F2-430F-4FCE-9A6E-AFCE71E7FA95}" srcId="{72EAF3F4-6225-40E9-A2B5-F8E633E39FCE}" destId="{D2CF6EB4-2EF0-4633-858E-582EBC429BA0}" srcOrd="4" destOrd="0" parTransId="{C49D7D42-D25D-4C52-B4C4-D0B445440ADA}" sibTransId="{40C24B2D-73B8-40D5-891C-0453C9F02B83}"/>
    <dgm:cxn modelId="{4C516F42-5337-45D6-B12E-DA95ABC337D2}" srcId="{72EAF3F4-6225-40E9-A2B5-F8E633E39FCE}" destId="{8D43FD0C-A41D-41D4-B0B3-3FD182D8FCBC}" srcOrd="5" destOrd="0" parTransId="{385B73A2-2345-48F8-A602-7197E0F41DCC}" sibTransId="{22D37D79-8629-4E9E-93BE-E14EB53B4BC2}"/>
    <dgm:cxn modelId="{9328E2F2-AA70-4EEB-ADDF-0AE3A56F588A}" type="presOf" srcId="{D2CF6EB4-2EF0-4633-858E-582EBC429BA0}" destId="{F15DD2AA-254F-4C11-B30C-202A87DD99C5}" srcOrd="0" destOrd="0" presId="urn:microsoft.com/office/officeart/2005/8/layout/cycle5"/>
    <dgm:cxn modelId="{69EDB5D9-2B98-4971-9A87-7679A2A4D556}" type="presParOf" srcId="{4204E6F4-D5DA-4E99-A3DB-74EB7290C937}" destId="{D8F89F8C-7907-45AA-8605-585D17A48120}" srcOrd="0" destOrd="0" presId="urn:microsoft.com/office/officeart/2005/8/layout/cycle5"/>
    <dgm:cxn modelId="{B45D02BF-D5F7-43FD-AC52-DDB6F6E444BE}" type="presParOf" srcId="{4204E6F4-D5DA-4E99-A3DB-74EB7290C937}" destId="{7A985862-D1BB-434E-9AE5-D89F3C62D1BB}" srcOrd="1" destOrd="0" presId="urn:microsoft.com/office/officeart/2005/8/layout/cycle5"/>
    <dgm:cxn modelId="{B964D06C-583B-4D65-ADE3-03A6EFFB8B6B}" type="presParOf" srcId="{4204E6F4-D5DA-4E99-A3DB-74EB7290C937}" destId="{26707DEF-C2A3-4F04-A445-14F8309FEEDD}" srcOrd="2" destOrd="0" presId="urn:microsoft.com/office/officeart/2005/8/layout/cycle5"/>
    <dgm:cxn modelId="{CB13EE43-4EB3-46BA-9AC8-5CF43B5E8CCA}" type="presParOf" srcId="{4204E6F4-D5DA-4E99-A3DB-74EB7290C937}" destId="{2A0AA8E5-37F0-48C6-B23C-7449C5597EAE}" srcOrd="3" destOrd="0" presId="urn:microsoft.com/office/officeart/2005/8/layout/cycle5"/>
    <dgm:cxn modelId="{4B067ADB-7E43-45E7-862A-227FBD3DED32}" type="presParOf" srcId="{4204E6F4-D5DA-4E99-A3DB-74EB7290C937}" destId="{ECD051F6-8892-47FD-A8FE-15113512CB88}" srcOrd="4" destOrd="0" presId="urn:microsoft.com/office/officeart/2005/8/layout/cycle5"/>
    <dgm:cxn modelId="{D37FBC5E-290A-4889-8F31-E3D6DF88CD90}" type="presParOf" srcId="{4204E6F4-D5DA-4E99-A3DB-74EB7290C937}" destId="{4FFE4E8A-8295-4C8D-A5C5-85BD884139AB}" srcOrd="5" destOrd="0" presId="urn:microsoft.com/office/officeart/2005/8/layout/cycle5"/>
    <dgm:cxn modelId="{02BFECF3-7139-4A08-8860-F6C2A00CF1DC}" type="presParOf" srcId="{4204E6F4-D5DA-4E99-A3DB-74EB7290C937}" destId="{DB434C10-9FDF-46FC-92E5-BE51376FEEDA}" srcOrd="6" destOrd="0" presId="urn:microsoft.com/office/officeart/2005/8/layout/cycle5"/>
    <dgm:cxn modelId="{58C7DE51-3B5D-43C0-9BA8-3272D2CAA2FB}" type="presParOf" srcId="{4204E6F4-D5DA-4E99-A3DB-74EB7290C937}" destId="{688ADC7B-0C00-4476-8BA5-5D88E0743A62}" srcOrd="7" destOrd="0" presId="urn:microsoft.com/office/officeart/2005/8/layout/cycle5"/>
    <dgm:cxn modelId="{CA76741C-BFCC-4EFF-AFDE-1FB693845F64}" type="presParOf" srcId="{4204E6F4-D5DA-4E99-A3DB-74EB7290C937}" destId="{5A1B637C-8A86-429D-9389-9C895C757AF3}" srcOrd="8" destOrd="0" presId="urn:microsoft.com/office/officeart/2005/8/layout/cycle5"/>
    <dgm:cxn modelId="{F6D86E79-8282-477B-8821-B4C39AE6405B}" type="presParOf" srcId="{4204E6F4-D5DA-4E99-A3DB-74EB7290C937}" destId="{89B1664F-2527-41AB-A31B-7501D64A8E2C}" srcOrd="9" destOrd="0" presId="urn:microsoft.com/office/officeart/2005/8/layout/cycle5"/>
    <dgm:cxn modelId="{564522E8-30CF-417D-99A2-79C850DC2FCF}" type="presParOf" srcId="{4204E6F4-D5DA-4E99-A3DB-74EB7290C937}" destId="{D74AAA23-D470-4861-A468-DF849E0C0AC1}" srcOrd="10" destOrd="0" presId="urn:microsoft.com/office/officeart/2005/8/layout/cycle5"/>
    <dgm:cxn modelId="{F873D331-FC9C-4EA5-B3E3-F1A39172C422}" type="presParOf" srcId="{4204E6F4-D5DA-4E99-A3DB-74EB7290C937}" destId="{60288276-AFC0-4723-A8A7-EE755A8DE54C}" srcOrd="11" destOrd="0" presId="urn:microsoft.com/office/officeart/2005/8/layout/cycle5"/>
    <dgm:cxn modelId="{B4ACFC4C-D2FC-4E16-913B-F64FEDB2D7EF}" type="presParOf" srcId="{4204E6F4-D5DA-4E99-A3DB-74EB7290C937}" destId="{F15DD2AA-254F-4C11-B30C-202A87DD99C5}" srcOrd="12" destOrd="0" presId="urn:microsoft.com/office/officeart/2005/8/layout/cycle5"/>
    <dgm:cxn modelId="{40059AAB-8D80-42D4-92ED-EE70B1F64541}" type="presParOf" srcId="{4204E6F4-D5DA-4E99-A3DB-74EB7290C937}" destId="{C97D84E3-1C3D-4FC5-8EB7-E12B2A92DA9D}" srcOrd="13" destOrd="0" presId="urn:microsoft.com/office/officeart/2005/8/layout/cycle5"/>
    <dgm:cxn modelId="{778CECAD-5931-4FC5-9DA7-243603B119B8}" type="presParOf" srcId="{4204E6F4-D5DA-4E99-A3DB-74EB7290C937}" destId="{01FB0B17-63A1-4632-8C17-CB0307E9FA4E}" srcOrd="14" destOrd="0" presId="urn:microsoft.com/office/officeart/2005/8/layout/cycle5"/>
    <dgm:cxn modelId="{9D94DC83-B2D2-47FE-B0FE-DA7EA15CF400}" type="presParOf" srcId="{4204E6F4-D5DA-4E99-A3DB-74EB7290C937}" destId="{3AC3AE7D-77CD-450D-A631-79FC5B2483C1}" srcOrd="15" destOrd="0" presId="urn:microsoft.com/office/officeart/2005/8/layout/cycle5"/>
    <dgm:cxn modelId="{756542A3-31C7-43CF-8E16-A3D9CA747AFE}" type="presParOf" srcId="{4204E6F4-D5DA-4E99-A3DB-74EB7290C937}" destId="{F921D59B-974A-4717-ABF7-24110999251B}" srcOrd="16" destOrd="0" presId="urn:microsoft.com/office/officeart/2005/8/layout/cycle5"/>
    <dgm:cxn modelId="{06746121-F2E8-4287-BD17-0FC8277126A8}"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8AC7223F-9970-428E-99B8-26336A70A17A}" srcId="{72EAF3F4-6225-40E9-A2B5-F8E633E39FCE}" destId="{6DDDE7F4-3359-4623-9844-13724DB2E64E}" srcOrd="2" destOrd="0" parTransId="{27A612A9-8D5F-4DEB-BBE0-0C00B3D028DC}" sibTransId="{3788E604-37F9-4814-B8AE-757B2DBB24B2}"/>
    <dgm:cxn modelId="{6B3F0D8F-4AB6-49E1-973F-10D88BE1CDF3}" type="presOf" srcId="{3788E604-37F9-4814-B8AE-757B2DBB24B2}" destId="{5A1B637C-8A86-429D-9389-9C895C757AF3}" srcOrd="0" destOrd="0" presId="urn:microsoft.com/office/officeart/2005/8/layout/cycle5"/>
    <dgm:cxn modelId="{6F93B556-5992-4D94-BA35-F4969C9CFB83}" type="presOf" srcId="{22D37D79-8629-4E9E-93BE-E14EB53B4BC2}" destId="{267063D5-F672-4FE9-A4FB-0BD40869B1B3}" srcOrd="0" destOrd="0" presId="urn:microsoft.com/office/officeart/2005/8/layout/cycle5"/>
    <dgm:cxn modelId="{194D4150-B545-41CC-B43F-14180FE4FB5C}" srcId="{72EAF3F4-6225-40E9-A2B5-F8E633E39FCE}" destId="{90A15130-42A1-49DF-9F55-C1329963FA37}" srcOrd="1" destOrd="0" parTransId="{22FCC5E7-82BC-467D-AED2-7C2A8FE6A3DA}" sibTransId="{12F0A748-0D3F-46FB-87CA-9116F73561F1}"/>
    <dgm:cxn modelId="{01B6601E-881B-4C84-94BF-97F3E0598731}" type="presOf" srcId="{55B83A3F-4590-4687-AD8F-7B15C1CB23D7}" destId="{89B1664F-2527-41AB-A31B-7501D64A8E2C}" srcOrd="0" destOrd="0" presId="urn:microsoft.com/office/officeart/2005/8/layout/cycle5"/>
    <dgm:cxn modelId="{8505ED17-2217-47CF-8B23-EFF9BC33E09E}" type="presOf" srcId="{D2CF6EB4-2EF0-4633-858E-582EBC429BA0}" destId="{F15DD2AA-254F-4C11-B30C-202A87DD99C5}" srcOrd="0" destOrd="0" presId="urn:microsoft.com/office/officeart/2005/8/layout/cycle5"/>
    <dgm:cxn modelId="{89A3AD5E-1DEC-4879-A29E-1B347EED1FE0}" srcId="{72EAF3F4-6225-40E9-A2B5-F8E633E39FCE}" destId="{55B83A3F-4590-4687-AD8F-7B15C1CB23D7}" srcOrd="3" destOrd="0" parTransId="{B2C5EA57-B756-414C-B594-1DE0E1841BAA}" sibTransId="{F458128F-3C42-4B4D-893A-0EB38D8F4B4F}"/>
    <dgm:cxn modelId="{1B40853B-70FF-44A0-B271-CFAE974D248A}" type="presOf" srcId="{59277291-3514-44B7-9A4F-E9558CAB78A3}" destId="{D8F89F8C-7907-45AA-8605-585D17A48120}" srcOrd="0" destOrd="0" presId="urn:microsoft.com/office/officeart/2005/8/layout/cycle5"/>
    <dgm:cxn modelId="{E1E376B0-358E-4B76-99C1-B29A4FD95B5C}" type="presOf" srcId="{FF1D65A6-7DB5-4B29-86FE-66A40429EB2B}" destId="{26707DEF-C2A3-4F04-A445-14F8309FEEDD}"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2F77C00E-E299-4C4B-934B-A99084655754}" type="presOf" srcId="{72EAF3F4-6225-40E9-A2B5-F8E633E39FCE}" destId="{4204E6F4-D5DA-4E99-A3DB-74EB7290C937}" srcOrd="0" destOrd="0" presId="urn:microsoft.com/office/officeart/2005/8/layout/cycle5"/>
    <dgm:cxn modelId="{0B1347F2-430F-4FCE-9A6E-AFCE71E7FA95}" srcId="{72EAF3F4-6225-40E9-A2B5-F8E633E39FCE}" destId="{D2CF6EB4-2EF0-4633-858E-582EBC429BA0}" srcOrd="4" destOrd="0" parTransId="{C49D7D42-D25D-4C52-B4C4-D0B445440ADA}" sibTransId="{40C24B2D-73B8-40D5-891C-0453C9F02B83}"/>
    <dgm:cxn modelId="{64A2E70F-9D24-45C4-909C-2D9BF5EF88E5}" type="presOf" srcId="{6DDDE7F4-3359-4623-9844-13724DB2E64E}" destId="{DB434C10-9FDF-46FC-92E5-BE51376FEEDA}" srcOrd="0" destOrd="0" presId="urn:microsoft.com/office/officeart/2005/8/layout/cycle5"/>
    <dgm:cxn modelId="{4C516F42-5337-45D6-B12E-DA95ABC337D2}" srcId="{72EAF3F4-6225-40E9-A2B5-F8E633E39FCE}" destId="{8D43FD0C-A41D-41D4-B0B3-3FD182D8FCBC}" srcOrd="5" destOrd="0" parTransId="{385B73A2-2345-48F8-A602-7197E0F41DCC}" sibTransId="{22D37D79-8629-4E9E-93BE-E14EB53B4BC2}"/>
    <dgm:cxn modelId="{0DE988B4-8B9E-45DB-9F25-99F3EC746633}" type="presOf" srcId="{8D43FD0C-A41D-41D4-B0B3-3FD182D8FCBC}" destId="{3AC3AE7D-77CD-450D-A631-79FC5B2483C1}" srcOrd="0" destOrd="0" presId="urn:microsoft.com/office/officeart/2005/8/layout/cycle5"/>
    <dgm:cxn modelId="{8741FA99-ED0F-4D07-8694-817610C1D2FC}" type="presOf" srcId="{40C24B2D-73B8-40D5-891C-0453C9F02B83}" destId="{01FB0B17-63A1-4632-8C17-CB0307E9FA4E}" srcOrd="0" destOrd="0" presId="urn:microsoft.com/office/officeart/2005/8/layout/cycle5"/>
    <dgm:cxn modelId="{A1052FB7-F9EB-407E-879E-417C361FA668}" type="presOf" srcId="{F458128F-3C42-4B4D-893A-0EB38D8F4B4F}" destId="{60288276-AFC0-4723-A8A7-EE755A8DE54C}" srcOrd="0" destOrd="0" presId="urn:microsoft.com/office/officeart/2005/8/layout/cycle5"/>
    <dgm:cxn modelId="{1667292F-96D3-4055-8580-01F03A2A41AE}" type="presOf" srcId="{12F0A748-0D3F-46FB-87CA-9116F73561F1}" destId="{4FFE4E8A-8295-4C8D-A5C5-85BD884139AB}" srcOrd="0" destOrd="0" presId="urn:microsoft.com/office/officeart/2005/8/layout/cycle5"/>
    <dgm:cxn modelId="{0460148B-C7E5-41FD-AFE2-2D282DD962DF}" type="presOf" srcId="{90A15130-42A1-49DF-9F55-C1329963FA37}" destId="{2A0AA8E5-37F0-48C6-B23C-7449C5597EAE}" srcOrd="0" destOrd="0" presId="urn:microsoft.com/office/officeart/2005/8/layout/cycle5"/>
    <dgm:cxn modelId="{071FDF58-B9B5-43BB-93A0-E99E2AC82E0D}" type="presParOf" srcId="{4204E6F4-D5DA-4E99-A3DB-74EB7290C937}" destId="{D8F89F8C-7907-45AA-8605-585D17A48120}" srcOrd="0" destOrd="0" presId="urn:microsoft.com/office/officeart/2005/8/layout/cycle5"/>
    <dgm:cxn modelId="{04E172D5-2392-41AE-80AE-136B6EFD0BC2}" type="presParOf" srcId="{4204E6F4-D5DA-4E99-A3DB-74EB7290C937}" destId="{7A985862-D1BB-434E-9AE5-D89F3C62D1BB}" srcOrd="1" destOrd="0" presId="urn:microsoft.com/office/officeart/2005/8/layout/cycle5"/>
    <dgm:cxn modelId="{CFF125F9-9B61-4054-96EF-3EB93A974FB2}" type="presParOf" srcId="{4204E6F4-D5DA-4E99-A3DB-74EB7290C937}" destId="{26707DEF-C2A3-4F04-A445-14F8309FEEDD}" srcOrd="2" destOrd="0" presId="urn:microsoft.com/office/officeart/2005/8/layout/cycle5"/>
    <dgm:cxn modelId="{651C7064-9CDC-45AA-A383-AE50883AE858}" type="presParOf" srcId="{4204E6F4-D5DA-4E99-A3DB-74EB7290C937}" destId="{2A0AA8E5-37F0-48C6-B23C-7449C5597EAE}" srcOrd="3" destOrd="0" presId="urn:microsoft.com/office/officeart/2005/8/layout/cycle5"/>
    <dgm:cxn modelId="{C5BC60C9-6E0D-414F-996B-97A845D9FCEF}" type="presParOf" srcId="{4204E6F4-D5DA-4E99-A3DB-74EB7290C937}" destId="{ECD051F6-8892-47FD-A8FE-15113512CB88}" srcOrd="4" destOrd="0" presId="urn:microsoft.com/office/officeart/2005/8/layout/cycle5"/>
    <dgm:cxn modelId="{61F32C0C-8492-415F-8360-144FBF07FCCD}" type="presParOf" srcId="{4204E6F4-D5DA-4E99-A3DB-74EB7290C937}" destId="{4FFE4E8A-8295-4C8D-A5C5-85BD884139AB}" srcOrd="5" destOrd="0" presId="urn:microsoft.com/office/officeart/2005/8/layout/cycle5"/>
    <dgm:cxn modelId="{E944DA5D-7031-45FB-904D-4A24C2733608}" type="presParOf" srcId="{4204E6F4-D5DA-4E99-A3DB-74EB7290C937}" destId="{DB434C10-9FDF-46FC-92E5-BE51376FEEDA}" srcOrd="6" destOrd="0" presId="urn:microsoft.com/office/officeart/2005/8/layout/cycle5"/>
    <dgm:cxn modelId="{07BFEE84-4B6C-49AD-B8C5-B372E5D78625}" type="presParOf" srcId="{4204E6F4-D5DA-4E99-A3DB-74EB7290C937}" destId="{688ADC7B-0C00-4476-8BA5-5D88E0743A62}" srcOrd="7" destOrd="0" presId="urn:microsoft.com/office/officeart/2005/8/layout/cycle5"/>
    <dgm:cxn modelId="{F219659A-8C45-4EE0-ADDD-763D0AE0EE43}" type="presParOf" srcId="{4204E6F4-D5DA-4E99-A3DB-74EB7290C937}" destId="{5A1B637C-8A86-429D-9389-9C895C757AF3}" srcOrd="8" destOrd="0" presId="urn:microsoft.com/office/officeart/2005/8/layout/cycle5"/>
    <dgm:cxn modelId="{7021EE9A-EAA6-4028-AA1F-450EF49219A4}" type="presParOf" srcId="{4204E6F4-D5DA-4E99-A3DB-74EB7290C937}" destId="{89B1664F-2527-41AB-A31B-7501D64A8E2C}" srcOrd="9" destOrd="0" presId="urn:microsoft.com/office/officeart/2005/8/layout/cycle5"/>
    <dgm:cxn modelId="{E7F69C4D-B760-4AFD-B630-4402E4F8B97D}" type="presParOf" srcId="{4204E6F4-D5DA-4E99-A3DB-74EB7290C937}" destId="{D74AAA23-D470-4861-A468-DF849E0C0AC1}" srcOrd="10" destOrd="0" presId="urn:microsoft.com/office/officeart/2005/8/layout/cycle5"/>
    <dgm:cxn modelId="{2CFED3C6-A11B-4664-A4DB-8EE1DC75AAE0}" type="presParOf" srcId="{4204E6F4-D5DA-4E99-A3DB-74EB7290C937}" destId="{60288276-AFC0-4723-A8A7-EE755A8DE54C}" srcOrd="11" destOrd="0" presId="urn:microsoft.com/office/officeart/2005/8/layout/cycle5"/>
    <dgm:cxn modelId="{BE021AEA-22DA-4478-B303-661EAB5C7A3E}" type="presParOf" srcId="{4204E6F4-D5DA-4E99-A3DB-74EB7290C937}" destId="{F15DD2AA-254F-4C11-B30C-202A87DD99C5}" srcOrd="12" destOrd="0" presId="urn:microsoft.com/office/officeart/2005/8/layout/cycle5"/>
    <dgm:cxn modelId="{3C0A0BC2-38A6-4FE3-AD80-6B6B0FBA54EA}" type="presParOf" srcId="{4204E6F4-D5DA-4E99-A3DB-74EB7290C937}" destId="{C97D84E3-1C3D-4FC5-8EB7-E12B2A92DA9D}" srcOrd="13" destOrd="0" presId="urn:microsoft.com/office/officeart/2005/8/layout/cycle5"/>
    <dgm:cxn modelId="{ABE34CC7-4278-430C-B770-E5F84C8825DE}" type="presParOf" srcId="{4204E6F4-D5DA-4E99-A3DB-74EB7290C937}" destId="{01FB0B17-63A1-4632-8C17-CB0307E9FA4E}" srcOrd="14" destOrd="0" presId="urn:microsoft.com/office/officeart/2005/8/layout/cycle5"/>
    <dgm:cxn modelId="{D1C37951-ED07-4635-96D8-3AEADCCC24FC}" type="presParOf" srcId="{4204E6F4-D5DA-4E99-A3DB-74EB7290C937}" destId="{3AC3AE7D-77CD-450D-A631-79FC5B2483C1}" srcOrd="15" destOrd="0" presId="urn:microsoft.com/office/officeart/2005/8/layout/cycle5"/>
    <dgm:cxn modelId="{11C8AA80-3BDD-4E66-B5C9-0F097FCC3098}" type="presParOf" srcId="{4204E6F4-D5DA-4E99-A3DB-74EB7290C937}" destId="{F921D59B-974A-4717-ABF7-24110999251B}" srcOrd="16" destOrd="0" presId="urn:microsoft.com/office/officeart/2005/8/layout/cycle5"/>
    <dgm:cxn modelId="{2044B927-2D07-4C19-BA11-CB55AAA99F12}"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rgbClr val="3417E3"/>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76200">
          <a:solidFill>
            <a:srgbClr val="2C13BF"/>
          </a:solidFill>
        </a:ln>
      </dgm:spPr>
      <dgm:t>
        <a:bodyPr/>
        <a:lstStyle/>
        <a:p>
          <a:endParaRPr lang="en-ZA"/>
        </a:p>
      </dgm:t>
    </dgm:pt>
    <dgm:pt modelId="{90A15130-42A1-49DF-9F55-C1329963FA37}">
      <dgm:prSet phldrT="[Text]"/>
      <dgm:spPr>
        <a:solidFill>
          <a:srgbClr val="3417E3"/>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rgbClr val="3417E3"/>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76200">
          <a:solidFill>
            <a:srgbClr val="2C13BF"/>
          </a:solidFill>
        </a:ln>
      </dgm:spPr>
      <dgm:t>
        <a:bodyPr/>
        <a:lstStyle/>
        <a:p>
          <a:endParaRPr lang="en-ZA"/>
        </a:p>
      </dgm:t>
    </dgm:pt>
    <dgm:pt modelId="{D2CF6EB4-2EF0-4633-858E-582EBC429BA0}">
      <dgm:prSet phldrT="[Text]"/>
      <dgm:spPr>
        <a:solidFill>
          <a:srgbClr val="3417E3"/>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rgbClr val="3417E3"/>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76200">
          <a:solidFill>
            <a:srgbClr val="2C13BF"/>
          </a:solidFill>
        </a:ln>
      </dgm:spPr>
      <dgm:t>
        <a:bodyPr/>
        <a:lstStyle/>
        <a:p>
          <a:endParaRPr lang="en-ZA"/>
        </a:p>
      </dgm:t>
    </dgm:pt>
    <dgm:pt modelId="{6DDDE7F4-3359-4623-9844-13724DB2E64E}">
      <dgm:prSet phldrT="[Text]"/>
      <dgm:spPr>
        <a:solidFill>
          <a:srgbClr val="3417E3"/>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76200">
          <a:solidFill>
            <a:srgbClr val="2C13BF"/>
          </a:solidFill>
        </a:ln>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2978" custRadScaleInc="-134211">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80553" custRadScaleInc="11213">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80638" custRadScaleInc="13710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2634" custRadScaleInc="-85624">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61A6D6F9-A96D-4D7F-9F08-AE21C802E6B9}" type="presOf" srcId="{F458128F-3C42-4B4D-893A-0EB38D8F4B4F}" destId="{60288276-AFC0-4723-A8A7-EE755A8DE54C}" srcOrd="0" destOrd="0" presId="urn:microsoft.com/office/officeart/2005/8/layout/cycle5"/>
    <dgm:cxn modelId="{77C58A8D-111D-4548-A60B-05BC7B7B0B90}" type="presOf" srcId="{59277291-3514-44B7-9A4F-E9558CAB78A3}" destId="{D8F89F8C-7907-45AA-8605-585D17A48120}"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CAEC4646-BE6C-4BC9-8B00-4833F229D375}" type="presOf" srcId="{6DDDE7F4-3359-4623-9844-13724DB2E64E}" destId="{DB434C10-9FDF-46FC-92E5-BE51376FEEDA}" srcOrd="0" destOrd="0" presId="urn:microsoft.com/office/officeart/2005/8/layout/cycle5"/>
    <dgm:cxn modelId="{6CF0CDC2-A15C-4C5B-9616-000F07405E40}" type="presOf" srcId="{D2CF6EB4-2EF0-4633-858E-582EBC429BA0}" destId="{F15DD2AA-254F-4C11-B30C-202A87DD99C5}" srcOrd="0" destOrd="0" presId="urn:microsoft.com/office/officeart/2005/8/layout/cycle5"/>
    <dgm:cxn modelId="{41201333-33FD-4B5E-A174-9866C7DFEDDE}" type="presOf" srcId="{55B83A3F-4590-4687-AD8F-7B15C1CB23D7}" destId="{89B1664F-2527-41AB-A31B-7501D64A8E2C}" srcOrd="0" destOrd="0" presId="urn:microsoft.com/office/officeart/2005/8/layout/cycle5"/>
    <dgm:cxn modelId="{20FAC790-1071-4FCC-ABEE-200A08BF1CEF}" type="presOf" srcId="{40C24B2D-73B8-40D5-891C-0453C9F02B83}" destId="{01FB0B17-63A1-4632-8C17-CB0307E9FA4E}" srcOrd="0" destOrd="0" presId="urn:microsoft.com/office/officeart/2005/8/layout/cycle5"/>
    <dgm:cxn modelId="{461E299D-2F36-4E5B-97AC-4A4DC4BE4200}" type="presOf" srcId="{12F0A748-0D3F-46FB-87CA-9116F73561F1}" destId="{4FFE4E8A-8295-4C8D-A5C5-85BD884139AB}" srcOrd="0" destOrd="0" presId="urn:microsoft.com/office/officeart/2005/8/layout/cycle5"/>
    <dgm:cxn modelId="{9EF90930-2057-48BF-BCB3-3334D6F63A40}" type="presOf" srcId="{3788E604-37F9-4814-B8AE-757B2DBB24B2}" destId="{5A1B637C-8A86-429D-9389-9C895C757AF3}" srcOrd="0" destOrd="0" presId="urn:microsoft.com/office/officeart/2005/8/layout/cycle5"/>
    <dgm:cxn modelId="{194D4150-B545-41CC-B43F-14180FE4FB5C}" srcId="{72EAF3F4-6225-40E9-A2B5-F8E633E39FCE}" destId="{90A15130-42A1-49DF-9F55-C1329963FA37}" srcOrd="1" destOrd="0" parTransId="{22FCC5E7-82BC-467D-AED2-7C2A8FE6A3DA}" sibTransId="{12F0A748-0D3F-46FB-87CA-9116F73561F1}"/>
    <dgm:cxn modelId="{7C7D415E-7A79-4DD7-8F2F-A8E755864BD2}" type="presOf" srcId="{72EAF3F4-6225-40E9-A2B5-F8E633E39FCE}" destId="{4204E6F4-D5DA-4E99-A3DB-74EB7290C937}" srcOrd="0" destOrd="0" presId="urn:microsoft.com/office/officeart/2005/8/layout/cycle5"/>
    <dgm:cxn modelId="{9AE8A937-8920-44E2-B3BC-41BA29C280A8}" type="presOf" srcId="{90A15130-42A1-49DF-9F55-C1329963FA37}" destId="{2A0AA8E5-37F0-48C6-B23C-7449C5597EAE}" srcOrd="0" destOrd="0" presId="urn:microsoft.com/office/officeart/2005/8/layout/cycle5"/>
    <dgm:cxn modelId="{89A3AD5E-1DEC-4879-A29E-1B347EED1FE0}" srcId="{72EAF3F4-6225-40E9-A2B5-F8E633E39FCE}" destId="{55B83A3F-4590-4687-AD8F-7B15C1CB23D7}" srcOrd="3" destOrd="0" parTransId="{B2C5EA57-B756-414C-B594-1DE0E1841BAA}" sibTransId="{F458128F-3C42-4B4D-893A-0EB38D8F4B4F}"/>
    <dgm:cxn modelId="{4671304F-DC86-47F0-B553-C8D5FA83E3D9}" type="presOf" srcId="{8D43FD0C-A41D-41D4-B0B3-3FD182D8FCBC}" destId="{3AC3AE7D-77CD-450D-A631-79FC5B2483C1}"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7F6C3A41-C6EB-4676-9795-60351DD56D0B}" type="presOf" srcId="{22D37D79-8629-4E9E-93BE-E14EB53B4BC2}" destId="{267063D5-F672-4FE9-A4FB-0BD40869B1B3}" srcOrd="0" destOrd="0" presId="urn:microsoft.com/office/officeart/2005/8/layout/cycle5"/>
    <dgm:cxn modelId="{FB860ABA-7811-4CD1-B71C-A850EAFC0694}" type="presOf" srcId="{FF1D65A6-7DB5-4B29-86FE-66A40429EB2B}" destId="{26707DEF-C2A3-4F04-A445-14F8309FEEDD}" srcOrd="0" destOrd="0" presId="urn:microsoft.com/office/officeart/2005/8/layout/cycle5"/>
    <dgm:cxn modelId="{0B1347F2-430F-4FCE-9A6E-AFCE71E7FA95}" srcId="{72EAF3F4-6225-40E9-A2B5-F8E633E39FCE}" destId="{D2CF6EB4-2EF0-4633-858E-582EBC429BA0}" srcOrd="4" destOrd="0" parTransId="{C49D7D42-D25D-4C52-B4C4-D0B445440ADA}" sibTransId="{40C24B2D-73B8-40D5-891C-0453C9F02B83}"/>
    <dgm:cxn modelId="{4C516F42-5337-45D6-B12E-DA95ABC337D2}" srcId="{72EAF3F4-6225-40E9-A2B5-F8E633E39FCE}" destId="{8D43FD0C-A41D-41D4-B0B3-3FD182D8FCBC}" srcOrd="5" destOrd="0" parTransId="{385B73A2-2345-48F8-A602-7197E0F41DCC}" sibTransId="{22D37D79-8629-4E9E-93BE-E14EB53B4BC2}"/>
    <dgm:cxn modelId="{6AAB46D5-4B25-4FA4-83DD-E893CCC0172E}" type="presParOf" srcId="{4204E6F4-D5DA-4E99-A3DB-74EB7290C937}" destId="{D8F89F8C-7907-45AA-8605-585D17A48120}" srcOrd="0" destOrd="0" presId="urn:microsoft.com/office/officeart/2005/8/layout/cycle5"/>
    <dgm:cxn modelId="{60C39CB7-9234-449B-9C84-B008E1014028}" type="presParOf" srcId="{4204E6F4-D5DA-4E99-A3DB-74EB7290C937}" destId="{7A985862-D1BB-434E-9AE5-D89F3C62D1BB}" srcOrd="1" destOrd="0" presId="urn:microsoft.com/office/officeart/2005/8/layout/cycle5"/>
    <dgm:cxn modelId="{B7D2CD41-0FF3-4BCC-9A70-B686937E73A2}" type="presParOf" srcId="{4204E6F4-D5DA-4E99-A3DB-74EB7290C937}" destId="{26707DEF-C2A3-4F04-A445-14F8309FEEDD}" srcOrd="2" destOrd="0" presId="urn:microsoft.com/office/officeart/2005/8/layout/cycle5"/>
    <dgm:cxn modelId="{BC3C3F13-DE1D-420A-8406-B4DCFE60ADC4}" type="presParOf" srcId="{4204E6F4-D5DA-4E99-A3DB-74EB7290C937}" destId="{2A0AA8E5-37F0-48C6-B23C-7449C5597EAE}" srcOrd="3" destOrd="0" presId="urn:microsoft.com/office/officeart/2005/8/layout/cycle5"/>
    <dgm:cxn modelId="{108F61A4-3164-4FFD-A5B0-D944B0037DB3}" type="presParOf" srcId="{4204E6F4-D5DA-4E99-A3DB-74EB7290C937}" destId="{ECD051F6-8892-47FD-A8FE-15113512CB88}" srcOrd="4" destOrd="0" presId="urn:microsoft.com/office/officeart/2005/8/layout/cycle5"/>
    <dgm:cxn modelId="{B57DA0DD-6B66-49EA-984B-017C0B5E9402}" type="presParOf" srcId="{4204E6F4-D5DA-4E99-A3DB-74EB7290C937}" destId="{4FFE4E8A-8295-4C8D-A5C5-85BD884139AB}" srcOrd="5" destOrd="0" presId="urn:microsoft.com/office/officeart/2005/8/layout/cycle5"/>
    <dgm:cxn modelId="{84DA4A55-4F88-4753-BB8E-282ED349B482}" type="presParOf" srcId="{4204E6F4-D5DA-4E99-A3DB-74EB7290C937}" destId="{DB434C10-9FDF-46FC-92E5-BE51376FEEDA}" srcOrd="6" destOrd="0" presId="urn:microsoft.com/office/officeart/2005/8/layout/cycle5"/>
    <dgm:cxn modelId="{09FB7F1D-DD56-4285-877D-CDB5C3484ED5}" type="presParOf" srcId="{4204E6F4-D5DA-4E99-A3DB-74EB7290C937}" destId="{688ADC7B-0C00-4476-8BA5-5D88E0743A62}" srcOrd="7" destOrd="0" presId="urn:microsoft.com/office/officeart/2005/8/layout/cycle5"/>
    <dgm:cxn modelId="{A260EF88-243C-4927-B0E0-B4C73C9987EA}" type="presParOf" srcId="{4204E6F4-D5DA-4E99-A3DB-74EB7290C937}" destId="{5A1B637C-8A86-429D-9389-9C895C757AF3}" srcOrd="8" destOrd="0" presId="urn:microsoft.com/office/officeart/2005/8/layout/cycle5"/>
    <dgm:cxn modelId="{C6A4719B-AD8F-4AA0-A434-ACB1F18B78F1}" type="presParOf" srcId="{4204E6F4-D5DA-4E99-A3DB-74EB7290C937}" destId="{89B1664F-2527-41AB-A31B-7501D64A8E2C}" srcOrd="9" destOrd="0" presId="urn:microsoft.com/office/officeart/2005/8/layout/cycle5"/>
    <dgm:cxn modelId="{E9A742E8-72A6-473E-8D14-7116B3AF0A91}" type="presParOf" srcId="{4204E6F4-D5DA-4E99-A3DB-74EB7290C937}" destId="{D74AAA23-D470-4861-A468-DF849E0C0AC1}" srcOrd="10" destOrd="0" presId="urn:microsoft.com/office/officeart/2005/8/layout/cycle5"/>
    <dgm:cxn modelId="{348D1B17-34DA-4EB6-B777-D7651F72710B}" type="presParOf" srcId="{4204E6F4-D5DA-4E99-A3DB-74EB7290C937}" destId="{60288276-AFC0-4723-A8A7-EE755A8DE54C}" srcOrd="11" destOrd="0" presId="urn:microsoft.com/office/officeart/2005/8/layout/cycle5"/>
    <dgm:cxn modelId="{F05D8A80-E5B5-4107-AB62-3ECC4ACA2E2B}" type="presParOf" srcId="{4204E6F4-D5DA-4E99-A3DB-74EB7290C937}" destId="{F15DD2AA-254F-4C11-B30C-202A87DD99C5}" srcOrd="12" destOrd="0" presId="urn:microsoft.com/office/officeart/2005/8/layout/cycle5"/>
    <dgm:cxn modelId="{F7DAE79C-2724-49F1-B65D-939ED6539C4B}" type="presParOf" srcId="{4204E6F4-D5DA-4E99-A3DB-74EB7290C937}" destId="{C97D84E3-1C3D-4FC5-8EB7-E12B2A92DA9D}" srcOrd="13" destOrd="0" presId="urn:microsoft.com/office/officeart/2005/8/layout/cycle5"/>
    <dgm:cxn modelId="{BF9CF960-DECD-4071-A006-CF8583EB9D7C}" type="presParOf" srcId="{4204E6F4-D5DA-4E99-A3DB-74EB7290C937}" destId="{01FB0B17-63A1-4632-8C17-CB0307E9FA4E}" srcOrd="14" destOrd="0" presId="urn:microsoft.com/office/officeart/2005/8/layout/cycle5"/>
    <dgm:cxn modelId="{7DF7418F-508B-4E78-AB5B-3AE268344EA3}" type="presParOf" srcId="{4204E6F4-D5DA-4E99-A3DB-74EB7290C937}" destId="{3AC3AE7D-77CD-450D-A631-79FC5B2483C1}" srcOrd="15" destOrd="0" presId="urn:microsoft.com/office/officeart/2005/8/layout/cycle5"/>
    <dgm:cxn modelId="{F16F1110-F26E-42AD-B9E0-59D06F16CC21}" type="presParOf" srcId="{4204E6F4-D5DA-4E99-A3DB-74EB7290C937}" destId="{F921D59B-974A-4717-ABF7-24110999251B}" srcOrd="16" destOrd="0" presId="urn:microsoft.com/office/officeart/2005/8/layout/cycle5"/>
    <dgm:cxn modelId="{3189E917-7176-4F6A-B660-29D42E5C7CC1}"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B82CD45A-7BC5-415D-8290-24860C94D443}" type="presOf" srcId="{D2CF6EB4-2EF0-4633-858E-582EBC429BA0}" destId="{F15DD2AA-254F-4C11-B30C-202A87DD99C5}"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F0C73556-1AD1-4EB4-9D8E-B0ACEB0A3980}" type="presOf" srcId="{8D43FD0C-A41D-41D4-B0B3-3FD182D8FCBC}" destId="{3AC3AE7D-77CD-450D-A631-79FC5B2483C1}" srcOrd="0" destOrd="0" presId="urn:microsoft.com/office/officeart/2005/8/layout/cycle5"/>
    <dgm:cxn modelId="{68D0DD34-0035-47DC-9E05-A00EDE5CF04F}" type="presOf" srcId="{59277291-3514-44B7-9A4F-E9558CAB78A3}" destId="{D8F89F8C-7907-45AA-8605-585D17A48120}" srcOrd="0" destOrd="0" presId="urn:microsoft.com/office/officeart/2005/8/layout/cycle5"/>
    <dgm:cxn modelId="{CA628219-90A3-4056-BEF8-8DBE49FB06C8}" type="presOf" srcId="{90A15130-42A1-49DF-9F55-C1329963FA37}" destId="{2A0AA8E5-37F0-48C6-B23C-7449C5597EAE}" srcOrd="0" destOrd="0" presId="urn:microsoft.com/office/officeart/2005/8/layout/cycle5"/>
    <dgm:cxn modelId="{982F3F76-6CAD-4D50-8033-73B94BA101EE}" type="presOf" srcId="{FF1D65A6-7DB5-4B29-86FE-66A40429EB2B}" destId="{26707DEF-C2A3-4F04-A445-14F8309FEEDD}" srcOrd="0" destOrd="0" presId="urn:microsoft.com/office/officeart/2005/8/layout/cycle5"/>
    <dgm:cxn modelId="{77A00B51-E3EC-4F20-92C7-ECF1977F5F10}" type="presOf" srcId="{12F0A748-0D3F-46FB-87CA-9116F73561F1}" destId="{4FFE4E8A-8295-4C8D-A5C5-85BD884139AB}" srcOrd="0" destOrd="0" presId="urn:microsoft.com/office/officeart/2005/8/layout/cycle5"/>
    <dgm:cxn modelId="{194D4150-B545-41CC-B43F-14180FE4FB5C}" srcId="{72EAF3F4-6225-40E9-A2B5-F8E633E39FCE}" destId="{90A15130-42A1-49DF-9F55-C1329963FA37}" srcOrd="1" destOrd="0" parTransId="{22FCC5E7-82BC-467D-AED2-7C2A8FE6A3DA}" sibTransId="{12F0A748-0D3F-46FB-87CA-9116F73561F1}"/>
    <dgm:cxn modelId="{3ED1BAA7-6E3B-4CF6-AD5C-51A71DEB9E98}" type="presOf" srcId="{6DDDE7F4-3359-4623-9844-13724DB2E64E}" destId="{DB434C10-9FDF-46FC-92E5-BE51376FEEDA}" srcOrd="0" destOrd="0" presId="urn:microsoft.com/office/officeart/2005/8/layout/cycle5"/>
    <dgm:cxn modelId="{88A01503-99EE-4CEA-987F-1AC4242E8F2F}" type="presOf" srcId="{3788E604-37F9-4814-B8AE-757B2DBB24B2}" destId="{5A1B637C-8A86-429D-9389-9C895C757AF3}" srcOrd="0" destOrd="0" presId="urn:microsoft.com/office/officeart/2005/8/layout/cycle5"/>
    <dgm:cxn modelId="{89A3AD5E-1DEC-4879-A29E-1B347EED1FE0}" srcId="{72EAF3F4-6225-40E9-A2B5-F8E633E39FCE}" destId="{55B83A3F-4590-4687-AD8F-7B15C1CB23D7}" srcOrd="3" destOrd="0" parTransId="{B2C5EA57-B756-414C-B594-1DE0E1841BAA}" sibTransId="{F458128F-3C42-4B4D-893A-0EB38D8F4B4F}"/>
    <dgm:cxn modelId="{6D02BCB2-824B-4D8C-AE09-04E4636B15CE}" srcId="{72EAF3F4-6225-40E9-A2B5-F8E633E39FCE}" destId="{59277291-3514-44B7-9A4F-E9558CAB78A3}" srcOrd="0" destOrd="0" parTransId="{83D433B3-8125-40DA-86D6-0EC080B77704}" sibTransId="{FF1D65A6-7DB5-4B29-86FE-66A40429EB2B}"/>
    <dgm:cxn modelId="{0E51118E-1BDF-4508-BF8F-EE0A9477CC9A}" type="presOf" srcId="{55B83A3F-4590-4687-AD8F-7B15C1CB23D7}" destId="{89B1664F-2527-41AB-A31B-7501D64A8E2C}" srcOrd="0" destOrd="0" presId="urn:microsoft.com/office/officeart/2005/8/layout/cycle5"/>
    <dgm:cxn modelId="{C47F1CBB-BC00-42B7-BBF4-EB6FAA7EC4D9}" type="presOf" srcId="{72EAF3F4-6225-40E9-A2B5-F8E633E39FCE}" destId="{4204E6F4-D5DA-4E99-A3DB-74EB7290C937}" srcOrd="0" destOrd="0" presId="urn:microsoft.com/office/officeart/2005/8/layout/cycle5"/>
    <dgm:cxn modelId="{B4D0D7C6-72A6-4B40-AC15-AB1042955ADE}" type="presOf" srcId="{40C24B2D-73B8-40D5-891C-0453C9F02B83}" destId="{01FB0B17-63A1-4632-8C17-CB0307E9FA4E}" srcOrd="0" destOrd="0" presId="urn:microsoft.com/office/officeart/2005/8/layout/cycle5"/>
    <dgm:cxn modelId="{0B1347F2-430F-4FCE-9A6E-AFCE71E7FA95}" srcId="{72EAF3F4-6225-40E9-A2B5-F8E633E39FCE}" destId="{D2CF6EB4-2EF0-4633-858E-582EBC429BA0}" srcOrd="4" destOrd="0" parTransId="{C49D7D42-D25D-4C52-B4C4-D0B445440ADA}" sibTransId="{40C24B2D-73B8-40D5-891C-0453C9F02B83}"/>
    <dgm:cxn modelId="{385D458B-EC93-47BB-A30A-072880E40FEE}" type="presOf" srcId="{F458128F-3C42-4B4D-893A-0EB38D8F4B4F}" destId="{60288276-AFC0-4723-A8A7-EE755A8DE54C}" srcOrd="0" destOrd="0" presId="urn:microsoft.com/office/officeart/2005/8/layout/cycle5"/>
    <dgm:cxn modelId="{570666B6-14EE-4960-8084-5DFA8D286137}" type="presOf" srcId="{22D37D79-8629-4E9E-93BE-E14EB53B4BC2}" destId="{267063D5-F672-4FE9-A4FB-0BD40869B1B3}" srcOrd="0" destOrd="0" presId="urn:microsoft.com/office/officeart/2005/8/layout/cycle5"/>
    <dgm:cxn modelId="{4C516F42-5337-45D6-B12E-DA95ABC337D2}" srcId="{72EAF3F4-6225-40E9-A2B5-F8E633E39FCE}" destId="{8D43FD0C-A41D-41D4-B0B3-3FD182D8FCBC}" srcOrd="5" destOrd="0" parTransId="{385B73A2-2345-48F8-A602-7197E0F41DCC}" sibTransId="{22D37D79-8629-4E9E-93BE-E14EB53B4BC2}"/>
    <dgm:cxn modelId="{0820247E-CF68-40B4-8130-8D0FD21156F4}" type="presParOf" srcId="{4204E6F4-D5DA-4E99-A3DB-74EB7290C937}" destId="{D8F89F8C-7907-45AA-8605-585D17A48120}" srcOrd="0" destOrd="0" presId="urn:microsoft.com/office/officeart/2005/8/layout/cycle5"/>
    <dgm:cxn modelId="{572D74C1-E6E3-4C80-8AED-2D664CFF4EF6}" type="presParOf" srcId="{4204E6F4-D5DA-4E99-A3DB-74EB7290C937}" destId="{7A985862-D1BB-434E-9AE5-D89F3C62D1BB}" srcOrd="1" destOrd="0" presId="urn:microsoft.com/office/officeart/2005/8/layout/cycle5"/>
    <dgm:cxn modelId="{5A101B7C-8D3B-4332-9E49-69E13280EAFE}" type="presParOf" srcId="{4204E6F4-D5DA-4E99-A3DB-74EB7290C937}" destId="{26707DEF-C2A3-4F04-A445-14F8309FEEDD}" srcOrd="2" destOrd="0" presId="urn:microsoft.com/office/officeart/2005/8/layout/cycle5"/>
    <dgm:cxn modelId="{6107AF88-5E8C-4F4C-B96C-C0A0368803CB}" type="presParOf" srcId="{4204E6F4-D5DA-4E99-A3DB-74EB7290C937}" destId="{2A0AA8E5-37F0-48C6-B23C-7449C5597EAE}" srcOrd="3" destOrd="0" presId="urn:microsoft.com/office/officeart/2005/8/layout/cycle5"/>
    <dgm:cxn modelId="{B4ED9CF5-D2BF-4F17-A6C3-0D7361EB4F38}" type="presParOf" srcId="{4204E6F4-D5DA-4E99-A3DB-74EB7290C937}" destId="{ECD051F6-8892-47FD-A8FE-15113512CB88}" srcOrd="4" destOrd="0" presId="urn:microsoft.com/office/officeart/2005/8/layout/cycle5"/>
    <dgm:cxn modelId="{61334768-7C7F-4427-B126-A83D9BB740C5}" type="presParOf" srcId="{4204E6F4-D5DA-4E99-A3DB-74EB7290C937}" destId="{4FFE4E8A-8295-4C8D-A5C5-85BD884139AB}" srcOrd="5" destOrd="0" presId="urn:microsoft.com/office/officeart/2005/8/layout/cycle5"/>
    <dgm:cxn modelId="{613ED6E2-3EB1-4D42-8806-5FACAFA7D413}" type="presParOf" srcId="{4204E6F4-D5DA-4E99-A3DB-74EB7290C937}" destId="{DB434C10-9FDF-46FC-92E5-BE51376FEEDA}" srcOrd="6" destOrd="0" presId="urn:microsoft.com/office/officeart/2005/8/layout/cycle5"/>
    <dgm:cxn modelId="{F54CD5A5-52A9-4421-ADC5-CD9C0631718F}" type="presParOf" srcId="{4204E6F4-D5DA-4E99-A3DB-74EB7290C937}" destId="{688ADC7B-0C00-4476-8BA5-5D88E0743A62}" srcOrd="7" destOrd="0" presId="urn:microsoft.com/office/officeart/2005/8/layout/cycle5"/>
    <dgm:cxn modelId="{C41E3B0D-5DB7-4826-85C0-3C52335A68B3}" type="presParOf" srcId="{4204E6F4-D5DA-4E99-A3DB-74EB7290C937}" destId="{5A1B637C-8A86-429D-9389-9C895C757AF3}" srcOrd="8" destOrd="0" presId="urn:microsoft.com/office/officeart/2005/8/layout/cycle5"/>
    <dgm:cxn modelId="{DABAA322-5D06-488F-8CD5-AAA43A2CBE31}" type="presParOf" srcId="{4204E6F4-D5DA-4E99-A3DB-74EB7290C937}" destId="{89B1664F-2527-41AB-A31B-7501D64A8E2C}" srcOrd="9" destOrd="0" presId="urn:microsoft.com/office/officeart/2005/8/layout/cycle5"/>
    <dgm:cxn modelId="{00CE8D02-123F-4D57-AA18-B1EB08535EFB}" type="presParOf" srcId="{4204E6F4-D5DA-4E99-A3DB-74EB7290C937}" destId="{D74AAA23-D470-4861-A468-DF849E0C0AC1}" srcOrd="10" destOrd="0" presId="urn:microsoft.com/office/officeart/2005/8/layout/cycle5"/>
    <dgm:cxn modelId="{0C9F1C47-5924-4891-82D0-FD7FD9D35A57}" type="presParOf" srcId="{4204E6F4-D5DA-4E99-A3DB-74EB7290C937}" destId="{60288276-AFC0-4723-A8A7-EE755A8DE54C}" srcOrd="11" destOrd="0" presId="urn:microsoft.com/office/officeart/2005/8/layout/cycle5"/>
    <dgm:cxn modelId="{F127F691-349D-4590-A0AA-32CF25B4672A}" type="presParOf" srcId="{4204E6F4-D5DA-4E99-A3DB-74EB7290C937}" destId="{F15DD2AA-254F-4C11-B30C-202A87DD99C5}" srcOrd="12" destOrd="0" presId="urn:microsoft.com/office/officeart/2005/8/layout/cycle5"/>
    <dgm:cxn modelId="{E88218DF-F141-4240-84AA-6E940007E512}" type="presParOf" srcId="{4204E6F4-D5DA-4E99-A3DB-74EB7290C937}" destId="{C97D84E3-1C3D-4FC5-8EB7-E12B2A92DA9D}" srcOrd="13" destOrd="0" presId="urn:microsoft.com/office/officeart/2005/8/layout/cycle5"/>
    <dgm:cxn modelId="{9E57911D-DCD4-4BA1-AEB5-A31CCFC0BCE6}" type="presParOf" srcId="{4204E6F4-D5DA-4E99-A3DB-74EB7290C937}" destId="{01FB0B17-63A1-4632-8C17-CB0307E9FA4E}" srcOrd="14" destOrd="0" presId="urn:microsoft.com/office/officeart/2005/8/layout/cycle5"/>
    <dgm:cxn modelId="{5386765E-2A23-4448-A719-0A27A0BA84C2}" type="presParOf" srcId="{4204E6F4-D5DA-4E99-A3DB-74EB7290C937}" destId="{3AC3AE7D-77CD-450D-A631-79FC5B2483C1}" srcOrd="15" destOrd="0" presId="urn:microsoft.com/office/officeart/2005/8/layout/cycle5"/>
    <dgm:cxn modelId="{39D9F0AC-6A7C-4F5D-880C-383A2E660A2B}" type="presParOf" srcId="{4204E6F4-D5DA-4E99-A3DB-74EB7290C937}" destId="{F921D59B-974A-4717-ABF7-24110999251B}" srcOrd="16" destOrd="0" presId="urn:microsoft.com/office/officeart/2005/8/layout/cycle5"/>
    <dgm:cxn modelId="{A6CE30E4-91A5-453C-858D-6174CD98A070}"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F583D4D5-E265-468D-B4EF-1F8751896191}" type="presOf" srcId="{55B83A3F-4590-4687-AD8F-7B15C1CB23D7}" destId="{89B1664F-2527-41AB-A31B-7501D64A8E2C}"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C3B78F99-CEBA-4B03-BC46-D7FD7054FD9B}" type="presOf" srcId="{90A15130-42A1-49DF-9F55-C1329963FA37}" destId="{2A0AA8E5-37F0-48C6-B23C-7449C5597EAE}" srcOrd="0" destOrd="0" presId="urn:microsoft.com/office/officeart/2005/8/layout/cycle5"/>
    <dgm:cxn modelId="{4025643B-B214-4F71-B428-198B63349623}" type="presOf" srcId="{59277291-3514-44B7-9A4F-E9558CAB78A3}" destId="{D8F89F8C-7907-45AA-8605-585D17A48120}" srcOrd="0" destOrd="0" presId="urn:microsoft.com/office/officeart/2005/8/layout/cycle5"/>
    <dgm:cxn modelId="{9CF7314B-5382-452C-9A54-32C3E3D72772}" type="presOf" srcId="{8D43FD0C-A41D-41D4-B0B3-3FD182D8FCBC}" destId="{3AC3AE7D-77CD-450D-A631-79FC5B2483C1}" srcOrd="0" destOrd="0" presId="urn:microsoft.com/office/officeart/2005/8/layout/cycle5"/>
    <dgm:cxn modelId="{C4C8AE14-9E3E-4BE9-BD6E-8193D4ED475A}" type="presOf" srcId="{72EAF3F4-6225-40E9-A2B5-F8E633E39FCE}" destId="{4204E6F4-D5DA-4E99-A3DB-74EB7290C937}" srcOrd="0" destOrd="0" presId="urn:microsoft.com/office/officeart/2005/8/layout/cycle5"/>
    <dgm:cxn modelId="{86CDB458-99D4-4DF3-9FE7-391793E08633}" type="presOf" srcId="{22D37D79-8629-4E9E-93BE-E14EB53B4BC2}" destId="{267063D5-F672-4FE9-A4FB-0BD40869B1B3}" srcOrd="0" destOrd="0" presId="urn:microsoft.com/office/officeart/2005/8/layout/cycle5"/>
    <dgm:cxn modelId="{194D4150-B545-41CC-B43F-14180FE4FB5C}" srcId="{72EAF3F4-6225-40E9-A2B5-F8E633E39FCE}" destId="{90A15130-42A1-49DF-9F55-C1329963FA37}" srcOrd="1" destOrd="0" parTransId="{22FCC5E7-82BC-467D-AED2-7C2A8FE6A3DA}" sibTransId="{12F0A748-0D3F-46FB-87CA-9116F73561F1}"/>
    <dgm:cxn modelId="{E598A742-11D6-4863-B033-56345C43F564}" type="presOf" srcId="{FF1D65A6-7DB5-4B29-86FE-66A40429EB2B}" destId="{26707DEF-C2A3-4F04-A445-14F8309FEEDD}" srcOrd="0" destOrd="0" presId="urn:microsoft.com/office/officeart/2005/8/layout/cycle5"/>
    <dgm:cxn modelId="{89A3AD5E-1DEC-4879-A29E-1B347EED1FE0}" srcId="{72EAF3F4-6225-40E9-A2B5-F8E633E39FCE}" destId="{55B83A3F-4590-4687-AD8F-7B15C1CB23D7}" srcOrd="3" destOrd="0" parTransId="{B2C5EA57-B756-414C-B594-1DE0E1841BAA}" sibTransId="{F458128F-3C42-4B4D-893A-0EB38D8F4B4F}"/>
    <dgm:cxn modelId="{6D02BCB2-824B-4D8C-AE09-04E4636B15CE}" srcId="{72EAF3F4-6225-40E9-A2B5-F8E633E39FCE}" destId="{59277291-3514-44B7-9A4F-E9558CAB78A3}" srcOrd="0" destOrd="0" parTransId="{83D433B3-8125-40DA-86D6-0EC080B77704}" sibTransId="{FF1D65A6-7DB5-4B29-86FE-66A40429EB2B}"/>
    <dgm:cxn modelId="{82D69140-BD39-407F-ACBC-92654D3896A0}" type="presOf" srcId="{6DDDE7F4-3359-4623-9844-13724DB2E64E}" destId="{DB434C10-9FDF-46FC-92E5-BE51376FEEDA}" srcOrd="0" destOrd="0" presId="urn:microsoft.com/office/officeart/2005/8/layout/cycle5"/>
    <dgm:cxn modelId="{C964F686-BFF8-4714-BE70-2F9801A91AE2}" type="presOf" srcId="{12F0A748-0D3F-46FB-87CA-9116F73561F1}" destId="{4FFE4E8A-8295-4C8D-A5C5-85BD884139AB}" srcOrd="0" destOrd="0" presId="urn:microsoft.com/office/officeart/2005/8/layout/cycle5"/>
    <dgm:cxn modelId="{0B1347F2-430F-4FCE-9A6E-AFCE71E7FA95}" srcId="{72EAF3F4-6225-40E9-A2B5-F8E633E39FCE}" destId="{D2CF6EB4-2EF0-4633-858E-582EBC429BA0}" srcOrd="4" destOrd="0" parTransId="{C49D7D42-D25D-4C52-B4C4-D0B445440ADA}" sibTransId="{40C24B2D-73B8-40D5-891C-0453C9F02B83}"/>
    <dgm:cxn modelId="{31BC593D-607B-49E2-8FE5-A9BB755A0DD4}" type="presOf" srcId="{3788E604-37F9-4814-B8AE-757B2DBB24B2}" destId="{5A1B637C-8A86-429D-9389-9C895C757AF3}" srcOrd="0" destOrd="0" presId="urn:microsoft.com/office/officeart/2005/8/layout/cycle5"/>
    <dgm:cxn modelId="{4C516F42-5337-45D6-B12E-DA95ABC337D2}" srcId="{72EAF3F4-6225-40E9-A2B5-F8E633E39FCE}" destId="{8D43FD0C-A41D-41D4-B0B3-3FD182D8FCBC}" srcOrd="5" destOrd="0" parTransId="{385B73A2-2345-48F8-A602-7197E0F41DCC}" sibTransId="{22D37D79-8629-4E9E-93BE-E14EB53B4BC2}"/>
    <dgm:cxn modelId="{67EAAD9B-4DDA-40AC-8224-B2831854B7C3}" type="presOf" srcId="{F458128F-3C42-4B4D-893A-0EB38D8F4B4F}" destId="{60288276-AFC0-4723-A8A7-EE755A8DE54C}" srcOrd="0" destOrd="0" presId="urn:microsoft.com/office/officeart/2005/8/layout/cycle5"/>
    <dgm:cxn modelId="{3F89D03C-1881-45B0-A05C-793C93B86F1E}" type="presOf" srcId="{40C24B2D-73B8-40D5-891C-0453C9F02B83}" destId="{01FB0B17-63A1-4632-8C17-CB0307E9FA4E}" srcOrd="0" destOrd="0" presId="urn:microsoft.com/office/officeart/2005/8/layout/cycle5"/>
    <dgm:cxn modelId="{A9DAC2CC-1B14-4628-8922-B66A0CD62A9E}" type="presOf" srcId="{D2CF6EB4-2EF0-4633-858E-582EBC429BA0}" destId="{F15DD2AA-254F-4C11-B30C-202A87DD99C5}" srcOrd="0" destOrd="0" presId="urn:microsoft.com/office/officeart/2005/8/layout/cycle5"/>
    <dgm:cxn modelId="{88D0BA9C-EE48-45D2-BDAC-B4EE802DC4CE}" type="presParOf" srcId="{4204E6F4-D5DA-4E99-A3DB-74EB7290C937}" destId="{D8F89F8C-7907-45AA-8605-585D17A48120}" srcOrd="0" destOrd="0" presId="urn:microsoft.com/office/officeart/2005/8/layout/cycle5"/>
    <dgm:cxn modelId="{C7F580EE-B696-4F18-9284-C7DAAD474541}" type="presParOf" srcId="{4204E6F4-D5DA-4E99-A3DB-74EB7290C937}" destId="{7A985862-D1BB-434E-9AE5-D89F3C62D1BB}" srcOrd="1" destOrd="0" presId="urn:microsoft.com/office/officeart/2005/8/layout/cycle5"/>
    <dgm:cxn modelId="{23D2C6B3-D9D8-4890-8D3D-6770A0033754}" type="presParOf" srcId="{4204E6F4-D5DA-4E99-A3DB-74EB7290C937}" destId="{26707DEF-C2A3-4F04-A445-14F8309FEEDD}" srcOrd="2" destOrd="0" presId="urn:microsoft.com/office/officeart/2005/8/layout/cycle5"/>
    <dgm:cxn modelId="{662C541D-898D-4C2D-8298-02CDC592F4C4}" type="presParOf" srcId="{4204E6F4-D5DA-4E99-A3DB-74EB7290C937}" destId="{2A0AA8E5-37F0-48C6-B23C-7449C5597EAE}" srcOrd="3" destOrd="0" presId="urn:microsoft.com/office/officeart/2005/8/layout/cycle5"/>
    <dgm:cxn modelId="{A27BB0A8-64EF-4AF9-AA0F-3A332B2FEAEF}" type="presParOf" srcId="{4204E6F4-D5DA-4E99-A3DB-74EB7290C937}" destId="{ECD051F6-8892-47FD-A8FE-15113512CB88}" srcOrd="4" destOrd="0" presId="urn:microsoft.com/office/officeart/2005/8/layout/cycle5"/>
    <dgm:cxn modelId="{D586A001-7B7D-4E08-ABDE-57D3F3DE2514}" type="presParOf" srcId="{4204E6F4-D5DA-4E99-A3DB-74EB7290C937}" destId="{4FFE4E8A-8295-4C8D-A5C5-85BD884139AB}" srcOrd="5" destOrd="0" presId="urn:microsoft.com/office/officeart/2005/8/layout/cycle5"/>
    <dgm:cxn modelId="{88FA8378-DF20-436A-A65A-28846EFFFE8B}" type="presParOf" srcId="{4204E6F4-D5DA-4E99-A3DB-74EB7290C937}" destId="{DB434C10-9FDF-46FC-92E5-BE51376FEEDA}" srcOrd="6" destOrd="0" presId="urn:microsoft.com/office/officeart/2005/8/layout/cycle5"/>
    <dgm:cxn modelId="{8EE75680-AE12-4067-A828-2FE4BE14C29E}" type="presParOf" srcId="{4204E6F4-D5DA-4E99-A3DB-74EB7290C937}" destId="{688ADC7B-0C00-4476-8BA5-5D88E0743A62}" srcOrd="7" destOrd="0" presId="urn:microsoft.com/office/officeart/2005/8/layout/cycle5"/>
    <dgm:cxn modelId="{C5149507-C524-422A-B69A-D8B0BF5C88AF}" type="presParOf" srcId="{4204E6F4-D5DA-4E99-A3DB-74EB7290C937}" destId="{5A1B637C-8A86-429D-9389-9C895C757AF3}" srcOrd="8" destOrd="0" presId="urn:microsoft.com/office/officeart/2005/8/layout/cycle5"/>
    <dgm:cxn modelId="{F2EFD369-739A-480B-BFB3-09E75BE18E38}" type="presParOf" srcId="{4204E6F4-D5DA-4E99-A3DB-74EB7290C937}" destId="{89B1664F-2527-41AB-A31B-7501D64A8E2C}" srcOrd="9" destOrd="0" presId="urn:microsoft.com/office/officeart/2005/8/layout/cycle5"/>
    <dgm:cxn modelId="{724F8020-06F1-47BE-A773-E8D8DBBFBE3A}" type="presParOf" srcId="{4204E6F4-D5DA-4E99-A3DB-74EB7290C937}" destId="{D74AAA23-D470-4861-A468-DF849E0C0AC1}" srcOrd="10" destOrd="0" presId="urn:microsoft.com/office/officeart/2005/8/layout/cycle5"/>
    <dgm:cxn modelId="{C9573684-077A-4B65-ABBB-3F6580360D16}" type="presParOf" srcId="{4204E6F4-D5DA-4E99-A3DB-74EB7290C937}" destId="{60288276-AFC0-4723-A8A7-EE755A8DE54C}" srcOrd="11" destOrd="0" presId="urn:microsoft.com/office/officeart/2005/8/layout/cycle5"/>
    <dgm:cxn modelId="{CA678CEF-1D48-40E2-8086-479118AB61D4}" type="presParOf" srcId="{4204E6F4-D5DA-4E99-A3DB-74EB7290C937}" destId="{F15DD2AA-254F-4C11-B30C-202A87DD99C5}" srcOrd="12" destOrd="0" presId="urn:microsoft.com/office/officeart/2005/8/layout/cycle5"/>
    <dgm:cxn modelId="{4D3E16C6-0515-42E5-BBCD-19A18375F4BE}" type="presParOf" srcId="{4204E6F4-D5DA-4E99-A3DB-74EB7290C937}" destId="{C97D84E3-1C3D-4FC5-8EB7-E12B2A92DA9D}" srcOrd="13" destOrd="0" presId="urn:microsoft.com/office/officeart/2005/8/layout/cycle5"/>
    <dgm:cxn modelId="{D413E1EF-58C2-40EC-929E-FA6562DE8171}" type="presParOf" srcId="{4204E6F4-D5DA-4E99-A3DB-74EB7290C937}" destId="{01FB0B17-63A1-4632-8C17-CB0307E9FA4E}" srcOrd="14" destOrd="0" presId="urn:microsoft.com/office/officeart/2005/8/layout/cycle5"/>
    <dgm:cxn modelId="{1E678174-189D-4D23-A3AA-7E3383AF745E}" type="presParOf" srcId="{4204E6F4-D5DA-4E99-A3DB-74EB7290C937}" destId="{3AC3AE7D-77CD-450D-A631-79FC5B2483C1}" srcOrd="15" destOrd="0" presId="urn:microsoft.com/office/officeart/2005/8/layout/cycle5"/>
    <dgm:cxn modelId="{1E6850AB-427B-4D1D-9718-A7A0247C7E19}" type="presParOf" srcId="{4204E6F4-D5DA-4E99-A3DB-74EB7290C937}" destId="{F921D59B-974A-4717-ABF7-24110999251B}" srcOrd="16" destOrd="0" presId="urn:microsoft.com/office/officeart/2005/8/layout/cycle5"/>
    <dgm:cxn modelId="{DB9E93BD-41D5-4F09-8C30-B677C3B587F0}"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6670FDB1-208D-4749-BEA9-CBA397B0B778}" type="presOf" srcId="{6DDDE7F4-3359-4623-9844-13724DB2E64E}" destId="{DB434C10-9FDF-46FC-92E5-BE51376FEEDA}"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68469E35-7F07-4C78-9179-F4C1DA5EAD7B}" type="presOf" srcId="{40C24B2D-73B8-40D5-891C-0453C9F02B83}" destId="{01FB0B17-63A1-4632-8C17-CB0307E9FA4E}" srcOrd="0" destOrd="0" presId="urn:microsoft.com/office/officeart/2005/8/layout/cycle5"/>
    <dgm:cxn modelId="{C3669CAE-31F4-4525-96EC-91EEB6EB2357}" type="presOf" srcId="{59277291-3514-44B7-9A4F-E9558CAB78A3}" destId="{D8F89F8C-7907-45AA-8605-585D17A48120}" srcOrd="0" destOrd="0" presId="urn:microsoft.com/office/officeart/2005/8/layout/cycle5"/>
    <dgm:cxn modelId="{67B9703C-74D1-4872-BB2A-06AE0948E50C}" type="presOf" srcId="{FF1D65A6-7DB5-4B29-86FE-66A40429EB2B}" destId="{26707DEF-C2A3-4F04-A445-14F8309FEEDD}" srcOrd="0" destOrd="0" presId="urn:microsoft.com/office/officeart/2005/8/layout/cycle5"/>
    <dgm:cxn modelId="{C2C23E86-2096-4D52-8FEC-B68DE493B23A}" type="presOf" srcId="{F458128F-3C42-4B4D-893A-0EB38D8F4B4F}" destId="{60288276-AFC0-4723-A8A7-EE755A8DE54C}" srcOrd="0" destOrd="0" presId="urn:microsoft.com/office/officeart/2005/8/layout/cycle5"/>
    <dgm:cxn modelId="{19C33714-4016-4A65-95C4-B2B125A8A00A}" type="presOf" srcId="{72EAF3F4-6225-40E9-A2B5-F8E633E39FCE}" destId="{4204E6F4-D5DA-4E99-A3DB-74EB7290C937}" srcOrd="0" destOrd="0" presId="urn:microsoft.com/office/officeart/2005/8/layout/cycle5"/>
    <dgm:cxn modelId="{7BA99A69-06E1-4245-BA5E-1BBCC8CC2FBC}" type="presOf" srcId="{8D43FD0C-A41D-41D4-B0B3-3FD182D8FCBC}" destId="{3AC3AE7D-77CD-450D-A631-79FC5B2483C1}" srcOrd="0" destOrd="0" presId="urn:microsoft.com/office/officeart/2005/8/layout/cycle5"/>
    <dgm:cxn modelId="{194D4150-B545-41CC-B43F-14180FE4FB5C}" srcId="{72EAF3F4-6225-40E9-A2B5-F8E633E39FCE}" destId="{90A15130-42A1-49DF-9F55-C1329963FA37}" srcOrd="1" destOrd="0" parTransId="{22FCC5E7-82BC-467D-AED2-7C2A8FE6A3DA}" sibTransId="{12F0A748-0D3F-46FB-87CA-9116F73561F1}"/>
    <dgm:cxn modelId="{8EBDB8D4-18C8-4321-A890-4D05A0D9556C}" type="presOf" srcId="{90A15130-42A1-49DF-9F55-C1329963FA37}" destId="{2A0AA8E5-37F0-48C6-B23C-7449C5597EAE}" srcOrd="0" destOrd="0" presId="urn:microsoft.com/office/officeart/2005/8/layout/cycle5"/>
    <dgm:cxn modelId="{15924D8C-A39D-4677-B59F-2EB823786220}" type="presOf" srcId="{12F0A748-0D3F-46FB-87CA-9116F73561F1}" destId="{4FFE4E8A-8295-4C8D-A5C5-85BD884139AB}" srcOrd="0" destOrd="0" presId="urn:microsoft.com/office/officeart/2005/8/layout/cycle5"/>
    <dgm:cxn modelId="{89A3AD5E-1DEC-4879-A29E-1B347EED1FE0}" srcId="{72EAF3F4-6225-40E9-A2B5-F8E633E39FCE}" destId="{55B83A3F-4590-4687-AD8F-7B15C1CB23D7}" srcOrd="3" destOrd="0" parTransId="{B2C5EA57-B756-414C-B594-1DE0E1841BAA}" sibTransId="{F458128F-3C42-4B4D-893A-0EB38D8F4B4F}"/>
    <dgm:cxn modelId="{6D02BCB2-824B-4D8C-AE09-04E4636B15CE}" srcId="{72EAF3F4-6225-40E9-A2B5-F8E633E39FCE}" destId="{59277291-3514-44B7-9A4F-E9558CAB78A3}" srcOrd="0" destOrd="0" parTransId="{83D433B3-8125-40DA-86D6-0EC080B77704}" sibTransId="{FF1D65A6-7DB5-4B29-86FE-66A40429EB2B}"/>
    <dgm:cxn modelId="{C83B0D90-F925-4C51-AEBC-8A46637E9F08}" type="presOf" srcId="{22D37D79-8629-4E9E-93BE-E14EB53B4BC2}" destId="{267063D5-F672-4FE9-A4FB-0BD40869B1B3}" srcOrd="0" destOrd="0" presId="urn:microsoft.com/office/officeart/2005/8/layout/cycle5"/>
    <dgm:cxn modelId="{09B65B58-F135-488A-AD8C-FD11D2C5B81C}" type="presOf" srcId="{3788E604-37F9-4814-B8AE-757B2DBB24B2}" destId="{5A1B637C-8A86-429D-9389-9C895C757AF3}" srcOrd="0" destOrd="0" presId="urn:microsoft.com/office/officeart/2005/8/layout/cycle5"/>
    <dgm:cxn modelId="{0B1347F2-430F-4FCE-9A6E-AFCE71E7FA95}" srcId="{72EAF3F4-6225-40E9-A2B5-F8E633E39FCE}" destId="{D2CF6EB4-2EF0-4633-858E-582EBC429BA0}" srcOrd="4" destOrd="0" parTransId="{C49D7D42-D25D-4C52-B4C4-D0B445440ADA}" sibTransId="{40C24B2D-73B8-40D5-891C-0453C9F02B83}"/>
    <dgm:cxn modelId="{E3418D8A-728D-4BB6-9CC9-D402BE5D5A2C}" type="presOf" srcId="{55B83A3F-4590-4687-AD8F-7B15C1CB23D7}" destId="{89B1664F-2527-41AB-A31B-7501D64A8E2C}" srcOrd="0" destOrd="0" presId="urn:microsoft.com/office/officeart/2005/8/layout/cycle5"/>
    <dgm:cxn modelId="{4C516F42-5337-45D6-B12E-DA95ABC337D2}" srcId="{72EAF3F4-6225-40E9-A2B5-F8E633E39FCE}" destId="{8D43FD0C-A41D-41D4-B0B3-3FD182D8FCBC}" srcOrd="5" destOrd="0" parTransId="{385B73A2-2345-48F8-A602-7197E0F41DCC}" sibTransId="{22D37D79-8629-4E9E-93BE-E14EB53B4BC2}"/>
    <dgm:cxn modelId="{CF5518F7-BC7E-4029-8780-3FD3DB5E32A6}" type="presOf" srcId="{D2CF6EB4-2EF0-4633-858E-582EBC429BA0}" destId="{F15DD2AA-254F-4C11-B30C-202A87DD99C5}" srcOrd="0" destOrd="0" presId="urn:microsoft.com/office/officeart/2005/8/layout/cycle5"/>
    <dgm:cxn modelId="{A5FA655F-5AE7-4D86-92FE-7B743D9E331A}" type="presParOf" srcId="{4204E6F4-D5DA-4E99-A3DB-74EB7290C937}" destId="{D8F89F8C-7907-45AA-8605-585D17A48120}" srcOrd="0" destOrd="0" presId="urn:microsoft.com/office/officeart/2005/8/layout/cycle5"/>
    <dgm:cxn modelId="{C8FD772D-CC39-4F61-9E58-1535138F090C}" type="presParOf" srcId="{4204E6F4-D5DA-4E99-A3DB-74EB7290C937}" destId="{7A985862-D1BB-434E-9AE5-D89F3C62D1BB}" srcOrd="1" destOrd="0" presId="urn:microsoft.com/office/officeart/2005/8/layout/cycle5"/>
    <dgm:cxn modelId="{83124C0E-5111-4B36-95B8-E4639E4B09AD}" type="presParOf" srcId="{4204E6F4-D5DA-4E99-A3DB-74EB7290C937}" destId="{26707DEF-C2A3-4F04-A445-14F8309FEEDD}" srcOrd="2" destOrd="0" presId="urn:microsoft.com/office/officeart/2005/8/layout/cycle5"/>
    <dgm:cxn modelId="{26B0EBC8-1FCB-4F4E-8948-39B3FB67B77A}" type="presParOf" srcId="{4204E6F4-D5DA-4E99-A3DB-74EB7290C937}" destId="{2A0AA8E5-37F0-48C6-B23C-7449C5597EAE}" srcOrd="3" destOrd="0" presId="urn:microsoft.com/office/officeart/2005/8/layout/cycle5"/>
    <dgm:cxn modelId="{702005F4-FA39-4D05-9921-D934FC9D2769}" type="presParOf" srcId="{4204E6F4-D5DA-4E99-A3DB-74EB7290C937}" destId="{ECD051F6-8892-47FD-A8FE-15113512CB88}" srcOrd="4" destOrd="0" presId="urn:microsoft.com/office/officeart/2005/8/layout/cycle5"/>
    <dgm:cxn modelId="{CCDAB950-5A64-43D9-86DD-F6B2852A3F96}" type="presParOf" srcId="{4204E6F4-D5DA-4E99-A3DB-74EB7290C937}" destId="{4FFE4E8A-8295-4C8D-A5C5-85BD884139AB}" srcOrd="5" destOrd="0" presId="urn:microsoft.com/office/officeart/2005/8/layout/cycle5"/>
    <dgm:cxn modelId="{478DBA47-A548-4F3B-9B6B-B2EE4EA1C5CD}" type="presParOf" srcId="{4204E6F4-D5DA-4E99-A3DB-74EB7290C937}" destId="{DB434C10-9FDF-46FC-92E5-BE51376FEEDA}" srcOrd="6" destOrd="0" presId="urn:microsoft.com/office/officeart/2005/8/layout/cycle5"/>
    <dgm:cxn modelId="{4A1B2E35-E228-44DC-9751-8BFC1CB62361}" type="presParOf" srcId="{4204E6F4-D5DA-4E99-A3DB-74EB7290C937}" destId="{688ADC7B-0C00-4476-8BA5-5D88E0743A62}" srcOrd="7" destOrd="0" presId="urn:microsoft.com/office/officeart/2005/8/layout/cycle5"/>
    <dgm:cxn modelId="{4B093185-CDA4-459D-8737-FD542F6B4829}" type="presParOf" srcId="{4204E6F4-D5DA-4E99-A3DB-74EB7290C937}" destId="{5A1B637C-8A86-429D-9389-9C895C757AF3}" srcOrd="8" destOrd="0" presId="urn:microsoft.com/office/officeart/2005/8/layout/cycle5"/>
    <dgm:cxn modelId="{9C8C94D8-0AD2-48F0-9BAC-C6FF6123E49A}" type="presParOf" srcId="{4204E6F4-D5DA-4E99-A3DB-74EB7290C937}" destId="{89B1664F-2527-41AB-A31B-7501D64A8E2C}" srcOrd="9" destOrd="0" presId="urn:microsoft.com/office/officeart/2005/8/layout/cycle5"/>
    <dgm:cxn modelId="{E506E31C-CC65-4638-99A3-35E95F87099A}" type="presParOf" srcId="{4204E6F4-D5DA-4E99-A3DB-74EB7290C937}" destId="{D74AAA23-D470-4861-A468-DF849E0C0AC1}" srcOrd="10" destOrd="0" presId="urn:microsoft.com/office/officeart/2005/8/layout/cycle5"/>
    <dgm:cxn modelId="{77EC3335-D717-4066-98CD-84A75F375A19}" type="presParOf" srcId="{4204E6F4-D5DA-4E99-A3DB-74EB7290C937}" destId="{60288276-AFC0-4723-A8A7-EE755A8DE54C}" srcOrd="11" destOrd="0" presId="urn:microsoft.com/office/officeart/2005/8/layout/cycle5"/>
    <dgm:cxn modelId="{4681204D-F17B-4CC2-921A-5B46E8E5B885}" type="presParOf" srcId="{4204E6F4-D5DA-4E99-A3DB-74EB7290C937}" destId="{F15DD2AA-254F-4C11-B30C-202A87DD99C5}" srcOrd="12" destOrd="0" presId="urn:microsoft.com/office/officeart/2005/8/layout/cycle5"/>
    <dgm:cxn modelId="{87B83EC1-D195-463F-BE2A-42D6A3EE3175}" type="presParOf" srcId="{4204E6F4-D5DA-4E99-A3DB-74EB7290C937}" destId="{C97D84E3-1C3D-4FC5-8EB7-E12B2A92DA9D}" srcOrd="13" destOrd="0" presId="urn:microsoft.com/office/officeart/2005/8/layout/cycle5"/>
    <dgm:cxn modelId="{F00354FE-0D73-48F1-856C-DE9579254898}" type="presParOf" srcId="{4204E6F4-D5DA-4E99-A3DB-74EB7290C937}" destId="{01FB0B17-63A1-4632-8C17-CB0307E9FA4E}" srcOrd="14" destOrd="0" presId="urn:microsoft.com/office/officeart/2005/8/layout/cycle5"/>
    <dgm:cxn modelId="{C04264B1-0054-478D-A537-DE14AC8BE492}" type="presParOf" srcId="{4204E6F4-D5DA-4E99-A3DB-74EB7290C937}" destId="{3AC3AE7D-77CD-450D-A631-79FC5B2483C1}" srcOrd="15" destOrd="0" presId="urn:microsoft.com/office/officeart/2005/8/layout/cycle5"/>
    <dgm:cxn modelId="{BD39680F-E42A-4BA7-922A-99F59923E999}" type="presParOf" srcId="{4204E6F4-D5DA-4E99-A3DB-74EB7290C937}" destId="{F921D59B-974A-4717-ABF7-24110999251B}" srcOrd="16" destOrd="0" presId="urn:microsoft.com/office/officeart/2005/8/layout/cycle5"/>
    <dgm:cxn modelId="{B0A35AE3-A1B8-4AB0-9DA4-4F944645E3CC}"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80B25D69-57E2-48FD-9925-396AA2AE6A85}" type="presOf" srcId="{55B83A3F-4590-4687-AD8F-7B15C1CB23D7}" destId="{89B1664F-2527-41AB-A31B-7501D64A8E2C}" srcOrd="0" destOrd="0" presId="urn:microsoft.com/office/officeart/2005/8/layout/cycle5"/>
    <dgm:cxn modelId="{25E6CCD8-3907-4F7C-87D6-E1A567CC44CF}" type="presOf" srcId="{22D37D79-8629-4E9E-93BE-E14EB53B4BC2}" destId="{267063D5-F672-4FE9-A4FB-0BD40869B1B3}" srcOrd="0" destOrd="0" presId="urn:microsoft.com/office/officeart/2005/8/layout/cycle5"/>
    <dgm:cxn modelId="{CCF0267C-AB8B-492E-93AC-79D48CD74915}" type="presOf" srcId="{72EAF3F4-6225-40E9-A2B5-F8E633E39FCE}" destId="{4204E6F4-D5DA-4E99-A3DB-74EB7290C937}" srcOrd="0" destOrd="0" presId="urn:microsoft.com/office/officeart/2005/8/layout/cycle5"/>
    <dgm:cxn modelId="{721D15A5-38D3-467B-B9D9-D4703C93B720}" type="presOf" srcId="{59277291-3514-44B7-9A4F-E9558CAB78A3}" destId="{D8F89F8C-7907-45AA-8605-585D17A48120}" srcOrd="0" destOrd="0" presId="urn:microsoft.com/office/officeart/2005/8/layout/cycle5"/>
    <dgm:cxn modelId="{29CC108B-EF86-40A8-BBBE-E7790A1867A4}" type="presOf" srcId="{D2CF6EB4-2EF0-4633-858E-582EBC429BA0}" destId="{F15DD2AA-254F-4C11-B30C-202A87DD99C5}" srcOrd="0" destOrd="0" presId="urn:microsoft.com/office/officeart/2005/8/layout/cycle5"/>
    <dgm:cxn modelId="{C76A0146-2D29-4613-BE6D-8D22E7716C16}" type="presOf" srcId="{FF1D65A6-7DB5-4B29-86FE-66A40429EB2B}" destId="{26707DEF-C2A3-4F04-A445-14F8309FEEDD}" srcOrd="0" destOrd="0" presId="urn:microsoft.com/office/officeart/2005/8/layout/cycle5"/>
    <dgm:cxn modelId="{194D4150-B545-41CC-B43F-14180FE4FB5C}" srcId="{72EAF3F4-6225-40E9-A2B5-F8E633E39FCE}" destId="{90A15130-42A1-49DF-9F55-C1329963FA37}" srcOrd="1" destOrd="0" parTransId="{22FCC5E7-82BC-467D-AED2-7C2A8FE6A3DA}" sibTransId="{12F0A748-0D3F-46FB-87CA-9116F73561F1}"/>
    <dgm:cxn modelId="{10141331-F0E3-4C47-97A7-41B349B60CC7}" type="presOf" srcId="{12F0A748-0D3F-46FB-87CA-9116F73561F1}" destId="{4FFE4E8A-8295-4C8D-A5C5-85BD884139AB}" srcOrd="0" destOrd="0" presId="urn:microsoft.com/office/officeart/2005/8/layout/cycle5"/>
    <dgm:cxn modelId="{25767C17-3909-4680-8185-99206AFC9657}" type="presOf" srcId="{3788E604-37F9-4814-B8AE-757B2DBB24B2}" destId="{5A1B637C-8A86-429D-9389-9C895C757AF3}" srcOrd="0" destOrd="0" presId="urn:microsoft.com/office/officeart/2005/8/layout/cycle5"/>
    <dgm:cxn modelId="{0B1347F2-430F-4FCE-9A6E-AFCE71E7FA95}" srcId="{72EAF3F4-6225-40E9-A2B5-F8E633E39FCE}" destId="{D2CF6EB4-2EF0-4633-858E-582EBC429BA0}" srcOrd="4" destOrd="0" parTransId="{C49D7D42-D25D-4C52-B4C4-D0B445440ADA}" sibTransId="{40C24B2D-73B8-40D5-891C-0453C9F02B83}"/>
    <dgm:cxn modelId="{FFEB3DC8-5C9E-42C2-9A2D-D89EB0621E1F}" type="presOf" srcId="{40C24B2D-73B8-40D5-891C-0453C9F02B83}" destId="{01FB0B17-63A1-4632-8C17-CB0307E9FA4E}" srcOrd="0" destOrd="0" presId="urn:microsoft.com/office/officeart/2005/8/layout/cycle5"/>
    <dgm:cxn modelId="{89A3AD5E-1DEC-4879-A29E-1B347EED1FE0}" srcId="{72EAF3F4-6225-40E9-A2B5-F8E633E39FCE}" destId="{55B83A3F-4590-4687-AD8F-7B15C1CB23D7}" srcOrd="3" destOrd="0" parTransId="{B2C5EA57-B756-414C-B594-1DE0E1841BAA}" sibTransId="{F458128F-3C42-4B4D-893A-0EB38D8F4B4F}"/>
    <dgm:cxn modelId="{36E54F84-670D-4BAF-B537-423DBBD1BD0C}" type="presOf" srcId="{6DDDE7F4-3359-4623-9844-13724DB2E64E}" destId="{DB434C10-9FDF-46FC-92E5-BE51376FEEDA}"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380102AF-7166-4C88-B94E-67DEAC123045}" type="presOf" srcId="{90A15130-42A1-49DF-9F55-C1329963FA37}" destId="{2A0AA8E5-37F0-48C6-B23C-7449C5597EAE}" srcOrd="0" destOrd="0" presId="urn:microsoft.com/office/officeart/2005/8/layout/cycle5"/>
    <dgm:cxn modelId="{E01850B2-2DAF-486D-A5E7-3E5881C118E8}" type="presOf" srcId="{8D43FD0C-A41D-41D4-B0B3-3FD182D8FCBC}" destId="{3AC3AE7D-77CD-450D-A631-79FC5B2483C1}" srcOrd="0" destOrd="0" presId="urn:microsoft.com/office/officeart/2005/8/layout/cycle5"/>
    <dgm:cxn modelId="{9EFB13AF-3A07-4CDD-B87E-593D51882BC3}" type="presOf" srcId="{F458128F-3C42-4B4D-893A-0EB38D8F4B4F}" destId="{60288276-AFC0-4723-A8A7-EE755A8DE54C}"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4C516F42-5337-45D6-B12E-DA95ABC337D2}" srcId="{72EAF3F4-6225-40E9-A2B5-F8E633E39FCE}" destId="{8D43FD0C-A41D-41D4-B0B3-3FD182D8FCBC}" srcOrd="5" destOrd="0" parTransId="{385B73A2-2345-48F8-A602-7197E0F41DCC}" sibTransId="{22D37D79-8629-4E9E-93BE-E14EB53B4BC2}"/>
    <dgm:cxn modelId="{B2E71B65-6E26-4DA8-BC69-6D446E13C396}" type="presParOf" srcId="{4204E6F4-D5DA-4E99-A3DB-74EB7290C937}" destId="{D8F89F8C-7907-45AA-8605-585D17A48120}" srcOrd="0" destOrd="0" presId="urn:microsoft.com/office/officeart/2005/8/layout/cycle5"/>
    <dgm:cxn modelId="{D4736D37-ACE4-4F70-9D9B-3C39C61B62A7}" type="presParOf" srcId="{4204E6F4-D5DA-4E99-A3DB-74EB7290C937}" destId="{7A985862-D1BB-434E-9AE5-D89F3C62D1BB}" srcOrd="1" destOrd="0" presId="urn:microsoft.com/office/officeart/2005/8/layout/cycle5"/>
    <dgm:cxn modelId="{7CA83B3E-7B71-4636-9F40-7F47D0D026B3}" type="presParOf" srcId="{4204E6F4-D5DA-4E99-A3DB-74EB7290C937}" destId="{26707DEF-C2A3-4F04-A445-14F8309FEEDD}" srcOrd="2" destOrd="0" presId="urn:microsoft.com/office/officeart/2005/8/layout/cycle5"/>
    <dgm:cxn modelId="{07DA9B2E-8412-4E9F-9B63-1AB8546BF588}" type="presParOf" srcId="{4204E6F4-D5DA-4E99-A3DB-74EB7290C937}" destId="{2A0AA8E5-37F0-48C6-B23C-7449C5597EAE}" srcOrd="3" destOrd="0" presId="urn:microsoft.com/office/officeart/2005/8/layout/cycle5"/>
    <dgm:cxn modelId="{536A34C6-A7C2-44B3-AB4F-68CE985B506E}" type="presParOf" srcId="{4204E6F4-D5DA-4E99-A3DB-74EB7290C937}" destId="{ECD051F6-8892-47FD-A8FE-15113512CB88}" srcOrd="4" destOrd="0" presId="urn:microsoft.com/office/officeart/2005/8/layout/cycle5"/>
    <dgm:cxn modelId="{F73EC94A-7C91-4870-BB7D-3179F195825A}" type="presParOf" srcId="{4204E6F4-D5DA-4E99-A3DB-74EB7290C937}" destId="{4FFE4E8A-8295-4C8D-A5C5-85BD884139AB}" srcOrd="5" destOrd="0" presId="urn:microsoft.com/office/officeart/2005/8/layout/cycle5"/>
    <dgm:cxn modelId="{940D87DD-977B-41B2-B657-C040F67DB6BC}" type="presParOf" srcId="{4204E6F4-D5DA-4E99-A3DB-74EB7290C937}" destId="{DB434C10-9FDF-46FC-92E5-BE51376FEEDA}" srcOrd="6" destOrd="0" presId="urn:microsoft.com/office/officeart/2005/8/layout/cycle5"/>
    <dgm:cxn modelId="{97840BDC-3D5A-4F8D-8B0A-667CADCAFE80}" type="presParOf" srcId="{4204E6F4-D5DA-4E99-A3DB-74EB7290C937}" destId="{688ADC7B-0C00-4476-8BA5-5D88E0743A62}" srcOrd="7" destOrd="0" presId="urn:microsoft.com/office/officeart/2005/8/layout/cycle5"/>
    <dgm:cxn modelId="{470803E0-01A8-4281-98D8-4AC1A45DB6BF}" type="presParOf" srcId="{4204E6F4-D5DA-4E99-A3DB-74EB7290C937}" destId="{5A1B637C-8A86-429D-9389-9C895C757AF3}" srcOrd="8" destOrd="0" presId="urn:microsoft.com/office/officeart/2005/8/layout/cycle5"/>
    <dgm:cxn modelId="{CEF24CAE-02D7-4B4F-93B9-4B25B8F058FE}" type="presParOf" srcId="{4204E6F4-D5DA-4E99-A3DB-74EB7290C937}" destId="{89B1664F-2527-41AB-A31B-7501D64A8E2C}" srcOrd="9" destOrd="0" presId="urn:microsoft.com/office/officeart/2005/8/layout/cycle5"/>
    <dgm:cxn modelId="{BE5C6FFD-1058-4597-8C2F-B8C5B4AA1CF8}" type="presParOf" srcId="{4204E6F4-D5DA-4E99-A3DB-74EB7290C937}" destId="{D74AAA23-D470-4861-A468-DF849E0C0AC1}" srcOrd="10" destOrd="0" presId="urn:microsoft.com/office/officeart/2005/8/layout/cycle5"/>
    <dgm:cxn modelId="{12865B21-BFEB-4ECC-A9E5-A35ADBD8E138}" type="presParOf" srcId="{4204E6F4-D5DA-4E99-A3DB-74EB7290C937}" destId="{60288276-AFC0-4723-A8A7-EE755A8DE54C}" srcOrd="11" destOrd="0" presId="urn:microsoft.com/office/officeart/2005/8/layout/cycle5"/>
    <dgm:cxn modelId="{3CB4C354-D2E2-444A-8FFE-CEB34FB312E3}" type="presParOf" srcId="{4204E6F4-D5DA-4E99-A3DB-74EB7290C937}" destId="{F15DD2AA-254F-4C11-B30C-202A87DD99C5}" srcOrd="12" destOrd="0" presId="urn:microsoft.com/office/officeart/2005/8/layout/cycle5"/>
    <dgm:cxn modelId="{D92C531A-EF47-4E78-AA84-003DFAD70339}" type="presParOf" srcId="{4204E6F4-D5DA-4E99-A3DB-74EB7290C937}" destId="{C97D84E3-1C3D-4FC5-8EB7-E12B2A92DA9D}" srcOrd="13" destOrd="0" presId="urn:microsoft.com/office/officeart/2005/8/layout/cycle5"/>
    <dgm:cxn modelId="{23F0BD92-7C80-493B-93F4-96A37A48A5EF}" type="presParOf" srcId="{4204E6F4-D5DA-4E99-A3DB-74EB7290C937}" destId="{01FB0B17-63A1-4632-8C17-CB0307E9FA4E}" srcOrd="14" destOrd="0" presId="urn:microsoft.com/office/officeart/2005/8/layout/cycle5"/>
    <dgm:cxn modelId="{78EE363B-FD55-4255-BB69-39C00DF7BE34}" type="presParOf" srcId="{4204E6F4-D5DA-4E99-A3DB-74EB7290C937}" destId="{3AC3AE7D-77CD-450D-A631-79FC5B2483C1}" srcOrd="15" destOrd="0" presId="urn:microsoft.com/office/officeart/2005/8/layout/cycle5"/>
    <dgm:cxn modelId="{9D4F4D37-FB90-487F-98A7-3CAA9BC90CCE}" type="presParOf" srcId="{4204E6F4-D5DA-4E99-A3DB-74EB7290C937}" destId="{F921D59B-974A-4717-ABF7-24110999251B}" srcOrd="16" destOrd="0" presId="urn:microsoft.com/office/officeart/2005/8/layout/cycle5"/>
    <dgm:cxn modelId="{E8388813-7A76-478D-8CC3-B43CFAD95DBB}"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358568E4-DBF9-47EC-BE44-60502AB3D2BD}" type="presOf" srcId="{D2CF6EB4-2EF0-4633-858E-582EBC429BA0}" destId="{F15DD2AA-254F-4C11-B30C-202A87DD99C5}"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1379ABC7-8560-4034-A797-7DC2AE63E1A3}" type="presOf" srcId="{FF1D65A6-7DB5-4B29-86FE-66A40429EB2B}" destId="{26707DEF-C2A3-4F04-A445-14F8309FEEDD}" srcOrd="0" destOrd="0" presId="urn:microsoft.com/office/officeart/2005/8/layout/cycle5"/>
    <dgm:cxn modelId="{1F5EFFEA-342E-4012-8B28-DEA0FCD09A9C}" type="presOf" srcId="{6DDDE7F4-3359-4623-9844-13724DB2E64E}" destId="{DB434C10-9FDF-46FC-92E5-BE51376FEEDA}" srcOrd="0" destOrd="0" presId="urn:microsoft.com/office/officeart/2005/8/layout/cycle5"/>
    <dgm:cxn modelId="{2D9D060E-5C56-45DD-B8E6-B9E0E70BB00E}" type="presOf" srcId="{3788E604-37F9-4814-B8AE-757B2DBB24B2}" destId="{5A1B637C-8A86-429D-9389-9C895C757AF3}" srcOrd="0" destOrd="0" presId="urn:microsoft.com/office/officeart/2005/8/layout/cycle5"/>
    <dgm:cxn modelId="{03AC855B-94D8-4A8C-9F0B-43669662E8E8}" type="presOf" srcId="{55B83A3F-4590-4687-AD8F-7B15C1CB23D7}" destId="{89B1664F-2527-41AB-A31B-7501D64A8E2C}" srcOrd="0" destOrd="0" presId="urn:microsoft.com/office/officeart/2005/8/layout/cycle5"/>
    <dgm:cxn modelId="{EB2F47E9-6A89-4BEF-A718-7A28F3A60D8D}" type="presOf" srcId="{F458128F-3C42-4B4D-893A-0EB38D8F4B4F}" destId="{60288276-AFC0-4723-A8A7-EE755A8DE54C}" srcOrd="0" destOrd="0" presId="urn:microsoft.com/office/officeart/2005/8/layout/cycle5"/>
    <dgm:cxn modelId="{194D4150-B545-41CC-B43F-14180FE4FB5C}" srcId="{72EAF3F4-6225-40E9-A2B5-F8E633E39FCE}" destId="{90A15130-42A1-49DF-9F55-C1329963FA37}" srcOrd="1" destOrd="0" parTransId="{22FCC5E7-82BC-467D-AED2-7C2A8FE6A3DA}" sibTransId="{12F0A748-0D3F-46FB-87CA-9116F73561F1}"/>
    <dgm:cxn modelId="{C9467732-8A37-49D2-93BC-312FE141289E}" type="presOf" srcId="{59277291-3514-44B7-9A4F-E9558CAB78A3}" destId="{D8F89F8C-7907-45AA-8605-585D17A48120}" srcOrd="0" destOrd="0" presId="urn:microsoft.com/office/officeart/2005/8/layout/cycle5"/>
    <dgm:cxn modelId="{697BB418-2AE0-41A8-B31B-648F1B595573}" type="presOf" srcId="{40C24B2D-73B8-40D5-891C-0453C9F02B83}" destId="{01FB0B17-63A1-4632-8C17-CB0307E9FA4E}" srcOrd="0" destOrd="0" presId="urn:microsoft.com/office/officeart/2005/8/layout/cycle5"/>
    <dgm:cxn modelId="{67E90B36-D123-41AB-90F9-1BF360414666}" type="presOf" srcId="{72EAF3F4-6225-40E9-A2B5-F8E633E39FCE}" destId="{4204E6F4-D5DA-4E99-A3DB-74EB7290C937}" srcOrd="0" destOrd="0" presId="urn:microsoft.com/office/officeart/2005/8/layout/cycle5"/>
    <dgm:cxn modelId="{89A3AD5E-1DEC-4879-A29E-1B347EED1FE0}" srcId="{72EAF3F4-6225-40E9-A2B5-F8E633E39FCE}" destId="{55B83A3F-4590-4687-AD8F-7B15C1CB23D7}" srcOrd="3" destOrd="0" parTransId="{B2C5EA57-B756-414C-B594-1DE0E1841BAA}" sibTransId="{F458128F-3C42-4B4D-893A-0EB38D8F4B4F}"/>
    <dgm:cxn modelId="{370353E1-E848-4BF6-B2DE-64ED748F301C}" type="presOf" srcId="{8D43FD0C-A41D-41D4-B0B3-3FD182D8FCBC}" destId="{3AC3AE7D-77CD-450D-A631-79FC5B2483C1}"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0610B29E-8BFB-4BEA-859D-FFE8B0D9B048}" type="presOf" srcId="{90A15130-42A1-49DF-9F55-C1329963FA37}" destId="{2A0AA8E5-37F0-48C6-B23C-7449C5597EAE}" srcOrd="0" destOrd="0" presId="urn:microsoft.com/office/officeart/2005/8/layout/cycle5"/>
    <dgm:cxn modelId="{85C679B2-94F5-4581-B3A1-E67BFEDDB839}" type="presOf" srcId="{12F0A748-0D3F-46FB-87CA-9116F73561F1}" destId="{4FFE4E8A-8295-4C8D-A5C5-85BD884139AB}" srcOrd="0" destOrd="0" presId="urn:microsoft.com/office/officeart/2005/8/layout/cycle5"/>
    <dgm:cxn modelId="{0B1347F2-430F-4FCE-9A6E-AFCE71E7FA95}" srcId="{72EAF3F4-6225-40E9-A2B5-F8E633E39FCE}" destId="{D2CF6EB4-2EF0-4633-858E-582EBC429BA0}" srcOrd="4" destOrd="0" parTransId="{C49D7D42-D25D-4C52-B4C4-D0B445440ADA}" sibTransId="{40C24B2D-73B8-40D5-891C-0453C9F02B83}"/>
    <dgm:cxn modelId="{4C516F42-5337-45D6-B12E-DA95ABC337D2}" srcId="{72EAF3F4-6225-40E9-A2B5-F8E633E39FCE}" destId="{8D43FD0C-A41D-41D4-B0B3-3FD182D8FCBC}" srcOrd="5" destOrd="0" parTransId="{385B73A2-2345-48F8-A602-7197E0F41DCC}" sibTransId="{22D37D79-8629-4E9E-93BE-E14EB53B4BC2}"/>
    <dgm:cxn modelId="{A9B8DEA5-C413-46EF-91CF-20C9DE57F395}" type="presOf" srcId="{22D37D79-8629-4E9E-93BE-E14EB53B4BC2}" destId="{267063D5-F672-4FE9-A4FB-0BD40869B1B3}" srcOrd="0" destOrd="0" presId="urn:microsoft.com/office/officeart/2005/8/layout/cycle5"/>
    <dgm:cxn modelId="{B6035519-F8F5-41D3-B1CB-EB1FA6FDD331}" type="presParOf" srcId="{4204E6F4-D5DA-4E99-A3DB-74EB7290C937}" destId="{D8F89F8C-7907-45AA-8605-585D17A48120}" srcOrd="0" destOrd="0" presId="urn:microsoft.com/office/officeart/2005/8/layout/cycle5"/>
    <dgm:cxn modelId="{A35712EA-9F6D-4ECF-A6D8-7B5A95D7EB3E}" type="presParOf" srcId="{4204E6F4-D5DA-4E99-A3DB-74EB7290C937}" destId="{7A985862-D1BB-434E-9AE5-D89F3C62D1BB}" srcOrd="1" destOrd="0" presId="urn:microsoft.com/office/officeart/2005/8/layout/cycle5"/>
    <dgm:cxn modelId="{BC9CAB31-CD57-4951-8B7D-EEC587900D24}" type="presParOf" srcId="{4204E6F4-D5DA-4E99-A3DB-74EB7290C937}" destId="{26707DEF-C2A3-4F04-A445-14F8309FEEDD}" srcOrd="2" destOrd="0" presId="urn:microsoft.com/office/officeart/2005/8/layout/cycle5"/>
    <dgm:cxn modelId="{13592892-1488-4B92-9C5D-65D87982F699}" type="presParOf" srcId="{4204E6F4-D5DA-4E99-A3DB-74EB7290C937}" destId="{2A0AA8E5-37F0-48C6-B23C-7449C5597EAE}" srcOrd="3" destOrd="0" presId="urn:microsoft.com/office/officeart/2005/8/layout/cycle5"/>
    <dgm:cxn modelId="{8812A853-7BD6-4137-8CF6-4A25362843DB}" type="presParOf" srcId="{4204E6F4-D5DA-4E99-A3DB-74EB7290C937}" destId="{ECD051F6-8892-47FD-A8FE-15113512CB88}" srcOrd="4" destOrd="0" presId="urn:microsoft.com/office/officeart/2005/8/layout/cycle5"/>
    <dgm:cxn modelId="{8930404C-4A95-44B1-A3D5-FEDD83F3527C}" type="presParOf" srcId="{4204E6F4-D5DA-4E99-A3DB-74EB7290C937}" destId="{4FFE4E8A-8295-4C8D-A5C5-85BD884139AB}" srcOrd="5" destOrd="0" presId="urn:microsoft.com/office/officeart/2005/8/layout/cycle5"/>
    <dgm:cxn modelId="{D1DB5E34-B8EE-464B-A613-F07263D1B793}" type="presParOf" srcId="{4204E6F4-D5DA-4E99-A3DB-74EB7290C937}" destId="{DB434C10-9FDF-46FC-92E5-BE51376FEEDA}" srcOrd="6" destOrd="0" presId="urn:microsoft.com/office/officeart/2005/8/layout/cycle5"/>
    <dgm:cxn modelId="{4FC288CC-10CF-4BAD-861E-503692BBB3CD}" type="presParOf" srcId="{4204E6F4-D5DA-4E99-A3DB-74EB7290C937}" destId="{688ADC7B-0C00-4476-8BA5-5D88E0743A62}" srcOrd="7" destOrd="0" presId="urn:microsoft.com/office/officeart/2005/8/layout/cycle5"/>
    <dgm:cxn modelId="{2BFF0A05-0BB1-4615-881C-A58364DBA071}" type="presParOf" srcId="{4204E6F4-D5DA-4E99-A3DB-74EB7290C937}" destId="{5A1B637C-8A86-429D-9389-9C895C757AF3}" srcOrd="8" destOrd="0" presId="urn:microsoft.com/office/officeart/2005/8/layout/cycle5"/>
    <dgm:cxn modelId="{CBE8FCEE-9760-4F6A-AFCF-F7E7839D7AEB}" type="presParOf" srcId="{4204E6F4-D5DA-4E99-A3DB-74EB7290C937}" destId="{89B1664F-2527-41AB-A31B-7501D64A8E2C}" srcOrd="9" destOrd="0" presId="urn:microsoft.com/office/officeart/2005/8/layout/cycle5"/>
    <dgm:cxn modelId="{731C552A-731B-4C7D-A41C-DF6CE1B54073}" type="presParOf" srcId="{4204E6F4-D5DA-4E99-A3DB-74EB7290C937}" destId="{D74AAA23-D470-4861-A468-DF849E0C0AC1}" srcOrd="10" destOrd="0" presId="urn:microsoft.com/office/officeart/2005/8/layout/cycle5"/>
    <dgm:cxn modelId="{60077A38-07F2-483F-8E08-E3D0B8DAA04F}" type="presParOf" srcId="{4204E6F4-D5DA-4E99-A3DB-74EB7290C937}" destId="{60288276-AFC0-4723-A8A7-EE755A8DE54C}" srcOrd="11" destOrd="0" presId="urn:microsoft.com/office/officeart/2005/8/layout/cycle5"/>
    <dgm:cxn modelId="{5FD5878C-3A9E-4C86-BC95-E51CF66D4959}" type="presParOf" srcId="{4204E6F4-D5DA-4E99-A3DB-74EB7290C937}" destId="{F15DD2AA-254F-4C11-B30C-202A87DD99C5}" srcOrd="12" destOrd="0" presId="urn:microsoft.com/office/officeart/2005/8/layout/cycle5"/>
    <dgm:cxn modelId="{23253E89-25BF-4994-A724-17BBC568D1B9}" type="presParOf" srcId="{4204E6F4-D5DA-4E99-A3DB-74EB7290C937}" destId="{C97D84E3-1C3D-4FC5-8EB7-E12B2A92DA9D}" srcOrd="13" destOrd="0" presId="urn:microsoft.com/office/officeart/2005/8/layout/cycle5"/>
    <dgm:cxn modelId="{1BFF338C-440E-4F8F-AC1B-1E8928757250}" type="presParOf" srcId="{4204E6F4-D5DA-4E99-A3DB-74EB7290C937}" destId="{01FB0B17-63A1-4632-8C17-CB0307E9FA4E}" srcOrd="14" destOrd="0" presId="urn:microsoft.com/office/officeart/2005/8/layout/cycle5"/>
    <dgm:cxn modelId="{6EF73402-FA4C-4F27-A685-3F4B8E85C626}" type="presParOf" srcId="{4204E6F4-D5DA-4E99-A3DB-74EB7290C937}" destId="{3AC3AE7D-77CD-450D-A631-79FC5B2483C1}" srcOrd="15" destOrd="0" presId="urn:microsoft.com/office/officeart/2005/8/layout/cycle5"/>
    <dgm:cxn modelId="{7D752925-2527-4E1B-A8AA-9EDF26BA13E0}" type="presParOf" srcId="{4204E6F4-D5DA-4E99-A3DB-74EB7290C937}" destId="{F921D59B-974A-4717-ABF7-24110999251B}" srcOrd="16" destOrd="0" presId="urn:microsoft.com/office/officeart/2005/8/layout/cycle5"/>
    <dgm:cxn modelId="{101273EB-C257-4A88-B336-9939963F2104}"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8AC7223F-9970-428E-99B8-26336A70A17A}" srcId="{72EAF3F4-6225-40E9-A2B5-F8E633E39FCE}" destId="{6DDDE7F4-3359-4623-9844-13724DB2E64E}" srcOrd="2" destOrd="0" parTransId="{27A612A9-8D5F-4DEB-BBE0-0C00B3D028DC}" sibTransId="{3788E604-37F9-4814-B8AE-757B2DBB24B2}"/>
    <dgm:cxn modelId="{640B10B3-7437-4E66-A9BA-FA7F54184539}" type="presOf" srcId="{59277291-3514-44B7-9A4F-E9558CAB78A3}" destId="{D8F89F8C-7907-45AA-8605-585D17A48120}" srcOrd="0" destOrd="0" presId="urn:microsoft.com/office/officeart/2005/8/layout/cycle5"/>
    <dgm:cxn modelId="{A75EF4D5-A3C5-457F-96D7-0D2A786FE83F}" type="presOf" srcId="{72EAF3F4-6225-40E9-A2B5-F8E633E39FCE}" destId="{4204E6F4-D5DA-4E99-A3DB-74EB7290C937}" srcOrd="0" destOrd="0" presId="urn:microsoft.com/office/officeart/2005/8/layout/cycle5"/>
    <dgm:cxn modelId="{EF43ED49-7456-4673-8D80-0113DE483932}" type="presOf" srcId="{FF1D65A6-7DB5-4B29-86FE-66A40429EB2B}" destId="{26707DEF-C2A3-4F04-A445-14F8309FEEDD}" srcOrd="0" destOrd="0" presId="urn:microsoft.com/office/officeart/2005/8/layout/cycle5"/>
    <dgm:cxn modelId="{F25312F8-D827-4406-A6E0-1C693182CDA3}" type="presOf" srcId="{22D37D79-8629-4E9E-93BE-E14EB53B4BC2}" destId="{267063D5-F672-4FE9-A4FB-0BD40869B1B3}" srcOrd="0" destOrd="0" presId="urn:microsoft.com/office/officeart/2005/8/layout/cycle5"/>
    <dgm:cxn modelId="{ADB21FD2-3A7A-4C32-8638-2AA31B9E525C}" type="presOf" srcId="{40C24B2D-73B8-40D5-891C-0453C9F02B83}" destId="{01FB0B17-63A1-4632-8C17-CB0307E9FA4E}" srcOrd="0" destOrd="0" presId="urn:microsoft.com/office/officeart/2005/8/layout/cycle5"/>
    <dgm:cxn modelId="{194D4150-B545-41CC-B43F-14180FE4FB5C}" srcId="{72EAF3F4-6225-40E9-A2B5-F8E633E39FCE}" destId="{90A15130-42A1-49DF-9F55-C1329963FA37}" srcOrd="1" destOrd="0" parTransId="{22FCC5E7-82BC-467D-AED2-7C2A8FE6A3DA}" sibTransId="{12F0A748-0D3F-46FB-87CA-9116F73561F1}"/>
    <dgm:cxn modelId="{89A3AD5E-1DEC-4879-A29E-1B347EED1FE0}" srcId="{72EAF3F4-6225-40E9-A2B5-F8E633E39FCE}" destId="{55B83A3F-4590-4687-AD8F-7B15C1CB23D7}" srcOrd="3" destOrd="0" parTransId="{B2C5EA57-B756-414C-B594-1DE0E1841BAA}" sibTransId="{F458128F-3C42-4B4D-893A-0EB38D8F4B4F}"/>
    <dgm:cxn modelId="{1A65A94A-83F4-4EEC-9768-809593D69E66}" type="presOf" srcId="{6DDDE7F4-3359-4623-9844-13724DB2E64E}" destId="{DB434C10-9FDF-46FC-92E5-BE51376FEEDA}"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20E939A1-2B5E-453E-8F2D-5E39D5D8BEE3}" type="presOf" srcId="{12F0A748-0D3F-46FB-87CA-9116F73561F1}" destId="{4FFE4E8A-8295-4C8D-A5C5-85BD884139AB}" srcOrd="0" destOrd="0" presId="urn:microsoft.com/office/officeart/2005/8/layout/cycle5"/>
    <dgm:cxn modelId="{E5C652B2-CCC2-49B3-99D4-17636DBF8578}" type="presOf" srcId="{D2CF6EB4-2EF0-4633-858E-582EBC429BA0}" destId="{F15DD2AA-254F-4C11-B30C-202A87DD99C5}" srcOrd="0" destOrd="0" presId="urn:microsoft.com/office/officeart/2005/8/layout/cycle5"/>
    <dgm:cxn modelId="{F6CC30BA-EAD9-4E6C-9E19-3F47CDB55929}" type="presOf" srcId="{8D43FD0C-A41D-41D4-B0B3-3FD182D8FCBC}" destId="{3AC3AE7D-77CD-450D-A631-79FC5B2483C1}" srcOrd="0" destOrd="0" presId="urn:microsoft.com/office/officeart/2005/8/layout/cycle5"/>
    <dgm:cxn modelId="{49108218-2ACD-46DC-A771-805418234366}" type="presOf" srcId="{90A15130-42A1-49DF-9F55-C1329963FA37}" destId="{2A0AA8E5-37F0-48C6-B23C-7449C5597EAE}" srcOrd="0" destOrd="0" presId="urn:microsoft.com/office/officeart/2005/8/layout/cycle5"/>
    <dgm:cxn modelId="{DE04337B-6D71-42A6-9DB5-F35F15BB76A3}" type="presOf" srcId="{3788E604-37F9-4814-B8AE-757B2DBB24B2}" destId="{5A1B637C-8A86-429D-9389-9C895C757AF3}" srcOrd="0" destOrd="0" presId="urn:microsoft.com/office/officeart/2005/8/layout/cycle5"/>
    <dgm:cxn modelId="{0B1347F2-430F-4FCE-9A6E-AFCE71E7FA95}" srcId="{72EAF3F4-6225-40E9-A2B5-F8E633E39FCE}" destId="{D2CF6EB4-2EF0-4633-858E-582EBC429BA0}" srcOrd="4" destOrd="0" parTransId="{C49D7D42-D25D-4C52-B4C4-D0B445440ADA}" sibTransId="{40C24B2D-73B8-40D5-891C-0453C9F02B83}"/>
    <dgm:cxn modelId="{4C516F42-5337-45D6-B12E-DA95ABC337D2}" srcId="{72EAF3F4-6225-40E9-A2B5-F8E633E39FCE}" destId="{8D43FD0C-A41D-41D4-B0B3-3FD182D8FCBC}" srcOrd="5" destOrd="0" parTransId="{385B73A2-2345-48F8-A602-7197E0F41DCC}" sibTransId="{22D37D79-8629-4E9E-93BE-E14EB53B4BC2}"/>
    <dgm:cxn modelId="{12A4B170-0B90-4E4A-B346-19939B66869A}" type="presOf" srcId="{55B83A3F-4590-4687-AD8F-7B15C1CB23D7}" destId="{89B1664F-2527-41AB-A31B-7501D64A8E2C}" srcOrd="0" destOrd="0" presId="urn:microsoft.com/office/officeart/2005/8/layout/cycle5"/>
    <dgm:cxn modelId="{B81B94AD-402B-4E49-B63F-0A548C668989}" type="presOf" srcId="{F458128F-3C42-4B4D-893A-0EB38D8F4B4F}" destId="{60288276-AFC0-4723-A8A7-EE755A8DE54C}" srcOrd="0" destOrd="0" presId="urn:microsoft.com/office/officeart/2005/8/layout/cycle5"/>
    <dgm:cxn modelId="{ECF92BD9-D8C1-40AA-9105-2A2A527470FB}" type="presParOf" srcId="{4204E6F4-D5DA-4E99-A3DB-74EB7290C937}" destId="{D8F89F8C-7907-45AA-8605-585D17A48120}" srcOrd="0" destOrd="0" presId="urn:microsoft.com/office/officeart/2005/8/layout/cycle5"/>
    <dgm:cxn modelId="{A9BCE583-CBF0-4E68-BD5F-559FF2182D39}" type="presParOf" srcId="{4204E6F4-D5DA-4E99-A3DB-74EB7290C937}" destId="{7A985862-D1BB-434E-9AE5-D89F3C62D1BB}" srcOrd="1" destOrd="0" presId="urn:microsoft.com/office/officeart/2005/8/layout/cycle5"/>
    <dgm:cxn modelId="{B8FBC719-E26F-4553-84E2-349780D55933}" type="presParOf" srcId="{4204E6F4-D5DA-4E99-A3DB-74EB7290C937}" destId="{26707DEF-C2A3-4F04-A445-14F8309FEEDD}" srcOrd="2" destOrd="0" presId="urn:microsoft.com/office/officeart/2005/8/layout/cycle5"/>
    <dgm:cxn modelId="{7F6EB58D-BE3D-4AB4-B539-A7DE0CA26DF6}" type="presParOf" srcId="{4204E6F4-D5DA-4E99-A3DB-74EB7290C937}" destId="{2A0AA8E5-37F0-48C6-B23C-7449C5597EAE}" srcOrd="3" destOrd="0" presId="urn:microsoft.com/office/officeart/2005/8/layout/cycle5"/>
    <dgm:cxn modelId="{7E820A9C-4EAF-4AB3-864D-80E12FB4A28D}" type="presParOf" srcId="{4204E6F4-D5DA-4E99-A3DB-74EB7290C937}" destId="{ECD051F6-8892-47FD-A8FE-15113512CB88}" srcOrd="4" destOrd="0" presId="urn:microsoft.com/office/officeart/2005/8/layout/cycle5"/>
    <dgm:cxn modelId="{511A1CDF-727A-47E0-8798-2AAE27A1C01A}" type="presParOf" srcId="{4204E6F4-D5DA-4E99-A3DB-74EB7290C937}" destId="{4FFE4E8A-8295-4C8D-A5C5-85BD884139AB}" srcOrd="5" destOrd="0" presId="urn:microsoft.com/office/officeart/2005/8/layout/cycle5"/>
    <dgm:cxn modelId="{B4A2F5A9-A915-414B-B325-402CE7269BAF}" type="presParOf" srcId="{4204E6F4-D5DA-4E99-A3DB-74EB7290C937}" destId="{DB434C10-9FDF-46FC-92E5-BE51376FEEDA}" srcOrd="6" destOrd="0" presId="urn:microsoft.com/office/officeart/2005/8/layout/cycle5"/>
    <dgm:cxn modelId="{156C5BA1-BE78-47D3-A50F-B8F9F0DF2428}" type="presParOf" srcId="{4204E6F4-D5DA-4E99-A3DB-74EB7290C937}" destId="{688ADC7B-0C00-4476-8BA5-5D88E0743A62}" srcOrd="7" destOrd="0" presId="urn:microsoft.com/office/officeart/2005/8/layout/cycle5"/>
    <dgm:cxn modelId="{FB69A516-A3B3-4D01-A7EC-C6E9F5745E78}" type="presParOf" srcId="{4204E6F4-D5DA-4E99-A3DB-74EB7290C937}" destId="{5A1B637C-8A86-429D-9389-9C895C757AF3}" srcOrd="8" destOrd="0" presId="urn:microsoft.com/office/officeart/2005/8/layout/cycle5"/>
    <dgm:cxn modelId="{194B8958-9EDB-4348-8F50-CC5FC7B0CDDA}" type="presParOf" srcId="{4204E6F4-D5DA-4E99-A3DB-74EB7290C937}" destId="{89B1664F-2527-41AB-A31B-7501D64A8E2C}" srcOrd="9" destOrd="0" presId="urn:microsoft.com/office/officeart/2005/8/layout/cycle5"/>
    <dgm:cxn modelId="{122C74EF-6AB4-47E2-837F-A0604C5C5883}" type="presParOf" srcId="{4204E6F4-D5DA-4E99-A3DB-74EB7290C937}" destId="{D74AAA23-D470-4861-A468-DF849E0C0AC1}" srcOrd="10" destOrd="0" presId="urn:microsoft.com/office/officeart/2005/8/layout/cycle5"/>
    <dgm:cxn modelId="{B21C660E-FF7E-41BF-A8B4-418D5D288E0F}" type="presParOf" srcId="{4204E6F4-D5DA-4E99-A3DB-74EB7290C937}" destId="{60288276-AFC0-4723-A8A7-EE755A8DE54C}" srcOrd="11" destOrd="0" presId="urn:microsoft.com/office/officeart/2005/8/layout/cycle5"/>
    <dgm:cxn modelId="{571FFA2A-43EF-46E3-A9EA-AFEACD7CE6FC}" type="presParOf" srcId="{4204E6F4-D5DA-4E99-A3DB-74EB7290C937}" destId="{F15DD2AA-254F-4C11-B30C-202A87DD99C5}" srcOrd="12" destOrd="0" presId="urn:microsoft.com/office/officeart/2005/8/layout/cycle5"/>
    <dgm:cxn modelId="{4D31ED68-4B12-4EB1-AA02-1EB78759DE3B}" type="presParOf" srcId="{4204E6F4-D5DA-4E99-A3DB-74EB7290C937}" destId="{C97D84E3-1C3D-4FC5-8EB7-E12B2A92DA9D}" srcOrd="13" destOrd="0" presId="urn:microsoft.com/office/officeart/2005/8/layout/cycle5"/>
    <dgm:cxn modelId="{059223E3-5C8F-4A48-9D2A-387A82D011EA}" type="presParOf" srcId="{4204E6F4-D5DA-4E99-A3DB-74EB7290C937}" destId="{01FB0B17-63A1-4632-8C17-CB0307E9FA4E}" srcOrd="14" destOrd="0" presId="urn:microsoft.com/office/officeart/2005/8/layout/cycle5"/>
    <dgm:cxn modelId="{4C6ACF63-6C63-4C2E-92D4-CE128A6860A0}" type="presParOf" srcId="{4204E6F4-D5DA-4E99-A3DB-74EB7290C937}" destId="{3AC3AE7D-77CD-450D-A631-79FC5B2483C1}" srcOrd="15" destOrd="0" presId="urn:microsoft.com/office/officeart/2005/8/layout/cycle5"/>
    <dgm:cxn modelId="{D0F3D0FB-00C9-4388-B9DF-EB88FF9B1E07}" type="presParOf" srcId="{4204E6F4-D5DA-4E99-A3DB-74EB7290C937}" destId="{F921D59B-974A-4717-ABF7-24110999251B}" srcOrd="16" destOrd="0" presId="urn:microsoft.com/office/officeart/2005/8/layout/cycle5"/>
    <dgm:cxn modelId="{2B0EEB02-B7CF-4C48-AF87-BD3FEED553A7}"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91B88B9A-8732-4E0B-AEA9-88020C15388B}" type="presOf" srcId="{40C24B2D-73B8-40D5-891C-0453C9F02B83}" destId="{01FB0B17-63A1-4632-8C17-CB0307E9FA4E}" srcOrd="0" destOrd="0" presId="urn:microsoft.com/office/officeart/2005/8/layout/cycle5"/>
    <dgm:cxn modelId="{054E4B68-FAF7-47BD-8C31-9438E19759D8}" type="presOf" srcId="{FF1D65A6-7DB5-4B29-86FE-66A40429EB2B}" destId="{26707DEF-C2A3-4F04-A445-14F8309FEEDD}"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4AC01B3C-34CD-4BD9-8E6F-9031C4B21A5E}" type="presOf" srcId="{3788E604-37F9-4814-B8AE-757B2DBB24B2}" destId="{5A1B637C-8A86-429D-9389-9C895C757AF3}" srcOrd="0" destOrd="0" presId="urn:microsoft.com/office/officeart/2005/8/layout/cycle5"/>
    <dgm:cxn modelId="{49E6671B-04AF-4DE4-B6BD-FCCD731CDE69}" type="presOf" srcId="{F458128F-3C42-4B4D-893A-0EB38D8F4B4F}" destId="{60288276-AFC0-4723-A8A7-EE755A8DE54C}" srcOrd="0" destOrd="0" presId="urn:microsoft.com/office/officeart/2005/8/layout/cycle5"/>
    <dgm:cxn modelId="{48FB30DA-3EFB-464C-8AF3-95680455A6CB}" type="presOf" srcId="{6DDDE7F4-3359-4623-9844-13724DB2E64E}" destId="{DB434C10-9FDF-46FC-92E5-BE51376FEEDA}" srcOrd="0" destOrd="0" presId="urn:microsoft.com/office/officeart/2005/8/layout/cycle5"/>
    <dgm:cxn modelId="{194D4150-B545-41CC-B43F-14180FE4FB5C}" srcId="{72EAF3F4-6225-40E9-A2B5-F8E633E39FCE}" destId="{90A15130-42A1-49DF-9F55-C1329963FA37}" srcOrd="1" destOrd="0" parTransId="{22FCC5E7-82BC-467D-AED2-7C2A8FE6A3DA}" sibTransId="{12F0A748-0D3F-46FB-87CA-9116F73561F1}"/>
    <dgm:cxn modelId="{F39AA51F-0738-4E73-972F-D69552F8D941}" type="presOf" srcId="{D2CF6EB4-2EF0-4633-858E-582EBC429BA0}" destId="{F15DD2AA-254F-4C11-B30C-202A87DD99C5}" srcOrd="0" destOrd="0" presId="urn:microsoft.com/office/officeart/2005/8/layout/cycle5"/>
    <dgm:cxn modelId="{38615654-6CDA-40D0-B409-DC7DDE78339A}" type="presOf" srcId="{12F0A748-0D3F-46FB-87CA-9116F73561F1}" destId="{4FFE4E8A-8295-4C8D-A5C5-85BD884139AB}" srcOrd="0" destOrd="0" presId="urn:microsoft.com/office/officeart/2005/8/layout/cycle5"/>
    <dgm:cxn modelId="{6D3F7EE3-A4D5-4EB8-BD22-727840BB00C5}" type="presOf" srcId="{8D43FD0C-A41D-41D4-B0B3-3FD182D8FCBC}" destId="{3AC3AE7D-77CD-450D-A631-79FC5B2483C1}" srcOrd="0" destOrd="0" presId="urn:microsoft.com/office/officeart/2005/8/layout/cycle5"/>
    <dgm:cxn modelId="{89A3AD5E-1DEC-4879-A29E-1B347EED1FE0}" srcId="{72EAF3F4-6225-40E9-A2B5-F8E633E39FCE}" destId="{55B83A3F-4590-4687-AD8F-7B15C1CB23D7}" srcOrd="3" destOrd="0" parTransId="{B2C5EA57-B756-414C-B594-1DE0E1841BAA}" sibTransId="{F458128F-3C42-4B4D-893A-0EB38D8F4B4F}"/>
    <dgm:cxn modelId="{78287F84-0F02-473D-A551-3649132F6B5A}" type="presOf" srcId="{90A15130-42A1-49DF-9F55-C1329963FA37}" destId="{2A0AA8E5-37F0-48C6-B23C-7449C5597EAE}"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4805A864-4B73-42CA-8E5B-C3341B6D28D8}" type="presOf" srcId="{55B83A3F-4590-4687-AD8F-7B15C1CB23D7}" destId="{89B1664F-2527-41AB-A31B-7501D64A8E2C}" srcOrd="0" destOrd="0" presId="urn:microsoft.com/office/officeart/2005/8/layout/cycle5"/>
    <dgm:cxn modelId="{0B1347F2-430F-4FCE-9A6E-AFCE71E7FA95}" srcId="{72EAF3F4-6225-40E9-A2B5-F8E633E39FCE}" destId="{D2CF6EB4-2EF0-4633-858E-582EBC429BA0}" srcOrd="4" destOrd="0" parTransId="{C49D7D42-D25D-4C52-B4C4-D0B445440ADA}" sibTransId="{40C24B2D-73B8-40D5-891C-0453C9F02B83}"/>
    <dgm:cxn modelId="{F1F0C0E6-0441-4D43-AF81-0AB49210A76B}" type="presOf" srcId="{72EAF3F4-6225-40E9-A2B5-F8E633E39FCE}" destId="{4204E6F4-D5DA-4E99-A3DB-74EB7290C937}" srcOrd="0" destOrd="0" presId="urn:microsoft.com/office/officeart/2005/8/layout/cycle5"/>
    <dgm:cxn modelId="{617CD72F-668F-47B8-9D34-93BE7F161B98}" type="presOf" srcId="{22D37D79-8629-4E9E-93BE-E14EB53B4BC2}" destId="{267063D5-F672-4FE9-A4FB-0BD40869B1B3}" srcOrd="0" destOrd="0" presId="urn:microsoft.com/office/officeart/2005/8/layout/cycle5"/>
    <dgm:cxn modelId="{4C516F42-5337-45D6-B12E-DA95ABC337D2}" srcId="{72EAF3F4-6225-40E9-A2B5-F8E633E39FCE}" destId="{8D43FD0C-A41D-41D4-B0B3-3FD182D8FCBC}" srcOrd="5" destOrd="0" parTransId="{385B73A2-2345-48F8-A602-7197E0F41DCC}" sibTransId="{22D37D79-8629-4E9E-93BE-E14EB53B4BC2}"/>
    <dgm:cxn modelId="{AA3E8885-0E04-461E-9798-21441EC2E0A4}" type="presOf" srcId="{59277291-3514-44B7-9A4F-E9558CAB78A3}" destId="{D8F89F8C-7907-45AA-8605-585D17A48120}" srcOrd="0" destOrd="0" presId="urn:microsoft.com/office/officeart/2005/8/layout/cycle5"/>
    <dgm:cxn modelId="{6F5A8B41-D7B1-4933-817E-3A358B5B5CA6}" type="presParOf" srcId="{4204E6F4-D5DA-4E99-A3DB-74EB7290C937}" destId="{D8F89F8C-7907-45AA-8605-585D17A48120}" srcOrd="0" destOrd="0" presId="urn:microsoft.com/office/officeart/2005/8/layout/cycle5"/>
    <dgm:cxn modelId="{A7180F9F-2E0F-44A9-BB78-49D2AD0A656A}" type="presParOf" srcId="{4204E6F4-D5DA-4E99-A3DB-74EB7290C937}" destId="{7A985862-D1BB-434E-9AE5-D89F3C62D1BB}" srcOrd="1" destOrd="0" presId="urn:microsoft.com/office/officeart/2005/8/layout/cycle5"/>
    <dgm:cxn modelId="{A36432DF-E41D-42DD-AC31-B231C9AD857F}" type="presParOf" srcId="{4204E6F4-D5DA-4E99-A3DB-74EB7290C937}" destId="{26707DEF-C2A3-4F04-A445-14F8309FEEDD}" srcOrd="2" destOrd="0" presId="urn:microsoft.com/office/officeart/2005/8/layout/cycle5"/>
    <dgm:cxn modelId="{85021782-9726-4660-9F90-6556078A6787}" type="presParOf" srcId="{4204E6F4-D5DA-4E99-A3DB-74EB7290C937}" destId="{2A0AA8E5-37F0-48C6-B23C-7449C5597EAE}" srcOrd="3" destOrd="0" presId="urn:microsoft.com/office/officeart/2005/8/layout/cycle5"/>
    <dgm:cxn modelId="{36655BCE-CB0E-49E6-B331-68CACC3B649C}" type="presParOf" srcId="{4204E6F4-D5DA-4E99-A3DB-74EB7290C937}" destId="{ECD051F6-8892-47FD-A8FE-15113512CB88}" srcOrd="4" destOrd="0" presId="urn:microsoft.com/office/officeart/2005/8/layout/cycle5"/>
    <dgm:cxn modelId="{D7272673-F64C-4185-9A88-09F2CFA49B21}" type="presParOf" srcId="{4204E6F4-D5DA-4E99-A3DB-74EB7290C937}" destId="{4FFE4E8A-8295-4C8D-A5C5-85BD884139AB}" srcOrd="5" destOrd="0" presId="urn:microsoft.com/office/officeart/2005/8/layout/cycle5"/>
    <dgm:cxn modelId="{DF2DBF86-88FC-4324-97A3-35CF842D2F21}" type="presParOf" srcId="{4204E6F4-D5DA-4E99-A3DB-74EB7290C937}" destId="{DB434C10-9FDF-46FC-92E5-BE51376FEEDA}" srcOrd="6" destOrd="0" presId="urn:microsoft.com/office/officeart/2005/8/layout/cycle5"/>
    <dgm:cxn modelId="{DB7A2661-3BD7-492B-A9AF-BF88A6DFD9BA}" type="presParOf" srcId="{4204E6F4-D5DA-4E99-A3DB-74EB7290C937}" destId="{688ADC7B-0C00-4476-8BA5-5D88E0743A62}" srcOrd="7" destOrd="0" presId="urn:microsoft.com/office/officeart/2005/8/layout/cycle5"/>
    <dgm:cxn modelId="{CD229B20-DD91-45E9-9927-405216500DAB}" type="presParOf" srcId="{4204E6F4-D5DA-4E99-A3DB-74EB7290C937}" destId="{5A1B637C-8A86-429D-9389-9C895C757AF3}" srcOrd="8" destOrd="0" presId="urn:microsoft.com/office/officeart/2005/8/layout/cycle5"/>
    <dgm:cxn modelId="{8D8A0342-3384-4288-8F5C-2C06508CC5E3}" type="presParOf" srcId="{4204E6F4-D5DA-4E99-A3DB-74EB7290C937}" destId="{89B1664F-2527-41AB-A31B-7501D64A8E2C}" srcOrd="9" destOrd="0" presId="urn:microsoft.com/office/officeart/2005/8/layout/cycle5"/>
    <dgm:cxn modelId="{6099BD18-B172-4DD4-B547-D2F25A8B2A88}" type="presParOf" srcId="{4204E6F4-D5DA-4E99-A3DB-74EB7290C937}" destId="{D74AAA23-D470-4861-A468-DF849E0C0AC1}" srcOrd="10" destOrd="0" presId="urn:microsoft.com/office/officeart/2005/8/layout/cycle5"/>
    <dgm:cxn modelId="{B3B41B78-F3CB-4C84-8047-E7321D18D3A2}" type="presParOf" srcId="{4204E6F4-D5DA-4E99-A3DB-74EB7290C937}" destId="{60288276-AFC0-4723-A8A7-EE755A8DE54C}" srcOrd="11" destOrd="0" presId="urn:microsoft.com/office/officeart/2005/8/layout/cycle5"/>
    <dgm:cxn modelId="{82FD1F49-9C8D-4073-97D1-DDC0AD86F4A0}" type="presParOf" srcId="{4204E6F4-D5DA-4E99-A3DB-74EB7290C937}" destId="{F15DD2AA-254F-4C11-B30C-202A87DD99C5}" srcOrd="12" destOrd="0" presId="urn:microsoft.com/office/officeart/2005/8/layout/cycle5"/>
    <dgm:cxn modelId="{8F3C218A-5CAC-4DA3-9F46-DEF1A9E9B7F8}" type="presParOf" srcId="{4204E6F4-D5DA-4E99-A3DB-74EB7290C937}" destId="{C97D84E3-1C3D-4FC5-8EB7-E12B2A92DA9D}" srcOrd="13" destOrd="0" presId="urn:microsoft.com/office/officeart/2005/8/layout/cycle5"/>
    <dgm:cxn modelId="{5CC40BF5-A504-41A5-878B-C888BA90480C}" type="presParOf" srcId="{4204E6F4-D5DA-4E99-A3DB-74EB7290C937}" destId="{01FB0B17-63A1-4632-8C17-CB0307E9FA4E}" srcOrd="14" destOrd="0" presId="urn:microsoft.com/office/officeart/2005/8/layout/cycle5"/>
    <dgm:cxn modelId="{CB1668D8-C0A1-4A94-B725-74C554C7D56C}" type="presParOf" srcId="{4204E6F4-D5DA-4E99-A3DB-74EB7290C937}" destId="{3AC3AE7D-77CD-450D-A631-79FC5B2483C1}" srcOrd="15" destOrd="0" presId="urn:microsoft.com/office/officeart/2005/8/layout/cycle5"/>
    <dgm:cxn modelId="{F07BDAD3-B975-44CC-A812-0453B2FF22C2}" type="presParOf" srcId="{4204E6F4-D5DA-4E99-A3DB-74EB7290C937}" destId="{F921D59B-974A-4717-ABF7-24110999251B}" srcOrd="16" destOrd="0" presId="urn:microsoft.com/office/officeart/2005/8/layout/cycle5"/>
    <dgm:cxn modelId="{DD83F4AC-C397-42C6-A70B-3458C1632297}"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A7711489-9BC2-4DB8-9B39-D156FF473766}" type="presOf" srcId="{90A15130-42A1-49DF-9F55-C1329963FA37}" destId="{2A0AA8E5-37F0-48C6-B23C-7449C5597EAE}"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31A921C1-5717-41D6-87DB-A5B815E45DC1}" type="presOf" srcId="{59277291-3514-44B7-9A4F-E9558CAB78A3}" destId="{D8F89F8C-7907-45AA-8605-585D17A48120}" srcOrd="0" destOrd="0" presId="urn:microsoft.com/office/officeart/2005/8/layout/cycle5"/>
    <dgm:cxn modelId="{D9716DD5-0283-4E95-BC25-FED6F69CADCE}" type="presOf" srcId="{72EAF3F4-6225-40E9-A2B5-F8E633E39FCE}" destId="{4204E6F4-D5DA-4E99-A3DB-74EB7290C937}" srcOrd="0" destOrd="0" presId="urn:microsoft.com/office/officeart/2005/8/layout/cycle5"/>
    <dgm:cxn modelId="{E753D4C6-DB9B-4A7F-9F90-FA673B565073}" type="presOf" srcId="{F458128F-3C42-4B4D-893A-0EB38D8F4B4F}" destId="{60288276-AFC0-4723-A8A7-EE755A8DE54C}" srcOrd="0" destOrd="0" presId="urn:microsoft.com/office/officeart/2005/8/layout/cycle5"/>
    <dgm:cxn modelId="{194D4150-B545-41CC-B43F-14180FE4FB5C}" srcId="{72EAF3F4-6225-40E9-A2B5-F8E633E39FCE}" destId="{90A15130-42A1-49DF-9F55-C1329963FA37}" srcOrd="1" destOrd="0" parTransId="{22FCC5E7-82BC-467D-AED2-7C2A8FE6A3DA}" sibTransId="{12F0A748-0D3F-46FB-87CA-9116F73561F1}"/>
    <dgm:cxn modelId="{075ED097-7752-460B-A25D-AAB7CAA864DB}" type="presOf" srcId="{55B83A3F-4590-4687-AD8F-7B15C1CB23D7}" destId="{89B1664F-2527-41AB-A31B-7501D64A8E2C}" srcOrd="0" destOrd="0" presId="urn:microsoft.com/office/officeart/2005/8/layout/cycle5"/>
    <dgm:cxn modelId="{B5C8FC6B-163D-4027-A633-E074E2A8A400}" type="presOf" srcId="{D2CF6EB4-2EF0-4633-858E-582EBC429BA0}" destId="{F15DD2AA-254F-4C11-B30C-202A87DD99C5}" srcOrd="0" destOrd="0" presId="urn:microsoft.com/office/officeart/2005/8/layout/cycle5"/>
    <dgm:cxn modelId="{89A3AD5E-1DEC-4879-A29E-1B347EED1FE0}" srcId="{72EAF3F4-6225-40E9-A2B5-F8E633E39FCE}" destId="{55B83A3F-4590-4687-AD8F-7B15C1CB23D7}" srcOrd="3" destOrd="0" parTransId="{B2C5EA57-B756-414C-B594-1DE0E1841BAA}" sibTransId="{F458128F-3C42-4B4D-893A-0EB38D8F4B4F}"/>
    <dgm:cxn modelId="{67E272B2-D72B-4367-86C4-2D31737ECE88}" type="presOf" srcId="{6DDDE7F4-3359-4623-9844-13724DB2E64E}" destId="{DB434C10-9FDF-46FC-92E5-BE51376FEEDA}" srcOrd="0" destOrd="0" presId="urn:microsoft.com/office/officeart/2005/8/layout/cycle5"/>
    <dgm:cxn modelId="{DAC244C3-A737-4077-8CD5-A64A6C206A31}" type="presOf" srcId="{12F0A748-0D3F-46FB-87CA-9116F73561F1}" destId="{4FFE4E8A-8295-4C8D-A5C5-85BD884139AB}"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13C6BD0F-2B44-4D23-923D-D2241F7880F9}" type="presOf" srcId="{3788E604-37F9-4814-B8AE-757B2DBB24B2}" destId="{5A1B637C-8A86-429D-9389-9C895C757AF3}" srcOrd="0" destOrd="0" presId="urn:microsoft.com/office/officeart/2005/8/layout/cycle5"/>
    <dgm:cxn modelId="{50B44F36-F709-4F13-AED4-0B0DC23DB535}" type="presOf" srcId="{40C24B2D-73B8-40D5-891C-0453C9F02B83}" destId="{01FB0B17-63A1-4632-8C17-CB0307E9FA4E}" srcOrd="0" destOrd="0" presId="urn:microsoft.com/office/officeart/2005/8/layout/cycle5"/>
    <dgm:cxn modelId="{36716820-96D1-4DDB-B891-2C3020055CBA}" type="presOf" srcId="{22D37D79-8629-4E9E-93BE-E14EB53B4BC2}" destId="{267063D5-F672-4FE9-A4FB-0BD40869B1B3}" srcOrd="0" destOrd="0" presId="urn:microsoft.com/office/officeart/2005/8/layout/cycle5"/>
    <dgm:cxn modelId="{0B1347F2-430F-4FCE-9A6E-AFCE71E7FA95}" srcId="{72EAF3F4-6225-40E9-A2B5-F8E633E39FCE}" destId="{D2CF6EB4-2EF0-4633-858E-582EBC429BA0}" srcOrd="4" destOrd="0" parTransId="{C49D7D42-D25D-4C52-B4C4-D0B445440ADA}" sibTransId="{40C24B2D-73B8-40D5-891C-0453C9F02B83}"/>
    <dgm:cxn modelId="{11BE7B4A-A779-4515-85CB-D5CAFFA42CC5}" type="presOf" srcId="{FF1D65A6-7DB5-4B29-86FE-66A40429EB2B}" destId="{26707DEF-C2A3-4F04-A445-14F8309FEEDD}" srcOrd="0" destOrd="0" presId="urn:microsoft.com/office/officeart/2005/8/layout/cycle5"/>
    <dgm:cxn modelId="{4C516F42-5337-45D6-B12E-DA95ABC337D2}" srcId="{72EAF3F4-6225-40E9-A2B5-F8E633E39FCE}" destId="{8D43FD0C-A41D-41D4-B0B3-3FD182D8FCBC}" srcOrd="5" destOrd="0" parTransId="{385B73A2-2345-48F8-A602-7197E0F41DCC}" sibTransId="{22D37D79-8629-4E9E-93BE-E14EB53B4BC2}"/>
    <dgm:cxn modelId="{1685D887-0478-4037-87E1-5B23D9AC061C}" type="presOf" srcId="{8D43FD0C-A41D-41D4-B0B3-3FD182D8FCBC}" destId="{3AC3AE7D-77CD-450D-A631-79FC5B2483C1}" srcOrd="0" destOrd="0" presId="urn:microsoft.com/office/officeart/2005/8/layout/cycle5"/>
    <dgm:cxn modelId="{98EE6FCE-CC65-4B19-81E1-DDD0542EC94A}" type="presParOf" srcId="{4204E6F4-D5DA-4E99-A3DB-74EB7290C937}" destId="{D8F89F8C-7907-45AA-8605-585D17A48120}" srcOrd="0" destOrd="0" presId="urn:microsoft.com/office/officeart/2005/8/layout/cycle5"/>
    <dgm:cxn modelId="{F2AE978E-59D6-4821-9447-190FBA71AB84}" type="presParOf" srcId="{4204E6F4-D5DA-4E99-A3DB-74EB7290C937}" destId="{7A985862-D1BB-434E-9AE5-D89F3C62D1BB}" srcOrd="1" destOrd="0" presId="urn:microsoft.com/office/officeart/2005/8/layout/cycle5"/>
    <dgm:cxn modelId="{B03EDB5E-8989-45F0-83AE-7E91A34D88F9}" type="presParOf" srcId="{4204E6F4-D5DA-4E99-A3DB-74EB7290C937}" destId="{26707DEF-C2A3-4F04-A445-14F8309FEEDD}" srcOrd="2" destOrd="0" presId="urn:microsoft.com/office/officeart/2005/8/layout/cycle5"/>
    <dgm:cxn modelId="{5B21050C-A2D5-4B0E-A0AA-0CBBE80F7BF4}" type="presParOf" srcId="{4204E6F4-D5DA-4E99-A3DB-74EB7290C937}" destId="{2A0AA8E5-37F0-48C6-B23C-7449C5597EAE}" srcOrd="3" destOrd="0" presId="urn:microsoft.com/office/officeart/2005/8/layout/cycle5"/>
    <dgm:cxn modelId="{0668E71B-0968-486D-B4D1-8D0D5845245E}" type="presParOf" srcId="{4204E6F4-D5DA-4E99-A3DB-74EB7290C937}" destId="{ECD051F6-8892-47FD-A8FE-15113512CB88}" srcOrd="4" destOrd="0" presId="urn:microsoft.com/office/officeart/2005/8/layout/cycle5"/>
    <dgm:cxn modelId="{A2CBAA54-325D-4094-9E4E-CA1E314C84F0}" type="presParOf" srcId="{4204E6F4-D5DA-4E99-A3DB-74EB7290C937}" destId="{4FFE4E8A-8295-4C8D-A5C5-85BD884139AB}" srcOrd="5" destOrd="0" presId="urn:microsoft.com/office/officeart/2005/8/layout/cycle5"/>
    <dgm:cxn modelId="{FCED67AC-81FF-4090-ADCE-6C067F24DF77}" type="presParOf" srcId="{4204E6F4-D5DA-4E99-A3DB-74EB7290C937}" destId="{DB434C10-9FDF-46FC-92E5-BE51376FEEDA}" srcOrd="6" destOrd="0" presId="urn:microsoft.com/office/officeart/2005/8/layout/cycle5"/>
    <dgm:cxn modelId="{9B60DA65-A22A-4ECE-A93B-17E819F03337}" type="presParOf" srcId="{4204E6F4-D5DA-4E99-A3DB-74EB7290C937}" destId="{688ADC7B-0C00-4476-8BA5-5D88E0743A62}" srcOrd="7" destOrd="0" presId="urn:microsoft.com/office/officeart/2005/8/layout/cycle5"/>
    <dgm:cxn modelId="{2CEBFADA-C1B8-427B-B7F3-190E0CB3CF65}" type="presParOf" srcId="{4204E6F4-D5DA-4E99-A3DB-74EB7290C937}" destId="{5A1B637C-8A86-429D-9389-9C895C757AF3}" srcOrd="8" destOrd="0" presId="urn:microsoft.com/office/officeart/2005/8/layout/cycle5"/>
    <dgm:cxn modelId="{9CECD472-FFCA-4AF7-AD0C-C6FCB62B30EC}" type="presParOf" srcId="{4204E6F4-D5DA-4E99-A3DB-74EB7290C937}" destId="{89B1664F-2527-41AB-A31B-7501D64A8E2C}" srcOrd="9" destOrd="0" presId="urn:microsoft.com/office/officeart/2005/8/layout/cycle5"/>
    <dgm:cxn modelId="{5BF4E3F8-CE39-4D99-B717-277A06DC463A}" type="presParOf" srcId="{4204E6F4-D5DA-4E99-A3DB-74EB7290C937}" destId="{D74AAA23-D470-4861-A468-DF849E0C0AC1}" srcOrd="10" destOrd="0" presId="urn:microsoft.com/office/officeart/2005/8/layout/cycle5"/>
    <dgm:cxn modelId="{849B1635-1C98-4C21-BF96-1C8EEEBFFBE9}" type="presParOf" srcId="{4204E6F4-D5DA-4E99-A3DB-74EB7290C937}" destId="{60288276-AFC0-4723-A8A7-EE755A8DE54C}" srcOrd="11" destOrd="0" presId="urn:microsoft.com/office/officeart/2005/8/layout/cycle5"/>
    <dgm:cxn modelId="{A5BE4F77-CB8F-42F3-A89B-4964CC7FE4FE}" type="presParOf" srcId="{4204E6F4-D5DA-4E99-A3DB-74EB7290C937}" destId="{F15DD2AA-254F-4C11-B30C-202A87DD99C5}" srcOrd="12" destOrd="0" presId="urn:microsoft.com/office/officeart/2005/8/layout/cycle5"/>
    <dgm:cxn modelId="{A32F7174-9B18-4A48-A5C7-4E70768D9735}" type="presParOf" srcId="{4204E6F4-D5DA-4E99-A3DB-74EB7290C937}" destId="{C97D84E3-1C3D-4FC5-8EB7-E12B2A92DA9D}" srcOrd="13" destOrd="0" presId="urn:microsoft.com/office/officeart/2005/8/layout/cycle5"/>
    <dgm:cxn modelId="{072930E6-DC4C-4275-B1DE-BA99BFB20E17}" type="presParOf" srcId="{4204E6F4-D5DA-4E99-A3DB-74EB7290C937}" destId="{01FB0B17-63A1-4632-8C17-CB0307E9FA4E}" srcOrd="14" destOrd="0" presId="urn:microsoft.com/office/officeart/2005/8/layout/cycle5"/>
    <dgm:cxn modelId="{E70675E4-9CD9-4E01-B948-5008506FCBD9}" type="presParOf" srcId="{4204E6F4-D5DA-4E99-A3DB-74EB7290C937}" destId="{3AC3AE7D-77CD-450D-A631-79FC5B2483C1}" srcOrd="15" destOrd="0" presId="urn:microsoft.com/office/officeart/2005/8/layout/cycle5"/>
    <dgm:cxn modelId="{A78D46BA-868B-45D5-A9A2-E98F22FC46CF}" type="presParOf" srcId="{4204E6F4-D5DA-4E99-A3DB-74EB7290C937}" destId="{F921D59B-974A-4717-ABF7-24110999251B}" srcOrd="16" destOrd="0" presId="urn:microsoft.com/office/officeart/2005/8/layout/cycle5"/>
    <dgm:cxn modelId="{543C166E-325D-4503-8BD4-5A72997D78EF}"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8F89F8C-7907-45AA-8605-585D17A48120}">
      <dsp:nvSpPr>
        <dsp:cNvPr id="0" name=""/>
        <dsp:cNvSpPr/>
      </dsp:nvSpPr>
      <dsp:spPr>
        <a:xfrm>
          <a:off x="3527463" y="240123"/>
          <a:ext cx="1282385" cy="470805"/>
        </a:xfrm>
        <a:prstGeom prst="roundRect">
          <a:avLst/>
        </a:prstGeom>
        <a:solidFill>
          <a:srgbClr val="6633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ZA" sz="1200" b="1" kern="1200" dirty="0" smtClean="0">
              <a:latin typeface="Arial Narrow" pitchFamily="34" charset="0"/>
            </a:rPr>
            <a:t>Conceptualisation</a:t>
          </a:r>
          <a:endParaRPr lang="en-ZA" sz="1200" b="1" kern="1200" dirty="0">
            <a:latin typeface="Arial Narrow" pitchFamily="34" charset="0"/>
          </a:endParaRPr>
        </a:p>
      </dsp:txBody>
      <dsp:txXfrm>
        <a:off x="3527463" y="240123"/>
        <a:ext cx="1282385" cy="470805"/>
      </dsp:txXfrm>
    </dsp:sp>
    <dsp:sp modelId="{26707DEF-C2A3-4F04-A445-14F8309FEEDD}">
      <dsp:nvSpPr>
        <dsp:cNvPr id="0" name=""/>
        <dsp:cNvSpPr/>
      </dsp:nvSpPr>
      <dsp:spPr>
        <a:xfrm>
          <a:off x="1931788" y="316582"/>
          <a:ext cx="3730960" cy="3730960"/>
        </a:xfrm>
        <a:custGeom>
          <a:avLst/>
          <a:gdLst/>
          <a:ahLst/>
          <a:cxnLst/>
          <a:rect l="0" t="0" r="0" b="0"/>
          <a:pathLst>
            <a:path>
              <a:moveTo>
                <a:pt x="3103924" y="470391"/>
              </a:moveTo>
              <a:arcTo wR="1865480" hR="1865480" stAng="18695760" swAng="1637560"/>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5051605" y="1781807"/>
          <a:ext cx="1217562" cy="310512"/>
        </a:xfrm>
        <a:prstGeom prst="roundRect">
          <a:avLst/>
        </a:prstGeom>
        <a:solidFill>
          <a:srgbClr val="6633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ZA" sz="1200" b="1" kern="1200" dirty="0" smtClean="0">
              <a:latin typeface="Arial Narrow" pitchFamily="34" charset="0"/>
            </a:rPr>
            <a:t>Data</a:t>
          </a:r>
          <a:r>
            <a:rPr lang="en-ZA" sz="1200" kern="1200" dirty="0" smtClean="0"/>
            <a:t> </a:t>
          </a:r>
          <a:r>
            <a:rPr lang="en-ZA" sz="1200" b="1" kern="1200" dirty="0" smtClean="0">
              <a:latin typeface="Arial Narrow" pitchFamily="34" charset="0"/>
            </a:rPr>
            <a:t>Collection</a:t>
          </a:r>
          <a:endParaRPr lang="en-ZA" sz="1200" b="1" kern="1200" dirty="0">
            <a:latin typeface="Arial Narrow" pitchFamily="34" charset="0"/>
          </a:endParaRPr>
        </a:p>
      </dsp:txBody>
      <dsp:txXfrm>
        <a:off x="5051605" y="1781807"/>
        <a:ext cx="1217562" cy="310512"/>
      </dsp:txXfrm>
    </dsp:sp>
    <dsp:sp modelId="{4FFE4E8A-8295-4C8D-A5C5-85BD884139AB}">
      <dsp:nvSpPr>
        <dsp:cNvPr id="0" name=""/>
        <dsp:cNvSpPr/>
      </dsp:nvSpPr>
      <dsp:spPr>
        <a:xfrm>
          <a:off x="2007020" y="-214061"/>
          <a:ext cx="3730960" cy="3730960"/>
        </a:xfrm>
        <a:custGeom>
          <a:avLst/>
          <a:gdLst/>
          <a:ahLst/>
          <a:cxnLst/>
          <a:rect l="0" t="0" r="0" b="0"/>
          <a:pathLst>
            <a:path>
              <a:moveTo>
                <a:pt x="3673581" y="2324593"/>
              </a:moveTo>
              <a:arcTo wR="1865480" hR="1865480" stAng="854847" swAng="103773"/>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5051606" y="2182910"/>
          <a:ext cx="1217562" cy="330685"/>
        </a:xfrm>
        <a:prstGeom prst="roundRect">
          <a:avLst/>
        </a:prstGeom>
        <a:solidFill>
          <a:srgbClr val="6633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ZA" sz="1200" b="1" kern="1200" dirty="0" smtClean="0">
              <a:latin typeface="Arial Narrow" pitchFamily="34" charset="0"/>
            </a:rPr>
            <a:t>Data Analysis</a:t>
          </a:r>
          <a:endParaRPr lang="en-ZA" sz="1200" b="1" kern="1200" dirty="0">
            <a:latin typeface="Arial Narrow" pitchFamily="34" charset="0"/>
          </a:endParaRPr>
        </a:p>
      </dsp:txBody>
      <dsp:txXfrm>
        <a:off x="5051606" y="2182910"/>
        <a:ext cx="1217562" cy="330685"/>
      </dsp:txXfrm>
    </dsp:sp>
    <dsp:sp modelId="{5A1B637C-8A86-429D-9389-9C895C757AF3}">
      <dsp:nvSpPr>
        <dsp:cNvPr id="0" name=""/>
        <dsp:cNvSpPr/>
      </dsp:nvSpPr>
      <dsp:spPr>
        <a:xfrm>
          <a:off x="1988959" y="115654"/>
          <a:ext cx="3730960" cy="3730960"/>
        </a:xfrm>
        <a:custGeom>
          <a:avLst/>
          <a:gdLst/>
          <a:ahLst/>
          <a:cxnLst/>
          <a:rect l="0" t="0" r="0" b="0"/>
          <a:pathLst>
            <a:path>
              <a:moveTo>
                <a:pt x="3544358" y="2678735"/>
              </a:moveTo>
              <a:arcTo wR="1865480" hR="1865480" stAng="1550743" swAng="174880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3447216" y="3529134"/>
          <a:ext cx="1217562" cy="470797"/>
        </a:xfrm>
        <a:prstGeom prst="roundRect">
          <a:avLst/>
        </a:prstGeom>
        <a:solidFill>
          <a:srgbClr val="6633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ZA" sz="1200" b="1" kern="1200" dirty="0" smtClean="0">
              <a:latin typeface="Arial Narrow" pitchFamily="34" charset="0"/>
            </a:rPr>
            <a:t>Findings</a:t>
          </a:r>
          <a:endParaRPr lang="en-ZA" sz="1200" b="1" kern="1200" dirty="0">
            <a:latin typeface="Arial Narrow" pitchFamily="34" charset="0"/>
          </a:endParaRPr>
        </a:p>
      </dsp:txBody>
      <dsp:txXfrm>
        <a:off x="3447216" y="3529134"/>
        <a:ext cx="1217562" cy="470797"/>
      </dsp:txXfrm>
    </dsp:sp>
    <dsp:sp modelId="{60288276-AFC0-4723-A8A7-EE755A8DE54C}">
      <dsp:nvSpPr>
        <dsp:cNvPr id="0" name=""/>
        <dsp:cNvSpPr/>
      </dsp:nvSpPr>
      <dsp:spPr>
        <a:xfrm>
          <a:off x="2568527" y="160654"/>
          <a:ext cx="3730960" cy="3730960"/>
        </a:xfrm>
        <a:custGeom>
          <a:avLst/>
          <a:gdLst/>
          <a:ahLst/>
          <a:cxnLst/>
          <a:rect l="0" t="0" r="0" b="0"/>
          <a:pathLst>
            <a:path>
              <a:moveTo>
                <a:pt x="655828" y="3285606"/>
              </a:moveTo>
              <a:arcTo wR="1865480" hR="1865480" stAng="7825446" swAng="158995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2003256" y="2165332"/>
          <a:ext cx="1217562" cy="330677"/>
        </a:xfrm>
        <a:prstGeom prst="roundRect">
          <a:avLst/>
        </a:prstGeom>
        <a:solidFill>
          <a:srgbClr val="6633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ZA" sz="1200" b="1" kern="1200" dirty="0" smtClean="0">
              <a:latin typeface="Arial Narrow" pitchFamily="34" charset="0"/>
            </a:rPr>
            <a:t>Engagement</a:t>
          </a:r>
          <a:endParaRPr lang="en-ZA" sz="1200" b="1" kern="1200" dirty="0">
            <a:latin typeface="Arial Narrow" pitchFamily="34" charset="0"/>
          </a:endParaRPr>
        </a:p>
      </dsp:txBody>
      <dsp:txXfrm>
        <a:off x="2003256" y="2165332"/>
        <a:ext cx="1217562" cy="330677"/>
      </dsp:txXfrm>
    </dsp:sp>
    <dsp:sp modelId="{01FB0B17-63A1-4632-8C17-CB0307E9FA4E}">
      <dsp:nvSpPr>
        <dsp:cNvPr id="0" name=""/>
        <dsp:cNvSpPr/>
      </dsp:nvSpPr>
      <dsp:spPr>
        <a:xfrm>
          <a:off x="2480212" y="-393091"/>
          <a:ext cx="3730960" cy="3730960"/>
        </a:xfrm>
        <a:custGeom>
          <a:avLst/>
          <a:gdLst/>
          <a:ahLst/>
          <a:cxnLst/>
          <a:rect l="0" t="0" r="0" b="0"/>
          <a:pathLst>
            <a:path>
              <a:moveTo>
                <a:pt x="127162" y="2542436"/>
              </a:moveTo>
              <a:arcTo wR="1865480" hR="1865480" stAng="9523349" swAng="9504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2003254" y="1754154"/>
          <a:ext cx="1217562" cy="330669"/>
        </a:xfrm>
        <a:prstGeom prst="roundRect">
          <a:avLst/>
        </a:prstGeom>
        <a:solidFill>
          <a:srgbClr val="6633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ZA" sz="1200" b="1" kern="1200" dirty="0" smtClean="0">
              <a:latin typeface="Arial Narrow" pitchFamily="34" charset="0"/>
            </a:rPr>
            <a:t>Translation</a:t>
          </a:r>
          <a:endParaRPr lang="en-ZA" sz="1200" b="1" kern="1200" dirty="0">
            <a:latin typeface="Arial Narrow" pitchFamily="34" charset="0"/>
          </a:endParaRPr>
        </a:p>
      </dsp:txBody>
      <dsp:txXfrm>
        <a:off x="2003254" y="1754154"/>
        <a:ext cx="1217562" cy="330669"/>
      </dsp:txXfrm>
    </dsp:sp>
    <dsp:sp modelId="{267063D5-F672-4FE9-A4FB-0BD40869B1B3}">
      <dsp:nvSpPr>
        <dsp:cNvPr id="0" name=""/>
        <dsp:cNvSpPr/>
      </dsp:nvSpPr>
      <dsp:spPr>
        <a:xfrm>
          <a:off x="2610339" y="314875"/>
          <a:ext cx="3730960" cy="3730960"/>
        </a:xfrm>
        <a:custGeom>
          <a:avLst/>
          <a:gdLst/>
          <a:ahLst/>
          <a:cxnLst/>
          <a:rect l="0" t="0" r="0" b="0"/>
          <a:pathLst>
            <a:path>
              <a:moveTo>
                <a:pt x="138354" y="1160460"/>
              </a:moveTo>
              <a:arcTo wR="1865480" hR="1865480" stAng="12132330" swAng="1694428"/>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8F89F8C-7907-45AA-8605-585D17A48120}">
      <dsp:nvSpPr>
        <dsp:cNvPr id="0" name=""/>
        <dsp:cNvSpPr/>
      </dsp:nvSpPr>
      <dsp:spPr>
        <a:xfrm>
          <a:off x="1761132" y="133941"/>
          <a:ext cx="714163" cy="262192"/>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761132" y="133941"/>
        <a:ext cx="714163" cy="262192"/>
      </dsp:txXfrm>
    </dsp:sp>
    <dsp:sp modelId="{26707DEF-C2A3-4F04-A445-14F8309FEEDD}">
      <dsp:nvSpPr>
        <dsp:cNvPr id="0" name=""/>
        <dsp:cNvSpPr/>
      </dsp:nvSpPr>
      <dsp:spPr>
        <a:xfrm>
          <a:off x="872907" y="176517"/>
          <a:ext cx="2077080" cy="2077080"/>
        </a:xfrm>
        <a:custGeom>
          <a:avLst/>
          <a:gdLst/>
          <a:ahLst/>
          <a:cxnLst/>
          <a:rect l="0" t="0" r="0" b="0"/>
          <a:pathLst>
            <a:path>
              <a:moveTo>
                <a:pt x="1728095" y="261958"/>
              </a:moveTo>
              <a:arcTo wR="1038540" hR="1038540"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609651" y="992233"/>
          <a:ext cx="678063" cy="17292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609651" y="992233"/>
        <a:ext cx="678063" cy="172924"/>
      </dsp:txXfrm>
    </dsp:sp>
    <dsp:sp modelId="{4FFE4E8A-8295-4C8D-A5C5-85BD884139AB}">
      <dsp:nvSpPr>
        <dsp:cNvPr id="0" name=""/>
        <dsp:cNvSpPr/>
      </dsp:nvSpPr>
      <dsp:spPr>
        <a:xfrm>
          <a:off x="1030200" y="655608"/>
          <a:ext cx="2077080" cy="2077080"/>
        </a:xfrm>
        <a:custGeom>
          <a:avLst/>
          <a:gdLst/>
          <a:ahLst/>
          <a:cxnLst/>
          <a:rect l="0" t="0" r="0" b="0"/>
          <a:pathLst>
            <a:path>
              <a:moveTo>
                <a:pt x="1933396" y="511473"/>
              </a:moveTo>
              <a:arcTo wR="1038540" hR="1038540" stAng="19770124"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633169" y="1174800"/>
          <a:ext cx="678063" cy="184159"/>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633169" y="1174800"/>
        <a:ext cx="678063" cy="184159"/>
      </dsp:txXfrm>
    </dsp:sp>
    <dsp:sp modelId="{5A1B637C-8A86-429D-9389-9C895C757AF3}">
      <dsp:nvSpPr>
        <dsp:cNvPr id="0" name=""/>
        <dsp:cNvSpPr/>
      </dsp:nvSpPr>
      <dsp:spPr>
        <a:xfrm>
          <a:off x="938698" y="4887"/>
          <a:ext cx="2077080" cy="2077080"/>
        </a:xfrm>
        <a:custGeom>
          <a:avLst/>
          <a:gdLst/>
          <a:ahLst/>
          <a:cxnLst/>
          <a:rect l="0" t="0" r="0" b="0"/>
          <a:pathLst>
            <a:path>
              <a:moveTo>
                <a:pt x="1965018" y="1507800"/>
              </a:moveTo>
              <a:arcTo wR="1038540" hR="1038540"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739978" y="1924245"/>
          <a:ext cx="678063" cy="26218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739978" y="1924245"/>
        <a:ext cx="678063" cy="262188"/>
      </dsp:txXfrm>
    </dsp:sp>
    <dsp:sp modelId="{60288276-AFC0-4723-A8A7-EE755A8DE54C}">
      <dsp:nvSpPr>
        <dsp:cNvPr id="0" name=""/>
        <dsp:cNvSpPr/>
      </dsp:nvSpPr>
      <dsp:spPr>
        <a:xfrm>
          <a:off x="1247610" y="53220"/>
          <a:ext cx="2077080" cy="2077080"/>
        </a:xfrm>
        <a:custGeom>
          <a:avLst/>
          <a:gdLst/>
          <a:ahLst/>
          <a:cxnLst/>
          <a:rect l="0" t="0" r="0" b="0"/>
          <a:pathLst>
            <a:path>
              <a:moveTo>
                <a:pt x="366827" y="1830605"/>
              </a:moveTo>
              <a:arcTo wR="1038540" hR="1038540" stAng="7817982" swAng="1606751"/>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936101" y="1165012"/>
          <a:ext cx="678063" cy="18415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936101" y="1165012"/>
        <a:ext cx="678063" cy="184154"/>
      </dsp:txXfrm>
    </dsp:sp>
    <dsp:sp modelId="{01FB0B17-63A1-4632-8C17-CB0307E9FA4E}">
      <dsp:nvSpPr>
        <dsp:cNvPr id="0" name=""/>
        <dsp:cNvSpPr/>
      </dsp:nvSpPr>
      <dsp:spPr>
        <a:xfrm>
          <a:off x="1123526" y="-422871"/>
          <a:ext cx="2077080" cy="2077080"/>
        </a:xfrm>
        <a:custGeom>
          <a:avLst/>
          <a:gdLst/>
          <a:ahLst/>
          <a:cxnLst/>
          <a:rect l="0" t="0" r="0" b="0"/>
          <a:pathLst>
            <a:path>
              <a:moveTo>
                <a:pt x="151733" y="1579040"/>
              </a:moveTo>
              <a:arcTo wR="1038540" hR="1038540" stAng="8918287"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936101" y="936104"/>
          <a:ext cx="678063" cy="18415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936101" y="936104"/>
        <a:ext cx="678063" cy="184150"/>
      </dsp:txXfrm>
    </dsp:sp>
    <dsp:sp modelId="{267063D5-F672-4FE9-A4FB-0BD40869B1B3}">
      <dsp:nvSpPr>
        <dsp:cNvPr id="0" name=""/>
        <dsp:cNvSpPr/>
      </dsp:nvSpPr>
      <dsp:spPr>
        <a:xfrm>
          <a:off x="1273020" y="161994"/>
          <a:ext cx="2077080" cy="2077080"/>
        </a:xfrm>
        <a:custGeom>
          <a:avLst/>
          <a:gdLst/>
          <a:ahLst/>
          <a:cxnLst/>
          <a:rect l="0" t="0" r="0" b="0"/>
          <a:pathLst>
            <a:path>
              <a:moveTo>
                <a:pt x="83950" y="629486"/>
              </a:moveTo>
              <a:arcTo wR="1038540" hR="1038540"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8F89F8C-7907-45AA-8605-585D17A48120}">
      <dsp:nvSpPr>
        <dsp:cNvPr id="0" name=""/>
        <dsp:cNvSpPr/>
      </dsp:nvSpPr>
      <dsp:spPr>
        <a:xfrm>
          <a:off x="1761132" y="133941"/>
          <a:ext cx="714163" cy="262192"/>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761132" y="133941"/>
        <a:ext cx="714163" cy="262192"/>
      </dsp:txXfrm>
    </dsp:sp>
    <dsp:sp modelId="{26707DEF-C2A3-4F04-A445-14F8309FEEDD}">
      <dsp:nvSpPr>
        <dsp:cNvPr id="0" name=""/>
        <dsp:cNvSpPr/>
      </dsp:nvSpPr>
      <dsp:spPr>
        <a:xfrm>
          <a:off x="872907" y="176517"/>
          <a:ext cx="2077080" cy="2077080"/>
        </a:xfrm>
        <a:custGeom>
          <a:avLst/>
          <a:gdLst/>
          <a:ahLst/>
          <a:cxnLst/>
          <a:rect l="0" t="0" r="0" b="0"/>
          <a:pathLst>
            <a:path>
              <a:moveTo>
                <a:pt x="1728095" y="261958"/>
              </a:moveTo>
              <a:arcTo wR="1038540" hR="1038540"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609651" y="992233"/>
          <a:ext cx="678063" cy="17292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609651" y="992233"/>
        <a:ext cx="678063" cy="172924"/>
      </dsp:txXfrm>
    </dsp:sp>
    <dsp:sp modelId="{4FFE4E8A-8295-4C8D-A5C5-85BD884139AB}">
      <dsp:nvSpPr>
        <dsp:cNvPr id="0" name=""/>
        <dsp:cNvSpPr/>
      </dsp:nvSpPr>
      <dsp:spPr>
        <a:xfrm>
          <a:off x="1030200" y="655608"/>
          <a:ext cx="2077080" cy="2077080"/>
        </a:xfrm>
        <a:custGeom>
          <a:avLst/>
          <a:gdLst/>
          <a:ahLst/>
          <a:cxnLst/>
          <a:rect l="0" t="0" r="0" b="0"/>
          <a:pathLst>
            <a:path>
              <a:moveTo>
                <a:pt x="1933396" y="511473"/>
              </a:moveTo>
              <a:arcTo wR="1038540" hR="1038540" stAng="19770124"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633169" y="1174800"/>
          <a:ext cx="678063" cy="184159"/>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633169" y="1174800"/>
        <a:ext cx="678063" cy="184159"/>
      </dsp:txXfrm>
    </dsp:sp>
    <dsp:sp modelId="{5A1B637C-8A86-429D-9389-9C895C757AF3}">
      <dsp:nvSpPr>
        <dsp:cNvPr id="0" name=""/>
        <dsp:cNvSpPr/>
      </dsp:nvSpPr>
      <dsp:spPr>
        <a:xfrm>
          <a:off x="938698" y="4887"/>
          <a:ext cx="2077080" cy="2077080"/>
        </a:xfrm>
        <a:custGeom>
          <a:avLst/>
          <a:gdLst/>
          <a:ahLst/>
          <a:cxnLst/>
          <a:rect l="0" t="0" r="0" b="0"/>
          <a:pathLst>
            <a:path>
              <a:moveTo>
                <a:pt x="1965018" y="1507800"/>
              </a:moveTo>
              <a:arcTo wR="1038540" hR="1038540"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739978" y="1924245"/>
          <a:ext cx="678063" cy="26218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739978" y="1924245"/>
        <a:ext cx="678063" cy="262188"/>
      </dsp:txXfrm>
    </dsp:sp>
    <dsp:sp modelId="{60288276-AFC0-4723-A8A7-EE755A8DE54C}">
      <dsp:nvSpPr>
        <dsp:cNvPr id="0" name=""/>
        <dsp:cNvSpPr/>
      </dsp:nvSpPr>
      <dsp:spPr>
        <a:xfrm>
          <a:off x="1247610" y="53220"/>
          <a:ext cx="2077080" cy="2077080"/>
        </a:xfrm>
        <a:custGeom>
          <a:avLst/>
          <a:gdLst/>
          <a:ahLst/>
          <a:cxnLst/>
          <a:rect l="0" t="0" r="0" b="0"/>
          <a:pathLst>
            <a:path>
              <a:moveTo>
                <a:pt x="366827" y="1830605"/>
              </a:moveTo>
              <a:arcTo wR="1038540" hR="1038540" stAng="7817982" swAng="1606751"/>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936101" y="1165012"/>
          <a:ext cx="678063" cy="18415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936101" y="1165012"/>
        <a:ext cx="678063" cy="184154"/>
      </dsp:txXfrm>
    </dsp:sp>
    <dsp:sp modelId="{01FB0B17-63A1-4632-8C17-CB0307E9FA4E}">
      <dsp:nvSpPr>
        <dsp:cNvPr id="0" name=""/>
        <dsp:cNvSpPr/>
      </dsp:nvSpPr>
      <dsp:spPr>
        <a:xfrm>
          <a:off x="1123526" y="-422871"/>
          <a:ext cx="2077080" cy="2077080"/>
        </a:xfrm>
        <a:custGeom>
          <a:avLst/>
          <a:gdLst/>
          <a:ahLst/>
          <a:cxnLst/>
          <a:rect l="0" t="0" r="0" b="0"/>
          <a:pathLst>
            <a:path>
              <a:moveTo>
                <a:pt x="151733" y="1579040"/>
              </a:moveTo>
              <a:arcTo wR="1038540" hR="1038540" stAng="8918287"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936101" y="936104"/>
          <a:ext cx="678063" cy="18415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936101" y="936104"/>
        <a:ext cx="678063" cy="184150"/>
      </dsp:txXfrm>
    </dsp:sp>
    <dsp:sp modelId="{267063D5-F672-4FE9-A4FB-0BD40869B1B3}">
      <dsp:nvSpPr>
        <dsp:cNvPr id="0" name=""/>
        <dsp:cNvSpPr/>
      </dsp:nvSpPr>
      <dsp:spPr>
        <a:xfrm>
          <a:off x="1273020" y="161994"/>
          <a:ext cx="2077080" cy="2077080"/>
        </a:xfrm>
        <a:custGeom>
          <a:avLst/>
          <a:gdLst/>
          <a:ahLst/>
          <a:cxnLst/>
          <a:rect l="0" t="0" r="0" b="0"/>
          <a:pathLst>
            <a:path>
              <a:moveTo>
                <a:pt x="83950" y="629486"/>
              </a:moveTo>
              <a:arcTo wR="1038540" hR="1038540"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8F89F8C-7907-45AA-8605-585D17A48120}">
      <dsp:nvSpPr>
        <dsp:cNvPr id="0" name=""/>
        <dsp:cNvSpPr/>
      </dsp:nvSpPr>
      <dsp:spPr>
        <a:xfrm>
          <a:off x="1761132" y="133941"/>
          <a:ext cx="714163" cy="262192"/>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761132" y="133941"/>
        <a:ext cx="714163" cy="262192"/>
      </dsp:txXfrm>
    </dsp:sp>
    <dsp:sp modelId="{26707DEF-C2A3-4F04-A445-14F8309FEEDD}">
      <dsp:nvSpPr>
        <dsp:cNvPr id="0" name=""/>
        <dsp:cNvSpPr/>
      </dsp:nvSpPr>
      <dsp:spPr>
        <a:xfrm>
          <a:off x="872907" y="176517"/>
          <a:ext cx="2077080" cy="2077080"/>
        </a:xfrm>
        <a:custGeom>
          <a:avLst/>
          <a:gdLst/>
          <a:ahLst/>
          <a:cxnLst/>
          <a:rect l="0" t="0" r="0" b="0"/>
          <a:pathLst>
            <a:path>
              <a:moveTo>
                <a:pt x="1728095" y="261958"/>
              </a:moveTo>
              <a:arcTo wR="1038540" hR="1038540"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609651" y="992233"/>
          <a:ext cx="678063" cy="17292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609651" y="992233"/>
        <a:ext cx="678063" cy="172924"/>
      </dsp:txXfrm>
    </dsp:sp>
    <dsp:sp modelId="{4FFE4E8A-8295-4C8D-A5C5-85BD884139AB}">
      <dsp:nvSpPr>
        <dsp:cNvPr id="0" name=""/>
        <dsp:cNvSpPr/>
      </dsp:nvSpPr>
      <dsp:spPr>
        <a:xfrm>
          <a:off x="1030200" y="655608"/>
          <a:ext cx="2077080" cy="2077080"/>
        </a:xfrm>
        <a:custGeom>
          <a:avLst/>
          <a:gdLst/>
          <a:ahLst/>
          <a:cxnLst/>
          <a:rect l="0" t="0" r="0" b="0"/>
          <a:pathLst>
            <a:path>
              <a:moveTo>
                <a:pt x="1933396" y="511473"/>
              </a:moveTo>
              <a:arcTo wR="1038540" hR="1038540" stAng="19770124"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633169" y="1174800"/>
          <a:ext cx="678063" cy="184159"/>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633169" y="1174800"/>
        <a:ext cx="678063" cy="184159"/>
      </dsp:txXfrm>
    </dsp:sp>
    <dsp:sp modelId="{5A1B637C-8A86-429D-9389-9C895C757AF3}">
      <dsp:nvSpPr>
        <dsp:cNvPr id="0" name=""/>
        <dsp:cNvSpPr/>
      </dsp:nvSpPr>
      <dsp:spPr>
        <a:xfrm>
          <a:off x="938698" y="4887"/>
          <a:ext cx="2077080" cy="2077080"/>
        </a:xfrm>
        <a:custGeom>
          <a:avLst/>
          <a:gdLst/>
          <a:ahLst/>
          <a:cxnLst/>
          <a:rect l="0" t="0" r="0" b="0"/>
          <a:pathLst>
            <a:path>
              <a:moveTo>
                <a:pt x="1965018" y="1507800"/>
              </a:moveTo>
              <a:arcTo wR="1038540" hR="1038540"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739978" y="1924245"/>
          <a:ext cx="678063" cy="26218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739978" y="1924245"/>
        <a:ext cx="678063" cy="262188"/>
      </dsp:txXfrm>
    </dsp:sp>
    <dsp:sp modelId="{60288276-AFC0-4723-A8A7-EE755A8DE54C}">
      <dsp:nvSpPr>
        <dsp:cNvPr id="0" name=""/>
        <dsp:cNvSpPr/>
      </dsp:nvSpPr>
      <dsp:spPr>
        <a:xfrm>
          <a:off x="1247610" y="53220"/>
          <a:ext cx="2077080" cy="2077080"/>
        </a:xfrm>
        <a:custGeom>
          <a:avLst/>
          <a:gdLst/>
          <a:ahLst/>
          <a:cxnLst/>
          <a:rect l="0" t="0" r="0" b="0"/>
          <a:pathLst>
            <a:path>
              <a:moveTo>
                <a:pt x="366827" y="1830605"/>
              </a:moveTo>
              <a:arcTo wR="1038540" hR="1038540" stAng="7817982" swAng="1606751"/>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936101" y="1165012"/>
          <a:ext cx="678063" cy="18415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936101" y="1165012"/>
        <a:ext cx="678063" cy="184154"/>
      </dsp:txXfrm>
    </dsp:sp>
    <dsp:sp modelId="{01FB0B17-63A1-4632-8C17-CB0307E9FA4E}">
      <dsp:nvSpPr>
        <dsp:cNvPr id="0" name=""/>
        <dsp:cNvSpPr/>
      </dsp:nvSpPr>
      <dsp:spPr>
        <a:xfrm>
          <a:off x="1123526" y="-422871"/>
          <a:ext cx="2077080" cy="2077080"/>
        </a:xfrm>
        <a:custGeom>
          <a:avLst/>
          <a:gdLst/>
          <a:ahLst/>
          <a:cxnLst/>
          <a:rect l="0" t="0" r="0" b="0"/>
          <a:pathLst>
            <a:path>
              <a:moveTo>
                <a:pt x="151733" y="1579040"/>
              </a:moveTo>
              <a:arcTo wR="1038540" hR="1038540" stAng="8918287"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936101" y="936104"/>
          <a:ext cx="678063" cy="18415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936101" y="936104"/>
        <a:ext cx="678063" cy="184150"/>
      </dsp:txXfrm>
    </dsp:sp>
    <dsp:sp modelId="{267063D5-F672-4FE9-A4FB-0BD40869B1B3}">
      <dsp:nvSpPr>
        <dsp:cNvPr id="0" name=""/>
        <dsp:cNvSpPr/>
      </dsp:nvSpPr>
      <dsp:spPr>
        <a:xfrm>
          <a:off x="1273020" y="161994"/>
          <a:ext cx="2077080" cy="2077080"/>
        </a:xfrm>
        <a:custGeom>
          <a:avLst/>
          <a:gdLst/>
          <a:ahLst/>
          <a:cxnLst/>
          <a:rect l="0" t="0" r="0" b="0"/>
          <a:pathLst>
            <a:path>
              <a:moveTo>
                <a:pt x="83950" y="629486"/>
              </a:moveTo>
              <a:arcTo wR="1038540" hR="1038540"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8F89F8C-7907-45AA-8605-585D17A48120}">
      <dsp:nvSpPr>
        <dsp:cNvPr id="0" name=""/>
        <dsp:cNvSpPr/>
      </dsp:nvSpPr>
      <dsp:spPr>
        <a:xfrm>
          <a:off x="1761132" y="133941"/>
          <a:ext cx="714163" cy="262192"/>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761132" y="133941"/>
        <a:ext cx="714163" cy="262192"/>
      </dsp:txXfrm>
    </dsp:sp>
    <dsp:sp modelId="{26707DEF-C2A3-4F04-A445-14F8309FEEDD}">
      <dsp:nvSpPr>
        <dsp:cNvPr id="0" name=""/>
        <dsp:cNvSpPr/>
      </dsp:nvSpPr>
      <dsp:spPr>
        <a:xfrm>
          <a:off x="872907" y="176517"/>
          <a:ext cx="2077080" cy="2077080"/>
        </a:xfrm>
        <a:custGeom>
          <a:avLst/>
          <a:gdLst/>
          <a:ahLst/>
          <a:cxnLst/>
          <a:rect l="0" t="0" r="0" b="0"/>
          <a:pathLst>
            <a:path>
              <a:moveTo>
                <a:pt x="1728095" y="261958"/>
              </a:moveTo>
              <a:arcTo wR="1038540" hR="1038540"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609651" y="992233"/>
          <a:ext cx="678063" cy="17292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609651" y="992233"/>
        <a:ext cx="678063" cy="172924"/>
      </dsp:txXfrm>
    </dsp:sp>
    <dsp:sp modelId="{4FFE4E8A-8295-4C8D-A5C5-85BD884139AB}">
      <dsp:nvSpPr>
        <dsp:cNvPr id="0" name=""/>
        <dsp:cNvSpPr/>
      </dsp:nvSpPr>
      <dsp:spPr>
        <a:xfrm>
          <a:off x="1030200" y="655608"/>
          <a:ext cx="2077080" cy="2077080"/>
        </a:xfrm>
        <a:custGeom>
          <a:avLst/>
          <a:gdLst/>
          <a:ahLst/>
          <a:cxnLst/>
          <a:rect l="0" t="0" r="0" b="0"/>
          <a:pathLst>
            <a:path>
              <a:moveTo>
                <a:pt x="1933396" y="511473"/>
              </a:moveTo>
              <a:arcTo wR="1038540" hR="1038540" stAng="19770124"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633169" y="1174800"/>
          <a:ext cx="678063" cy="184159"/>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633169" y="1174800"/>
        <a:ext cx="678063" cy="184159"/>
      </dsp:txXfrm>
    </dsp:sp>
    <dsp:sp modelId="{5A1B637C-8A86-429D-9389-9C895C757AF3}">
      <dsp:nvSpPr>
        <dsp:cNvPr id="0" name=""/>
        <dsp:cNvSpPr/>
      </dsp:nvSpPr>
      <dsp:spPr>
        <a:xfrm>
          <a:off x="938698" y="4887"/>
          <a:ext cx="2077080" cy="2077080"/>
        </a:xfrm>
        <a:custGeom>
          <a:avLst/>
          <a:gdLst/>
          <a:ahLst/>
          <a:cxnLst/>
          <a:rect l="0" t="0" r="0" b="0"/>
          <a:pathLst>
            <a:path>
              <a:moveTo>
                <a:pt x="1965018" y="1507800"/>
              </a:moveTo>
              <a:arcTo wR="1038540" hR="1038540"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739978" y="1924245"/>
          <a:ext cx="678063" cy="26218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739978" y="1924245"/>
        <a:ext cx="678063" cy="262188"/>
      </dsp:txXfrm>
    </dsp:sp>
    <dsp:sp modelId="{60288276-AFC0-4723-A8A7-EE755A8DE54C}">
      <dsp:nvSpPr>
        <dsp:cNvPr id="0" name=""/>
        <dsp:cNvSpPr/>
      </dsp:nvSpPr>
      <dsp:spPr>
        <a:xfrm>
          <a:off x="1247610" y="53220"/>
          <a:ext cx="2077080" cy="2077080"/>
        </a:xfrm>
        <a:custGeom>
          <a:avLst/>
          <a:gdLst/>
          <a:ahLst/>
          <a:cxnLst/>
          <a:rect l="0" t="0" r="0" b="0"/>
          <a:pathLst>
            <a:path>
              <a:moveTo>
                <a:pt x="366827" y="1830605"/>
              </a:moveTo>
              <a:arcTo wR="1038540" hR="1038540" stAng="7817982" swAng="1606751"/>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936101" y="1165012"/>
          <a:ext cx="678063" cy="18415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936101" y="1165012"/>
        <a:ext cx="678063" cy="184154"/>
      </dsp:txXfrm>
    </dsp:sp>
    <dsp:sp modelId="{01FB0B17-63A1-4632-8C17-CB0307E9FA4E}">
      <dsp:nvSpPr>
        <dsp:cNvPr id="0" name=""/>
        <dsp:cNvSpPr/>
      </dsp:nvSpPr>
      <dsp:spPr>
        <a:xfrm>
          <a:off x="1123526" y="-422871"/>
          <a:ext cx="2077080" cy="2077080"/>
        </a:xfrm>
        <a:custGeom>
          <a:avLst/>
          <a:gdLst/>
          <a:ahLst/>
          <a:cxnLst/>
          <a:rect l="0" t="0" r="0" b="0"/>
          <a:pathLst>
            <a:path>
              <a:moveTo>
                <a:pt x="151733" y="1579040"/>
              </a:moveTo>
              <a:arcTo wR="1038540" hR="1038540" stAng="8918287"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936101" y="936104"/>
          <a:ext cx="678063" cy="18415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936101" y="936104"/>
        <a:ext cx="678063" cy="184150"/>
      </dsp:txXfrm>
    </dsp:sp>
    <dsp:sp modelId="{267063D5-F672-4FE9-A4FB-0BD40869B1B3}">
      <dsp:nvSpPr>
        <dsp:cNvPr id="0" name=""/>
        <dsp:cNvSpPr/>
      </dsp:nvSpPr>
      <dsp:spPr>
        <a:xfrm>
          <a:off x="1273020" y="161994"/>
          <a:ext cx="2077080" cy="2077080"/>
        </a:xfrm>
        <a:custGeom>
          <a:avLst/>
          <a:gdLst/>
          <a:ahLst/>
          <a:cxnLst/>
          <a:rect l="0" t="0" r="0" b="0"/>
          <a:pathLst>
            <a:path>
              <a:moveTo>
                <a:pt x="83950" y="629486"/>
              </a:moveTo>
              <a:arcTo wR="1038540" hR="1038540"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8F89F8C-7907-45AA-8605-585D17A48120}">
      <dsp:nvSpPr>
        <dsp:cNvPr id="0" name=""/>
        <dsp:cNvSpPr/>
      </dsp:nvSpPr>
      <dsp:spPr>
        <a:xfrm>
          <a:off x="1761132" y="133941"/>
          <a:ext cx="714163" cy="262192"/>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761132" y="133941"/>
        <a:ext cx="714163" cy="262192"/>
      </dsp:txXfrm>
    </dsp:sp>
    <dsp:sp modelId="{26707DEF-C2A3-4F04-A445-14F8309FEEDD}">
      <dsp:nvSpPr>
        <dsp:cNvPr id="0" name=""/>
        <dsp:cNvSpPr/>
      </dsp:nvSpPr>
      <dsp:spPr>
        <a:xfrm>
          <a:off x="872907" y="176517"/>
          <a:ext cx="2077080" cy="2077080"/>
        </a:xfrm>
        <a:custGeom>
          <a:avLst/>
          <a:gdLst/>
          <a:ahLst/>
          <a:cxnLst/>
          <a:rect l="0" t="0" r="0" b="0"/>
          <a:pathLst>
            <a:path>
              <a:moveTo>
                <a:pt x="1728095" y="261958"/>
              </a:moveTo>
              <a:arcTo wR="1038540" hR="1038540"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609651" y="992233"/>
          <a:ext cx="678063" cy="17292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609651" y="992233"/>
        <a:ext cx="678063" cy="172924"/>
      </dsp:txXfrm>
    </dsp:sp>
    <dsp:sp modelId="{4FFE4E8A-8295-4C8D-A5C5-85BD884139AB}">
      <dsp:nvSpPr>
        <dsp:cNvPr id="0" name=""/>
        <dsp:cNvSpPr/>
      </dsp:nvSpPr>
      <dsp:spPr>
        <a:xfrm>
          <a:off x="1030200" y="655608"/>
          <a:ext cx="2077080" cy="2077080"/>
        </a:xfrm>
        <a:custGeom>
          <a:avLst/>
          <a:gdLst/>
          <a:ahLst/>
          <a:cxnLst/>
          <a:rect l="0" t="0" r="0" b="0"/>
          <a:pathLst>
            <a:path>
              <a:moveTo>
                <a:pt x="1933396" y="511473"/>
              </a:moveTo>
              <a:arcTo wR="1038540" hR="1038540" stAng="19770124"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633169" y="1174800"/>
          <a:ext cx="678063" cy="184159"/>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633169" y="1174800"/>
        <a:ext cx="678063" cy="184159"/>
      </dsp:txXfrm>
    </dsp:sp>
    <dsp:sp modelId="{5A1B637C-8A86-429D-9389-9C895C757AF3}">
      <dsp:nvSpPr>
        <dsp:cNvPr id="0" name=""/>
        <dsp:cNvSpPr/>
      </dsp:nvSpPr>
      <dsp:spPr>
        <a:xfrm>
          <a:off x="938698" y="4887"/>
          <a:ext cx="2077080" cy="2077080"/>
        </a:xfrm>
        <a:custGeom>
          <a:avLst/>
          <a:gdLst/>
          <a:ahLst/>
          <a:cxnLst/>
          <a:rect l="0" t="0" r="0" b="0"/>
          <a:pathLst>
            <a:path>
              <a:moveTo>
                <a:pt x="1965018" y="1507800"/>
              </a:moveTo>
              <a:arcTo wR="1038540" hR="1038540"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739978" y="1924245"/>
          <a:ext cx="678063" cy="26218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739978" y="1924245"/>
        <a:ext cx="678063" cy="262188"/>
      </dsp:txXfrm>
    </dsp:sp>
    <dsp:sp modelId="{60288276-AFC0-4723-A8A7-EE755A8DE54C}">
      <dsp:nvSpPr>
        <dsp:cNvPr id="0" name=""/>
        <dsp:cNvSpPr/>
      </dsp:nvSpPr>
      <dsp:spPr>
        <a:xfrm>
          <a:off x="1247610" y="53220"/>
          <a:ext cx="2077080" cy="2077080"/>
        </a:xfrm>
        <a:custGeom>
          <a:avLst/>
          <a:gdLst/>
          <a:ahLst/>
          <a:cxnLst/>
          <a:rect l="0" t="0" r="0" b="0"/>
          <a:pathLst>
            <a:path>
              <a:moveTo>
                <a:pt x="366827" y="1830605"/>
              </a:moveTo>
              <a:arcTo wR="1038540" hR="1038540" stAng="7817982" swAng="1606751"/>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936101" y="1165012"/>
          <a:ext cx="678063" cy="18415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936101" y="1165012"/>
        <a:ext cx="678063" cy="184154"/>
      </dsp:txXfrm>
    </dsp:sp>
    <dsp:sp modelId="{01FB0B17-63A1-4632-8C17-CB0307E9FA4E}">
      <dsp:nvSpPr>
        <dsp:cNvPr id="0" name=""/>
        <dsp:cNvSpPr/>
      </dsp:nvSpPr>
      <dsp:spPr>
        <a:xfrm>
          <a:off x="1123526" y="-422871"/>
          <a:ext cx="2077080" cy="2077080"/>
        </a:xfrm>
        <a:custGeom>
          <a:avLst/>
          <a:gdLst/>
          <a:ahLst/>
          <a:cxnLst/>
          <a:rect l="0" t="0" r="0" b="0"/>
          <a:pathLst>
            <a:path>
              <a:moveTo>
                <a:pt x="151733" y="1579040"/>
              </a:moveTo>
              <a:arcTo wR="1038540" hR="1038540" stAng="8918287"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936101" y="936104"/>
          <a:ext cx="678063" cy="18415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936101" y="936104"/>
        <a:ext cx="678063" cy="184150"/>
      </dsp:txXfrm>
    </dsp:sp>
    <dsp:sp modelId="{267063D5-F672-4FE9-A4FB-0BD40869B1B3}">
      <dsp:nvSpPr>
        <dsp:cNvPr id="0" name=""/>
        <dsp:cNvSpPr/>
      </dsp:nvSpPr>
      <dsp:spPr>
        <a:xfrm>
          <a:off x="1273020" y="161994"/>
          <a:ext cx="2077080" cy="2077080"/>
        </a:xfrm>
        <a:custGeom>
          <a:avLst/>
          <a:gdLst/>
          <a:ahLst/>
          <a:cxnLst/>
          <a:rect l="0" t="0" r="0" b="0"/>
          <a:pathLst>
            <a:path>
              <a:moveTo>
                <a:pt x="83950" y="629486"/>
              </a:moveTo>
              <a:arcTo wR="1038540" hR="1038540"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8F89F8C-7907-45AA-8605-585D17A48120}">
      <dsp:nvSpPr>
        <dsp:cNvPr id="0" name=""/>
        <dsp:cNvSpPr/>
      </dsp:nvSpPr>
      <dsp:spPr>
        <a:xfrm>
          <a:off x="1761132" y="133941"/>
          <a:ext cx="714163" cy="262192"/>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761132" y="133941"/>
        <a:ext cx="714163" cy="262192"/>
      </dsp:txXfrm>
    </dsp:sp>
    <dsp:sp modelId="{26707DEF-C2A3-4F04-A445-14F8309FEEDD}">
      <dsp:nvSpPr>
        <dsp:cNvPr id="0" name=""/>
        <dsp:cNvSpPr/>
      </dsp:nvSpPr>
      <dsp:spPr>
        <a:xfrm>
          <a:off x="872907" y="176517"/>
          <a:ext cx="2077080" cy="2077080"/>
        </a:xfrm>
        <a:custGeom>
          <a:avLst/>
          <a:gdLst/>
          <a:ahLst/>
          <a:cxnLst/>
          <a:rect l="0" t="0" r="0" b="0"/>
          <a:pathLst>
            <a:path>
              <a:moveTo>
                <a:pt x="1728095" y="261958"/>
              </a:moveTo>
              <a:arcTo wR="1038540" hR="1038540"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609651" y="992233"/>
          <a:ext cx="678063" cy="17292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609651" y="992233"/>
        <a:ext cx="678063" cy="172924"/>
      </dsp:txXfrm>
    </dsp:sp>
    <dsp:sp modelId="{4FFE4E8A-8295-4C8D-A5C5-85BD884139AB}">
      <dsp:nvSpPr>
        <dsp:cNvPr id="0" name=""/>
        <dsp:cNvSpPr/>
      </dsp:nvSpPr>
      <dsp:spPr>
        <a:xfrm>
          <a:off x="1030200" y="655608"/>
          <a:ext cx="2077080" cy="2077080"/>
        </a:xfrm>
        <a:custGeom>
          <a:avLst/>
          <a:gdLst/>
          <a:ahLst/>
          <a:cxnLst/>
          <a:rect l="0" t="0" r="0" b="0"/>
          <a:pathLst>
            <a:path>
              <a:moveTo>
                <a:pt x="1933396" y="511473"/>
              </a:moveTo>
              <a:arcTo wR="1038540" hR="1038540" stAng="19770124"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633169" y="1174800"/>
          <a:ext cx="678063" cy="184159"/>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633169" y="1174800"/>
        <a:ext cx="678063" cy="184159"/>
      </dsp:txXfrm>
    </dsp:sp>
    <dsp:sp modelId="{5A1B637C-8A86-429D-9389-9C895C757AF3}">
      <dsp:nvSpPr>
        <dsp:cNvPr id="0" name=""/>
        <dsp:cNvSpPr/>
      </dsp:nvSpPr>
      <dsp:spPr>
        <a:xfrm>
          <a:off x="938698" y="4887"/>
          <a:ext cx="2077080" cy="2077080"/>
        </a:xfrm>
        <a:custGeom>
          <a:avLst/>
          <a:gdLst/>
          <a:ahLst/>
          <a:cxnLst/>
          <a:rect l="0" t="0" r="0" b="0"/>
          <a:pathLst>
            <a:path>
              <a:moveTo>
                <a:pt x="1965018" y="1507800"/>
              </a:moveTo>
              <a:arcTo wR="1038540" hR="1038540"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739978" y="1924245"/>
          <a:ext cx="678063" cy="26218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739978" y="1924245"/>
        <a:ext cx="678063" cy="262188"/>
      </dsp:txXfrm>
    </dsp:sp>
    <dsp:sp modelId="{60288276-AFC0-4723-A8A7-EE755A8DE54C}">
      <dsp:nvSpPr>
        <dsp:cNvPr id="0" name=""/>
        <dsp:cNvSpPr/>
      </dsp:nvSpPr>
      <dsp:spPr>
        <a:xfrm>
          <a:off x="1247610" y="53220"/>
          <a:ext cx="2077080" cy="2077080"/>
        </a:xfrm>
        <a:custGeom>
          <a:avLst/>
          <a:gdLst/>
          <a:ahLst/>
          <a:cxnLst/>
          <a:rect l="0" t="0" r="0" b="0"/>
          <a:pathLst>
            <a:path>
              <a:moveTo>
                <a:pt x="366827" y="1830605"/>
              </a:moveTo>
              <a:arcTo wR="1038540" hR="1038540" stAng="7817982" swAng="1606751"/>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936101" y="1165012"/>
          <a:ext cx="678063" cy="18415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936101" y="1165012"/>
        <a:ext cx="678063" cy="184154"/>
      </dsp:txXfrm>
    </dsp:sp>
    <dsp:sp modelId="{01FB0B17-63A1-4632-8C17-CB0307E9FA4E}">
      <dsp:nvSpPr>
        <dsp:cNvPr id="0" name=""/>
        <dsp:cNvSpPr/>
      </dsp:nvSpPr>
      <dsp:spPr>
        <a:xfrm>
          <a:off x="1123526" y="-422871"/>
          <a:ext cx="2077080" cy="2077080"/>
        </a:xfrm>
        <a:custGeom>
          <a:avLst/>
          <a:gdLst/>
          <a:ahLst/>
          <a:cxnLst/>
          <a:rect l="0" t="0" r="0" b="0"/>
          <a:pathLst>
            <a:path>
              <a:moveTo>
                <a:pt x="151733" y="1579040"/>
              </a:moveTo>
              <a:arcTo wR="1038540" hR="1038540" stAng="8918287"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936101" y="936104"/>
          <a:ext cx="678063" cy="18415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936101" y="936104"/>
        <a:ext cx="678063" cy="184150"/>
      </dsp:txXfrm>
    </dsp:sp>
    <dsp:sp modelId="{267063D5-F672-4FE9-A4FB-0BD40869B1B3}">
      <dsp:nvSpPr>
        <dsp:cNvPr id="0" name=""/>
        <dsp:cNvSpPr/>
      </dsp:nvSpPr>
      <dsp:spPr>
        <a:xfrm>
          <a:off x="1273020" y="161994"/>
          <a:ext cx="2077080" cy="2077080"/>
        </a:xfrm>
        <a:custGeom>
          <a:avLst/>
          <a:gdLst/>
          <a:ahLst/>
          <a:cxnLst/>
          <a:rect l="0" t="0" r="0" b="0"/>
          <a:pathLst>
            <a:path>
              <a:moveTo>
                <a:pt x="83950" y="629486"/>
              </a:moveTo>
              <a:arcTo wR="1038540" hR="1038540"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8F89F8C-7907-45AA-8605-585D17A48120}">
      <dsp:nvSpPr>
        <dsp:cNvPr id="0" name=""/>
        <dsp:cNvSpPr/>
      </dsp:nvSpPr>
      <dsp:spPr>
        <a:xfrm>
          <a:off x="3527463" y="240123"/>
          <a:ext cx="1282385" cy="470805"/>
        </a:xfrm>
        <a:prstGeom prst="roundRect">
          <a:avLst/>
        </a:prstGeom>
        <a:solidFill>
          <a:srgbClr val="3417E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ZA" sz="1200" b="1" kern="1200" dirty="0" smtClean="0">
              <a:latin typeface="Arial Narrow" pitchFamily="34" charset="0"/>
            </a:rPr>
            <a:t>Conceptualisation</a:t>
          </a:r>
          <a:endParaRPr lang="en-ZA" sz="1200" b="1" kern="1200" dirty="0">
            <a:latin typeface="Arial Narrow" pitchFamily="34" charset="0"/>
          </a:endParaRPr>
        </a:p>
      </dsp:txBody>
      <dsp:txXfrm>
        <a:off x="3527463" y="240123"/>
        <a:ext cx="1282385" cy="470805"/>
      </dsp:txXfrm>
    </dsp:sp>
    <dsp:sp modelId="{26707DEF-C2A3-4F04-A445-14F8309FEEDD}">
      <dsp:nvSpPr>
        <dsp:cNvPr id="0" name=""/>
        <dsp:cNvSpPr/>
      </dsp:nvSpPr>
      <dsp:spPr>
        <a:xfrm>
          <a:off x="1931788" y="316582"/>
          <a:ext cx="3730960" cy="3730960"/>
        </a:xfrm>
        <a:custGeom>
          <a:avLst/>
          <a:gdLst/>
          <a:ahLst/>
          <a:cxnLst/>
          <a:rect l="0" t="0" r="0" b="0"/>
          <a:pathLst>
            <a:path>
              <a:moveTo>
                <a:pt x="3103924" y="470391"/>
              </a:moveTo>
              <a:arcTo wR="1865480" hR="1865480" stAng="18695760" swAng="1637560"/>
            </a:path>
          </a:pathLst>
        </a:custGeom>
        <a:noFill/>
        <a:ln w="76200" cap="flat" cmpd="sng" algn="ctr">
          <a:solidFill>
            <a:srgbClr val="2C13BF"/>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5051605" y="1781807"/>
          <a:ext cx="1217562" cy="310512"/>
        </a:xfrm>
        <a:prstGeom prst="roundRect">
          <a:avLst/>
        </a:prstGeom>
        <a:solidFill>
          <a:srgbClr val="3417E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ZA" sz="1200" b="1" kern="1200" dirty="0" smtClean="0">
              <a:latin typeface="Arial Narrow" pitchFamily="34" charset="0"/>
            </a:rPr>
            <a:t>Data</a:t>
          </a:r>
          <a:r>
            <a:rPr lang="en-ZA" sz="1200" kern="1200" dirty="0" smtClean="0"/>
            <a:t> </a:t>
          </a:r>
          <a:r>
            <a:rPr lang="en-ZA" sz="1200" b="1" kern="1200" dirty="0" smtClean="0">
              <a:latin typeface="Arial Narrow" pitchFamily="34" charset="0"/>
            </a:rPr>
            <a:t>Collection</a:t>
          </a:r>
          <a:endParaRPr lang="en-ZA" sz="1200" b="1" kern="1200" dirty="0">
            <a:latin typeface="Arial Narrow" pitchFamily="34" charset="0"/>
          </a:endParaRPr>
        </a:p>
      </dsp:txBody>
      <dsp:txXfrm>
        <a:off x="5051605" y="1781807"/>
        <a:ext cx="1217562" cy="310512"/>
      </dsp:txXfrm>
    </dsp:sp>
    <dsp:sp modelId="{4FFE4E8A-8295-4C8D-A5C5-85BD884139AB}">
      <dsp:nvSpPr>
        <dsp:cNvPr id="0" name=""/>
        <dsp:cNvSpPr/>
      </dsp:nvSpPr>
      <dsp:spPr>
        <a:xfrm>
          <a:off x="2007020" y="-214061"/>
          <a:ext cx="3730960" cy="3730960"/>
        </a:xfrm>
        <a:custGeom>
          <a:avLst/>
          <a:gdLst/>
          <a:ahLst/>
          <a:cxnLst/>
          <a:rect l="0" t="0" r="0" b="0"/>
          <a:pathLst>
            <a:path>
              <a:moveTo>
                <a:pt x="3673581" y="2324593"/>
              </a:moveTo>
              <a:arcTo wR="1865480" hR="1865480" stAng="854847" swAng="103773"/>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5051606" y="2182910"/>
          <a:ext cx="1217562" cy="330685"/>
        </a:xfrm>
        <a:prstGeom prst="roundRect">
          <a:avLst/>
        </a:prstGeom>
        <a:solidFill>
          <a:srgbClr val="3417E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ZA" sz="1200" b="1" kern="1200" dirty="0" smtClean="0">
              <a:latin typeface="Arial Narrow" pitchFamily="34" charset="0"/>
            </a:rPr>
            <a:t>Data Analysis</a:t>
          </a:r>
          <a:endParaRPr lang="en-ZA" sz="1200" b="1" kern="1200" dirty="0">
            <a:latin typeface="Arial Narrow" pitchFamily="34" charset="0"/>
          </a:endParaRPr>
        </a:p>
      </dsp:txBody>
      <dsp:txXfrm>
        <a:off x="5051606" y="2182910"/>
        <a:ext cx="1217562" cy="330685"/>
      </dsp:txXfrm>
    </dsp:sp>
    <dsp:sp modelId="{5A1B637C-8A86-429D-9389-9C895C757AF3}">
      <dsp:nvSpPr>
        <dsp:cNvPr id="0" name=""/>
        <dsp:cNvSpPr/>
      </dsp:nvSpPr>
      <dsp:spPr>
        <a:xfrm>
          <a:off x="1988959" y="115654"/>
          <a:ext cx="3730960" cy="3730960"/>
        </a:xfrm>
        <a:custGeom>
          <a:avLst/>
          <a:gdLst/>
          <a:ahLst/>
          <a:cxnLst/>
          <a:rect l="0" t="0" r="0" b="0"/>
          <a:pathLst>
            <a:path>
              <a:moveTo>
                <a:pt x="3544358" y="2678735"/>
              </a:moveTo>
              <a:arcTo wR="1865480" hR="1865480" stAng="1550743" swAng="1748806"/>
            </a:path>
          </a:pathLst>
        </a:custGeom>
        <a:noFill/>
        <a:ln w="76200" cap="flat" cmpd="sng" algn="ctr">
          <a:solidFill>
            <a:srgbClr val="2C13BF"/>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3447216" y="3529134"/>
          <a:ext cx="1217562" cy="470797"/>
        </a:xfrm>
        <a:prstGeom prst="roundRect">
          <a:avLst/>
        </a:prstGeom>
        <a:solidFill>
          <a:srgbClr val="3417E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ZA" sz="1200" b="1" kern="1200" dirty="0" smtClean="0">
              <a:latin typeface="Arial Narrow" pitchFamily="34" charset="0"/>
            </a:rPr>
            <a:t>Findings</a:t>
          </a:r>
          <a:endParaRPr lang="en-ZA" sz="1200" b="1" kern="1200" dirty="0">
            <a:latin typeface="Arial Narrow" pitchFamily="34" charset="0"/>
          </a:endParaRPr>
        </a:p>
      </dsp:txBody>
      <dsp:txXfrm>
        <a:off x="3447216" y="3529134"/>
        <a:ext cx="1217562" cy="470797"/>
      </dsp:txXfrm>
    </dsp:sp>
    <dsp:sp modelId="{60288276-AFC0-4723-A8A7-EE755A8DE54C}">
      <dsp:nvSpPr>
        <dsp:cNvPr id="0" name=""/>
        <dsp:cNvSpPr/>
      </dsp:nvSpPr>
      <dsp:spPr>
        <a:xfrm>
          <a:off x="2568527" y="160654"/>
          <a:ext cx="3730960" cy="3730960"/>
        </a:xfrm>
        <a:custGeom>
          <a:avLst/>
          <a:gdLst/>
          <a:ahLst/>
          <a:cxnLst/>
          <a:rect l="0" t="0" r="0" b="0"/>
          <a:pathLst>
            <a:path>
              <a:moveTo>
                <a:pt x="655828" y="3285606"/>
              </a:moveTo>
              <a:arcTo wR="1865480" hR="1865480" stAng="7825446" swAng="1589956"/>
            </a:path>
          </a:pathLst>
        </a:custGeom>
        <a:noFill/>
        <a:ln w="76200" cap="flat" cmpd="sng" algn="ctr">
          <a:solidFill>
            <a:srgbClr val="2C13BF"/>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2003256" y="2165332"/>
          <a:ext cx="1217562" cy="330677"/>
        </a:xfrm>
        <a:prstGeom prst="roundRect">
          <a:avLst/>
        </a:prstGeom>
        <a:solidFill>
          <a:srgbClr val="3417E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ZA" sz="1200" b="1" kern="1200" dirty="0" smtClean="0">
              <a:latin typeface="Arial Narrow" pitchFamily="34" charset="0"/>
            </a:rPr>
            <a:t>Engagement</a:t>
          </a:r>
          <a:endParaRPr lang="en-ZA" sz="1200" b="1" kern="1200" dirty="0">
            <a:latin typeface="Arial Narrow" pitchFamily="34" charset="0"/>
          </a:endParaRPr>
        </a:p>
      </dsp:txBody>
      <dsp:txXfrm>
        <a:off x="2003256" y="2165332"/>
        <a:ext cx="1217562" cy="330677"/>
      </dsp:txXfrm>
    </dsp:sp>
    <dsp:sp modelId="{01FB0B17-63A1-4632-8C17-CB0307E9FA4E}">
      <dsp:nvSpPr>
        <dsp:cNvPr id="0" name=""/>
        <dsp:cNvSpPr/>
      </dsp:nvSpPr>
      <dsp:spPr>
        <a:xfrm>
          <a:off x="2480212" y="-393091"/>
          <a:ext cx="3730960" cy="3730960"/>
        </a:xfrm>
        <a:custGeom>
          <a:avLst/>
          <a:gdLst/>
          <a:ahLst/>
          <a:cxnLst/>
          <a:rect l="0" t="0" r="0" b="0"/>
          <a:pathLst>
            <a:path>
              <a:moveTo>
                <a:pt x="127162" y="2542436"/>
              </a:moveTo>
              <a:arcTo wR="1865480" hR="1865480" stAng="9523349" swAng="9504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2003254" y="1754154"/>
          <a:ext cx="1217562" cy="330669"/>
        </a:xfrm>
        <a:prstGeom prst="roundRect">
          <a:avLst/>
        </a:prstGeom>
        <a:solidFill>
          <a:srgbClr val="3417E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ZA" sz="1200" b="1" kern="1200" dirty="0" smtClean="0">
              <a:latin typeface="Arial Narrow" pitchFamily="34" charset="0"/>
            </a:rPr>
            <a:t>Translation</a:t>
          </a:r>
          <a:endParaRPr lang="en-ZA" sz="1200" b="1" kern="1200" dirty="0">
            <a:latin typeface="Arial Narrow" pitchFamily="34" charset="0"/>
          </a:endParaRPr>
        </a:p>
      </dsp:txBody>
      <dsp:txXfrm>
        <a:off x="2003254" y="1754154"/>
        <a:ext cx="1217562" cy="330669"/>
      </dsp:txXfrm>
    </dsp:sp>
    <dsp:sp modelId="{267063D5-F672-4FE9-A4FB-0BD40869B1B3}">
      <dsp:nvSpPr>
        <dsp:cNvPr id="0" name=""/>
        <dsp:cNvSpPr/>
      </dsp:nvSpPr>
      <dsp:spPr>
        <a:xfrm>
          <a:off x="2610339" y="314875"/>
          <a:ext cx="3730960" cy="3730960"/>
        </a:xfrm>
        <a:custGeom>
          <a:avLst/>
          <a:gdLst/>
          <a:ahLst/>
          <a:cxnLst/>
          <a:rect l="0" t="0" r="0" b="0"/>
          <a:pathLst>
            <a:path>
              <a:moveTo>
                <a:pt x="138354" y="1160460"/>
              </a:moveTo>
              <a:arcTo wR="1865480" hR="1865480" stAng="12132330" swAng="1694428"/>
            </a:path>
          </a:pathLst>
        </a:custGeom>
        <a:noFill/>
        <a:ln w="76200" cap="flat" cmpd="sng" algn="ctr">
          <a:solidFill>
            <a:srgbClr val="2C13BF"/>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8F89F8C-7907-45AA-8605-585D17A48120}">
      <dsp:nvSpPr>
        <dsp:cNvPr id="0" name=""/>
        <dsp:cNvSpPr/>
      </dsp:nvSpPr>
      <dsp:spPr>
        <a:xfrm>
          <a:off x="1761132" y="133941"/>
          <a:ext cx="714163" cy="262192"/>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761132" y="133941"/>
        <a:ext cx="714163" cy="262192"/>
      </dsp:txXfrm>
    </dsp:sp>
    <dsp:sp modelId="{26707DEF-C2A3-4F04-A445-14F8309FEEDD}">
      <dsp:nvSpPr>
        <dsp:cNvPr id="0" name=""/>
        <dsp:cNvSpPr/>
      </dsp:nvSpPr>
      <dsp:spPr>
        <a:xfrm>
          <a:off x="872907" y="176517"/>
          <a:ext cx="2077080" cy="2077080"/>
        </a:xfrm>
        <a:custGeom>
          <a:avLst/>
          <a:gdLst/>
          <a:ahLst/>
          <a:cxnLst/>
          <a:rect l="0" t="0" r="0" b="0"/>
          <a:pathLst>
            <a:path>
              <a:moveTo>
                <a:pt x="1728095" y="261958"/>
              </a:moveTo>
              <a:arcTo wR="1038540" hR="1038540"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609651" y="992233"/>
          <a:ext cx="678063" cy="17292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609651" y="992233"/>
        <a:ext cx="678063" cy="172924"/>
      </dsp:txXfrm>
    </dsp:sp>
    <dsp:sp modelId="{4FFE4E8A-8295-4C8D-A5C5-85BD884139AB}">
      <dsp:nvSpPr>
        <dsp:cNvPr id="0" name=""/>
        <dsp:cNvSpPr/>
      </dsp:nvSpPr>
      <dsp:spPr>
        <a:xfrm>
          <a:off x="1030200" y="655608"/>
          <a:ext cx="2077080" cy="2077080"/>
        </a:xfrm>
        <a:custGeom>
          <a:avLst/>
          <a:gdLst/>
          <a:ahLst/>
          <a:cxnLst/>
          <a:rect l="0" t="0" r="0" b="0"/>
          <a:pathLst>
            <a:path>
              <a:moveTo>
                <a:pt x="1933396" y="511473"/>
              </a:moveTo>
              <a:arcTo wR="1038540" hR="1038540" stAng="19770124"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633169" y="1174800"/>
          <a:ext cx="678063" cy="184159"/>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633169" y="1174800"/>
        <a:ext cx="678063" cy="184159"/>
      </dsp:txXfrm>
    </dsp:sp>
    <dsp:sp modelId="{5A1B637C-8A86-429D-9389-9C895C757AF3}">
      <dsp:nvSpPr>
        <dsp:cNvPr id="0" name=""/>
        <dsp:cNvSpPr/>
      </dsp:nvSpPr>
      <dsp:spPr>
        <a:xfrm>
          <a:off x="938698" y="4887"/>
          <a:ext cx="2077080" cy="2077080"/>
        </a:xfrm>
        <a:custGeom>
          <a:avLst/>
          <a:gdLst/>
          <a:ahLst/>
          <a:cxnLst/>
          <a:rect l="0" t="0" r="0" b="0"/>
          <a:pathLst>
            <a:path>
              <a:moveTo>
                <a:pt x="1965018" y="1507800"/>
              </a:moveTo>
              <a:arcTo wR="1038540" hR="1038540"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739978" y="1924245"/>
          <a:ext cx="678063" cy="26218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739978" y="1924245"/>
        <a:ext cx="678063" cy="262188"/>
      </dsp:txXfrm>
    </dsp:sp>
    <dsp:sp modelId="{60288276-AFC0-4723-A8A7-EE755A8DE54C}">
      <dsp:nvSpPr>
        <dsp:cNvPr id="0" name=""/>
        <dsp:cNvSpPr/>
      </dsp:nvSpPr>
      <dsp:spPr>
        <a:xfrm>
          <a:off x="1247610" y="53220"/>
          <a:ext cx="2077080" cy="2077080"/>
        </a:xfrm>
        <a:custGeom>
          <a:avLst/>
          <a:gdLst/>
          <a:ahLst/>
          <a:cxnLst/>
          <a:rect l="0" t="0" r="0" b="0"/>
          <a:pathLst>
            <a:path>
              <a:moveTo>
                <a:pt x="366827" y="1830605"/>
              </a:moveTo>
              <a:arcTo wR="1038540" hR="1038540" stAng="7817982" swAng="1606751"/>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936101" y="1165012"/>
          <a:ext cx="678063" cy="18415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936101" y="1165012"/>
        <a:ext cx="678063" cy="184154"/>
      </dsp:txXfrm>
    </dsp:sp>
    <dsp:sp modelId="{01FB0B17-63A1-4632-8C17-CB0307E9FA4E}">
      <dsp:nvSpPr>
        <dsp:cNvPr id="0" name=""/>
        <dsp:cNvSpPr/>
      </dsp:nvSpPr>
      <dsp:spPr>
        <a:xfrm>
          <a:off x="1123526" y="-422871"/>
          <a:ext cx="2077080" cy="2077080"/>
        </a:xfrm>
        <a:custGeom>
          <a:avLst/>
          <a:gdLst/>
          <a:ahLst/>
          <a:cxnLst/>
          <a:rect l="0" t="0" r="0" b="0"/>
          <a:pathLst>
            <a:path>
              <a:moveTo>
                <a:pt x="151733" y="1579040"/>
              </a:moveTo>
              <a:arcTo wR="1038540" hR="1038540" stAng="8918287"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936101" y="936104"/>
          <a:ext cx="678063" cy="18415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936101" y="936104"/>
        <a:ext cx="678063" cy="184150"/>
      </dsp:txXfrm>
    </dsp:sp>
    <dsp:sp modelId="{267063D5-F672-4FE9-A4FB-0BD40869B1B3}">
      <dsp:nvSpPr>
        <dsp:cNvPr id="0" name=""/>
        <dsp:cNvSpPr/>
      </dsp:nvSpPr>
      <dsp:spPr>
        <a:xfrm>
          <a:off x="1273020" y="161994"/>
          <a:ext cx="2077080" cy="2077080"/>
        </a:xfrm>
        <a:custGeom>
          <a:avLst/>
          <a:gdLst/>
          <a:ahLst/>
          <a:cxnLst/>
          <a:rect l="0" t="0" r="0" b="0"/>
          <a:pathLst>
            <a:path>
              <a:moveTo>
                <a:pt x="83950" y="629486"/>
              </a:moveTo>
              <a:arcTo wR="1038540" hR="1038540"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8F89F8C-7907-45AA-8605-585D17A48120}">
      <dsp:nvSpPr>
        <dsp:cNvPr id="0" name=""/>
        <dsp:cNvSpPr/>
      </dsp:nvSpPr>
      <dsp:spPr>
        <a:xfrm>
          <a:off x="1761132" y="133941"/>
          <a:ext cx="714163" cy="262192"/>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761132" y="133941"/>
        <a:ext cx="714163" cy="262192"/>
      </dsp:txXfrm>
    </dsp:sp>
    <dsp:sp modelId="{26707DEF-C2A3-4F04-A445-14F8309FEEDD}">
      <dsp:nvSpPr>
        <dsp:cNvPr id="0" name=""/>
        <dsp:cNvSpPr/>
      </dsp:nvSpPr>
      <dsp:spPr>
        <a:xfrm>
          <a:off x="872907" y="176517"/>
          <a:ext cx="2077080" cy="2077080"/>
        </a:xfrm>
        <a:custGeom>
          <a:avLst/>
          <a:gdLst/>
          <a:ahLst/>
          <a:cxnLst/>
          <a:rect l="0" t="0" r="0" b="0"/>
          <a:pathLst>
            <a:path>
              <a:moveTo>
                <a:pt x="1728095" y="261958"/>
              </a:moveTo>
              <a:arcTo wR="1038540" hR="1038540"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609651" y="992233"/>
          <a:ext cx="678063" cy="17292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609651" y="992233"/>
        <a:ext cx="678063" cy="172924"/>
      </dsp:txXfrm>
    </dsp:sp>
    <dsp:sp modelId="{4FFE4E8A-8295-4C8D-A5C5-85BD884139AB}">
      <dsp:nvSpPr>
        <dsp:cNvPr id="0" name=""/>
        <dsp:cNvSpPr/>
      </dsp:nvSpPr>
      <dsp:spPr>
        <a:xfrm>
          <a:off x="1030200" y="655608"/>
          <a:ext cx="2077080" cy="2077080"/>
        </a:xfrm>
        <a:custGeom>
          <a:avLst/>
          <a:gdLst/>
          <a:ahLst/>
          <a:cxnLst/>
          <a:rect l="0" t="0" r="0" b="0"/>
          <a:pathLst>
            <a:path>
              <a:moveTo>
                <a:pt x="1933396" y="511473"/>
              </a:moveTo>
              <a:arcTo wR="1038540" hR="1038540" stAng="19770124"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633169" y="1174800"/>
          <a:ext cx="678063" cy="184159"/>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633169" y="1174800"/>
        <a:ext cx="678063" cy="184159"/>
      </dsp:txXfrm>
    </dsp:sp>
    <dsp:sp modelId="{5A1B637C-8A86-429D-9389-9C895C757AF3}">
      <dsp:nvSpPr>
        <dsp:cNvPr id="0" name=""/>
        <dsp:cNvSpPr/>
      </dsp:nvSpPr>
      <dsp:spPr>
        <a:xfrm>
          <a:off x="938698" y="4887"/>
          <a:ext cx="2077080" cy="2077080"/>
        </a:xfrm>
        <a:custGeom>
          <a:avLst/>
          <a:gdLst/>
          <a:ahLst/>
          <a:cxnLst/>
          <a:rect l="0" t="0" r="0" b="0"/>
          <a:pathLst>
            <a:path>
              <a:moveTo>
                <a:pt x="1965018" y="1507800"/>
              </a:moveTo>
              <a:arcTo wR="1038540" hR="1038540"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739978" y="1924245"/>
          <a:ext cx="678063" cy="26218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739978" y="1924245"/>
        <a:ext cx="678063" cy="262188"/>
      </dsp:txXfrm>
    </dsp:sp>
    <dsp:sp modelId="{60288276-AFC0-4723-A8A7-EE755A8DE54C}">
      <dsp:nvSpPr>
        <dsp:cNvPr id="0" name=""/>
        <dsp:cNvSpPr/>
      </dsp:nvSpPr>
      <dsp:spPr>
        <a:xfrm>
          <a:off x="1247610" y="53220"/>
          <a:ext cx="2077080" cy="2077080"/>
        </a:xfrm>
        <a:custGeom>
          <a:avLst/>
          <a:gdLst/>
          <a:ahLst/>
          <a:cxnLst/>
          <a:rect l="0" t="0" r="0" b="0"/>
          <a:pathLst>
            <a:path>
              <a:moveTo>
                <a:pt x="366827" y="1830605"/>
              </a:moveTo>
              <a:arcTo wR="1038540" hR="1038540" stAng="7817982" swAng="1606751"/>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936101" y="1165012"/>
          <a:ext cx="678063" cy="18415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936101" y="1165012"/>
        <a:ext cx="678063" cy="184154"/>
      </dsp:txXfrm>
    </dsp:sp>
    <dsp:sp modelId="{01FB0B17-63A1-4632-8C17-CB0307E9FA4E}">
      <dsp:nvSpPr>
        <dsp:cNvPr id="0" name=""/>
        <dsp:cNvSpPr/>
      </dsp:nvSpPr>
      <dsp:spPr>
        <a:xfrm>
          <a:off x="1123526" y="-422871"/>
          <a:ext cx="2077080" cy="2077080"/>
        </a:xfrm>
        <a:custGeom>
          <a:avLst/>
          <a:gdLst/>
          <a:ahLst/>
          <a:cxnLst/>
          <a:rect l="0" t="0" r="0" b="0"/>
          <a:pathLst>
            <a:path>
              <a:moveTo>
                <a:pt x="151733" y="1579040"/>
              </a:moveTo>
              <a:arcTo wR="1038540" hR="1038540" stAng="8918287"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936101" y="936104"/>
          <a:ext cx="678063" cy="18415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936101" y="936104"/>
        <a:ext cx="678063" cy="184150"/>
      </dsp:txXfrm>
    </dsp:sp>
    <dsp:sp modelId="{267063D5-F672-4FE9-A4FB-0BD40869B1B3}">
      <dsp:nvSpPr>
        <dsp:cNvPr id="0" name=""/>
        <dsp:cNvSpPr/>
      </dsp:nvSpPr>
      <dsp:spPr>
        <a:xfrm>
          <a:off x="1273020" y="161994"/>
          <a:ext cx="2077080" cy="2077080"/>
        </a:xfrm>
        <a:custGeom>
          <a:avLst/>
          <a:gdLst/>
          <a:ahLst/>
          <a:cxnLst/>
          <a:rect l="0" t="0" r="0" b="0"/>
          <a:pathLst>
            <a:path>
              <a:moveTo>
                <a:pt x="83950" y="629486"/>
              </a:moveTo>
              <a:arcTo wR="1038540" hR="1038540"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8F89F8C-7907-45AA-8605-585D17A48120}">
      <dsp:nvSpPr>
        <dsp:cNvPr id="0" name=""/>
        <dsp:cNvSpPr/>
      </dsp:nvSpPr>
      <dsp:spPr>
        <a:xfrm>
          <a:off x="1761132" y="133941"/>
          <a:ext cx="714163" cy="262192"/>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761132" y="133941"/>
        <a:ext cx="714163" cy="262192"/>
      </dsp:txXfrm>
    </dsp:sp>
    <dsp:sp modelId="{26707DEF-C2A3-4F04-A445-14F8309FEEDD}">
      <dsp:nvSpPr>
        <dsp:cNvPr id="0" name=""/>
        <dsp:cNvSpPr/>
      </dsp:nvSpPr>
      <dsp:spPr>
        <a:xfrm>
          <a:off x="872907" y="176517"/>
          <a:ext cx="2077080" cy="2077080"/>
        </a:xfrm>
        <a:custGeom>
          <a:avLst/>
          <a:gdLst/>
          <a:ahLst/>
          <a:cxnLst/>
          <a:rect l="0" t="0" r="0" b="0"/>
          <a:pathLst>
            <a:path>
              <a:moveTo>
                <a:pt x="1728095" y="261958"/>
              </a:moveTo>
              <a:arcTo wR="1038540" hR="1038540"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609651" y="992233"/>
          <a:ext cx="678063" cy="17292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609651" y="992233"/>
        <a:ext cx="678063" cy="172924"/>
      </dsp:txXfrm>
    </dsp:sp>
    <dsp:sp modelId="{4FFE4E8A-8295-4C8D-A5C5-85BD884139AB}">
      <dsp:nvSpPr>
        <dsp:cNvPr id="0" name=""/>
        <dsp:cNvSpPr/>
      </dsp:nvSpPr>
      <dsp:spPr>
        <a:xfrm>
          <a:off x="1030200" y="655608"/>
          <a:ext cx="2077080" cy="2077080"/>
        </a:xfrm>
        <a:custGeom>
          <a:avLst/>
          <a:gdLst/>
          <a:ahLst/>
          <a:cxnLst/>
          <a:rect l="0" t="0" r="0" b="0"/>
          <a:pathLst>
            <a:path>
              <a:moveTo>
                <a:pt x="1933396" y="511473"/>
              </a:moveTo>
              <a:arcTo wR="1038540" hR="1038540" stAng="19770124"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633169" y="1174800"/>
          <a:ext cx="678063" cy="184159"/>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633169" y="1174800"/>
        <a:ext cx="678063" cy="184159"/>
      </dsp:txXfrm>
    </dsp:sp>
    <dsp:sp modelId="{5A1B637C-8A86-429D-9389-9C895C757AF3}">
      <dsp:nvSpPr>
        <dsp:cNvPr id="0" name=""/>
        <dsp:cNvSpPr/>
      </dsp:nvSpPr>
      <dsp:spPr>
        <a:xfrm>
          <a:off x="938698" y="4887"/>
          <a:ext cx="2077080" cy="2077080"/>
        </a:xfrm>
        <a:custGeom>
          <a:avLst/>
          <a:gdLst/>
          <a:ahLst/>
          <a:cxnLst/>
          <a:rect l="0" t="0" r="0" b="0"/>
          <a:pathLst>
            <a:path>
              <a:moveTo>
                <a:pt x="1965018" y="1507800"/>
              </a:moveTo>
              <a:arcTo wR="1038540" hR="1038540"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739978" y="1924245"/>
          <a:ext cx="678063" cy="26218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739978" y="1924245"/>
        <a:ext cx="678063" cy="262188"/>
      </dsp:txXfrm>
    </dsp:sp>
    <dsp:sp modelId="{60288276-AFC0-4723-A8A7-EE755A8DE54C}">
      <dsp:nvSpPr>
        <dsp:cNvPr id="0" name=""/>
        <dsp:cNvSpPr/>
      </dsp:nvSpPr>
      <dsp:spPr>
        <a:xfrm>
          <a:off x="1247610" y="53220"/>
          <a:ext cx="2077080" cy="2077080"/>
        </a:xfrm>
        <a:custGeom>
          <a:avLst/>
          <a:gdLst/>
          <a:ahLst/>
          <a:cxnLst/>
          <a:rect l="0" t="0" r="0" b="0"/>
          <a:pathLst>
            <a:path>
              <a:moveTo>
                <a:pt x="366827" y="1830605"/>
              </a:moveTo>
              <a:arcTo wR="1038540" hR="1038540" stAng="7817982" swAng="1606751"/>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936101" y="1165012"/>
          <a:ext cx="678063" cy="18415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936101" y="1165012"/>
        <a:ext cx="678063" cy="184154"/>
      </dsp:txXfrm>
    </dsp:sp>
    <dsp:sp modelId="{01FB0B17-63A1-4632-8C17-CB0307E9FA4E}">
      <dsp:nvSpPr>
        <dsp:cNvPr id="0" name=""/>
        <dsp:cNvSpPr/>
      </dsp:nvSpPr>
      <dsp:spPr>
        <a:xfrm>
          <a:off x="1123526" y="-422871"/>
          <a:ext cx="2077080" cy="2077080"/>
        </a:xfrm>
        <a:custGeom>
          <a:avLst/>
          <a:gdLst/>
          <a:ahLst/>
          <a:cxnLst/>
          <a:rect l="0" t="0" r="0" b="0"/>
          <a:pathLst>
            <a:path>
              <a:moveTo>
                <a:pt x="151733" y="1579040"/>
              </a:moveTo>
              <a:arcTo wR="1038540" hR="1038540" stAng="8918287"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936101" y="936104"/>
          <a:ext cx="678063" cy="18415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936101" y="936104"/>
        <a:ext cx="678063" cy="184150"/>
      </dsp:txXfrm>
    </dsp:sp>
    <dsp:sp modelId="{267063D5-F672-4FE9-A4FB-0BD40869B1B3}">
      <dsp:nvSpPr>
        <dsp:cNvPr id="0" name=""/>
        <dsp:cNvSpPr/>
      </dsp:nvSpPr>
      <dsp:spPr>
        <a:xfrm>
          <a:off x="1273020" y="161994"/>
          <a:ext cx="2077080" cy="2077080"/>
        </a:xfrm>
        <a:custGeom>
          <a:avLst/>
          <a:gdLst/>
          <a:ahLst/>
          <a:cxnLst/>
          <a:rect l="0" t="0" r="0" b="0"/>
          <a:pathLst>
            <a:path>
              <a:moveTo>
                <a:pt x="83950" y="629486"/>
              </a:moveTo>
              <a:arcTo wR="1038540" hR="1038540"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8F89F8C-7907-45AA-8605-585D17A48120}">
      <dsp:nvSpPr>
        <dsp:cNvPr id="0" name=""/>
        <dsp:cNvSpPr/>
      </dsp:nvSpPr>
      <dsp:spPr>
        <a:xfrm>
          <a:off x="1761132" y="133941"/>
          <a:ext cx="714163" cy="262192"/>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761132" y="133941"/>
        <a:ext cx="714163" cy="262192"/>
      </dsp:txXfrm>
    </dsp:sp>
    <dsp:sp modelId="{26707DEF-C2A3-4F04-A445-14F8309FEEDD}">
      <dsp:nvSpPr>
        <dsp:cNvPr id="0" name=""/>
        <dsp:cNvSpPr/>
      </dsp:nvSpPr>
      <dsp:spPr>
        <a:xfrm>
          <a:off x="872907" y="176517"/>
          <a:ext cx="2077080" cy="2077080"/>
        </a:xfrm>
        <a:custGeom>
          <a:avLst/>
          <a:gdLst/>
          <a:ahLst/>
          <a:cxnLst/>
          <a:rect l="0" t="0" r="0" b="0"/>
          <a:pathLst>
            <a:path>
              <a:moveTo>
                <a:pt x="1728095" y="261958"/>
              </a:moveTo>
              <a:arcTo wR="1038540" hR="1038540"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609651" y="992233"/>
          <a:ext cx="678063" cy="17292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609651" y="992233"/>
        <a:ext cx="678063" cy="172924"/>
      </dsp:txXfrm>
    </dsp:sp>
    <dsp:sp modelId="{4FFE4E8A-8295-4C8D-A5C5-85BD884139AB}">
      <dsp:nvSpPr>
        <dsp:cNvPr id="0" name=""/>
        <dsp:cNvSpPr/>
      </dsp:nvSpPr>
      <dsp:spPr>
        <a:xfrm>
          <a:off x="1030200" y="655608"/>
          <a:ext cx="2077080" cy="2077080"/>
        </a:xfrm>
        <a:custGeom>
          <a:avLst/>
          <a:gdLst/>
          <a:ahLst/>
          <a:cxnLst/>
          <a:rect l="0" t="0" r="0" b="0"/>
          <a:pathLst>
            <a:path>
              <a:moveTo>
                <a:pt x="1933396" y="511473"/>
              </a:moveTo>
              <a:arcTo wR="1038540" hR="1038540" stAng="19770124"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633169" y="1174800"/>
          <a:ext cx="678063" cy="184159"/>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633169" y="1174800"/>
        <a:ext cx="678063" cy="184159"/>
      </dsp:txXfrm>
    </dsp:sp>
    <dsp:sp modelId="{5A1B637C-8A86-429D-9389-9C895C757AF3}">
      <dsp:nvSpPr>
        <dsp:cNvPr id="0" name=""/>
        <dsp:cNvSpPr/>
      </dsp:nvSpPr>
      <dsp:spPr>
        <a:xfrm>
          <a:off x="938698" y="4887"/>
          <a:ext cx="2077080" cy="2077080"/>
        </a:xfrm>
        <a:custGeom>
          <a:avLst/>
          <a:gdLst/>
          <a:ahLst/>
          <a:cxnLst/>
          <a:rect l="0" t="0" r="0" b="0"/>
          <a:pathLst>
            <a:path>
              <a:moveTo>
                <a:pt x="1965018" y="1507800"/>
              </a:moveTo>
              <a:arcTo wR="1038540" hR="1038540"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739978" y="1924245"/>
          <a:ext cx="678063" cy="26218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739978" y="1924245"/>
        <a:ext cx="678063" cy="262188"/>
      </dsp:txXfrm>
    </dsp:sp>
    <dsp:sp modelId="{60288276-AFC0-4723-A8A7-EE755A8DE54C}">
      <dsp:nvSpPr>
        <dsp:cNvPr id="0" name=""/>
        <dsp:cNvSpPr/>
      </dsp:nvSpPr>
      <dsp:spPr>
        <a:xfrm>
          <a:off x="1247610" y="53220"/>
          <a:ext cx="2077080" cy="2077080"/>
        </a:xfrm>
        <a:custGeom>
          <a:avLst/>
          <a:gdLst/>
          <a:ahLst/>
          <a:cxnLst/>
          <a:rect l="0" t="0" r="0" b="0"/>
          <a:pathLst>
            <a:path>
              <a:moveTo>
                <a:pt x="366827" y="1830605"/>
              </a:moveTo>
              <a:arcTo wR="1038540" hR="1038540" stAng="7817982" swAng="1606751"/>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936101" y="1165012"/>
          <a:ext cx="678063" cy="18415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936101" y="1165012"/>
        <a:ext cx="678063" cy="184154"/>
      </dsp:txXfrm>
    </dsp:sp>
    <dsp:sp modelId="{01FB0B17-63A1-4632-8C17-CB0307E9FA4E}">
      <dsp:nvSpPr>
        <dsp:cNvPr id="0" name=""/>
        <dsp:cNvSpPr/>
      </dsp:nvSpPr>
      <dsp:spPr>
        <a:xfrm>
          <a:off x="1123526" y="-422871"/>
          <a:ext cx="2077080" cy="2077080"/>
        </a:xfrm>
        <a:custGeom>
          <a:avLst/>
          <a:gdLst/>
          <a:ahLst/>
          <a:cxnLst/>
          <a:rect l="0" t="0" r="0" b="0"/>
          <a:pathLst>
            <a:path>
              <a:moveTo>
                <a:pt x="151733" y="1579040"/>
              </a:moveTo>
              <a:arcTo wR="1038540" hR="1038540" stAng="8918287"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936101" y="936104"/>
          <a:ext cx="678063" cy="18415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936101" y="936104"/>
        <a:ext cx="678063" cy="184150"/>
      </dsp:txXfrm>
    </dsp:sp>
    <dsp:sp modelId="{267063D5-F672-4FE9-A4FB-0BD40869B1B3}">
      <dsp:nvSpPr>
        <dsp:cNvPr id="0" name=""/>
        <dsp:cNvSpPr/>
      </dsp:nvSpPr>
      <dsp:spPr>
        <a:xfrm>
          <a:off x="1273020" y="161994"/>
          <a:ext cx="2077080" cy="2077080"/>
        </a:xfrm>
        <a:custGeom>
          <a:avLst/>
          <a:gdLst/>
          <a:ahLst/>
          <a:cxnLst/>
          <a:rect l="0" t="0" r="0" b="0"/>
          <a:pathLst>
            <a:path>
              <a:moveTo>
                <a:pt x="83950" y="629486"/>
              </a:moveTo>
              <a:arcTo wR="1038540" hR="1038540"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8F89F8C-7907-45AA-8605-585D17A48120}">
      <dsp:nvSpPr>
        <dsp:cNvPr id="0" name=""/>
        <dsp:cNvSpPr/>
      </dsp:nvSpPr>
      <dsp:spPr>
        <a:xfrm>
          <a:off x="1761132" y="133941"/>
          <a:ext cx="714163" cy="262192"/>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761132" y="133941"/>
        <a:ext cx="714163" cy="262192"/>
      </dsp:txXfrm>
    </dsp:sp>
    <dsp:sp modelId="{26707DEF-C2A3-4F04-A445-14F8309FEEDD}">
      <dsp:nvSpPr>
        <dsp:cNvPr id="0" name=""/>
        <dsp:cNvSpPr/>
      </dsp:nvSpPr>
      <dsp:spPr>
        <a:xfrm>
          <a:off x="872907" y="176517"/>
          <a:ext cx="2077080" cy="2077080"/>
        </a:xfrm>
        <a:custGeom>
          <a:avLst/>
          <a:gdLst/>
          <a:ahLst/>
          <a:cxnLst/>
          <a:rect l="0" t="0" r="0" b="0"/>
          <a:pathLst>
            <a:path>
              <a:moveTo>
                <a:pt x="1728095" y="261958"/>
              </a:moveTo>
              <a:arcTo wR="1038540" hR="1038540"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609651" y="992233"/>
          <a:ext cx="678063" cy="17292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609651" y="992233"/>
        <a:ext cx="678063" cy="172924"/>
      </dsp:txXfrm>
    </dsp:sp>
    <dsp:sp modelId="{4FFE4E8A-8295-4C8D-A5C5-85BD884139AB}">
      <dsp:nvSpPr>
        <dsp:cNvPr id="0" name=""/>
        <dsp:cNvSpPr/>
      </dsp:nvSpPr>
      <dsp:spPr>
        <a:xfrm>
          <a:off x="1030200" y="655608"/>
          <a:ext cx="2077080" cy="2077080"/>
        </a:xfrm>
        <a:custGeom>
          <a:avLst/>
          <a:gdLst/>
          <a:ahLst/>
          <a:cxnLst/>
          <a:rect l="0" t="0" r="0" b="0"/>
          <a:pathLst>
            <a:path>
              <a:moveTo>
                <a:pt x="1933396" y="511473"/>
              </a:moveTo>
              <a:arcTo wR="1038540" hR="1038540" stAng="19770124"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633169" y="1174800"/>
          <a:ext cx="678063" cy="184159"/>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633169" y="1174800"/>
        <a:ext cx="678063" cy="184159"/>
      </dsp:txXfrm>
    </dsp:sp>
    <dsp:sp modelId="{5A1B637C-8A86-429D-9389-9C895C757AF3}">
      <dsp:nvSpPr>
        <dsp:cNvPr id="0" name=""/>
        <dsp:cNvSpPr/>
      </dsp:nvSpPr>
      <dsp:spPr>
        <a:xfrm>
          <a:off x="938698" y="4887"/>
          <a:ext cx="2077080" cy="2077080"/>
        </a:xfrm>
        <a:custGeom>
          <a:avLst/>
          <a:gdLst/>
          <a:ahLst/>
          <a:cxnLst/>
          <a:rect l="0" t="0" r="0" b="0"/>
          <a:pathLst>
            <a:path>
              <a:moveTo>
                <a:pt x="1965018" y="1507800"/>
              </a:moveTo>
              <a:arcTo wR="1038540" hR="1038540"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739978" y="1924245"/>
          <a:ext cx="678063" cy="26218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739978" y="1924245"/>
        <a:ext cx="678063" cy="262188"/>
      </dsp:txXfrm>
    </dsp:sp>
    <dsp:sp modelId="{60288276-AFC0-4723-A8A7-EE755A8DE54C}">
      <dsp:nvSpPr>
        <dsp:cNvPr id="0" name=""/>
        <dsp:cNvSpPr/>
      </dsp:nvSpPr>
      <dsp:spPr>
        <a:xfrm>
          <a:off x="1247610" y="53220"/>
          <a:ext cx="2077080" cy="2077080"/>
        </a:xfrm>
        <a:custGeom>
          <a:avLst/>
          <a:gdLst/>
          <a:ahLst/>
          <a:cxnLst/>
          <a:rect l="0" t="0" r="0" b="0"/>
          <a:pathLst>
            <a:path>
              <a:moveTo>
                <a:pt x="366827" y="1830605"/>
              </a:moveTo>
              <a:arcTo wR="1038540" hR="1038540" stAng="7817982" swAng="1606751"/>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936101" y="1165012"/>
          <a:ext cx="678063" cy="18415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936101" y="1165012"/>
        <a:ext cx="678063" cy="184154"/>
      </dsp:txXfrm>
    </dsp:sp>
    <dsp:sp modelId="{01FB0B17-63A1-4632-8C17-CB0307E9FA4E}">
      <dsp:nvSpPr>
        <dsp:cNvPr id="0" name=""/>
        <dsp:cNvSpPr/>
      </dsp:nvSpPr>
      <dsp:spPr>
        <a:xfrm>
          <a:off x="1123526" y="-422871"/>
          <a:ext cx="2077080" cy="2077080"/>
        </a:xfrm>
        <a:custGeom>
          <a:avLst/>
          <a:gdLst/>
          <a:ahLst/>
          <a:cxnLst/>
          <a:rect l="0" t="0" r="0" b="0"/>
          <a:pathLst>
            <a:path>
              <a:moveTo>
                <a:pt x="151733" y="1579040"/>
              </a:moveTo>
              <a:arcTo wR="1038540" hR="1038540" stAng="8918287"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936101" y="936104"/>
          <a:ext cx="678063" cy="18415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936101" y="936104"/>
        <a:ext cx="678063" cy="184150"/>
      </dsp:txXfrm>
    </dsp:sp>
    <dsp:sp modelId="{267063D5-F672-4FE9-A4FB-0BD40869B1B3}">
      <dsp:nvSpPr>
        <dsp:cNvPr id="0" name=""/>
        <dsp:cNvSpPr/>
      </dsp:nvSpPr>
      <dsp:spPr>
        <a:xfrm>
          <a:off x="1273020" y="161994"/>
          <a:ext cx="2077080" cy="2077080"/>
        </a:xfrm>
        <a:custGeom>
          <a:avLst/>
          <a:gdLst/>
          <a:ahLst/>
          <a:cxnLst/>
          <a:rect l="0" t="0" r="0" b="0"/>
          <a:pathLst>
            <a:path>
              <a:moveTo>
                <a:pt x="83950" y="629486"/>
              </a:moveTo>
              <a:arcTo wR="1038540" hR="1038540"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8F89F8C-7907-45AA-8605-585D17A48120}">
      <dsp:nvSpPr>
        <dsp:cNvPr id="0" name=""/>
        <dsp:cNvSpPr/>
      </dsp:nvSpPr>
      <dsp:spPr>
        <a:xfrm>
          <a:off x="1761132" y="133941"/>
          <a:ext cx="714163" cy="262192"/>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761132" y="133941"/>
        <a:ext cx="714163" cy="262192"/>
      </dsp:txXfrm>
    </dsp:sp>
    <dsp:sp modelId="{26707DEF-C2A3-4F04-A445-14F8309FEEDD}">
      <dsp:nvSpPr>
        <dsp:cNvPr id="0" name=""/>
        <dsp:cNvSpPr/>
      </dsp:nvSpPr>
      <dsp:spPr>
        <a:xfrm>
          <a:off x="872907" y="176517"/>
          <a:ext cx="2077080" cy="2077080"/>
        </a:xfrm>
        <a:custGeom>
          <a:avLst/>
          <a:gdLst/>
          <a:ahLst/>
          <a:cxnLst/>
          <a:rect l="0" t="0" r="0" b="0"/>
          <a:pathLst>
            <a:path>
              <a:moveTo>
                <a:pt x="1728095" y="261958"/>
              </a:moveTo>
              <a:arcTo wR="1038540" hR="1038540"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609651" y="992233"/>
          <a:ext cx="678063" cy="17292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609651" y="992233"/>
        <a:ext cx="678063" cy="172924"/>
      </dsp:txXfrm>
    </dsp:sp>
    <dsp:sp modelId="{4FFE4E8A-8295-4C8D-A5C5-85BD884139AB}">
      <dsp:nvSpPr>
        <dsp:cNvPr id="0" name=""/>
        <dsp:cNvSpPr/>
      </dsp:nvSpPr>
      <dsp:spPr>
        <a:xfrm>
          <a:off x="1030200" y="655608"/>
          <a:ext cx="2077080" cy="2077080"/>
        </a:xfrm>
        <a:custGeom>
          <a:avLst/>
          <a:gdLst/>
          <a:ahLst/>
          <a:cxnLst/>
          <a:rect l="0" t="0" r="0" b="0"/>
          <a:pathLst>
            <a:path>
              <a:moveTo>
                <a:pt x="1933396" y="511473"/>
              </a:moveTo>
              <a:arcTo wR="1038540" hR="1038540" stAng="19770124"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633169" y="1174800"/>
          <a:ext cx="678063" cy="184159"/>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633169" y="1174800"/>
        <a:ext cx="678063" cy="184159"/>
      </dsp:txXfrm>
    </dsp:sp>
    <dsp:sp modelId="{5A1B637C-8A86-429D-9389-9C895C757AF3}">
      <dsp:nvSpPr>
        <dsp:cNvPr id="0" name=""/>
        <dsp:cNvSpPr/>
      </dsp:nvSpPr>
      <dsp:spPr>
        <a:xfrm>
          <a:off x="938698" y="4887"/>
          <a:ext cx="2077080" cy="2077080"/>
        </a:xfrm>
        <a:custGeom>
          <a:avLst/>
          <a:gdLst/>
          <a:ahLst/>
          <a:cxnLst/>
          <a:rect l="0" t="0" r="0" b="0"/>
          <a:pathLst>
            <a:path>
              <a:moveTo>
                <a:pt x="1965018" y="1507800"/>
              </a:moveTo>
              <a:arcTo wR="1038540" hR="1038540"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739978" y="1924245"/>
          <a:ext cx="678063" cy="26218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739978" y="1924245"/>
        <a:ext cx="678063" cy="262188"/>
      </dsp:txXfrm>
    </dsp:sp>
    <dsp:sp modelId="{60288276-AFC0-4723-A8A7-EE755A8DE54C}">
      <dsp:nvSpPr>
        <dsp:cNvPr id="0" name=""/>
        <dsp:cNvSpPr/>
      </dsp:nvSpPr>
      <dsp:spPr>
        <a:xfrm>
          <a:off x="1247610" y="53220"/>
          <a:ext cx="2077080" cy="2077080"/>
        </a:xfrm>
        <a:custGeom>
          <a:avLst/>
          <a:gdLst/>
          <a:ahLst/>
          <a:cxnLst/>
          <a:rect l="0" t="0" r="0" b="0"/>
          <a:pathLst>
            <a:path>
              <a:moveTo>
                <a:pt x="366827" y="1830605"/>
              </a:moveTo>
              <a:arcTo wR="1038540" hR="1038540" stAng="7817982" swAng="1606751"/>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936101" y="1165012"/>
          <a:ext cx="678063" cy="18415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936101" y="1165012"/>
        <a:ext cx="678063" cy="184154"/>
      </dsp:txXfrm>
    </dsp:sp>
    <dsp:sp modelId="{01FB0B17-63A1-4632-8C17-CB0307E9FA4E}">
      <dsp:nvSpPr>
        <dsp:cNvPr id="0" name=""/>
        <dsp:cNvSpPr/>
      </dsp:nvSpPr>
      <dsp:spPr>
        <a:xfrm>
          <a:off x="1123526" y="-422871"/>
          <a:ext cx="2077080" cy="2077080"/>
        </a:xfrm>
        <a:custGeom>
          <a:avLst/>
          <a:gdLst/>
          <a:ahLst/>
          <a:cxnLst/>
          <a:rect l="0" t="0" r="0" b="0"/>
          <a:pathLst>
            <a:path>
              <a:moveTo>
                <a:pt x="151733" y="1579040"/>
              </a:moveTo>
              <a:arcTo wR="1038540" hR="1038540" stAng="8918287"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936101" y="936104"/>
          <a:ext cx="678063" cy="18415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936101" y="936104"/>
        <a:ext cx="678063" cy="184150"/>
      </dsp:txXfrm>
    </dsp:sp>
    <dsp:sp modelId="{267063D5-F672-4FE9-A4FB-0BD40869B1B3}">
      <dsp:nvSpPr>
        <dsp:cNvPr id="0" name=""/>
        <dsp:cNvSpPr/>
      </dsp:nvSpPr>
      <dsp:spPr>
        <a:xfrm>
          <a:off x="1273020" y="161994"/>
          <a:ext cx="2077080" cy="2077080"/>
        </a:xfrm>
        <a:custGeom>
          <a:avLst/>
          <a:gdLst/>
          <a:ahLst/>
          <a:cxnLst/>
          <a:rect l="0" t="0" r="0" b="0"/>
          <a:pathLst>
            <a:path>
              <a:moveTo>
                <a:pt x="83950" y="629486"/>
              </a:moveTo>
              <a:arcTo wR="1038540" hR="1038540"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8F89F8C-7907-45AA-8605-585D17A48120}">
      <dsp:nvSpPr>
        <dsp:cNvPr id="0" name=""/>
        <dsp:cNvSpPr/>
      </dsp:nvSpPr>
      <dsp:spPr>
        <a:xfrm>
          <a:off x="1761132" y="133941"/>
          <a:ext cx="714163" cy="262192"/>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761132" y="133941"/>
        <a:ext cx="714163" cy="262192"/>
      </dsp:txXfrm>
    </dsp:sp>
    <dsp:sp modelId="{26707DEF-C2A3-4F04-A445-14F8309FEEDD}">
      <dsp:nvSpPr>
        <dsp:cNvPr id="0" name=""/>
        <dsp:cNvSpPr/>
      </dsp:nvSpPr>
      <dsp:spPr>
        <a:xfrm>
          <a:off x="872907" y="176517"/>
          <a:ext cx="2077080" cy="2077080"/>
        </a:xfrm>
        <a:custGeom>
          <a:avLst/>
          <a:gdLst/>
          <a:ahLst/>
          <a:cxnLst/>
          <a:rect l="0" t="0" r="0" b="0"/>
          <a:pathLst>
            <a:path>
              <a:moveTo>
                <a:pt x="1728095" y="261958"/>
              </a:moveTo>
              <a:arcTo wR="1038540" hR="1038540"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609651" y="992233"/>
          <a:ext cx="678063" cy="17292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609651" y="992233"/>
        <a:ext cx="678063" cy="172924"/>
      </dsp:txXfrm>
    </dsp:sp>
    <dsp:sp modelId="{4FFE4E8A-8295-4C8D-A5C5-85BD884139AB}">
      <dsp:nvSpPr>
        <dsp:cNvPr id="0" name=""/>
        <dsp:cNvSpPr/>
      </dsp:nvSpPr>
      <dsp:spPr>
        <a:xfrm>
          <a:off x="1030200" y="655608"/>
          <a:ext cx="2077080" cy="2077080"/>
        </a:xfrm>
        <a:custGeom>
          <a:avLst/>
          <a:gdLst/>
          <a:ahLst/>
          <a:cxnLst/>
          <a:rect l="0" t="0" r="0" b="0"/>
          <a:pathLst>
            <a:path>
              <a:moveTo>
                <a:pt x="1933396" y="511473"/>
              </a:moveTo>
              <a:arcTo wR="1038540" hR="1038540" stAng="19770124"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633169" y="1174800"/>
          <a:ext cx="678063" cy="184159"/>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633169" y="1174800"/>
        <a:ext cx="678063" cy="184159"/>
      </dsp:txXfrm>
    </dsp:sp>
    <dsp:sp modelId="{5A1B637C-8A86-429D-9389-9C895C757AF3}">
      <dsp:nvSpPr>
        <dsp:cNvPr id="0" name=""/>
        <dsp:cNvSpPr/>
      </dsp:nvSpPr>
      <dsp:spPr>
        <a:xfrm>
          <a:off x="938698" y="4887"/>
          <a:ext cx="2077080" cy="2077080"/>
        </a:xfrm>
        <a:custGeom>
          <a:avLst/>
          <a:gdLst/>
          <a:ahLst/>
          <a:cxnLst/>
          <a:rect l="0" t="0" r="0" b="0"/>
          <a:pathLst>
            <a:path>
              <a:moveTo>
                <a:pt x="1965018" y="1507800"/>
              </a:moveTo>
              <a:arcTo wR="1038540" hR="1038540"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739978" y="1924245"/>
          <a:ext cx="678063" cy="26218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739978" y="1924245"/>
        <a:ext cx="678063" cy="262188"/>
      </dsp:txXfrm>
    </dsp:sp>
    <dsp:sp modelId="{60288276-AFC0-4723-A8A7-EE755A8DE54C}">
      <dsp:nvSpPr>
        <dsp:cNvPr id="0" name=""/>
        <dsp:cNvSpPr/>
      </dsp:nvSpPr>
      <dsp:spPr>
        <a:xfrm>
          <a:off x="1247610" y="53220"/>
          <a:ext cx="2077080" cy="2077080"/>
        </a:xfrm>
        <a:custGeom>
          <a:avLst/>
          <a:gdLst/>
          <a:ahLst/>
          <a:cxnLst/>
          <a:rect l="0" t="0" r="0" b="0"/>
          <a:pathLst>
            <a:path>
              <a:moveTo>
                <a:pt x="366827" y="1830605"/>
              </a:moveTo>
              <a:arcTo wR="1038540" hR="1038540" stAng="7817982" swAng="1606751"/>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936101" y="1165012"/>
          <a:ext cx="678063" cy="18415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936101" y="1165012"/>
        <a:ext cx="678063" cy="184154"/>
      </dsp:txXfrm>
    </dsp:sp>
    <dsp:sp modelId="{01FB0B17-63A1-4632-8C17-CB0307E9FA4E}">
      <dsp:nvSpPr>
        <dsp:cNvPr id="0" name=""/>
        <dsp:cNvSpPr/>
      </dsp:nvSpPr>
      <dsp:spPr>
        <a:xfrm>
          <a:off x="1123526" y="-422871"/>
          <a:ext cx="2077080" cy="2077080"/>
        </a:xfrm>
        <a:custGeom>
          <a:avLst/>
          <a:gdLst/>
          <a:ahLst/>
          <a:cxnLst/>
          <a:rect l="0" t="0" r="0" b="0"/>
          <a:pathLst>
            <a:path>
              <a:moveTo>
                <a:pt x="151733" y="1579040"/>
              </a:moveTo>
              <a:arcTo wR="1038540" hR="1038540" stAng="8918287"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936101" y="936104"/>
          <a:ext cx="678063" cy="18415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936101" y="936104"/>
        <a:ext cx="678063" cy="184150"/>
      </dsp:txXfrm>
    </dsp:sp>
    <dsp:sp modelId="{267063D5-F672-4FE9-A4FB-0BD40869B1B3}">
      <dsp:nvSpPr>
        <dsp:cNvPr id="0" name=""/>
        <dsp:cNvSpPr/>
      </dsp:nvSpPr>
      <dsp:spPr>
        <a:xfrm>
          <a:off x="1273020" y="161994"/>
          <a:ext cx="2077080" cy="2077080"/>
        </a:xfrm>
        <a:custGeom>
          <a:avLst/>
          <a:gdLst/>
          <a:ahLst/>
          <a:cxnLst/>
          <a:rect l="0" t="0" r="0" b="0"/>
          <a:pathLst>
            <a:path>
              <a:moveTo>
                <a:pt x="83950" y="629486"/>
              </a:moveTo>
              <a:arcTo wR="1038540" hR="1038540"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8F89F8C-7907-45AA-8605-585D17A48120}">
      <dsp:nvSpPr>
        <dsp:cNvPr id="0" name=""/>
        <dsp:cNvSpPr/>
      </dsp:nvSpPr>
      <dsp:spPr>
        <a:xfrm>
          <a:off x="1761132" y="133941"/>
          <a:ext cx="714163" cy="262192"/>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761132" y="133941"/>
        <a:ext cx="714163" cy="262192"/>
      </dsp:txXfrm>
    </dsp:sp>
    <dsp:sp modelId="{26707DEF-C2A3-4F04-A445-14F8309FEEDD}">
      <dsp:nvSpPr>
        <dsp:cNvPr id="0" name=""/>
        <dsp:cNvSpPr/>
      </dsp:nvSpPr>
      <dsp:spPr>
        <a:xfrm>
          <a:off x="872907" y="176517"/>
          <a:ext cx="2077080" cy="2077080"/>
        </a:xfrm>
        <a:custGeom>
          <a:avLst/>
          <a:gdLst/>
          <a:ahLst/>
          <a:cxnLst/>
          <a:rect l="0" t="0" r="0" b="0"/>
          <a:pathLst>
            <a:path>
              <a:moveTo>
                <a:pt x="1728095" y="261958"/>
              </a:moveTo>
              <a:arcTo wR="1038540" hR="1038540"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609651" y="992233"/>
          <a:ext cx="678063" cy="17292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609651" y="992233"/>
        <a:ext cx="678063" cy="172924"/>
      </dsp:txXfrm>
    </dsp:sp>
    <dsp:sp modelId="{4FFE4E8A-8295-4C8D-A5C5-85BD884139AB}">
      <dsp:nvSpPr>
        <dsp:cNvPr id="0" name=""/>
        <dsp:cNvSpPr/>
      </dsp:nvSpPr>
      <dsp:spPr>
        <a:xfrm>
          <a:off x="1030200" y="655608"/>
          <a:ext cx="2077080" cy="2077080"/>
        </a:xfrm>
        <a:custGeom>
          <a:avLst/>
          <a:gdLst/>
          <a:ahLst/>
          <a:cxnLst/>
          <a:rect l="0" t="0" r="0" b="0"/>
          <a:pathLst>
            <a:path>
              <a:moveTo>
                <a:pt x="1933396" y="511473"/>
              </a:moveTo>
              <a:arcTo wR="1038540" hR="1038540" stAng="19770124"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633169" y="1174800"/>
          <a:ext cx="678063" cy="184159"/>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633169" y="1174800"/>
        <a:ext cx="678063" cy="184159"/>
      </dsp:txXfrm>
    </dsp:sp>
    <dsp:sp modelId="{5A1B637C-8A86-429D-9389-9C895C757AF3}">
      <dsp:nvSpPr>
        <dsp:cNvPr id="0" name=""/>
        <dsp:cNvSpPr/>
      </dsp:nvSpPr>
      <dsp:spPr>
        <a:xfrm>
          <a:off x="938698" y="4887"/>
          <a:ext cx="2077080" cy="2077080"/>
        </a:xfrm>
        <a:custGeom>
          <a:avLst/>
          <a:gdLst/>
          <a:ahLst/>
          <a:cxnLst/>
          <a:rect l="0" t="0" r="0" b="0"/>
          <a:pathLst>
            <a:path>
              <a:moveTo>
                <a:pt x="1965018" y="1507800"/>
              </a:moveTo>
              <a:arcTo wR="1038540" hR="1038540"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739978" y="1924245"/>
          <a:ext cx="678063" cy="26218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739978" y="1924245"/>
        <a:ext cx="678063" cy="262188"/>
      </dsp:txXfrm>
    </dsp:sp>
    <dsp:sp modelId="{60288276-AFC0-4723-A8A7-EE755A8DE54C}">
      <dsp:nvSpPr>
        <dsp:cNvPr id="0" name=""/>
        <dsp:cNvSpPr/>
      </dsp:nvSpPr>
      <dsp:spPr>
        <a:xfrm>
          <a:off x="1247610" y="53220"/>
          <a:ext cx="2077080" cy="2077080"/>
        </a:xfrm>
        <a:custGeom>
          <a:avLst/>
          <a:gdLst/>
          <a:ahLst/>
          <a:cxnLst/>
          <a:rect l="0" t="0" r="0" b="0"/>
          <a:pathLst>
            <a:path>
              <a:moveTo>
                <a:pt x="366827" y="1830605"/>
              </a:moveTo>
              <a:arcTo wR="1038540" hR="1038540" stAng="7817982" swAng="1606751"/>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936101" y="1165012"/>
          <a:ext cx="678063" cy="18415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936101" y="1165012"/>
        <a:ext cx="678063" cy="184154"/>
      </dsp:txXfrm>
    </dsp:sp>
    <dsp:sp modelId="{01FB0B17-63A1-4632-8C17-CB0307E9FA4E}">
      <dsp:nvSpPr>
        <dsp:cNvPr id="0" name=""/>
        <dsp:cNvSpPr/>
      </dsp:nvSpPr>
      <dsp:spPr>
        <a:xfrm>
          <a:off x="1123526" y="-422871"/>
          <a:ext cx="2077080" cy="2077080"/>
        </a:xfrm>
        <a:custGeom>
          <a:avLst/>
          <a:gdLst/>
          <a:ahLst/>
          <a:cxnLst/>
          <a:rect l="0" t="0" r="0" b="0"/>
          <a:pathLst>
            <a:path>
              <a:moveTo>
                <a:pt x="151733" y="1579040"/>
              </a:moveTo>
              <a:arcTo wR="1038540" hR="1038540" stAng="8918287"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936101" y="936104"/>
          <a:ext cx="678063" cy="18415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936101" y="936104"/>
        <a:ext cx="678063" cy="184150"/>
      </dsp:txXfrm>
    </dsp:sp>
    <dsp:sp modelId="{267063D5-F672-4FE9-A4FB-0BD40869B1B3}">
      <dsp:nvSpPr>
        <dsp:cNvPr id="0" name=""/>
        <dsp:cNvSpPr/>
      </dsp:nvSpPr>
      <dsp:spPr>
        <a:xfrm>
          <a:off x="1273020" y="161994"/>
          <a:ext cx="2077080" cy="2077080"/>
        </a:xfrm>
        <a:custGeom>
          <a:avLst/>
          <a:gdLst/>
          <a:ahLst/>
          <a:cxnLst/>
          <a:rect l="0" t="0" r="0" b="0"/>
          <a:pathLst>
            <a:path>
              <a:moveTo>
                <a:pt x="83950" y="629486"/>
              </a:moveTo>
              <a:arcTo wR="1038540" hR="1038540"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6091A9-0A2E-45AF-B759-FDDC27AC6E97}" type="datetimeFigureOut">
              <a:rPr lang="en-ZA" smtClean="0"/>
              <a:pPr/>
              <a:t>2012/05/04</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589888-28B0-4DB0-B8FD-6EFF7182B2CB}" type="slidenum">
              <a:rPr lang="en-ZA" smtClean="0"/>
              <a:pPr/>
              <a:t>‹#›</a:t>
            </a:fld>
            <a:endParaRPr lang="en-ZA"/>
          </a:p>
        </p:txBody>
      </p:sp>
    </p:spTree>
    <p:extLst>
      <p:ext uri="{BB962C8B-B14F-4D97-AF65-F5344CB8AC3E}">
        <p14:creationId xmlns:p14="http://schemas.microsoft.com/office/powerpoint/2010/main" xmlns="" val="41580864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dx.doi.org/10.3389/fncom.2012.00019"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dirty="0" smtClean="0"/>
              <a:t>In essence, components can be taken apart and reconstituted in multiple forms and across many platforms, and this can be repeatedly and in innovative configurations. </a:t>
            </a:r>
          </a:p>
          <a:p>
            <a:endParaRPr lang="en-ZA" dirty="0"/>
          </a:p>
        </p:txBody>
      </p:sp>
      <p:sp>
        <p:nvSpPr>
          <p:cNvPr id="4" name="Slide Number Placeholder 3"/>
          <p:cNvSpPr>
            <a:spLocks noGrp="1"/>
          </p:cNvSpPr>
          <p:nvPr>
            <p:ph type="sldNum" sz="quarter" idx="10"/>
          </p:nvPr>
        </p:nvSpPr>
        <p:spPr/>
        <p:txBody>
          <a:bodyPr/>
          <a:lstStyle/>
          <a:p>
            <a:fld id="{B6589888-28B0-4DB0-B8FD-6EFF7182B2CB}" type="slidenum">
              <a:rPr lang="en-ZA" smtClean="0"/>
              <a:pPr/>
              <a:t>9</a:t>
            </a:fld>
            <a:endParaRPr lang="en-ZA"/>
          </a:p>
        </p:txBody>
      </p:sp>
    </p:spTree>
    <p:extLst>
      <p:ext uri="{BB962C8B-B14F-4D97-AF65-F5344CB8AC3E}">
        <p14:creationId xmlns:p14="http://schemas.microsoft.com/office/powerpoint/2010/main" xmlns="" val="33901661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B6589888-28B0-4DB0-B8FD-6EFF7182B2CB}" type="slidenum">
              <a:rPr lang="en-ZA" smtClean="0"/>
              <a:pPr/>
              <a:t>31</a:t>
            </a:fld>
            <a:endParaRPr lang="en-ZA"/>
          </a:p>
        </p:txBody>
      </p:sp>
    </p:spTree>
    <p:extLst>
      <p:ext uri="{BB962C8B-B14F-4D97-AF65-F5344CB8AC3E}">
        <p14:creationId xmlns:p14="http://schemas.microsoft.com/office/powerpoint/2010/main" xmlns="" val="13922989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B6589888-28B0-4DB0-B8FD-6EFF7182B2CB}" type="slidenum">
              <a:rPr lang="en-ZA" smtClean="0"/>
              <a:pPr/>
              <a:t>33</a:t>
            </a:fld>
            <a:endParaRPr lang="en-Z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B6589888-28B0-4DB0-B8FD-6EFF7182B2CB}" type="slidenum">
              <a:rPr lang="en-ZA" smtClean="0"/>
              <a:pPr/>
              <a:t>11</a:t>
            </a:fld>
            <a:endParaRPr lang="en-ZA"/>
          </a:p>
        </p:txBody>
      </p:sp>
    </p:spTree>
    <p:extLst>
      <p:ext uri="{BB962C8B-B14F-4D97-AF65-F5344CB8AC3E}">
        <p14:creationId xmlns:p14="http://schemas.microsoft.com/office/powerpoint/2010/main" xmlns="" val="36673122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B6589888-28B0-4DB0-B8FD-6EFF7182B2CB}" type="slidenum">
              <a:rPr lang="en-ZA" smtClean="0"/>
              <a:pPr/>
              <a:t>12</a:t>
            </a:fld>
            <a:endParaRPr lang="en-ZA"/>
          </a:p>
        </p:txBody>
      </p:sp>
    </p:spTree>
    <p:extLst>
      <p:ext uri="{BB962C8B-B14F-4D97-AF65-F5344CB8AC3E}">
        <p14:creationId xmlns:p14="http://schemas.microsoft.com/office/powerpoint/2010/main" xmlns="" val="42872902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http://survivingmyphd.blogspot.co.uk/2012/04/post-journal-era.html</a:t>
            </a:r>
          </a:p>
          <a:p>
            <a:endParaRPr lang="en-ZA" dirty="0" smtClean="0"/>
          </a:p>
          <a:p>
            <a:endParaRPr lang="en-ZA" dirty="0" smtClean="0"/>
          </a:p>
          <a:p>
            <a:pPr rtl="0"/>
            <a:r>
              <a:rPr lang="en-ZA" b="1" dirty="0" smtClean="0">
                <a:effectLst/>
              </a:rPr>
              <a:t>The </a:t>
            </a:r>
            <a:r>
              <a:rPr lang="en-ZA" b="1" dirty="0" err="1" smtClean="0">
                <a:effectLst/>
              </a:rPr>
              <a:t>PLoS</a:t>
            </a:r>
            <a:r>
              <a:rPr lang="en-ZA" b="1" dirty="0" smtClean="0">
                <a:effectLst/>
              </a:rPr>
              <a:t> One model</a:t>
            </a:r>
            <a:endParaRPr lang="en-ZA" dirty="0" smtClean="0">
              <a:effectLst/>
            </a:endParaRPr>
          </a:p>
          <a:p>
            <a:pPr rtl="0"/>
            <a:r>
              <a:rPr lang="en-ZA" dirty="0" err="1" smtClean="0">
                <a:effectLst/>
              </a:rPr>
              <a:t>PLoS</a:t>
            </a:r>
            <a:r>
              <a:rPr lang="en-ZA" dirty="0" smtClean="0">
                <a:effectLst/>
              </a:rPr>
              <a:t> One is an open access journal which publishes work not according to what the editors and reviewers consider significant, but consider only the paper's methodological quality. They decoupled the significant approval from the methodological approval. </a:t>
            </a:r>
            <a:r>
              <a:rPr lang="en-ZA" dirty="0" err="1" smtClean="0">
                <a:effectLst/>
              </a:rPr>
              <a:t>PLoS</a:t>
            </a:r>
            <a:r>
              <a:rPr lang="en-ZA" dirty="0" smtClean="0">
                <a:effectLst/>
              </a:rPr>
              <a:t> One also decoupled copy-editing: they warn in advance that they don't copy-edit in details, and instead provide a list of services which do just that. This model has proven to be profitable: </a:t>
            </a:r>
            <a:r>
              <a:rPr lang="en-ZA" dirty="0" err="1" smtClean="0">
                <a:effectLst/>
              </a:rPr>
              <a:t>PLoS</a:t>
            </a:r>
            <a:r>
              <a:rPr lang="en-ZA" dirty="0" smtClean="0">
                <a:effectLst/>
              </a:rPr>
              <a:t> One published more than 5,000 papers in 2010 at 1350$ each (and the other </a:t>
            </a:r>
            <a:r>
              <a:rPr lang="en-ZA" dirty="0" err="1" smtClean="0">
                <a:effectLst/>
              </a:rPr>
              <a:t>PLoS</a:t>
            </a:r>
            <a:r>
              <a:rPr lang="en-ZA" dirty="0" smtClean="0">
                <a:effectLst/>
              </a:rPr>
              <a:t> journals charge even more). The flaws here, beyond the price, are the exclusivity: authors publish only in one journal, and the danger of a future with only a few mega-journals.</a:t>
            </a:r>
            <a:br>
              <a:rPr lang="en-ZA" dirty="0" smtClean="0">
                <a:effectLst/>
              </a:rPr>
            </a:br>
            <a:r>
              <a:rPr lang="en-ZA" dirty="0" smtClean="0">
                <a:effectLst/>
              </a:rPr>
              <a:t/>
            </a:r>
            <a:br>
              <a:rPr lang="en-ZA" dirty="0" smtClean="0">
                <a:effectLst/>
              </a:rPr>
            </a:br>
            <a:r>
              <a:rPr lang="en-ZA" b="1" dirty="0" smtClean="0">
                <a:effectLst/>
              </a:rPr>
              <a:t>Post-publication review services</a:t>
            </a:r>
            <a:r>
              <a:rPr lang="en-ZA" dirty="0" smtClean="0">
                <a:effectLst/>
              </a:rPr>
              <a:t/>
            </a:r>
            <a:br>
              <a:rPr lang="en-ZA" dirty="0" smtClean="0">
                <a:effectLst/>
              </a:rPr>
            </a:br>
            <a:r>
              <a:rPr lang="en-ZA" dirty="0" smtClean="0">
                <a:effectLst/>
              </a:rPr>
              <a:t>There are  a few existing post-publication peer review services, the best-known of them are Faculty of 1000 (F1000) and Mathematical Reviews. F1000</a:t>
            </a:r>
            <a:r>
              <a:rPr lang="en-ZA" i="1" dirty="0" smtClean="0">
                <a:effectLst/>
              </a:rPr>
              <a:t> "...identifies and evaluates the most important articles in biology and medical research publication."</a:t>
            </a:r>
            <a:r>
              <a:rPr lang="en-ZA" dirty="0" smtClean="0">
                <a:effectLst/>
              </a:rPr>
              <a:t> F1000 is supposed to function as additional help for researchers in managing their reading. It has actually been shown to identify quality papers which were overlooked by leading journals (Allen et al., 2009).</a:t>
            </a:r>
          </a:p>
          <a:p>
            <a:r>
              <a:rPr lang="en-ZA" dirty="0" smtClean="0"/>
              <a:t>scholarly journal </a:t>
            </a:r>
            <a:r>
              <a:rPr lang="en-ZA" i="1" dirty="0" smtClean="0">
                <a:effectLst/>
              </a:rPr>
              <a:t>Frontiers in Computational Neuroscience, 6</a:t>
            </a:r>
            <a:r>
              <a:rPr lang="en-ZA" dirty="0" smtClean="0"/>
              <a:t> DOI: </a:t>
            </a:r>
            <a:r>
              <a:rPr lang="en-ZA" dirty="0" smtClean="0">
                <a:hlinkClick r:id="rId3"/>
              </a:rPr>
              <a:t>10.3389/fncom.2012.00019</a:t>
            </a:r>
            <a:endParaRPr lang="en-ZA" dirty="0"/>
          </a:p>
        </p:txBody>
      </p:sp>
      <p:sp>
        <p:nvSpPr>
          <p:cNvPr id="4" name="Slide Number Placeholder 3"/>
          <p:cNvSpPr>
            <a:spLocks noGrp="1"/>
          </p:cNvSpPr>
          <p:nvPr>
            <p:ph type="sldNum" sz="quarter" idx="10"/>
          </p:nvPr>
        </p:nvSpPr>
        <p:spPr/>
        <p:txBody>
          <a:bodyPr/>
          <a:lstStyle/>
          <a:p>
            <a:fld id="{B6589888-28B0-4DB0-B8FD-6EFF7182B2CB}" type="slidenum">
              <a:rPr lang="en-ZA" smtClean="0"/>
              <a:pPr/>
              <a:t>17</a:t>
            </a:fld>
            <a:endParaRPr lang="en-ZA"/>
          </a:p>
        </p:txBody>
      </p:sp>
    </p:spTree>
    <p:extLst>
      <p:ext uri="{BB962C8B-B14F-4D97-AF65-F5344CB8AC3E}">
        <p14:creationId xmlns:p14="http://schemas.microsoft.com/office/powerpoint/2010/main" xmlns="" val="12593799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B6589888-28B0-4DB0-B8FD-6EFF7182B2CB}" type="slidenum">
              <a:rPr lang="en-ZA" smtClean="0"/>
              <a:pPr/>
              <a:t>18</a:t>
            </a:fld>
            <a:endParaRPr lang="en-ZA"/>
          </a:p>
        </p:txBody>
      </p:sp>
    </p:spTree>
    <p:extLst>
      <p:ext uri="{BB962C8B-B14F-4D97-AF65-F5344CB8AC3E}">
        <p14:creationId xmlns:p14="http://schemas.microsoft.com/office/powerpoint/2010/main" xmlns="" val="12593799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B6589888-28B0-4DB0-B8FD-6EFF7182B2CB}" type="slidenum">
              <a:rPr lang="en-ZA" smtClean="0"/>
              <a:pPr/>
              <a:t>19</a:t>
            </a:fld>
            <a:endParaRPr lang="en-ZA"/>
          </a:p>
        </p:txBody>
      </p:sp>
    </p:spTree>
    <p:extLst>
      <p:ext uri="{BB962C8B-B14F-4D97-AF65-F5344CB8AC3E}">
        <p14:creationId xmlns:p14="http://schemas.microsoft.com/office/powerpoint/2010/main" xmlns="" val="12593799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B6589888-28B0-4DB0-B8FD-6EFF7182B2CB}" type="slidenum">
              <a:rPr lang="en-ZA" smtClean="0"/>
              <a:pPr/>
              <a:t>20</a:t>
            </a:fld>
            <a:endParaRPr lang="en-ZA"/>
          </a:p>
        </p:txBody>
      </p:sp>
    </p:spTree>
    <p:extLst>
      <p:ext uri="{BB962C8B-B14F-4D97-AF65-F5344CB8AC3E}">
        <p14:creationId xmlns:p14="http://schemas.microsoft.com/office/powerpoint/2010/main" xmlns="" val="12593799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B6589888-28B0-4DB0-B8FD-6EFF7182B2CB}" type="slidenum">
              <a:rPr lang="en-ZA" smtClean="0"/>
              <a:pPr/>
              <a:t>21</a:t>
            </a:fld>
            <a:endParaRPr lang="en-ZA"/>
          </a:p>
        </p:txBody>
      </p:sp>
    </p:spTree>
    <p:extLst>
      <p:ext uri="{BB962C8B-B14F-4D97-AF65-F5344CB8AC3E}">
        <p14:creationId xmlns:p14="http://schemas.microsoft.com/office/powerpoint/2010/main" xmlns="" val="12593799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A2BCE9B-32DE-5A4D-AC5E-208C0C46DB56}" type="slidenum">
              <a:rPr lang="en-US" smtClean="0"/>
              <a:pPr/>
              <a:t>23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rgbClr val="000099"/>
                </a:solidFill>
              </a:defRPr>
            </a:lvl1pPr>
          </a:lstStyle>
          <a:p>
            <a:r>
              <a:rPr lang="en-US" dirty="0" smtClean="0"/>
              <a:t>Click to edit Master title style</a:t>
            </a:r>
            <a:endParaRPr lang="en-ZA"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rgbClr val="0000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ZA" dirty="0"/>
          </a:p>
        </p:txBody>
      </p:sp>
      <p:sp>
        <p:nvSpPr>
          <p:cNvPr id="4" name="Date Placeholder 3"/>
          <p:cNvSpPr>
            <a:spLocks noGrp="1"/>
          </p:cNvSpPr>
          <p:nvPr>
            <p:ph type="dt" sz="half" idx="10"/>
          </p:nvPr>
        </p:nvSpPr>
        <p:spPr/>
        <p:txBody>
          <a:bodyPr/>
          <a:lstStyle/>
          <a:p>
            <a:fld id="{2CCC63DF-753E-42B1-A164-00807303E6F4}" type="datetimeFigureOut">
              <a:rPr lang="en-ZA" smtClean="0"/>
              <a:pPr/>
              <a:t>2012/05/04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8E7D997-D38E-439C-9A32-3FE53AB908DD}" type="slidenum">
              <a:rPr lang="en-ZA" smtClean="0"/>
              <a:pPr/>
              <a:t>‹#›</a:t>
            </a:fld>
            <a:endParaRPr lang="en-Z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2CCC63DF-753E-42B1-A164-00807303E6F4}" type="datetimeFigureOut">
              <a:rPr lang="en-ZA" smtClean="0"/>
              <a:pPr/>
              <a:t>2012/05/04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8E7D997-D38E-439C-9A32-3FE53AB908DD}" type="slidenum">
              <a:rPr lang="en-ZA" smtClean="0"/>
              <a:pPr/>
              <a:t>‹#›</a:t>
            </a:fld>
            <a:endParaRPr lang="en-Z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2CCC63DF-753E-42B1-A164-00807303E6F4}" type="datetimeFigureOut">
              <a:rPr lang="en-ZA" smtClean="0"/>
              <a:pPr/>
              <a:t>2012/05/04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8E7D997-D38E-439C-9A32-3FE53AB908DD}" type="slidenum">
              <a:rPr lang="en-ZA" smtClean="0"/>
              <a:pPr/>
              <a:t>‹#›</a:t>
            </a:fld>
            <a:endParaRPr lang="en-Z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99"/>
                </a:solidFill>
              </a:defRPr>
            </a:lvl1pPr>
          </a:lstStyle>
          <a:p>
            <a:r>
              <a:rPr lang="en-US" dirty="0" smtClean="0"/>
              <a:t>Click to edit Master title style</a:t>
            </a:r>
            <a:endParaRPr lang="en-ZA" dirty="0"/>
          </a:p>
        </p:txBody>
      </p:sp>
      <p:sp>
        <p:nvSpPr>
          <p:cNvPr id="3" name="Content Placeholder 2"/>
          <p:cNvSpPr>
            <a:spLocks noGrp="1"/>
          </p:cNvSpPr>
          <p:nvPr>
            <p:ph idx="1"/>
          </p:nvPr>
        </p:nvSpPr>
        <p:spPr/>
        <p:txBody>
          <a:bodyPr/>
          <a:lstStyle>
            <a:lvl1pPr>
              <a:defRPr>
                <a:solidFill>
                  <a:srgbClr val="0000FF"/>
                </a:solidFill>
              </a:defRPr>
            </a:lvl1pPr>
            <a:lvl2pPr>
              <a:defRPr>
                <a:solidFill>
                  <a:srgbClr val="6666FF"/>
                </a:solidFill>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ZA" dirty="0"/>
          </a:p>
        </p:txBody>
      </p:sp>
      <p:sp>
        <p:nvSpPr>
          <p:cNvPr id="4" name="Date Placeholder 3"/>
          <p:cNvSpPr>
            <a:spLocks noGrp="1"/>
          </p:cNvSpPr>
          <p:nvPr>
            <p:ph type="dt" sz="half" idx="10"/>
          </p:nvPr>
        </p:nvSpPr>
        <p:spPr/>
        <p:txBody>
          <a:bodyPr/>
          <a:lstStyle/>
          <a:p>
            <a:fld id="{2CCC63DF-753E-42B1-A164-00807303E6F4}" type="datetimeFigureOut">
              <a:rPr lang="en-ZA" smtClean="0"/>
              <a:pPr/>
              <a:t>2012/05/04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8E7D997-D38E-439C-9A32-3FE53AB908DD}" type="slidenum">
              <a:rPr lang="en-ZA" smtClean="0"/>
              <a:pPr/>
              <a:t>‹#›</a:t>
            </a:fld>
            <a:endParaRPr lang="en-Z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CC63DF-753E-42B1-A164-00807303E6F4}" type="datetimeFigureOut">
              <a:rPr lang="en-ZA" smtClean="0"/>
              <a:pPr/>
              <a:t>2012/05/04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88E7D997-D38E-439C-9A32-3FE53AB908DD}" type="slidenum">
              <a:rPr lang="en-ZA" smtClean="0"/>
              <a:pPr/>
              <a:t>‹#›</a:t>
            </a:fld>
            <a:endParaRPr lang="en-Z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2CCC63DF-753E-42B1-A164-00807303E6F4}" type="datetimeFigureOut">
              <a:rPr lang="en-ZA" smtClean="0"/>
              <a:pPr/>
              <a:t>2012/05/04</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88E7D997-D38E-439C-9A32-3FE53AB908DD}" type="slidenum">
              <a:rPr lang="en-ZA" smtClean="0"/>
              <a:pPr/>
              <a:t>‹#›</a:t>
            </a:fld>
            <a:endParaRPr lang="en-Z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2CCC63DF-753E-42B1-A164-00807303E6F4}" type="datetimeFigureOut">
              <a:rPr lang="en-ZA" smtClean="0"/>
              <a:pPr/>
              <a:t>2012/05/04</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88E7D997-D38E-439C-9A32-3FE53AB908DD}" type="slidenum">
              <a:rPr lang="en-ZA" smtClean="0"/>
              <a:pPr/>
              <a:t>‹#›</a:t>
            </a:fld>
            <a:endParaRPr lang="en-Z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2CCC63DF-753E-42B1-A164-00807303E6F4}" type="datetimeFigureOut">
              <a:rPr lang="en-ZA" smtClean="0"/>
              <a:pPr/>
              <a:t>2012/05/04</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88E7D997-D38E-439C-9A32-3FE53AB908DD}" type="slidenum">
              <a:rPr lang="en-ZA" smtClean="0"/>
              <a:pPr/>
              <a:t>‹#›</a:t>
            </a:fld>
            <a:endParaRPr lang="en-Z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CC63DF-753E-42B1-A164-00807303E6F4}" type="datetimeFigureOut">
              <a:rPr lang="en-ZA" smtClean="0"/>
              <a:pPr/>
              <a:t>2012/05/04</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88E7D997-D38E-439C-9A32-3FE53AB908DD}" type="slidenum">
              <a:rPr lang="en-ZA" smtClean="0"/>
              <a:pPr/>
              <a:t>‹#›</a:t>
            </a:fld>
            <a:endParaRPr lang="en-Z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CC63DF-753E-42B1-A164-00807303E6F4}" type="datetimeFigureOut">
              <a:rPr lang="en-ZA" smtClean="0"/>
              <a:pPr/>
              <a:t>2012/05/04</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88E7D997-D38E-439C-9A32-3FE53AB908DD}" type="slidenum">
              <a:rPr lang="en-ZA" smtClean="0"/>
              <a:pPr/>
              <a:t>‹#›</a:t>
            </a:fld>
            <a:endParaRPr lang="en-Z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CC63DF-753E-42B1-A164-00807303E6F4}" type="datetimeFigureOut">
              <a:rPr lang="en-ZA" smtClean="0"/>
              <a:pPr/>
              <a:t>2012/05/04</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88E7D997-D38E-439C-9A32-3FE53AB908DD}" type="slidenum">
              <a:rPr lang="en-ZA" smtClean="0"/>
              <a:pPr/>
              <a:t>‹#›</a:t>
            </a:fld>
            <a:endParaRPr lang="en-Z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ZA"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CC63DF-753E-42B1-A164-00807303E6F4}" type="datetimeFigureOut">
              <a:rPr lang="en-ZA" smtClean="0"/>
              <a:pPr/>
              <a:t>2012/05/04</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E7D997-D38E-439C-9A32-3FE53AB908DD}" type="slidenum">
              <a:rPr lang="en-ZA" smtClean="0"/>
              <a:pPr/>
              <a:t>‹#›</a:t>
            </a:fld>
            <a:endParaRPr lang="en-Z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hyperlink" Target="mailto:Laura.czerniewicz@uct.ac.za"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hyperlink" Target="http://lauraczerniewicz.uct.ac.za/" TargetMode="Externa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42" y="2130425"/>
            <a:ext cx="9130258" cy="1730623"/>
          </a:xfrm>
        </p:spPr>
        <p:txBody>
          <a:bodyPr>
            <a:normAutofit fontScale="90000"/>
          </a:bodyPr>
          <a:lstStyle/>
          <a:p>
            <a:r>
              <a:rPr lang="en-ZA" b="1" dirty="0" smtClean="0"/>
              <a:t>The Changing </a:t>
            </a:r>
            <a:br>
              <a:rPr lang="en-ZA" b="1" dirty="0" smtClean="0"/>
            </a:br>
            <a:r>
              <a:rPr lang="en-ZA" b="1" dirty="0" smtClean="0"/>
              <a:t>Scholarly </a:t>
            </a:r>
            <a:r>
              <a:rPr lang="en-ZA" b="1" dirty="0" smtClean="0"/>
              <a:t>Communication and Content </a:t>
            </a:r>
            <a:r>
              <a:rPr lang="en-ZA" b="1" dirty="0" smtClean="0"/>
              <a:t>Landscape</a:t>
            </a:r>
            <a:endParaRPr lang="en-ZA" sz="2400" b="1" dirty="0"/>
          </a:p>
        </p:txBody>
      </p:sp>
      <p:sp>
        <p:nvSpPr>
          <p:cNvPr id="3" name="Subtitle 2"/>
          <p:cNvSpPr>
            <a:spLocks noGrp="1"/>
          </p:cNvSpPr>
          <p:nvPr>
            <p:ph type="subTitle" idx="1"/>
          </p:nvPr>
        </p:nvSpPr>
        <p:spPr/>
        <p:txBody>
          <a:bodyPr/>
          <a:lstStyle/>
          <a:p>
            <a:r>
              <a:rPr lang="en-ZA" dirty="0" smtClean="0"/>
              <a:t>Presentation to CHEC Board</a:t>
            </a:r>
          </a:p>
          <a:p>
            <a:r>
              <a:rPr lang="en-ZA" dirty="0" smtClean="0"/>
              <a:t>Laura Czerniewicz</a:t>
            </a:r>
          </a:p>
          <a:p>
            <a:r>
              <a:rPr lang="en-ZA" dirty="0" smtClean="0"/>
              <a:t>3 May 2012</a:t>
            </a:r>
            <a:endParaRPr lang="en-ZA" dirty="0"/>
          </a:p>
        </p:txBody>
      </p:sp>
      <p:pic>
        <p:nvPicPr>
          <p:cNvPr id="7" name="Picture 6" descr="UCTlogo.png"/>
          <p:cNvPicPr>
            <a:picLocks noChangeAspect="1"/>
          </p:cNvPicPr>
          <p:nvPr/>
        </p:nvPicPr>
        <p:blipFill>
          <a:blip r:embed="rId2" cstate="print"/>
          <a:srcRect/>
          <a:stretch>
            <a:fillRect/>
          </a:stretch>
        </p:blipFill>
        <p:spPr bwMode="auto">
          <a:xfrm>
            <a:off x="65617" y="6108236"/>
            <a:ext cx="650875" cy="696913"/>
          </a:xfrm>
          <a:prstGeom prst="rect">
            <a:avLst/>
          </a:prstGeom>
          <a:noFill/>
          <a:ln w="9525">
            <a:noFill/>
            <a:miter lim="800000"/>
            <a:headEnd/>
            <a:tailEnd/>
          </a:ln>
        </p:spPr>
      </p:pic>
      <p:pic>
        <p:nvPicPr>
          <p:cNvPr id="9" name="Picture 7" descr="openuctlogo.png"/>
          <p:cNvPicPr>
            <a:picLocks noChangeAspect="1"/>
          </p:cNvPicPr>
          <p:nvPr/>
        </p:nvPicPr>
        <p:blipFill>
          <a:blip r:embed="rId3" cstate="print"/>
          <a:srcRect/>
          <a:stretch>
            <a:fillRect/>
          </a:stretch>
        </p:blipFill>
        <p:spPr bwMode="auto">
          <a:xfrm>
            <a:off x="8475133" y="6091237"/>
            <a:ext cx="504825" cy="650875"/>
          </a:xfrm>
          <a:prstGeom prst="rect">
            <a:avLst/>
          </a:prstGeom>
          <a:noFill/>
          <a:ln w="9525">
            <a:noFill/>
            <a:miter lim="800000"/>
            <a:headEnd/>
            <a:tailEnd/>
          </a:ln>
        </p:spPr>
      </p:pic>
      <p:pic>
        <p:nvPicPr>
          <p:cNvPr id="1026" name="Picture 2"/>
          <p:cNvPicPr>
            <a:picLocks noChangeAspect="1" noChangeArrowheads="1"/>
          </p:cNvPicPr>
          <p:nvPr/>
        </p:nvPicPr>
        <p:blipFill>
          <a:blip r:embed="rId4" cstate="print"/>
          <a:srcRect/>
          <a:stretch>
            <a:fillRect/>
          </a:stretch>
        </p:blipFill>
        <p:spPr bwMode="auto">
          <a:xfrm>
            <a:off x="4355976" y="6553200"/>
            <a:ext cx="857250" cy="30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Nature of digital content</a:t>
            </a:r>
            <a:endParaRPr lang="en-ZA" dirty="0"/>
          </a:p>
        </p:txBody>
      </p:sp>
      <p:sp>
        <p:nvSpPr>
          <p:cNvPr id="3" name="Content Placeholder 2"/>
          <p:cNvSpPr>
            <a:spLocks noGrp="1"/>
          </p:cNvSpPr>
          <p:nvPr>
            <p:ph idx="1"/>
          </p:nvPr>
        </p:nvSpPr>
        <p:spPr/>
        <p:txBody>
          <a:bodyPr/>
          <a:lstStyle/>
          <a:p>
            <a:r>
              <a:rPr lang="en-ZA" dirty="0"/>
              <a:t>D</a:t>
            </a:r>
            <a:r>
              <a:rPr lang="en-ZA" dirty="0" smtClean="0"/>
              <a:t>igital components </a:t>
            </a:r>
            <a:r>
              <a:rPr lang="en-ZA" dirty="0"/>
              <a:t>can be taken apart and reconstituted </a:t>
            </a:r>
            <a:endParaRPr lang="en-ZA" dirty="0" smtClean="0"/>
          </a:p>
          <a:p>
            <a:pPr lvl="1"/>
            <a:r>
              <a:rPr lang="en-ZA" dirty="0" smtClean="0"/>
              <a:t>in </a:t>
            </a:r>
            <a:r>
              <a:rPr lang="en-ZA" dirty="0"/>
              <a:t>multiple forms </a:t>
            </a:r>
          </a:p>
          <a:p>
            <a:pPr lvl="1"/>
            <a:r>
              <a:rPr lang="en-ZA" dirty="0" smtClean="0"/>
              <a:t>across </a:t>
            </a:r>
            <a:r>
              <a:rPr lang="en-ZA" dirty="0"/>
              <a:t>many </a:t>
            </a:r>
            <a:r>
              <a:rPr lang="en-ZA" dirty="0" smtClean="0"/>
              <a:t>platforms</a:t>
            </a:r>
          </a:p>
          <a:p>
            <a:pPr lvl="1"/>
            <a:r>
              <a:rPr lang="en-ZA" dirty="0" smtClean="0"/>
              <a:t>can </a:t>
            </a:r>
            <a:r>
              <a:rPr lang="en-ZA" dirty="0"/>
              <a:t>be </a:t>
            </a:r>
            <a:r>
              <a:rPr lang="en-ZA" dirty="0" smtClean="0"/>
              <a:t>done repeatedly </a:t>
            </a:r>
          </a:p>
          <a:p>
            <a:pPr lvl="1"/>
            <a:r>
              <a:rPr lang="en-ZA" dirty="0"/>
              <a:t>i</a:t>
            </a:r>
            <a:r>
              <a:rPr lang="en-ZA" dirty="0" smtClean="0"/>
              <a:t>n innovative configurations</a:t>
            </a:r>
          </a:p>
          <a:p>
            <a:pPr lvl="1"/>
            <a:endParaRPr lang="en-ZA" dirty="0"/>
          </a:p>
          <a:p>
            <a:r>
              <a:rPr lang="en-ZA" dirty="0" smtClean="0"/>
              <a:t>Can be analysed and mined by technology</a:t>
            </a:r>
            <a:endParaRPr lang="en-ZA" dirty="0"/>
          </a:p>
          <a:p>
            <a:endParaRPr lang="en-ZA" dirty="0"/>
          </a:p>
        </p:txBody>
      </p:sp>
    </p:spTree>
    <p:extLst>
      <p:ext uri="{BB962C8B-B14F-4D97-AF65-F5344CB8AC3E}">
        <p14:creationId xmlns:p14="http://schemas.microsoft.com/office/powerpoint/2010/main" xmlns="" val="1959522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Digital content</a:t>
            </a:r>
            <a:endParaRPr lang="en-ZA" dirty="0"/>
          </a:p>
        </p:txBody>
      </p:sp>
      <p:sp>
        <p:nvSpPr>
          <p:cNvPr id="3" name="Content Placeholder 2"/>
          <p:cNvSpPr>
            <a:spLocks noGrp="1"/>
          </p:cNvSpPr>
          <p:nvPr>
            <p:ph idx="1"/>
          </p:nvPr>
        </p:nvSpPr>
        <p:spPr/>
        <p:txBody>
          <a:bodyPr>
            <a:normAutofit/>
          </a:bodyPr>
          <a:lstStyle/>
          <a:p>
            <a:r>
              <a:rPr lang="en-ZA" dirty="0"/>
              <a:t>Copying content is easy and </a:t>
            </a:r>
            <a:r>
              <a:rPr lang="en-ZA" dirty="0" smtClean="0"/>
              <a:t>free</a:t>
            </a:r>
          </a:p>
          <a:p>
            <a:r>
              <a:rPr lang="en-ZA" dirty="0" smtClean="0"/>
              <a:t>Sharing means multiplying (not dividing) &amp; broadcasting</a:t>
            </a:r>
          </a:p>
          <a:p>
            <a:r>
              <a:rPr lang="en-ZA" dirty="0" smtClean="0"/>
              <a:t>Changes in content</a:t>
            </a:r>
          </a:p>
          <a:p>
            <a:pPr lvl="1"/>
            <a:r>
              <a:rPr lang="en-ZA" dirty="0"/>
              <a:t>c</a:t>
            </a:r>
            <a:r>
              <a:rPr lang="en-ZA" dirty="0" smtClean="0"/>
              <a:t>reation</a:t>
            </a:r>
          </a:p>
          <a:p>
            <a:pPr lvl="1"/>
            <a:r>
              <a:rPr lang="en-ZA" dirty="0"/>
              <a:t>c</a:t>
            </a:r>
            <a:r>
              <a:rPr lang="en-ZA" dirty="0" smtClean="0"/>
              <a:t>ommunication &amp; collaboration</a:t>
            </a:r>
          </a:p>
          <a:p>
            <a:pPr lvl="1"/>
            <a:r>
              <a:rPr lang="en-ZA" dirty="0" smtClean="0"/>
              <a:t>dissemination</a:t>
            </a:r>
          </a:p>
          <a:p>
            <a:pPr lvl="1"/>
            <a:endParaRPr lang="en-ZA" dirty="0" smtClean="0"/>
          </a:p>
          <a:p>
            <a:pPr lvl="1"/>
            <a:endParaRPr lang="en-ZA" dirty="0"/>
          </a:p>
          <a:p>
            <a:pPr lvl="1"/>
            <a:endParaRPr lang="en-ZA" dirty="0" smtClean="0"/>
          </a:p>
          <a:p>
            <a:pPr lvl="1"/>
            <a:endParaRPr lang="en-ZA" dirty="0" smtClean="0"/>
          </a:p>
          <a:p>
            <a:endParaRPr lang="en-ZA" dirty="0" smtClean="0"/>
          </a:p>
          <a:p>
            <a:endParaRPr lang="en-ZA" dirty="0" smtClean="0"/>
          </a:p>
        </p:txBody>
      </p:sp>
    </p:spTree>
    <p:extLst>
      <p:ext uri="{BB962C8B-B14F-4D97-AF65-F5344CB8AC3E}">
        <p14:creationId xmlns:p14="http://schemas.microsoft.com/office/powerpoint/2010/main" xmlns="" val="32887633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Digital content</a:t>
            </a:r>
            <a:endParaRPr lang="en-ZA" dirty="0"/>
          </a:p>
        </p:txBody>
      </p:sp>
      <p:sp>
        <p:nvSpPr>
          <p:cNvPr id="3" name="Content Placeholder 2"/>
          <p:cNvSpPr>
            <a:spLocks noGrp="1"/>
          </p:cNvSpPr>
          <p:nvPr>
            <p:ph idx="1"/>
          </p:nvPr>
        </p:nvSpPr>
        <p:spPr>
          <a:xfrm>
            <a:off x="457200" y="1600200"/>
            <a:ext cx="8229600" cy="5257800"/>
          </a:xfrm>
        </p:spPr>
        <p:txBody>
          <a:bodyPr>
            <a:normAutofit/>
          </a:bodyPr>
          <a:lstStyle/>
          <a:p>
            <a:r>
              <a:rPr lang="en-ZA" dirty="0"/>
              <a:t>Content is no longer </a:t>
            </a:r>
            <a:r>
              <a:rPr lang="en-ZA" dirty="0" smtClean="0"/>
              <a:t>static</a:t>
            </a:r>
          </a:p>
          <a:p>
            <a:r>
              <a:rPr lang="en-ZA" dirty="0" smtClean="0"/>
              <a:t>Content can </a:t>
            </a:r>
            <a:r>
              <a:rPr lang="en-ZA" dirty="0"/>
              <a:t>be </a:t>
            </a:r>
            <a:r>
              <a:rPr lang="en-ZA" dirty="0" smtClean="0"/>
              <a:t>made available</a:t>
            </a:r>
            <a:endParaRPr lang="en-ZA" dirty="0"/>
          </a:p>
          <a:p>
            <a:pPr lvl="1"/>
            <a:r>
              <a:rPr lang="en-ZA" dirty="0"/>
              <a:t>s</a:t>
            </a:r>
            <a:r>
              <a:rPr lang="en-ZA" dirty="0" smtClean="0"/>
              <a:t>peedily (immediately)</a:t>
            </a:r>
            <a:endParaRPr lang="en-ZA" dirty="0"/>
          </a:p>
          <a:p>
            <a:r>
              <a:rPr lang="en-ZA" dirty="0" smtClean="0"/>
              <a:t>Content </a:t>
            </a:r>
            <a:r>
              <a:rPr lang="en-ZA" dirty="0"/>
              <a:t>can be </a:t>
            </a:r>
            <a:endParaRPr lang="en-ZA" dirty="0" smtClean="0"/>
          </a:p>
          <a:p>
            <a:pPr lvl="1"/>
            <a:r>
              <a:rPr lang="en-ZA" dirty="0"/>
              <a:t>c</a:t>
            </a:r>
            <a:r>
              <a:rPr lang="en-ZA" dirty="0" smtClean="0"/>
              <a:t>hanged</a:t>
            </a:r>
          </a:p>
          <a:p>
            <a:pPr lvl="1"/>
            <a:r>
              <a:rPr lang="en-ZA" dirty="0" smtClean="0"/>
              <a:t>annotated </a:t>
            </a:r>
          </a:p>
          <a:p>
            <a:pPr lvl="1"/>
            <a:r>
              <a:rPr lang="en-ZA" dirty="0" smtClean="0"/>
              <a:t>commented </a:t>
            </a:r>
            <a:r>
              <a:rPr lang="en-ZA" dirty="0"/>
              <a:t>on </a:t>
            </a:r>
          </a:p>
          <a:p>
            <a:pPr lvl="1"/>
            <a:r>
              <a:rPr lang="en-ZA" dirty="0"/>
              <a:t>u</a:t>
            </a:r>
            <a:r>
              <a:rPr lang="en-ZA" dirty="0" smtClean="0"/>
              <a:t>pdated</a:t>
            </a:r>
          </a:p>
          <a:p>
            <a:pPr lvl="1"/>
            <a:r>
              <a:rPr lang="en-ZA" dirty="0" smtClean="0"/>
              <a:t>interacted with</a:t>
            </a:r>
          </a:p>
        </p:txBody>
      </p:sp>
    </p:spTree>
    <p:extLst>
      <p:ext uri="{BB962C8B-B14F-4D97-AF65-F5344CB8AC3E}">
        <p14:creationId xmlns:p14="http://schemas.microsoft.com/office/powerpoint/2010/main" xmlns="" val="11163293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Oval 38"/>
          <p:cNvSpPr/>
          <p:nvPr/>
        </p:nvSpPr>
        <p:spPr>
          <a:xfrm>
            <a:off x="755576" y="1484784"/>
            <a:ext cx="7128792" cy="4366066"/>
          </a:xfrm>
          <a:prstGeom prst="ellipse">
            <a:avLst/>
          </a:prstGeom>
          <a:solidFill>
            <a:srgbClr val="91F7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8" name="Oval 37"/>
          <p:cNvSpPr/>
          <p:nvPr/>
        </p:nvSpPr>
        <p:spPr>
          <a:xfrm>
            <a:off x="2483768" y="1846040"/>
            <a:ext cx="4824536" cy="3671192"/>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 name="Title 1"/>
          <p:cNvSpPr>
            <a:spLocks noGrp="1"/>
          </p:cNvSpPr>
          <p:nvPr>
            <p:ph type="title"/>
          </p:nvPr>
        </p:nvSpPr>
        <p:spPr/>
        <p:txBody>
          <a:bodyPr/>
          <a:lstStyle/>
          <a:p>
            <a:r>
              <a:rPr lang="en-ZA" dirty="0" smtClean="0"/>
              <a:t>Changing communication</a:t>
            </a:r>
            <a:endParaRPr lang="en-Z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3282338425"/>
              </p:ext>
            </p:extLst>
          </p:nvPr>
        </p:nvGraphicFramePr>
        <p:xfrm>
          <a:off x="2699792" y="2564904"/>
          <a:ext cx="4176464" cy="2520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ounded Rectangle 4"/>
          <p:cNvSpPr/>
          <p:nvPr/>
        </p:nvSpPr>
        <p:spPr>
          <a:xfrm>
            <a:off x="3491880" y="2420888"/>
            <a:ext cx="1872208"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Conceptual Frameworks</a:t>
            </a:r>
            <a:r>
              <a:rPr lang="en-ZA" sz="1200" dirty="0" smtClean="0">
                <a:solidFill>
                  <a:srgbClr val="0070C0"/>
                </a:solidFill>
                <a:latin typeface="Arial Narrow" pitchFamily="34" charset="0"/>
              </a:rPr>
              <a:t> </a:t>
            </a:r>
            <a:endParaRPr lang="en-ZA" sz="1200" dirty="0">
              <a:solidFill>
                <a:srgbClr val="0070C0"/>
              </a:solidFill>
              <a:latin typeface="Arial Narrow" pitchFamily="34" charset="0"/>
            </a:endParaRPr>
          </a:p>
        </p:txBody>
      </p:sp>
      <p:sp>
        <p:nvSpPr>
          <p:cNvPr id="7" name="Rounded Rectangle 6"/>
          <p:cNvSpPr/>
          <p:nvPr/>
        </p:nvSpPr>
        <p:spPr>
          <a:xfrm>
            <a:off x="4256534" y="2098204"/>
            <a:ext cx="1319014"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Literature Reviews</a:t>
            </a:r>
            <a:endParaRPr lang="en-ZA" sz="1200" b="1" dirty="0">
              <a:solidFill>
                <a:srgbClr val="0070C0"/>
              </a:solidFill>
              <a:latin typeface="Arial Narrow" pitchFamily="34" charset="0"/>
            </a:endParaRPr>
          </a:p>
        </p:txBody>
      </p:sp>
      <p:sp>
        <p:nvSpPr>
          <p:cNvPr id="8" name="Rounded Rectangle 7"/>
          <p:cNvSpPr/>
          <p:nvPr/>
        </p:nvSpPr>
        <p:spPr>
          <a:xfrm>
            <a:off x="5164435" y="231287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Bibliographies</a:t>
            </a:r>
            <a:endParaRPr lang="en-ZA" sz="1200" b="1" dirty="0">
              <a:solidFill>
                <a:srgbClr val="0070C0"/>
              </a:solidFill>
              <a:latin typeface="Arial Narrow" pitchFamily="34" charset="0"/>
            </a:endParaRPr>
          </a:p>
        </p:txBody>
      </p:sp>
      <p:sp>
        <p:nvSpPr>
          <p:cNvPr id="9" name="Rounded Rectangle 8"/>
          <p:cNvSpPr/>
          <p:nvPr/>
        </p:nvSpPr>
        <p:spPr>
          <a:xfrm>
            <a:off x="5211080" y="257328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Proposals</a:t>
            </a:r>
            <a:endParaRPr lang="en-ZA" sz="1200" b="1" dirty="0">
              <a:solidFill>
                <a:srgbClr val="0070C0"/>
              </a:solidFill>
              <a:latin typeface="Arial Narrow" pitchFamily="34" charset="0"/>
            </a:endParaRPr>
          </a:p>
        </p:txBody>
      </p:sp>
      <p:sp>
        <p:nvSpPr>
          <p:cNvPr id="10" name="Rounded Rectangle 9"/>
          <p:cNvSpPr/>
          <p:nvPr/>
        </p:nvSpPr>
        <p:spPr>
          <a:xfrm>
            <a:off x="6055704" y="3394212"/>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Data sets</a:t>
            </a:r>
            <a:endParaRPr lang="en-ZA" sz="1200" b="1" dirty="0">
              <a:solidFill>
                <a:srgbClr val="0070C0"/>
              </a:solidFill>
              <a:latin typeface="Arial Narrow" pitchFamily="34" charset="0"/>
            </a:endParaRPr>
          </a:p>
        </p:txBody>
      </p:sp>
      <p:sp>
        <p:nvSpPr>
          <p:cNvPr id="11" name="Rounded Rectangle 10"/>
          <p:cNvSpPr/>
          <p:nvPr/>
        </p:nvSpPr>
        <p:spPr>
          <a:xfrm>
            <a:off x="4997890" y="4833156"/>
            <a:ext cx="1413209"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Conference papers</a:t>
            </a:r>
            <a:endParaRPr lang="en-ZA" sz="1200" b="1" dirty="0">
              <a:solidFill>
                <a:srgbClr val="0070C0"/>
              </a:solidFill>
              <a:latin typeface="Arial Narrow" pitchFamily="34" charset="0"/>
            </a:endParaRPr>
          </a:p>
        </p:txBody>
      </p:sp>
      <p:sp>
        <p:nvSpPr>
          <p:cNvPr id="12" name="Rounded Rectangle 11"/>
          <p:cNvSpPr/>
          <p:nvPr/>
        </p:nvSpPr>
        <p:spPr>
          <a:xfrm>
            <a:off x="5814210" y="3949005"/>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Audio records</a:t>
            </a:r>
            <a:endParaRPr lang="en-ZA" sz="1200" b="1" dirty="0">
              <a:solidFill>
                <a:srgbClr val="0070C0"/>
              </a:solidFill>
              <a:latin typeface="Arial Narrow" pitchFamily="34" charset="0"/>
            </a:endParaRPr>
          </a:p>
        </p:txBody>
      </p:sp>
      <p:sp>
        <p:nvSpPr>
          <p:cNvPr id="13" name="Rounded Rectangle 12"/>
          <p:cNvSpPr/>
          <p:nvPr/>
        </p:nvSpPr>
        <p:spPr>
          <a:xfrm>
            <a:off x="6084229" y="3628517"/>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Images</a:t>
            </a:r>
            <a:endParaRPr lang="en-ZA" sz="1200" b="1" dirty="0">
              <a:solidFill>
                <a:srgbClr val="0070C0"/>
              </a:solidFill>
              <a:latin typeface="Arial Narrow" pitchFamily="34" charset="0"/>
            </a:endParaRPr>
          </a:p>
        </p:txBody>
      </p:sp>
      <p:sp>
        <p:nvSpPr>
          <p:cNvPr id="14" name="Rounded Rectangle 13"/>
          <p:cNvSpPr/>
          <p:nvPr/>
        </p:nvSpPr>
        <p:spPr>
          <a:xfrm>
            <a:off x="5870586" y="3165401"/>
            <a:ext cx="1581733"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Recorded interviews</a:t>
            </a:r>
            <a:endParaRPr lang="en-ZA" sz="1200" b="1" dirty="0">
              <a:solidFill>
                <a:srgbClr val="0070C0"/>
              </a:solidFill>
              <a:latin typeface="Arial Narrow" pitchFamily="34" charset="0"/>
            </a:endParaRPr>
          </a:p>
        </p:txBody>
      </p:sp>
      <p:sp>
        <p:nvSpPr>
          <p:cNvPr id="15" name="Rounded Rectangle 14"/>
          <p:cNvSpPr/>
          <p:nvPr/>
        </p:nvSpPr>
        <p:spPr>
          <a:xfrm>
            <a:off x="3868671" y="4755815"/>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Books</a:t>
            </a:r>
            <a:endParaRPr lang="en-ZA" sz="1200" b="1" dirty="0">
              <a:solidFill>
                <a:srgbClr val="0070C0"/>
              </a:solidFill>
              <a:latin typeface="Arial Narrow" pitchFamily="34" charset="0"/>
            </a:endParaRPr>
          </a:p>
        </p:txBody>
      </p:sp>
      <p:sp>
        <p:nvSpPr>
          <p:cNvPr id="16" name="Rounded Rectangle 15"/>
          <p:cNvSpPr/>
          <p:nvPr/>
        </p:nvSpPr>
        <p:spPr>
          <a:xfrm>
            <a:off x="2636354" y="391721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Reports</a:t>
            </a:r>
            <a:endParaRPr lang="en-ZA" sz="1200" b="1" dirty="0">
              <a:solidFill>
                <a:srgbClr val="0070C0"/>
              </a:solidFill>
              <a:latin typeface="Arial Narrow" pitchFamily="34" charset="0"/>
            </a:endParaRPr>
          </a:p>
        </p:txBody>
      </p:sp>
      <p:sp>
        <p:nvSpPr>
          <p:cNvPr id="17" name="Rounded Rectangle 16"/>
          <p:cNvSpPr/>
          <p:nvPr/>
        </p:nvSpPr>
        <p:spPr>
          <a:xfrm>
            <a:off x="3745976" y="4971839"/>
            <a:ext cx="1248770" cy="226479"/>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Journal articles</a:t>
            </a:r>
            <a:endParaRPr lang="en-ZA" sz="1200" b="1" dirty="0">
              <a:solidFill>
                <a:srgbClr val="0070C0"/>
              </a:solidFill>
              <a:latin typeface="Arial Narrow" pitchFamily="34" charset="0"/>
            </a:endParaRPr>
          </a:p>
        </p:txBody>
      </p:sp>
      <p:sp>
        <p:nvSpPr>
          <p:cNvPr id="18" name="Rounded Rectangle 17"/>
          <p:cNvSpPr/>
          <p:nvPr/>
        </p:nvSpPr>
        <p:spPr>
          <a:xfrm>
            <a:off x="4826632" y="5049180"/>
            <a:ext cx="1438486"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Technical papers</a:t>
            </a:r>
            <a:endParaRPr lang="en-ZA" sz="1200" b="1" dirty="0">
              <a:solidFill>
                <a:srgbClr val="0070C0"/>
              </a:solidFill>
              <a:latin typeface="Arial Narrow" pitchFamily="34" charset="0"/>
            </a:endParaRPr>
          </a:p>
        </p:txBody>
      </p:sp>
      <p:sp>
        <p:nvSpPr>
          <p:cNvPr id="19" name="Rounded Rectangle 18"/>
          <p:cNvSpPr/>
          <p:nvPr/>
        </p:nvSpPr>
        <p:spPr>
          <a:xfrm>
            <a:off x="2771800" y="3165401"/>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Notes</a:t>
            </a:r>
            <a:endParaRPr lang="en-ZA" sz="1200" b="1" dirty="0">
              <a:solidFill>
                <a:srgbClr val="0070C0"/>
              </a:solidFill>
              <a:latin typeface="Arial Narrow" pitchFamily="34" charset="0"/>
            </a:endParaRPr>
          </a:p>
        </p:txBody>
      </p:sp>
      <p:sp>
        <p:nvSpPr>
          <p:cNvPr id="20" name="Rounded Rectangle 19"/>
          <p:cNvSpPr/>
          <p:nvPr/>
        </p:nvSpPr>
        <p:spPr>
          <a:xfrm>
            <a:off x="2411760" y="365220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Presentations</a:t>
            </a:r>
            <a:endParaRPr lang="en-ZA" sz="1200" b="1" dirty="0">
              <a:solidFill>
                <a:srgbClr val="0070C0"/>
              </a:solidFill>
              <a:latin typeface="Arial Narrow" pitchFamily="34" charset="0"/>
            </a:endParaRPr>
          </a:p>
        </p:txBody>
      </p:sp>
      <p:sp>
        <p:nvSpPr>
          <p:cNvPr id="21" name="Rounded Rectangle 20"/>
          <p:cNvSpPr/>
          <p:nvPr/>
        </p:nvSpPr>
        <p:spPr>
          <a:xfrm>
            <a:off x="2411760" y="3412543"/>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Lectures</a:t>
            </a:r>
            <a:endParaRPr lang="en-ZA" sz="1200" b="1" dirty="0">
              <a:solidFill>
                <a:srgbClr val="0070C0"/>
              </a:solidFill>
              <a:latin typeface="Arial Narrow" pitchFamily="34" charset="0"/>
            </a:endParaRPr>
          </a:p>
        </p:txBody>
      </p:sp>
      <p:sp>
        <p:nvSpPr>
          <p:cNvPr id="22" name="Rounded Rectangle 21"/>
          <p:cNvSpPr/>
          <p:nvPr/>
        </p:nvSpPr>
        <p:spPr>
          <a:xfrm>
            <a:off x="2882956" y="416258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Interviews</a:t>
            </a:r>
            <a:endParaRPr lang="en-ZA" sz="1200" b="1" dirty="0">
              <a:solidFill>
                <a:srgbClr val="0070C0"/>
              </a:solidFill>
              <a:latin typeface="Arial Narrow" pitchFamily="34" charset="0"/>
            </a:endParaRPr>
          </a:p>
        </p:txBody>
      </p:sp>
      <p:sp>
        <p:nvSpPr>
          <p:cNvPr id="6" name="Oval 5"/>
          <p:cNvSpPr/>
          <p:nvPr/>
        </p:nvSpPr>
        <p:spPr>
          <a:xfrm>
            <a:off x="1326732" y="5739005"/>
            <a:ext cx="580972" cy="11184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40" name="TextBox 39"/>
          <p:cNvSpPr txBox="1"/>
          <p:nvPr/>
        </p:nvSpPr>
        <p:spPr>
          <a:xfrm>
            <a:off x="0" y="5934670"/>
            <a:ext cx="9144000" cy="523220"/>
          </a:xfrm>
          <a:prstGeom prst="rect">
            <a:avLst/>
          </a:prstGeom>
          <a:noFill/>
        </p:spPr>
        <p:txBody>
          <a:bodyPr wrap="square" rtlCol="0">
            <a:spAutoFit/>
          </a:bodyPr>
          <a:lstStyle/>
          <a:p>
            <a:pPr algn="ctr"/>
            <a:r>
              <a:rPr lang="en-ZA" sz="2800" dirty="0" smtClean="0">
                <a:solidFill>
                  <a:srgbClr val="0000FF"/>
                </a:solidFill>
              </a:rPr>
              <a:t>Communication goes online and becomes visible</a:t>
            </a:r>
            <a:endParaRPr lang="en-ZA" sz="2800" dirty="0">
              <a:solidFill>
                <a:srgbClr val="0000FF"/>
              </a:solidFill>
            </a:endParaRPr>
          </a:p>
        </p:txBody>
      </p:sp>
      <p:sp>
        <p:nvSpPr>
          <p:cNvPr id="3" name="TextBox 2"/>
          <p:cNvSpPr txBox="1"/>
          <p:nvPr/>
        </p:nvSpPr>
        <p:spPr>
          <a:xfrm>
            <a:off x="893809" y="2815086"/>
            <a:ext cx="1592746" cy="1754326"/>
          </a:xfrm>
          <a:prstGeom prst="rect">
            <a:avLst/>
          </a:prstGeom>
          <a:noFill/>
        </p:spPr>
        <p:txBody>
          <a:bodyPr wrap="square" rtlCol="0">
            <a:spAutoFit/>
          </a:bodyPr>
          <a:lstStyle/>
          <a:p>
            <a:r>
              <a:rPr lang="en-ZA" dirty="0" smtClean="0">
                <a:solidFill>
                  <a:srgbClr val="000099"/>
                </a:solidFill>
              </a:rPr>
              <a:t>Conversations</a:t>
            </a:r>
          </a:p>
          <a:p>
            <a:r>
              <a:rPr lang="en-ZA" dirty="0" smtClean="0">
                <a:solidFill>
                  <a:srgbClr val="000099"/>
                </a:solidFill>
              </a:rPr>
              <a:t>Comments</a:t>
            </a:r>
          </a:p>
          <a:p>
            <a:r>
              <a:rPr lang="en-ZA" dirty="0" smtClean="0">
                <a:solidFill>
                  <a:srgbClr val="000099"/>
                </a:solidFill>
              </a:rPr>
              <a:t>Annotations</a:t>
            </a:r>
          </a:p>
          <a:p>
            <a:r>
              <a:rPr lang="en-ZA" dirty="0" smtClean="0">
                <a:solidFill>
                  <a:srgbClr val="000099"/>
                </a:solidFill>
              </a:rPr>
              <a:t>Blogs</a:t>
            </a:r>
          </a:p>
          <a:p>
            <a:r>
              <a:rPr lang="en-ZA" dirty="0" smtClean="0">
                <a:solidFill>
                  <a:srgbClr val="000099"/>
                </a:solidFill>
              </a:rPr>
              <a:t>Tweets</a:t>
            </a:r>
          </a:p>
          <a:p>
            <a:r>
              <a:rPr lang="en-ZA" dirty="0" err="1" smtClean="0">
                <a:solidFill>
                  <a:srgbClr val="000099"/>
                </a:solidFill>
              </a:rPr>
              <a:t>etc</a:t>
            </a:r>
            <a:endParaRPr lang="en-ZA" dirty="0">
              <a:solidFill>
                <a:srgbClr val="000099"/>
              </a:solidFill>
            </a:endParaRPr>
          </a:p>
        </p:txBody>
      </p:sp>
    </p:spTree>
    <p:extLst>
      <p:ext uri="{BB962C8B-B14F-4D97-AF65-F5344CB8AC3E}">
        <p14:creationId xmlns:p14="http://schemas.microsoft.com/office/powerpoint/2010/main" xmlns="" val="31894612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Changing communication </a:t>
            </a:r>
            <a:endParaRPr lang="en-ZA" dirty="0"/>
          </a:p>
        </p:txBody>
      </p:sp>
      <p:sp>
        <p:nvSpPr>
          <p:cNvPr id="3" name="Content Placeholder 2"/>
          <p:cNvSpPr>
            <a:spLocks noGrp="1"/>
          </p:cNvSpPr>
          <p:nvPr>
            <p:ph idx="1"/>
          </p:nvPr>
        </p:nvSpPr>
        <p:spPr/>
        <p:txBody>
          <a:bodyPr/>
          <a:lstStyle/>
          <a:p>
            <a:r>
              <a:rPr lang="en-ZA" dirty="0" smtClean="0"/>
              <a:t>Communication becomes visible</a:t>
            </a:r>
          </a:p>
          <a:p>
            <a:r>
              <a:rPr lang="en-ZA" dirty="0" smtClean="0"/>
              <a:t>The rise of the read –write web</a:t>
            </a:r>
          </a:p>
          <a:p>
            <a:r>
              <a:rPr lang="en-ZA" dirty="0" smtClean="0"/>
              <a:t>Communication becomes content</a:t>
            </a:r>
          </a:p>
          <a:p>
            <a:r>
              <a:rPr lang="en-ZA" dirty="0" smtClean="0"/>
              <a:t>Content becomes dynamic</a:t>
            </a:r>
          </a:p>
          <a:p>
            <a:r>
              <a:rPr lang="en-ZA" dirty="0" smtClean="0"/>
              <a:t>Social media changes content and communication</a:t>
            </a:r>
          </a:p>
          <a:p>
            <a:endParaRPr lang="en-ZA" dirty="0"/>
          </a:p>
        </p:txBody>
      </p:sp>
    </p:spTree>
    <p:extLst>
      <p:ext uri="{BB962C8B-B14F-4D97-AF65-F5344CB8AC3E}">
        <p14:creationId xmlns:p14="http://schemas.microsoft.com/office/powerpoint/2010/main" xmlns="" val="18902763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1107906298"/>
              </p:ext>
            </p:extLst>
          </p:nvPr>
        </p:nvGraphicFramePr>
        <p:xfrm>
          <a:off x="2699792" y="2564904"/>
          <a:ext cx="4176464" cy="2520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ounded Rectangle 4"/>
          <p:cNvSpPr/>
          <p:nvPr/>
        </p:nvSpPr>
        <p:spPr>
          <a:xfrm>
            <a:off x="3491880" y="2420888"/>
            <a:ext cx="1872208"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Conceptual Frameworks</a:t>
            </a:r>
            <a:r>
              <a:rPr lang="en-ZA" sz="1200" dirty="0" smtClean="0">
                <a:solidFill>
                  <a:srgbClr val="0070C0"/>
                </a:solidFill>
                <a:latin typeface="Arial Narrow" pitchFamily="34" charset="0"/>
              </a:rPr>
              <a:t> </a:t>
            </a:r>
            <a:endParaRPr lang="en-ZA" sz="1200" dirty="0">
              <a:solidFill>
                <a:srgbClr val="0070C0"/>
              </a:solidFill>
              <a:latin typeface="Arial Narrow" pitchFamily="34" charset="0"/>
            </a:endParaRPr>
          </a:p>
        </p:txBody>
      </p:sp>
      <p:sp>
        <p:nvSpPr>
          <p:cNvPr id="7" name="Rounded Rectangle 6"/>
          <p:cNvSpPr/>
          <p:nvPr/>
        </p:nvSpPr>
        <p:spPr>
          <a:xfrm>
            <a:off x="4256534" y="2098204"/>
            <a:ext cx="1319014"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Literature Reviews</a:t>
            </a:r>
            <a:endParaRPr lang="en-ZA" sz="1200" b="1" dirty="0">
              <a:solidFill>
                <a:srgbClr val="0070C0"/>
              </a:solidFill>
              <a:latin typeface="Arial Narrow" pitchFamily="34" charset="0"/>
            </a:endParaRPr>
          </a:p>
        </p:txBody>
      </p:sp>
      <p:sp>
        <p:nvSpPr>
          <p:cNvPr id="8" name="Rounded Rectangle 7"/>
          <p:cNvSpPr/>
          <p:nvPr/>
        </p:nvSpPr>
        <p:spPr>
          <a:xfrm>
            <a:off x="5164435" y="231287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Bibliographies</a:t>
            </a:r>
            <a:endParaRPr lang="en-ZA" sz="1200" b="1" dirty="0">
              <a:solidFill>
                <a:srgbClr val="0070C0"/>
              </a:solidFill>
              <a:latin typeface="Arial Narrow" pitchFamily="34" charset="0"/>
            </a:endParaRPr>
          </a:p>
        </p:txBody>
      </p:sp>
      <p:sp>
        <p:nvSpPr>
          <p:cNvPr id="9" name="Rounded Rectangle 8"/>
          <p:cNvSpPr/>
          <p:nvPr/>
        </p:nvSpPr>
        <p:spPr>
          <a:xfrm>
            <a:off x="5211080" y="257328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Proposals</a:t>
            </a:r>
            <a:endParaRPr lang="en-ZA" sz="1200" b="1" dirty="0">
              <a:solidFill>
                <a:srgbClr val="0070C0"/>
              </a:solidFill>
              <a:latin typeface="Arial Narrow" pitchFamily="34" charset="0"/>
            </a:endParaRPr>
          </a:p>
        </p:txBody>
      </p:sp>
      <p:sp>
        <p:nvSpPr>
          <p:cNvPr id="10" name="Rounded Rectangle 9"/>
          <p:cNvSpPr/>
          <p:nvPr/>
        </p:nvSpPr>
        <p:spPr>
          <a:xfrm>
            <a:off x="6055704" y="3394212"/>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Data sets</a:t>
            </a:r>
            <a:endParaRPr lang="en-ZA" sz="1200" b="1" dirty="0">
              <a:solidFill>
                <a:srgbClr val="0070C0"/>
              </a:solidFill>
              <a:latin typeface="Arial Narrow" pitchFamily="34" charset="0"/>
            </a:endParaRPr>
          </a:p>
        </p:txBody>
      </p:sp>
      <p:sp>
        <p:nvSpPr>
          <p:cNvPr id="11" name="Rounded Rectangle 10"/>
          <p:cNvSpPr/>
          <p:nvPr/>
        </p:nvSpPr>
        <p:spPr>
          <a:xfrm>
            <a:off x="4997890" y="4833156"/>
            <a:ext cx="1413209"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Conference papers</a:t>
            </a:r>
            <a:endParaRPr lang="en-ZA" sz="1200" b="1" dirty="0">
              <a:solidFill>
                <a:srgbClr val="0070C0"/>
              </a:solidFill>
              <a:latin typeface="Arial Narrow" pitchFamily="34" charset="0"/>
            </a:endParaRPr>
          </a:p>
        </p:txBody>
      </p:sp>
      <p:sp>
        <p:nvSpPr>
          <p:cNvPr id="12" name="Rounded Rectangle 11"/>
          <p:cNvSpPr/>
          <p:nvPr/>
        </p:nvSpPr>
        <p:spPr>
          <a:xfrm>
            <a:off x="6084229" y="393305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Audio records</a:t>
            </a:r>
            <a:endParaRPr lang="en-ZA" sz="1200" b="1" dirty="0">
              <a:solidFill>
                <a:srgbClr val="0070C0"/>
              </a:solidFill>
              <a:latin typeface="Arial Narrow" pitchFamily="34" charset="0"/>
            </a:endParaRPr>
          </a:p>
        </p:txBody>
      </p:sp>
      <p:sp>
        <p:nvSpPr>
          <p:cNvPr id="13" name="Rounded Rectangle 12"/>
          <p:cNvSpPr/>
          <p:nvPr/>
        </p:nvSpPr>
        <p:spPr>
          <a:xfrm>
            <a:off x="6084229" y="3628517"/>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Images</a:t>
            </a:r>
            <a:endParaRPr lang="en-ZA" sz="1200" b="1" dirty="0">
              <a:solidFill>
                <a:srgbClr val="0070C0"/>
              </a:solidFill>
              <a:latin typeface="Arial Narrow" pitchFamily="34" charset="0"/>
            </a:endParaRPr>
          </a:p>
        </p:txBody>
      </p:sp>
      <p:sp>
        <p:nvSpPr>
          <p:cNvPr id="14" name="Rounded Rectangle 13"/>
          <p:cNvSpPr/>
          <p:nvPr/>
        </p:nvSpPr>
        <p:spPr>
          <a:xfrm>
            <a:off x="5704494" y="3159832"/>
            <a:ext cx="1581733"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Recorded interviews</a:t>
            </a:r>
            <a:endParaRPr lang="en-ZA" sz="1200" b="1" dirty="0">
              <a:solidFill>
                <a:srgbClr val="0070C0"/>
              </a:solidFill>
              <a:latin typeface="Arial Narrow" pitchFamily="34" charset="0"/>
            </a:endParaRPr>
          </a:p>
        </p:txBody>
      </p:sp>
      <p:sp>
        <p:nvSpPr>
          <p:cNvPr id="15" name="Rounded Rectangle 14"/>
          <p:cNvSpPr/>
          <p:nvPr/>
        </p:nvSpPr>
        <p:spPr>
          <a:xfrm>
            <a:off x="3868671" y="4755815"/>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Books</a:t>
            </a:r>
            <a:endParaRPr lang="en-ZA" sz="1200" b="1" dirty="0">
              <a:solidFill>
                <a:srgbClr val="0070C0"/>
              </a:solidFill>
              <a:latin typeface="Arial Narrow" pitchFamily="34" charset="0"/>
            </a:endParaRPr>
          </a:p>
        </p:txBody>
      </p:sp>
      <p:sp>
        <p:nvSpPr>
          <p:cNvPr id="16" name="Rounded Rectangle 15"/>
          <p:cNvSpPr/>
          <p:nvPr/>
        </p:nvSpPr>
        <p:spPr>
          <a:xfrm>
            <a:off x="2636354" y="391721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Reports</a:t>
            </a:r>
            <a:endParaRPr lang="en-ZA" sz="1200" b="1" dirty="0">
              <a:solidFill>
                <a:srgbClr val="0070C0"/>
              </a:solidFill>
              <a:latin typeface="Arial Narrow" pitchFamily="34" charset="0"/>
            </a:endParaRPr>
          </a:p>
        </p:txBody>
      </p:sp>
      <p:sp>
        <p:nvSpPr>
          <p:cNvPr id="17" name="Rounded Rectangle 16"/>
          <p:cNvSpPr/>
          <p:nvPr/>
        </p:nvSpPr>
        <p:spPr>
          <a:xfrm>
            <a:off x="3745976" y="4971839"/>
            <a:ext cx="1248770" cy="226479"/>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Journal articles</a:t>
            </a:r>
            <a:endParaRPr lang="en-ZA" sz="1200" b="1" dirty="0">
              <a:solidFill>
                <a:srgbClr val="0070C0"/>
              </a:solidFill>
              <a:latin typeface="Arial Narrow" pitchFamily="34" charset="0"/>
            </a:endParaRPr>
          </a:p>
        </p:txBody>
      </p:sp>
      <p:sp>
        <p:nvSpPr>
          <p:cNvPr id="18" name="Rounded Rectangle 17"/>
          <p:cNvSpPr/>
          <p:nvPr/>
        </p:nvSpPr>
        <p:spPr>
          <a:xfrm>
            <a:off x="4826632" y="5049180"/>
            <a:ext cx="1438486"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Technical papers</a:t>
            </a:r>
            <a:endParaRPr lang="en-ZA" sz="1200" b="1" dirty="0">
              <a:solidFill>
                <a:srgbClr val="0070C0"/>
              </a:solidFill>
              <a:latin typeface="Arial Narrow" pitchFamily="34" charset="0"/>
            </a:endParaRPr>
          </a:p>
        </p:txBody>
      </p:sp>
      <p:sp>
        <p:nvSpPr>
          <p:cNvPr id="19" name="Rounded Rectangle 18"/>
          <p:cNvSpPr/>
          <p:nvPr/>
        </p:nvSpPr>
        <p:spPr>
          <a:xfrm>
            <a:off x="2771800" y="3165401"/>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Notes</a:t>
            </a:r>
            <a:endParaRPr lang="en-ZA" sz="1200" b="1" dirty="0">
              <a:solidFill>
                <a:srgbClr val="0070C0"/>
              </a:solidFill>
              <a:latin typeface="Arial Narrow" pitchFamily="34" charset="0"/>
            </a:endParaRPr>
          </a:p>
        </p:txBody>
      </p:sp>
      <p:sp>
        <p:nvSpPr>
          <p:cNvPr id="20" name="Rounded Rectangle 19"/>
          <p:cNvSpPr/>
          <p:nvPr/>
        </p:nvSpPr>
        <p:spPr>
          <a:xfrm>
            <a:off x="2411760" y="365220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Presentations</a:t>
            </a:r>
            <a:endParaRPr lang="en-ZA" sz="1200" b="1" dirty="0">
              <a:solidFill>
                <a:srgbClr val="0070C0"/>
              </a:solidFill>
              <a:latin typeface="Arial Narrow" pitchFamily="34" charset="0"/>
            </a:endParaRPr>
          </a:p>
        </p:txBody>
      </p:sp>
      <p:sp>
        <p:nvSpPr>
          <p:cNvPr id="21" name="Rounded Rectangle 20"/>
          <p:cNvSpPr/>
          <p:nvPr/>
        </p:nvSpPr>
        <p:spPr>
          <a:xfrm>
            <a:off x="2411760" y="3412543"/>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Lectures</a:t>
            </a:r>
            <a:endParaRPr lang="en-ZA" sz="1200" b="1" dirty="0">
              <a:solidFill>
                <a:srgbClr val="0070C0"/>
              </a:solidFill>
              <a:latin typeface="Arial Narrow" pitchFamily="34" charset="0"/>
            </a:endParaRPr>
          </a:p>
        </p:txBody>
      </p:sp>
      <p:sp>
        <p:nvSpPr>
          <p:cNvPr id="22" name="Rounded Rectangle 21"/>
          <p:cNvSpPr/>
          <p:nvPr/>
        </p:nvSpPr>
        <p:spPr>
          <a:xfrm>
            <a:off x="2882956" y="416258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Interviews</a:t>
            </a:r>
            <a:endParaRPr lang="en-ZA" sz="1200" b="1" dirty="0">
              <a:solidFill>
                <a:srgbClr val="0070C0"/>
              </a:solidFill>
              <a:latin typeface="Arial Narrow" pitchFamily="34" charset="0"/>
            </a:endParaRPr>
          </a:p>
        </p:txBody>
      </p:sp>
      <p:sp>
        <p:nvSpPr>
          <p:cNvPr id="3" name="Rounded Rectangular Callout 2"/>
          <p:cNvSpPr/>
          <p:nvPr/>
        </p:nvSpPr>
        <p:spPr>
          <a:xfrm>
            <a:off x="6876256" y="1484784"/>
            <a:ext cx="2079400" cy="828092"/>
          </a:xfrm>
          <a:prstGeom prst="wedgeRoundRectCallout">
            <a:avLst>
              <a:gd name="adj1" fmla="val -88376"/>
              <a:gd name="adj2" fmla="val 35308"/>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chemeClr val="accent2"/>
                </a:solidFill>
                <a:latin typeface="Arial Narrow" pitchFamily="34" charset="0"/>
              </a:rPr>
              <a:t>Individual</a:t>
            </a:r>
          </a:p>
          <a:p>
            <a:pPr algn="ctr"/>
            <a:r>
              <a:rPr lang="en-ZA" dirty="0" smtClean="0">
                <a:solidFill>
                  <a:schemeClr val="accent2"/>
                </a:solidFill>
                <a:latin typeface="Arial Narrow" pitchFamily="34" charset="0"/>
              </a:rPr>
              <a:t>Private</a:t>
            </a:r>
          </a:p>
          <a:p>
            <a:pPr algn="ctr"/>
            <a:endParaRPr lang="en-ZA" dirty="0">
              <a:solidFill>
                <a:schemeClr val="accent2"/>
              </a:solidFill>
              <a:latin typeface="Arial Narrow" pitchFamily="34" charset="0"/>
            </a:endParaRPr>
          </a:p>
        </p:txBody>
      </p:sp>
      <p:sp>
        <p:nvSpPr>
          <p:cNvPr id="29" name="Title 1"/>
          <p:cNvSpPr txBox="1">
            <a:spLocks/>
          </p:cNvSpPr>
          <p:nvPr/>
        </p:nvSpPr>
        <p:spPr>
          <a:xfrm>
            <a:off x="0" y="188640"/>
            <a:ext cx="9144000" cy="1143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dirty="0" smtClean="0">
                <a:solidFill>
                  <a:srgbClr val="000099"/>
                </a:solidFill>
              </a:rPr>
              <a:t>Scholarly content</a:t>
            </a:r>
            <a:r>
              <a:rPr lang="en-ZA" dirty="0" smtClean="0"/>
              <a:t>: </a:t>
            </a:r>
            <a:br>
              <a:rPr lang="en-ZA" dirty="0" smtClean="0"/>
            </a:br>
            <a:r>
              <a:rPr lang="en-ZA" dirty="0" smtClean="0">
                <a:solidFill>
                  <a:srgbClr val="339933"/>
                </a:solidFill>
              </a:rPr>
              <a:t>what is happening</a:t>
            </a:r>
            <a:endParaRPr lang="en-ZA" dirty="0">
              <a:solidFill>
                <a:srgbClr val="339933"/>
              </a:solidFill>
            </a:endParaRPr>
          </a:p>
        </p:txBody>
      </p:sp>
      <p:sp>
        <p:nvSpPr>
          <p:cNvPr id="30" name="Rounded Rectangular Callout 29"/>
          <p:cNvSpPr/>
          <p:nvPr/>
        </p:nvSpPr>
        <p:spPr>
          <a:xfrm>
            <a:off x="7286227" y="2415646"/>
            <a:ext cx="1857772" cy="1854952"/>
          </a:xfrm>
          <a:prstGeom prst="wedgeRoundRectCallout">
            <a:avLst>
              <a:gd name="adj1" fmla="val -105766"/>
              <a:gd name="adj2" fmla="val -38267"/>
              <a:gd name="adj3" fmla="val 16667"/>
            </a:avLst>
          </a:prstGeom>
          <a:noFill/>
          <a:ln>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rgbClr val="339933"/>
                </a:solidFill>
                <a:latin typeface="Arial Narrow" pitchFamily="34" charset="0"/>
              </a:rPr>
              <a:t>Shared and shareable</a:t>
            </a:r>
          </a:p>
          <a:p>
            <a:pPr algn="ctr"/>
            <a:r>
              <a:rPr lang="en-ZA" dirty="0" err="1" smtClean="0">
                <a:solidFill>
                  <a:srgbClr val="339933"/>
                </a:solidFill>
                <a:latin typeface="Arial Narrow" pitchFamily="34" charset="0"/>
              </a:rPr>
              <a:t>Eg</a:t>
            </a:r>
            <a:r>
              <a:rPr lang="en-ZA" dirty="0" smtClean="0">
                <a:solidFill>
                  <a:srgbClr val="339933"/>
                </a:solidFill>
                <a:latin typeface="Arial Narrow" pitchFamily="34" charset="0"/>
              </a:rPr>
              <a:t> social bookmarking,</a:t>
            </a:r>
          </a:p>
          <a:p>
            <a:pPr algn="ctr"/>
            <a:r>
              <a:rPr lang="en-ZA" dirty="0" err="1" smtClean="0">
                <a:solidFill>
                  <a:srgbClr val="339933"/>
                </a:solidFill>
                <a:latin typeface="Arial Narrow" pitchFamily="34" charset="0"/>
              </a:rPr>
              <a:t>Mendeley</a:t>
            </a:r>
            <a:endParaRPr lang="en-ZA" dirty="0" smtClean="0">
              <a:solidFill>
                <a:srgbClr val="339933"/>
              </a:solidFill>
              <a:latin typeface="Arial Narrow" pitchFamily="34" charset="0"/>
            </a:endParaRPr>
          </a:p>
          <a:p>
            <a:pPr algn="ctr"/>
            <a:endParaRPr lang="en-ZA" dirty="0">
              <a:solidFill>
                <a:schemeClr val="accent2"/>
              </a:solidFill>
              <a:latin typeface="Arial Narrow" pitchFamily="34" charset="0"/>
            </a:endParaRPr>
          </a:p>
        </p:txBody>
      </p:sp>
    </p:spTree>
    <p:extLst>
      <p:ext uri="{BB962C8B-B14F-4D97-AF65-F5344CB8AC3E}">
        <p14:creationId xmlns:p14="http://schemas.microsoft.com/office/powerpoint/2010/main" xmlns="" val="23261751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3356934798"/>
              </p:ext>
            </p:extLst>
          </p:nvPr>
        </p:nvGraphicFramePr>
        <p:xfrm>
          <a:off x="2699792" y="2564904"/>
          <a:ext cx="4176464" cy="2520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ounded Rectangle 4"/>
          <p:cNvSpPr/>
          <p:nvPr/>
        </p:nvSpPr>
        <p:spPr>
          <a:xfrm>
            <a:off x="3491880" y="2420888"/>
            <a:ext cx="1872208"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Conceptual Frameworks</a:t>
            </a:r>
            <a:r>
              <a:rPr lang="en-ZA" sz="1200" dirty="0" smtClean="0">
                <a:solidFill>
                  <a:srgbClr val="0070C0"/>
                </a:solidFill>
                <a:latin typeface="Arial Narrow" pitchFamily="34" charset="0"/>
              </a:rPr>
              <a:t> </a:t>
            </a:r>
            <a:endParaRPr lang="en-ZA" sz="1200" dirty="0">
              <a:solidFill>
                <a:srgbClr val="0070C0"/>
              </a:solidFill>
              <a:latin typeface="Arial Narrow" pitchFamily="34" charset="0"/>
            </a:endParaRPr>
          </a:p>
        </p:txBody>
      </p:sp>
      <p:sp>
        <p:nvSpPr>
          <p:cNvPr id="7" name="Rounded Rectangle 6"/>
          <p:cNvSpPr/>
          <p:nvPr/>
        </p:nvSpPr>
        <p:spPr>
          <a:xfrm>
            <a:off x="4256534" y="2098204"/>
            <a:ext cx="1319014"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Literature Reviews</a:t>
            </a:r>
            <a:endParaRPr lang="en-ZA" sz="1200" b="1" dirty="0">
              <a:solidFill>
                <a:srgbClr val="0070C0"/>
              </a:solidFill>
              <a:latin typeface="Arial Narrow" pitchFamily="34" charset="0"/>
            </a:endParaRPr>
          </a:p>
        </p:txBody>
      </p:sp>
      <p:sp>
        <p:nvSpPr>
          <p:cNvPr id="8" name="Rounded Rectangle 7"/>
          <p:cNvSpPr/>
          <p:nvPr/>
        </p:nvSpPr>
        <p:spPr>
          <a:xfrm>
            <a:off x="5164435" y="231287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Bibliographies</a:t>
            </a:r>
            <a:endParaRPr lang="en-ZA" sz="1200" b="1" dirty="0">
              <a:solidFill>
                <a:srgbClr val="0070C0"/>
              </a:solidFill>
              <a:latin typeface="Arial Narrow" pitchFamily="34" charset="0"/>
            </a:endParaRPr>
          </a:p>
        </p:txBody>
      </p:sp>
      <p:sp>
        <p:nvSpPr>
          <p:cNvPr id="9" name="Rounded Rectangle 8"/>
          <p:cNvSpPr/>
          <p:nvPr/>
        </p:nvSpPr>
        <p:spPr>
          <a:xfrm>
            <a:off x="5211080" y="257328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Proposals</a:t>
            </a:r>
            <a:endParaRPr lang="en-ZA" sz="1200" b="1" dirty="0">
              <a:solidFill>
                <a:srgbClr val="0070C0"/>
              </a:solidFill>
              <a:latin typeface="Arial Narrow" pitchFamily="34" charset="0"/>
            </a:endParaRPr>
          </a:p>
        </p:txBody>
      </p:sp>
      <p:sp>
        <p:nvSpPr>
          <p:cNvPr id="10" name="Rounded Rectangle 9"/>
          <p:cNvSpPr/>
          <p:nvPr/>
        </p:nvSpPr>
        <p:spPr>
          <a:xfrm>
            <a:off x="6055704" y="3394212"/>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Data sets</a:t>
            </a:r>
            <a:endParaRPr lang="en-ZA" sz="1200" b="1" dirty="0">
              <a:solidFill>
                <a:srgbClr val="0070C0"/>
              </a:solidFill>
              <a:latin typeface="Arial Narrow" pitchFamily="34" charset="0"/>
            </a:endParaRPr>
          </a:p>
        </p:txBody>
      </p:sp>
      <p:sp>
        <p:nvSpPr>
          <p:cNvPr id="11" name="Rounded Rectangle 10"/>
          <p:cNvSpPr/>
          <p:nvPr/>
        </p:nvSpPr>
        <p:spPr>
          <a:xfrm>
            <a:off x="4997890" y="4833156"/>
            <a:ext cx="1413209"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Conference papers</a:t>
            </a:r>
            <a:endParaRPr lang="en-ZA" sz="1200" b="1" dirty="0">
              <a:solidFill>
                <a:srgbClr val="0070C0"/>
              </a:solidFill>
              <a:latin typeface="Arial Narrow" pitchFamily="34" charset="0"/>
            </a:endParaRPr>
          </a:p>
        </p:txBody>
      </p:sp>
      <p:sp>
        <p:nvSpPr>
          <p:cNvPr id="12" name="Rounded Rectangle 11"/>
          <p:cNvSpPr/>
          <p:nvPr/>
        </p:nvSpPr>
        <p:spPr>
          <a:xfrm>
            <a:off x="6084229" y="393305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Audio records</a:t>
            </a:r>
            <a:endParaRPr lang="en-ZA" sz="1200" b="1" dirty="0">
              <a:solidFill>
                <a:srgbClr val="0070C0"/>
              </a:solidFill>
              <a:latin typeface="Arial Narrow" pitchFamily="34" charset="0"/>
            </a:endParaRPr>
          </a:p>
        </p:txBody>
      </p:sp>
      <p:sp>
        <p:nvSpPr>
          <p:cNvPr id="13" name="Rounded Rectangle 12"/>
          <p:cNvSpPr/>
          <p:nvPr/>
        </p:nvSpPr>
        <p:spPr>
          <a:xfrm>
            <a:off x="6084229" y="3628517"/>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Images</a:t>
            </a:r>
            <a:endParaRPr lang="en-ZA" sz="1200" b="1" dirty="0">
              <a:solidFill>
                <a:srgbClr val="0070C0"/>
              </a:solidFill>
              <a:latin typeface="Arial Narrow" pitchFamily="34" charset="0"/>
            </a:endParaRPr>
          </a:p>
        </p:txBody>
      </p:sp>
      <p:sp>
        <p:nvSpPr>
          <p:cNvPr id="14" name="Rounded Rectangle 13"/>
          <p:cNvSpPr/>
          <p:nvPr/>
        </p:nvSpPr>
        <p:spPr>
          <a:xfrm>
            <a:off x="5704495" y="3165401"/>
            <a:ext cx="1581733"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Recorded interviews</a:t>
            </a:r>
            <a:endParaRPr lang="en-ZA" sz="1200" b="1" dirty="0">
              <a:solidFill>
                <a:srgbClr val="0070C0"/>
              </a:solidFill>
              <a:latin typeface="Arial Narrow" pitchFamily="34" charset="0"/>
            </a:endParaRPr>
          </a:p>
        </p:txBody>
      </p:sp>
      <p:sp>
        <p:nvSpPr>
          <p:cNvPr id="15" name="Rounded Rectangle 14"/>
          <p:cNvSpPr/>
          <p:nvPr/>
        </p:nvSpPr>
        <p:spPr>
          <a:xfrm>
            <a:off x="3868671" y="4755815"/>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Books</a:t>
            </a:r>
            <a:endParaRPr lang="en-ZA" sz="1200" b="1" dirty="0">
              <a:solidFill>
                <a:srgbClr val="0070C0"/>
              </a:solidFill>
              <a:latin typeface="Arial Narrow" pitchFamily="34" charset="0"/>
            </a:endParaRPr>
          </a:p>
        </p:txBody>
      </p:sp>
      <p:sp>
        <p:nvSpPr>
          <p:cNvPr id="16" name="Rounded Rectangle 15"/>
          <p:cNvSpPr/>
          <p:nvPr/>
        </p:nvSpPr>
        <p:spPr>
          <a:xfrm>
            <a:off x="2636354" y="391721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Reports</a:t>
            </a:r>
            <a:endParaRPr lang="en-ZA" sz="1200" b="1" dirty="0">
              <a:solidFill>
                <a:srgbClr val="0070C0"/>
              </a:solidFill>
              <a:latin typeface="Arial Narrow" pitchFamily="34" charset="0"/>
            </a:endParaRPr>
          </a:p>
        </p:txBody>
      </p:sp>
      <p:sp>
        <p:nvSpPr>
          <p:cNvPr id="17" name="Rounded Rectangle 16"/>
          <p:cNvSpPr/>
          <p:nvPr/>
        </p:nvSpPr>
        <p:spPr>
          <a:xfrm>
            <a:off x="3745976" y="4971839"/>
            <a:ext cx="1248770" cy="226479"/>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Journal articles</a:t>
            </a:r>
            <a:endParaRPr lang="en-ZA" sz="1200" b="1" dirty="0">
              <a:solidFill>
                <a:srgbClr val="0070C0"/>
              </a:solidFill>
              <a:latin typeface="Arial Narrow" pitchFamily="34" charset="0"/>
            </a:endParaRPr>
          </a:p>
        </p:txBody>
      </p:sp>
      <p:sp>
        <p:nvSpPr>
          <p:cNvPr id="18" name="Rounded Rectangle 17"/>
          <p:cNvSpPr/>
          <p:nvPr/>
        </p:nvSpPr>
        <p:spPr>
          <a:xfrm>
            <a:off x="4826632" y="5049180"/>
            <a:ext cx="1438486"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Technical papers</a:t>
            </a:r>
            <a:endParaRPr lang="en-ZA" sz="1200" b="1" dirty="0">
              <a:solidFill>
                <a:srgbClr val="0070C0"/>
              </a:solidFill>
              <a:latin typeface="Arial Narrow" pitchFamily="34" charset="0"/>
            </a:endParaRPr>
          </a:p>
        </p:txBody>
      </p:sp>
      <p:sp>
        <p:nvSpPr>
          <p:cNvPr id="19" name="Rounded Rectangle 18"/>
          <p:cNvSpPr/>
          <p:nvPr/>
        </p:nvSpPr>
        <p:spPr>
          <a:xfrm>
            <a:off x="2771800" y="3165401"/>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Notes</a:t>
            </a:r>
            <a:endParaRPr lang="en-ZA" sz="1200" b="1" dirty="0">
              <a:solidFill>
                <a:srgbClr val="0070C0"/>
              </a:solidFill>
              <a:latin typeface="Arial Narrow" pitchFamily="34" charset="0"/>
            </a:endParaRPr>
          </a:p>
        </p:txBody>
      </p:sp>
      <p:sp>
        <p:nvSpPr>
          <p:cNvPr id="20" name="Rounded Rectangle 19"/>
          <p:cNvSpPr/>
          <p:nvPr/>
        </p:nvSpPr>
        <p:spPr>
          <a:xfrm>
            <a:off x="2411760" y="365220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Presentations</a:t>
            </a:r>
            <a:endParaRPr lang="en-ZA" sz="1200" b="1" dirty="0">
              <a:solidFill>
                <a:srgbClr val="0070C0"/>
              </a:solidFill>
              <a:latin typeface="Arial Narrow" pitchFamily="34" charset="0"/>
            </a:endParaRPr>
          </a:p>
        </p:txBody>
      </p:sp>
      <p:sp>
        <p:nvSpPr>
          <p:cNvPr id="21" name="Rounded Rectangle 20"/>
          <p:cNvSpPr/>
          <p:nvPr/>
        </p:nvSpPr>
        <p:spPr>
          <a:xfrm>
            <a:off x="2411760" y="3412543"/>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Lectures</a:t>
            </a:r>
            <a:endParaRPr lang="en-ZA" sz="1200" b="1" dirty="0">
              <a:solidFill>
                <a:srgbClr val="0070C0"/>
              </a:solidFill>
              <a:latin typeface="Arial Narrow" pitchFamily="34" charset="0"/>
            </a:endParaRPr>
          </a:p>
        </p:txBody>
      </p:sp>
      <p:sp>
        <p:nvSpPr>
          <p:cNvPr id="22" name="Rounded Rectangle 21"/>
          <p:cNvSpPr/>
          <p:nvPr/>
        </p:nvSpPr>
        <p:spPr>
          <a:xfrm>
            <a:off x="2882956" y="416258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Interviews</a:t>
            </a:r>
            <a:endParaRPr lang="en-ZA" sz="1200" b="1" dirty="0">
              <a:solidFill>
                <a:srgbClr val="0070C0"/>
              </a:solidFill>
              <a:latin typeface="Arial Narrow" pitchFamily="34" charset="0"/>
            </a:endParaRPr>
          </a:p>
        </p:txBody>
      </p:sp>
      <p:sp>
        <p:nvSpPr>
          <p:cNvPr id="29" name="Title 1"/>
          <p:cNvSpPr txBox="1">
            <a:spLocks/>
          </p:cNvSpPr>
          <p:nvPr/>
        </p:nvSpPr>
        <p:spPr>
          <a:xfrm>
            <a:off x="0" y="188640"/>
            <a:ext cx="9144000" cy="1143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dirty="0" smtClean="0">
                <a:solidFill>
                  <a:srgbClr val="000099"/>
                </a:solidFill>
              </a:rPr>
              <a:t>Scholarly content: </a:t>
            </a:r>
            <a:br>
              <a:rPr lang="en-ZA" dirty="0" smtClean="0">
                <a:solidFill>
                  <a:srgbClr val="000099"/>
                </a:solidFill>
              </a:rPr>
            </a:br>
            <a:r>
              <a:rPr lang="en-ZA" dirty="0" smtClean="0">
                <a:solidFill>
                  <a:srgbClr val="339933"/>
                </a:solidFill>
              </a:rPr>
              <a:t>what is happening</a:t>
            </a:r>
            <a:endParaRPr lang="en-ZA" dirty="0">
              <a:solidFill>
                <a:srgbClr val="339933"/>
              </a:solidFill>
            </a:endParaRPr>
          </a:p>
        </p:txBody>
      </p:sp>
      <p:sp>
        <p:nvSpPr>
          <p:cNvPr id="30" name="Rounded Rectangular Callout 29"/>
          <p:cNvSpPr/>
          <p:nvPr/>
        </p:nvSpPr>
        <p:spPr>
          <a:xfrm>
            <a:off x="6950347" y="1124744"/>
            <a:ext cx="2079400" cy="1491928"/>
          </a:xfrm>
          <a:prstGeom prst="wedgeRoundRectCallout">
            <a:avLst>
              <a:gd name="adj1" fmla="val -86747"/>
              <a:gd name="adj2" fmla="val 48308"/>
              <a:gd name="adj3" fmla="val 16667"/>
            </a:avLst>
          </a:prstGeom>
          <a:noFill/>
          <a:ln>
            <a:solidFill>
              <a:srgbClr val="91F7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rgbClr val="91F7A4"/>
              </a:solidFill>
              <a:latin typeface="Arial Narrow" pitchFamily="34" charset="0"/>
            </a:endParaRPr>
          </a:p>
          <a:p>
            <a:pPr algn="ctr"/>
            <a:r>
              <a:rPr lang="en-ZA" dirty="0">
                <a:solidFill>
                  <a:srgbClr val="91F7A4"/>
                </a:solidFill>
                <a:latin typeface="Arial Narrow" pitchFamily="34" charset="0"/>
              </a:rPr>
              <a:t>Shared and shareable</a:t>
            </a:r>
          </a:p>
          <a:p>
            <a:pPr algn="ctr"/>
            <a:r>
              <a:rPr lang="en-ZA" dirty="0" err="1">
                <a:solidFill>
                  <a:srgbClr val="91F7A4"/>
                </a:solidFill>
                <a:latin typeface="Arial Narrow" pitchFamily="34" charset="0"/>
              </a:rPr>
              <a:t>Eg</a:t>
            </a:r>
            <a:r>
              <a:rPr lang="en-ZA" dirty="0">
                <a:solidFill>
                  <a:srgbClr val="91F7A4"/>
                </a:solidFill>
                <a:latin typeface="Arial Narrow" pitchFamily="34" charset="0"/>
              </a:rPr>
              <a:t> social bookmarking,</a:t>
            </a:r>
          </a:p>
          <a:p>
            <a:pPr algn="ctr"/>
            <a:r>
              <a:rPr lang="en-ZA" dirty="0" err="1">
                <a:solidFill>
                  <a:srgbClr val="91F7A4"/>
                </a:solidFill>
                <a:latin typeface="Arial Narrow" pitchFamily="34" charset="0"/>
              </a:rPr>
              <a:t>Mendeley</a:t>
            </a:r>
            <a:endParaRPr lang="en-ZA" dirty="0">
              <a:solidFill>
                <a:srgbClr val="91F7A4"/>
              </a:solidFill>
              <a:latin typeface="Arial Narrow" pitchFamily="34" charset="0"/>
            </a:endParaRPr>
          </a:p>
          <a:p>
            <a:pPr algn="ctr"/>
            <a:endParaRPr lang="en-ZA" dirty="0">
              <a:solidFill>
                <a:schemeClr val="accent2"/>
              </a:solidFill>
              <a:latin typeface="Arial Narrow" pitchFamily="34" charset="0"/>
            </a:endParaRPr>
          </a:p>
        </p:txBody>
      </p:sp>
      <p:sp>
        <p:nvSpPr>
          <p:cNvPr id="23" name="Rounded Rectangular Callout 22"/>
          <p:cNvSpPr/>
          <p:nvPr/>
        </p:nvSpPr>
        <p:spPr>
          <a:xfrm>
            <a:off x="7452319" y="2789312"/>
            <a:ext cx="1698104" cy="1719808"/>
          </a:xfrm>
          <a:prstGeom prst="wedgeRoundRectCallout">
            <a:avLst>
              <a:gd name="adj1" fmla="val -74120"/>
              <a:gd name="adj2" fmla="val -3981"/>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chemeClr val="accent2"/>
                </a:solidFill>
                <a:latin typeface="Arial Narrow" pitchFamily="34" charset="0"/>
              </a:rPr>
              <a:t>Not in a shareable form</a:t>
            </a:r>
          </a:p>
          <a:p>
            <a:pPr algn="ctr"/>
            <a:r>
              <a:rPr lang="en-ZA" dirty="0" smtClean="0">
                <a:solidFill>
                  <a:schemeClr val="accent2"/>
                </a:solidFill>
                <a:latin typeface="Arial Narrow" pitchFamily="34" charset="0"/>
              </a:rPr>
              <a:t>Possibly not digitised</a:t>
            </a:r>
          </a:p>
          <a:p>
            <a:pPr algn="ctr"/>
            <a:r>
              <a:rPr lang="en-ZA" dirty="0" smtClean="0">
                <a:solidFill>
                  <a:schemeClr val="accent2"/>
                </a:solidFill>
                <a:latin typeface="Arial Narrow" pitchFamily="34" charset="0"/>
              </a:rPr>
              <a:t>Data not curated</a:t>
            </a:r>
          </a:p>
          <a:p>
            <a:pPr algn="ctr"/>
            <a:endParaRPr lang="en-ZA" dirty="0">
              <a:solidFill>
                <a:schemeClr val="accent2"/>
              </a:solidFill>
              <a:latin typeface="Arial Narrow" pitchFamily="34" charset="0"/>
            </a:endParaRPr>
          </a:p>
        </p:txBody>
      </p:sp>
      <p:sp>
        <p:nvSpPr>
          <p:cNvPr id="24" name="Rounded Rectangular Callout 23"/>
          <p:cNvSpPr/>
          <p:nvPr/>
        </p:nvSpPr>
        <p:spPr>
          <a:xfrm>
            <a:off x="7016653" y="4833156"/>
            <a:ext cx="2079400" cy="1803400"/>
          </a:xfrm>
          <a:prstGeom prst="wedgeRoundRectCallout">
            <a:avLst>
              <a:gd name="adj1" fmla="val -55803"/>
              <a:gd name="adj2" fmla="val -83787"/>
              <a:gd name="adj3" fmla="val 16667"/>
            </a:avLst>
          </a:prstGeom>
          <a:noFill/>
          <a:ln>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rgbClr val="339933"/>
                </a:solidFill>
                <a:latin typeface="Arial Narrow" pitchFamily="34" charset="0"/>
              </a:rPr>
              <a:t>Linked data</a:t>
            </a:r>
          </a:p>
          <a:p>
            <a:pPr algn="ctr"/>
            <a:r>
              <a:rPr lang="en-ZA" dirty="0" smtClean="0">
                <a:solidFill>
                  <a:srgbClr val="339933"/>
                </a:solidFill>
                <a:latin typeface="Arial Narrow" pitchFamily="34" charset="0"/>
              </a:rPr>
              <a:t>Curated data</a:t>
            </a:r>
          </a:p>
          <a:p>
            <a:pPr algn="ctr"/>
            <a:r>
              <a:rPr lang="en-ZA" dirty="0" smtClean="0">
                <a:solidFill>
                  <a:srgbClr val="339933"/>
                </a:solidFill>
                <a:latin typeface="Arial Narrow" pitchFamily="34" charset="0"/>
              </a:rPr>
              <a:t>Shareable data</a:t>
            </a:r>
          </a:p>
          <a:p>
            <a:pPr algn="ctr"/>
            <a:r>
              <a:rPr lang="en-ZA" dirty="0" smtClean="0">
                <a:solidFill>
                  <a:srgbClr val="339933"/>
                </a:solidFill>
                <a:latin typeface="Arial Narrow" pitchFamily="34" charset="0"/>
              </a:rPr>
              <a:t>Text mining</a:t>
            </a:r>
          </a:p>
          <a:p>
            <a:pPr algn="ctr"/>
            <a:r>
              <a:rPr lang="en-ZA" dirty="0" smtClean="0">
                <a:solidFill>
                  <a:srgbClr val="339933"/>
                </a:solidFill>
                <a:latin typeface="Arial Narrow" pitchFamily="34" charset="0"/>
              </a:rPr>
              <a:t>Big data</a:t>
            </a:r>
          </a:p>
          <a:p>
            <a:pPr algn="ctr"/>
            <a:r>
              <a:rPr lang="en-ZA" dirty="0" smtClean="0">
                <a:solidFill>
                  <a:srgbClr val="339933"/>
                </a:solidFill>
                <a:latin typeface="Arial Narrow" pitchFamily="34" charset="0"/>
              </a:rPr>
              <a:t>Digital humanities</a:t>
            </a:r>
          </a:p>
          <a:p>
            <a:pPr algn="ctr"/>
            <a:endParaRPr lang="en-ZA" dirty="0">
              <a:solidFill>
                <a:schemeClr val="accent2"/>
              </a:solidFill>
              <a:latin typeface="Arial Narrow" pitchFamily="34" charset="0"/>
            </a:endParaRPr>
          </a:p>
        </p:txBody>
      </p:sp>
    </p:spTree>
    <p:extLst>
      <p:ext uri="{BB962C8B-B14F-4D97-AF65-F5344CB8AC3E}">
        <p14:creationId xmlns:p14="http://schemas.microsoft.com/office/powerpoint/2010/main" xmlns="" val="10336104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2375306405"/>
              </p:ext>
            </p:extLst>
          </p:nvPr>
        </p:nvGraphicFramePr>
        <p:xfrm>
          <a:off x="2699792" y="2564904"/>
          <a:ext cx="4176464" cy="25202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ounded Rectangle 4"/>
          <p:cNvSpPr/>
          <p:nvPr/>
        </p:nvSpPr>
        <p:spPr>
          <a:xfrm>
            <a:off x="3491880" y="2420888"/>
            <a:ext cx="1872208"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Conceptual Frameworks</a:t>
            </a:r>
            <a:r>
              <a:rPr lang="en-ZA" sz="1200" dirty="0" smtClean="0">
                <a:solidFill>
                  <a:srgbClr val="0070C0"/>
                </a:solidFill>
                <a:latin typeface="Arial Narrow" pitchFamily="34" charset="0"/>
              </a:rPr>
              <a:t> </a:t>
            </a:r>
            <a:endParaRPr lang="en-ZA" sz="1200" dirty="0">
              <a:solidFill>
                <a:srgbClr val="0070C0"/>
              </a:solidFill>
              <a:latin typeface="Arial Narrow" pitchFamily="34" charset="0"/>
            </a:endParaRPr>
          </a:p>
        </p:txBody>
      </p:sp>
      <p:sp>
        <p:nvSpPr>
          <p:cNvPr id="7" name="Rounded Rectangle 6"/>
          <p:cNvSpPr/>
          <p:nvPr/>
        </p:nvSpPr>
        <p:spPr>
          <a:xfrm>
            <a:off x="4256534" y="2098204"/>
            <a:ext cx="1319014"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Literature Reviews</a:t>
            </a:r>
            <a:endParaRPr lang="en-ZA" sz="1200" b="1" dirty="0">
              <a:solidFill>
                <a:srgbClr val="0070C0"/>
              </a:solidFill>
              <a:latin typeface="Arial Narrow" pitchFamily="34" charset="0"/>
            </a:endParaRPr>
          </a:p>
        </p:txBody>
      </p:sp>
      <p:sp>
        <p:nvSpPr>
          <p:cNvPr id="8" name="Rounded Rectangle 7"/>
          <p:cNvSpPr/>
          <p:nvPr/>
        </p:nvSpPr>
        <p:spPr>
          <a:xfrm>
            <a:off x="5164435" y="231287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Bibliographies</a:t>
            </a:r>
            <a:endParaRPr lang="en-ZA" sz="1200" b="1" dirty="0">
              <a:solidFill>
                <a:srgbClr val="0070C0"/>
              </a:solidFill>
              <a:latin typeface="Arial Narrow" pitchFamily="34" charset="0"/>
            </a:endParaRPr>
          </a:p>
        </p:txBody>
      </p:sp>
      <p:sp>
        <p:nvSpPr>
          <p:cNvPr id="9" name="Rounded Rectangle 8"/>
          <p:cNvSpPr/>
          <p:nvPr/>
        </p:nvSpPr>
        <p:spPr>
          <a:xfrm>
            <a:off x="5211080" y="257328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Proposals</a:t>
            </a:r>
            <a:endParaRPr lang="en-ZA" sz="1200" b="1" dirty="0">
              <a:solidFill>
                <a:srgbClr val="0070C0"/>
              </a:solidFill>
              <a:latin typeface="Arial Narrow" pitchFamily="34" charset="0"/>
            </a:endParaRPr>
          </a:p>
        </p:txBody>
      </p:sp>
      <p:sp>
        <p:nvSpPr>
          <p:cNvPr id="10" name="Rounded Rectangle 9"/>
          <p:cNvSpPr/>
          <p:nvPr/>
        </p:nvSpPr>
        <p:spPr>
          <a:xfrm>
            <a:off x="6055704" y="3394212"/>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Data sets</a:t>
            </a:r>
            <a:endParaRPr lang="en-ZA" sz="1200" b="1" dirty="0">
              <a:solidFill>
                <a:srgbClr val="0070C0"/>
              </a:solidFill>
              <a:latin typeface="Arial Narrow" pitchFamily="34" charset="0"/>
            </a:endParaRPr>
          </a:p>
        </p:txBody>
      </p:sp>
      <p:sp>
        <p:nvSpPr>
          <p:cNvPr id="11" name="Rounded Rectangle 10"/>
          <p:cNvSpPr/>
          <p:nvPr/>
        </p:nvSpPr>
        <p:spPr>
          <a:xfrm>
            <a:off x="4997890" y="4833156"/>
            <a:ext cx="1413209"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Conference papers</a:t>
            </a:r>
            <a:endParaRPr lang="en-ZA" sz="1200" b="1" dirty="0">
              <a:solidFill>
                <a:srgbClr val="0070C0"/>
              </a:solidFill>
              <a:latin typeface="Arial Narrow" pitchFamily="34" charset="0"/>
            </a:endParaRPr>
          </a:p>
        </p:txBody>
      </p:sp>
      <p:sp>
        <p:nvSpPr>
          <p:cNvPr id="12" name="Rounded Rectangle 11"/>
          <p:cNvSpPr/>
          <p:nvPr/>
        </p:nvSpPr>
        <p:spPr>
          <a:xfrm>
            <a:off x="6084229" y="393305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Audio records</a:t>
            </a:r>
            <a:endParaRPr lang="en-ZA" sz="1200" b="1" dirty="0">
              <a:solidFill>
                <a:srgbClr val="0070C0"/>
              </a:solidFill>
              <a:latin typeface="Arial Narrow" pitchFamily="34" charset="0"/>
            </a:endParaRPr>
          </a:p>
        </p:txBody>
      </p:sp>
      <p:sp>
        <p:nvSpPr>
          <p:cNvPr id="13" name="Rounded Rectangle 12"/>
          <p:cNvSpPr/>
          <p:nvPr/>
        </p:nvSpPr>
        <p:spPr>
          <a:xfrm>
            <a:off x="6084229" y="3628517"/>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Images</a:t>
            </a:r>
            <a:endParaRPr lang="en-ZA" sz="1200" b="1" dirty="0">
              <a:solidFill>
                <a:srgbClr val="0070C0"/>
              </a:solidFill>
              <a:latin typeface="Arial Narrow" pitchFamily="34" charset="0"/>
            </a:endParaRPr>
          </a:p>
        </p:txBody>
      </p:sp>
      <p:sp>
        <p:nvSpPr>
          <p:cNvPr id="14" name="Rounded Rectangle 13"/>
          <p:cNvSpPr/>
          <p:nvPr/>
        </p:nvSpPr>
        <p:spPr>
          <a:xfrm>
            <a:off x="5870586" y="3165401"/>
            <a:ext cx="1581733"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Recorded interviews</a:t>
            </a:r>
            <a:endParaRPr lang="en-ZA" sz="1200" b="1" dirty="0">
              <a:solidFill>
                <a:srgbClr val="0070C0"/>
              </a:solidFill>
              <a:latin typeface="Arial Narrow" pitchFamily="34" charset="0"/>
            </a:endParaRPr>
          </a:p>
        </p:txBody>
      </p:sp>
      <p:sp>
        <p:nvSpPr>
          <p:cNvPr id="15" name="Rounded Rectangle 14"/>
          <p:cNvSpPr/>
          <p:nvPr/>
        </p:nvSpPr>
        <p:spPr>
          <a:xfrm>
            <a:off x="3868671" y="4755815"/>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Books</a:t>
            </a:r>
            <a:endParaRPr lang="en-ZA" sz="1200" b="1" dirty="0">
              <a:solidFill>
                <a:srgbClr val="0070C0"/>
              </a:solidFill>
              <a:latin typeface="Arial Narrow" pitchFamily="34" charset="0"/>
            </a:endParaRPr>
          </a:p>
        </p:txBody>
      </p:sp>
      <p:sp>
        <p:nvSpPr>
          <p:cNvPr id="16" name="Rounded Rectangle 15"/>
          <p:cNvSpPr/>
          <p:nvPr/>
        </p:nvSpPr>
        <p:spPr>
          <a:xfrm>
            <a:off x="2636354" y="391721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Reports</a:t>
            </a:r>
            <a:endParaRPr lang="en-ZA" sz="1200" b="1" dirty="0">
              <a:solidFill>
                <a:srgbClr val="0070C0"/>
              </a:solidFill>
              <a:latin typeface="Arial Narrow" pitchFamily="34" charset="0"/>
            </a:endParaRPr>
          </a:p>
        </p:txBody>
      </p:sp>
      <p:sp>
        <p:nvSpPr>
          <p:cNvPr id="17" name="Rounded Rectangle 16"/>
          <p:cNvSpPr/>
          <p:nvPr/>
        </p:nvSpPr>
        <p:spPr>
          <a:xfrm>
            <a:off x="3745976" y="4971839"/>
            <a:ext cx="1248770" cy="226479"/>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Journal articles</a:t>
            </a:r>
            <a:endParaRPr lang="en-ZA" sz="1200" b="1" dirty="0">
              <a:solidFill>
                <a:srgbClr val="0070C0"/>
              </a:solidFill>
              <a:latin typeface="Arial Narrow" pitchFamily="34" charset="0"/>
            </a:endParaRPr>
          </a:p>
        </p:txBody>
      </p:sp>
      <p:sp>
        <p:nvSpPr>
          <p:cNvPr id="18" name="Rounded Rectangle 17"/>
          <p:cNvSpPr/>
          <p:nvPr/>
        </p:nvSpPr>
        <p:spPr>
          <a:xfrm>
            <a:off x="4826632" y="5049180"/>
            <a:ext cx="1438486"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Technical papers</a:t>
            </a:r>
            <a:endParaRPr lang="en-ZA" sz="1200" b="1" dirty="0">
              <a:solidFill>
                <a:srgbClr val="0070C0"/>
              </a:solidFill>
              <a:latin typeface="Arial Narrow" pitchFamily="34" charset="0"/>
            </a:endParaRPr>
          </a:p>
        </p:txBody>
      </p:sp>
      <p:sp>
        <p:nvSpPr>
          <p:cNvPr id="19" name="Rounded Rectangle 18"/>
          <p:cNvSpPr/>
          <p:nvPr/>
        </p:nvSpPr>
        <p:spPr>
          <a:xfrm>
            <a:off x="2771800" y="3165401"/>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Notes</a:t>
            </a:r>
            <a:endParaRPr lang="en-ZA" sz="1200" b="1" dirty="0">
              <a:solidFill>
                <a:srgbClr val="0070C0"/>
              </a:solidFill>
              <a:latin typeface="Arial Narrow" pitchFamily="34" charset="0"/>
            </a:endParaRPr>
          </a:p>
        </p:txBody>
      </p:sp>
      <p:sp>
        <p:nvSpPr>
          <p:cNvPr id="20" name="Rounded Rectangle 19"/>
          <p:cNvSpPr/>
          <p:nvPr/>
        </p:nvSpPr>
        <p:spPr>
          <a:xfrm>
            <a:off x="2411760" y="365220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Presentations</a:t>
            </a:r>
            <a:endParaRPr lang="en-ZA" sz="1200" b="1" dirty="0">
              <a:solidFill>
                <a:srgbClr val="0070C0"/>
              </a:solidFill>
              <a:latin typeface="Arial Narrow" pitchFamily="34" charset="0"/>
            </a:endParaRPr>
          </a:p>
        </p:txBody>
      </p:sp>
      <p:sp>
        <p:nvSpPr>
          <p:cNvPr id="21" name="Rounded Rectangle 20"/>
          <p:cNvSpPr/>
          <p:nvPr/>
        </p:nvSpPr>
        <p:spPr>
          <a:xfrm>
            <a:off x="2411760" y="3412543"/>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Lectures</a:t>
            </a:r>
            <a:endParaRPr lang="en-ZA" sz="1200" b="1" dirty="0">
              <a:solidFill>
                <a:srgbClr val="0070C0"/>
              </a:solidFill>
              <a:latin typeface="Arial Narrow" pitchFamily="34" charset="0"/>
            </a:endParaRPr>
          </a:p>
        </p:txBody>
      </p:sp>
      <p:sp>
        <p:nvSpPr>
          <p:cNvPr id="22" name="Rounded Rectangle 21"/>
          <p:cNvSpPr/>
          <p:nvPr/>
        </p:nvSpPr>
        <p:spPr>
          <a:xfrm>
            <a:off x="2882956" y="416258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Interviews</a:t>
            </a:r>
            <a:endParaRPr lang="en-ZA" sz="1200" b="1" dirty="0">
              <a:solidFill>
                <a:srgbClr val="0070C0"/>
              </a:solidFill>
              <a:latin typeface="Arial Narrow" pitchFamily="34" charset="0"/>
            </a:endParaRPr>
          </a:p>
        </p:txBody>
      </p:sp>
      <p:sp>
        <p:nvSpPr>
          <p:cNvPr id="29" name="Title 1"/>
          <p:cNvSpPr txBox="1">
            <a:spLocks/>
          </p:cNvSpPr>
          <p:nvPr/>
        </p:nvSpPr>
        <p:spPr>
          <a:xfrm>
            <a:off x="0" y="188640"/>
            <a:ext cx="9144000" cy="1143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dirty="0" smtClean="0"/>
              <a:t>Scholarly content: </a:t>
            </a:r>
            <a:br>
              <a:rPr lang="en-ZA" dirty="0" smtClean="0"/>
            </a:br>
            <a:r>
              <a:rPr lang="en-ZA" dirty="0" smtClean="0">
                <a:solidFill>
                  <a:srgbClr val="339933"/>
                </a:solidFill>
              </a:rPr>
              <a:t>what is happening</a:t>
            </a:r>
            <a:endParaRPr lang="en-ZA" dirty="0">
              <a:solidFill>
                <a:srgbClr val="339933"/>
              </a:solidFill>
            </a:endParaRPr>
          </a:p>
        </p:txBody>
      </p:sp>
      <p:sp>
        <p:nvSpPr>
          <p:cNvPr id="30" name="Rounded Rectangular Callout 29"/>
          <p:cNvSpPr/>
          <p:nvPr/>
        </p:nvSpPr>
        <p:spPr>
          <a:xfrm>
            <a:off x="6950347" y="1124744"/>
            <a:ext cx="2079400" cy="1491928"/>
          </a:xfrm>
          <a:prstGeom prst="wedgeRoundRectCallout">
            <a:avLst>
              <a:gd name="adj1" fmla="val -86747"/>
              <a:gd name="adj2" fmla="val 48308"/>
              <a:gd name="adj3" fmla="val 16667"/>
            </a:avLst>
          </a:prstGeom>
          <a:noFill/>
          <a:ln>
            <a:solidFill>
              <a:srgbClr val="91F7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a:solidFill>
                  <a:srgbClr val="91F7A4"/>
                </a:solidFill>
                <a:latin typeface="Arial Narrow" pitchFamily="34" charset="0"/>
              </a:rPr>
              <a:t>Shared and shareable</a:t>
            </a:r>
          </a:p>
          <a:p>
            <a:pPr algn="ctr"/>
            <a:r>
              <a:rPr lang="en-ZA" dirty="0" err="1">
                <a:solidFill>
                  <a:srgbClr val="91F7A4"/>
                </a:solidFill>
                <a:latin typeface="Arial Narrow" pitchFamily="34" charset="0"/>
              </a:rPr>
              <a:t>Eg</a:t>
            </a:r>
            <a:r>
              <a:rPr lang="en-ZA" dirty="0">
                <a:solidFill>
                  <a:srgbClr val="91F7A4"/>
                </a:solidFill>
                <a:latin typeface="Arial Narrow" pitchFamily="34" charset="0"/>
              </a:rPr>
              <a:t> social bookmarking,</a:t>
            </a:r>
          </a:p>
          <a:p>
            <a:pPr algn="ctr"/>
            <a:r>
              <a:rPr lang="en-ZA" dirty="0" err="1">
                <a:solidFill>
                  <a:srgbClr val="91F7A4"/>
                </a:solidFill>
                <a:latin typeface="Arial Narrow" pitchFamily="34" charset="0"/>
              </a:rPr>
              <a:t>Mendeley</a:t>
            </a:r>
            <a:endParaRPr lang="en-ZA" dirty="0">
              <a:solidFill>
                <a:srgbClr val="91F7A4"/>
              </a:solidFill>
              <a:latin typeface="Arial Narrow" pitchFamily="34" charset="0"/>
            </a:endParaRPr>
          </a:p>
          <a:p>
            <a:pPr algn="ctr"/>
            <a:endParaRPr lang="en-ZA" dirty="0">
              <a:solidFill>
                <a:schemeClr val="accent2"/>
              </a:solidFill>
              <a:latin typeface="Arial Narrow" pitchFamily="34" charset="0"/>
            </a:endParaRPr>
          </a:p>
        </p:txBody>
      </p:sp>
      <p:sp>
        <p:nvSpPr>
          <p:cNvPr id="24" name="Rounded Rectangular Callout 23"/>
          <p:cNvSpPr/>
          <p:nvPr/>
        </p:nvSpPr>
        <p:spPr>
          <a:xfrm>
            <a:off x="6576344" y="5978376"/>
            <a:ext cx="2050875" cy="879624"/>
          </a:xfrm>
          <a:prstGeom prst="wedgeRoundRectCallout">
            <a:avLst>
              <a:gd name="adj1" fmla="val -84113"/>
              <a:gd name="adj2" fmla="val -95994"/>
              <a:gd name="adj3" fmla="val 16667"/>
            </a:avLst>
          </a:prstGeom>
          <a:noFill/>
          <a:ln>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rgbClr val="339933"/>
                </a:solidFill>
                <a:latin typeface="Arial Narrow" pitchFamily="34" charset="0"/>
              </a:rPr>
              <a:t>Dynamic  multimodal versions, the rise of rich media</a:t>
            </a:r>
          </a:p>
          <a:p>
            <a:pPr algn="ctr"/>
            <a:endParaRPr lang="en-ZA" dirty="0">
              <a:solidFill>
                <a:schemeClr val="accent2"/>
              </a:solidFill>
              <a:latin typeface="Arial Narrow" pitchFamily="34" charset="0"/>
            </a:endParaRPr>
          </a:p>
        </p:txBody>
      </p:sp>
      <p:sp>
        <p:nvSpPr>
          <p:cNvPr id="25" name="Rounded Rectangular Callout 24"/>
          <p:cNvSpPr/>
          <p:nvPr/>
        </p:nvSpPr>
        <p:spPr>
          <a:xfrm>
            <a:off x="6882355" y="4856704"/>
            <a:ext cx="2123728" cy="828092"/>
          </a:xfrm>
          <a:prstGeom prst="wedgeRoundRectCallout">
            <a:avLst>
              <a:gd name="adj1" fmla="val -73583"/>
              <a:gd name="adj2" fmla="val -33450"/>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chemeClr val="accent2"/>
                </a:solidFill>
                <a:latin typeface="Arial Narrow" pitchFamily="34" charset="0"/>
              </a:rPr>
              <a:t>Stable authoritative text-based versions</a:t>
            </a:r>
          </a:p>
          <a:p>
            <a:pPr algn="ctr"/>
            <a:endParaRPr lang="en-ZA" dirty="0">
              <a:solidFill>
                <a:schemeClr val="accent2"/>
              </a:solidFill>
              <a:latin typeface="Arial Narrow" pitchFamily="34" charset="0"/>
            </a:endParaRPr>
          </a:p>
        </p:txBody>
      </p:sp>
      <p:sp>
        <p:nvSpPr>
          <p:cNvPr id="26" name="Rounded Rectangular Callout 25"/>
          <p:cNvSpPr/>
          <p:nvPr/>
        </p:nvSpPr>
        <p:spPr>
          <a:xfrm>
            <a:off x="7326023" y="2789311"/>
            <a:ext cx="1817977" cy="1966503"/>
          </a:xfrm>
          <a:prstGeom prst="wedgeRoundRectCallout">
            <a:avLst>
              <a:gd name="adj1" fmla="val -66390"/>
              <a:gd name="adj2" fmla="val 34008"/>
              <a:gd name="adj3" fmla="val 16667"/>
            </a:avLst>
          </a:prstGeom>
          <a:noFill/>
          <a:ln>
            <a:solidFill>
              <a:srgbClr val="91F7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a:solidFill>
                  <a:srgbClr val="91F7A4"/>
                </a:solidFill>
                <a:latin typeface="Arial Narrow" pitchFamily="34" charset="0"/>
              </a:rPr>
              <a:t>Linked data</a:t>
            </a:r>
          </a:p>
          <a:p>
            <a:pPr algn="ctr"/>
            <a:r>
              <a:rPr lang="en-ZA" dirty="0">
                <a:solidFill>
                  <a:srgbClr val="91F7A4"/>
                </a:solidFill>
                <a:latin typeface="Arial Narrow" pitchFamily="34" charset="0"/>
              </a:rPr>
              <a:t>Curated data</a:t>
            </a:r>
          </a:p>
          <a:p>
            <a:pPr algn="ctr"/>
            <a:r>
              <a:rPr lang="en-ZA" dirty="0">
                <a:solidFill>
                  <a:srgbClr val="91F7A4"/>
                </a:solidFill>
                <a:latin typeface="Arial Narrow" pitchFamily="34" charset="0"/>
              </a:rPr>
              <a:t>Shareable data</a:t>
            </a:r>
          </a:p>
          <a:p>
            <a:pPr algn="ctr"/>
            <a:r>
              <a:rPr lang="en-ZA" dirty="0">
                <a:solidFill>
                  <a:srgbClr val="91F7A4"/>
                </a:solidFill>
                <a:latin typeface="Arial Narrow" pitchFamily="34" charset="0"/>
              </a:rPr>
              <a:t>Text mining</a:t>
            </a:r>
          </a:p>
          <a:p>
            <a:pPr algn="ctr"/>
            <a:r>
              <a:rPr lang="en-ZA" dirty="0">
                <a:solidFill>
                  <a:srgbClr val="91F7A4"/>
                </a:solidFill>
                <a:latin typeface="Arial Narrow" pitchFamily="34" charset="0"/>
              </a:rPr>
              <a:t>Big data</a:t>
            </a:r>
          </a:p>
          <a:p>
            <a:pPr algn="ctr"/>
            <a:r>
              <a:rPr lang="en-ZA" dirty="0">
                <a:solidFill>
                  <a:srgbClr val="91F7A4"/>
                </a:solidFill>
                <a:latin typeface="Arial Narrow" pitchFamily="34" charset="0"/>
              </a:rPr>
              <a:t>Digital humanities</a:t>
            </a:r>
          </a:p>
          <a:p>
            <a:pPr algn="ctr"/>
            <a:endParaRPr lang="en-ZA" dirty="0">
              <a:solidFill>
                <a:schemeClr val="accent2"/>
              </a:solidFill>
              <a:latin typeface="Arial Narrow" pitchFamily="34" charset="0"/>
            </a:endParaRPr>
          </a:p>
        </p:txBody>
      </p:sp>
      <p:sp>
        <p:nvSpPr>
          <p:cNvPr id="27" name="Rounded Rectangular Callout 26"/>
          <p:cNvSpPr/>
          <p:nvPr/>
        </p:nvSpPr>
        <p:spPr>
          <a:xfrm>
            <a:off x="2267744" y="5555456"/>
            <a:ext cx="3603474" cy="1302544"/>
          </a:xfrm>
          <a:prstGeom prst="wedgeRoundRectCallout">
            <a:avLst>
              <a:gd name="adj1" fmla="val 5841"/>
              <a:gd name="adj2" fmla="val -77794"/>
              <a:gd name="adj3" fmla="val 16667"/>
            </a:avLst>
          </a:prstGeom>
          <a:noFill/>
          <a:ln>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rgbClr val="339933"/>
              </a:solidFill>
              <a:latin typeface="Arial Narrow" pitchFamily="34" charset="0"/>
            </a:endParaRPr>
          </a:p>
          <a:p>
            <a:pPr algn="ctr"/>
            <a:r>
              <a:rPr lang="en-ZA" dirty="0" smtClean="0">
                <a:solidFill>
                  <a:srgbClr val="339933"/>
                </a:solidFill>
                <a:latin typeface="Arial Narrow" pitchFamily="34" charset="0"/>
              </a:rPr>
              <a:t>The “enhanced publication”</a:t>
            </a:r>
          </a:p>
          <a:p>
            <a:pPr algn="ctr"/>
            <a:r>
              <a:rPr lang="en-ZA" dirty="0" smtClean="0">
                <a:solidFill>
                  <a:srgbClr val="339933"/>
                </a:solidFill>
                <a:latin typeface="Arial Narrow" pitchFamily="34" charset="0"/>
              </a:rPr>
              <a:t>Rise of open access</a:t>
            </a:r>
          </a:p>
          <a:p>
            <a:pPr algn="ctr"/>
            <a:r>
              <a:rPr lang="en-ZA" dirty="0" smtClean="0">
                <a:solidFill>
                  <a:srgbClr val="339933"/>
                </a:solidFill>
                <a:latin typeface="Arial Narrow" pitchFamily="34" charset="0"/>
              </a:rPr>
              <a:t>Journal </a:t>
            </a:r>
            <a:r>
              <a:rPr lang="en-ZA" dirty="0">
                <a:solidFill>
                  <a:srgbClr val="339933"/>
                </a:solidFill>
                <a:latin typeface="Arial Narrow" pitchFamily="34" charset="0"/>
              </a:rPr>
              <a:t>publishing changing</a:t>
            </a:r>
          </a:p>
          <a:p>
            <a:pPr algn="ctr"/>
            <a:r>
              <a:rPr lang="en-ZA" dirty="0" err="1">
                <a:solidFill>
                  <a:srgbClr val="339933"/>
                </a:solidFill>
                <a:latin typeface="Arial Narrow" pitchFamily="34" charset="0"/>
              </a:rPr>
              <a:t>Eg</a:t>
            </a:r>
            <a:r>
              <a:rPr lang="en-ZA" dirty="0">
                <a:solidFill>
                  <a:srgbClr val="339933"/>
                </a:solidFill>
                <a:latin typeface="Arial Narrow" pitchFamily="34" charset="0"/>
              </a:rPr>
              <a:t> PLOS One </a:t>
            </a:r>
            <a:r>
              <a:rPr lang="en-ZA" dirty="0" smtClean="0">
                <a:solidFill>
                  <a:srgbClr val="339933"/>
                </a:solidFill>
                <a:latin typeface="Arial Narrow" pitchFamily="34" charset="0"/>
              </a:rPr>
              <a:t>model</a:t>
            </a:r>
          </a:p>
          <a:p>
            <a:pPr algn="ctr"/>
            <a:endParaRPr lang="en-ZA" dirty="0">
              <a:solidFill>
                <a:schemeClr val="accent2"/>
              </a:solidFill>
              <a:latin typeface="Arial Narrow" pitchFamily="34" charset="0"/>
            </a:endParaRPr>
          </a:p>
        </p:txBody>
      </p:sp>
    </p:spTree>
    <p:extLst>
      <p:ext uri="{BB962C8B-B14F-4D97-AF65-F5344CB8AC3E}">
        <p14:creationId xmlns:p14="http://schemas.microsoft.com/office/powerpoint/2010/main" xmlns="" val="22660654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2012268127"/>
              </p:ext>
            </p:extLst>
          </p:nvPr>
        </p:nvGraphicFramePr>
        <p:xfrm>
          <a:off x="2699792" y="2564904"/>
          <a:ext cx="4176464" cy="25202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ounded Rectangle 4"/>
          <p:cNvSpPr/>
          <p:nvPr/>
        </p:nvSpPr>
        <p:spPr>
          <a:xfrm>
            <a:off x="3491880" y="2420888"/>
            <a:ext cx="1872208"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Conceptual Frameworks</a:t>
            </a:r>
            <a:r>
              <a:rPr lang="en-ZA" sz="1200" dirty="0" smtClean="0">
                <a:solidFill>
                  <a:srgbClr val="0070C0"/>
                </a:solidFill>
                <a:latin typeface="Arial Narrow" pitchFamily="34" charset="0"/>
              </a:rPr>
              <a:t> </a:t>
            </a:r>
            <a:endParaRPr lang="en-ZA" sz="1200" dirty="0">
              <a:solidFill>
                <a:srgbClr val="0070C0"/>
              </a:solidFill>
              <a:latin typeface="Arial Narrow" pitchFamily="34" charset="0"/>
            </a:endParaRPr>
          </a:p>
        </p:txBody>
      </p:sp>
      <p:sp>
        <p:nvSpPr>
          <p:cNvPr id="7" name="Rounded Rectangle 6"/>
          <p:cNvSpPr/>
          <p:nvPr/>
        </p:nvSpPr>
        <p:spPr>
          <a:xfrm>
            <a:off x="4256534" y="2098204"/>
            <a:ext cx="1319014"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Literature Reviews</a:t>
            </a:r>
            <a:endParaRPr lang="en-ZA" sz="1200" b="1" dirty="0">
              <a:solidFill>
                <a:srgbClr val="0070C0"/>
              </a:solidFill>
              <a:latin typeface="Arial Narrow" pitchFamily="34" charset="0"/>
            </a:endParaRPr>
          </a:p>
        </p:txBody>
      </p:sp>
      <p:sp>
        <p:nvSpPr>
          <p:cNvPr id="8" name="Rounded Rectangle 7"/>
          <p:cNvSpPr/>
          <p:nvPr/>
        </p:nvSpPr>
        <p:spPr>
          <a:xfrm>
            <a:off x="5164435" y="231287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Bibliographies</a:t>
            </a:r>
            <a:endParaRPr lang="en-ZA" sz="1200" b="1" dirty="0">
              <a:solidFill>
                <a:srgbClr val="0070C0"/>
              </a:solidFill>
              <a:latin typeface="Arial Narrow" pitchFamily="34" charset="0"/>
            </a:endParaRPr>
          </a:p>
        </p:txBody>
      </p:sp>
      <p:sp>
        <p:nvSpPr>
          <p:cNvPr id="9" name="Rounded Rectangle 8"/>
          <p:cNvSpPr/>
          <p:nvPr/>
        </p:nvSpPr>
        <p:spPr>
          <a:xfrm>
            <a:off x="5211080" y="257328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Proposals</a:t>
            </a:r>
            <a:endParaRPr lang="en-ZA" sz="1200" b="1" dirty="0">
              <a:solidFill>
                <a:srgbClr val="0070C0"/>
              </a:solidFill>
              <a:latin typeface="Arial Narrow" pitchFamily="34" charset="0"/>
            </a:endParaRPr>
          </a:p>
        </p:txBody>
      </p:sp>
      <p:sp>
        <p:nvSpPr>
          <p:cNvPr id="10" name="Rounded Rectangle 9"/>
          <p:cNvSpPr/>
          <p:nvPr/>
        </p:nvSpPr>
        <p:spPr>
          <a:xfrm>
            <a:off x="6055704" y="3394212"/>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Data sets</a:t>
            </a:r>
            <a:endParaRPr lang="en-ZA" sz="1200" b="1" dirty="0">
              <a:solidFill>
                <a:srgbClr val="0070C0"/>
              </a:solidFill>
              <a:latin typeface="Arial Narrow" pitchFamily="34" charset="0"/>
            </a:endParaRPr>
          </a:p>
        </p:txBody>
      </p:sp>
      <p:sp>
        <p:nvSpPr>
          <p:cNvPr id="11" name="Rounded Rectangle 10"/>
          <p:cNvSpPr/>
          <p:nvPr/>
        </p:nvSpPr>
        <p:spPr>
          <a:xfrm>
            <a:off x="4997890" y="4833156"/>
            <a:ext cx="1413209"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Conference papers</a:t>
            </a:r>
            <a:endParaRPr lang="en-ZA" sz="1200" b="1" dirty="0">
              <a:solidFill>
                <a:srgbClr val="0070C0"/>
              </a:solidFill>
              <a:latin typeface="Arial Narrow" pitchFamily="34" charset="0"/>
            </a:endParaRPr>
          </a:p>
        </p:txBody>
      </p:sp>
      <p:sp>
        <p:nvSpPr>
          <p:cNvPr id="12" name="Rounded Rectangle 11"/>
          <p:cNvSpPr/>
          <p:nvPr/>
        </p:nvSpPr>
        <p:spPr>
          <a:xfrm>
            <a:off x="6084229" y="393305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Audio records</a:t>
            </a:r>
            <a:endParaRPr lang="en-ZA" sz="1200" b="1" dirty="0">
              <a:solidFill>
                <a:srgbClr val="0070C0"/>
              </a:solidFill>
              <a:latin typeface="Arial Narrow" pitchFamily="34" charset="0"/>
            </a:endParaRPr>
          </a:p>
        </p:txBody>
      </p:sp>
      <p:sp>
        <p:nvSpPr>
          <p:cNvPr id="13" name="Rounded Rectangle 12"/>
          <p:cNvSpPr/>
          <p:nvPr/>
        </p:nvSpPr>
        <p:spPr>
          <a:xfrm>
            <a:off x="6084229" y="3628517"/>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Images</a:t>
            </a:r>
            <a:endParaRPr lang="en-ZA" sz="1200" b="1" dirty="0">
              <a:solidFill>
                <a:srgbClr val="0070C0"/>
              </a:solidFill>
              <a:latin typeface="Arial Narrow" pitchFamily="34" charset="0"/>
            </a:endParaRPr>
          </a:p>
        </p:txBody>
      </p:sp>
      <p:sp>
        <p:nvSpPr>
          <p:cNvPr id="14" name="Rounded Rectangle 13"/>
          <p:cNvSpPr/>
          <p:nvPr/>
        </p:nvSpPr>
        <p:spPr>
          <a:xfrm>
            <a:off x="5870586" y="3165401"/>
            <a:ext cx="1581733"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Recorded interviews</a:t>
            </a:r>
            <a:endParaRPr lang="en-ZA" sz="1200" b="1" dirty="0">
              <a:solidFill>
                <a:srgbClr val="0070C0"/>
              </a:solidFill>
              <a:latin typeface="Arial Narrow" pitchFamily="34" charset="0"/>
            </a:endParaRPr>
          </a:p>
        </p:txBody>
      </p:sp>
      <p:sp>
        <p:nvSpPr>
          <p:cNvPr id="15" name="Rounded Rectangle 14"/>
          <p:cNvSpPr/>
          <p:nvPr/>
        </p:nvSpPr>
        <p:spPr>
          <a:xfrm>
            <a:off x="3868671" y="4755815"/>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Books</a:t>
            </a:r>
            <a:endParaRPr lang="en-ZA" sz="1200" b="1" dirty="0">
              <a:solidFill>
                <a:srgbClr val="0070C0"/>
              </a:solidFill>
              <a:latin typeface="Arial Narrow" pitchFamily="34" charset="0"/>
            </a:endParaRPr>
          </a:p>
        </p:txBody>
      </p:sp>
      <p:sp>
        <p:nvSpPr>
          <p:cNvPr id="16" name="Rounded Rectangle 15"/>
          <p:cNvSpPr/>
          <p:nvPr/>
        </p:nvSpPr>
        <p:spPr>
          <a:xfrm>
            <a:off x="2636354" y="391721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Reports</a:t>
            </a:r>
            <a:endParaRPr lang="en-ZA" sz="1200" b="1" dirty="0">
              <a:solidFill>
                <a:srgbClr val="0070C0"/>
              </a:solidFill>
              <a:latin typeface="Arial Narrow" pitchFamily="34" charset="0"/>
            </a:endParaRPr>
          </a:p>
        </p:txBody>
      </p:sp>
      <p:sp>
        <p:nvSpPr>
          <p:cNvPr id="17" name="Rounded Rectangle 16"/>
          <p:cNvSpPr/>
          <p:nvPr/>
        </p:nvSpPr>
        <p:spPr>
          <a:xfrm>
            <a:off x="3745976" y="4971839"/>
            <a:ext cx="1248770" cy="226479"/>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Journal articles</a:t>
            </a:r>
            <a:endParaRPr lang="en-ZA" sz="1200" b="1" dirty="0">
              <a:solidFill>
                <a:srgbClr val="0070C0"/>
              </a:solidFill>
              <a:latin typeface="Arial Narrow" pitchFamily="34" charset="0"/>
            </a:endParaRPr>
          </a:p>
        </p:txBody>
      </p:sp>
      <p:sp>
        <p:nvSpPr>
          <p:cNvPr id="18" name="Rounded Rectangle 17"/>
          <p:cNvSpPr/>
          <p:nvPr/>
        </p:nvSpPr>
        <p:spPr>
          <a:xfrm>
            <a:off x="4826632" y="5049180"/>
            <a:ext cx="1438486"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Technical papers</a:t>
            </a:r>
            <a:endParaRPr lang="en-ZA" sz="1200" b="1" dirty="0">
              <a:solidFill>
                <a:srgbClr val="0070C0"/>
              </a:solidFill>
              <a:latin typeface="Arial Narrow" pitchFamily="34" charset="0"/>
            </a:endParaRPr>
          </a:p>
        </p:txBody>
      </p:sp>
      <p:sp>
        <p:nvSpPr>
          <p:cNvPr id="19" name="Rounded Rectangle 18"/>
          <p:cNvSpPr/>
          <p:nvPr/>
        </p:nvSpPr>
        <p:spPr>
          <a:xfrm>
            <a:off x="2771800" y="3165401"/>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Notes</a:t>
            </a:r>
            <a:endParaRPr lang="en-ZA" sz="1200" b="1" dirty="0">
              <a:solidFill>
                <a:srgbClr val="0070C0"/>
              </a:solidFill>
              <a:latin typeface="Arial Narrow" pitchFamily="34" charset="0"/>
            </a:endParaRPr>
          </a:p>
        </p:txBody>
      </p:sp>
      <p:sp>
        <p:nvSpPr>
          <p:cNvPr id="20" name="Rounded Rectangle 19"/>
          <p:cNvSpPr/>
          <p:nvPr/>
        </p:nvSpPr>
        <p:spPr>
          <a:xfrm>
            <a:off x="2411760" y="365220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Presentations</a:t>
            </a:r>
            <a:endParaRPr lang="en-ZA" sz="1200" b="1" dirty="0">
              <a:solidFill>
                <a:srgbClr val="0070C0"/>
              </a:solidFill>
              <a:latin typeface="Arial Narrow" pitchFamily="34" charset="0"/>
            </a:endParaRPr>
          </a:p>
        </p:txBody>
      </p:sp>
      <p:sp>
        <p:nvSpPr>
          <p:cNvPr id="21" name="Rounded Rectangle 20"/>
          <p:cNvSpPr/>
          <p:nvPr/>
        </p:nvSpPr>
        <p:spPr>
          <a:xfrm>
            <a:off x="2411760" y="3412543"/>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Lectures</a:t>
            </a:r>
            <a:endParaRPr lang="en-ZA" sz="1200" b="1" dirty="0">
              <a:solidFill>
                <a:srgbClr val="0070C0"/>
              </a:solidFill>
              <a:latin typeface="Arial Narrow" pitchFamily="34" charset="0"/>
            </a:endParaRPr>
          </a:p>
        </p:txBody>
      </p:sp>
      <p:sp>
        <p:nvSpPr>
          <p:cNvPr id="22" name="Rounded Rectangle 21"/>
          <p:cNvSpPr/>
          <p:nvPr/>
        </p:nvSpPr>
        <p:spPr>
          <a:xfrm>
            <a:off x="2882956" y="416258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Interviews</a:t>
            </a:r>
            <a:endParaRPr lang="en-ZA" sz="1200" b="1" dirty="0">
              <a:solidFill>
                <a:srgbClr val="0070C0"/>
              </a:solidFill>
              <a:latin typeface="Arial Narrow" pitchFamily="34" charset="0"/>
            </a:endParaRPr>
          </a:p>
        </p:txBody>
      </p:sp>
      <p:sp>
        <p:nvSpPr>
          <p:cNvPr id="29" name="Title 1"/>
          <p:cNvSpPr txBox="1">
            <a:spLocks/>
          </p:cNvSpPr>
          <p:nvPr/>
        </p:nvSpPr>
        <p:spPr>
          <a:xfrm>
            <a:off x="0" y="188640"/>
            <a:ext cx="9144000" cy="1143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dirty="0" smtClean="0">
                <a:solidFill>
                  <a:srgbClr val="000099"/>
                </a:solidFill>
              </a:rPr>
              <a:t>Scholarly content</a:t>
            </a:r>
            <a:r>
              <a:rPr lang="en-ZA" dirty="0" smtClean="0"/>
              <a:t>: </a:t>
            </a:r>
            <a:br>
              <a:rPr lang="en-ZA" dirty="0" smtClean="0"/>
            </a:br>
            <a:r>
              <a:rPr lang="en-ZA" dirty="0" smtClean="0">
                <a:solidFill>
                  <a:srgbClr val="339933"/>
                </a:solidFill>
              </a:rPr>
              <a:t>what is happening now</a:t>
            </a:r>
            <a:endParaRPr lang="en-ZA" dirty="0">
              <a:solidFill>
                <a:srgbClr val="339933"/>
              </a:solidFill>
            </a:endParaRPr>
          </a:p>
        </p:txBody>
      </p:sp>
      <p:sp>
        <p:nvSpPr>
          <p:cNvPr id="30" name="Rounded Rectangular Callout 29"/>
          <p:cNvSpPr/>
          <p:nvPr/>
        </p:nvSpPr>
        <p:spPr>
          <a:xfrm>
            <a:off x="6950347" y="1196752"/>
            <a:ext cx="2079400" cy="1419920"/>
          </a:xfrm>
          <a:prstGeom prst="wedgeRoundRectCallout">
            <a:avLst>
              <a:gd name="adj1" fmla="val -86747"/>
              <a:gd name="adj2" fmla="val 48308"/>
              <a:gd name="adj3" fmla="val 16667"/>
            </a:avLst>
          </a:prstGeom>
          <a:noFill/>
          <a:ln>
            <a:solidFill>
              <a:srgbClr val="91F7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a:solidFill>
                  <a:srgbClr val="91F7A4"/>
                </a:solidFill>
                <a:latin typeface="Arial Narrow" pitchFamily="34" charset="0"/>
              </a:rPr>
              <a:t>Shared and shareable</a:t>
            </a:r>
          </a:p>
          <a:p>
            <a:pPr algn="ctr"/>
            <a:r>
              <a:rPr lang="en-ZA" dirty="0" err="1">
                <a:solidFill>
                  <a:srgbClr val="91F7A4"/>
                </a:solidFill>
                <a:latin typeface="Arial Narrow" pitchFamily="34" charset="0"/>
              </a:rPr>
              <a:t>Eg</a:t>
            </a:r>
            <a:r>
              <a:rPr lang="en-ZA" dirty="0">
                <a:solidFill>
                  <a:srgbClr val="91F7A4"/>
                </a:solidFill>
                <a:latin typeface="Arial Narrow" pitchFamily="34" charset="0"/>
              </a:rPr>
              <a:t> social bookmarking,</a:t>
            </a:r>
          </a:p>
          <a:p>
            <a:pPr algn="ctr"/>
            <a:r>
              <a:rPr lang="en-ZA" dirty="0" err="1">
                <a:solidFill>
                  <a:srgbClr val="91F7A4"/>
                </a:solidFill>
                <a:latin typeface="Arial Narrow" pitchFamily="34" charset="0"/>
              </a:rPr>
              <a:t>Mendeley</a:t>
            </a:r>
            <a:endParaRPr lang="en-ZA" dirty="0">
              <a:solidFill>
                <a:srgbClr val="91F7A4"/>
              </a:solidFill>
              <a:latin typeface="Arial Narrow" pitchFamily="34" charset="0"/>
            </a:endParaRPr>
          </a:p>
          <a:p>
            <a:pPr algn="ctr"/>
            <a:endParaRPr lang="en-ZA" dirty="0">
              <a:solidFill>
                <a:schemeClr val="accent2"/>
              </a:solidFill>
              <a:latin typeface="Arial Narrow" pitchFamily="34" charset="0"/>
            </a:endParaRPr>
          </a:p>
        </p:txBody>
      </p:sp>
      <p:sp>
        <p:nvSpPr>
          <p:cNvPr id="24" name="Rounded Rectangular Callout 23"/>
          <p:cNvSpPr/>
          <p:nvPr/>
        </p:nvSpPr>
        <p:spPr>
          <a:xfrm>
            <a:off x="6978872" y="4483341"/>
            <a:ext cx="2050875" cy="976995"/>
          </a:xfrm>
          <a:prstGeom prst="wedgeRoundRectCallout">
            <a:avLst>
              <a:gd name="adj1" fmla="val -123745"/>
              <a:gd name="adj2" fmla="val -23192"/>
              <a:gd name="adj3" fmla="val 16667"/>
            </a:avLst>
          </a:prstGeom>
          <a:noFill/>
          <a:ln>
            <a:solidFill>
              <a:srgbClr val="91F7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a:solidFill>
                  <a:srgbClr val="91F7A4"/>
                </a:solidFill>
                <a:latin typeface="Arial Narrow" pitchFamily="34" charset="0"/>
              </a:rPr>
              <a:t>Dynamic  multimodal versions, the rise of rich media</a:t>
            </a:r>
          </a:p>
          <a:p>
            <a:pPr algn="ctr"/>
            <a:endParaRPr lang="en-ZA" dirty="0">
              <a:solidFill>
                <a:srgbClr val="91F7A4"/>
              </a:solidFill>
              <a:latin typeface="Arial Narrow" pitchFamily="34" charset="0"/>
            </a:endParaRPr>
          </a:p>
        </p:txBody>
      </p:sp>
      <p:sp>
        <p:nvSpPr>
          <p:cNvPr id="26" name="Rounded Rectangular Callout 25"/>
          <p:cNvSpPr/>
          <p:nvPr/>
        </p:nvSpPr>
        <p:spPr>
          <a:xfrm>
            <a:off x="7326023" y="2941712"/>
            <a:ext cx="1817977" cy="1302544"/>
          </a:xfrm>
          <a:prstGeom prst="wedgeRoundRectCallout">
            <a:avLst>
              <a:gd name="adj1" fmla="val -64527"/>
              <a:gd name="adj2" fmla="val 15808"/>
              <a:gd name="adj3" fmla="val 16667"/>
            </a:avLst>
          </a:prstGeom>
          <a:noFill/>
          <a:ln>
            <a:solidFill>
              <a:srgbClr val="91F7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rgbClr val="91F7A4"/>
              </a:solidFill>
              <a:latin typeface="Arial Narrow" pitchFamily="34" charset="0"/>
            </a:endParaRPr>
          </a:p>
          <a:p>
            <a:pPr algn="ctr"/>
            <a:r>
              <a:rPr lang="en-ZA" dirty="0" smtClean="0">
                <a:solidFill>
                  <a:srgbClr val="91F7A4"/>
                </a:solidFill>
                <a:latin typeface="Arial Narrow" pitchFamily="34" charset="0"/>
              </a:rPr>
              <a:t>Linked data</a:t>
            </a:r>
          </a:p>
          <a:p>
            <a:pPr algn="ctr"/>
            <a:r>
              <a:rPr lang="en-ZA" dirty="0" smtClean="0">
                <a:solidFill>
                  <a:srgbClr val="91F7A4"/>
                </a:solidFill>
                <a:latin typeface="Arial Narrow" pitchFamily="34" charset="0"/>
              </a:rPr>
              <a:t>Curated data</a:t>
            </a:r>
          </a:p>
          <a:p>
            <a:pPr algn="ctr"/>
            <a:r>
              <a:rPr lang="en-ZA" dirty="0" smtClean="0">
                <a:solidFill>
                  <a:srgbClr val="91F7A4"/>
                </a:solidFill>
                <a:latin typeface="Arial Narrow" pitchFamily="34" charset="0"/>
              </a:rPr>
              <a:t>Shareable data</a:t>
            </a:r>
          </a:p>
          <a:p>
            <a:pPr algn="ctr"/>
            <a:endParaRPr lang="en-ZA" dirty="0">
              <a:solidFill>
                <a:schemeClr val="accent2"/>
              </a:solidFill>
              <a:latin typeface="Arial Narrow" pitchFamily="34" charset="0"/>
            </a:endParaRPr>
          </a:p>
        </p:txBody>
      </p:sp>
      <p:sp>
        <p:nvSpPr>
          <p:cNvPr id="27" name="Rounded Rectangular Callout 26"/>
          <p:cNvSpPr/>
          <p:nvPr/>
        </p:nvSpPr>
        <p:spPr>
          <a:xfrm>
            <a:off x="3568288" y="5555455"/>
            <a:ext cx="3603474" cy="1302544"/>
          </a:xfrm>
          <a:prstGeom prst="wedgeRoundRectCallout">
            <a:avLst>
              <a:gd name="adj1" fmla="val -18125"/>
              <a:gd name="adj2" fmla="val -75194"/>
              <a:gd name="adj3" fmla="val 16667"/>
            </a:avLst>
          </a:prstGeom>
          <a:noFill/>
          <a:ln>
            <a:solidFill>
              <a:srgbClr val="91F7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rgbClr val="91F7A4"/>
                </a:solidFill>
                <a:latin typeface="Arial Narrow" pitchFamily="34" charset="0"/>
              </a:rPr>
              <a:t>The </a:t>
            </a:r>
            <a:r>
              <a:rPr lang="en-ZA" dirty="0">
                <a:solidFill>
                  <a:srgbClr val="91F7A4"/>
                </a:solidFill>
                <a:latin typeface="Arial Narrow" pitchFamily="34" charset="0"/>
              </a:rPr>
              <a:t>“enhanced publication”</a:t>
            </a:r>
          </a:p>
          <a:p>
            <a:pPr algn="ctr"/>
            <a:r>
              <a:rPr lang="en-ZA" dirty="0">
                <a:solidFill>
                  <a:srgbClr val="91F7A4"/>
                </a:solidFill>
                <a:latin typeface="Arial Narrow" pitchFamily="34" charset="0"/>
              </a:rPr>
              <a:t>Rise of open access</a:t>
            </a:r>
          </a:p>
          <a:p>
            <a:pPr algn="ctr"/>
            <a:r>
              <a:rPr lang="en-ZA" dirty="0">
                <a:solidFill>
                  <a:srgbClr val="91F7A4"/>
                </a:solidFill>
                <a:latin typeface="Arial Narrow" pitchFamily="34" charset="0"/>
              </a:rPr>
              <a:t>Journal publishing changing</a:t>
            </a:r>
          </a:p>
          <a:p>
            <a:pPr algn="ctr"/>
            <a:r>
              <a:rPr lang="en-ZA" dirty="0" err="1">
                <a:solidFill>
                  <a:srgbClr val="91F7A4"/>
                </a:solidFill>
                <a:latin typeface="Arial Narrow" pitchFamily="34" charset="0"/>
              </a:rPr>
              <a:t>Eg</a:t>
            </a:r>
            <a:r>
              <a:rPr lang="en-ZA" dirty="0">
                <a:solidFill>
                  <a:srgbClr val="91F7A4"/>
                </a:solidFill>
                <a:latin typeface="Arial Narrow" pitchFamily="34" charset="0"/>
              </a:rPr>
              <a:t> PLOS One model</a:t>
            </a:r>
          </a:p>
          <a:p>
            <a:pPr algn="ctr"/>
            <a:endParaRPr lang="en-ZA" dirty="0">
              <a:solidFill>
                <a:schemeClr val="accent2"/>
              </a:solidFill>
              <a:latin typeface="Arial Narrow" pitchFamily="34" charset="0"/>
            </a:endParaRPr>
          </a:p>
        </p:txBody>
      </p:sp>
      <p:sp>
        <p:nvSpPr>
          <p:cNvPr id="25" name="Rounded Rectangular Callout 24"/>
          <p:cNvSpPr/>
          <p:nvPr/>
        </p:nvSpPr>
        <p:spPr>
          <a:xfrm>
            <a:off x="111040" y="2098204"/>
            <a:ext cx="2079400" cy="1404020"/>
          </a:xfrm>
          <a:prstGeom prst="wedgeRoundRectCallout">
            <a:avLst>
              <a:gd name="adj1" fmla="val 78514"/>
              <a:gd name="adj2" fmla="val 27326"/>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chemeClr val="accent2"/>
                </a:solidFill>
                <a:latin typeface="Arial Narrow" pitchFamily="34" charset="0"/>
              </a:rPr>
              <a:t>Expensive textbooks</a:t>
            </a:r>
          </a:p>
          <a:p>
            <a:pPr algn="ctr"/>
            <a:r>
              <a:rPr lang="en-ZA" dirty="0" smtClean="0">
                <a:solidFill>
                  <a:schemeClr val="accent2"/>
                </a:solidFill>
                <a:latin typeface="Arial Narrow" pitchFamily="34" charset="0"/>
              </a:rPr>
              <a:t>Online resources access limited to course students only</a:t>
            </a:r>
          </a:p>
          <a:p>
            <a:pPr algn="ctr"/>
            <a:endParaRPr lang="en-ZA" dirty="0">
              <a:solidFill>
                <a:schemeClr val="accent2"/>
              </a:solidFill>
              <a:latin typeface="Arial Narrow" pitchFamily="34" charset="0"/>
            </a:endParaRPr>
          </a:p>
        </p:txBody>
      </p:sp>
      <p:sp>
        <p:nvSpPr>
          <p:cNvPr id="28" name="Rounded Rectangular Callout 27"/>
          <p:cNvSpPr/>
          <p:nvPr/>
        </p:nvSpPr>
        <p:spPr>
          <a:xfrm>
            <a:off x="163821" y="3933730"/>
            <a:ext cx="2079400" cy="1167237"/>
          </a:xfrm>
          <a:prstGeom prst="wedgeRoundRectCallout">
            <a:avLst>
              <a:gd name="adj1" fmla="val 67977"/>
              <a:gd name="adj2" fmla="val -46593"/>
              <a:gd name="adj3" fmla="val 16667"/>
            </a:avLst>
          </a:prstGeom>
          <a:noFill/>
          <a:ln>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solidFill>
                  <a:srgbClr val="339933"/>
                </a:solidFill>
                <a:latin typeface="Arial Narrow" pitchFamily="34" charset="0"/>
              </a:rPr>
              <a:t>The rise of open education resources, open etextbooks</a:t>
            </a:r>
            <a:endParaRPr lang="en-ZA" dirty="0">
              <a:solidFill>
                <a:schemeClr val="accent2"/>
              </a:solidFill>
              <a:latin typeface="Arial Narrow" pitchFamily="34" charset="0"/>
            </a:endParaRPr>
          </a:p>
        </p:txBody>
      </p:sp>
    </p:spTree>
    <p:extLst>
      <p:ext uri="{BB962C8B-B14F-4D97-AF65-F5344CB8AC3E}">
        <p14:creationId xmlns:p14="http://schemas.microsoft.com/office/powerpoint/2010/main" xmlns="" val="21021540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2292258516"/>
              </p:ext>
            </p:extLst>
          </p:nvPr>
        </p:nvGraphicFramePr>
        <p:xfrm>
          <a:off x="2699792" y="2564904"/>
          <a:ext cx="4176464" cy="25202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ounded Rectangle 4"/>
          <p:cNvSpPr/>
          <p:nvPr/>
        </p:nvSpPr>
        <p:spPr>
          <a:xfrm>
            <a:off x="3491880" y="2420888"/>
            <a:ext cx="1872208"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Conceptual Frameworks</a:t>
            </a:r>
            <a:r>
              <a:rPr lang="en-ZA" sz="1200" dirty="0" smtClean="0">
                <a:solidFill>
                  <a:srgbClr val="0070C0"/>
                </a:solidFill>
                <a:latin typeface="Arial Narrow" pitchFamily="34" charset="0"/>
              </a:rPr>
              <a:t> </a:t>
            </a:r>
            <a:endParaRPr lang="en-ZA" sz="1200" dirty="0">
              <a:solidFill>
                <a:srgbClr val="0070C0"/>
              </a:solidFill>
              <a:latin typeface="Arial Narrow" pitchFamily="34" charset="0"/>
            </a:endParaRPr>
          </a:p>
        </p:txBody>
      </p:sp>
      <p:sp>
        <p:nvSpPr>
          <p:cNvPr id="7" name="Rounded Rectangle 6"/>
          <p:cNvSpPr/>
          <p:nvPr/>
        </p:nvSpPr>
        <p:spPr>
          <a:xfrm>
            <a:off x="4256534" y="2098204"/>
            <a:ext cx="1319014"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Literature Reviews</a:t>
            </a:r>
            <a:endParaRPr lang="en-ZA" sz="1200" b="1" dirty="0">
              <a:solidFill>
                <a:srgbClr val="0070C0"/>
              </a:solidFill>
              <a:latin typeface="Arial Narrow" pitchFamily="34" charset="0"/>
            </a:endParaRPr>
          </a:p>
        </p:txBody>
      </p:sp>
      <p:sp>
        <p:nvSpPr>
          <p:cNvPr id="8" name="Rounded Rectangle 7"/>
          <p:cNvSpPr/>
          <p:nvPr/>
        </p:nvSpPr>
        <p:spPr>
          <a:xfrm>
            <a:off x="5164435" y="231287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Bibliographies</a:t>
            </a:r>
            <a:endParaRPr lang="en-ZA" sz="1200" b="1" dirty="0">
              <a:solidFill>
                <a:srgbClr val="0070C0"/>
              </a:solidFill>
              <a:latin typeface="Arial Narrow" pitchFamily="34" charset="0"/>
            </a:endParaRPr>
          </a:p>
        </p:txBody>
      </p:sp>
      <p:sp>
        <p:nvSpPr>
          <p:cNvPr id="9" name="Rounded Rectangle 8"/>
          <p:cNvSpPr/>
          <p:nvPr/>
        </p:nvSpPr>
        <p:spPr>
          <a:xfrm>
            <a:off x="5211080" y="257328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Proposals</a:t>
            </a:r>
            <a:endParaRPr lang="en-ZA" sz="1200" b="1" dirty="0">
              <a:solidFill>
                <a:srgbClr val="0070C0"/>
              </a:solidFill>
              <a:latin typeface="Arial Narrow" pitchFamily="34" charset="0"/>
            </a:endParaRPr>
          </a:p>
        </p:txBody>
      </p:sp>
      <p:sp>
        <p:nvSpPr>
          <p:cNvPr id="10" name="Rounded Rectangle 9"/>
          <p:cNvSpPr/>
          <p:nvPr/>
        </p:nvSpPr>
        <p:spPr>
          <a:xfrm>
            <a:off x="6055704" y="3394212"/>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Data sets</a:t>
            </a:r>
            <a:endParaRPr lang="en-ZA" sz="1200" b="1" dirty="0">
              <a:solidFill>
                <a:srgbClr val="0070C0"/>
              </a:solidFill>
              <a:latin typeface="Arial Narrow" pitchFamily="34" charset="0"/>
            </a:endParaRPr>
          </a:p>
        </p:txBody>
      </p:sp>
      <p:sp>
        <p:nvSpPr>
          <p:cNvPr id="11" name="Rounded Rectangle 10"/>
          <p:cNvSpPr/>
          <p:nvPr/>
        </p:nvSpPr>
        <p:spPr>
          <a:xfrm>
            <a:off x="4997890" y="4833156"/>
            <a:ext cx="1413209"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Conference papers</a:t>
            </a:r>
            <a:endParaRPr lang="en-ZA" sz="1200" b="1" dirty="0">
              <a:solidFill>
                <a:srgbClr val="0070C0"/>
              </a:solidFill>
              <a:latin typeface="Arial Narrow" pitchFamily="34" charset="0"/>
            </a:endParaRPr>
          </a:p>
        </p:txBody>
      </p:sp>
      <p:sp>
        <p:nvSpPr>
          <p:cNvPr id="12" name="Rounded Rectangle 11"/>
          <p:cNvSpPr/>
          <p:nvPr/>
        </p:nvSpPr>
        <p:spPr>
          <a:xfrm>
            <a:off x="6084229" y="393305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Audio records</a:t>
            </a:r>
            <a:endParaRPr lang="en-ZA" sz="1200" b="1" dirty="0">
              <a:solidFill>
                <a:srgbClr val="0070C0"/>
              </a:solidFill>
              <a:latin typeface="Arial Narrow" pitchFamily="34" charset="0"/>
            </a:endParaRPr>
          </a:p>
        </p:txBody>
      </p:sp>
      <p:sp>
        <p:nvSpPr>
          <p:cNvPr id="13" name="Rounded Rectangle 12"/>
          <p:cNvSpPr/>
          <p:nvPr/>
        </p:nvSpPr>
        <p:spPr>
          <a:xfrm>
            <a:off x="6084229" y="3628517"/>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Images</a:t>
            </a:r>
            <a:endParaRPr lang="en-ZA" sz="1200" b="1" dirty="0">
              <a:solidFill>
                <a:srgbClr val="0070C0"/>
              </a:solidFill>
              <a:latin typeface="Arial Narrow" pitchFamily="34" charset="0"/>
            </a:endParaRPr>
          </a:p>
        </p:txBody>
      </p:sp>
      <p:sp>
        <p:nvSpPr>
          <p:cNvPr id="14" name="Rounded Rectangle 13"/>
          <p:cNvSpPr/>
          <p:nvPr/>
        </p:nvSpPr>
        <p:spPr>
          <a:xfrm>
            <a:off x="5870586" y="3165401"/>
            <a:ext cx="1581733"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Recorded interviews</a:t>
            </a:r>
            <a:endParaRPr lang="en-ZA" sz="1200" b="1" dirty="0">
              <a:solidFill>
                <a:srgbClr val="0070C0"/>
              </a:solidFill>
              <a:latin typeface="Arial Narrow" pitchFamily="34" charset="0"/>
            </a:endParaRPr>
          </a:p>
        </p:txBody>
      </p:sp>
      <p:sp>
        <p:nvSpPr>
          <p:cNvPr id="15" name="Rounded Rectangle 14"/>
          <p:cNvSpPr/>
          <p:nvPr/>
        </p:nvSpPr>
        <p:spPr>
          <a:xfrm>
            <a:off x="3868671" y="4755815"/>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Books</a:t>
            </a:r>
            <a:endParaRPr lang="en-ZA" sz="1200" b="1" dirty="0">
              <a:solidFill>
                <a:srgbClr val="0070C0"/>
              </a:solidFill>
              <a:latin typeface="Arial Narrow" pitchFamily="34" charset="0"/>
            </a:endParaRPr>
          </a:p>
        </p:txBody>
      </p:sp>
      <p:sp>
        <p:nvSpPr>
          <p:cNvPr id="16" name="Rounded Rectangle 15"/>
          <p:cNvSpPr/>
          <p:nvPr/>
        </p:nvSpPr>
        <p:spPr>
          <a:xfrm>
            <a:off x="2636354" y="391721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Reports</a:t>
            </a:r>
            <a:endParaRPr lang="en-ZA" sz="1200" b="1" dirty="0">
              <a:solidFill>
                <a:srgbClr val="0070C0"/>
              </a:solidFill>
              <a:latin typeface="Arial Narrow" pitchFamily="34" charset="0"/>
            </a:endParaRPr>
          </a:p>
        </p:txBody>
      </p:sp>
      <p:sp>
        <p:nvSpPr>
          <p:cNvPr id="17" name="Rounded Rectangle 16"/>
          <p:cNvSpPr/>
          <p:nvPr/>
        </p:nvSpPr>
        <p:spPr>
          <a:xfrm>
            <a:off x="3745976" y="4971839"/>
            <a:ext cx="1248770" cy="226479"/>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Journal articles</a:t>
            </a:r>
            <a:endParaRPr lang="en-ZA" sz="1200" b="1" dirty="0">
              <a:solidFill>
                <a:srgbClr val="0070C0"/>
              </a:solidFill>
              <a:latin typeface="Arial Narrow" pitchFamily="34" charset="0"/>
            </a:endParaRPr>
          </a:p>
        </p:txBody>
      </p:sp>
      <p:sp>
        <p:nvSpPr>
          <p:cNvPr id="18" name="Rounded Rectangle 17"/>
          <p:cNvSpPr/>
          <p:nvPr/>
        </p:nvSpPr>
        <p:spPr>
          <a:xfrm>
            <a:off x="4826632" y="5049180"/>
            <a:ext cx="1438486"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Technical papers</a:t>
            </a:r>
            <a:endParaRPr lang="en-ZA" sz="1200" b="1" dirty="0">
              <a:solidFill>
                <a:srgbClr val="0070C0"/>
              </a:solidFill>
              <a:latin typeface="Arial Narrow" pitchFamily="34" charset="0"/>
            </a:endParaRPr>
          </a:p>
        </p:txBody>
      </p:sp>
      <p:sp>
        <p:nvSpPr>
          <p:cNvPr id="19" name="Rounded Rectangle 18"/>
          <p:cNvSpPr/>
          <p:nvPr/>
        </p:nvSpPr>
        <p:spPr>
          <a:xfrm>
            <a:off x="2771800" y="3165401"/>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Notes</a:t>
            </a:r>
            <a:endParaRPr lang="en-ZA" sz="1200" b="1" dirty="0">
              <a:solidFill>
                <a:srgbClr val="0070C0"/>
              </a:solidFill>
              <a:latin typeface="Arial Narrow" pitchFamily="34" charset="0"/>
            </a:endParaRPr>
          </a:p>
        </p:txBody>
      </p:sp>
      <p:sp>
        <p:nvSpPr>
          <p:cNvPr id="20" name="Rounded Rectangle 19"/>
          <p:cNvSpPr/>
          <p:nvPr/>
        </p:nvSpPr>
        <p:spPr>
          <a:xfrm>
            <a:off x="2411760" y="365220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Presentations</a:t>
            </a:r>
            <a:endParaRPr lang="en-ZA" sz="1200" b="1" dirty="0">
              <a:solidFill>
                <a:srgbClr val="0070C0"/>
              </a:solidFill>
              <a:latin typeface="Arial Narrow" pitchFamily="34" charset="0"/>
            </a:endParaRPr>
          </a:p>
        </p:txBody>
      </p:sp>
      <p:sp>
        <p:nvSpPr>
          <p:cNvPr id="21" name="Rounded Rectangle 20"/>
          <p:cNvSpPr/>
          <p:nvPr/>
        </p:nvSpPr>
        <p:spPr>
          <a:xfrm>
            <a:off x="2411760" y="3412543"/>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Lectures</a:t>
            </a:r>
            <a:endParaRPr lang="en-ZA" sz="1200" b="1" dirty="0">
              <a:solidFill>
                <a:srgbClr val="0070C0"/>
              </a:solidFill>
              <a:latin typeface="Arial Narrow" pitchFamily="34" charset="0"/>
            </a:endParaRPr>
          </a:p>
        </p:txBody>
      </p:sp>
      <p:sp>
        <p:nvSpPr>
          <p:cNvPr id="22" name="Rounded Rectangle 21"/>
          <p:cNvSpPr/>
          <p:nvPr/>
        </p:nvSpPr>
        <p:spPr>
          <a:xfrm>
            <a:off x="2882956" y="416258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Interviews</a:t>
            </a:r>
            <a:endParaRPr lang="en-ZA" sz="1200" b="1" dirty="0">
              <a:solidFill>
                <a:srgbClr val="0070C0"/>
              </a:solidFill>
              <a:latin typeface="Arial Narrow" pitchFamily="34" charset="0"/>
            </a:endParaRPr>
          </a:p>
        </p:txBody>
      </p:sp>
      <p:sp>
        <p:nvSpPr>
          <p:cNvPr id="29" name="Title 1"/>
          <p:cNvSpPr txBox="1">
            <a:spLocks/>
          </p:cNvSpPr>
          <p:nvPr/>
        </p:nvSpPr>
        <p:spPr>
          <a:xfrm>
            <a:off x="0" y="188640"/>
            <a:ext cx="9144000" cy="1143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dirty="0" smtClean="0">
                <a:solidFill>
                  <a:srgbClr val="000099"/>
                </a:solidFill>
              </a:rPr>
              <a:t>Scholarly content: </a:t>
            </a:r>
            <a:br>
              <a:rPr lang="en-ZA" dirty="0" smtClean="0">
                <a:solidFill>
                  <a:srgbClr val="000099"/>
                </a:solidFill>
              </a:rPr>
            </a:br>
            <a:r>
              <a:rPr lang="en-ZA" dirty="0" smtClean="0">
                <a:solidFill>
                  <a:srgbClr val="339933"/>
                </a:solidFill>
              </a:rPr>
              <a:t>what is happening</a:t>
            </a:r>
            <a:endParaRPr lang="en-ZA" dirty="0">
              <a:solidFill>
                <a:srgbClr val="339933"/>
              </a:solidFill>
            </a:endParaRPr>
          </a:p>
        </p:txBody>
      </p:sp>
      <p:sp>
        <p:nvSpPr>
          <p:cNvPr id="30" name="Rounded Rectangular Callout 29"/>
          <p:cNvSpPr/>
          <p:nvPr/>
        </p:nvSpPr>
        <p:spPr>
          <a:xfrm>
            <a:off x="6964609" y="1010332"/>
            <a:ext cx="2079400" cy="1410556"/>
          </a:xfrm>
          <a:prstGeom prst="wedgeRoundRectCallout">
            <a:avLst>
              <a:gd name="adj1" fmla="val -86747"/>
              <a:gd name="adj2" fmla="val 48308"/>
              <a:gd name="adj3" fmla="val 16667"/>
            </a:avLst>
          </a:prstGeom>
          <a:noFill/>
          <a:ln>
            <a:solidFill>
              <a:srgbClr val="91F7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rgbClr val="91F7A4"/>
                </a:solidFill>
                <a:latin typeface="Arial Narrow" pitchFamily="34" charset="0"/>
              </a:rPr>
              <a:t>Shared and shareable</a:t>
            </a:r>
          </a:p>
          <a:p>
            <a:pPr algn="ctr"/>
            <a:r>
              <a:rPr lang="en-ZA" dirty="0" err="1" smtClean="0">
                <a:solidFill>
                  <a:srgbClr val="91F7A4"/>
                </a:solidFill>
                <a:latin typeface="Arial Narrow" pitchFamily="34" charset="0"/>
              </a:rPr>
              <a:t>Eg</a:t>
            </a:r>
            <a:r>
              <a:rPr lang="en-ZA" dirty="0" smtClean="0">
                <a:solidFill>
                  <a:srgbClr val="91F7A4"/>
                </a:solidFill>
                <a:latin typeface="Arial Narrow" pitchFamily="34" charset="0"/>
              </a:rPr>
              <a:t> social bookmarking</a:t>
            </a:r>
          </a:p>
          <a:p>
            <a:pPr algn="ctr"/>
            <a:endParaRPr lang="en-ZA" dirty="0">
              <a:solidFill>
                <a:schemeClr val="accent2"/>
              </a:solidFill>
              <a:latin typeface="Arial Narrow" pitchFamily="34" charset="0"/>
            </a:endParaRPr>
          </a:p>
        </p:txBody>
      </p:sp>
      <p:sp>
        <p:nvSpPr>
          <p:cNvPr id="24" name="Rounded Rectangular Callout 23"/>
          <p:cNvSpPr/>
          <p:nvPr/>
        </p:nvSpPr>
        <p:spPr>
          <a:xfrm>
            <a:off x="6978872" y="4483341"/>
            <a:ext cx="2050875" cy="976995"/>
          </a:xfrm>
          <a:prstGeom prst="wedgeRoundRectCallout">
            <a:avLst>
              <a:gd name="adj1" fmla="val -123745"/>
              <a:gd name="adj2" fmla="val -23192"/>
              <a:gd name="adj3" fmla="val 16667"/>
            </a:avLst>
          </a:prstGeom>
          <a:noFill/>
          <a:ln>
            <a:solidFill>
              <a:srgbClr val="91F7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a:solidFill>
                  <a:srgbClr val="91F7A4"/>
                </a:solidFill>
                <a:latin typeface="Arial Narrow" pitchFamily="34" charset="0"/>
              </a:rPr>
              <a:t>Dynamic  multimodal versions, the rise of rich media</a:t>
            </a:r>
          </a:p>
          <a:p>
            <a:pPr algn="ctr"/>
            <a:endParaRPr lang="en-ZA" dirty="0">
              <a:solidFill>
                <a:schemeClr val="accent2"/>
              </a:solidFill>
              <a:latin typeface="Arial Narrow" pitchFamily="34" charset="0"/>
            </a:endParaRPr>
          </a:p>
        </p:txBody>
      </p:sp>
      <p:sp>
        <p:nvSpPr>
          <p:cNvPr id="26" name="Rounded Rectangular Callout 25"/>
          <p:cNvSpPr/>
          <p:nvPr/>
        </p:nvSpPr>
        <p:spPr>
          <a:xfrm>
            <a:off x="7164349" y="2601584"/>
            <a:ext cx="1979651" cy="1777026"/>
          </a:xfrm>
          <a:prstGeom prst="wedgeRoundRectCallout">
            <a:avLst>
              <a:gd name="adj1" fmla="val -60402"/>
              <a:gd name="adj2" fmla="val 18762"/>
              <a:gd name="adj3" fmla="val 16667"/>
            </a:avLst>
          </a:prstGeom>
          <a:noFill/>
          <a:ln>
            <a:solidFill>
              <a:srgbClr val="91F7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a:solidFill>
                  <a:srgbClr val="91F7A4"/>
                </a:solidFill>
                <a:latin typeface="Arial Narrow" pitchFamily="34" charset="0"/>
              </a:rPr>
              <a:t>Linked data</a:t>
            </a:r>
          </a:p>
          <a:p>
            <a:pPr algn="ctr"/>
            <a:r>
              <a:rPr lang="en-ZA" dirty="0">
                <a:solidFill>
                  <a:srgbClr val="91F7A4"/>
                </a:solidFill>
                <a:latin typeface="Arial Narrow" pitchFamily="34" charset="0"/>
              </a:rPr>
              <a:t>Curated data</a:t>
            </a:r>
          </a:p>
          <a:p>
            <a:pPr algn="ctr"/>
            <a:r>
              <a:rPr lang="en-ZA" dirty="0">
                <a:solidFill>
                  <a:srgbClr val="91F7A4"/>
                </a:solidFill>
                <a:latin typeface="Arial Narrow" pitchFamily="34" charset="0"/>
              </a:rPr>
              <a:t>Shareable data</a:t>
            </a:r>
          </a:p>
          <a:p>
            <a:pPr algn="ctr"/>
            <a:r>
              <a:rPr lang="en-ZA" dirty="0">
                <a:solidFill>
                  <a:srgbClr val="91F7A4"/>
                </a:solidFill>
                <a:latin typeface="Arial Narrow" pitchFamily="34" charset="0"/>
              </a:rPr>
              <a:t>Text mining</a:t>
            </a:r>
          </a:p>
          <a:p>
            <a:pPr algn="ctr"/>
            <a:r>
              <a:rPr lang="en-ZA" dirty="0">
                <a:solidFill>
                  <a:srgbClr val="91F7A4"/>
                </a:solidFill>
                <a:latin typeface="Arial Narrow" pitchFamily="34" charset="0"/>
              </a:rPr>
              <a:t>Big data</a:t>
            </a:r>
          </a:p>
          <a:p>
            <a:pPr algn="ctr"/>
            <a:r>
              <a:rPr lang="en-ZA" dirty="0">
                <a:solidFill>
                  <a:srgbClr val="91F7A4"/>
                </a:solidFill>
                <a:latin typeface="Arial Narrow" pitchFamily="34" charset="0"/>
              </a:rPr>
              <a:t>Digital humanities</a:t>
            </a:r>
          </a:p>
          <a:p>
            <a:pPr algn="ctr"/>
            <a:endParaRPr lang="en-ZA" dirty="0">
              <a:solidFill>
                <a:schemeClr val="accent2"/>
              </a:solidFill>
              <a:latin typeface="Arial Narrow" pitchFamily="34" charset="0"/>
            </a:endParaRPr>
          </a:p>
        </p:txBody>
      </p:sp>
      <p:sp>
        <p:nvSpPr>
          <p:cNvPr id="27" name="Rounded Rectangular Callout 26"/>
          <p:cNvSpPr/>
          <p:nvPr/>
        </p:nvSpPr>
        <p:spPr>
          <a:xfrm>
            <a:off x="5045608" y="5501779"/>
            <a:ext cx="3603474" cy="1302544"/>
          </a:xfrm>
          <a:prstGeom prst="wedgeRoundRectCallout">
            <a:avLst>
              <a:gd name="adj1" fmla="val -42561"/>
              <a:gd name="adj2" fmla="val -66094"/>
              <a:gd name="adj3" fmla="val 16667"/>
            </a:avLst>
          </a:prstGeom>
          <a:noFill/>
          <a:ln>
            <a:solidFill>
              <a:srgbClr val="91F7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rgbClr val="91F7A4"/>
                </a:solidFill>
                <a:latin typeface="Arial Narrow" pitchFamily="34" charset="0"/>
              </a:rPr>
              <a:t>The </a:t>
            </a:r>
            <a:r>
              <a:rPr lang="en-ZA" dirty="0">
                <a:solidFill>
                  <a:srgbClr val="91F7A4"/>
                </a:solidFill>
                <a:latin typeface="Arial Narrow" pitchFamily="34" charset="0"/>
              </a:rPr>
              <a:t>“enhanced publication”</a:t>
            </a:r>
          </a:p>
          <a:p>
            <a:pPr algn="ctr"/>
            <a:r>
              <a:rPr lang="en-ZA" dirty="0">
                <a:solidFill>
                  <a:srgbClr val="91F7A4"/>
                </a:solidFill>
                <a:latin typeface="Arial Narrow" pitchFamily="34" charset="0"/>
              </a:rPr>
              <a:t>Rise of open access</a:t>
            </a:r>
          </a:p>
          <a:p>
            <a:pPr algn="ctr"/>
            <a:r>
              <a:rPr lang="en-ZA" dirty="0">
                <a:solidFill>
                  <a:srgbClr val="91F7A4"/>
                </a:solidFill>
                <a:latin typeface="Arial Narrow" pitchFamily="34" charset="0"/>
              </a:rPr>
              <a:t>Journal publishing changing</a:t>
            </a:r>
          </a:p>
          <a:p>
            <a:pPr algn="ctr"/>
            <a:r>
              <a:rPr lang="en-ZA" dirty="0" err="1">
                <a:solidFill>
                  <a:srgbClr val="91F7A4"/>
                </a:solidFill>
                <a:latin typeface="Arial Narrow" pitchFamily="34" charset="0"/>
              </a:rPr>
              <a:t>Eg</a:t>
            </a:r>
            <a:r>
              <a:rPr lang="en-ZA" dirty="0">
                <a:solidFill>
                  <a:srgbClr val="91F7A4"/>
                </a:solidFill>
                <a:latin typeface="Arial Narrow" pitchFamily="34" charset="0"/>
              </a:rPr>
              <a:t> PLOS One model</a:t>
            </a:r>
          </a:p>
          <a:p>
            <a:pPr algn="ctr"/>
            <a:endParaRPr lang="en-ZA" dirty="0">
              <a:solidFill>
                <a:schemeClr val="accent2"/>
              </a:solidFill>
              <a:latin typeface="Arial Narrow" pitchFamily="34" charset="0"/>
            </a:endParaRPr>
          </a:p>
        </p:txBody>
      </p:sp>
      <p:sp>
        <p:nvSpPr>
          <p:cNvPr id="28" name="Rounded Rectangular Callout 27"/>
          <p:cNvSpPr/>
          <p:nvPr/>
        </p:nvSpPr>
        <p:spPr>
          <a:xfrm>
            <a:off x="88876" y="1100672"/>
            <a:ext cx="2079400" cy="1167237"/>
          </a:xfrm>
          <a:prstGeom prst="wedgeRoundRectCallout">
            <a:avLst>
              <a:gd name="adj1" fmla="val 91593"/>
              <a:gd name="adj2" fmla="val 120240"/>
              <a:gd name="adj3" fmla="val 16667"/>
            </a:avLst>
          </a:prstGeom>
          <a:noFill/>
          <a:ln>
            <a:solidFill>
              <a:srgbClr val="91F7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solidFill>
                  <a:srgbClr val="91F7A4"/>
                </a:solidFill>
                <a:latin typeface="Arial Narrow" pitchFamily="34" charset="0"/>
              </a:rPr>
              <a:t>The rise of open education resources, open etextbooks</a:t>
            </a:r>
            <a:endParaRPr lang="en-ZA" dirty="0">
              <a:solidFill>
                <a:srgbClr val="91F7A4"/>
              </a:solidFill>
              <a:latin typeface="Arial Narrow" pitchFamily="34" charset="0"/>
            </a:endParaRPr>
          </a:p>
        </p:txBody>
      </p:sp>
      <p:grpSp>
        <p:nvGrpSpPr>
          <p:cNvPr id="37" name="Group 36"/>
          <p:cNvGrpSpPr/>
          <p:nvPr/>
        </p:nvGrpSpPr>
        <p:grpSpPr>
          <a:xfrm>
            <a:off x="409599" y="5698161"/>
            <a:ext cx="2226755" cy="905849"/>
            <a:chOff x="88876" y="5661248"/>
            <a:chExt cx="2226755" cy="905849"/>
          </a:xfrm>
        </p:grpSpPr>
        <p:grpSp>
          <p:nvGrpSpPr>
            <p:cNvPr id="38" name="Group 37"/>
            <p:cNvGrpSpPr/>
            <p:nvPr/>
          </p:nvGrpSpPr>
          <p:grpSpPr>
            <a:xfrm>
              <a:off x="88876" y="5661248"/>
              <a:ext cx="2142356" cy="905849"/>
              <a:chOff x="88876" y="5661248"/>
              <a:chExt cx="2142356" cy="905849"/>
            </a:xfrm>
          </p:grpSpPr>
          <p:sp>
            <p:nvSpPr>
              <p:cNvPr id="40" name="Rounded Rectangular Callout 39"/>
              <p:cNvSpPr/>
              <p:nvPr/>
            </p:nvSpPr>
            <p:spPr>
              <a:xfrm>
                <a:off x="107504" y="5739005"/>
                <a:ext cx="2123728" cy="828092"/>
              </a:xfrm>
              <a:prstGeom prst="wedgeRoundRectCallout">
                <a:avLst>
                  <a:gd name="adj1" fmla="val 67695"/>
                  <a:gd name="adj2" fmla="val -147580"/>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chemeClr val="accent2"/>
                    </a:solidFill>
                    <a:latin typeface="Arial Narrow" pitchFamily="34" charset="0"/>
                  </a:rPr>
                  <a:t>Clearly defined audiences</a:t>
                </a:r>
              </a:p>
              <a:p>
                <a:pPr algn="ctr"/>
                <a:endParaRPr lang="en-ZA" dirty="0">
                  <a:solidFill>
                    <a:schemeClr val="accent2"/>
                  </a:solidFill>
                  <a:latin typeface="Arial Narrow" pitchFamily="34" charset="0"/>
                </a:endParaRPr>
              </a:p>
            </p:txBody>
          </p:sp>
          <p:sp>
            <p:nvSpPr>
              <p:cNvPr id="41" name="Rounded Rectangular Callout 40"/>
              <p:cNvSpPr/>
              <p:nvPr/>
            </p:nvSpPr>
            <p:spPr>
              <a:xfrm>
                <a:off x="88876" y="5739005"/>
                <a:ext cx="2123728" cy="828092"/>
              </a:xfrm>
              <a:prstGeom prst="wedgeRoundRectCallout">
                <a:avLst>
                  <a:gd name="adj1" fmla="val 146184"/>
                  <a:gd name="adj2" fmla="val 3101"/>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endParaRPr lang="en-ZA" dirty="0">
                  <a:solidFill>
                    <a:schemeClr val="accent2"/>
                  </a:solidFill>
                  <a:latin typeface="Arial Narrow" pitchFamily="34" charset="0"/>
                </a:endParaRPr>
              </a:p>
            </p:txBody>
          </p:sp>
          <p:sp>
            <p:nvSpPr>
              <p:cNvPr id="42" name="Oval 41"/>
              <p:cNvSpPr/>
              <p:nvPr/>
            </p:nvSpPr>
            <p:spPr>
              <a:xfrm>
                <a:off x="1403648" y="5661248"/>
                <a:ext cx="499145" cy="1886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sp>
          <p:nvSpPr>
            <p:cNvPr id="39" name="Oval 38"/>
            <p:cNvSpPr/>
            <p:nvPr/>
          </p:nvSpPr>
          <p:spPr>
            <a:xfrm>
              <a:off x="2134082" y="6237312"/>
              <a:ext cx="181549"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sp>
        <p:nvSpPr>
          <p:cNvPr id="45" name="Rounded Rectangular Callout 44"/>
          <p:cNvSpPr/>
          <p:nvPr/>
        </p:nvSpPr>
        <p:spPr>
          <a:xfrm>
            <a:off x="-94858" y="2681300"/>
            <a:ext cx="2079400" cy="2644130"/>
          </a:xfrm>
          <a:prstGeom prst="wedgeRoundRectCallout">
            <a:avLst>
              <a:gd name="adj1" fmla="val 119280"/>
              <a:gd name="adj2" fmla="val 32967"/>
              <a:gd name="adj3" fmla="val 16667"/>
            </a:avLst>
          </a:prstGeom>
          <a:noFill/>
          <a:ln>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solidFill>
                  <a:srgbClr val="339933"/>
                </a:solidFill>
                <a:latin typeface="Arial Narrow" pitchFamily="34" charset="0"/>
              </a:rPr>
              <a:t>Changing audiences (</a:t>
            </a:r>
            <a:r>
              <a:rPr lang="en-ZA" dirty="0" err="1" smtClean="0">
                <a:solidFill>
                  <a:srgbClr val="339933"/>
                </a:solidFill>
                <a:latin typeface="Arial Narrow" pitchFamily="34" charset="0"/>
              </a:rPr>
              <a:t>eg</a:t>
            </a:r>
            <a:r>
              <a:rPr lang="en-ZA" dirty="0" smtClean="0">
                <a:solidFill>
                  <a:srgbClr val="339933"/>
                </a:solidFill>
                <a:latin typeface="Arial Narrow" pitchFamily="34" charset="0"/>
              </a:rPr>
              <a:t> life long learners, global reach)</a:t>
            </a:r>
          </a:p>
          <a:p>
            <a:pPr algn="ctr"/>
            <a:r>
              <a:rPr lang="en-ZA" dirty="0" smtClean="0">
                <a:solidFill>
                  <a:srgbClr val="339933"/>
                </a:solidFill>
                <a:latin typeface="Arial Narrow" pitchFamily="34" charset="0"/>
              </a:rPr>
              <a:t>Access to all types of resources</a:t>
            </a:r>
            <a:endParaRPr lang="en-ZA" dirty="0">
              <a:solidFill>
                <a:schemeClr val="accent2"/>
              </a:solidFill>
              <a:latin typeface="Arial Narrow" pitchFamily="34" charset="0"/>
            </a:endParaRPr>
          </a:p>
        </p:txBody>
      </p:sp>
    </p:spTree>
    <p:extLst>
      <p:ext uri="{BB962C8B-B14F-4D97-AF65-F5344CB8AC3E}">
        <p14:creationId xmlns:p14="http://schemas.microsoft.com/office/powerpoint/2010/main" xmlns="" val="9034097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solidFill>
                  <a:srgbClr val="3333CC"/>
                </a:solidFill>
              </a:rPr>
              <a:t>Scholarship</a:t>
            </a:r>
            <a:r>
              <a:rPr lang="en-ZA" dirty="0" smtClean="0"/>
              <a:t/>
            </a:r>
            <a:br>
              <a:rPr lang="en-ZA" dirty="0" smtClean="0"/>
            </a:br>
            <a:r>
              <a:rPr lang="en-ZA" sz="3100" dirty="0" smtClean="0">
                <a:solidFill>
                  <a:srgbClr val="0000FF"/>
                </a:solidFill>
              </a:rPr>
              <a:t>The knowledge creation &amp; dissemination cycle</a:t>
            </a:r>
            <a:endParaRPr lang="en-ZA" sz="3100" dirty="0">
              <a:solidFill>
                <a:srgbClr val="0000FF"/>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92081286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3203848" y="6309320"/>
            <a:ext cx="3384376" cy="461665"/>
          </a:xfrm>
          <a:prstGeom prst="rect">
            <a:avLst/>
          </a:prstGeom>
          <a:noFill/>
        </p:spPr>
        <p:txBody>
          <a:bodyPr wrap="square" rtlCol="0">
            <a:spAutoFit/>
          </a:bodyPr>
          <a:lstStyle/>
          <a:p>
            <a:pPr algn="ctr"/>
            <a:r>
              <a:rPr lang="en-ZA" sz="2400" dirty="0" smtClean="0">
                <a:solidFill>
                  <a:srgbClr val="0000FF"/>
                </a:solidFill>
              </a:rPr>
              <a:t>Discipline- specific forms</a:t>
            </a:r>
            <a:endParaRPr lang="en-ZA" sz="2400" dirty="0">
              <a:solidFill>
                <a:srgbClr val="0000FF"/>
              </a:solidFill>
            </a:endParaRPr>
          </a:p>
        </p:txBody>
      </p:sp>
    </p:spTree>
    <p:extLst>
      <p:ext uri="{BB962C8B-B14F-4D97-AF65-F5344CB8AC3E}">
        <p14:creationId xmlns:p14="http://schemas.microsoft.com/office/powerpoint/2010/main" xmlns="" val="29015717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821586747"/>
              </p:ext>
            </p:extLst>
          </p:nvPr>
        </p:nvGraphicFramePr>
        <p:xfrm>
          <a:off x="2699792" y="2564904"/>
          <a:ext cx="4176464" cy="25202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ounded Rectangle 4"/>
          <p:cNvSpPr/>
          <p:nvPr/>
        </p:nvSpPr>
        <p:spPr>
          <a:xfrm>
            <a:off x="3491880" y="2420888"/>
            <a:ext cx="1872208"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Conceptual Frameworks</a:t>
            </a:r>
            <a:r>
              <a:rPr lang="en-ZA" sz="1200" dirty="0" smtClean="0">
                <a:solidFill>
                  <a:srgbClr val="0070C0"/>
                </a:solidFill>
                <a:latin typeface="Arial Narrow" pitchFamily="34" charset="0"/>
              </a:rPr>
              <a:t> </a:t>
            </a:r>
            <a:endParaRPr lang="en-ZA" sz="1200" dirty="0">
              <a:solidFill>
                <a:srgbClr val="0070C0"/>
              </a:solidFill>
              <a:latin typeface="Arial Narrow" pitchFamily="34" charset="0"/>
            </a:endParaRPr>
          </a:p>
        </p:txBody>
      </p:sp>
      <p:sp>
        <p:nvSpPr>
          <p:cNvPr id="7" name="Rounded Rectangle 6"/>
          <p:cNvSpPr/>
          <p:nvPr/>
        </p:nvSpPr>
        <p:spPr>
          <a:xfrm>
            <a:off x="4256534" y="2098204"/>
            <a:ext cx="1319014"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Literature Reviews</a:t>
            </a:r>
            <a:endParaRPr lang="en-ZA" sz="1200" b="1" dirty="0">
              <a:solidFill>
                <a:srgbClr val="0070C0"/>
              </a:solidFill>
              <a:latin typeface="Arial Narrow" pitchFamily="34" charset="0"/>
            </a:endParaRPr>
          </a:p>
        </p:txBody>
      </p:sp>
      <p:sp>
        <p:nvSpPr>
          <p:cNvPr id="8" name="Rounded Rectangle 7"/>
          <p:cNvSpPr/>
          <p:nvPr/>
        </p:nvSpPr>
        <p:spPr>
          <a:xfrm>
            <a:off x="5164435" y="231287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Bibliographies</a:t>
            </a:r>
            <a:endParaRPr lang="en-ZA" sz="1200" b="1" dirty="0">
              <a:solidFill>
                <a:srgbClr val="0070C0"/>
              </a:solidFill>
              <a:latin typeface="Arial Narrow" pitchFamily="34" charset="0"/>
            </a:endParaRPr>
          </a:p>
        </p:txBody>
      </p:sp>
      <p:sp>
        <p:nvSpPr>
          <p:cNvPr id="9" name="Rounded Rectangle 8"/>
          <p:cNvSpPr/>
          <p:nvPr/>
        </p:nvSpPr>
        <p:spPr>
          <a:xfrm>
            <a:off x="5211080" y="257328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Proposals</a:t>
            </a:r>
            <a:endParaRPr lang="en-ZA" sz="1200" b="1" dirty="0">
              <a:solidFill>
                <a:srgbClr val="0070C0"/>
              </a:solidFill>
              <a:latin typeface="Arial Narrow" pitchFamily="34" charset="0"/>
            </a:endParaRPr>
          </a:p>
        </p:txBody>
      </p:sp>
      <p:sp>
        <p:nvSpPr>
          <p:cNvPr id="10" name="Rounded Rectangle 9"/>
          <p:cNvSpPr/>
          <p:nvPr/>
        </p:nvSpPr>
        <p:spPr>
          <a:xfrm>
            <a:off x="6055704" y="3394212"/>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Data sets</a:t>
            </a:r>
            <a:endParaRPr lang="en-ZA" sz="1200" b="1" dirty="0">
              <a:solidFill>
                <a:srgbClr val="0070C0"/>
              </a:solidFill>
              <a:latin typeface="Arial Narrow" pitchFamily="34" charset="0"/>
            </a:endParaRPr>
          </a:p>
        </p:txBody>
      </p:sp>
      <p:sp>
        <p:nvSpPr>
          <p:cNvPr id="11" name="Rounded Rectangle 10"/>
          <p:cNvSpPr/>
          <p:nvPr/>
        </p:nvSpPr>
        <p:spPr>
          <a:xfrm>
            <a:off x="4997890" y="4833156"/>
            <a:ext cx="1413209"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Conference papers</a:t>
            </a:r>
            <a:endParaRPr lang="en-ZA" sz="1200" b="1" dirty="0">
              <a:solidFill>
                <a:srgbClr val="0070C0"/>
              </a:solidFill>
              <a:latin typeface="Arial Narrow" pitchFamily="34" charset="0"/>
            </a:endParaRPr>
          </a:p>
        </p:txBody>
      </p:sp>
      <p:sp>
        <p:nvSpPr>
          <p:cNvPr id="12" name="Rounded Rectangle 11"/>
          <p:cNvSpPr/>
          <p:nvPr/>
        </p:nvSpPr>
        <p:spPr>
          <a:xfrm>
            <a:off x="6084229" y="393305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Audio records</a:t>
            </a:r>
            <a:endParaRPr lang="en-ZA" sz="1200" b="1" dirty="0">
              <a:solidFill>
                <a:srgbClr val="0070C0"/>
              </a:solidFill>
              <a:latin typeface="Arial Narrow" pitchFamily="34" charset="0"/>
            </a:endParaRPr>
          </a:p>
        </p:txBody>
      </p:sp>
      <p:sp>
        <p:nvSpPr>
          <p:cNvPr id="13" name="Rounded Rectangle 12"/>
          <p:cNvSpPr/>
          <p:nvPr/>
        </p:nvSpPr>
        <p:spPr>
          <a:xfrm>
            <a:off x="6084229" y="3628517"/>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Images</a:t>
            </a:r>
            <a:endParaRPr lang="en-ZA" sz="1200" b="1" dirty="0">
              <a:solidFill>
                <a:srgbClr val="0070C0"/>
              </a:solidFill>
              <a:latin typeface="Arial Narrow" pitchFamily="34" charset="0"/>
            </a:endParaRPr>
          </a:p>
        </p:txBody>
      </p:sp>
      <p:sp>
        <p:nvSpPr>
          <p:cNvPr id="14" name="Rounded Rectangle 13"/>
          <p:cNvSpPr/>
          <p:nvPr/>
        </p:nvSpPr>
        <p:spPr>
          <a:xfrm>
            <a:off x="5870586" y="3165401"/>
            <a:ext cx="1581733"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Recorded interviews</a:t>
            </a:r>
            <a:endParaRPr lang="en-ZA" sz="1200" b="1" dirty="0">
              <a:solidFill>
                <a:srgbClr val="0070C0"/>
              </a:solidFill>
              <a:latin typeface="Arial Narrow" pitchFamily="34" charset="0"/>
            </a:endParaRPr>
          </a:p>
        </p:txBody>
      </p:sp>
      <p:sp>
        <p:nvSpPr>
          <p:cNvPr id="15" name="Rounded Rectangle 14"/>
          <p:cNvSpPr/>
          <p:nvPr/>
        </p:nvSpPr>
        <p:spPr>
          <a:xfrm>
            <a:off x="3868671" y="4755815"/>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Books</a:t>
            </a:r>
            <a:endParaRPr lang="en-ZA" sz="1200" b="1" dirty="0">
              <a:solidFill>
                <a:srgbClr val="0070C0"/>
              </a:solidFill>
              <a:latin typeface="Arial Narrow" pitchFamily="34" charset="0"/>
            </a:endParaRPr>
          </a:p>
        </p:txBody>
      </p:sp>
      <p:sp>
        <p:nvSpPr>
          <p:cNvPr id="16" name="Rounded Rectangle 15"/>
          <p:cNvSpPr/>
          <p:nvPr/>
        </p:nvSpPr>
        <p:spPr>
          <a:xfrm>
            <a:off x="2636354" y="391721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Reports</a:t>
            </a:r>
            <a:endParaRPr lang="en-ZA" sz="1200" b="1" dirty="0">
              <a:solidFill>
                <a:srgbClr val="0070C0"/>
              </a:solidFill>
              <a:latin typeface="Arial Narrow" pitchFamily="34" charset="0"/>
            </a:endParaRPr>
          </a:p>
        </p:txBody>
      </p:sp>
      <p:sp>
        <p:nvSpPr>
          <p:cNvPr id="17" name="Rounded Rectangle 16"/>
          <p:cNvSpPr/>
          <p:nvPr/>
        </p:nvSpPr>
        <p:spPr>
          <a:xfrm>
            <a:off x="3745976" y="4971839"/>
            <a:ext cx="1248770" cy="226479"/>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Journal articles</a:t>
            </a:r>
            <a:endParaRPr lang="en-ZA" sz="1200" b="1" dirty="0">
              <a:solidFill>
                <a:srgbClr val="0070C0"/>
              </a:solidFill>
              <a:latin typeface="Arial Narrow" pitchFamily="34" charset="0"/>
            </a:endParaRPr>
          </a:p>
        </p:txBody>
      </p:sp>
      <p:sp>
        <p:nvSpPr>
          <p:cNvPr id="18" name="Rounded Rectangle 17"/>
          <p:cNvSpPr/>
          <p:nvPr/>
        </p:nvSpPr>
        <p:spPr>
          <a:xfrm>
            <a:off x="4826632" y="5049180"/>
            <a:ext cx="1438486"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Technical papers</a:t>
            </a:r>
            <a:endParaRPr lang="en-ZA" sz="1200" b="1" dirty="0">
              <a:solidFill>
                <a:srgbClr val="0070C0"/>
              </a:solidFill>
              <a:latin typeface="Arial Narrow" pitchFamily="34" charset="0"/>
            </a:endParaRPr>
          </a:p>
        </p:txBody>
      </p:sp>
      <p:sp>
        <p:nvSpPr>
          <p:cNvPr id="19" name="Rounded Rectangle 18"/>
          <p:cNvSpPr/>
          <p:nvPr/>
        </p:nvSpPr>
        <p:spPr>
          <a:xfrm>
            <a:off x="2771800" y="3165401"/>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Notes</a:t>
            </a:r>
            <a:endParaRPr lang="en-ZA" sz="1200" b="1" dirty="0">
              <a:solidFill>
                <a:srgbClr val="0070C0"/>
              </a:solidFill>
              <a:latin typeface="Arial Narrow" pitchFamily="34" charset="0"/>
            </a:endParaRPr>
          </a:p>
        </p:txBody>
      </p:sp>
      <p:sp>
        <p:nvSpPr>
          <p:cNvPr id="20" name="Rounded Rectangle 19"/>
          <p:cNvSpPr/>
          <p:nvPr/>
        </p:nvSpPr>
        <p:spPr>
          <a:xfrm>
            <a:off x="2411760" y="365220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Presentations</a:t>
            </a:r>
            <a:endParaRPr lang="en-ZA" sz="1200" b="1" dirty="0">
              <a:solidFill>
                <a:srgbClr val="0070C0"/>
              </a:solidFill>
              <a:latin typeface="Arial Narrow" pitchFamily="34" charset="0"/>
            </a:endParaRPr>
          </a:p>
        </p:txBody>
      </p:sp>
      <p:sp>
        <p:nvSpPr>
          <p:cNvPr id="21" name="Rounded Rectangle 20"/>
          <p:cNvSpPr/>
          <p:nvPr/>
        </p:nvSpPr>
        <p:spPr>
          <a:xfrm>
            <a:off x="2411760" y="3412543"/>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Lectures</a:t>
            </a:r>
            <a:endParaRPr lang="en-ZA" sz="1200" b="1" dirty="0">
              <a:solidFill>
                <a:srgbClr val="0070C0"/>
              </a:solidFill>
              <a:latin typeface="Arial Narrow" pitchFamily="34" charset="0"/>
            </a:endParaRPr>
          </a:p>
        </p:txBody>
      </p:sp>
      <p:sp>
        <p:nvSpPr>
          <p:cNvPr id="22" name="Rounded Rectangle 21"/>
          <p:cNvSpPr/>
          <p:nvPr/>
        </p:nvSpPr>
        <p:spPr>
          <a:xfrm>
            <a:off x="2882956" y="416258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Interviews</a:t>
            </a:r>
            <a:endParaRPr lang="en-ZA" sz="1200" b="1" dirty="0">
              <a:solidFill>
                <a:srgbClr val="0070C0"/>
              </a:solidFill>
              <a:latin typeface="Arial Narrow" pitchFamily="34" charset="0"/>
            </a:endParaRPr>
          </a:p>
        </p:txBody>
      </p:sp>
      <p:sp>
        <p:nvSpPr>
          <p:cNvPr id="29" name="Title 1"/>
          <p:cNvSpPr txBox="1">
            <a:spLocks/>
          </p:cNvSpPr>
          <p:nvPr/>
        </p:nvSpPr>
        <p:spPr>
          <a:xfrm>
            <a:off x="0" y="188640"/>
            <a:ext cx="9144000" cy="1143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dirty="0" smtClean="0">
                <a:solidFill>
                  <a:srgbClr val="000099"/>
                </a:solidFill>
              </a:rPr>
              <a:t>Scholarly content</a:t>
            </a:r>
            <a:r>
              <a:rPr lang="en-ZA" dirty="0" smtClean="0"/>
              <a:t>: </a:t>
            </a:r>
            <a:br>
              <a:rPr lang="en-ZA" dirty="0" smtClean="0"/>
            </a:br>
            <a:r>
              <a:rPr lang="en-ZA" dirty="0" smtClean="0">
                <a:solidFill>
                  <a:srgbClr val="339933"/>
                </a:solidFill>
              </a:rPr>
              <a:t>what is happening</a:t>
            </a:r>
            <a:endParaRPr lang="en-ZA" dirty="0">
              <a:solidFill>
                <a:srgbClr val="339933"/>
              </a:solidFill>
            </a:endParaRPr>
          </a:p>
        </p:txBody>
      </p:sp>
      <p:sp>
        <p:nvSpPr>
          <p:cNvPr id="30" name="Rounded Rectangular Callout 29"/>
          <p:cNvSpPr/>
          <p:nvPr/>
        </p:nvSpPr>
        <p:spPr>
          <a:xfrm>
            <a:off x="6950347" y="760140"/>
            <a:ext cx="2079400" cy="1579931"/>
          </a:xfrm>
          <a:prstGeom prst="wedgeRoundRectCallout">
            <a:avLst>
              <a:gd name="adj1" fmla="val -86747"/>
              <a:gd name="adj2" fmla="val 48308"/>
              <a:gd name="adj3" fmla="val 16667"/>
            </a:avLst>
          </a:prstGeom>
          <a:noFill/>
          <a:ln>
            <a:solidFill>
              <a:srgbClr val="91F7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a:solidFill>
                  <a:srgbClr val="91F7A4"/>
                </a:solidFill>
                <a:latin typeface="Arial Narrow" pitchFamily="34" charset="0"/>
              </a:rPr>
              <a:t>Shared and shareable</a:t>
            </a:r>
          </a:p>
          <a:p>
            <a:pPr algn="ctr"/>
            <a:r>
              <a:rPr lang="en-ZA" dirty="0" err="1">
                <a:solidFill>
                  <a:srgbClr val="91F7A4"/>
                </a:solidFill>
                <a:latin typeface="Arial Narrow" pitchFamily="34" charset="0"/>
              </a:rPr>
              <a:t>Eg</a:t>
            </a:r>
            <a:r>
              <a:rPr lang="en-ZA" dirty="0">
                <a:solidFill>
                  <a:srgbClr val="91F7A4"/>
                </a:solidFill>
                <a:latin typeface="Arial Narrow" pitchFamily="34" charset="0"/>
              </a:rPr>
              <a:t> social bookmarking,</a:t>
            </a:r>
          </a:p>
          <a:p>
            <a:pPr algn="ctr"/>
            <a:r>
              <a:rPr lang="en-ZA" dirty="0" err="1">
                <a:solidFill>
                  <a:srgbClr val="91F7A4"/>
                </a:solidFill>
                <a:latin typeface="Arial Narrow" pitchFamily="34" charset="0"/>
              </a:rPr>
              <a:t>Mendeley</a:t>
            </a:r>
            <a:endParaRPr lang="en-ZA" dirty="0">
              <a:solidFill>
                <a:srgbClr val="91F7A4"/>
              </a:solidFill>
              <a:latin typeface="Arial Narrow" pitchFamily="34" charset="0"/>
            </a:endParaRPr>
          </a:p>
          <a:p>
            <a:pPr algn="ctr"/>
            <a:endParaRPr lang="en-ZA" dirty="0">
              <a:solidFill>
                <a:schemeClr val="accent2"/>
              </a:solidFill>
              <a:latin typeface="Arial Narrow" pitchFamily="34" charset="0"/>
            </a:endParaRPr>
          </a:p>
        </p:txBody>
      </p:sp>
      <p:sp>
        <p:nvSpPr>
          <p:cNvPr id="24" name="Rounded Rectangular Callout 23"/>
          <p:cNvSpPr/>
          <p:nvPr/>
        </p:nvSpPr>
        <p:spPr>
          <a:xfrm>
            <a:off x="7164350" y="4863828"/>
            <a:ext cx="1865398" cy="1270360"/>
          </a:xfrm>
          <a:prstGeom prst="wedgeRoundRectCallout">
            <a:avLst>
              <a:gd name="adj1" fmla="val -94514"/>
              <a:gd name="adj2" fmla="val -55727"/>
              <a:gd name="adj3" fmla="val 16667"/>
            </a:avLst>
          </a:prstGeom>
          <a:noFill/>
          <a:ln>
            <a:solidFill>
              <a:srgbClr val="91F7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a:solidFill>
                  <a:srgbClr val="91F7A4"/>
                </a:solidFill>
                <a:latin typeface="Arial Narrow" pitchFamily="34" charset="0"/>
              </a:rPr>
              <a:t>Dynamic  multimodal versions, the rise of rich media</a:t>
            </a:r>
          </a:p>
          <a:p>
            <a:pPr algn="ctr"/>
            <a:endParaRPr lang="en-ZA" dirty="0">
              <a:solidFill>
                <a:schemeClr val="accent2"/>
              </a:solidFill>
              <a:latin typeface="Arial Narrow" pitchFamily="34" charset="0"/>
            </a:endParaRPr>
          </a:p>
        </p:txBody>
      </p:sp>
      <p:sp>
        <p:nvSpPr>
          <p:cNvPr id="26" name="Rounded Rectangular Callout 25"/>
          <p:cNvSpPr/>
          <p:nvPr/>
        </p:nvSpPr>
        <p:spPr>
          <a:xfrm>
            <a:off x="7164350" y="2487688"/>
            <a:ext cx="1979651" cy="1849710"/>
          </a:xfrm>
          <a:prstGeom prst="wedgeRoundRectCallout">
            <a:avLst>
              <a:gd name="adj1" fmla="val -62969"/>
              <a:gd name="adj2" fmla="val 20276"/>
              <a:gd name="adj3" fmla="val 16667"/>
            </a:avLst>
          </a:prstGeom>
          <a:noFill/>
          <a:ln>
            <a:solidFill>
              <a:srgbClr val="91F7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a:solidFill>
                  <a:srgbClr val="91F7A4"/>
                </a:solidFill>
                <a:latin typeface="Arial Narrow" pitchFamily="34" charset="0"/>
              </a:rPr>
              <a:t>Linked data</a:t>
            </a:r>
          </a:p>
          <a:p>
            <a:pPr algn="ctr"/>
            <a:r>
              <a:rPr lang="en-ZA" dirty="0">
                <a:solidFill>
                  <a:srgbClr val="91F7A4"/>
                </a:solidFill>
                <a:latin typeface="Arial Narrow" pitchFamily="34" charset="0"/>
              </a:rPr>
              <a:t>Curated data</a:t>
            </a:r>
          </a:p>
          <a:p>
            <a:pPr algn="ctr"/>
            <a:r>
              <a:rPr lang="en-ZA" dirty="0">
                <a:solidFill>
                  <a:srgbClr val="91F7A4"/>
                </a:solidFill>
                <a:latin typeface="Arial Narrow" pitchFamily="34" charset="0"/>
              </a:rPr>
              <a:t>Shareable data</a:t>
            </a:r>
          </a:p>
          <a:p>
            <a:pPr algn="ctr"/>
            <a:r>
              <a:rPr lang="en-ZA" dirty="0">
                <a:solidFill>
                  <a:srgbClr val="91F7A4"/>
                </a:solidFill>
                <a:latin typeface="Arial Narrow" pitchFamily="34" charset="0"/>
              </a:rPr>
              <a:t>Text mining</a:t>
            </a:r>
          </a:p>
          <a:p>
            <a:pPr algn="ctr"/>
            <a:r>
              <a:rPr lang="en-ZA" dirty="0">
                <a:solidFill>
                  <a:srgbClr val="91F7A4"/>
                </a:solidFill>
                <a:latin typeface="Arial Narrow" pitchFamily="34" charset="0"/>
              </a:rPr>
              <a:t>Big data</a:t>
            </a:r>
          </a:p>
          <a:p>
            <a:pPr algn="ctr"/>
            <a:r>
              <a:rPr lang="en-ZA" dirty="0">
                <a:solidFill>
                  <a:srgbClr val="91F7A4"/>
                </a:solidFill>
                <a:latin typeface="Arial Narrow" pitchFamily="34" charset="0"/>
              </a:rPr>
              <a:t>Digital humanities</a:t>
            </a:r>
          </a:p>
          <a:p>
            <a:pPr algn="ctr"/>
            <a:endParaRPr lang="en-ZA" dirty="0">
              <a:solidFill>
                <a:schemeClr val="accent2"/>
              </a:solidFill>
              <a:latin typeface="Arial Narrow" pitchFamily="34" charset="0"/>
            </a:endParaRPr>
          </a:p>
        </p:txBody>
      </p:sp>
      <p:sp>
        <p:nvSpPr>
          <p:cNvPr id="27" name="Rounded Rectangular Callout 26"/>
          <p:cNvSpPr/>
          <p:nvPr/>
        </p:nvSpPr>
        <p:spPr>
          <a:xfrm>
            <a:off x="2807625" y="5526515"/>
            <a:ext cx="3603474" cy="1302544"/>
          </a:xfrm>
          <a:prstGeom prst="wedgeRoundRectCallout">
            <a:avLst>
              <a:gd name="adj1" fmla="val -9197"/>
              <a:gd name="adj2" fmla="val -72594"/>
              <a:gd name="adj3" fmla="val 16667"/>
            </a:avLst>
          </a:prstGeom>
          <a:noFill/>
          <a:ln>
            <a:solidFill>
              <a:srgbClr val="91F7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rgbClr val="91F7A4"/>
                </a:solidFill>
                <a:latin typeface="Arial Narrow" pitchFamily="34" charset="0"/>
              </a:rPr>
              <a:t>The </a:t>
            </a:r>
            <a:r>
              <a:rPr lang="en-ZA" dirty="0">
                <a:solidFill>
                  <a:srgbClr val="91F7A4"/>
                </a:solidFill>
                <a:latin typeface="Arial Narrow" pitchFamily="34" charset="0"/>
              </a:rPr>
              <a:t>“enhanced publication”</a:t>
            </a:r>
          </a:p>
          <a:p>
            <a:pPr algn="ctr"/>
            <a:r>
              <a:rPr lang="en-ZA" dirty="0">
                <a:solidFill>
                  <a:srgbClr val="91F7A4"/>
                </a:solidFill>
                <a:latin typeface="Arial Narrow" pitchFamily="34" charset="0"/>
              </a:rPr>
              <a:t>Rise of open access</a:t>
            </a:r>
          </a:p>
          <a:p>
            <a:pPr algn="ctr"/>
            <a:r>
              <a:rPr lang="en-ZA" dirty="0">
                <a:solidFill>
                  <a:srgbClr val="91F7A4"/>
                </a:solidFill>
                <a:latin typeface="Arial Narrow" pitchFamily="34" charset="0"/>
              </a:rPr>
              <a:t>Journal publishing changing</a:t>
            </a:r>
          </a:p>
          <a:p>
            <a:pPr algn="ctr"/>
            <a:r>
              <a:rPr lang="en-ZA" dirty="0" err="1">
                <a:solidFill>
                  <a:srgbClr val="91F7A4"/>
                </a:solidFill>
                <a:latin typeface="Arial Narrow" pitchFamily="34" charset="0"/>
              </a:rPr>
              <a:t>Eg</a:t>
            </a:r>
            <a:r>
              <a:rPr lang="en-ZA" dirty="0">
                <a:solidFill>
                  <a:srgbClr val="91F7A4"/>
                </a:solidFill>
                <a:latin typeface="Arial Narrow" pitchFamily="34" charset="0"/>
              </a:rPr>
              <a:t> PLOS One model</a:t>
            </a:r>
          </a:p>
          <a:p>
            <a:pPr algn="ctr"/>
            <a:endParaRPr lang="en-ZA" dirty="0">
              <a:solidFill>
                <a:schemeClr val="accent2"/>
              </a:solidFill>
              <a:latin typeface="Arial Narrow" pitchFamily="34" charset="0"/>
            </a:endParaRPr>
          </a:p>
        </p:txBody>
      </p:sp>
      <p:sp>
        <p:nvSpPr>
          <p:cNvPr id="28" name="Rounded Rectangular Callout 27"/>
          <p:cNvSpPr/>
          <p:nvPr/>
        </p:nvSpPr>
        <p:spPr>
          <a:xfrm>
            <a:off x="127624" y="2573288"/>
            <a:ext cx="2079400" cy="1167237"/>
          </a:xfrm>
          <a:prstGeom prst="wedgeRoundRectCallout">
            <a:avLst>
              <a:gd name="adj1" fmla="val 83450"/>
              <a:gd name="adj2" fmla="val 17239"/>
              <a:gd name="adj3" fmla="val 16667"/>
            </a:avLst>
          </a:prstGeom>
          <a:noFill/>
          <a:ln>
            <a:solidFill>
              <a:srgbClr val="91F7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solidFill>
                  <a:srgbClr val="91F7A4"/>
                </a:solidFill>
                <a:latin typeface="Arial Narrow" pitchFamily="34" charset="0"/>
              </a:rPr>
              <a:t>The rise of open education resources, open etextbooks</a:t>
            </a:r>
            <a:endParaRPr lang="en-ZA" dirty="0">
              <a:solidFill>
                <a:srgbClr val="91F7A4"/>
              </a:solidFill>
              <a:latin typeface="Arial Narrow" pitchFamily="34" charset="0"/>
            </a:endParaRPr>
          </a:p>
        </p:txBody>
      </p:sp>
      <p:sp>
        <p:nvSpPr>
          <p:cNvPr id="43" name="Rounded Rectangular Callout 42"/>
          <p:cNvSpPr/>
          <p:nvPr/>
        </p:nvSpPr>
        <p:spPr>
          <a:xfrm>
            <a:off x="332360" y="4025230"/>
            <a:ext cx="2079400" cy="2644130"/>
          </a:xfrm>
          <a:prstGeom prst="wedgeRoundRectCallout">
            <a:avLst>
              <a:gd name="adj1" fmla="val 91592"/>
              <a:gd name="adj2" fmla="val -26591"/>
              <a:gd name="adj3" fmla="val 16667"/>
            </a:avLst>
          </a:prstGeom>
          <a:noFill/>
          <a:ln>
            <a:solidFill>
              <a:srgbClr val="91F7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solidFill>
                  <a:srgbClr val="91F7A4"/>
                </a:solidFill>
                <a:latin typeface="Arial Narrow" pitchFamily="34" charset="0"/>
              </a:rPr>
              <a:t>Changing audiences (</a:t>
            </a:r>
            <a:r>
              <a:rPr lang="en-ZA" dirty="0" err="1" smtClean="0">
                <a:solidFill>
                  <a:srgbClr val="91F7A4"/>
                </a:solidFill>
                <a:latin typeface="Arial Narrow" pitchFamily="34" charset="0"/>
              </a:rPr>
              <a:t>eg</a:t>
            </a:r>
            <a:r>
              <a:rPr lang="en-ZA" dirty="0" smtClean="0">
                <a:solidFill>
                  <a:srgbClr val="91F7A4"/>
                </a:solidFill>
                <a:latin typeface="Arial Narrow" pitchFamily="34" charset="0"/>
              </a:rPr>
              <a:t> life long learners, global reach)</a:t>
            </a:r>
          </a:p>
          <a:p>
            <a:pPr algn="ctr"/>
            <a:r>
              <a:rPr lang="en-ZA" dirty="0" smtClean="0">
                <a:solidFill>
                  <a:srgbClr val="91F7A4"/>
                </a:solidFill>
                <a:latin typeface="Arial Narrow" pitchFamily="34" charset="0"/>
              </a:rPr>
              <a:t>Two way process (</a:t>
            </a:r>
            <a:r>
              <a:rPr lang="en-ZA" dirty="0" err="1" smtClean="0">
                <a:solidFill>
                  <a:srgbClr val="91F7A4"/>
                </a:solidFill>
                <a:latin typeface="Arial Narrow" pitchFamily="34" charset="0"/>
              </a:rPr>
              <a:t>eg</a:t>
            </a:r>
            <a:r>
              <a:rPr lang="en-ZA" dirty="0" smtClean="0">
                <a:solidFill>
                  <a:srgbClr val="91F7A4"/>
                </a:solidFill>
                <a:latin typeface="Arial Narrow" pitchFamily="34" charset="0"/>
              </a:rPr>
              <a:t> citizen science)</a:t>
            </a:r>
          </a:p>
          <a:p>
            <a:pPr algn="ctr"/>
            <a:r>
              <a:rPr lang="en-ZA" dirty="0" smtClean="0">
                <a:solidFill>
                  <a:srgbClr val="91F7A4"/>
                </a:solidFill>
                <a:latin typeface="Arial Narrow" pitchFamily="34" charset="0"/>
              </a:rPr>
              <a:t>Access to all types of resources</a:t>
            </a:r>
            <a:endParaRPr lang="en-ZA" dirty="0">
              <a:solidFill>
                <a:srgbClr val="91F7A4"/>
              </a:solidFill>
              <a:latin typeface="Arial Narrow" pitchFamily="34" charset="0"/>
            </a:endParaRPr>
          </a:p>
        </p:txBody>
      </p:sp>
      <p:sp>
        <p:nvSpPr>
          <p:cNvPr id="31" name="Rounded Rectangular Callout 30"/>
          <p:cNvSpPr/>
          <p:nvPr/>
        </p:nvSpPr>
        <p:spPr>
          <a:xfrm>
            <a:off x="1" y="993749"/>
            <a:ext cx="2123728" cy="1440160"/>
          </a:xfrm>
          <a:prstGeom prst="wedgeRoundRectCallout">
            <a:avLst>
              <a:gd name="adj1" fmla="val 98108"/>
              <a:gd name="adj2" fmla="val 43352"/>
              <a:gd name="adj3" fmla="val 16667"/>
            </a:avLst>
          </a:prstGeom>
          <a:noFill/>
          <a:ln>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solidFill>
                  <a:srgbClr val="339933"/>
                </a:solidFill>
                <a:latin typeface="Arial Narrow" pitchFamily="34" charset="0"/>
              </a:rPr>
              <a:t>Emergence of ALT metrics</a:t>
            </a:r>
          </a:p>
          <a:p>
            <a:pPr algn="ctr"/>
            <a:r>
              <a:rPr lang="en-ZA" dirty="0" smtClean="0">
                <a:solidFill>
                  <a:srgbClr val="339933"/>
                </a:solidFill>
                <a:latin typeface="Arial Narrow" pitchFamily="34" charset="0"/>
              </a:rPr>
              <a:t>(use, downloads, citations </a:t>
            </a:r>
            <a:r>
              <a:rPr lang="en-ZA" dirty="0" err="1" smtClean="0">
                <a:solidFill>
                  <a:srgbClr val="339933"/>
                </a:solidFill>
                <a:latin typeface="Arial Narrow" pitchFamily="34" charset="0"/>
              </a:rPr>
              <a:t>etc</a:t>
            </a:r>
            <a:r>
              <a:rPr lang="en-ZA" dirty="0" smtClean="0">
                <a:solidFill>
                  <a:srgbClr val="339933"/>
                </a:solidFill>
                <a:latin typeface="Arial Narrow" pitchFamily="34" charset="0"/>
              </a:rPr>
              <a:t>)</a:t>
            </a:r>
            <a:endParaRPr lang="en-ZA" dirty="0">
              <a:solidFill>
                <a:schemeClr val="accent2"/>
              </a:solidFill>
              <a:latin typeface="Arial Narrow" pitchFamily="34" charset="0"/>
            </a:endParaRPr>
          </a:p>
        </p:txBody>
      </p:sp>
    </p:spTree>
    <p:extLst>
      <p:ext uri="{BB962C8B-B14F-4D97-AF65-F5344CB8AC3E}">
        <p14:creationId xmlns:p14="http://schemas.microsoft.com/office/powerpoint/2010/main" xmlns="" val="1449234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2066020411"/>
              </p:ext>
            </p:extLst>
          </p:nvPr>
        </p:nvGraphicFramePr>
        <p:xfrm>
          <a:off x="2699792" y="2564904"/>
          <a:ext cx="4176464" cy="25202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ounded Rectangle 4"/>
          <p:cNvSpPr/>
          <p:nvPr/>
        </p:nvSpPr>
        <p:spPr>
          <a:xfrm>
            <a:off x="3491880" y="2420888"/>
            <a:ext cx="1872208"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Conceptual Frameworks</a:t>
            </a:r>
            <a:r>
              <a:rPr lang="en-ZA" sz="1200" dirty="0" smtClean="0">
                <a:solidFill>
                  <a:srgbClr val="0070C0"/>
                </a:solidFill>
                <a:latin typeface="Arial Narrow" pitchFamily="34" charset="0"/>
              </a:rPr>
              <a:t> </a:t>
            </a:r>
            <a:endParaRPr lang="en-ZA" sz="1200" dirty="0">
              <a:solidFill>
                <a:srgbClr val="0070C0"/>
              </a:solidFill>
              <a:latin typeface="Arial Narrow" pitchFamily="34" charset="0"/>
            </a:endParaRPr>
          </a:p>
        </p:txBody>
      </p:sp>
      <p:sp>
        <p:nvSpPr>
          <p:cNvPr id="7" name="Rounded Rectangle 6"/>
          <p:cNvSpPr/>
          <p:nvPr/>
        </p:nvSpPr>
        <p:spPr>
          <a:xfrm>
            <a:off x="4256534" y="2098204"/>
            <a:ext cx="1319014"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Literature Reviews</a:t>
            </a:r>
            <a:endParaRPr lang="en-ZA" sz="1200" b="1" dirty="0">
              <a:solidFill>
                <a:srgbClr val="0070C0"/>
              </a:solidFill>
              <a:latin typeface="Arial Narrow" pitchFamily="34" charset="0"/>
            </a:endParaRPr>
          </a:p>
        </p:txBody>
      </p:sp>
      <p:sp>
        <p:nvSpPr>
          <p:cNvPr id="8" name="Rounded Rectangle 7"/>
          <p:cNvSpPr/>
          <p:nvPr/>
        </p:nvSpPr>
        <p:spPr>
          <a:xfrm>
            <a:off x="5164435" y="231287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Bibliographies</a:t>
            </a:r>
            <a:endParaRPr lang="en-ZA" sz="1200" b="1" dirty="0">
              <a:solidFill>
                <a:srgbClr val="0070C0"/>
              </a:solidFill>
              <a:latin typeface="Arial Narrow" pitchFamily="34" charset="0"/>
            </a:endParaRPr>
          </a:p>
        </p:txBody>
      </p:sp>
      <p:sp>
        <p:nvSpPr>
          <p:cNvPr id="9" name="Rounded Rectangle 8"/>
          <p:cNvSpPr/>
          <p:nvPr/>
        </p:nvSpPr>
        <p:spPr>
          <a:xfrm>
            <a:off x="5211080" y="257328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Proposals</a:t>
            </a:r>
            <a:endParaRPr lang="en-ZA" sz="1200" b="1" dirty="0">
              <a:solidFill>
                <a:srgbClr val="0070C0"/>
              </a:solidFill>
              <a:latin typeface="Arial Narrow" pitchFamily="34" charset="0"/>
            </a:endParaRPr>
          </a:p>
        </p:txBody>
      </p:sp>
      <p:sp>
        <p:nvSpPr>
          <p:cNvPr id="10" name="Rounded Rectangle 9"/>
          <p:cNvSpPr/>
          <p:nvPr/>
        </p:nvSpPr>
        <p:spPr>
          <a:xfrm>
            <a:off x="6055704" y="3394212"/>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Data sets</a:t>
            </a:r>
            <a:endParaRPr lang="en-ZA" sz="1200" b="1" dirty="0">
              <a:solidFill>
                <a:srgbClr val="0070C0"/>
              </a:solidFill>
              <a:latin typeface="Arial Narrow" pitchFamily="34" charset="0"/>
            </a:endParaRPr>
          </a:p>
        </p:txBody>
      </p:sp>
      <p:sp>
        <p:nvSpPr>
          <p:cNvPr id="11" name="Rounded Rectangle 10"/>
          <p:cNvSpPr/>
          <p:nvPr/>
        </p:nvSpPr>
        <p:spPr>
          <a:xfrm>
            <a:off x="4997890" y="4833156"/>
            <a:ext cx="1413209"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Conference papers</a:t>
            </a:r>
            <a:endParaRPr lang="en-ZA" sz="1200" b="1" dirty="0">
              <a:solidFill>
                <a:srgbClr val="0070C0"/>
              </a:solidFill>
              <a:latin typeface="Arial Narrow" pitchFamily="34" charset="0"/>
            </a:endParaRPr>
          </a:p>
        </p:txBody>
      </p:sp>
      <p:sp>
        <p:nvSpPr>
          <p:cNvPr id="12" name="Rounded Rectangle 11"/>
          <p:cNvSpPr/>
          <p:nvPr/>
        </p:nvSpPr>
        <p:spPr>
          <a:xfrm>
            <a:off x="6084229" y="393305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Audio records</a:t>
            </a:r>
            <a:endParaRPr lang="en-ZA" sz="1200" b="1" dirty="0">
              <a:solidFill>
                <a:srgbClr val="0070C0"/>
              </a:solidFill>
              <a:latin typeface="Arial Narrow" pitchFamily="34" charset="0"/>
            </a:endParaRPr>
          </a:p>
        </p:txBody>
      </p:sp>
      <p:sp>
        <p:nvSpPr>
          <p:cNvPr id="13" name="Rounded Rectangle 12"/>
          <p:cNvSpPr/>
          <p:nvPr/>
        </p:nvSpPr>
        <p:spPr>
          <a:xfrm>
            <a:off x="6084229" y="3628517"/>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Images</a:t>
            </a:r>
            <a:endParaRPr lang="en-ZA" sz="1200" b="1" dirty="0">
              <a:solidFill>
                <a:srgbClr val="0070C0"/>
              </a:solidFill>
              <a:latin typeface="Arial Narrow" pitchFamily="34" charset="0"/>
            </a:endParaRPr>
          </a:p>
        </p:txBody>
      </p:sp>
      <p:sp>
        <p:nvSpPr>
          <p:cNvPr id="14" name="Rounded Rectangle 13"/>
          <p:cNvSpPr/>
          <p:nvPr/>
        </p:nvSpPr>
        <p:spPr>
          <a:xfrm>
            <a:off x="5870586" y="3165401"/>
            <a:ext cx="1581733"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Recorded interviews</a:t>
            </a:r>
            <a:endParaRPr lang="en-ZA" sz="1200" b="1" dirty="0">
              <a:solidFill>
                <a:srgbClr val="0070C0"/>
              </a:solidFill>
              <a:latin typeface="Arial Narrow" pitchFamily="34" charset="0"/>
            </a:endParaRPr>
          </a:p>
        </p:txBody>
      </p:sp>
      <p:sp>
        <p:nvSpPr>
          <p:cNvPr id="15" name="Rounded Rectangle 14"/>
          <p:cNvSpPr/>
          <p:nvPr/>
        </p:nvSpPr>
        <p:spPr>
          <a:xfrm>
            <a:off x="3868671" y="4755815"/>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Books</a:t>
            </a:r>
            <a:endParaRPr lang="en-ZA" sz="1200" b="1" dirty="0">
              <a:solidFill>
                <a:srgbClr val="0070C0"/>
              </a:solidFill>
              <a:latin typeface="Arial Narrow" pitchFamily="34" charset="0"/>
            </a:endParaRPr>
          </a:p>
        </p:txBody>
      </p:sp>
      <p:sp>
        <p:nvSpPr>
          <p:cNvPr id="16" name="Rounded Rectangle 15"/>
          <p:cNvSpPr/>
          <p:nvPr/>
        </p:nvSpPr>
        <p:spPr>
          <a:xfrm>
            <a:off x="2636354" y="391721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Reports</a:t>
            </a:r>
            <a:endParaRPr lang="en-ZA" sz="1200" b="1" dirty="0">
              <a:solidFill>
                <a:srgbClr val="0070C0"/>
              </a:solidFill>
              <a:latin typeface="Arial Narrow" pitchFamily="34" charset="0"/>
            </a:endParaRPr>
          </a:p>
        </p:txBody>
      </p:sp>
      <p:sp>
        <p:nvSpPr>
          <p:cNvPr id="17" name="Rounded Rectangle 16"/>
          <p:cNvSpPr/>
          <p:nvPr/>
        </p:nvSpPr>
        <p:spPr>
          <a:xfrm>
            <a:off x="3745976" y="4971839"/>
            <a:ext cx="1248770" cy="226479"/>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Journal articles</a:t>
            </a:r>
            <a:endParaRPr lang="en-ZA" sz="1200" b="1" dirty="0">
              <a:solidFill>
                <a:srgbClr val="0070C0"/>
              </a:solidFill>
              <a:latin typeface="Arial Narrow" pitchFamily="34" charset="0"/>
            </a:endParaRPr>
          </a:p>
        </p:txBody>
      </p:sp>
      <p:sp>
        <p:nvSpPr>
          <p:cNvPr id="18" name="Rounded Rectangle 17"/>
          <p:cNvSpPr/>
          <p:nvPr/>
        </p:nvSpPr>
        <p:spPr>
          <a:xfrm>
            <a:off x="4826632" y="5049180"/>
            <a:ext cx="1438486"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Technical papers</a:t>
            </a:r>
            <a:endParaRPr lang="en-ZA" sz="1200" b="1" dirty="0">
              <a:solidFill>
                <a:srgbClr val="0070C0"/>
              </a:solidFill>
              <a:latin typeface="Arial Narrow" pitchFamily="34" charset="0"/>
            </a:endParaRPr>
          </a:p>
        </p:txBody>
      </p:sp>
      <p:sp>
        <p:nvSpPr>
          <p:cNvPr id="19" name="Rounded Rectangle 18"/>
          <p:cNvSpPr/>
          <p:nvPr/>
        </p:nvSpPr>
        <p:spPr>
          <a:xfrm>
            <a:off x="2771800" y="3165401"/>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Notes</a:t>
            </a:r>
            <a:endParaRPr lang="en-ZA" sz="1200" b="1" dirty="0">
              <a:solidFill>
                <a:srgbClr val="0070C0"/>
              </a:solidFill>
              <a:latin typeface="Arial Narrow" pitchFamily="34" charset="0"/>
            </a:endParaRPr>
          </a:p>
        </p:txBody>
      </p:sp>
      <p:sp>
        <p:nvSpPr>
          <p:cNvPr id="20" name="Rounded Rectangle 19"/>
          <p:cNvSpPr/>
          <p:nvPr/>
        </p:nvSpPr>
        <p:spPr>
          <a:xfrm>
            <a:off x="2411760" y="365220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Presentations</a:t>
            </a:r>
            <a:endParaRPr lang="en-ZA" sz="1200" b="1" dirty="0">
              <a:solidFill>
                <a:srgbClr val="0070C0"/>
              </a:solidFill>
              <a:latin typeface="Arial Narrow" pitchFamily="34" charset="0"/>
            </a:endParaRPr>
          </a:p>
        </p:txBody>
      </p:sp>
      <p:sp>
        <p:nvSpPr>
          <p:cNvPr id="21" name="Rounded Rectangle 20"/>
          <p:cNvSpPr/>
          <p:nvPr/>
        </p:nvSpPr>
        <p:spPr>
          <a:xfrm>
            <a:off x="2411760" y="3412543"/>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Lectures</a:t>
            </a:r>
            <a:endParaRPr lang="en-ZA" sz="1200" b="1" dirty="0">
              <a:solidFill>
                <a:srgbClr val="0070C0"/>
              </a:solidFill>
              <a:latin typeface="Arial Narrow" pitchFamily="34" charset="0"/>
            </a:endParaRPr>
          </a:p>
        </p:txBody>
      </p:sp>
      <p:sp>
        <p:nvSpPr>
          <p:cNvPr id="22" name="Rounded Rectangle 21"/>
          <p:cNvSpPr/>
          <p:nvPr/>
        </p:nvSpPr>
        <p:spPr>
          <a:xfrm>
            <a:off x="2882956" y="416258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Interviews</a:t>
            </a:r>
            <a:endParaRPr lang="en-ZA" sz="1200" b="1" dirty="0">
              <a:solidFill>
                <a:srgbClr val="0070C0"/>
              </a:solidFill>
              <a:latin typeface="Arial Narrow" pitchFamily="34" charset="0"/>
            </a:endParaRPr>
          </a:p>
        </p:txBody>
      </p:sp>
      <p:sp>
        <p:nvSpPr>
          <p:cNvPr id="29" name="Title 1"/>
          <p:cNvSpPr txBox="1">
            <a:spLocks/>
          </p:cNvSpPr>
          <p:nvPr/>
        </p:nvSpPr>
        <p:spPr>
          <a:xfrm>
            <a:off x="0" y="188640"/>
            <a:ext cx="9144000" cy="1143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dirty="0" smtClean="0">
                <a:solidFill>
                  <a:srgbClr val="000099"/>
                </a:solidFill>
              </a:rPr>
              <a:t>Scholarly content</a:t>
            </a:r>
            <a:r>
              <a:rPr lang="en-ZA" dirty="0" smtClean="0"/>
              <a:t>: </a:t>
            </a:r>
            <a:br>
              <a:rPr lang="en-ZA" dirty="0" smtClean="0"/>
            </a:br>
            <a:r>
              <a:rPr lang="en-ZA" dirty="0" smtClean="0">
                <a:solidFill>
                  <a:srgbClr val="339933"/>
                </a:solidFill>
              </a:rPr>
              <a:t>what is happening</a:t>
            </a:r>
            <a:endParaRPr lang="en-ZA" dirty="0">
              <a:solidFill>
                <a:srgbClr val="339933"/>
              </a:solidFill>
            </a:endParaRPr>
          </a:p>
        </p:txBody>
      </p:sp>
      <p:sp>
        <p:nvSpPr>
          <p:cNvPr id="30" name="Rounded Rectangular Callout 29"/>
          <p:cNvSpPr/>
          <p:nvPr/>
        </p:nvSpPr>
        <p:spPr>
          <a:xfrm>
            <a:off x="6950347" y="760140"/>
            <a:ext cx="2079400" cy="1579931"/>
          </a:xfrm>
          <a:prstGeom prst="wedgeRoundRectCallout">
            <a:avLst>
              <a:gd name="adj1" fmla="val -86747"/>
              <a:gd name="adj2" fmla="val 48308"/>
              <a:gd name="adj3" fmla="val 16667"/>
            </a:avLst>
          </a:prstGeom>
          <a:noFill/>
          <a:ln>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a:solidFill>
                  <a:srgbClr val="339933"/>
                </a:solidFill>
                <a:latin typeface="Arial Narrow" pitchFamily="34" charset="0"/>
              </a:rPr>
              <a:t>Shared and shareable</a:t>
            </a:r>
          </a:p>
          <a:p>
            <a:pPr algn="ctr"/>
            <a:r>
              <a:rPr lang="en-ZA" dirty="0" err="1">
                <a:solidFill>
                  <a:srgbClr val="339933"/>
                </a:solidFill>
                <a:latin typeface="Arial Narrow" pitchFamily="34" charset="0"/>
              </a:rPr>
              <a:t>Eg</a:t>
            </a:r>
            <a:r>
              <a:rPr lang="en-ZA" dirty="0">
                <a:solidFill>
                  <a:srgbClr val="339933"/>
                </a:solidFill>
                <a:latin typeface="Arial Narrow" pitchFamily="34" charset="0"/>
              </a:rPr>
              <a:t> social bookmarking,</a:t>
            </a:r>
          </a:p>
          <a:p>
            <a:pPr algn="ctr"/>
            <a:r>
              <a:rPr lang="en-ZA" dirty="0" err="1">
                <a:solidFill>
                  <a:srgbClr val="339933"/>
                </a:solidFill>
                <a:latin typeface="Arial Narrow" pitchFamily="34" charset="0"/>
              </a:rPr>
              <a:t>Mendeley</a:t>
            </a:r>
            <a:endParaRPr lang="en-ZA" dirty="0">
              <a:solidFill>
                <a:srgbClr val="339933"/>
              </a:solidFill>
              <a:latin typeface="Arial Narrow" pitchFamily="34" charset="0"/>
            </a:endParaRPr>
          </a:p>
          <a:p>
            <a:pPr algn="ctr"/>
            <a:endParaRPr lang="en-ZA" dirty="0">
              <a:solidFill>
                <a:schemeClr val="accent2"/>
              </a:solidFill>
              <a:latin typeface="Arial Narrow" pitchFamily="34" charset="0"/>
            </a:endParaRPr>
          </a:p>
        </p:txBody>
      </p:sp>
      <p:sp>
        <p:nvSpPr>
          <p:cNvPr id="24" name="Rounded Rectangular Callout 23"/>
          <p:cNvSpPr/>
          <p:nvPr/>
        </p:nvSpPr>
        <p:spPr>
          <a:xfrm>
            <a:off x="7164350" y="4863828"/>
            <a:ext cx="1865398" cy="1270360"/>
          </a:xfrm>
          <a:prstGeom prst="wedgeRoundRectCallout">
            <a:avLst>
              <a:gd name="adj1" fmla="val -94514"/>
              <a:gd name="adj2" fmla="val -55727"/>
              <a:gd name="adj3" fmla="val 16667"/>
            </a:avLst>
          </a:prstGeom>
          <a:noFill/>
          <a:ln>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a:solidFill>
                  <a:srgbClr val="339933"/>
                </a:solidFill>
                <a:latin typeface="Arial Narrow" pitchFamily="34" charset="0"/>
              </a:rPr>
              <a:t>Dynamic  multimodal versions, the rise of rich media</a:t>
            </a:r>
          </a:p>
          <a:p>
            <a:pPr algn="ctr"/>
            <a:endParaRPr lang="en-ZA" dirty="0">
              <a:solidFill>
                <a:schemeClr val="accent2"/>
              </a:solidFill>
              <a:latin typeface="Arial Narrow" pitchFamily="34" charset="0"/>
            </a:endParaRPr>
          </a:p>
        </p:txBody>
      </p:sp>
      <p:sp>
        <p:nvSpPr>
          <p:cNvPr id="26" name="Rounded Rectangular Callout 25"/>
          <p:cNvSpPr/>
          <p:nvPr/>
        </p:nvSpPr>
        <p:spPr>
          <a:xfrm>
            <a:off x="7164349" y="2528900"/>
            <a:ext cx="1979651" cy="1849710"/>
          </a:xfrm>
          <a:prstGeom prst="wedgeRoundRectCallout">
            <a:avLst>
              <a:gd name="adj1" fmla="val -60403"/>
              <a:gd name="adj2" fmla="val 12037"/>
              <a:gd name="adj3" fmla="val 16667"/>
            </a:avLst>
          </a:prstGeom>
          <a:noFill/>
          <a:ln>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a:solidFill>
                  <a:srgbClr val="339933"/>
                </a:solidFill>
                <a:latin typeface="Arial Narrow" pitchFamily="34" charset="0"/>
              </a:rPr>
              <a:t>Linked data</a:t>
            </a:r>
          </a:p>
          <a:p>
            <a:pPr algn="ctr"/>
            <a:r>
              <a:rPr lang="en-ZA" dirty="0">
                <a:solidFill>
                  <a:srgbClr val="339933"/>
                </a:solidFill>
                <a:latin typeface="Arial Narrow" pitchFamily="34" charset="0"/>
              </a:rPr>
              <a:t>Curated data</a:t>
            </a:r>
          </a:p>
          <a:p>
            <a:pPr algn="ctr"/>
            <a:r>
              <a:rPr lang="en-ZA" dirty="0">
                <a:solidFill>
                  <a:srgbClr val="339933"/>
                </a:solidFill>
                <a:latin typeface="Arial Narrow" pitchFamily="34" charset="0"/>
              </a:rPr>
              <a:t>Shareable data</a:t>
            </a:r>
          </a:p>
          <a:p>
            <a:pPr algn="ctr"/>
            <a:r>
              <a:rPr lang="en-ZA" dirty="0">
                <a:solidFill>
                  <a:srgbClr val="339933"/>
                </a:solidFill>
                <a:latin typeface="Arial Narrow" pitchFamily="34" charset="0"/>
              </a:rPr>
              <a:t>Text mining</a:t>
            </a:r>
          </a:p>
          <a:p>
            <a:pPr algn="ctr"/>
            <a:r>
              <a:rPr lang="en-ZA" dirty="0">
                <a:solidFill>
                  <a:srgbClr val="339933"/>
                </a:solidFill>
                <a:latin typeface="Arial Narrow" pitchFamily="34" charset="0"/>
              </a:rPr>
              <a:t>Big data</a:t>
            </a:r>
          </a:p>
          <a:p>
            <a:pPr algn="ctr"/>
            <a:r>
              <a:rPr lang="en-ZA" dirty="0">
                <a:solidFill>
                  <a:srgbClr val="339933"/>
                </a:solidFill>
                <a:latin typeface="Arial Narrow" pitchFamily="34" charset="0"/>
              </a:rPr>
              <a:t>Digital humanities</a:t>
            </a:r>
          </a:p>
          <a:p>
            <a:pPr algn="ctr"/>
            <a:endParaRPr lang="en-ZA" dirty="0">
              <a:solidFill>
                <a:schemeClr val="accent2"/>
              </a:solidFill>
              <a:latin typeface="Arial Narrow" pitchFamily="34" charset="0"/>
            </a:endParaRPr>
          </a:p>
        </p:txBody>
      </p:sp>
      <p:sp>
        <p:nvSpPr>
          <p:cNvPr id="27" name="Rounded Rectangular Callout 26"/>
          <p:cNvSpPr/>
          <p:nvPr/>
        </p:nvSpPr>
        <p:spPr>
          <a:xfrm>
            <a:off x="2807625" y="5526515"/>
            <a:ext cx="3603474" cy="1302544"/>
          </a:xfrm>
          <a:prstGeom prst="wedgeRoundRectCallout">
            <a:avLst>
              <a:gd name="adj1" fmla="val -9197"/>
              <a:gd name="adj2" fmla="val -72594"/>
              <a:gd name="adj3" fmla="val 16667"/>
            </a:avLst>
          </a:prstGeom>
          <a:noFill/>
          <a:ln>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rgbClr val="339933"/>
                </a:solidFill>
                <a:latin typeface="Arial Narrow" pitchFamily="34" charset="0"/>
              </a:rPr>
              <a:t>The </a:t>
            </a:r>
            <a:r>
              <a:rPr lang="en-ZA" dirty="0">
                <a:solidFill>
                  <a:srgbClr val="339933"/>
                </a:solidFill>
                <a:latin typeface="Arial Narrow" pitchFamily="34" charset="0"/>
              </a:rPr>
              <a:t>“enhanced publication”</a:t>
            </a:r>
          </a:p>
          <a:p>
            <a:pPr algn="ctr"/>
            <a:r>
              <a:rPr lang="en-ZA" dirty="0">
                <a:solidFill>
                  <a:srgbClr val="339933"/>
                </a:solidFill>
                <a:latin typeface="Arial Narrow" pitchFamily="34" charset="0"/>
              </a:rPr>
              <a:t>Rise of open access</a:t>
            </a:r>
          </a:p>
          <a:p>
            <a:pPr algn="ctr"/>
            <a:r>
              <a:rPr lang="en-ZA" dirty="0">
                <a:solidFill>
                  <a:srgbClr val="339933"/>
                </a:solidFill>
                <a:latin typeface="Arial Narrow" pitchFamily="34" charset="0"/>
              </a:rPr>
              <a:t>Journal publishing changing</a:t>
            </a:r>
          </a:p>
          <a:p>
            <a:pPr algn="ctr"/>
            <a:r>
              <a:rPr lang="en-ZA" dirty="0" err="1">
                <a:solidFill>
                  <a:srgbClr val="339933"/>
                </a:solidFill>
                <a:latin typeface="Arial Narrow" pitchFamily="34" charset="0"/>
              </a:rPr>
              <a:t>Eg</a:t>
            </a:r>
            <a:r>
              <a:rPr lang="en-ZA" dirty="0">
                <a:solidFill>
                  <a:srgbClr val="339933"/>
                </a:solidFill>
                <a:latin typeface="Arial Narrow" pitchFamily="34" charset="0"/>
              </a:rPr>
              <a:t> PLOS One model</a:t>
            </a:r>
          </a:p>
          <a:p>
            <a:pPr algn="ctr"/>
            <a:endParaRPr lang="en-ZA" dirty="0">
              <a:solidFill>
                <a:schemeClr val="accent2"/>
              </a:solidFill>
              <a:latin typeface="Arial Narrow" pitchFamily="34" charset="0"/>
            </a:endParaRPr>
          </a:p>
        </p:txBody>
      </p:sp>
      <p:sp>
        <p:nvSpPr>
          <p:cNvPr id="28" name="Rounded Rectangular Callout 27"/>
          <p:cNvSpPr/>
          <p:nvPr/>
        </p:nvSpPr>
        <p:spPr>
          <a:xfrm>
            <a:off x="127624" y="2573288"/>
            <a:ext cx="2079400" cy="1167237"/>
          </a:xfrm>
          <a:prstGeom prst="wedgeRoundRectCallout">
            <a:avLst>
              <a:gd name="adj1" fmla="val 83450"/>
              <a:gd name="adj2" fmla="val 17239"/>
              <a:gd name="adj3" fmla="val 16667"/>
            </a:avLst>
          </a:prstGeom>
          <a:noFill/>
          <a:ln>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solidFill>
                  <a:srgbClr val="339933"/>
                </a:solidFill>
                <a:latin typeface="Arial Narrow" pitchFamily="34" charset="0"/>
              </a:rPr>
              <a:t>The rise of open education resources, open etextbooks</a:t>
            </a:r>
            <a:endParaRPr lang="en-ZA" dirty="0">
              <a:solidFill>
                <a:schemeClr val="accent2"/>
              </a:solidFill>
              <a:latin typeface="Arial Narrow" pitchFamily="34" charset="0"/>
            </a:endParaRPr>
          </a:p>
        </p:txBody>
      </p:sp>
      <p:sp>
        <p:nvSpPr>
          <p:cNvPr id="43" name="Rounded Rectangular Callout 42"/>
          <p:cNvSpPr/>
          <p:nvPr/>
        </p:nvSpPr>
        <p:spPr>
          <a:xfrm>
            <a:off x="332360" y="4025230"/>
            <a:ext cx="2079400" cy="2644130"/>
          </a:xfrm>
          <a:prstGeom prst="wedgeRoundRectCallout">
            <a:avLst>
              <a:gd name="adj1" fmla="val 91592"/>
              <a:gd name="adj2" fmla="val -26591"/>
              <a:gd name="adj3" fmla="val 16667"/>
            </a:avLst>
          </a:prstGeom>
          <a:noFill/>
          <a:ln>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solidFill>
                  <a:srgbClr val="339933"/>
                </a:solidFill>
                <a:latin typeface="Arial Narrow" pitchFamily="34" charset="0"/>
              </a:rPr>
              <a:t>Changing audiences (</a:t>
            </a:r>
            <a:r>
              <a:rPr lang="en-ZA" dirty="0" err="1" smtClean="0">
                <a:solidFill>
                  <a:srgbClr val="339933"/>
                </a:solidFill>
                <a:latin typeface="Arial Narrow" pitchFamily="34" charset="0"/>
              </a:rPr>
              <a:t>eg</a:t>
            </a:r>
            <a:r>
              <a:rPr lang="en-ZA" dirty="0" smtClean="0">
                <a:solidFill>
                  <a:srgbClr val="339933"/>
                </a:solidFill>
                <a:latin typeface="Arial Narrow" pitchFamily="34" charset="0"/>
              </a:rPr>
              <a:t> life long learners, global reach)</a:t>
            </a:r>
          </a:p>
          <a:p>
            <a:pPr algn="ctr"/>
            <a:r>
              <a:rPr lang="en-ZA" dirty="0" smtClean="0">
                <a:solidFill>
                  <a:srgbClr val="339933"/>
                </a:solidFill>
                <a:latin typeface="Arial Narrow" pitchFamily="34" charset="0"/>
              </a:rPr>
              <a:t>Two way process (</a:t>
            </a:r>
            <a:r>
              <a:rPr lang="en-ZA" dirty="0" err="1" smtClean="0">
                <a:solidFill>
                  <a:srgbClr val="339933"/>
                </a:solidFill>
                <a:latin typeface="Arial Narrow" pitchFamily="34" charset="0"/>
              </a:rPr>
              <a:t>eg</a:t>
            </a:r>
            <a:r>
              <a:rPr lang="en-ZA" dirty="0" smtClean="0">
                <a:solidFill>
                  <a:srgbClr val="339933"/>
                </a:solidFill>
                <a:latin typeface="Arial Narrow" pitchFamily="34" charset="0"/>
              </a:rPr>
              <a:t> citizen science)</a:t>
            </a:r>
          </a:p>
          <a:p>
            <a:pPr algn="ctr"/>
            <a:r>
              <a:rPr lang="en-ZA" dirty="0" smtClean="0">
                <a:solidFill>
                  <a:srgbClr val="339933"/>
                </a:solidFill>
                <a:latin typeface="Arial Narrow" pitchFamily="34" charset="0"/>
              </a:rPr>
              <a:t>Access to all types of resources</a:t>
            </a:r>
            <a:endParaRPr lang="en-ZA" dirty="0">
              <a:solidFill>
                <a:schemeClr val="accent2"/>
              </a:solidFill>
              <a:latin typeface="Arial Narrow" pitchFamily="34" charset="0"/>
            </a:endParaRPr>
          </a:p>
        </p:txBody>
      </p:sp>
      <p:sp>
        <p:nvSpPr>
          <p:cNvPr id="31" name="Rounded Rectangular Callout 30"/>
          <p:cNvSpPr/>
          <p:nvPr/>
        </p:nvSpPr>
        <p:spPr>
          <a:xfrm>
            <a:off x="1" y="993749"/>
            <a:ext cx="2123728" cy="1440160"/>
          </a:xfrm>
          <a:prstGeom prst="wedgeRoundRectCallout">
            <a:avLst>
              <a:gd name="adj1" fmla="val 98108"/>
              <a:gd name="adj2" fmla="val 43352"/>
              <a:gd name="adj3" fmla="val 16667"/>
            </a:avLst>
          </a:prstGeom>
          <a:noFill/>
          <a:ln>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dirty="0" smtClean="0">
                <a:solidFill>
                  <a:srgbClr val="339933"/>
                </a:solidFill>
                <a:latin typeface="Arial Narrow" pitchFamily="34" charset="0"/>
              </a:rPr>
              <a:t>Emergence of ALT metrics</a:t>
            </a:r>
          </a:p>
          <a:p>
            <a:pPr algn="ctr"/>
            <a:r>
              <a:rPr lang="en-ZA" dirty="0" smtClean="0">
                <a:solidFill>
                  <a:srgbClr val="339933"/>
                </a:solidFill>
                <a:latin typeface="Arial Narrow" pitchFamily="34" charset="0"/>
              </a:rPr>
              <a:t>(use, downloads, citations </a:t>
            </a:r>
            <a:r>
              <a:rPr lang="en-ZA" dirty="0" err="1" smtClean="0">
                <a:solidFill>
                  <a:srgbClr val="339933"/>
                </a:solidFill>
                <a:latin typeface="Arial Narrow" pitchFamily="34" charset="0"/>
              </a:rPr>
              <a:t>etc</a:t>
            </a:r>
            <a:r>
              <a:rPr lang="en-ZA" dirty="0" smtClean="0">
                <a:solidFill>
                  <a:srgbClr val="339933"/>
                </a:solidFill>
                <a:latin typeface="Arial Narrow" pitchFamily="34" charset="0"/>
              </a:rPr>
              <a:t>)</a:t>
            </a:r>
            <a:endParaRPr lang="en-ZA" dirty="0">
              <a:solidFill>
                <a:schemeClr val="accent2"/>
              </a:solidFill>
              <a:latin typeface="Arial Narrow" pitchFamily="34" charset="0"/>
            </a:endParaRPr>
          </a:p>
        </p:txBody>
      </p:sp>
    </p:spTree>
    <p:extLst>
      <p:ext uri="{BB962C8B-B14F-4D97-AF65-F5344CB8AC3E}">
        <p14:creationId xmlns:p14="http://schemas.microsoft.com/office/powerpoint/2010/main" xmlns="" val="1784055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Scholarly processes</a:t>
            </a:r>
            <a:br>
              <a:rPr lang="en-ZA" dirty="0" smtClean="0"/>
            </a:br>
            <a:r>
              <a:rPr lang="en-ZA" dirty="0" smtClean="0">
                <a:solidFill>
                  <a:srgbClr val="2C13BF"/>
                </a:solidFill>
              </a:rPr>
              <a:t>the emergence of open research</a:t>
            </a:r>
            <a:endParaRPr lang="en-ZA" sz="3100" dirty="0">
              <a:solidFill>
                <a:srgbClr val="2C13BF"/>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49986270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3203848" y="6309320"/>
            <a:ext cx="3384376" cy="461665"/>
          </a:xfrm>
          <a:prstGeom prst="rect">
            <a:avLst/>
          </a:prstGeom>
          <a:noFill/>
        </p:spPr>
        <p:txBody>
          <a:bodyPr wrap="square" rtlCol="0">
            <a:spAutoFit/>
          </a:bodyPr>
          <a:lstStyle/>
          <a:p>
            <a:pPr algn="ctr"/>
            <a:r>
              <a:rPr lang="en-ZA" sz="2400" dirty="0" smtClean="0">
                <a:solidFill>
                  <a:srgbClr val="0000FF"/>
                </a:solidFill>
              </a:rPr>
              <a:t>Discipline- specific forms</a:t>
            </a:r>
            <a:endParaRPr lang="en-ZA" sz="2400" dirty="0">
              <a:solidFill>
                <a:srgbClr val="0000FF"/>
              </a:solidFill>
            </a:endParaRPr>
          </a:p>
        </p:txBody>
      </p:sp>
    </p:spTree>
    <p:extLst>
      <p:ext uri="{BB962C8B-B14F-4D97-AF65-F5344CB8AC3E}">
        <p14:creationId xmlns:p14="http://schemas.microsoft.com/office/powerpoint/2010/main" xmlns="" val="229352404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Open Research</a:t>
            </a:r>
            <a:endParaRPr lang="en-US" sz="4000" dirty="0"/>
          </a:p>
        </p:txBody>
      </p:sp>
      <p:sp>
        <p:nvSpPr>
          <p:cNvPr id="3" name="Content Placeholder 2"/>
          <p:cNvSpPr>
            <a:spLocks noGrp="1"/>
          </p:cNvSpPr>
          <p:nvPr>
            <p:ph idx="1"/>
          </p:nvPr>
        </p:nvSpPr>
        <p:spPr/>
        <p:txBody>
          <a:bodyPr>
            <a:normAutofit fontScale="92500" lnSpcReduction="10000"/>
          </a:bodyPr>
          <a:lstStyle/>
          <a:p>
            <a:pPr>
              <a:spcBef>
                <a:spcPts val="1200"/>
              </a:spcBef>
              <a:buFontTx/>
              <a:buChar char="•"/>
            </a:pPr>
            <a:r>
              <a:rPr lang="en-US" dirty="0" smtClean="0"/>
              <a:t>Replicable (transparency - method)</a:t>
            </a:r>
          </a:p>
          <a:p>
            <a:pPr>
              <a:spcBef>
                <a:spcPts val="1200"/>
              </a:spcBef>
              <a:buFontTx/>
              <a:buChar char="•"/>
            </a:pPr>
            <a:r>
              <a:rPr lang="en-US" dirty="0" smtClean="0"/>
              <a:t>Reusable (results free for re-use and appropriation)</a:t>
            </a:r>
          </a:p>
          <a:p>
            <a:pPr>
              <a:spcBef>
                <a:spcPts val="1200"/>
              </a:spcBef>
            </a:pPr>
            <a:r>
              <a:rPr lang="en-US" dirty="0" err="1" smtClean="0"/>
              <a:t>Replayable</a:t>
            </a:r>
            <a:r>
              <a:rPr lang="en-US" dirty="0" smtClean="0"/>
              <a:t> (tools available for appropriation)</a:t>
            </a:r>
          </a:p>
          <a:p>
            <a:pPr>
              <a:spcBef>
                <a:spcPts val="1200"/>
              </a:spcBef>
              <a:buFontTx/>
              <a:buChar char="•"/>
            </a:pPr>
            <a:r>
              <a:rPr lang="en-US" dirty="0" smtClean="0"/>
              <a:t>Collaborative</a:t>
            </a:r>
          </a:p>
          <a:p>
            <a:pPr>
              <a:spcBef>
                <a:spcPts val="1200"/>
              </a:spcBef>
              <a:buFontTx/>
              <a:buChar char="•"/>
            </a:pPr>
            <a:r>
              <a:rPr lang="en-US" dirty="0" smtClean="0"/>
              <a:t>Interdisciplinary</a:t>
            </a:r>
          </a:p>
          <a:p>
            <a:pPr>
              <a:spcBef>
                <a:spcPts val="1200"/>
              </a:spcBef>
              <a:buFontTx/>
              <a:buChar char="•"/>
            </a:pPr>
            <a:r>
              <a:rPr lang="en-US" dirty="0" smtClean="0"/>
              <a:t>Granular</a:t>
            </a:r>
          </a:p>
          <a:p>
            <a:pPr>
              <a:spcBef>
                <a:spcPts val="1200"/>
              </a:spcBef>
              <a:buFontTx/>
              <a:buChar char="•"/>
            </a:pPr>
            <a:r>
              <a:rPr lang="en-US" dirty="0" smtClean="0"/>
              <a:t>Immediacy factor</a:t>
            </a:r>
          </a:p>
          <a:p>
            <a:endParaRPr lang="en-US" dirty="0"/>
          </a:p>
        </p:txBody>
      </p:sp>
    </p:spTree>
    <p:extLst>
      <p:ext uri="{BB962C8B-B14F-4D97-AF65-F5344CB8AC3E}">
        <p14:creationId xmlns:p14="http://schemas.microsoft.com/office/powerpoint/2010/main" xmlns="" val="40060164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Openness is a serious consideration</a:t>
            </a:r>
            <a:endParaRPr lang="en-ZA" dirty="0"/>
          </a:p>
        </p:txBody>
      </p:sp>
      <p:sp>
        <p:nvSpPr>
          <p:cNvPr id="3" name="Content Placeholder 2"/>
          <p:cNvSpPr>
            <a:spLocks noGrp="1"/>
          </p:cNvSpPr>
          <p:nvPr>
            <p:ph idx="1"/>
          </p:nvPr>
        </p:nvSpPr>
        <p:spPr/>
        <p:txBody>
          <a:bodyPr/>
          <a:lstStyle/>
          <a:p>
            <a:r>
              <a:rPr lang="en-ZA" dirty="0" smtClean="0"/>
              <a:t>The academic “spring</a:t>
            </a:r>
            <a:r>
              <a:rPr lang="en-ZA" dirty="0" smtClean="0"/>
              <a:t>” momentum</a:t>
            </a:r>
            <a:endParaRPr lang="en-ZA" dirty="0" smtClean="0"/>
          </a:p>
          <a:p>
            <a:pPr marL="0" indent="0">
              <a:buNone/>
            </a:pPr>
            <a:endParaRPr lang="en-ZA"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14665" y="2209800"/>
            <a:ext cx="6172200" cy="4648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7650480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smtClean="0"/>
              <a:t>Changes in online academic sphere </a:t>
            </a:r>
            <a:endParaRPr lang="en-ZA" dirty="0"/>
          </a:p>
        </p:txBody>
      </p:sp>
      <p:sp>
        <p:nvSpPr>
          <p:cNvPr id="3" name="Content Placeholder 2"/>
          <p:cNvSpPr>
            <a:spLocks noGrp="1"/>
          </p:cNvSpPr>
          <p:nvPr>
            <p:ph idx="1"/>
          </p:nvPr>
        </p:nvSpPr>
        <p:spPr>
          <a:xfrm>
            <a:off x="457200" y="1600200"/>
            <a:ext cx="8686800" cy="4525963"/>
          </a:xfrm>
        </p:spPr>
        <p:txBody>
          <a:bodyPr>
            <a:normAutofit fontScale="92500" lnSpcReduction="20000"/>
          </a:bodyPr>
          <a:lstStyle/>
          <a:p>
            <a:r>
              <a:rPr lang="en-ZA" dirty="0" smtClean="0"/>
              <a:t>Content</a:t>
            </a:r>
          </a:p>
          <a:p>
            <a:pPr lvl="1"/>
            <a:r>
              <a:rPr lang="en-ZA" dirty="0" smtClean="0"/>
              <a:t>online , discoverable, can </a:t>
            </a:r>
            <a:r>
              <a:rPr lang="en-ZA" dirty="0"/>
              <a:t>be interacted </a:t>
            </a:r>
            <a:r>
              <a:rPr lang="en-ZA" dirty="0" smtClean="0"/>
              <a:t>with, role of repositories </a:t>
            </a:r>
            <a:r>
              <a:rPr lang="en-ZA" dirty="0" smtClean="0"/>
              <a:t>(institutional &amp; disciplinary)</a:t>
            </a:r>
            <a:endParaRPr lang="en-ZA" dirty="0"/>
          </a:p>
          <a:p>
            <a:r>
              <a:rPr lang="en-ZA" dirty="0" smtClean="0"/>
              <a:t>Communication </a:t>
            </a:r>
          </a:p>
          <a:p>
            <a:pPr lvl="1"/>
            <a:r>
              <a:rPr lang="en-ZA" dirty="0"/>
              <a:t>p</a:t>
            </a:r>
            <a:r>
              <a:rPr lang="en-ZA" dirty="0" smtClean="0"/>
              <a:t>art </a:t>
            </a:r>
            <a:r>
              <a:rPr lang="en-ZA" dirty="0"/>
              <a:t>of disciplinary </a:t>
            </a:r>
            <a:r>
              <a:rPr lang="en-ZA" dirty="0" smtClean="0"/>
              <a:t>communities, </a:t>
            </a:r>
            <a:r>
              <a:rPr lang="en-ZA" dirty="0" err="1" smtClean="0"/>
              <a:t>eresearch</a:t>
            </a:r>
            <a:r>
              <a:rPr lang="en-ZA" dirty="0" smtClean="0"/>
              <a:t> </a:t>
            </a:r>
            <a:r>
              <a:rPr lang="en-ZA" dirty="0"/>
              <a:t>virtual </a:t>
            </a:r>
            <a:r>
              <a:rPr lang="en-ZA" dirty="0" smtClean="0"/>
              <a:t>environments, blur with content</a:t>
            </a:r>
            <a:endParaRPr lang="en-ZA" dirty="0" smtClean="0"/>
          </a:p>
          <a:p>
            <a:r>
              <a:rPr lang="en-ZA" dirty="0" smtClean="0"/>
              <a:t>Process</a:t>
            </a:r>
          </a:p>
          <a:p>
            <a:pPr lvl="1"/>
            <a:r>
              <a:rPr lang="en-ZA" dirty="0"/>
              <a:t>t</a:t>
            </a:r>
            <a:r>
              <a:rPr lang="en-ZA" dirty="0" smtClean="0"/>
              <a:t>ransparent, </a:t>
            </a:r>
            <a:r>
              <a:rPr lang="en-ZA" dirty="0" smtClean="0"/>
              <a:t>visible as content, new </a:t>
            </a:r>
            <a:r>
              <a:rPr lang="en-ZA" dirty="0" smtClean="0"/>
              <a:t>research </a:t>
            </a:r>
            <a:r>
              <a:rPr lang="en-ZA" dirty="0" smtClean="0"/>
              <a:t>processes, </a:t>
            </a:r>
            <a:endParaRPr lang="en-ZA" dirty="0" smtClean="0"/>
          </a:p>
          <a:p>
            <a:r>
              <a:rPr lang="en-ZA" dirty="0" smtClean="0"/>
              <a:t>Presence </a:t>
            </a:r>
          </a:p>
          <a:p>
            <a:pPr lvl="1"/>
            <a:r>
              <a:rPr lang="en-ZA" dirty="0" smtClean="0"/>
              <a:t>Academics’ digital identities (personal, professional, organisational)</a:t>
            </a:r>
            <a:endParaRPr lang="en-ZA" dirty="0"/>
          </a:p>
        </p:txBody>
      </p:sp>
    </p:spTree>
    <p:extLst>
      <p:ext uri="{BB962C8B-B14F-4D97-AF65-F5344CB8AC3E}">
        <p14:creationId xmlns:p14="http://schemas.microsoft.com/office/powerpoint/2010/main" xmlns="" val="36376091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Emerging r</a:t>
            </a:r>
            <a:r>
              <a:rPr lang="en-ZA" dirty="0" smtClean="0"/>
              <a:t>oles </a:t>
            </a:r>
            <a:r>
              <a:rPr lang="en-ZA" dirty="0" smtClean="0"/>
              <a:t>&amp; skills’ sets</a:t>
            </a:r>
            <a:endParaRPr lang="en-ZA" dirty="0"/>
          </a:p>
        </p:txBody>
      </p:sp>
      <p:sp>
        <p:nvSpPr>
          <p:cNvPr id="3" name="Content Placeholder 2"/>
          <p:cNvSpPr>
            <a:spLocks noGrp="1"/>
          </p:cNvSpPr>
          <p:nvPr>
            <p:ph idx="1"/>
          </p:nvPr>
        </p:nvSpPr>
        <p:spPr>
          <a:xfrm>
            <a:off x="457200" y="1600200"/>
            <a:ext cx="8686800" cy="4525963"/>
          </a:xfrm>
        </p:spPr>
        <p:txBody>
          <a:bodyPr>
            <a:normAutofit fontScale="77500" lnSpcReduction="20000"/>
          </a:bodyPr>
          <a:lstStyle/>
          <a:p>
            <a:r>
              <a:rPr lang="en-ZA" dirty="0" smtClean="0"/>
              <a:t>Academics’ “reputation management”</a:t>
            </a:r>
          </a:p>
          <a:p>
            <a:r>
              <a:rPr lang="en-ZA" dirty="0" smtClean="0"/>
              <a:t>Changing research dissemination strategies</a:t>
            </a:r>
          </a:p>
          <a:p>
            <a:r>
              <a:rPr lang="en-ZA" dirty="0" smtClean="0"/>
              <a:t>Changing libraries</a:t>
            </a:r>
          </a:p>
          <a:p>
            <a:r>
              <a:rPr lang="en-ZA" dirty="0" smtClean="0"/>
              <a:t>Curation</a:t>
            </a:r>
          </a:p>
          <a:p>
            <a:pPr lvl="1"/>
            <a:r>
              <a:rPr lang="en-ZA" dirty="0" smtClean="0"/>
              <a:t>expert </a:t>
            </a:r>
            <a:r>
              <a:rPr lang="en-ZA" dirty="0" smtClean="0"/>
              <a:t>curation</a:t>
            </a:r>
          </a:p>
          <a:p>
            <a:pPr lvl="1"/>
            <a:r>
              <a:rPr lang="en-ZA" dirty="0" smtClean="0"/>
              <a:t>disciplinary-based </a:t>
            </a:r>
            <a:r>
              <a:rPr lang="en-ZA" dirty="0" smtClean="0"/>
              <a:t>curation</a:t>
            </a:r>
          </a:p>
          <a:p>
            <a:r>
              <a:rPr lang="en-ZA" dirty="0" smtClean="0"/>
              <a:t>Enabling a “culture of contribution”</a:t>
            </a:r>
            <a:endParaRPr lang="en-ZA" dirty="0" smtClean="0"/>
          </a:p>
          <a:p>
            <a:r>
              <a:rPr lang="en-ZA" dirty="0" smtClean="0"/>
              <a:t>New technical areas</a:t>
            </a:r>
          </a:p>
          <a:p>
            <a:pPr lvl="1"/>
            <a:r>
              <a:rPr lang="en-ZA" dirty="0" err="1" smtClean="0"/>
              <a:t>aggregration</a:t>
            </a:r>
            <a:endParaRPr lang="en-ZA" dirty="0" smtClean="0"/>
          </a:p>
          <a:p>
            <a:pPr lvl="1"/>
            <a:r>
              <a:rPr lang="en-ZA" dirty="0" smtClean="0"/>
              <a:t>a</a:t>
            </a:r>
            <a:r>
              <a:rPr lang="en-ZA" dirty="0" smtClean="0"/>
              <a:t>nalytics etc</a:t>
            </a:r>
            <a:endParaRPr lang="en-ZA" dirty="0" smtClean="0"/>
          </a:p>
          <a:p>
            <a:r>
              <a:rPr lang="en-ZA" dirty="0" smtClean="0"/>
              <a:t>Changing research </a:t>
            </a:r>
            <a:r>
              <a:rPr lang="en-ZA" dirty="0" smtClean="0"/>
              <a:t>itself </a:t>
            </a:r>
            <a:r>
              <a:rPr lang="en-ZA" sz="3100" dirty="0" smtClean="0"/>
              <a:t>(</a:t>
            </a:r>
            <a:r>
              <a:rPr lang="en-ZA" sz="3100" dirty="0" err="1" smtClean="0"/>
              <a:t>eg</a:t>
            </a:r>
            <a:r>
              <a:rPr lang="en-ZA" sz="3100" dirty="0" smtClean="0"/>
              <a:t> </a:t>
            </a:r>
            <a:r>
              <a:rPr lang="en-ZA" sz="3100" dirty="0" smtClean="0"/>
              <a:t>digital </a:t>
            </a:r>
            <a:r>
              <a:rPr lang="en-ZA" sz="3100" dirty="0" smtClean="0"/>
              <a:t>humanities, data mining etc)</a:t>
            </a:r>
            <a:endParaRPr lang="en-ZA" sz="3100" dirty="0"/>
          </a:p>
        </p:txBody>
      </p:sp>
    </p:spTree>
    <p:extLst>
      <p:ext uri="{BB962C8B-B14F-4D97-AF65-F5344CB8AC3E}">
        <p14:creationId xmlns:p14="http://schemas.microsoft.com/office/powerpoint/2010/main" xmlns="" val="39047701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New tools</a:t>
            </a:r>
            <a:endParaRPr lang="en-ZA" dirty="0"/>
          </a:p>
        </p:txBody>
      </p:sp>
      <p:sp>
        <p:nvSpPr>
          <p:cNvPr id="3" name="Content Placeholder 2"/>
          <p:cNvSpPr>
            <a:spLocks noGrp="1"/>
          </p:cNvSpPr>
          <p:nvPr>
            <p:ph idx="1"/>
          </p:nvPr>
        </p:nvSpPr>
        <p:spPr/>
        <p:txBody>
          <a:bodyPr/>
          <a:lstStyle/>
          <a:p>
            <a:endParaRPr lang="en-ZA"/>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412776"/>
            <a:ext cx="9190130" cy="54142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1422678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ZA" dirty="0" smtClean="0"/>
              <a:t>What needs to be done?</a:t>
            </a:r>
            <a:endParaRPr lang="en-ZA" dirty="0"/>
          </a:p>
        </p:txBody>
      </p:sp>
      <p:sp>
        <p:nvSpPr>
          <p:cNvPr id="3" name="Subtitle 2"/>
          <p:cNvSpPr>
            <a:spLocks noGrp="1"/>
          </p:cNvSpPr>
          <p:nvPr>
            <p:ph type="subTitle" idx="1"/>
          </p:nvPr>
        </p:nvSpPr>
        <p:spPr/>
        <p:txBody>
          <a:bodyPr/>
          <a:lstStyle/>
          <a:p>
            <a:endParaRPr lang="en-ZA"/>
          </a:p>
        </p:txBody>
      </p:sp>
    </p:spTree>
    <p:extLst>
      <p:ext uri="{BB962C8B-B14F-4D97-AF65-F5344CB8AC3E}">
        <p14:creationId xmlns:p14="http://schemas.microsoft.com/office/powerpoint/2010/main" xmlns="" val="45071026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mn-lt"/>
              </a:rPr>
              <a:t>An enabling </a:t>
            </a:r>
            <a:r>
              <a:rPr lang="en-US" dirty="0">
                <a:latin typeface="+mn-lt"/>
              </a:rPr>
              <a:t>e</a:t>
            </a:r>
            <a:r>
              <a:rPr lang="en-US" dirty="0" smtClean="0">
                <a:latin typeface="+mn-lt"/>
              </a:rPr>
              <a:t>nvironment</a:t>
            </a:r>
            <a:endParaRPr lang="en-US" dirty="0">
              <a:latin typeface="+mn-lt"/>
            </a:endParaRPr>
          </a:p>
        </p:txBody>
      </p:sp>
      <p:sp>
        <p:nvSpPr>
          <p:cNvPr id="3" name="Content Placeholder 2"/>
          <p:cNvSpPr>
            <a:spLocks noGrp="1"/>
          </p:cNvSpPr>
          <p:nvPr>
            <p:ph idx="1"/>
          </p:nvPr>
        </p:nvSpPr>
        <p:spPr>
          <a:xfrm>
            <a:off x="457200" y="1600200"/>
            <a:ext cx="8229600" cy="5257800"/>
          </a:xfrm>
        </p:spPr>
        <p:txBody>
          <a:bodyPr>
            <a:normAutofit/>
          </a:bodyPr>
          <a:lstStyle/>
          <a:p>
            <a:r>
              <a:rPr lang="en-US" sz="2800" dirty="0" smtClean="0"/>
              <a:t>Policy regulation and infrastructure </a:t>
            </a:r>
          </a:p>
          <a:p>
            <a:pPr lvl="1"/>
            <a:r>
              <a:rPr lang="en-US" sz="2400" dirty="0" smtClean="0"/>
              <a:t>national, regional and institutional</a:t>
            </a:r>
          </a:p>
          <a:p>
            <a:r>
              <a:rPr lang="en-US" sz="2800" dirty="0" smtClean="0"/>
              <a:t>Support for Open Access and Open Education</a:t>
            </a:r>
          </a:p>
          <a:p>
            <a:r>
              <a:rPr lang="en-US" sz="2800" dirty="0" smtClean="0"/>
              <a:t>Attention to structures and business models</a:t>
            </a:r>
          </a:p>
          <a:p>
            <a:r>
              <a:rPr lang="en-US" sz="2800" dirty="0" smtClean="0"/>
              <a:t>Protection and </a:t>
            </a:r>
            <a:r>
              <a:rPr lang="en-US" sz="2800" dirty="0" smtClean="0"/>
              <a:t>support for Intellectual </a:t>
            </a:r>
            <a:r>
              <a:rPr lang="en-US" sz="2800" dirty="0" smtClean="0"/>
              <a:t>Property in digital environment</a:t>
            </a:r>
          </a:p>
          <a:p>
            <a:pPr lvl="1"/>
            <a:r>
              <a:rPr lang="en-US" sz="2400" dirty="0" smtClean="0"/>
              <a:t>o</a:t>
            </a:r>
            <a:r>
              <a:rPr lang="en-US" sz="2400" dirty="0" smtClean="0"/>
              <a:t>pen </a:t>
            </a:r>
            <a:r>
              <a:rPr lang="en-US" sz="2400" dirty="0" smtClean="0"/>
              <a:t>licensing</a:t>
            </a:r>
          </a:p>
          <a:p>
            <a:r>
              <a:rPr lang="en-US" dirty="0" smtClean="0"/>
              <a:t>Training in new </a:t>
            </a:r>
            <a:r>
              <a:rPr lang="en-US" dirty="0" smtClean="0"/>
              <a:t>skills’ </a:t>
            </a:r>
            <a:r>
              <a:rPr lang="en-US" dirty="0" smtClean="0"/>
              <a:t>sets</a:t>
            </a:r>
          </a:p>
          <a:p>
            <a:endParaRPr lang="en-US" sz="2800" dirty="0" smtClean="0"/>
          </a:p>
        </p:txBody>
      </p:sp>
    </p:spTree>
    <p:extLst>
      <p:ext uri="{BB962C8B-B14F-4D97-AF65-F5344CB8AC3E}">
        <p14:creationId xmlns:p14="http://schemas.microsoft.com/office/powerpoint/2010/main" xmlns="" val="12196581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Scholarly content: </a:t>
            </a:r>
            <a:br>
              <a:rPr lang="en-ZA" dirty="0" smtClean="0"/>
            </a:br>
            <a:r>
              <a:rPr lang="en-ZA" dirty="0" smtClean="0">
                <a:solidFill>
                  <a:srgbClr val="0070C0"/>
                </a:solidFill>
              </a:rPr>
              <a:t>the way we have been</a:t>
            </a:r>
            <a:endParaRPr lang="en-Z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81925097"/>
              </p:ext>
            </p:extLst>
          </p:nvPr>
        </p:nvGraphicFramePr>
        <p:xfrm>
          <a:off x="2699792" y="2564904"/>
          <a:ext cx="4176464" cy="2520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ounded Rectangle 4"/>
          <p:cNvSpPr/>
          <p:nvPr/>
        </p:nvSpPr>
        <p:spPr>
          <a:xfrm>
            <a:off x="3491880" y="2420888"/>
            <a:ext cx="1872208"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Conceptual Frameworks</a:t>
            </a:r>
            <a:r>
              <a:rPr lang="en-ZA" sz="1200" dirty="0" smtClean="0">
                <a:solidFill>
                  <a:srgbClr val="0070C0"/>
                </a:solidFill>
                <a:latin typeface="Arial Narrow" pitchFamily="34" charset="0"/>
              </a:rPr>
              <a:t> </a:t>
            </a:r>
            <a:endParaRPr lang="en-ZA" sz="1200" dirty="0">
              <a:solidFill>
                <a:srgbClr val="0070C0"/>
              </a:solidFill>
              <a:latin typeface="Arial Narrow" pitchFamily="34" charset="0"/>
            </a:endParaRPr>
          </a:p>
        </p:txBody>
      </p:sp>
      <p:sp>
        <p:nvSpPr>
          <p:cNvPr id="7" name="Rounded Rectangle 6"/>
          <p:cNvSpPr/>
          <p:nvPr/>
        </p:nvSpPr>
        <p:spPr>
          <a:xfrm>
            <a:off x="4256534" y="2098204"/>
            <a:ext cx="1319014"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Literature Reviews</a:t>
            </a:r>
            <a:endParaRPr lang="en-ZA" sz="1200" b="1" dirty="0">
              <a:solidFill>
                <a:srgbClr val="0070C0"/>
              </a:solidFill>
              <a:latin typeface="Arial Narrow" pitchFamily="34" charset="0"/>
            </a:endParaRPr>
          </a:p>
        </p:txBody>
      </p:sp>
      <p:sp>
        <p:nvSpPr>
          <p:cNvPr id="8" name="Rounded Rectangle 7"/>
          <p:cNvSpPr/>
          <p:nvPr/>
        </p:nvSpPr>
        <p:spPr>
          <a:xfrm>
            <a:off x="5164435" y="231287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Bibliographies</a:t>
            </a:r>
            <a:endParaRPr lang="en-ZA" sz="1200" b="1" dirty="0">
              <a:solidFill>
                <a:srgbClr val="0070C0"/>
              </a:solidFill>
              <a:latin typeface="Arial Narrow" pitchFamily="34" charset="0"/>
            </a:endParaRPr>
          </a:p>
        </p:txBody>
      </p:sp>
      <p:sp>
        <p:nvSpPr>
          <p:cNvPr id="9" name="Rounded Rectangle 8"/>
          <p:cNvSpPr/>
          <p:nvPr/>
        </p:nvSpPr>
        <p:spPr>
          <a:xfrm>
            <a:off x="5211080" y="257328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Proposals</a:t>
            </a:r>
            <a:endParaRPr lang="en-ZA" sz="1200" b="1" dirty="0">
              <a:solidFill>
                <a:srgbClr val="0070C0"/>
              </a:solidFill>
              <a:latin typeface="Arial Narrow" pitchFamily="34" charset="0"/>
            </a:endParaRPr>
          </a:p>
        </p:txBody>
      </p:sp>
      <p:sp>
        <p:nvSpPr>
          <p:cNvPr id="10" name="Rounded Rectangle 9"/>
          <p:cNvSpPr/>
          <p:nvPr/>
        </p:nvSpPr>
        <p:spPr>
          <a:xfrm>
            <a:off x="6055704" y="3394212"/>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Data sets</a:t>
            </a:r>
            <a:endParaRPr lang="en-ZA" sz="1200" b="1" dirty="0">
              <a:solidFill>
                <a:srgbClr val="0070C0"/>
              </a:solidFill>
              <a:latin typeface="Arial Narrow" pitchFamily="34" charset="0"/>
            </a:endParaRPr>
          </a:p>
        </p:txBody>
      </p:sp>
      <p:sp>
        <p:nvSpPr>
          <p:cNvPr id="11" name="Rounded Rectangle 10"/>
          <p:cNvSpPr/>
          <p:nvPr/>
        </p:nvSpPr>
        <p:spPr>
          <a:xfrm>
            <a:off x="4997890" y="4833156"/>
            <a:ext cx="1413209"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Conference papers</a:t>
            </a:r>
            <a:endParaRPr lang="en-ZA" sz="1200" b="1" dirty="0">
              <a:solidFill>
                <a:srgbClr val="0070C0"/>
              </a:solidFill>
              <a:latin typeface="Arial Narrow" pitchFamily="34" charset="0"/>
            </a:endParaRPr>
          </a:p>
        </p:txBody>
      </p:sp>
      <p:sp>
        <p:nvSpPr>
          <p:cNvPr id="12" name="Rounded Rectangle 11"/>
          <p:cNvSpPr/>
          <p:nvPr/>
        </p:nvSpPr>
        <p:spPr>
          <a:xfrm>
            <a:off x="6084229" y="393305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Audio records</a:t>
            </a:r>
            <a:endParaRPr lang="en-ZA" sz="1200" b="1" dirty="0">
              <a:solidFill>
                <a:srgbClr val="0070C0"/>
              </a:solidFill>
              <a:latin typeface="Arial Narrow" pitchFamily="34" charset="0"/>
            </a:endParaRPr>
          </a:p>
        </p:txBody>
      </p:sp>
      <p:sp>
        <p:nvSpPr>
          <p:cNvPr id="13" name="Rounded Rectangle 12"/>
          <p:cNvSpPr/>
          <p:nvPr/>
        </p:nvSpPr>
        <p:spPr>
          <a:xfrm>
            <a:off x="6084229" y="3628517"/>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Images</a:t>
            </a:r>
            <a:endParaRPr lang="en-ZA" sz="1200" b="1" dirty="0">
              <a:solidFill>
                <a:srgbClr val="0070C0"/>
              </a:solidFill>
              <a:latin typeface="Arial Narrow" pitchFamily="34" charset="0"/>
            </a:endParaRPr>
          </a:p>
        </p:txBody>
      </p:sp>
      <p:sp>
        <p:nvSpPr>
          <p:cNvPr id="14" name="Rounded Rectangle 13"/>
          <p:cNvSpPr/>
          <p:nvPr/>
        </p:nvSpPr>
        <p:spPr>
          <a:xfrm>
            <a:off x="5870586" y="3165401"/>
            <a:ext cx="1581733"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Recorded interviews</a:t>
            </a:r>
            <a:endParaRPr lang="en-ZA" sz="1200" b="1" dirty="0">
              <a:solidFill>
                <a:srgbClr val="0070C0"/>
              </a:solidFill>
              <a:latin typeface="Arial Narrow" pitchFamily="34" charset="0"/>
            </a:endParaRPr>
          </a:p>
        </p:txBody>
      </p:sp>
      <p:sp>
        <p:nvSpPr>
          <p:cNvPr id="15" name="Rounded Rectangle 14"/>
          <p:cNvSpPr/>
          <p:nvPr/>
        </p:nvSpPr>
        <p:spPr>
          <a:xfrm>
            <a:off x="3868671" y="4755815"/>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Books</a:t>
            </a:r>
            <a:endParaRPr lang="en-ZA" sz="1200" b="1" dirty="0">
              <a:solidFill>
                <a:srgbClr val="0070C0"/>
              </a:solidFill>
              <a:latin typeface="Arial Narrow" pitchFamily="34" charset="0"/>
            </a:endParaRPr>
          </a:p>
        </p:txBody>
      </p:sp>
      <p:sp>
        <p:nvSpPr>
          <p:cNvPr id="16" name="Rounded Rectangle 15"/>
          <p:cNvSpPr/>
          <p:nvPr/>
        </p:nvSpPr>
        <p:spPr>
          <a:xfrm>
            <a:off x="2636354" y="391721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Reports</a:t>
            </a:r>
            <a:endParaRPr lang="en-ZA" sz="1200" b="1" dirty="0">
              <a:solidFill>
                <a:srgbClr val="0070C0"/>
              </a:solidFill>
              <a:latin typeface="Arial Narrow" pitchFamily="34" charset="0"/>
            </a:endParaRPr>
          </a:p>
        </p:txBody>
      </p:sp>
      <p:sp>
        <p:nvSpPr>
          <p:cNvPr id="17" name="Rounded Rectangle 16"/>
          <p:cNvSpPr/>
          <p:nvPr/>
        </p:nvSpPr>
        <p:spPr>
          <a:xfrm>
            <a:off x="3745976" y="4971839"/>
            <a:ext cx="1248770" cy="226479"/>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Journal articles</a:t>
            </a:r>
            <a:endParaRPr lang="en-ZA" sz="1200" b="1" dirty="0">
              <a:solidFill>
                <a:srgbClr val="0070C0"/>
              </a:solidFill>
              <a:latin typeface="Arial Narrow" pitchFamily="34" charset="0"/>
            </a:endParaRPr>
          </a:p>
        </p:txBody>
      </p:sp>
      <p:sp>
        <p:nvSpPr>
          <p:cNvPr id="18" name="Rounded Rectangle 17"/>
          <p:cNvSpPr/>
          <p:nvPr/>
        </p:nvSpPr>
        <p:spPr>
          <a:xfrm>
            <a:off x="4826632" y="5049180"/>
            <a:ext cx="1438486"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Technical papers</a:t>
            </a:r>
            <a:endParaRPr lang="en-ZA" sz="1200" b="1" dirty="0">
              <a:solidFill>
                <a:srgbClr val="0070C0"/>
              </a:solidFill>
              <a:latin typeface="Arial Narrow" pitchFamily="34" charset="0"/>
            </a:endParaRPr>
          </a:p>
        </p:txBody>
      </p:sp>
      <p:sp>
        <p:nvSpPr>
          <p:cNvPr id="19" name="Rounded Rectangle 18"/>
          <p:cNvSpPr/>
          <p:nvPr/>
        </p:nvSpPr>
        <p:spPr>
          <a:xfrm>
            <a:off x="2771800" y="3165401"/>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Notes</a:t>
            </a:r>
            <a:endParaRPr lang="en-ZA" sz="1200" b="1" dirty="0">
              <a:solidFill>
                <a:srgbClr val="0070C0"/>
              </a:solidFill>
              <a:latin typeface="Arial Narrow" pitchFamily="34" charset="0"/>
            </a:endParaRPr>
          </a:p>
        </p:txBody>
      </p:sp>
      <p:sp>
        <p:nvSpPr>
          <p:cNvPr id="20" name="Rounded Rectangle 19"/>
          <p:cNvSpPr/>
          <p:nvPr/>
        </p:nvSpPr>
        <p:spPr>
          <a:xfrm>
            <a:off x="2411760" y="365220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Presentations</a:t>
            </a:r>
            <a:endParaRPr lang="en-ZA" sz="1200" b="1" dirty="0">
              <a:solidFill>
                <a:srgbClr val="0070C0"/>
              </a:solidFill>
              <a:latin typeface="Arial Narrow" pitchFamily="34" charset="0"/>
            </a:endParaRPr>
          </a:p>
        </p:txBody>
      </p:sp>
      <p:sp>
        <p:nvSpPr>
          <p:cNvPr id="21" name="Rounded Rectangle 20"/>
          <p:cNvSpPr/>
          <p:nvPr/>
        </p:nvSpPr>
        <p:spPr>
          <a:xfrm>
            <a:off x="2411760" y="3412543"/>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Lectures</a:t>
            </a:r>
            <a:endParaRPr lang="en-ZA" sz="1200" b="1" dirty="0">
              <a:solidFill>
                <a:srgbClr val="0070C0"/>
              </a:solidFill>
              <a:latin typeface="Arial Narrow" pitchFamily="34" charset="0"/>
            </a:endParaRPr>
          </a:p>
        </p:txBody>
      </p:sp>
      <p:sp>
        <p:nvSpPr>
          <p:cNvPr id="22" name="Rounded Rectangle 21"/>
          <p:cNvSpPr/>
          <p:nvPr/>
        </p:nvSpPr>
        <p:spPr>
          <a:xfrm>
            <a:off x="2882956" y="416258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Interviews</a:t>
            </a:r>
            <a:endParaRPr lang="en-ZA" sz="1200" b="1" dirty="0">
              <a:solidFill>
                <a:srgbClr val="0070C0"/>
              </a:solidFill>
              <a:latin typeface="Arial Narrow" pitchFamily="34" charset="0"/>
            </a:endParaRPr>
          </a:p>
        </p:txBody>
      </p:sp>
      <p:sp>
        <p:nvSpPr>
          <p:cNvPr id="23" name="Right Arrow 22"/>
          <p:cNvSpPr/>
          <p:nvPr/>
        </p:nvSpPr>
        <p:spPr>
          <a:xfrm rot="12511734">
            <a:off x="2267744" y="2206216"/>
            <a:ext cx="908670" cy="790736"/>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4" name="Right Arrow 23"/>
          <p:cNvSpPr/>
          <p:nvPr/>
        </p:nvSpPr>
        <p:spPr>
          <a:xfrm rot="8893033">
            <a:off x="2182019" y="4113071"/>
            <a:ext cx="908670" cy="790736"/>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5" name="Right Arrow 24"/>
          <p:cNvSpPr/>
          <p:nvPr/>
        </p:nvSpPr>
        <p:spPr>
          <a:xfrm rot="6387706">
            <a:off x="4122511" y="5343637"/>
            <a:ext cx="908670" cy="790736"/>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6" name="TextBox 25"/>
          <p:cNvSpPr txBox="1"/>
          <p:nvPr/>
        </p:nvSpPr>
        <p:spPr>
          <a:xfrm>
            <a:off x="611560" y="2098204"/>
            <a:ext cx="1430345" cy="523220"/>
          </a:xfrm>
          <a:prstGeom prst="rect">
            <a:avLst/>
          </a:prstGeom>
          <a:noFill/>
        </p:spPr>
        <p:txBody>
          <a:bodyPr wrap="square" rtlCol="0">
            <a:spAutoFit/>
          </a:bodyPr>
          <a:lstStyle/>
          <a:p>
            <a:r>
              <a:rPr lang="en-ZA" sz="2800" b="1" dirty="0" smtClean="0">
                <a:solidFill>
                  <a:srgbClr val="0070C0"/>
                </a:solidFill>
              </a:rPr>
              <a:t>Student</a:t>
            </a:r>
            <a:endParaRPr lang="en-ZA" sz="2800" b="1" dirty="0">
              <a:solidFill>
                <a:srgbClr val="0070C0"/>
              </a:solidFill>
            </a:endParaRPr>
          </a:p>
        </p:txBody>
      </p:sp>
      <p:sp>
        <p:nvSpPr>
          <p:cNvPr id="27" name="TextBox 26"/>
          <p:cNvSpPr txBox="1"/>
          <p:nvPr/>
        </p:nvSpPr>
        <p:spPr>
          <a:xfrm>
            <a:off x="0" y="4149080"/>
            <a:ext cx="2020227" cy="523220"/>
          </a:xfrm>
          <a:prstGeom prst="rect">
            <a:avLst/>
          </a:prstGeom>
          <a:noFill/>
        </p:spPr>
        <p:txBody>
          <a:bodyPr wrap="square" rtlCol="0">
            <a:spAutoFit/>
          </a:bodyPr>
          <a:lstStyle/>
          <a:p>
            <a:r>
              <a:rPr lang="en-ZA" sz="2800" b="1" dirty="0" smtClean="0">
                <a:solidFill>
                  <a:srgbClr val="0070C0"/>
                </a:solidFill>
              </a:rPr>
              <a:t>Community</a:t>
            </a:r>
            <a:endParaRPr lang="en-ZA" sz="2800" b="1" dirty="0">
              <a:solidFill>
                <a:srgbClr val="0070C0"/>
              </a:solidFill>
            </a:endParaRPr>
          </a:p>
        </p:txBody>
      </p:sp>
      <p:sp>
        <p:nvSpPr>
          <p:cNvPr id="28" name="TextBox 27"/>
          <p:cNvSpPr txBox="1"/>
          <p:nvPr/>
        </p:nvSpPr>
        <p:spPr>
          <a:xfrm>
            <a:off x="2315631" y="5589240"/>
            <a:ext cx="1430345" cy="523220"/>
          </a:xfrm>
          <a:prstGeom prst="rect">
            <a:avLst/>
          </a:prstGeom>
          <a:noFill/>
        </p:spPr>
        <p:txBody>
          <a:bodyPr wrap="square" rtlCol="0">
            <a:spAutoFit/>
          </a:bodyPr>
          <a:lstStyle/>
          <a:p>
            <a:r>
              <a:rPr lang="en-ZA" sz="2800" b="1" dirty="0" smtClean="0">
                <a:solidFill>
                  <a:srgbClr val="0070C0"/>
                </a:solidFill>
              </a:rPr>
              <a:t>Scholar</a:t>
            </a:r>
            <a:endParaRPr lang="en-ZA" sz="2800" b="1" dirty="0">
              <a:solidFill>
                <a:srgbClr val="0070C0"/>
              </a:solidFill>
            </a:endParaRPr>
          </a:p>
        </p:txBody>
      </p:sp>
    </p:spTree>
    <p:extLst>
      <p:ext uri="{BB962C8B-B14F-4D97-AF65-F5344CB8AC3E}">
        <p14:creationId xmlns:p14="http://schemas.microsoft.com/office/powerpoint/2010/main" xmlns="" val="255580041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a:t>
            </a:r>
            <a:r>
              <a:rPr lang="en-US" dirty="0" smtClean="0"/>
              <a:t>e-Infrastructure</a:t>
            </a:r>
            <a:endParaRPr lang="en-US" dirty="0"/>
          </a:p>
        </p:txBody>
      </p:sp>
      <p:sp>
        <p:nvSpPr>
          <p:cNvPr id="3" name="Content Placeholder 2"/>
          <p:cNvSpPr>
            <a:spLocks noGrp="1"/>
          </p:cNvSpPr>
          <p:nvPr>
            <p:ph idx="1"/>
          </p:nvPr>
        </p:nvSpPr>
        <p:spPr>
          <a:xfrm>
            <a:off x="457200" y="1600200"/>
            <a:ext cx="8229600" cy="5257800"/>
          </a:xfrm>
        </p:spPr>
        <p:txBody>
          <a:bodyPr>
            <a:normAutofit lnSpcReduction="10000"/>
          </a:bodyPr>
          <a:lstStyle/>
          <a:p>
            <a:r>
              <a:rPr lang="en-US" sz="2800" dirty="0" smtClean="0"/>
              <a:t>Investment in systems for </a:t>
            </a:r>
            <a:r>
              <a:rPr lang="en-US" sz="2800" dirty="0" err="1" smtClean="0"/>
              <a:t>curation</a:t>
            </a:r>
            <a:r>
              <a:rPr lang="en-US" sz="2800" dirty="0" smtClean="0"/>
              <a:t> </a:t>
            </a:r>
          </a:p>
          <a:p>
            <a:pPr>
              <a:buNone/>
            </a:pPr>
            <a:r>
              <a:rPr lang="en-US" sz="2800" dirty="0" smtClean="0"/>
              <a:t>    - Data </a:t>
            </a:r>
            <a:r>
              <a:rPr lang="en-US" sz="2800" dirty="0" err="1" smtClean="0"/>
              <a:t>centres</a:t>
            </a:r>
            <a:endParaRPr lang="en-US" sz="2800" dirty="0" smtClean="0"/>
          </a:p>
          <a:p>
            <a:pPr>
              <a:buNone/>
            </a:pPr>
            <a:r>
              <a:rPr lang="en-US" sz="2800" dirty="0" smtClean="0"/>
              <a:t>    - Repositories </a:t>
            </a:r>
          </a:p>
          <a:p>
            <a:r>
              <a:rPr lang="en-US" sz="2800" dirty="0" smtClean="0"/>
              <a:t>Investment in systems, processes &amp; tools</a:t>
            </a:r>
          </a:p>
          <a:p>
            <a:pPr lvl="1"/>
            <a:r>
              <a:rPr lang="en-US" sz="2400" dirty="0" smtClean="0"/>
              <a:t>to track impact</a:t>
            </a:r>
          </a:p>
          <a:p>
            <a:pPr lvl="1"/>
            <a:r>
              <a:rPr lang="en-US" sz="2400" dirty="0"/>
              <a:t>t</a:t>
            </a:r>
            <a:r>
              <a:rPr lang="en-US" sz="2400" dirty="0" smtClean="0"/>
              <a:t>o enhance discoverability</a:t>
            </a:r>
          </a:p>
          <a:p>
            <a:pPr lvl="1"/>
            <a:r>
              <a:rPr lang="en-US" sz="2400" dirty="0"/>
              <a:t>t</a:t>
            </a:r>
            <a:r>
              <a:rPr lang="en-US" sz="2400" dirty="0" smtClean="0"/>
              <a:t>o undertake research (text mining </a:t>
            </a:r>
            <a:r>
              <a:rPr lang="en-US" sz="2400" dirty="0" err="1" smtClean="0"/>
              <a:t>etc</a:t>
            </a:r>
            <a:r>
              <a:rPr lang="en-US" sz="2400" dirty="0" smtClean="0"/>
              <a:t>)</a:t>
            </a:r>
          </a:p>
          <a:p>
            <a:r>
              <a:rPr lang="en-US" sz="2800" dirty="0" err="1" smtClean="0"/>
              <a:t>Harmonised</a:t>
            </a:r>
            <a:r>
              <a:rPr lang="en-US" sz="2800" dirty="0" smtClean="0"/>
              <a:t> regional collaborative approach</a:t>
            </a:r>
          </a:p>
          <a:p>
            <a:pPr lvl="1"/>
            <a:r>
              <a:rPr lang="en-US" dirty="0" smtClean="0"/>
              <a:t>Grid services</a:t>
            </a:r>
          </a:p>
          <a:p>
            <a:pPr lvl="1"/>
            <a:r>
              <a:rPr lang="en-US" dirty="0" smtClean="0"/>
              <a:t>Bandwidth</a:t>
            </a:r>
          </a:p>
          <a:p>
            <a:pPr lvl="1"/>
            <a:r>
              <a:rPr lang="en-US" dirty="0"/>
              <a:t>Storage</a:t>
            </a:r>
            <a:endParaRPr lang="en-US" dirty="0" smtClean="0"/>
          </a:p>
          <a:p>
            <a:pPr lvl="1"/>
            <a:endParaRPr lang="en-US" dirty="0" smtClean="0"/>
          </a:p>
          <a:p>
            <a:pPr>
              <a:buNone/>
            </a:pPr>
            <a:endParaRPr lang="en-US" dirty="0"/>
          </a:p>
        </p:txBody>
      </p:sp>
    </p:spTree>
    <p:extLst>
      <p:ext uri="{BB962C8B-B14F-4D97-AF65-F5344CB8AC3E}">
        <p14:creationId xmlns:p14="http://schemas.microsoft.com/office/powerpoint/2010/main" xmlns="" val="33459369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Enabling the “global </a:t>
            </a:r>
            <a:r>
              <a:rPr lang="en-US" sz="3600" dirty="0"/>
              <a:t>n</a:t>
            </a:r>
            <a:r>
              <a:rPr lang="en-US" sz="3600" dirty="0" smtClean="0"/>
              <a:t>etworked scholar”</a:t>
            </a:r>
            <a:endParaRPr lang="en-US" sz="3600" dirty="0"/>
          </a:p>
        </p:txBody>
      </p:sp>
      <p:sp>
        <p:nvSpPr>
          <p:cNvPr id="3" name="Content Placeholder 2"/>
          <p:cNvSpPr>
            <a:spLocks noGrp="1"/>
          </p:cNvSpPr>
          <p:nvPr>
            <p:ph idx="1"/>
          </p:nvPr>
        </p:nvSpPr>
        <p:spPr>
          <a:xfrm>
            <a:off x="457200" y="1781109"/>
            <a:ext cx="8229600" cy="4345054"/>
          </a:xfrm>
        </p:spPr>
        <p:txBody>
          <a:bodyPr>
            <a:normAutofit/>
          </a:bodyPr>
          <a:lstStyle/>
          <a:p>
            <a:r>
              <a:rPr lang="en-US" sz="2800" dirty="0" smtClean="0"/>
              <a:t>Reward and incentives for sharing content</a:t>
            </a:r>
          </a:p>
          <a:p>
            <a:r>
              <a:rPr lang="en-US" sz="2800" dirty="0" smtClean="0"/>
              <a:t>Support for online presence / digital identity</a:t>
            </a:r>
          </a:p>
          <a:p>
            <a:pPr lvl="1"/>
            <a:r>
              <a:rPr lang="en-US" sz="2400" dirty="0" smtClean="0"/>
              <a:t>the use of social software for scholarly purposes</a:t>
            </a:r>
          </a:p>
          <a:p>
            <a:r>
              <a:rPr lang="en-US" sz="2800" dirty="0" smtClean="0"/>
              <a:t>Awareness about open licensing</a:t>
            </a:r>
          </a:p>
          <a:p>
            <a:r>
              <a:rPr lang="en-US" sz="2800" dirty="0" smtClean="0"/>
              <a:t>Enabling Open Access and Open Education </a:t>
            </a:r>
          </a:p>
          <a:p>
            <a:r>
              <a:rPr lang="en-US" sz="2800" dirty="0" smtClean="0"/>
              <a:t>Funding for and acknowledgement of scholarly communication &amp; research dissemination activities </a:t>
            </a:r>
          </a:p>
          <a:p>
            <a:endParaRPr lang="en-US" sz="2800" dirty="0" smtClean="0"/>
          </a:p>
        </p:txBody>
      </p:sp>
    </p:spTree>
    <p:extLst>
      <p:ext uri="{BB962C8B-B14F-4D97-AF65-F5344CB8AC3E}">
        <p14:creationId xmlns:p14="http://schemas.microsoft.com/office/powerpoint/2010/main" xmlns="" val="8578472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130425"/>
            <a:ext cx="9144000" cy="1470025"/>
          </a:xfrm>
        </p:spPr>
        <p:txBody>
          <a:bodyPr/>
          <a:lstStyle/>
          <a:p>
            <a:r>
              <a:rPr lang="en-ZA" dirty="0" smtClean="0"/>
              <a:t>What can be done </a:t>
            </a:r>
            <a:r>
              <a:rPr lang="en-ZA" dirty="0" smtClean="0"/>
              <a:t>collaboratively?</a:t>
            </a:r>
            <a:endParaRPr lang="en-ZA" dirty="0"/>
          </a:p>
        </p:txBody>
      </p:sp>
      <p:sp>
        <p:nvSpPr>
          <p:cNvPr id="3" name="Subtitle 2"/>
          <p:cNvSpPr>
            <a:spLocks noGrp="1"/>
          </p:cNvSpPr>
          <p:nvPr>
            <p:ph type="subTitle" idx="1"/>
          </p:nvPr>
        </p:nvSpPr>
        <p:spPr/>
        <p:txBody>
          <a:bodyPr/>
          <a:lstStyle/>
          <a:p>
            <a:endParaRPr lang="en-ZA" dirty="0"/>
          </a:p>
        </p:txBody>
      </p:sp>
    </p:spTree>
    <p:extLst>
      <p:ext uri="{BB962C8B-B14F-4D97-AF65-F5344CB8AC3E}">
        <p14:creationId xmlns:p14="http://schemas.microsoft.com/office/powerpoint/2010/main" xmlns="" val="83964596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pPr algn="ctr">
              <a:buNone/>
            </a:pPr>
            <a:endParaRPr lang="en-ZA" dirty="0" smtClean="0">
              <a:hlinkClick r:id="rId3"/>
            </a:endParaRPr>
          </a:p>
          <a:p>
            <a:pPr algn="ctr">
              <a:buNone/>
            </a:pPr>
            <a:r>
              <a:rPr lang="en-ZA" dirty="0" smtClean="0">
                <a:hlinkClick r:id="rId3"/>
              </a:rPr>
              <a:t>Laura.czerniewicz@uct.ac.za</a:t>
            </a:r>
            <a:endParaRPr lang="en-ZA" dirty="0" smtClean="0"/>
          </a:p>
          <a:p>
            <a:pPr algn="ctr">
              <a:buNone/>
            </a:pPr>
            <a:r>
              <a:rPr lang="en-ZA" dirty="0" smtClean="0">
                <a:hlinkClick r:id="rId4"/>
              </a:rPr>
              <a:t>http://lauraczerniewicz.uct.ac.za</a:t>
            </a:r>
            <a:endParaRPr lang="en-ZA" dirty="0" smtClean="0"/>
          </a:p>
          <a:p>
            <a:pPr algn="ctr">
              <a:buNone/>
            </a:pPr>
            <a:r>
              <a:rPr lang="en-ZA" dirty="0" err="1" smtClean="0"/>
              <a:t>Twitter:Czernie</a:t>
            </a:r>
            <a:endParaRPr lang="en-ZA" dirty="0"/>
          </a:p>
        </p:txBody>
      </p:sp>
      <p:pic>
        <p:nvPicPr>
          <p:cNvPr id="2050" name="Picture 2"/>
          <p:cNvPicPr>
            <a:picLocks noChangeAspect="1" noChangeArrowheads="1"/>
          </p:cNvPicPr>
          <p:nvPr/>
        </p:nvPicPr>
        <p:blipFill>
          <a:blip r:embed="rId5" cstate="print"/>
          <a:srcRect/>
          <a:stretch>
            <a:fillRect/>
          </a:stretch>
        </p:blipFill>
        <p:spPr bwMode="auto">
          <a:xfrm>
            <a:off x="1331640" y="5450661"/>
            <a:ext cx="6624736" cy="842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178057638"/>
              </p:ext>
            </p:extLst>
          </p:nvPr>
        </p:nvGraphicFramePr>
        <p:xfrm>
          <a:off x="2699792" y="2564904"/>
          <a:ext cx="4176464" cy="2520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ounded Rectangle 4"/>
          <p:cNvSpPr/>
          <p:nvPr/>
        </p:nvSpPr>
        <p:spPr>
          <a:xfrm>
            <a:off x="3491880" y="2420888"/>
            <a:ext cx="1872208"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Conceptual Frameworks</a:t>
            </a:r>
            <a:r>
              <a:rPr lang="en-ZA" sz="1200" dirty="0" smtClean="0">
                <a:solidFill>
                  <a:srgbClr val="0070C0"/>
                </a:solidFill>
                <a:latin typeface="Arial Narrow" pitchFamily="34" charset="0"/>
              </a:rPr>
              <a:t> </a:t>
            </a:r>
            <a:endParaRPr lang="en-ZA" sz="1200" dirty="0">
              <a:solidFill>
                <a:srgbClr val="0070C0"/>
              </a:solidFill>
              <a:latin typeface="Arial Narrow" pitchFamily="34" charset="0"/>
            </a:endParaRPr>
          </a:p>
        </p:txBody>
      </p:sp>
      <p:sp>
        <p:nvSpPr>
          <p:cNvPr id="7" name="Rounded Rectangle 6"/>
          <p:cNvSpPr/>
          <p:nvPr/>
        </p:nvSpPr>
        <p:spPr>
          <a:xfrm>
            <a:off x="4256534" y="2098204"/>
            <a:ext cx="1319014"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Literature Reviews</a:t>
            </a:r>
            <a:endParaRPr lang="en-ZA" sz="1200" b="1" dirty="0">
              <a:solidFill>
                <a:srgbClr val="0070C0"/>
              </a:solidFill>
              <a:latin typeface="Arial Narrow" pitchFamily="34" charset="0"/>
            </a:endParaRPr>
          </a:p>
        </p:txBody>
      </p:sp>
      <p:sp>
        <p:nvSpPr>
          <p:cNvPr id="8" name="Rounded Rectangle 7"/>
          <p:cNvSpPr/>
          <p:nvPr/>
        </p:nvSpPr>
        <p:spPr>
          <a:xfrm>
            <a:off x="5164435" y="231287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Bibliographies</a:t>
            </a:r>
            <a:endParaRPr lang="en-ZA" sz="1200" b="1" dirty="0">
              <a:solidFill>
                <a:srgbClr val="0070C0"/>
              </a:solidFill>
              <a:latin typeface="Arial Narrow" pitchFamily="34" charset="0"/>
            </a:endParaRPr>
          </a:p>
        </p:txBody>
      </p:sp>
      <p:sp>
        <p:nvSpPr>
          <p:cNvPr id="9" name="Rounded Rectangle 8"/>
          <p:cNvSpPr/>
          <p:nvPr/>
        </p:nvSpPr>
        <p:spPr>
          <a:xfrm>
            <a:off x="5211080" y="257328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Proposals</a:t>
            </a:r>
            <a:endParaRPr lang="en-ZA" sz="1200" b="1" dirty="0">
              <a:solidFill>
                <a:srgbClr val="0070C0"/>
              </a:solidFill>
              <a:latin typeface="Arial Narrow" pitchFamily="34" charset="0"/>
            </a:endParaRPr>
          </a:p>
        </p:txBody>
      </p:sp>
      <p:sp>
        <p:nvSpPr>
          <p:cNvPr id="10" name="Rounded Rectangle 9"/>
          <p:cNvSpPr/>
          <p:nvPr/>
        </p:nvSpPr>
        <p:spPr>
          <a:xfrm>
            <a:off x="6055704" y="3394212"/>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Data sets</a:t>
            </a:r>
            <a:endParaRPr lang="en-ZA" sz="1200" b="1" dirty="0">
              <a:solidFill>
                <a:srgbClr val="0070C0"/>
              </a:solidFill>
              <a:latin typeface="Arial Narrow" pitchFamily="34" charset="0"/>
            </a:endParaRPr>
          </a:p>
        </p:txBody>
      </p:sp>
      <p:sp>
        <p:nvSpPr>
          <p:cNvPr id="11" name="Rounded Rectangle 10"/>
          <p:cNvSpPr/>
          <p:nvPr/>
        </p:nvSpPr>
        <p:spPr>
          <a:xfrm>
            <a:off x="4997890" y="4833156"/>
            <a:ext cx="1413209"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Conference papers</a:t>
            </a:r>
            <a:endParaRPr lang="en-ZA" sz="1200" b="1" dirty="0">
              <a:solidFill>
                <a:srgbClr val="0070C0"/>
              </a:solidFill>
              <a:latin typeface="Arial Narrow" pitchFamily="34" charset="0"/>
            </a:endParaRPr>
          </a:p>
        </p:txBody>
      </p:sp>
      <p:sp>
        <p:nvSpPr>
          <p:cNvPr id="12" name="Rounded Rectangle 11"/>
          <p:cNvSpPr/>
          <p:nvPr/>
        </p:nvSpPr>
        <p:spPr>
          <a:xfrm>
            <a:off x="6084229" y="393305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Audio records</a:t>
            </a:r>
            <a:endParaRPr lang="en-ZA" sz="1200" b="1" dirty="0">
              <a:solidFill>
                <a:srgbClr val="0070C0"/>
              </a:solidFill>
              <a:latin typeface="Arial Narrow" pitchFamily="34" charset="0"/>
            </a:endParaRPr>
          </a:p>
        </p:txBody>
      </p:sp>
      <p:sp>
        <p:nvSpPr>
          <p:cNvPr id="13" name="Rounded Rectangle 12"/>
          <p:cNvSpPr/>
          <p:nvPr/>
        </p:nvSpPr>
        <p:spPr>
          <a:xfrm>
            <a:off x="6084229" y="3628517"/>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Images</a:t>
            </a:r>
            <a:endParaRPr lang="en-ZA" sz="1200" b="1" dirty="0">
              <a:solidFill>
                <a:srgbClr val="0070C0"/>
              </a:solidFill>
              <a:latin typeface="Arial Narrow" pitchFamily="34" charset="0"/>
            </a:endParaRPr>
          </a:p>
        </p:txBody>
      </p:sp>
      <p:sp>
        <p:nvSpPr>
          <p:cNvPr id="14" name="Rounded Rectangle 13"/>
          <p:cNvSpPr/>
          <p:nvPr/>
        </p:nvSpPr>
        <p:spPr>
          <a:xfrm>
            <a:off x="5870586" y="3165401"/>
            <a:ext cx="1581733"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Recorded interviews</a:t>
            </a:r>
            <a:endParaRPr lang="en-ZA" sz="1200" b="1" dirty="0">
              <a:solidFill>
                <a:srgbClr val="0070C0"/>
              </a:solidFill>
              <a:latin typeface="Arial Narrow" pitchFamily="34" charset="0"/>
            </a:endParaRPr>
          </a:p>
        </p:txBody>
      </p:sp>
      <p:sp>
        <p:nvSpPr>
          <p:cNvPr id="15" name="Rounded Rectangle 14"/>
          <p:cNvSpPr/>
          <p:nvPr/>
        </p:nvSpPr>
        <p:spPr>
          <a:xfrm>
            <a:off x="3868671" y="4755815"/>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Books</a:t>
            </a:r>
            <a:endParaRPr lang="en-ZA" sz="1200" b="1" dirty="0">
              <a:solidFill>
                <a:srgbClr val="0070C0"/>
              </a:solidFill>
              <a:latin typeface="Arial Narrow" pitchFamily="34" charset="0"/>
            </a:endParaRPr>
          </a:p>
        </p:txBody>
      </p:sp>
      <p:sp>
        <p:nvSpPr>
          <p:cNvPr id="16" name="Rounded Rectangle 15"/>
          <p:cNvSpPr/>
          <p:nvPr/>
        </p:nvSpPr>
        <p:spPr>
          <a:xfrm>
            <a:off x="2636354" y="391721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Reports</a:t>
            </a:r>
            <a:endParaRPr lang="en-ZA" sz="1200" b="1" dirty="0">
              <a:solidFill>
                <a:srgbClr val="0070C0"/>
              </a:solidFill>
              <a:latin typeface="Arial Narrow" pitchFamily="34" charset="0"/>
            </a:endParaRPr>
          </a:p>
        </p:txBody>
      </p:sp>
      <p:sp>
        <p:nvSpPr>
          <p:cNvPr id="17" name="Rounded Rectangle 16"/>
          <p:cNvSpPr/>
          <p:nvPr/>
        </p:nvSpPr>
        <p:spPr>
          <a:xfrm>
            <a:off x="3745976" y="4971839"/>
            <a:ext cx="1248770" cy="226479"/>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Journal articles</a:t>
            </a:r>
            <a:endParaRPr lang="en-ZA" sz="1200" b="1" dirty="0">
              <a:solidFill>
                <a:srgbClr val="0070C0"/>
              </a:solidFill>
              <a:latin typeface="Arial Narrow" pitchFamily="34" charset="0"/>
            </a:endParaRPr>
          </a:p>
        </p:txBody>
      </p:sp>
      <p:sp>
        <p:nvSpPr>
          <p:cNvPr id="18" name="Rounded Rectangle 17"/>
          <p:cNvSpPr/>
          <p:nvPr/>
        </p:nvSpPr>
        <p:spPr>
          <a:xfrm>
            <a:off x="4826632" y="5049180"/>
            <a:ext cx="1438486"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Technical papers</a:t>
            </a:r>
            <a:endParaRPr lang="en-ZA" sz="1200" b="1" dirty="0">
              <a:solidFill>
                <a:srgbClr val="0070C0"/>
              </a:solidFill>
              <a:latin typeface="Arial Narrow" pitchFamily="34" charset="0"/>
            </a:endParaRPr>
          </a:p>
        </p:txBody>
      </p:sp>
      <p:sp>
        <p:nvSpPr>
          <p:cNvPr id="19" name="Rounded Rectangle 18"/>
          <p:cNvSpPr/>
          <p:nvPr/>
        </p:nvSpPr>
        <p:spPr>
          <a:xfrm>
            <a:off x="2771800" y="3165401"/>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Notes</a:t>
            </a:r>
            <a:endParaRPr lang="en-ZA" sz="1200" b="1" dirty="0">
              <a:solidFill>
                <a:srgbClr val="0070C0"/>
              </a:solidFill>
              <a:latin typeface="Arial Narrow" pitchFamily="34" charset="0"/>
            </a:endParaRPr>
          </a:p>
        </p:txBody>
      </p:sp>
      <p:sp>
        <p:nvSpPr>
          <p:cNvPr id="20" name="Rounded Rectangle 19"/>
          <p:cNvSpPr/>
          <p:nvPr/>
        </p:nvSpPr>
        <p:spPr>
          <a:xfrm>
            <a:off x="2411760" y="365220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Presentations</a:t>
            </a:r>
            <a:endParaRPr lang="en-ZA" sz="1200" b="1" dirty="0">
              <a:solidFill>
                <a:srgbClr val="0070C0"/>
              </a:solidFill>
              <a:latin typeface="Arial Narrow" pitchFamily="34" charset="0"/>
            </a:endParaRPr>
          </a:p>
        </p:txBody>
      </p:sp>
      <p:sp>
        <p:nvSpPr>
          <p:cNvPr id="21" name="Rounded Rectangle 20"/>
          <p:cNvSpPr/>
          <p:nvPr/>
        </p:nvSpPr>
        <p:spPr>
          <a:xfrm>
            <a:off x="2411760" y="3412543"/>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Lectures</a:t>
            </a:r>
            <a:endParaRPr lang="en-ZA" sz="1200" b="1" dirty="0">
              <a:solidFill>
                <a:srgbClr val="0070C0"/>
              </a:solidFill>
              <a:latin typeface="Arial Narrow" pitchFamily="34" charset="0"/>
            </a:endParaRPr>
          </a:p>
        </p:txBody>
      </p:sp>
      <p:sp>
        <p:nvSpPr>
          <p:cNvPr id="22" name="Rounded Rectangle 21"/>
          <p:cNvSpPr/>
          <p:nvPr/>
        </p:nvSpPr>
        <p:spPr>
          <a:xfrm>
            <a:off x="2882956" y="416258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Interviews</a:t>
            </a:r>
            <a:endParaRPr lang="en-ZA" sz="1200" b="1" dirty="0">
              <a:solidFill>
                <a:srgbClr val="0070C0"/>
              </a:solidFill>
              <a:latin typeface="Arial Narrow" pitchFamily="34" charset="0"/>
            </a:endParaRPr>
          </a:p>
        </p:txBody>
      </p:sp>
      <p:sp>
        <p:nvSpPr>
          <p:cNvPr id="23" name="Right Arrow 22"/>
          <p:cNvSpPr/>
          <p:nvPr/>
        </p:nvSpPr>
        <p:spPr>
          <a:xfrm rot="12511734">
            <a:off x="2267744" y="2206216"/>
            <a:ext cx="908670" cy="790736"/>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4" name="Right Arrow 23"/>
          <p:cNvSpPr/>
          <p:nvPr/>
        </p:nvSpPr>
        <p:spPr>
          <a:xfrm rot="8893033">
            <a:off x="2182019" y="4113071"/>
            <a:ext cx="908670" cy="790736"/>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5" name="Right Arrow 24"/>
          <p:cNvSpPr/>
          <p:nvPr/>
        </p:nvSpPr>
        <p:spPr>
          <a:xfrm rot="6387706">
            <a:off x="4122511" y="5343637"/>
            <a:ext cx="908670" cy="790736"/>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6" name="TextBox 25"/>
          <p:cNvSpPr txBox="1"/>
          <p:nvPr/>
        </p:nvSpPr>
        <p:spPr>
          <a:xfrm>
            <a:off x="611560" y="2098204"/>
            <a:ext cx="1430345" cy="523220"/>
          </a:xfrm>
          <a:prstGeom prst="rect">
            <a:avLst/>
          </a:prstGeom>
          <a:noFill/>
        </p:spPr>
        <p:txBody>
          <a:bodyPr wrap="square" rtlCol="0">
            <a:spAutoFit/>
          </a:bodyPr>
          <a:lstStyle/>
          <a:p>
            <a:r>
              <a:rPr lang="en-ZA" sz="2800" b="1" dirty="0" smtClean="0">
                <a:solidFill>
                  <a:srgbClr val="0070C0"/>
                </a:solidFill>
              </a:rPr>
              <a:t>Student</a:t>
            </a:r>
            <a:endParaRPr lang="en-ZA" sz="2800" b="1" dirty="0">
              <a:solidFill>
                <a:srgbClr val="0070C0"/>
              </a:solidFill>
            </a:endParaRPr>
          </a:p>
        </p:txBody>
      </p:sp>
      <p:sp>
        <p:nvSpPr>
          <p:cNvPr id="27" name="TextBox 26"/>
          <p:cNvSpPr txBox="1"/>
          <p:nvPr/>
        </p:nvSpPr>
        <p:spPr>
          <a:xfrm>
            <a:off x="0" y="4149080"/>
            <a:ext cx="2020227" cy="523220"/>
          </a:xfrm>
          <a:prstGeom prst="rect">
            <a:avLst/>
          </a:prstGeom>
          <a:noFill/>
        </p:spPr>
        <p:txBody>
          <a:bodyPr wrap="square" rtlCol="0">
            <a:spAutoFit/>
          </a:bodyPr>
          <a:lstStyle/>
          <a:p>
            <a:r>
              <a:rPr lang="en-ZA" sz="2800" b="1" dirty="0" smtClean="0">
                <a:solidFill>
                  <a:srgbClr val="0070C0"/>
                </a:solidFill>
              </a:rPr>
              <a:t>Community</a:t>
            </a:r>
            <a:endParaRPr lang="en-ZA" sz="2800" b="1" dirty="0">
              <a:solidFill>
                <a:srgbClr val="0070C0"/>
              </a:solidFill>
            </a:endParaRPr>
          </a:p>
        </p:txBody>
      </p:sp>
      <p:sp>
        <p:nvSpPr>
          <p:cNvPr id="28" name="TextBox 27"/>
          <p:cNvSpPr txBox="1"/>
          <p:nvPr/>
        </p:nvSpPr>
        <p:spPr>
          <a:xfrm>
            <a:off x="2315631" y="5589240"/>
            <a:ext cx="1430345" cy="523220"/>
          </a:xfrm>
          <a:prstGeom prst="rect">
            <a:avLst/>
          </a:prstGeom>
          <a:noFill/>
        </p:spPr>
        <p:txBody>
          <a:bodyPr wrap="square" rtlCol="0">
            <a:spAutoFit/>
          </a:bodyPr>
          <a:lstStyle/>
          <a:p>
            <a:r>
              <a:rPr lang="en-ZA" sz="2800" b="1" dirty="0" smtClean="0">
                <a:solidFill>
                  <a:srgbClr val="0070C0"/>
                </a:solidFill>
              </a:rPr>
              <a:t>Scholar</a:t>
            </a:r>
            <a:endParaRPr lang="en-ZA" sz="2800" b="1" dirty="0">
              <a:solidFill>
                <a:srgbClr val="0070C0"/>
              </a:solidFill>
            </a:endParaRPr>
          </a:p>
        </p:txBody>
      </p:sp>
      <p:sp>
        <p:nvSpPr>
          <p:cNvPr id="3" name="Rounded Rectangular Callout 2"/>
          <p:cNvSpPr/>
          <p:nvPr/>
        </p:nvSpPr>
        <p:spPr>
          <a:xfrm>
            <a:off x="6876256" y="1484784"/>
            <a:ext cx="2079400" cy="828092"/>
          </a:xfrm>
          <a:prstGeom prst="wedgeRoundRectCallout">
            <a:avLst>
              <a:gd name="adj1" fmla="val -88376"/>
              <a:gd name="adj2" fmla="val 35308"/>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chemeClr val="accent2"/>
                </a:solidFill>
                <a:latin typeface="Arial Narrow" pitchFamily="34" charset="0"/>
              </a:rPr>
              <a:t>Individual</a:t>
            </a:r>
          </a:p>
          <a:p>
            <a:pPr algn="ctr"/>
            <a:r>
              <a:rPr lang="en-ZA" dirty="0" smtClean="0">
                <a:solidFill>
                  <a:schemeClr val="accent2"/>
                </a:solidFill>
                <a:latin typeface="Arial Narrow" pitchFamily="34" charset="0"/>
              </a:rPr>
              <a:t>Private</a:t>
            </a:r>
          </a:p>
          <a:p>
            <a:pPr algn="ctr"/>
            <a:endParaRPr lang="en-ZA" dirty="0">
              <a:solidFill>
                <a:schemeClr val="accent2"/>
              </a:solidFill>
              <a:latin typeface="Arial Narrow" pitchFamily="34" charset="0"/>
            </a:endParaRPr>
          </a:p>
        </p:txBody>
      </p:sp>
      <p:sp>
        <p:nvSpPr>
          <p:cNvPr id="29" name="Title 1"/>
          <p:cNvSpPr txBox="1">
            <a:spLocks/>
          </p:cNvSpPr>
          <p:nvPr/>
        </p:nvSpPr>
        <p:spPr>
          <a:xfrm>
            <a:off x="0" y="188640"/>
            <a:ext cx="9144000" cy="1143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dirty="0" smtClean="0">
                <a:solidFill>
                  <a:srgbClr val="000099"/>
                </a:solidFill>
              </a:rPr>
              <a:t>Scholarly content: </a:t>
            </a:r>
            <a:br>
              <a:rPr lang="en-ZA" dirty="0" smtClean="0">
                <a:solidFill>
                  <a:srgbClr val="000099"/>
                </a:solidFill>
              </a:rPr>
            </a:br>
            <a:r>
              <a:rPr lang="en-ZA" dirty="0" smtClean="0">
                <a:solidFill>
                  <a:srgbClr val="0070C0"/>
                </a:solidFill>
              </a:rPr>
              <a:t>the way we have been</a:t>
            </a:r>
            <a:endParaRPr lang="en-ZA" dirty="0"/>
          </a:p>
        </p:txBody>
      </p:sp>
    </p:spTree>
    <p:extLst>
      <p:ext uri="{BB962C8B-B14F-4D97-AF65-F5344CB8AC3E}">
        <p14:creationId xmlns:p14="http://schemas.microsoft.com/office/powerpoint/2010/main" xmlns="" val="27988104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1762698258"/>
              </p:ext>
            </p:extLst>
          </p:nvPr>
        </p:nvGraphicFramePr>
        <p:xfrm>
          <a:off x="2699792" y="2564904"/>
          <a:ext cx="4176464" cy="2520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ounded Rectangle 4"/>
          <p:cNvSpPr/>
          <p:nvPr/>
        </p:nvSpPr>
        <p:spPr>
          <a:xfrm>
            <a:off x="3491880" y="2420888"/>
            <a:ext cx="1872208"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Conceptual Frameworks</a:t>
            </a:r>
            <a:r>
              <a:rPr lang="en-ZA" sz="1200" dirty="0" smtClean="0">
                <a:solidFill>
                  <a:srgbClr val="0070C0"/>
                </a:solidFill>
                <a:latin typeface="Arial Narrow" pitchFamily="34" charset="0"/>
              </a:rPr>
              <a:t> </a:t>
            </a:r>
            <a:endParaRPr lang="en-ZA" sz="1200" dirty="0">
              <a:solidFill>
                <a:srgbClr val="0070C0"/>
              </a:solidFill>
              <a:latin typeface="Arial Narrow" pitchFamily="34" charset="0"/>
            </a:endParaRPr>
          </a:p>
        </p:txBody>
      </p:sp>
      <p:sp>
        <p:nvSpPr>
          <p:cNvPr id="7" name="Rounded Rectangle 6"/>
          <p:cNvSpPr/>
          <p:nvPr/>
        </p:nvSpPr>
        <p:spPr>
          <a:xfrm>
            <a:off x="4256534" y="2098204"/>
            <a:ext cx="1319014"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Literature Reviews</a:t>
            </a:r>
            <a:endParaRPr lang="en-ZA" sz="1200" b="1" dirty="0">
              <a:solidFill>
                <a:srgbClr val="0070C0"/>
              </a:solidFill>
              <a:latin typeface="Arial Narrow" pitchFamily="34" charset="0"/>
            </a:endParaRPr>
          </a:p>
        </p:txBody>
      </p:sp>
      <p:sp>
        <p:nvSpPr>
          <p:cNvPr id="8" name="Rounded Rectangle 7"/>
          <p:cNvSpPr/>
          <p:nvPr/>
        </p:nvSpPr>
        <p:spPr>
          <a:xfrm>
            <a:off x="5164435" y="231287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Bibliographies</a:t>
            </a:r>
            <a:endParaRPr lang="en-ZA" sz="1200" b="1" dirty="0">
              <a:solidFill>
                <a:srgbClr val="0070C0"/>
              </a:solidFill>
              <a:latin typeface="Arial Narrow" pitchFamily="34" charset="0"/>
            </a:endParaRPr>
          </a:p>
        </p:txBody>
      </p:sp>
      <p:sp>
        <p:nvSpPr>
          <p:cNvPr id="9" name="Rounded Rectangle 8"/>
          <p:cNvSpPr/>
          <p:nvPr/>
        </p:nvSpPr>
        <p:spPr>
          <a:xfrm>
            <a:off x="5211080" y="257328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Proposals</a:t>
            </a:r>
            <a:endParaRPr lang="en-ZA" sz="1200" b="1" dirty="0">
              <a:solidFill>
                <a:srgbClr val="0070C0"/>
              </a:solidFill>
              <a:latin typeface="Arial Narrow" pitchFamily="34" charset="0"/>
            </a:endParaRPr>
          </a:p>
        </p:txBody>
      </p:sp>
      <p:sp>
        <p:nvSpPr>
          <p:cNvPr id="10" name="Rounded Rectangle 9"/>
          <p:cNvSpPr/>
          <p:nvPr/>
        </p:nvSpPr>
        <p:spPr>
          <a:xfrm>
            <a:off x="6055704" y="3394212"/>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Data sets</a:t>
            </a:r>
            <a:endParaRPr lang="en-ZA" sz="1200" b="1" dirty="0">
              <a:solidFill>
                <a:srgbClr val="0070C0"/>
              </a:solidFill>
              <a:latin typeface="Arial Narrow" pitchFamily="34" charset="0"/>
            </a:endParaRPr>
          </a:p>
        </p:txBody>
      </p:sp>
      <p:sp>
        <p:nvSpPr>
          <p:cNvPr id="11" name="Rounded Rectangle 10"/>
          <p:cNvSpPr/>
          <p:nvPr/>
        </p:nvSpPr>
        <p:spPr>
          <a:xfrm>
            <a:off x="4997890" y="4833156"/>
            <a:ext cx="1413209"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Conference papers</a:t>
            </a:r>
            <a:endParaRPr lang="en-ZA" sz="1200" b="1" dirty="0">
              <a:solidFill>
                <a:srgbClr val="0070C0"/>
              </a:solidFill>
              <a:latin typeface="Arial Narrow" pitchFamily="34" charset="0"/>
            </a:endParaRPr>
          </a:p>
        </p:txBody>
      </p:sp>
      <p:sp>
        <p:nvSpPr>
          <p:cNvPr id="12" name="Rounded Rectangle 11"/>
          <p:cNvSpPr/>
          <p:nvPr/>
        </p:nvSpPr>
        <p:spPr>
          <a:xfrm>
            <a:off x="5814210" y="3949005"/>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Audio records</a:t>
            </a:r>
            <a:endParaRPr lang="en-ZA" sz="1200" b="1" dirty="0">
              <a:solidFill>
                <a:srgbClr val="0070C0"/>
              </a:solidFill>
              <a:latin typeface="Arial Narrow" pitchFamily="34" charset="0"/>
            </a:endParaRPr>
          </a:p>
        </p:txBody>
      </p:sp>
      <p:sp>
        <p:nvSpPr>
          <p:cNvPr id="13" name="Rounded Rectangle 12"/>
          <p:cNvSpPr/>
          <p:nvPr/>
        </p:nvSpPr>
        <p:spPr>
          <a:xfrm>
            <a:off x="6084229" y="3628517"/>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Images</a:t>
            </a:r>
            <a:endParaRPr lang="en-ZA" sz="1200" b="1" dirty="0">
              <a:solidFill>
                <a:srgbClr val="0070C0"/>
              </a:solidFill>
              <a:latin typeface="Arial Narrow" pitchFamily="34" charset="0"/>
            </a:endParaRPr>
          </a:p>
        </p:txBody>
      </p:sp>
      <p:sp>
        <p:nvSpPr>
          <p:cNvPr id="14" name="Rounded Rectangle 13"/>
          <p:cNvSpPr/>
          <p:nvPr/>
        </p:nvSpPr>
        <p:spPr>
          <a:xfrm>
            <a:off x="5870586" y="3165401"/>
            <a:ext cx="1581733"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Recorded interviews</a:t>
            </a:r>
            <a:endParaRPr lang="en-ZA" sz="1200" b="1" dirty="0">
              <a:solidFill>
                <a:srgbClr val="0070C0"/>
              </a:solidFill>
              <a:latin typeface="Arial Narrow" pitchFamily="34" charset="0"/>
            </a:endParaRPr>
          </a:p>
        </p:txBody>
      </p:sp>
      <p:sp>
        <p:nvSpPr>
          <p:cNvPr id="15" name="Rounded Rectangle 14"/>
          <p:cNvSpPr/>
          <p:nvPr/>
        </p:nvSpPr>
        <p:spPr>
          <a:xfrm>
            <a:off x="3868671" y="4755815"/>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Books</a:t>
            </a:r>
            <a:endParaRPr lang="en-ZA" sz="1200" b="1" dirty="0">
              <a:solidFill>
                <a:srgbClr val="0070C0"/>
              </a:solidFill>
              <a:latin typeface="Arial Narrow" pitchFamily="34" charset="0"/>
            </a:endParaRPr>
          </a:p>
        </p:txBody>
      </p:sp>
      <p:sp>
        <p:nvSpPr>
          <p:cNvPr id="16" name="Rounded Rectangle 15"/>
          <p:cNvSpPr/>
          <p:nvPr/>
        </p:nvSpPr>
        <p:spPr>
          <a:xfrm>
            <a:off x="2636354" y="391721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Reports</a:t>
            </a:r>
            <a:endParaRPr lang="en-ZA" sz="1200" b="1" dirty="0">
              <a:solidFill>
                <a:srgbClr val="0070C0"/>
              </a:solidFill>
              <a:latin typeface="Arial Narrow" pitchFamily="34" charset="0"/>
            </a:endParaRPr>
          </a:p>
        </p:txBody>
      </p:sp>
      <p:sp>
        <p:nvSpPr>
          <p:cNvPr id="17" name="Rounded Rectangle 16"/>
          <p:cNvSpPr/>
          <p:nvPr/>
        </p:nvSpPr>
        <p:spPr>
          <a:xfrm>
            <a:off x="3745976" y="4971839"/>
            <a:ext cx="1248770" cy="226479"/>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Journal articles</a:t>
            </a:r>
            <a:endParaRPr lang="en-ZA" sz="1200" b="1" dirty="0">
              <a:solidFill>
                <a:srgbClr val="0070C0"/>
              </a:solidFill>
              <a:latin typeface="Arial Narrow" pitchFamily="34" charset="0"/>
            </a:endParaRPr>
          </a:p>
        </p:txBody>
      </p:sp>
      <p:sp>
        <p:nvSpPr>
          <p:cNvPr id="18" name="Rounded Rectangle 17"/>
          <p:cNvSpPr/>
          <p:nvPr/>
        </p:nvSpPr>
        <p:spPr>
          <a:xfrm>
            <a:off x="4826632" y="5049180"/>
            <a:ext cx="1438486"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Technical papers</a:t>
            </a:r>
            <a:endParaRPr lang="en-ZA" sz="1200" b="1" dirty="0">
              <a:solidFill>
                <a:srgbClr val="0070C0"/>
              </a:solidFill>
              <a:latin typeface="Arial Narrow" pitchFamily="34" charset="0"/>
            </a:endParaRPr>
          </a:p>
        </p:txBody>
      </p:sp>
      <p:sp>
        <p:nvSpPr>
          <p:cNvPr id="19" name="Rounded Rectangle 18"/>
          <p:cNvSpPr/>
          <p:nvPr/>
        </p:nvSpPr>
        <p:spPr>
          <a:xfrm>
            <a:off x="2771800" y="3165401"/>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Notes</a:t>
            </a:r>
            <a:endParaRPr lang="en-ZA" sz="1200" b="1" dirty="0">
              <a:solidFill>
                <a:srgbClr val="0070C0"/>
              </a:solidFill>
              <a:latin typeface="Arial Narrow" pitchFamily="34" charset="0"/>
            </a:endParaRPr>
          </a:p>
        </p:txBody>
      </p:sp>
      <p:sp>
        <p:nvSpPr>
          <p:cNvPr id="20" name="Rounded Rectangle 19"/>
          <p:cNvSpPr/>
          <p:nvPr/>
        </p:nvSpPr>
        <p:spPr>
          <a:xfrm>
            <a:off x="2411760" y="365220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Presentations</a:t>
            </a:r>
            <a:endParaRPr lang="en-ZA" sz="1200" b="1" dirty="0">
              <a:solidFill>
                <a:srgbClr val="0070C0"/>
              </a:solidFill>
              <a:latin typeface="Arial Narrow" pitchFamily="34" charset="0"/>
            </a:endParaRPr>
          </a:p>
        </p:txBody>
      </p:sp>
      <p:sp>
        <p:nvSpPr>
          <p:cNvPr id="21" name="Rounded Rectangle 20"/>
          <p:cNvSpPr/>
          <p:nvPr/>
        </p:nvSpPr>
        <p:spPr>
          <a:xfrm>
            <a:off x="2411760" y="3412543"/>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Lectures</a:t>
            </a:r>
            <a:endParaRPr lang="en-ZA" sz="1200" b="1" dirty="0">
              <a:solidFill>
                <a:srgbClr val="0070C0"/>
              </a:solidFill>
              <a:latin typeface="Arial Narrow" pitchFamily="34" charset="0"/>
            </a:endParaRPr>
          </a:p>
        </p:txBody>
      </p:sp>
      <p:sp>
        <p:nvSpPr>
          <p:cNvPr id="22" name="Rounded Rectangle 21"/>
          <p:cNvSpPr/>
          <p:nvPr/>
        </p:nvSpPr>
        <p:spPr>
          <a:xfrm>
            <a:off x="2882956" y="416258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Interviews</a:t>
            </a:r>
            <a:endParaRPr lang="en-ZA" sz="1200" b="1" dirty="0">
              <a:solidFill>
                <a:srgbClr val="0070C0"/>
              </a:solidFill>
              <a:latin typeface="Arial Narrow" pitchFamily="34" charset="0"/>
            </a:endParaRPr>
          </a:p>
        </p:txBody>
      </p:sp>
      <p:sp>
        <p:nvSpPr>
          <p:cNvPr id="23" name="Right Arrow 22"/>
          <p:cNvSpPr/>
          <p:nvPr/>
        </p:nvSpPr>
        <p:spPr>
          <a:xfrm rot="12511734">
            <a:off x="2267744" y="2206216"/>
            <a:ext cx="908670" cy="790736"/>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4" name="Right Arrow 23"/>
          <p:cNvSpPr/>
          <p:nvPr/>
        </p:nvSpPr>
        <p:spPr>
          <a:xfrm rot="8893033">
            <a:off x="2182019" y="4113071"/>
            <a:ext cx="908670" cy="790736"/>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5" name="Right Arrow 24"/>
          <p:cNvSpPr/>
          <p:nvPr/>
        </p:nvSpPr>
        <p:spPr>
          <a:xfrm rot="6387706">
            <a:off x="4122511" y="5343637"/>
            <a:ext cx="908670" cy="790736"/>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6" name="TextBox 25"/>
          <p:cNvSpPr txBox="1"/>
          <p:nvPr/>
        </p:nvSpPr>
        <p:spPr>
          <a:xfrm>
            <a:off x="611560" y="2098204"/>
            <a:ext cx="1430345" cy="523220"/>
          </a:xfrm>
          <a:prstGeom prst="rect">
            <a:avLst/>
          </a:prstGeom>
          <a:noFill/>
        </p:spPr>
        <p:txBody>
          <a:bodyPr wrap="square" rtlCol="0">
            <a:spAutoFit/>
          </a:bodyPr>
          <a:lstStyle/>
          <a:p>
            <a:r>
              <a:rPr lang="en-ZA" sz="2800" b="1" dirty="0" smtClean="0">
                <a:solidFill>
                  <a:srgbClr val="0070C0"/>
                </a:solidFill>
              </a:rPr>
              <a:t>Student</a:t>
            </a:r>
            <a:endParaRPr lang="en-ZA" sz="2800" b="1" dirty="0">
              <a:solidFill>
                <a:srgbClr val="0070C0"/>
              </a:solidFill>
            </a:endParaRPr>
          </a:p>
        </p:txBody>
      </p:sp>
      <p:sp>
        <p:nvSpPr>
          <p:cNvPr id="27" name="TextBox 26"/>
          <p:cNvSpPr txBox="1"/>
          <p:nvPr/>
        </p:nvSpPr>
        <p:spPr>
          <a:xfrm>
            <a:off x="0" y="4149080"/>
            <a:ext cx="2020227" cy="523220"/>
          </a:xfrm>
          <a:prstGeom prst="rect">
            <a:avLst/>
          </a:prstGeom>
          <a:noFill/>
        </p:spPr>
        <p:txBody>
          <a:bodyPr wrap="square" rtlCol="0">
            <a:spAutoFit/>
          </a:bodyPr>
          <a:lstStyle/>
          <a:p>
            <a:r>
              <a:rPr lang="en-ZA" sz="2800" b="1" dirty="0" smtClean="0">
                <a:solidFill>
                  <a:srgbClr val="0070C0"/>
                </a:solidFill>
              </a:rPr>
              <a:t>Community</a:t>
            </a:r>
            <a:endParaRPr lang="en-ZA" sz="2800" b="1" dirty="0">
              <a:solidFill>
                <a:srgbClr val="0070C0"/>
              </a:solidFill>
            </a:endParaRPr>
          </a:p>
        </p:txBody>
      </p:sp>
      <p:sp>
        <p:nvSpPr>
          <p:cNvPr id="28" name="TextBox 27"/>
          <p:cNvSpPr txBox="1"/>
          <p:nvPr/>
        </p:nvSpPr>
        <p:spPr>
          <a:xfrm>
            <a:off x="2315631" y="5589240"/>
            <a:ext cx="1430345" cy="523220"/>
          </a:xfrm>
          <a:prstGeom prst="rect">
            <a:avLst/>
          </a:prstGeom>
          <a:noFill/>
        </p:spPr>
        <p:txBody>
          <a:bodyPr wrap="square" rtlCol="0">
            <a:spAutoFit/>
          </a:bodyPr>
          <a:lstStyle/>
          <a:p>
            <a:r>
              <a:rPr lang="en-ZA" sz="2800" b="1" dirty="0" smtClean="0">
                <a:solidFill>
                  <a:srgbClr val="0070C0"/>
                </a:solidFill>
              </a:rPr>
              <a:t>Scholar</a:t>
            </a:r>
            <a:endParaRPr lang="en-ZA" sz="2800" b="1" dirty="0">
              <a:solidFill>
                <a:srgbClr val="0070C0"/>
              </a:solidFill>
            </a:endParaRPr>
          </a:p>
        </p:txBody>
      </p:sp>
      <p:sp>
        <p:nvSpPr>
          <p:cNvPr id="3" name="Rounded Rectangular Callout 2"/>
          <p:cNvSpPr/>
          <p:nvPr/>
        </p:nvSpPr>
        <p:spPr>
          <a:xfrm>
            <a:off x="6876256" y="1484784"/>
            <a:ext cx="2079400" cy="828092"/>
          </a:xfrm>
          <a:prstGeom prst="wedgeRoundRectCallout">
            <a:avLst>
              <a:gd name="adj1" fmla="val -88376"/>
              <a:gd name="adj2" fmla="val 35308"/>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chemeClr val="accent2"/>
                </a:solidFill>
                <a:latin typeface="Arial Narrow" pitchFamily="34" charset="0"/>
              </a:rPr>
              <a:t>Individual</a:t>
            </a:r>
          </a:p>
          <a:p>
            <a:pPr algn="ctr"/>
            <a:r>
              <a:rPr lang="en-ZA" dirty="0" smtClean="0">
                <a:solidFill>
                  <a:schemeClr val="accent2"/>
                </a:solidFill>
                <a:latin typeface="Arial Narrow" pitchFamily="34" charset="0"/>
              </a:rPr>
              <a:t>Private</a:t>
            </a:r>
          </a:p>
          <a:p>
            <a:pPr algn="ctr"/>
            <a:endParaRPr lang="en-ZA" dirty="0">
              <a:solidFill>
                <a:schemeClr val="accent2"/>
              </a:solidFill>
              <a:latin typeface="Arial Narrow" pitchFamily="34" charset="0"/>
            </a:endParaRPr>
          </a:p>
        </p:txBody>
      </p:sp>
      <p:sp>
        <p:nvSpPr>
          <p:cNvPr id="29" name="Rounded Rectangular Callout 28"/>
          <p:cNvSpPr/>
          <p:nvPr/>
        </p:nvSpPr>
        <p:spPr>
          <a:xfrm>
            <a:off x="7020272" y="3917218"/>
            <a:ext cx="2123728" cy="828092"/>
          </a:xfrm>
          <a:prstGeom prst="wedgeRoundRectCallout">
            <a:avLst>
              <a:gd name="adj1" fmla="val -45776"/>
              <a:gd name="adj2" fmla="val -94668"/>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chemeClr val="accent2"/>
                </a:solidFill>
                <a:latin typeface="Arial Narrow" pitchFamily="34" charset="0"/>
              </a:rPr>
              <a:t>Not in a shareable form</a:t>
            </a:r>
          </a:p>
          <a:p>
            <a:pPr algn="ctr"/>
            <a:r>
              <a:rPr lang="en-ZA" dirty="0" smtClean="0">
                <a:solidFill>
                  <a:schemeClr val="accent2"/>
                </a:solidFill>
                <a:latin typeface="Arial Narrow" pitchFamily="34" charset="0"/>
              </a:rPr>
              <a:t>Possibly not digitised</a:t>
            </a:r>
          </a:p>
          <a:p>
            <a:pPr algn="ctr"/>
            <a:endParaRPr lang="en-ZA" dirty="0">
              <a:solidFill>
                <a:schemeClr val="accent2"/>
              </a:solidFill>
              <a:latin typeface="Arial Narrow" pitchFamily="34" charset="0"/>
            </a:endParaRPr>
          </a:p>
        </p:txBody>
      </p:sp>
      <p:sp>
        <p:nvSpPr>
          <p:cNvPr id="30" name="Title 1"/>
          <p:cNvSpPr txBox="1">
            <a:spLocks/>
          </p:cNvSpPr>
          <p:nvPr/>
        </p:nvSpPr>
        <p:spPr>
          <a:xfrm>
            <a:off x="0" y="188640"/>
            <a:ext cx="9144000" cy="1143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dirty="0" smtClean="0">
                <a:solidFill>
                  <a:srgbClr val="000099"/>
                </a:solidFill>
              </a:rPr>
              <a:t>Scholarly content: </a:t>
            </a:r>
            <a:br>
              <a:rPr lang="en-ZA" dirty="0" smtClean="0">
                <a:solidFill>
                  <a:srgbClr val="000099"/>
                </a:solidFill>
              </a:rPr>
            </a:br>
            <a:r>
              <a:rPr lang="en-ZA" dirty="0" smtClean="0">
                <a:solidFill>
                  <a:srgbClr val="0070C0"/>
                </a:solidFill>
              </a:rPr>
              <a:t>the way we have been</a:t>
            </a:r>
            <a:endParaRPr lang="en-ZA" dirty="0"/>
          </a:p>
        </p:txBody>
      </p:sp>
    </p:spTree>
    <p:extLst>
      <p:ext uri="{BB962C8B-B14F-4D97-AF65-F5344CB8AC3E}">
        <p14:creationId xmlns:p14="http://schemas.microsoft.com/office/powerpoint/2010/main" xmlns="" val="40870131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633641733"/>
              </p:ext>
            </p:extLst>
          </p:nvPr>
        </p:nvGraphicFramePr>
        <p:xfrm>
          <a:off x="2699792" y="2564904"/>
          <a:ext cx="4176464" cy="2520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ounded Rectangle 4"/>
          <p:cNvSpPr/>
          <p:nvPr/>
        </p:nvSpPr>
        <p:spPr>
          <a:xfrm>
            <a:off x="3491880" y="2420888"/>
            <a:ext cx="1872208"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Conceptual Frameworks</a:t>
            </a:r>
            <a:r>
              <a:rPr lang="en-ZA" sz="1200" dirty="0" smtClean="0">
                <a:solidFill>
                  <a:srgbClr val="0070C0"/>
                </a:solidFill>
                <a:latin typeface="Arial Narrow" pitchFamily="34" charset="0"/>
              </a:rPr>
              <a:t> </a:t>
            </a:r>
            <a:endParaRPr lang="en-ZA" sz="1200" dirty="0">
              <a:solidFill>
                <a:srgbClr val="0070C0"/>
              </a:solidFill>
              <a:latin typeface="Arial Narrow" pitchFamily="34" charset="0"/>
            </a:endParaRPr>
          </a:p>
        </p:txBody>
      </p:sp>
      <p:sp>
        <p:nvSpPr>
          <p:cNvPr id="7" name="Rounded Rectangle 6"/>
          <p:cNvSpPr/>
          <p:nvPr/>
        </p:nvSpPr>
        <p:spPr>
          <a:xfrm>
            <a:off x="4256534" y="2098204"/>
            <a:ext cx="1319014"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Literature Reviews</a:t>
            </a:r>
            <a:endParaRPr lang="en-ZA" sz="1200" b="1" dirty="0">
              <a:solidFill>
                <a:srgbClr val="0070C0"/>
              </a:solidFill>
              <a:latin typeface="Arial Narrow" pitchFamily="34" charset="0"/>
            </a:endParaRPr>
          </a:p>
        </p:txBody>
      </p:sp>
      <p:sp>
        <p:nvSpPr>
          <p:cNvPr id="8" name="Rounded Rectangle 7"/>
          <p:cNvSpPr/>
          <p:nvPr/>
        </p:nvSpPr>
        <p:spPr>
          <a:xfrm>
            <a:off x="5164435" y="231287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Bibliographies</a:t>
            </a:r>
            <a:endParaRPr lang="en-ZA" sz="1200" b="1" dirty="0">
              <a:solidFill>
                <a:srgbClr val="0070C0"/>
              </a:solidFill>
              <a:latin typeface="Arial Narrow" pitchFamily="34" charset="0"/>
            </a:endParaRPr>
          </a:p>
        </p:txBody>
      </p:sp>
      <p:sp>
        <p:nvSpPr>
          <p:cNvPr id="9" name="Rounded Rectangle 8"/>
          <p:cNvSpPr/>
          <p:nvPr/>
        </p:nvSpPr>
        <p:spPr>
          <a:xfrm>
            <a:off x="5211080" y="257328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Proposals</a:t>
            </a:r>
            <a:endParaRPr lang="en-ZA" sz="1200" b="1" dirty="0">
              <a:solidFill>
                <a:srgbClr val="0070C0"/>
              </a:solidFill>
              <a:latin typeface="Arial Narrow" pitchFamily="34" charset="0"/>
            </a:endParaRPr>
          </a:p>
        </p:txBody>
      </p:sp>
      <p:sp>
        <p:nvSpPr>
          <p:cNvPr id="10" name="Rounded Rectangle 9"/>
          <p:cNvSpPr/>
          <p:nvPr/>
        </p:nvSpPr>
        <p:spPr>
          <a:xfrm>
            <a:off x="6055704" y="3394212"/>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Data sets</a:t>
            </a:r>
            <a:endParaRPr lang="en-ZA" sz="1200" b="1" dirty="0">
              <a:solidFill>
                <a:srgbClr val="0070C0"/>
              </a:solidFill>
              <a:latin typeface="Arial Narrow" pitchFamily="34" charset="0"/>
            </a:endParaRPr>
          </a:p>
        </p:txBody>
      </p:sp>
      <p:sp>
        <p:nvSpPr>
          <p:cNvPr id="11" name="Rounded Rectangle 10"/>
          <p:cNvSpPr/>
          <p:nvPr/>
        </p:nvSpPr>
        <p:spPr>
          <a:xfrm>
            <a:off x="4997890" y="4833156"/>
            <a:ext cx="1413209"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Conference papers</a:t>
            </a:r>
            <a:endParaRPr lang="en-ZA" sz="1200" b="1" dirty="0">
              <a:solidFill>
                <a:srgbClr val="0070C0"/>
              </a:solidFill>
              <a:latin typeface="Arial Narrow" pitchFamily="34" charset="0"/>
            </a:endParaRPr>
          </a:p>
        </p:txBody>
      </p:sp>
      <p:sp>
        <p:nvSpPr>
          <p:cNvPr id="12" name="Rounded Rectangle 11"/>
          <p:cNvSpPr/>
          <p:nvPr/>
        </p:nvSpPr>
        <p:spPr>
          <a:xfrm>
            <a:off x="5814210" y="3949005"/>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Audio records</a:t>
            </a:r>
            <a:endParaRPr lang="en-ZA" sz="1200" b="1" dirty="0">
              <a:solidFill>
                <a:srgbClr val="0070C0"/>
              </a:solidFill>
              <a:latin typeface="Arial Narrow" pitchFamily="34" charset="0"/>
            </a:endParaRPr>
          </a:p>
        </p:txBody>
      </p:sp>
      <p:sp>
        <p:nvSpPr>
          <p:cNvPr id="13" name="Rounded Rectangle 12"/>
          <p:cNvSpPr/>
          <p:nvPr/>
        </p:nvSpPr>
        <p:spPr>
          <a:xfrm>
            <a:off x="6084229" y="3628517"/>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Images</a:t>
            </a:r>
            <a:endParaRPr lang="en-ZA" sz="1200" b="1" dirty="0">
              <a:solidFill>
                <a:srgbClr val="0070C0"/>
              </a:solidFill>
              <a:latin typeface="Arial Narrow" pitchFamily="34" charset="0"/>
            </a:endParaRPr>
          </a:p>
        </p:txBody>
      </p:sp>
      <p:sp>
        <p:nvSpPr>
          <p:cNvPr id="14" name="Rounded Rectangle 13"/>
          <p:cNvSpPr/>
          <p:nvPr/>
        </p:nvSpPr>
        <p:spPr>
          <a:xfrm>
            <a:off x="5870586" y="3165401"/>
            <a:ext cx="1581733"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Recorded interviews</a:t>
            </a:r>
            <a:endParaRPr lang="en-ZA" sz="1200" b="1" dirty="0">
              <a:solidFill>
                <a:srgbClr val="0070C0"/>
              </a:solidFill>
              <a:latin typeface="Arial Narrow" pitchFamily="34" charset="0"/>
            </a:endParaRPr>
          </a:p>
        </p:txBody>
      </p:sp>
      <p:sp>
        <p:nvSpPr>
          <p:cNvPr id="15" name="Rounded Rectangle 14"/>
          <p:cNvSpPr/>
          <p:nvPr/>
        </p:nvSpPr>
        <p:spPr>
          <a:xfrm>
            <a:off x="3868671" y="4755815"/>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Books</a:t>
            </a:r>
            <a:endParaRPr lang="en-ZA" sz="1200" b="1" dirty="0">
              <a:solidFill>
                <a:srgbClr val="0070C0"/>
              </a:solidFill>
              <a:latin typeface="Arial Narrow" pitchFamily="34" charset="0"/>
            </a:endParaRPr>
          </a:p>
        </p:txBody>
      </p:sp>
      <p:sp>
        <p:nvSpPr>
          <p:cNvPr id="16" name="Rounded Rectangle 15"/>
          <p:cNvSpPr/>
          <p:nvPr/>
        </p:nvSpPr>
        <p:spPr>
          <a:xfrm>
            <a:off x="2636354" y="391721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Reports</a:t>
            </a:r>
            <a:endParaRPr lang="en-ZA" sz="1200" b="1" dirty="0">
              <a:solidFill>
                <a:srgbClr val="0070C0"/>
              </a:solidFill>
              <a:latin typeface="Arial Narrow" pitchFamily="34" charset="0"/>
            </a:endParaRPr>
          </a:p>
        </p:txBody>
      </p:sp>
      <p:sp>
        <p:nvSpPr>
          <p:cNvPr id="17" name="Rounded Rectangle 16"/>
          <p:cNvSpPr/>
          <p:nvPr/>
        </p:nvSpPr>
        <p:spPr>
          <a:xfrm>
            <a:off x="3745976" y="4971839"/>
            <a:ext cx="1248770" cy="226479"/>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Journal articles</a:t>
            </a:r>
            <a:endParaRPr lang="en-ZA" sz="1200" b="1" dirty="0">
              <a:solidFill>
                <a:srgbClr val="0070C0"/>
              </a:solidFill>
              <a:latin typeface="Arial Narrow" pitchFamily="34" charset="0"/>
            </a:endParaRPr>
          </a:p>
        </p:txBody>
      </p:sp>
      <p:sp>
        <p:nvSpPr>
          <p:cNvPr id="18" name="Rounded Rectangle 17"/>
          <p:cNvSpPr/>
          <p:nvPr/>
        </p:nvSpPr>
        <p:spPr>
          <a:xfrm>
            <a:off x="4826632" y="5049180"/>
            <a:ext cx="1438486"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Technical papers</a:t>
            </a:r>
            <a:endParaRPr lang="en-ZA" sz="1200" b="1" dirty="0">
              <a:solidFill>
                <a:srgbClr val="0070C0"/>
              </a:solidFill>
              <a:latin typeface="Arial Narrow" pitchFamily="34" charset="0"/>
            </a:endParaRPr>
          </a:p>
        </p:txBody>
      </p:sp>
      <p:sp>
        <p:nvSpPr>
          <p:cNvPr id="19" name="Rounded Rectangle 18"/>
          <p:cNvSpPr/>
          <p:nvPr/>
        </p:nvSpPr>
        <p:spPr>
          <a:xfrm>
            <a:off x="2771800" y="3165401"/>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Notes</a:t>
            </a:r>
            <a:endParaRPr lang="en-ZA" sz="1200" b="1" dirty="0">
              <a:solidFill>
                <a:srgbClr val="0070C0"/>
              </a:solidFill>
              <a:latin typeface="Arial Narrow" pitchFamily="34" charset="0"/>
            </a:endParaRPr>
          </a:p>
        </p:txBody>
      </p:sp>
      <p:sp>
        <p:nvSpPr>
          <p:cNvPr id="20" name="Rounded Rectangle 19"/>
          <p:cNvSpPr/>
          <p:nvPr/>
        </p:nvSpPr>
        <p:spPr>
          <a:xfrm>
            <a:off x="2411760" y="365220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Presentations</a:t>
            </a:r>
            <a:endParaRPr lang="en-ZA" sz="1200" b="1" dirty="0">
              <a:solidFill>
                <a:srgbClr val="0070C0"/>
              </a:solidFill>
              <a:latin typeface="Arial Narrow" pitchFamily="34" charset="0"/>
            </a:endParaRPr>
          </a:p>
        </p:txBody>
      </p:sp>
      <p:sp>
        <p:nvSpPr>
          <p:cNvPr id="21" name="Rounded Rectangle 20"/>
          <p:cNvSpPr/>
          <p:nvPr/>
        </p:nvSpPr>
        <p:spPr>
          <a:xfrm>
            <a:off x="2411760" y="3412543"/>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Lectures</a:t>
            </a:r>
            <a:endParaRPr lang="en-ZA" sz="1200" b="1" dirty="0">
              <a:solidFill>
                <a:srgbClr val="0070C0"/>
              </a:solidFill>
              <a:latin typeface="Arial Narrow" pitchFamily="34" charset="0"/>
            </a:endParaRPr>
          </a:p>
        </p:txBody>
      </p:sp>
      <p:sp>
        <p:nvSpPr>
          <p:cNvPr id="22" name="Rounded Rectangle 21"/>
          <p:cNvSpPr/>
          <p:nvPr/>
        </p:nvSpPr>
        <p:spPr>
          <a:xfrm>
            <a:off x="2882956" y="416258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Interviews</a:t>
            </a:r>
            <a:endParaRPr lang="en-ZA" sz="1200" b="1" dirty="0">
              <a:solidFill>
                <a:srgbClr val="0070C0"/>
              </a:solidFill>
              <a:latin typeface="Arial Narrow" pitchFamily="34" charset="0"/>
            </a:endParaRPr>
          </a:p>
        </p:txBody>
      </p:sp>
      <p:sp>
        <p:nvSpPr>
          <p:cNvPr id="23" name="Right Arrow 22"/>
          <p:cNvSpPr/>
          <p:nvPr/>
        </p:nvSpPr>
        <p:spPr>
          <a:xfrm rot="12511734">
            <a:off x="2267744" y="2206216"/>
            <a:ext cx="908670" cy="790736"/>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4" name="Right Arrow 23"/>
          <p:cNvSpPr/>
          <p:nvPr/>
        </p:nvSpPr>
        <p:spPr>
          <a:xfrm rot="8893033">
            <a:off x="2182019" y="4113071"/>
            <a:ext cx="908670" cy="790736"/>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5" name="Right Arrow 24"/>
          <p:cNvSpPr/>
          <p:nvPr/>
        </p:nvSpPr>
        <p:spPr>
          <a:xfrm rot="6387706">
            <a:off x="4122511" y="5343637"/>
            <a:ext cx="908670" cy="790736"/>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6" name="TextBox 25"/>
          <p:cNvSpPr txBox="1"/>
          <p:nvPr/>
        </p:nvSpPr>
        <p:spPr>
          <a:xfrm>
            <a:off x="611560" y="2098204"/>
            <a:ext cx="1430345" cy="523220"/>
          </a:xfrm>
          <a:prstGeom prst="rect">
            <a:avLst/>
          </a:prstGeom>
          <a:noFill/>
        </p:spPr>
        <p:txBody>
          <a:bodyPr wrap="square" rtlCol="0">
            <a:spAutoFit/>
          </a:bodyPr>
          <a:lstStyle/>
          <a:p>
            <a:r>
              <a:rPr lang="en-ZA" sz="2800" b="1" dirty="0" smtClean="0">
                <a:solidFill>
                  <a:srgbClr val="0070C0"/>
                </a:solidFill>
              </a:rPr>
              <a:t>Student</a:t>
            </a:r>
            <a:endParaRPr lang="en-ZA" sz="2800" b="1" dirty="0">
              <a:solidFill>
                <a:srgbClr val="0070C0"/>
              </a:solidFill>
            </a:endParaRPr>
          </a:p>
        </p:txBody>
      </p:sp>
      <p:sp>
        <p:nvSpPr>
          <p:cNvPr id="27" name="TextBox 26"/>
          <p:cNvSpPr txBox="1"/>
          <p:nvPr/>
        </p:nvSpPr>
        <p:spPr>
          <a:xfrm>
            <a:off x="0" y="4149080"/>
            <a:ext cx="2020227" cy="523220"/>
          </a:xfrm>
          <a:prstGeom prst="rect">
            <a:avLst/>
          </a:prstGeom>
          <a:noFill/>
        </p:spPr>
        <p:txBody>
          <a:bodyPr wrap="square" rtlCol="0">
            <a:spAutoFit/>
          </a:bodyPr>
          <a:lstStyle/>
          <a:p>
            <a:r>
              <a:rPr lang="en-ZA" sz="2800" b="1" dirty="0" smtClean="0">
                <a:solidFill>
                  <a:srgbClr val="0070C0"/>
                </a:solidFill>
              </a:rPr>
              <a:t>Community</a:t>
            </a:r>
            <a:endParaRPr lang="en-ZA" sz="2800" b="1" dirty="0">
              <a:solidFill>
                <a:srgbClr val="0070C0"/>
              </a:solidFill>
            </a:endParaRPr>
          </a:p>
        </p:txBody>
      </p:sp>
      <p:sp>
        <p:nvSpPr>
          <p:cNvPr id="28" name="TextBox 27"/>
          <p:cNvSpPr txBox="1"/>
          <p:nvPr/>
        </p:nvSpPr>
        <p:spPr>
          <a:xfrm>
            <a:off x="2315631" y="5589240"/>
            <a:ext cx="1430345" cy="523220"/>
          </a:xfrm>
          <a:prstGeom prst="rect">
            <a:avLst/>
          </a:prstGeom>
          <a:noFill/>
        </p:spPr>
        <p:txBody>
          <a:bodyPr wrap="square" rtlCol="0">
            <a:spAutoFit/>
          </a:bodyPr>
          <a:lstStyle/>
          <a:p>
            <a:r>
              <a:rPr lang="en-ZA" sz="2800" b="1" dirty="0" smtClean="0">
                <a:solidFill>
                  <a:srgbClr val="0070C0"/>
                </a:solidFill>
              </a:rPr>
              <a:t>Scholar</a:t>
            </a:r>
            <a:endParaRPr lang="en-ZA" sz="2800" b="1" dirty="0">
              <a:solidFill>
                <a:srgbClr val="0070C0"/>
              </a:solidFill>
            </a:endParaRPr>
          </a:p>
        </p:txBody>
      </p:sp>
      <p:sp>
        <p:nvSpPr>
          <p:cNvPr id="3" name="Rounded Rectangular Callout 2"/>
          <p:cNvSpPr/>
          <p:nvPr/>
        </p:nvSpPr>
        <p:spPr>
          <a:xfrm>
            <a:off x="6876256" y="1484784"/>
            <a:ext cx="2079400" cy="828092"/>
          </a:xfrm>
          <a:prstGeom prst="wedgeRoundRectCallout">
            <a:avLst>
              <a:gd name="adj1" fmla="val -88376"/>
              <a:gd name="adj2" fmla="val 35308"/>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chemeClr val="accent2"/>
                </a:solidFill>
                <a:latin typeface="Arial Narrow" pitchFamily="34" charset="0"/>
              </a:rPr>
              <a:t>Individual</a:t>
            </a:r>
          </a:p>
          <a:p>
            <a:pPr algn="ctr"/>
            <a:r>
              <a:rPr lang="en-ZA" dirty="0" smtClean="0">
                <a:solidFill>
                  <a:schemeClr val="accent2"/>
                </a:solidFill>
                <a:latin typeface="Arial Narrow" pitchFamily="34" charset="0"/>
              </a:rPr>
              <a:t>Private</a:t>
            </a:r>
          </a:p>
          <a:p>
            <a:pPr algn="ctr"/>
            <a:endParaRPr lang="en-ZA" dirty="0">
              <a:solidFill>
                <a:schemeClr val="accent2"/>
              </a:solidFill>
              <a:latin typeface="Arial Narrow" pitchFamily="34" charset="0"/>
            </a:endParaRPr>
          </a:p>
        </p:txBody>
      </p:sp>
      <p:sp>
        <p:nvSpPr>
          <p:cNvPr id="29" name="Rounded Rectangular Callout 28"/>
          <p:cNvSpPr/>
          <p:nvPr/>
        </p:nvSpPr>
        <p:spPr>
          <a:xfrm>
            <a:off x="7020272" y="3917218"/>
            <a:ext cx="2123728" cy="828092"/>
          </a:xfrm>
          <a:prstGeom prst="wedgeRoundRectCallout">
            <a:avLst>
              <a:gd name="adj1" fmla="val -45776"/>
              <a:gd name="adj2" fmla="val -94668"/>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chemeClr val="accent2"/>
                </a:solidFill>
                <a:latin typeface="Arial Narrow" pitchFamily="34" charset="0"/>
              </a:rPr>
              <a:t>Not in a shareable form</a:t>
            </a:r>
          </a:p>
          <a:p>
            <a:pPr algn="ctr"/>
            <a:r>
              <a:rPr lang="en-ZA" dirty="0" smtClean="0">
                <a:solidFill>
                  <a:schemeClr val="accent2"/>
                </a:solidFill>
                <a:latin typeface="Arial Narrow" pitchFamily="34" charset="0"/>
              </a:rPr>
              <a:t>Possibly not digitised</a:t>
            </a:r>
          </a:p>
          <a:p>
            <a:pPr algn="ctr"/>
            <a:endParaRPr lang="en-ZA" dirty="0">
              <a:solidFill>
                <a:schemeClr val="accent2"/>
              </a:solidFill>
              <a:latin typeface="Arial Narrow" pitchFamily="34" charset="0"/>
            </a:endParaRPr>
          </a:p>
        </p:txBody>
      </p:sp>
      <p:sp>
        <p:nvSpPr>
          <p:cNvPr id="30" name="Rounded Rectangular Callout 29"/>
          <p:cNvSpPr/>
          <p:nvPr/>
        </p:nvSpPr>
        <p:spPr>
          <a:xfrm>
            <a:off x="6235377" y="5458662"/>
            <a:ext cx="2123728" cy="828092"/>
          </a:xfrm>
          <a:prstGeom prst="wedgeRoundRectCallout">
            <a:avLst>
              <a:gd name="adj1" fmla="val -87935"/>
              <a:gd name="adj2" fmla="val -68213"/>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a:solidFill>
                  <a:schemeClr val="accent2"/>
                </a:solidFill>
                <a:latin typeface="Arial Narrow" pitchFamily="34" charset="0"/>
              </a:rPr>
              <a:t>Stable authoritative text-based versions</a:t>
            </a:r>
          </a:p>
          <a:p>
            <a:pPr algn="ctr"/>
            <a:endParaRPr lang="en-ZA" dirty="0">
              <a:solidFill>
                <a:schemeClr val="accent2"/>
              </a:solidFill>
              <a:latin typeface="Arial Narrow" pitchFamily="34" charset="0"/>
            </a:endParaRPr>
          </a:p>
        </p:txBody>
      </p:sp>
      <p:sp>
        <p:nvSpPr>
          <p:cNvPr id="31" name="Title 1"/>
          <p:cNvSpPr txBox="1">
            <a:spLocks noGrp="1"/>
          </p:cNvSpPr>
          <p:nvPr>
            <p:ph type="title"/>
          </p:nvPr>
        </p:nvSpPr>
        <p:spPr>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dirty="0" smtClean="0">
                <a:solidFill>
                  <a:srgbClr val="000099"/>
                </a:solidFill>
              </a:rPr>
              <a:t>Scholarly content: </a:t>
            </a:r>
            <a:r>
              <a:rPr lang="en-ZA" dirty="0" smtClean="0"/>
              <a:t/>
            </a:r>
            <a:br>
              <a:rPr lang="en-ZA" dirty="0" smtClean="0"/>
            </a:br>
            <a:r>
              <a:rPr lang="en-ZA" dirty="0" smtClean="0">
                <a:solidFill>
                  <a:srgbClr val="0070C0"/>
                </a:solidFill>
              </a:rPr>
              <a:t>the way we have been</a:t>
            </a:r>
            <a:endParaRPr lang="en-ZA" dirty="0"/>
          </a:p>
        </p:txBody>
      </p:sp>
    </p:spTree>
    <p:extLst>
      <p:ext uri="{BB962C8B-B14F-4D97-AF65-F5344CB8AC3E}">
        <p14:creationId xmlns:p14="http://schemas.microsoft.com/office/powerpoint/2010/main" xmlns="" val="11483465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2858721972"/>
              </p:ext>
            </p:extLst>
          </p:nvPr>
        </p:nvGraphicFramePr>
        <p:xfrm>
          <a:off x="2699792" y="2564904"/>
          <a:ext cx="4176464" cy="2520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ounded Rectangle 4"/>
          <p:cNvSpPr/>
          <p:nvPr/>
        </p:nvSpPr>
        <p:spPr>
          <a:xfrm>
            <a:off x="3491880" y="2420888"/>
            <a:ext cx="1872208"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Conceptual Frameworks</a:t>
            </a:r>
            <a:r>
              <a:rPr lang="en-ZA" sz="1200" dirty="0" smtClean="0">
                <a:solidFill>
                  <a:srgbClr val="0070C0"/>
                </a:solidFill>
                <a:latin typeface="Arial Narrow" pitchFamily="34" charset="0"/>
              </a:rPr>
              <a:t> </a:t>
            </a:r>
            <a:endParaRPr lang="en-ZA" sz="1200" dirty="0">
              <a:solidFill>
                <a:srgbClr val="0070C0"/>
              </a:solidFill>
              <a:latin typeface="Arial Narrow" pitchFamily="34" charset="0"/>
            </a:endParaRPr>
          </a:p>
        </p:txBody>
      </p:sp>
      <p:sp>
        <p:nvSpPr>
          <p:cNvPr id="7" name="Rounded Rectangle 6"/>
          <p:cNvSpPr/>
          <p:nvPr/>
        </p:nvSpPr>
        <p:spPr>
          <a:xfrm>
            <a:off x="4256534" y="2098204"/>
            <a:ext cx="1319014"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Literature Reviews</a:t>
            </a:r>
            <a:endParaRPr lang="en-ZA" sz="1200" b="1" dirty="0">
              <a:solidFill>
                <a:srgbClr val="0070C0"/>
              </a:solidFill>
              <a:latin typeface="Arial Narrow" pitchFamily="34" charset="0"/>
            </a:endParaRPr>
          </a:p>
        </p:txBody>
      </p:sp>
      <p:sp>
        <p:nvSpPr>
          <p:cNvPr id="8" name="Rounded Rectangle 7"/>
          <p:cNvSpPr/>
          <p:nvPr/>
        </p:nvSpPr>
        <p:spPr>
          <a:xfrm>
            <a:off x="5164435" y="231287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Bibliographies</a:t>
            </a:r>
            <a:endParaRPr lang="en-ZA" sz="1200" b="1" dirty="0">
              <a:solidFill>
                <a:srgbClr val="0070C0"/>
              </a:solidFill>
              <a:latin typeface="Arial Narrow" pitchFamily="34" charset="0"/>
            </a:endParaRPr>
          </a:p>
        </p:txBody>
      </p:sp>
      <p:sp>
        <p:nvSpPr>
          <p:cNvPr id="9" name="Rounded Rectangle 8"/>
          <p:cNvSpPr/>
          <p:nvPr/>
        </p:nvSpPr>
        <p:spPr>
          <a:xfrm>
            <a:off x="5211080" y="257328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Proposals</a:t>
            </a:r>
            <a:endParaRPr lang="en-ZA" sz="1200" b="1" dirty="0">
              <a:solidFill>
                <a:srgbClr val="0070C0"/>
              </a:solidFill>
              <a:latin typeface="Arial Narrow" pitchFamily="34" charset="0"/>
            </a:endParaRPr>
          </a:p>
        </p:txBody>
      </p:sp>
      <p:sp>
        <p:nvSpPr>
          <p:cNvPr id="10" name="Rounded Rectangle 9"/>
          <p:cNvSpPr/>
          <p:nvPr/>
        </p:nvSpPr>
        <p:spPr>
          <a:xfrm>
            <a:off x="6055704" y="3394212"/>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Data sets</a:t>
            </a:r>
            <a:endParaRPr lang="en-ZA" sz="1200" b="1" dirty="0">
              <a:solidFill>
                <a:srgbClr val="0070C0"/>
              </a:solidFill>
              <a:latin typeface="Arial Narrow" pitchFamily="34" charset="0"/>
            </a:endParaRPr>
          </a:p>
        </p:txBody>
      </p:sp>
      <p:sp>
        <p:nvSpPr>
          <p:cNvPr id="11" name="Rounded Rectangle 10"/>
          <p:cNvSpPr/>
          <p:nvPr/>
        </p:nvSpPr>
        <p:spPr>
          <a:xfrm>
            <a:off x="4997890" y="4833156"/>
            <a:ext cx="1413209"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Conference papers</a:t>
            </a:r>
            <a:endParaRPr lang="en-ZA" sz="1200" b="1" dirty="0">
              <a:solidFill>
                <a:srgbClr val="0070C0"/>
              </a:solidFill>
              <a:latin typeface="Arial Narrow" pitchFamily="34" charset="0"/>
            </a:endParaRPr>
          </a:p>
        </p:txBody>
      </p:sp>
      <p:sp>
        <p:nvSpPr>
          <p:cNvPr id="12" name="Rounded Rectangle 11"/>
          <p:cNvSpPr/>
          <p:nvPr/>
        </p:nvSpPr>
        <p:spPr>
          <a:xfrm>
            <a:off x="5814210" y="3949005"/>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Audio records</a:t>
            </a:r>
            <a:endParaRPr lang="en-ZA" sz="1200" b="1" dirty="0">
              <a:solidFill>
                <a:srgbClr val="0070C0"/>
              </a:solidFill>
              <a:latin typeface="Arial Narrow" pitchFamily="34" charset="0"/>
            </a:endParaRPr>
          </a:p>
        </p:txBody>
      </p:sp>
      <p:sp>
        <p:nvSpPr>
          <p:cNvPr id="13" name="Rounded Rectangle 12"/>
          <p:cNvSpPr/>
          <p:nvPr/>
        </p:nvSpPr>
        <p:spPr>
          <a:xfrm>
            <a:off x="6084229" y="3628517"/>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Images</a:t>
            </a:r>
            <a:endParaRPr lang="en-ZA" sz="1200" b="1" dirty="0">
              <a:solidFill>
                <a:srgbClr val="0070C0"/>
              </a:solidFill>
              <a:latin typeface="Arial Narrow" pitchFamily="34" charset="0"/>
            </a:endParaRPr>
          </a:p>
        </p:txBody>
      </p:sp>
      <p:sp>
        <p:nvSpPr>
          <p:cNvPr id="14" name="Rounded Rectangle 13"/>
          <p:cNvSpPr/>
          <p:nvPr/>
        </p:nvSpPr>
        <p:spPr>
          <a:xfrm>
            <a:off x="5870586" y="3165401"/>
            <a:ext cx="1581733"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Recorded interviews</a:t>
            </a:r>
            <a:endParaRPr lang="en-ZA" sz="1200" b="1" dirty="0">
              <a:solidFill>
                <a:srgbClr val="0070C0"/>
              </a:solidFill>
              <a:latin typeface="Arial Narrow" pitchFamily="34" charset="0"/>
            </a:endParaRPr>
          </a:p>
        </p:txBody>
      </p:sp>
      <p:sp>
        <p:nvSpPr>
          <p:cNvPr id="15" name="Rounded Rectangle 14"/>
          <p:cNvSpPr/>
          <p:nvPr/>
        </p:nvSpPr>
        <p:spPr>
          <a:xfrm>
            <a:off x="3868671" y="4755815"/>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Books</a:t>
            </a:r>
            <a:endParaRPr lang="en-ZA" sz="1200" b="1" dirty="0">
              <a:solidFill>
                <a:srgbClr val="0070C0"/>
              </a:solidFill>
              <a:latin typeface="Arial Narrow" pitchFamily="34" charset="0"/>
            </a:endParaRPr>
          </a:p>
        </p:txBody>
      </p:sp>
      <p:sp>
        <p:nvSpPr>
          <p:cNvPr id="16" name="Rounded Rectangle 15"/>
          <p:cNvSpPr/>
          <p:nvPr/>
        </p:nvSpPr>
        <p:spPr>
          <a:xfrm>
            <a:off x="2636354" y="391721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Reports</a:t>
            </a:r>
            <a:endParaRPr lang="en-ZA" sz="1200" b="1" dirty="0">
              <a:solidFill>
                <a:srgbClr val="0070C0"/>
              </a:solidFill>
              <a:latin typeface="Arial Narrow" pitchFamily="34" charset="0"/>
            </a:endParaRPr>
          </a:p>
        </p:txBody>
      </p:sp>
      <p:sp>
        <p:nvSpPr>
          <p:cNvPr id="17" name="Rounded Rectangle 16"/>
          <p:cNvSpPr/>
          <p:nvPr/>
        </p:nvSpPr>
        <p:spPr>
          <a:xfrm>
            <a:off x="3745976" y="4971839"/>
            <a:ext cx="1248770" cy="226479"/>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Journal articles</a:t>
            </a:r>
            <a:endParaRPr lang="en-ZA" sz="1200" b="1" dirty="0">
              <a:solidFill>
                <a:srgbClr val="0070C0"/>
              </a:solidFill>
              <a:latin typeface="Arial Narrow" pitchFamily="34" charset="0"/>
            </a:endParaRPr>
          </a:p>
        </p:txBody>
      </p:sp>
      <p:sp>
        <p:nvSpPr>
          <p:cNvPr id="18" name="Rounded Rectangle 17"/>
          <p:cNvSpPr/>
          <p:nvPr/>
        </p:nvSpPr>
        <p:spPr>
          <a:xfrm>
            <a:off x="4826632" y="5049180"/>
            <a:ext cx="1438486"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Technical papers</a:t>
            </a:r>
            <a:endParaRPr lang="en-ZA" sz="1200" b="1" dirty="0">
              <a:solidFill>
                <a:srgbClr val="0070C0"/>
              </a:solidFill>
              <a:latin typeface="Arial Narrow" pitchFamily="34" charset="0"/>
            </a:endParaRPr>
          </a:p>
        </p:txBody>
      </p:sp>
      <p:sp>
        <p:nvSpPr>
          <p:cNvPr id="19" name="Rounded Rectangle 18"/>
          <p:cNvSpPr/>
          <p:nvPr/>
        </p:nvSpPr>
        <p:spPr>
          <a:xfrm>
            <a:off x="2771800" y="3165401"/>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Notes</a:t>
            </a:r>
            <a:endParaRPr lang="en-ZA" sz="1200" b="1" dirty="0">
              <a:solidFill>
                <a:srgbClr val="0070C0"/>
              </a:solidFill>
              <a:latin typeface="Arial Narrow" pitchFamily="34" charset="0"/>
            </a:endParaRPr>
          </a:p>
        </p:txBody>
      </p:sp>
      <p:sp>
        <p:nvSpPr>
          <p:cNvPr id="20" name="Rounded Rectangle 19"/>
          <p:cNvSpPr/>
          <p:nvPr/>
        </p:nvSpPr>
        <p:spPr>
          <a:xfrm>
            <a:off x="2411760" y="365220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Presentations</a:t>
            </a:r>
            <a:endParaRPr lang="en-ZA" sz="1200" b="1" dirty="0">
              <a:solidFill>
                <a:srgbClr val="0070C0"/>
              </a:solidFill>
              <a:latin typeface="Arial Narrow" pitchFamily="34" charset="0"/>
            </a:endParaRPr>
          </a:p>
        </p:txBody>
      </p:sp>
      <p:sp>
        <p:nvSpPr>
          <p:cNvPr id="21" name="Rounded Rectangle 20"/>
          <p:cNvSpPr/>
          <p:nvPr/>
        </p:nvSpPr>
        <p:spPr>
          <a:xfrm>
            <a:off x="2411760" y="3412543"/>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Lectures</a:t>
            </a:r>
            <a:endParaRPr lang="en-ZA" sz="1200" b="1" dirty="0">
              <a:solidFill>
                <a:srgbClr val="0070C0"/>
              </a:solidFill>
              <a:latin typeface="Arial Narrow" pitchFamily="34" charset="0"/>
            </a:endParaRPr>
          </a:p>
        </p:txBody>
      </p:sp>
      <p:sp>
        <p:nvSpPr>
          <p:cNvPr id="22" name="Rounded Rectangle 21"/>
          <p:cNvSpPr/>
          <p:nvPr/>
        </p:nvSpPr>
        <p:spPr>
          <a:xfrm>
            <a:off x="2882956" y="416258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Interviews</a:t>
            </a:r>
            <a:endParaRPr lang="en-ZA" sz="1200" b="1" dirty="0">
              <a:solidFill>
                <a:srgbClr val="0070C0"/>
              </a:solidFill>
              <a:latin typeface="Arial Narrow" pitchFamily="34" charset="0"/>
            </a:endParaRPr>
          </a:p>
        </p:txBody>
      </p:sp>
      <p:sp>
        <p:nvSpPr>
          <p:cNvPr id="23" name="Right Arrow 22"/>
          <p:cNvSpPr/>
          <p:nvPr/>
        </p:nvSpPr>
        <p:spPr>
          <a:xfrm rot="12511734">
            <a:off x="2267744" y="2206216"/>
            <a:ext cx="908670" cy="790736"/>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4" name="Right Arrow 23"/>
          <p:cNvSpPr/>
          <p:nvPr/>
        </p:nvSpPr>
        <p:spPr>
          <a:xfrm rot="8893033">
            <a:off x="2182019" y="4113071"/>
            <a:ext cx="908670" cy="790736"/>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5" name="Right Arrow 24"/>
          <p:cNvSpPr/>
          <p:nvPr/>
        </p:nvSpPr>
        <p:spPr>
          <a:xfrm rot="6387706">
            <a:off x="4122511" y="5343637"/>
            <a:ext cx="908670" cy="790736"/>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6" name="TextBox 25"/>
          <p:cNvSpPr txBox="1"/>
          <p:nvPr/>
        </p:nvSpPr>
        <p:spPr>
          <a:xfrm>
            <a:off x="611560" y="2098204"/>
            <a:ext cx="1430345" cy="523220"/>
          </a:xfrm>
          <a:prstGeom prst="rect">
            <a:avLst/>
          </a:prstGeom>
          <a:noFill/>
        </p:spPr>
        <p:txBody>
          <a:bodyPr wrap="square" rtlCol="0">
            <a:spAutoFit/>
          </a:bodyPr>
          <a:lstStyle/>
          <a:p>
            <a:r>
              <a:rPr lang="en-ZA" sz="2800" b="1" dirty="0" smtClean="0">
                <a:solidFill>
                  <a:srgbClr val="0070C0"/>
                </a:solidFill>
              </a:rPr>
              <a:t>Student</a:t>
            </a:r>
            <a:endParaRPr lang="en-ZA" sz="2800" b="1" dirty="0">
              <a:solidFill>
                <a:srgbClr val="0070C0"/>
              </a:solidFill>
            </a:endParaRPr>
          </a:p>
        </p:txBody>
      </p:sp>
      <p:sp>
        <p:nvSpPr>
          <p:cNvPr id="27" name="TextBox 26"/>
          <p:cNvSpPr txBox="1"/>
          <p:nvPr/>
        </p:nvSpPr>
        <p:spPr>
          <a:xfrm>
            <a:off x="0" y="4149080"/>
            <a:ext cx="2020227" cy="523220"/>
          </a:xfrm>
          <a:prstGeom prst="rect">
            <a:avLst/>
          </a:prstGeom>
          <a:noFill/>
        </p:spPr>
        <p:txBody>
          <a:bodyPr wrap="square" rtlCol="0">
            <a:spAutoFit/>
          </a:bodyPr>
          <a:lstStyle/>
          <a:p>
            <a:r>
              <a:rPr lang="en-ZA" sz="2800" b="1" dirty="0" smtClean="0">
                <a:solidFill>
                  <a:srgbClr val="0070C0"/>
                </a:solidFill>
              </a:rPr>
              <a:t>Community</a:t>
            </a:r>
            <a:endParaRPr lang="en-ZA" sz="2800" b="1" dirty="0">
              <a:solidFill>
                <a:srgbClr val="0070C0"/>
              </a:solidFill>
            </a:endParaRPr>
          </a:p>
        </p:txBody>
      </p:sp>
      <p:sp>
        <p:nvSpPr>
          <p:cNvPr id="28" name="TextBox 27"/>
          <p:cNvSpPr txBox="1"/>
          <p:nvPr/>
        </p:nvSpPr>
        <p:spPr>
          <a:xfrm>
            <a:off x="2315631" y="5589240"/>
            <a:ext cx="1430345" cy="523220"/>
          </a:xfrm>
          <a:prstGeom prst="rect">
            <a:avLst/>
          </a:prstGeom>
          <a:noFill/>
        </p:spPr>
        <p:txBody>
          <a:bodyPr wrap="square" rtlCol="0">
            <a:spAutoFit/>
          </a:bodyPr>
          <a:lstStyle/>
          <a:p>
            <a:r>
              <a:rPr lang="en-ZA" sz="2800" b="1" dirty="0" smtClean="0">
                <a:solidFill>
                  <a:srgbClr val="0070C0"/>
                </a:solidFill>
              </a:rPr>
              <a:t>Scholar</a:t>
            </a:r>
            <a:endParaRPr lang="en-ZA" sz="2800" b="1" dirty="0">
              <a:solidFill>
                <a:srgbClr val="0070C0"/>
              </a:solidFill>
            </a:endParaRPr>
          </a:p>
        </p:txBody>
      </p:sp>
      <p:sp>
        <p:nvSpPr>
          <p:cNvPr id="3" name="Rounded Rectangular Callout 2"/>
          <p:cNvSpPr/>
          <p:nvPr/>
        </p:nvSpPr>
        <p:spPr>
          <a:xfrm>
            <a:off x="6876256" y="1484784"/>
            <a:ext cx="2079400" cy="828092"/>
          </a:xfrm>
          <a:prstGeom prst="wedgeRoundRectCallout">
            <a:avLst>
              <a:gd name="adj1" fmla="val -88376"/>
              <a:gd name="adj2" fmla="val 35308"/>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chemeClr val="accent2"/>
                </a:solidFill>
                <a:latin typeface="Arial Narrow" pitchFamily="34" charset="0"/>
              </a:rPr>
              <a:t>Individual</a:t>
            </a:r>
          </a:p>
          <a:p>
            <a:pPr algn="ctr"/>
            <a:r>
              <a:rPr lang="en-ZA" dirty="0" smtClean="0">
                <a:solidFill>
                  <a:schemeClr val="accent2"/>
                </a:solidFill>
                <a:latin typeface="Arial Narrow" pitchFamily="34" charset="0"/>
              </a:rPr>
              <a:t>Private</a:t>
            </a:r>
          </a:p>
          <a:p>
            <a:pPr algn="ctr"/>
            <a:endParaRPr lang="en-ZA" dirty="0">
              <a:solidFill>
                <a:schemeClr val="accent2"/>
              </a:solidFill>
              <a:latin typeface="Arial Narrow" pitchFamily="34" charset="0"/>
            </a:endParaRPr>
          </a:p>
        </p:txBody>
      </p:sp>
      <p:sp>
        <p:nvSpPr>
          <p:cNvPr id="29" name="Rounded Rectangular Callout 28"/>
          <p:cNvSpPr/>
          <p:nvPr/>
        </p:nvSpPr>
        <p:spPr>
          <a:xfrm>
            <a:off x="7020272" y="3917217"/>
            <a:ext cx="2123728" cy="946609"/>
          </a:xfrm>
          <a:prstGeom prst="wedgeRoundRectCallout">
            <a:avLst>
              <a:gd name="adj1" fmla="val -45776"/>
              <a:gd name="adj2" fmla="val -94668"/>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chemeClr val="accent2"/>
                </a:solidFill>
                <a:latin typeface="Arial Narrow" pitchFamily="34" charset="0"/>
              </a:rPr>
              <a:t>Not in a shareable form</a:t>
            </a:r>
          </a:p>
          <a:p>
            <a:pPr algn="ctr"/>
            <a:r>
              <a:rPr lang="en-ZA" dirty="0" smtClean="0">
                <a:solidFill>
                  <a:schemeClr val="accent2"/>
                </a:solidFill>
                <a:latin typeface="Arial Narrow" pitchFamily="34" charset="0"/>
              </a:rPr>
              <a:t>Possibly not digitised</a:t>
            </a:r>
          </a:p>
          <a:p>
            <a:pPr algn="ctr"/>
            <a:endParaRPr lang="en-ZA" dirty="0">
              <a:solidFill>
                <a:schemeClr val="accent2"/>
              </a:solidFill>
              <a:latin typeface="Arial Narrow" pitchFamily="34" charset="0"/>
            </a:endParaRPr>
          </a:p>
        </p:txBody>
      </p:sp>
      <p:sp>
        <p:nvSpPr>
          <p:cNvPr id="30" name="Rounded Rectangular Callout 29"/>
          <p:cNvSpPr/>
          <p:nvPr/>
        </p:nvSpPr>
        <p:spPr>
          <a:xfrm>
            <a:off x="6233368" y="5705811"/>
            <a:ext cx="2123728" cy="828092"/>
          </a:xfrm>
          <a:prstGeom prst="wedgeRoundRectCallout">
            <a:avLst>
              <a:gd name="adj1" fmla="val -84304"/>
              <a:gd name="adj2" fmla="val -89499"/>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chemeClr val="accent2"/>
                </a:solidFill>
                <a:latin typeface="Arial Narrow" pitchFamily="34" charset="0"/>
              </a:rPr>
              <a:t>Stable authoritative text versions</a:t>
            </a:r>
          </a:p>
          <a:p>
            <a:pPr algn="ctr"/>
            <a:endParaRPr lang="en-ZA" dirty="0">
              <a:solidFill>
                <a:schemeClr val="accent2"/>
              </a:solidFill>
              <a:latin typeface="Arial Narrow" pitchFamily="34" charset="0"/>
            </a:endParaRPr>
          </a:p>
        </p:txBody>
      </p:sp>
      <p:sp>
        <p:nvSpPr>
          <p:cNvPr id="6" name="Oval 5"/>
          <p:cNvSpPr/>
          <p:nvPr/>
        </p:nvSpPr>
        <p:spPr>
          <a:xfrm>
            <a:off x="1326732" y="5739005"/>
            <a:ext cx="580972" cy="11184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nvGrpSpPr>
          <p:cNvPr id="36" name="Group 35"/>
          <p:cNvGrpSpPr/>
          <p:nvPr/>
        </p:nvGrpSpPr>
        <p:grpSpPr>
          <a:xfrm>
            <a:off x="88876" y="5661248"/>
            <a:ext cx="2226755" cy="905849"/>
            <a:chOff x="88876" y="5661248"/>
            <a:chExt cx="2226755" cy="905849"/>
          </a:xfrm>
        </p:grpSpPr>
        <p:grpSp>
          <p:nvGrpSpPr>
            <p:cNvPr id="35" name="Group 34"/>
            <p:cNvGrpSpPr/>
            <p:nvPr/>
          </p:nvGrpSpPr>
          <p:grpSpPr>
            <a:xfrm>
              <a:off x="88876" y="5661248"/>
              <a:ext cx="2142356" cy="905849"/>
              <a:chOff x="88876" y="5661248"/>
              <a:chExt cx="2142356" cy="905849"/>
            </a:xfrm>
          </p:grpSpPr>
          <p:sp>
            <p:nvSpPr>
              <p:cNvPr id="31" name="Rounded Rectangular Callout 30"/>
              <p:cNvSpPr/>
              <p:nvPr/>
            </p:nvSpPr>
            <p:spPr>
              <a:xfrm>
                <a:off x="107504" y="5739005"/>
                <a:ext cx="2123728" cy="828092"/>
              </a:xfrm>
              <a:prstGeom prst="wedgeRoundRectCallout">
                <a:avLst>
                  <a:gd name="adj1" fmla="val 67695"/>
                  <a:gd name="adj2" fmla="val -147580"/>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chemeClr val="accent2"/>
                    </a:solidFill>
                    <a:latin typeface="Arial Narrow" pitchFamily="34" charset="0"/>
                  </a:rPr>
                  <a:t>Clearly defined audiences</a:t>
                </a:r>
              </a:p>
              <a:p>
                <a:pPr algn="ctr"/>
                <a:endParaRPr lang="en-ZA" dirty="0">
                  <a:solidFill>
                    <a:schemeClr val="accent2"/>
                  </a:solidFill>
                  <a:latin typeface="Arial Narrow" pitchFamily="34" charset="0"/>
                </a:endParaRPr>
              </a:p>
            </p:txBody>
          </p:sp>
          <p:sp>
            <p:nvSpPr>
              <p:cNvPr id="32" name="Rounded Rectangular Callout 31"/>
              <p:cNvSpPr/>
              <p:nvPr/>
            </p:nvSpPr>
            <p:spPr>
              <a:xfrm>
                <a:off x="88876" y="5739005"/>
                <a:ext cx="2123728" cy="828092"/>
              </a:xfrm>
              <a:prstGeom prst="wedgeRoundRectCallout">
                <a:avLst>
                  <a:gd name="adj1" fmla="val 146184"/>
                  <a:gd name="adj2" fmla="val 3101"/>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endParaRPr lang="en-ZA" dirty="0">
                  <a:solidFill>
                    <a:schemeClr val="accent2"/>
                  </a:solidFill>
                  <a:latin typeface="Arial Narrow" pitchFamily="34" charset="0"/>
                </a:endParaRPr>
              </a:p>
            </p:txBody>
          </p:sp>
          <p:sp>
            <p:nvSpPr>
              <p:cNvPr id="34" name="Oval 33"/>
              <p:cNvSpPr/>
              <p:nvPr/>
            </p:nvSpPr>
            <p:spPr>
              <a:xfrm>
                <a:off x="1403648" y="5661248"/>
                <a:ext cx="499145" cy="1886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sp>
          <p:nvSpPr>
            <p:cNvPr id="33" name="Oval 32"/>
            <p:cNvSpPr/>
            <p:nvPr/>
          </p:nvSpPr>
          <p:spPr>
            <a:xfrm>
              <a:off x="2134082" y="6237312"/>
              <a:ext cx="181549"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sp>
        <p:nvSpPr>
          <p:cNvPr id="38" name="Title 1"/>
          <p:cNvSpPr txBox="1">
            <a:spLocks noGrp="1"/>
          </p:cNvSpPr>
          <p:nvPr>
            <p:ph type="title"/>
          </p:nvPr>
        </p:nvSpPr>
        <p:spPr>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dirty="0" smtClean="0"/>
              <a:t>Scholarly content: </a:t>
            </a:r>
            <a:br>
              <a:rPr lang="en-ZA" dirty="0" smtClean="0"/>
            </a:br>
            <a:r>
              <a:rPr lang="en-ZA" dirty="0" smtClean="0">
                <a:solidFill>
                  <a:srgbClr val="0070C0"/>
                </a:solidFill>
              </a:rPr>
              <a:t>the way we have been</a:t>
            </a:r>
            <a:endParaRPr lang="en-ZA" dirty="0"/>
          </a:p>
        </p:txBody>
      </p:sp>
    </p:spTree>
    <p:extLst>
      <p:ext uri="{BB962C8B-B14F-4D97-AF65-F5344CB8AC3E}">
        <p14:creationId xmlns:p14="http://schemas.microsoft.com/office/powerpoint/2010/main" xmlns="" val="26982834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Scholarship: </a:t>
            </a:r>
            <a:r>
              <a:rPr lang="en-ZA" dirty="0" smtClean="0">
                <a:solidFill>
                  <a:srgbClr val="0070C0"/>
                </a:solidFill>
              </a:rPr>
              <a:t>the way we have been</a:t>
            </a:r>
            <a:endParaRPr lang="en-Z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669791701"/>
              </p:ext>
            </p:extLst>
          </p:nvPr>
        </p:nvGraphicFramePr>
        <p:xfrm>
          <a:off x="2699792" y="2564904"/>
          <a:ext cx="4176464" cy="2520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ounded Rectangle 4"/>
          <p:cNvSpPr/>
          <p:nvPr/>
        </p:nvSpPr>
        <p:spPr>
          <a:xfrm>
            <a:off x="3491880" y="2420888"/>
            <a:ext cx="1872208"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Conceptual Frameworks</a:t>
            </a:r>
            <a:r>
              <a:rPr lang="en-ZA" sz="1200" dirty="0" smtClean="0">
                <a:solidFill>
                  <a:srgbClr val="0070C0"/>
                </a:solidFill>
                <a:latin typeface="Arial Narrow" pitchFamily="34" charset="0"/>
              </a:rPr>
              <a:t> </a:t>
            </a:r>
            <a:endParaRPr lang="en-ZA" sz="1200" dirty="0">
              <a:solidFill>
                <a:srgbClr val="0070C0"/>
              </a:solidFill>
              <a:latin typeface="Arial Narrow" pitchFamily="34" charset="0"/>
            </a:endParaRPr>
          </a:p>
        </p:txBody>
      </p:sp>
      <p:sp>
        <p:nvSpPr>
          <p:cNvPr id="7" name="Rounded Rectangle 6"/>
          <p:cNvSpPr/>
          <p:nvPr/>
        </p:nvSpPr>
        <p:spPr>
          <a:xfrm>
            <a:off x="4256534" y="2098204"/>
            <a:ext cx="1319014"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Literature Reviews</a:t>
            </a:r>
            <a:endParaRPr lang="en-ZA" sz="1200" b="1" dirty="0">
              <a:solidFill>
                <a:srgbClr val="0070C0"/>
              </a:solidFill>
              <a:latin typeface="Arial Narrow" pitchFamily="34" charset="0"/>
            </a:endParaRPr>
          </a:p>
        </p:txBody>
      </p:sp>
      <p:sp>
        <p:nvSpPr>
          <p:cNvPr id="8" name="Rounded Rectangle 7"/>
          <p:cNvSpPr/>
          <p:nvPr/>
        </p:nvSpPr>
        <p:spPr>
          <a:xfrm>
            <a:off x="5164435" y="231287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Bibliographies</a:t>
            </a:r>
            <a:endParaRPr lang="en-ZA" sz="1200" b="1" dirty="0">
              <a:solidFill>
                <a:srgbClr val="0070C0"/>
              </a:solidFill>
              <a:latin typeface="Arial Narrow" pitchFamily="34" charset="0"/>
            </a:endParaRPr>
          </a:p>
        </p:txBody>
      </p:sp>
      <p:sp>
        <p:nvSpPr>
          <p:cNvPr id="9" name="Rounded Rectangle 8"/>
          <p:cNvSpPr/>
          <p:nvPr/>
        </p:nvSpPr>
        <p:spPr>
          <a:xfrm>
            <a:off x="5211080" y="257328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Proposals</a:t>
            </a:r>
            <a:endParaRPr lang="en-ZA" sz="1200" b="1" dirty="0">
              <a:solidFill>
                <a:srgbClr val="0070C0"/>
              </a:solidFill>
              <a:latin typeface="Arial Narrow" pitchFamily="34" charset="0"/>
            </a:endParaRPr>
          </a:p>
        </p:txBody>
      </p:sp>
      <p:sp>
        <p:nvSpPr>
          <p:cNvPr id="10" name="Rounded Rectangle 9"/>
          <p:cNvSpPr/>
          <p:nvPr/>
        </p:nvSpPr>
        <p:spPr>
          <a:xfrm>
            <a:off x="6055704" y="3394212"/>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Data sets</a:t>
            </a:r>
            <a:endParaRPr lang="en-ZA" sz="1200" b="1" dirty="0">
              <a:solidFill>
                <a:srgbClr val="0070C0"/>
              </a:solidFill>
              <a:latin typeface="Arial Narrow" pitchFamily="34" charset="0"/>
            </a:endParaRPr>
          </a:p>
        </p:txBody>
      </p:sp>
      <p:sp>
        <p:nvSpPr>
          <p:cNvPr id="11" name="Rounded Rectangle 10"/>
          <p:cNvSpPr/>
          <p:nvPr/>
        </p:nvSpPr>
        <p:spPr>
          <a:xfrm>
            <a:off x="4997890" y="4833156"/>
            <a:ext cx="1413209"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Conference papers</a:t>
            </a:r>
            <a:endParaRPr lang="en-ZA" sz="1200" b="1" dirty="0">
              <a:solidFill>
                <a:srgbClr val="0070C0"/>
              </a:solidFill>
              <a:latin typeface="Arial Narrow" pitchFamily="34" charset="0"/>
            </a:endParaRPr>
          </a:p>
        </p:txBody>
      </p:sp>
      <p:sp>
        <p:nvSpPr>
          <p:cNvPr id="12" name="Rounded Rectangle 11"/>
          <p:cNvSpPr/>
          <p:nvPr/>
        </p:nvSpPr>
        <p:spPr>
          <a:xfrm>
            <a:off x="5814210" y="3949005"/>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Audio records</a:t>
            </a:r>
            <a:endParaRPr lang="en-ZA" sz="1200" b="1" dirty="0">
              <a:solidFill>
                <a:srgbClr val="0070C0"/>
              </a:solidFill>
              <a:latin typeface="Arial Narrow" pitchFamily="34" charset="0"/>
            </a:endParaRPr>
          </a:p>
        </p:txBody>
      </p:sp>
      <p:sp>
        <p:nvSpPr>
          <p:cNvPr id="13" name="Rounded Rectangle 12"/>
          <p:cNvSpPr/>
          <p:nvPr/>
        </p:nvSpPr>
        <p:spPr>
          <a:xfrm>
            <a:off x="6084229" y="3628517"/>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Images</a:t>
            </a:r>
            <a:endParaRPr lang="en-ZA" sz="1200" b="1" dirty="0">
              <a:solidFill>
                <a:srgbClr val="0070C0"/>
              </a:solidFill>
              <a:latin typeface="Arial Narrow" pitchFamily="34" charset="0"/>
            </a:endParaRPr>
          </a:p>
        </p:txBody>
      </p:sp>
      <p:sp>
        <p:nvSpPr>
          <p:cNvPr id="14" name="Rounded Rectangle 13"/>
          <p:cNvSpPr/>
          <p:nvPr/>
        </p:nvSpPr>
        <p:spPr>
          <a:xfrm>
            <a:off x="5870586" y="3165401"/>
            <a:ext cx="1581733"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Recorded interviews</a:t>
            </a:r>
            <a:endParaRPr lang="en-ZA" sz="1200" b="1" dirty="0">
              <a:solidFill>
                <a:srgbClr val="0070C0"/>
              </a:solidFill>
              <a:latin typeface="Arial Narrow" pitchFamily="34" charset="0"/>
            </a:endParaRPr>
          </a:p>
        </p:txBody>
      </p:sp>
      <p:sp>
        <p:nvSpPr>
          <p:cNvPr id="15" name="Rounded Rectangle 14"/>
          <p:cNvSpPr/>
          <p:nvPr/>
        </p:nvSpPr>
        <p:spPr>
          <a:xfrm>
            <a:off x="3868671" y="4755815"/>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Books</a:t>
            </a:r>
            <a:endParaRPr lang="en-ZA" sz="1200" b="1" dirty="0">
              <a:solidFill>
                <a:srgbClr val="0070C0"/>
              </a:solidFill>
              <a:latin typeface="Arial Narrow" pitchFamily="34" charset="0"/>
            </a:endParaRPr>
          </a:p>
        </p:txBody>
      </p:sp>
      <p:sp>
        <p:nvSpPr>
          <p:cNvPr id="16" name="Rounded Rectangle 15"/>
          <p:cNvSpPr/>
          <p:nvPr/>
        </p:nvSpPr>
        <p:spPr>
          <a:xfrm>
            <a:off x="2636354" y="3917218"/>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Reports</a:t>
            </a:r>
            <a:endParaRPr lang="en-ZA" sz="1200" b="1" dirty="0">
              <a:solidFill>
                <a:srgbClr val="0070C0"/>
              </a:solidFill>
              <a:latin typeface="Arial Narrow" pitchFamily="34" charset="0"/>
            </a:endParaRPr>
          </a:p>
        </p:txBody>
      </p:sp>
      <p:sp>
        <p:nvSpPr>
          <p:cNvPr id="17" name="Rounded Rectangle 16"/>
          <p:cNvSpPr/>
          <p:nvPr/>
        </p:nvSpPr>
        <p:spPr>
          <a:xfrm>
            <a:off x="3745976" y="4971839"/>
            <a:ext cx="1248770" cy="226479"/>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Journal articles</a:t>
            </a:r>
            <a:endParaRPr lang="en-ZA" sz="1200" b="1" dirty="0">
              <a:solidFill>
                <a:srgbClr val="0070C0"/>
              </a:solidFill>
              <a:latin typeface="Arial Narrow" pitchFamily="34" charset="0"/>
            </a:endParaRPr>
          </a:p>
        </p:txBody>
      </p:sp>
      <p:sp>
        <p:nvSpPr>
          <p:cNvPr id="18" name="Rounded Rectangle 17"/>
          <p:cNvSpPr/>
          <p:nvPr/>
        </p:nvSpPr>
        <p:spPr>
          <a:xfrm>
            <a:off x="4826632" y="5049180"/>
            <a:ext cx="1438486"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Technical papers</a:t>
            </a:r>
            <a:endParaRPr lang="en-ZA" sz="1200" b="1" dirty="0">
              <a:solidFill>
                <a:srgbClr val="0070C0"/>
              </a:solidFill>
              <a:latin typeface="Arial Narrow" pitchFamily="34" charset="0"/>
            </a:endParaRPr>
          </a:p>
        </p:txBody>
      </p:sp>
      <p:sp>
        <p:nvSpPr>
          <p:cNvPr id="19" name="Rounded Rectangle 18"/>
          <p:cNvSpPr/>
          <p:nvPr/>
        </p:nvSpPr>
        <p:spPr>
          <a:xfrm>
            <a:off x="2771800" y="3165401"/>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Notes</a:t>
            </a:r>
            <a:endParaRPr lang="en-ZA" sz="1200" b="1" dirty="0">
              <a:solidFill>
                <a:srgbClr val="0070C0"/>
              </a:solidFill>
              <a:latin typeface="Arial Narrow" pitchFamily="34" charset="0"/>
            </a:endParaRPr>
          </a:p>
        </p:txBody>
      </p:sp>
      <p:sp>
        <p:nvSpPr>
          <p:cNvPr id="20" name="Rounded Rectangle 19"/>
          <p:cNvSpPr/>
          <p:nvPr/>
        </p:nvSpPr>
        <p:spPr>
          <a:xfrm>
            <a:off x="2411760" y="365220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Presentations</a:t>
            </a:r>
            <a:endParaRPr lang="en-ZA" sz="1200" b="1" dirty="0">
              <a:solidFill>
                <a:srgbClr val="0070C0"/>
              </a:solidFill>
              <a:latin typeface="Arial Narrow" pitchFamily="34" charset="0"/>
            </a:endParaRPr>
          </a:p>
        </p:txBody>
      </p:sp>
      <p:sp>
        <p:nvSpPr>
          <p:cNvPr id="21" name="Rounded Rectangle 20"/>
          <p:cNvSpPr/>
          <p:nvPr/>
        </p:nvSpPr>
        <p:spPr>
          <a:xfrm>
            <a:off x="2411760" y="3412543"/>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Lectures</a:t>
            </a:r>
            <a:endParaRPr lang="en-ZA" sz="1200" b="1" dirty="0">
              <a:solidFill>
                <a:srgbClr val="0070C0"/>
              </a:solidFill>
              <a:latin typeface="Arial Narrow" pitchFamily="34" charset="0"/>
            </a:endParaRPr>
          </a:p>
        </p:txBody>
      </p:sp>
      <p:sp>
        <p:nvSpPr>
          <p:cNvPr id="22" name="Rounded Rectangle 21"/>
          <p:cNvSpPr/>
          <p:nvPr/>
        </p:nvSpPr>
        <p:spPr>
          <a:xfrm>
            <a:off x="2882956" y="4162586"/>
            <a:ext cx="1080120" cy="216024"/>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200" b="1" dirty="0" smtClean="0">
                <a:solidFill>
                  <a:srgbClr val="0070C0"/>
                </a:solidFill>
                <a:latin typeface="Arial Narrow" pitchFamily="34" charset="0"/>
              </a:rPr>
              <a:t>Interviews</a:t>
            </a:r>
            <a:endParaRPr lang="en-ZA" sz="1200" b="1" dirty="0">
              <a:solidFill>
                <a:srgbClr val="0070C0"/>
              </a:solidFill>
              <a:latin typeface="Arial Narrow" pitchFamily="34" charset="0"/>
            </a:endParaRPr>
          </a:p>
        </p:txBody>
      </p:sp>
      <p:sp>
        <p:nvSpPr>
          <p:cNvPr id="23" name="Right Arrow 22"/>
          <p:cNvSpPr/>
          <p:nvPr/>
        </p:nvSpPr>
        <p:spPr>
          <a:xfrm rot="12511734">
            <a:off x="2267744" y="2206216"/>
            <a:ext cx="908670" cy="790736"/>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4" name="Right Arrow 23"/>
          <p:cNvSpPr/>
          <p:nvPr/>
        </p:nvSpPr>
        <p:spPr>
          <a:xfrm rot="8893033">
            <a:off x="2182019" y="4113071"/>
            <a:ext cx="908670" cy="790736"/>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5" name="Right Arrow 24"/>
          <p:cNvSpPr/>
          <p:nvPr/>
        </p:nvSpPr>
        <p:spPr>
          <a:xfrm rot="6387706">
            <a:off x="4122511" y="5343637"/>
            <a:ext cx="908670" cy="790736"/>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6" name="TextBox 25"/>
          <p:cNvSpPr txBox="1"/>
          <p:nvPr/>
        </p:nvSpPr>
        <p:spPr>
          <a:xfrm>
            <a:off x="611560" y="2098204"/>
            <a:ext cx="1430345" cy="523220"/>
          </a:xfrm>
          <a:prstGeom prst="rect">
            <a:avLst/>
          </a:prstGeom>
          <a:noFill/>
        </p:spPr>
        <p:txBody>
          <a:bodyPr wrap="square" rtlCol="0">
            <a:spAutoFit/>
          </a:bodyPr>
          <a:lstStyle/>
          <a:p>
            <a:r>
              <a:rPr lang="en-ZA" sz="2800" b="1" dirty="0" smtClean="0">
                <a:solidFill>
                  <a:srgbClr val="0070C0"/>
                </a:solidFill>
              </a:rPr>
              <a:t>Student</a:t>
            </a:r>
            <a:endParaRPr lang="en-ZA" sz="2800" b="1" dirty="0">
              <a:solidFill>
                <a:srgbClr val="0070C0"/>
              </a:solidFill>
            </a:endParaRPr>
          </a:p>
        </p:txBody>
      </p:sp>
      <p:sp>
        <p:nvSpPr>
          <p:cNvPr id="27" name="TextBox 26"/>
          <p:cNvSpPr txBox="1"/>
          <p:nvPr/>
        </p:nvSpPr>
        <p:spPr>
          <a:xfrm>
            <a:off x="0" y="4149080"/>
            <a:ext cx="2020227" cy="523220"/>
          </a:xfrm>
          <a:prstGeom prst="rect">
            <a:avLst/>
          </a:prstGeom>
          <a:noFill/>
        </p:spPr>
        <p:txBody>
          <a:bodyPr wrap="square" rtlCol="0">
            <a:spAutoFit/>
          </a:bodyPr>
          <a:lstStyle/>
          <a:p>
            <a:r>
              <a:rPr lang="en-ZA" sz="2800" b="1" dirty="0" smtClean="0">
                <a:solidFill>
                  <a:srgbClr val="0070C0"/>
                </a:solidFill>
              </a:rPr>
              <a:t>Community</a:t>
            </a:r>
            <a:endParaRPr lang="en-ZA" sz="2800" b="1" dirty="0">
              <a:solidFill>
                <a:srgbClr val="0070C0"/>
              </a:solidFill>
            </a:endParaRPr>
          </a:p>
        </p:txBody>
      </p:sp>
      <p:sp>
        <p:nvSpPr>
          <p:cNvPr id="28" name="TextBox 27"/>
          <p:cNvSpPr txBox="1"/>
          <p:nvPr/>
        </p:nvSpPr>
        <p:spPr>
          <a:xfrm>
            <a:off x="2315631" y="5589240"/>
            <a:ext cx="1430345" cy="523220"/>
          </a:xfrm>
          <a:prstGeom prst="rect">
            <a:avLst/>
          </a:prstGeom>
          <a:noFill/>
        </p:spPr>
        <p:txBody>
          <a:bodyPr wrap="square" rtlCol="0">
            <a:spAutoFit/>
          </a:bodyPr>
          <a:lstStyle/>
          <a:p>
            <a:r>
              <a:rPr lang="en-ZA" sz="2800" b="1" dirty="0" smtClean="0">
                <a:solidFill>
                  <a:srgbClr val="0070C0"/>
                </a:solidFill>
              </a:rPr>
              <a:t>Scholar</a:t>
            </a:r>
            <a:endParaRPr lang="en-ZA" sz="2800" b="1" dirty="0">
              <a:solidFill>
                <a:srgbClr val="0070C0"/>
              </a:solidFill>
            </a:endParaRPr>
          </a:p>
        </p:txBody>
      </p:sp>
      <p:sp>
        <p:nvSpPr>
          <p:cNvPr id="3" name="Rounded Rectangular Callout 2"/>
          <p:cNvSpPr/>
          <p:nvPr/>
        </p:nvSpPr>
        <p:spPr>
          <a:xfrm>
            <a:off x="6876256" y="1484784"/>
            <a:ext cx="2079400" cy="828092"/>
          </a:xfrm>
          <a:prstGeom prst="wedgeRoundRectCallout">
            <a:avLst>
              <a:gd name="adj1" fmla="val -88376"/>
              <a:gd name="adj2" fmla="val 35308"/>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chemeClr val="accent2"/>
                </a:solidFill>
                <a:latin typeface="Arial Narrow" pitchFamily="34" charset="0"/>
              </a:rPr>
              <a:t>Individual</a:t>
            </a:r>
          </a:p>
          <a:p>
            <a:pPr algn="ctr"/>
            <a:r>
              <a:rPr lang="en-ZA" dirty="0" smtClean="0">
                <a:solidFill>
                  <a:schemeClr val="accent2"/>
                </a:solidFill>
                <a:latin typeface="Arial Narrow" pitchFamily="34" charset="0"/>
              </a:rPr>
              <a:t>Private</a:t>
            </a:r>
          </a:p>
          <a:p>
            <a:pPr algn="ctr"/>
            <a:endParaRPr lang="en-ZA" dirty="0">
              <a:solidFill>
                <a:schemeClr val="accent2"/>
              </a:solidFill>
              <a:latin typeface="Arial Narrow" pitchFamily="34" charset="0"/>
            </a:endParaRPr>
          </a:p>
        </p:txBody>
      </p:sp>
      <p:sp>
        <p:nvSpPr>
          <p:cNvPr id="29" name="Rounded Rectangular Callout 28"/>
          <p:cNvSpPr/>
          <p:nvPr/>
        </p:nvSpPr>
        <p:spPr>
          <a:xfrm>
            <a:off x="7020272" y="3917217"/>
            <a:ext cx="2123728" cy="946609"/>
          </a:xfrm>
          <a:prstGeom prst="wedgeRoundRectCallout">
            <a:avLst>
              <a:gd name="adj1" fmla="val -45776"/>
              <a:gd name="adj2" fmla="val -94668"/>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chemeClr val="accent2"/>
                </a:solidFill>
                <a:latin typeface="Arial Narrow" pitchFamily="34" charset="0"/>
              </a:rPr>
              <a:t>Not shareable</a:t>
            </a:r>
          </a:p>
          <a:p>
            <a:pPr algn="ctr"/>
            <a:r>
              <a:rPr lang="en-ZA" dirty="0" smtClean="0">
                <a:solidFill>
                  <a:schemeClr val="accent2"/>
                </a:solidFill>
                <a:latin typeface="Arial Narrow" pitchFamily="34" charset="0"/>
              </a:rPr>
              <a:t>Possibly not digitised</a:t>
            </a:r>
          </a:p>
          <a:p>
            <a:pPr algn="ctr"/>
            <a:endParaRPr lang="en-ZA" dirty="0">
              <a:solidFill>
                <a:schemeClr val="accent2"/>
              </a:solidFill>
              <a:latin typeface="Arial Narrow" pitchFamily="34" charset="0"/>
            </a:endParaRPr>
          </a:p>
        </p:txBody>
      </p:sp>
      <p:sp>
        <p:nvSpPr>
          <p:cNvPr id="30" name="Rounded Rectangular Callout 29"/>
          <p:cNvSpPr/>
          <p:nvPr/>
        </p:nvSpPr>
        <p:spPr>
          <a:xfrm>
            <a:off x="6233368" y="5705811"/>
            <a:ext cx="2123728" cy="828092"/>
          </a:xfrm>
          <a:prstGeom prst="wedgeRoundRectCallout">
            <a:avLst>
              <a:gd name="adj1" fmla="val -84304"/>
              <a:gd name="adj2" fmla="val -89499"/>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chemeClr val="accent2"/>
                </a:solidFill>
                <a:latin typeface="Arial Narrow" pitchFamily="34" charset="0"/>
              </a:rPr>
              <a:t>Stable authoritative versions</a:t>
            </a:r>
          </a:p>
          <a:p>
            <a:pPr algn="ctr"/>
            <a:endParaRPr lang="en-ZA" dirty="0">
              <a:solidFill>
                <a:schemeClr val="accent2"/>
              </a:solidFill>
              <a:latin typeface="Arial Narrow" pitchFamily="34" charset="0"/>
            </a:endParaRPr>
          </a:p>
        </p:txBody>
      </p:sp>
      <p:sp>
        <p:nvSpPr>
          <p:cNvPr id="6" name="Oval 5"/>
          <p:cNvSpPr/>
          <p:nvPr/>
        </p:nvSpPr>
        <p:spPr>
          <a:xfrm>
            <a:off x="1326732" y="5739005"/>
            <a:ext cx="580972" cy="11184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nvGrpSpPr>
          <p:cNvPr id="36" name="Group 35"/>
          <p:cNvGrpSpPr/>
          <p:nvPr/>
        </p:nvGrpSpPr>
        <p:grpSpPr>
          <a:xfrm>
            <a:off x="88876" y="5661248"/>
            <a:ext cx="2226755" cy="905849"/>
            <a:chOff x="88876" y="5661248"/>
            <a:chExt cx="2226755" cy="905849"/>
          </a:xfrm>
        </p:grpSpPr>
        <p:grpSp>
          <p:nvGrpSpPr>
            <p:cNvPr id="35" name="Group 34"/>
            <p:cNvGrpSpPr/>
            <p:nvPr/>
          </p:nvGrpSpPr>
          <p:grpSpPr>
            <a:xfrm>
              <a:off x="88876" y="5661248"/>
              <a:ext cx="2142356" cy="905849"/>
              <a:chOff x="88876" y="5661248"/>
              <a:chExt cx="2142356" cy="905849"/>
            </a:xfrm>
          </p:grpSpPr>
          <p:sp>
            <p:nvSpPr>
              <p:cNvPr id="31" name="Rounded Rectangular Callout 30"/>
              <p:cNvSpPr/>
              <p:nvPr/>
            </p:nvSpPr>
            <p:spPr>
              <a:xfrm>
                <a:off x="107504" y="5739005"/>
                <a:ext cx="2123728" cy="828092"/>
              </a:xfrm>
              <a:prstGeom prst="wedgeRoundRectCallout">
                <a:avLst>
                  <a:gd name="adj1" fmla="val 67695"/>
                  <a:gd name="adj2" fmla="val -147580"/>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smtClean="0">
                    <a:solidFill>
                      <a:schemeClr val="accent2"/>
                    </a:solidFill>
                    <a:latin typeface="Arial Narrow" pitchFamily="34" charset="0"/>
                  </a:rPr>
                  <a:t>Clearly demarcated audiences</a:t>
                </a:r>
              </a:p>
              <a:p>
                <a:pPr algn="ctr"/>
                <a:endParaRPr lang="en-ZA" dirty="0">
                  <a:solidFill>
                    <a:schemeClr val="accent2"/>
                  </a:solidFill>
                  <a:latin typeface="Arial Narrow" pitchFamily="34" charset="0"/>
                </a:endParaRPr>
              </a:p>
            </p:txBody>
          </p:sp>
          <p:sp>
            <p:nvSpPr>
              <p:cNvPr id="32" name="Rounded Rectangular Callout 31"/>
              <p:cNvSpPr/>
              <p:nvPr/>
            </p:nvSpPr>
            <p:spPr>
              <a:xfrm>
                <a:off x="88876" y="5739005"/>
                <a:ext cx="2123728" cy="828092"/>
              </a:xfrm>
              <a:prstGeom prst="wedgeRoundRectCallout">
                <a:avLst>
                  <a:gd name="adj1" fmla="val 146184"/>
                  <a:gd name="adj2" fmla="val 3101"/>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endParaRPr lang="en-ZA" dirty="0">
                  <a:solidFill>
                    <a:schemeClr val="accent2"/>
                  </a:solidFill>
                  <a:latin typeface="Arial Narrow" pitchFamily="34" charset="0"/>
                </a:endParaRPr>
              </a:p>
            </p:txBody>
          </p:sp>
          <p:sp>
            <p:nvSpPr>
              <p:cNvPr id="34" name="Oval 33"/>
              <p:cNvSpPr/>
              <p:nvPr/>
            </p:nvSpPr>
            <p:spPr>
              <a:xfrm>
                <a:off x="1403648" y="5661248"/>
                <a:ext cx="499145" cy="1886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sp>
          <p:nvSpPr>
            <p:cNvPr id="33" name="Oval 32"/>
            <p:cNvSpPr/>
            <p:nvPr/>
          </p:nvSpPr>
          <p:spPr>
            <a:xfrm>
              <a:off x="2134082" y="6237312"/>
              <a:ext cx="181549"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sp>
        <p:nvSpPr>
          <p:cNvPr id="37" name="Rounded Rectangular Callout 36"/>
          <p:cNvSpPr/>
          <p:nvPr/>
        </p:nvSpPr>
        <p:spPr>
          <a:xfrm>
            <a:off x="111040" y="2674131"/>
            <a:ext cx="2079400" cy="1170409"/>
          </a:xfrm>
          <a:prstGeom prst="wedgeRoundRectCallout">
            <a:avLst>
              <a:gd name="adj1" fmla="val 65485"/>
              <a:gd name="adj2" fmla="val 21539"/>
              <a:gd name="adj3" fmla="val 1666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smtClean="0">
              <a:solidFill>
                <a:schemeClr val="accent2"/>
              </a:solidFill>
              <a:latin typeface="Arial Narrow" pitchFamily="34" charset="0"/>
            </a:endParaRPr>
          </a:p>
          <a:p>
            <a:pPr algn="ctr"/>
            <a:r>
              <a:rPr lang="en-ZA" dirty="0">
                <a:solidFill>
                  <a:schemeClr val="accent2"/>
                </a:solidFill>
                <a:latin typeface="Arial Narrow" pitchFamily="34" charset="0"/>
              </a:rPr>
              <a:t>Expensive textbooks</a:t>
            </a:r>
          </a:p>
          <a:p>
            <a:pPr algn="ctr"/>
            <a:r>
              <a:rPr lang="en-ZA" dirty="0">
                <a:solidFill>
                  <a:schemeClr val="accent2"/>
                </a:solidFill>
                <a:latin typeface="Arial Narrow" pitchFamily="34" charset="0"/>
              </a:rPr>
              <a:t>Online resources access limited to course students only</a:t>
            </a:r>
          </a:p>
          <a:p>
            <a:pPr algn="ctr"/>
            <a:endParaRPr lang="en-ZA" dirty="0">
              <a:solidFill>
                <a:schemeClr val="accent2"/>
              </a:solidFill>
              <a:latin typeface="Arial Narrow" pitchFamily="34" charset="0"/>
            </a:endParaRPr>
          </a:p>
        </p:txBody>
      </p:sp>
    </p:spTree>
    <p:extLst>
      <p:ext uri="{BB962C8B-B14F-4D97-AF65-F5344CB8AC3E}">
        <p14:creationId xmlns:p14="http://schemas.microsoft.com/office/powerpoint/2010/main" xmlns="" val="3385426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The nature of digital content</a:t>
            </a:r>
            <a:endParaRPr lang="en-ZA" dirty="0"/>
          </a:p>
        </p:txBody>
      </p:sp>
      <p:sp>
        <p:nvSpPr>
          <p:cNvPr id="3" name="Content Placeholder 2"/>
          <p:cNvSpPr>
            <a:spLocks noGrp="1"/>
          </p:cNvSpPr>
          <p:nvPr>
            <p:ph idx="1"/>
          </p:nvPr>
        </p:nvSpPr>
        <p:spPr/>
        <p:txBody>
          <a:bodyPr>
            <a:normAutofit/>
          </a:bodyPr>
          <a:lstStyle/>
          <a:p>
            <a:r>
              <a:rPr lang="en-ZA" dirty="0" smtClean="0"/>
              <a:t>Principles of online content</a:t>
            </a:r>
          </a:p>
          <a:p>
            <a:pPr lvl="1"/>
            <a:r>
              <a:rPr lang="en-ZA" dirty="0" smtClean="0"/>
              <a:t>granularity</a:t>
            </a:r>
            <a:endParaRPr lang="en-ZA" dirty="0"/>
          </a:p>
          <a:p>
            <a:pPr lvl="1"/>
            <a:r>
              <a:rPr lang="en-ZA" dirty="0" smtClean="0"/>
              <a:t>hyper/links</a:t>
            </a:r>
          </a:p>
          <a:p>
            <a:pPr lvl="1"/>
            <a:r>
              <a:rPr lang="en-ZA" dirty="0" smtClean="0"/>
              <a:t>disaggregation &amp; aggregation</a:t>
            </a:r>
          </a:p>
          <a:p>
            <a:pPr lvl="1"/>
            <a:r>
              <a:rPr lang="en-ZA" dirty="0"/>
              <a:t>i</a:t>
            </a:r>
            <a:r>
              <a:rPr lang="en-ZA" dirty="0" smtClean="0"/>
              <a:t>ntegration</a:t>
            </a:r>
            <a:endParaRPr lang="en-ZA" dirty="0"/>
          </a:p>
          <a:p>
            <a:pPr lvl="1"/>
            <a:r>
              <a:rPr lang="en-ZA" dirty="0" smtClean="0"/>
              <a:t>inter-operability</a:t>
            </a:r>
          </a:p>
        </p:txBody>
      </p:sp>
    </p:spTree>
    <p:extLst>
      <p:ext uri="{BB962C8B-B14F-4D97-AF65-F5344CB8AC3E}">
        <p14:creationId xmlns:p14="http://schemas.microsoft.com/office/powerpoint/2010/main" xmlns="" val="177911432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2043</TotalTime>
  <Words>1554</Words>
  <Application>Microsoft Office PowerPoint</Application>
  <PresentationFormat>On-screen Show (4:3)</PresentationFormat>
  <Paragraphs>677</Paragraphs>
  <Slides>33</Slides>
  <Notes>11</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The Changing  Scholarly Communication and Content Landscape</vt:lpstr>
      <vt:lpstr>Scholarship The knowledge creation &amp; dissemination cycle</vt:lpstr>
      <vt:lpstr>Scholarly content:  the way we have been</vt:lpstr>
      <vt:lpstr>Slide 4</vt:lpstr>
      <vt:lpstr>Slide 5</vt:lpstr>
      <vt:lpstr>Scholarly content:  the way we have been</vt:lpstr>
      <vt:lpstr>Scholarly content:  the way we have been</vt:lpstr>
      <vt:lpstr>Scholarship: the way we have been</vt:lpstr>
      <vt:lpstr>The nature of digital content</vt:lpstr>
      <vt:lpstr>Nature of digital content</vt:lpstr>
      <vt:lpstr>Digital content</vt:lpstr>
      <vt:lpstr>Digital content</vt:lpstr>
      <vt:lpstr>Changing communication</vt:lpstr>
      <vt:lpstr>Changing communication </vt:lpstr>
      <vt:lpstr>Slide 15</vt:lpstr>
      <vt:lpstr>Slide 16</vt:lpstr>
      <vt:lpstr>Slide 17</vt:lpstr>
      <vt:lpstr>Slide 18</vt:lpstr>
      <vt:lpstr>Slide 19</vt:lpstr>
      <vt:lpstr>Slide 20</vt:lpstr>
      <vt:lpstr>Slide 21</vt:lpstr>
      <vt:lpstr>Scholarly processes the emergence of open research</vt:lpstr>
      <vt:lpstr>Open Research</vt:lpstr>
      <vt:lpstr>Openness is a serious consideration</vt:lpstr>
      <vt:lpstr>Changes in online academic sphere </vt:lpstr>
      <vt:lpstr>Emerging roles &amp; skills’ sets</vt:lpstr>
      <vt:lpstr>New tools</vt:lpstr>
      <vt:lpstr>What needs to be done?</vt:lpstr>
      <vt:lpstr>An enabling environment</vt:lpstr>
      <vt:lpstr> e-Infrastructure</vt:lpstr>
      <vt:lpstr>Enabling the “global networked scholar”</vt:lpstr>
      <vt:lpstr>What can be done collaboratively?</vt:lpstr>
      <vt:lpstr>Slide 33</vt:lpstr>
    </vt:vector>
  </TitlesOfParts>
  <Company>University of Cape Town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Laura</dc:creator>
  <cp:lastModifiedBy>na</cp:lastModifiedBy>
  <cp:revision>186</cp:revision>
  <dcterms:created xsi:type="dcterms:W3CDTF">2011-11-03T08:13:47Z</dcterms:created>
  <dcterms:modified xsi:type="dcterms:W3CDTF">2012-05-04T07:06:15Z</dcterms:modified>
</cp:coreProperties>
</file>