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5.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6.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7.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1" r:id="rId1"/>
    <p:sldMasterId id="2147483772" r:id="rId2"/>
    <p:sldMasterId id="2147483816" r:id="rId3"/>
    <p:sldMasterId id="2147483799" r:id="rId4"/>
    <p:sldMasterId id="2147483843" r:id="rId5"/>
    <p:sldMasterId id="2147483820" r:id="rId6"/>
    <p:sldMasterId id="2147483851" r:id="rId7"/>
    <p:sldMasterId id="2147483870" r:id="rId8"/>
  </p:sldMasterIdLst>
  <p:notesMasterIdLst>
    <p:notesMasterId r:id="rId43"/>
  </p:notesMasterIdLst>
  <p:handoutMasterIdLst>
    <p:handoutMasterId r:id="rId44"/>
  </p:handoutMasterIdLst>
  <p:sldIdLst>
    <p:sldId id="256" r:id="rId9"/>
    <p:sldId id="377" r:id="rId10"/>
    <p:sldId id="378" r:id="rId11"/>
    <p:sldId id="379" r:id="rId12"/>
    <p:sldId id="380" r:id="rId13"/>
    <p:sldId id="381" r:id="rId14"/>
    <p:sldId id="392" r:id="rId15"/>
    <p:sldId id="407" r:id="rId16"/>
    <p:sldId id="408" r:id="rId17"/>
    <p:sldId id="409" r:id="rId18"/>
    <p:sldId id="410" r:id="rId19"/>
    <p:sldId id="411" r:id="rId20"/>
    <p:sldId id="412" r:id="rId21"/>
    <p:sldId id="413" r:id="rId22"/>
    <p:sldId id="414" r:id="rId23"/>
    <p:sldId id="415" r:id="rId24"/>
    <p:sldId id="416" r:id="rId25"/>
    <p:sldId id="417" r:id="rId26"/>
    <p:sldId id="418" r:id="rId27"/>
    <p:sldId id="419" r:id="rId28"/>
    <p:sldId id="420" r:id="rId29"/>
    <p:sldId id="421" r:id="rId30"/>
    <p:sldId id="422" r:id="rId31"/>
    <p:sldId id="423" r:id="rId32"/>
    <p:sldId id="424" r:id="rId33"/>
    <p:sldId id="425" r:id="rId34"/>
    <p:sldId id="429" r:id="rId35"/>
    <p:sldId id="430" r:id="rId36"/>
    <p:sldId id="431" r:id="rId37"/>
    <p:sldId id="432" r:id="rId38"/>
    <p:sldId id="433" r:id="rId39"/>
    <p:sldId id="434" r:id="rId40"/>
    <p:sldId id="435" r:id="rId41"/>
    <p:sldId id="436" r:id="rId42"/>
  </p:sldIdLst>
  <p:sldSz cx="9144000" cy="6858000" type="screen4x3"/>
  <p:notesSz cx="69342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397E"/>
    <a:srgbClr val="FF99FF"/>
    <a:srgbClr val="99FF99"/>
    <a:srgbClr val="FCB83E"/>
    <a:srgbClr val="64F8FC"/>
    <a:srgbClr val="390DD9"/>
    <a:srgbClr val="FFFFFF"/>
    <a:srgbClr val="2A9663"/>
    <a:srgbClr val="BD7B03"/>
    <a:srgbClr val="59C7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369" autoAdjust="0"/>
    <p:restoredTop sz="91642" autoAdjust="0"/>
  </p:normalViewPr>
  <p:slideViewPr>
    <p:cSldViewPr snapToGrid="0">
      <p:cViewPr varScale="1">
        <p:scale>
          <a:sx n="66" d="100"/>
          <a:sy n="66" d="100"/>
        </p:scale>
        <p:origin x="1230"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7" d="100"/>
          <a:sy n="67" d="100"/>
        </p:scale>
        <p:origin x="237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2611"/>
          </a:xfrm>
          <a:prstGeom prst="rect">
            <a:avLst/>
          </a:prstGeom>
        </p:spPr>
        <p:txBody>
          <a:bodyPr vert="horz" lIns="92309" tIns="46154" rIns="92309" bIns="46154" rtlCol="0"/>
          <a:lstStyle>
            <a:lvl1pPr algn="l">
              <a:defRPr sz="1200"/>
            </a:lvl1pPr>
          </a:lstStyle>
          <a:p>
            <a:endParaRPr lang="en-US"/>
          </a:p>
        </p:txBody>
      </p:sp>
      <p:sp>
        <p:nvSpPr>
          <p:cNvPr id="3" name="Date Placeholder 2"/>
          <p:cNvSpPr>
            <a:spLocks noGrp="1"/>
          </p:cNvSpPr>
          <p:nvPr>
            <p:ph type="dt" sz="quarter" idx="1"/>
          </p:nvPr>
        </p:nvSpPr>
        <p:spPr>
          <a:xfrm>
            <a:off x="3927775" y="0"/>
            <a:ext cx="3004820" cy="462611"/>
          </a:xfrm>
          <a:prstGeom prst="rect">
            <a:avLst/>
          </a:prstGeom>
        </p:spPr>
        <p:txBody>
          <a:bodyPr vert="horz" lIns="92309" tIns="46154" rIns="92309" bIns="46154" rtlCol="0"/>
          <a:lstStyle>
            <a:lvl1pPr algn="r">
              <a:defRPr sz="1200"/>
            </a:lvl1pPr>
          </a:lstStyle>
          <a:p>
            <a:fld id="{ABC51326-5F35-4AA2-8A07-B1549CA6A57E}" type="datetimeFigureOut">
              <a:rPr lang="en-US" smtClean="0"/>
              <a:t>12/6/2016</a:t>
            </a:fld>
            <a:endParaRPr lang="en-US"/>
          </a:p>
        </p:txBody>
      </p:sp>
      <p:sp>
        <p:nvSpPr>
          <p:cNvPr id="4" name="Footer Placeholder 3"/>
          <p:cNvSpPr>
            <a:spLocks noGrp="1"/>
          </p:cNvSpPr>
          <p:nvPr>
            <p:ph type="ftr" sz="quarter" idx="2"/>
          </p:nvPr>
        </p:nvSpPr>
        <p:spPr>
          <a:xfrm>
            <a:off x="0" y="8757590"/>
            <a:ext cx="3004820" cy="462610"/>
          </a:xfrm>
          <a:prstGeom prst="rect">
            <a:avLst/>
          </a:prstGeom>
        </p:spPr>
        <p:txBody>
          <a:bodyPr vert="horz" lIns="92309" tIns="46154" rIns="92309" bIns="46154" rtlCol="0" anchor="b"/>
          <a:lstStyle>
            <a:lvl1pPr algn="l">
              <a:defRPr sz="1200"/>
            </a:lvl1pPr>
          </a:lstStyle>
          <a:p>
            <a:endParaRPr lang="en-US"/>
          </a:p>
        </p:txBody>
      </p:sp>
    </p:spTree>
    <p:extLst>
      <p:ext uri="{BB962C8B-B14F-4D97-AF65-F5344CB8AC3E}">
        <p14:creationId xmlns:p14="http://schemas.microsoft.com/office/powerpoint/2010/main" val="32144218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2611"/>
          </a:xfrm>
          <a:prstGeom prst="rect">
            <a:avLst/>
          </a:prstGeom>
        </p:spPr>
        <p:txBody>
          <a:bodyPr vert="horz" lIns="92309" tIns="46154" rIns="92309" bIns="46154" rtlCol="0"/>
          <a:lstStyle>
            <a:lvl1pPr algn="l">
              <a:defRPr sz="1200"/>
            </a:lvl1pPr>
          </a:lstStyle>
          <a:p>
            <a:endParaRPr lang="en-US"/>
          </a:p>
        </p:txBody>
      </p:sp>
      <p:sp>
        <p:nvSpPr>
          <p:cNvPr id="3" name="Date Placeholder 2"/>
          <p:cNvSpPr>
            <a:spLocks noGrp="1"/>
          </p:cNvSpPr>
          <p:nvPr>
            <p:ph type="dt" idx="1"/>
          </p:nvPr>
        </p:nvSpPr>
        <p:spPr>
          <a:xfrm>
            <a:off x="3927775" y="0"/>
            <a:ext cx="3004820" cy="462611"/>
          </a:xfrm>
          <a:prstGeom prst="rect">
            <a:avLst/>
          </a:prstGeom>
        </p:spPr>
        <p:txBody>
          <a:bodyPr vert="horz" lIns="92309" tIns="46154" rIns="92309" bIns="46154" rtlCol="0"/>
          <a:lstStyle>
            <a:lvl1pPr algn="r">
              <a:defRPr sz="1200"/>
            </a:lvl1pPr>
          </a:lstStyle>
          <a:p>
            <a:fld id="{EE92E8D3-E54A-4EEF-8478-A9B5FE6C6BB1}" type="datetimeFigureOut">
              <a:rPr lang="en-US" smtClean="0"/>
              <a:t>12/6/2016</a:t>
            </a:fld>
            <a:endParaRPr lang="en-US"/>
          </a:p>
        </p:txBody>
      </p:sp>
      <p:sp>
        <p:nvSpPr>
          <p:cNvPr id="4" name="Slide Image Placeholder 3"/>
          <p:cNvSpPr>
            <a:spLocks noGrp="1" noRot="1" noChangeAspect="1"/>
          </p:cNvSpPr>
          <p:nvPr>
            <p:ph type="sldImg" idx="2"/>
          </p:nvPr>
        </p:nvSpPr>
        <p:spPr>
          <a:xfrm>
            <a:off x="1392238" y="1152525"/>
            <a:ext cx="4149725" cy="3111500"/>
          </a:xfrm>
          <a:prstGeom prst="rect">
            <a:avLst/>
          </a:prstGeom>
          <a:noFill/>
          <a:ln w="12700">
            <a:solidFill>
              <a:prstClr val="black"/>
            </a:solidFill>
          </a:ln>
        </p:spPr>
        <p:txBody>
          <a:bodyPr vert="horz" lIns="92309" tIns="46154" rIns="92309" bIns="46154" rtlCol="0" anchor="ctr"/>
          <a:lstStyle/>
          <a:p>
            <a:endParaRPr lang="en-US"/>
          </a:p>
        </p:txBody>
      </p:sp>
      <p:sp>
        <p:nvSpPr>
          <p:cNvPr id="5" name="Notes Placeholder 4"/>
          <p:cNvSpPr>
            <a:spLocks noGrp="1"/>
          </p:cNvSpPr>
          <p:nvPr>
            <p:ph type="body" sz="quarter" idx="3"/>
          </p:nvPr>
        </p:nvSpPr>
        <p:spPr>
          <a:xfrm>
            <a:off x="693420" y="4437221"/>
            <a:ext cx="5547360" cy="3630454"/>
          </a:xfrm>
          <a:prstGeom prst="rect">
            <a:avLst/>
          </a:prstGeom>
        </p:spPr>
        <p:txBody>
          <a:bodyPr vert="horz" lIns="92309" tIns="46154" rIns="92309" bIns="4615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57590"/>
            <a:ext cx="3004820" cy="462610"/>
          </a:xfrm>
          <a:prstGeom prst="rect">
            <a:avLst/>
          </a:prstGeom>
        </p:spPr>
        <p:txBody>
          <a:bodyPr vert="horz" lIns="92309" tIns="46154" rIns="92309" bIns="46154" rtlCol="0" anchor="b"/>
          <a:lstStyle>
            <a:lvl1pPr algn="l">
              <a:defRPr sz="1200"/>
            </a:lvl1pPr>
          </a:lstStyle>
          <a:p>
            <a:endParaRPr lang="en-US"/>
          </a:p>
        </p:txBody>
      </p:sp>
      <p:sp>
        <p:nvSpPr>
          <p:cNvPr id="7" name="Slide Number Placeholder 6"/>
          <p:cNvSpPr>
            <a:spLocks noGrp="1"/>
          </p:cNvSpPr>
          <p:nvPr>
            <p:ph type="sldNum" sz="quarter" idx="5"/>
          </p:nvPr>
        </p:nvSpPr>
        <p:spPr>
          <a:xfrm>
            <a:off x="3927775" y="8757590"/>
            <a:ext cx="3004820" cy="462610"/>
          </a:xfrm>
          <a:prstGeom prst="rect">
            <a:avLst/>
          </a:prstGeom>
        </p:spPr>
        <p:txBody>
          <a:bodyPr vert="horz" lIns="92309" tIns="46154" rIns="92309" bIns="46154" rtlCol="0" anchor="b"/>
          <a:lstStyle>
            <a:lvl1pPr algn="r">
              <a:defRPr sz="1200"/>
            </a:lvl1pPr>
          </a:lstStyle>
          <a:p>
            <a:fld id="{FB7ECD82-B0DC-40A6-9A76-B44303B209FA}" type="slidenum">
              <a:rPr lang="en-US" smtClean="0"/>
              <a:t>‹#›</a:t>
            </a:fld>
            <a:endParaRPr lang="en-US"/>
          </a:p>
        </p:txBody>
      </p:sp>
    </p:spTree>
    <p:extLst>
      <p:ext uri="{BB962C8B-B14F-4D97-AF65-F5344CB8AC3E}">
        <p14:creationId xmlns:p14="http://schemas.microsoft.com/office/powerpoint/2010/main" val="19004543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62C6E3-8C0E-4969-B9C1-FFE11F4756F7}" type="slidenum">
              <a:rPr lang="en-US" altLang="en-US" smtClean="0">
                <a:solidFill>
                  <a:prstClr val="black"/>
                </a:solidFill>
              </a:rPr>
              <a:pPr/>
              <a:t>14</a:t>
            </a:fld>
            <a:endParaRPr lang="en-US" altLang="en-US">
              <a:solidFill>
                <a:prstClr val="black"/>
              </a:solidFill>
            </a:endParaRPr>
          </a:p>
        </p:txBody>
      </p:sp>
    </p:spTree>
    <p:extLst>
      <p:ext uri="{BB962C8B-B14F-4D97-AF65-F5344CB8AC3E}">
        <p14:creationId xmlns:p14="http://schemas.microsoft.com/office/powerpoint/2010/main" val="2774428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649189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0493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0729" y="503434"/>
            <a:ext cx="4635812" cy="115327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1828800"/>
            <a:ext cx="4629150" cy="4032251"/>
          </a:xfrm>
        </p:spPr>
        <p:txBody>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49232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751826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286091" y="1284270"/>
            <a:ext cx="8580506" cy="46990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직사각형 2"/>
          <p:cNvSpPr/>
          <p:nvPr userDrawn="1"/>
        </p:nvSpPr>
        <p:spPr>
          <a:xfrm>
            <a:off x="0" y="956167"/>
            <a:ext cx="9144000" cy="3600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ko-KR" altLang="en-US">
              <a:latin typeface="+mj-lt"/>
            </a:endParaRPr>
          </a:p>
        </p:txBody>
      </p:sp>
    </p:spTree>
    <p:extLst>
      <p:ext uri="{BB962C8B-B14F-4D97-AF65-F5344CB8AC3E}">
        <p14:creationId xmlns:p14="http://schemas.microsoft.com/office/powerpoint/2010/main" val="1782829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and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647325" y="2198669"/>
            <a:ext cx="5219271" cy="37846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직사각형 2"/>
          <p:cNvSpPr/>
          <p:nvPr userDrawn="1"/>
        </p:nvSpPr>
        <p:spPr>
          <a:xfrm>
            <a:off x="0" y="956167"/>
            <a:ext cx="9144000" cy="3600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ko-KR" altLang="en-US">
              <a:latin typeface="+mj-lt"/>
            </a:endParaRPr>
          </a:p>
        </p:txBody>
      </p:sp>
      <p:sp>
        <p:nvSpPr>
          <p:cNvPr id="5" name="Text Placeholder 4"/>
          <p:cNvSpPr>
            <a:spLocks noGrp="1"/>
          </p:cNvSpPr>
          <p:nvPr>
            <p:ph type="body" sz="quarter" idx="10"/>
          </p:nvPr>
        </p:nvSpPr>
        <p:spPr>
          <a:xfrm>
            <a:off x="3647325" y="1332703"/>
            <a:ext cx="5219272" cy="525430"/>
          </a:xfrm>
        </p:spPr>
        <p:txBody>
          <a:bodyPr/>
          <a:lstStyle>
            <a:lvl1pPr marL="0" indent="0">
              <a:buNone/>
              <a:defRPr sz="2000" b="1">
                <a:solidFill>
                  <a:schemeClr val="accent5">
                    <a:lumMod val="60000"/>
                    <a:lumOff val="40000"/>
                  </a:schemeClr>
                </a:solidFill>
              </a:defRPr>
            </a:lvl1pPr>
          </a:lstStyle>
          <a:p>
            <a:pPr lvl="0"/>
            <a:r>
              <a:rPr lang="en-US" dirty="0"/>
              <a:t>Click to edit Master text styles</a:t>
            </a:r>
          </a:p>
        </p:txBody>
      </p:sp>
    </p:spTree>
    <p:extLst>
      <p:ext uri="{BB962C8B-B14F-4D97-AF65-F5344CB8AC3E}">
        <p14:creationId xmlns:p14="http://schemas.microsoft.com/office/powerpoint/2010/main" val="2299824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Title and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647325" y="1613043"/>
            <a:ext cx="5219271" cy="43702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직사각형 2"/>
          <p:cNvSpPr/>
          <p:nvPr userDrawn="1"/>
        </p:nvSpPr>
        <p:spPr>
          <a:xfrm>
            <a:off x="0" y="956167"/>
            <a:ext cx="9144000" cy="3600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ko-KR" altLang="en-US">
              <a:latin typeface="+mj-lt"/>
            </a:endParaRPr>
          </a:p>
        </p:txBody>
      </p:sp>
    </p:spTree>
    <p:extLst>
      <p:ext uri="{BB962C8B-B14F-4D97-AF65-F5344CB8AC3E}">
        <p14:creationId xmlns:p14="http://schemas.microsoft.com/office/powerpoint/2010/main" val="3380488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marL="0" indent="0">
              <a:lnSpc>
                <a:spcPct val="120000"/>
              </a:lnSpc>
              <a:buNone/>
              <a:defRPr/>
            </a:lvl1pPr>
            <a:lvl2pPr marL="0" indent="0">
              <a:buNone/>
              <a:defRPr/>
            </a:lvl2pPr>
            <a:lvl3pPr marL="0" indent="0">
              <a:buNone/>
              <a:defRPr/>
            </a:lvl3pPr>
            <a:lvl4pPr marL="0" indent="0">
              <a:buNone/>
              <a:defRPr/>
            </a:lvl4pPr>
            <a:lvl5pPr marL="0" indent="0">
              <a:buNone/>
              <a:defRPr/>
            </a:lvl5pPr>
          </a:lstStyle>
          <a:p>
            <a:pPr lvl="0"/>
            <a:r>
              <a:rPr lang="en-US"/>
              <a:t>Click to edit Master text styles</a:t>
            </a:r>
          </a:p>
        </p:txBody>
      </p:sp>
      <p:sp>
        <p:nvSpPr>
          <p:cNvPr id="4" name="직사각형 2"/>
          <p:cNvSpPr/>
          <p:nvPr userDrawn="1"/>
        </p:nvSpPr>
        <p:spPr>
          <a:xfrm>
            <a:off x="0" y="956167"/>
            <a:ext cx="9144000" cy="3600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ko-KR" altLang="en-US">
              <a:latin typeface="+mj-lt"/>
            </a:endParaRPr>
          </a:p>
        </p:txBody>
      </p:sp>
    </p:spTree>
    <p:extLst>
      <p:ext uri="{BB962C8B-B14F-4D97-AF65-F5344CB8AC3E}">
        <p14:creationId xmlns:p14="http://schemas.microsoft.com/office/powerpoint/2010/main" val="3992888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직사각형 2"/>
          <p:cNvSpPr/>
          <p:nvPr userDrawn="1"/>
        </p:nvSpPr>
        <p:spPr>
          <a:xfrm>
            <a:off x="0" y="956167"/>
            <a:ext cx="9144000" cy="3600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ko-KR" altLang="en-US">
              <a:latin typeface="+mj-lt"/>
            </a:endParaRPr>
          </a:p>
        </p:txBody>
      </p:sp>
    </p:spTree>
    <p:extLst>
      <p:ext uri="{BB962C8B-B14F-4D97-AF65-F5344CB8AC3E}">
        <p14:creationId xmlns:p14="http://schemas.microsoft.com/office/powerpoint/2010/main" val="953118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le and 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647325" y="1631981"/>
            <a:ext cx="5219271" cy="4351338"/>
          </a:xfrm>
        </p:spPr>
        <p:txBody>
          <a:bodyPr/>
          <a:lstStyle>
            <a:lvl1pPr marL="0" indent="0">
              <a:lnSpc>
                <a:spcPct val="120000"/>
              </a:lnSpc>
              <a:buNone/>
              <a:defRPr/>
            </a:lvl1pPr>
            <a:lvl2pPr marL="0" indent="0">
              <a:buNone/>
              <a:defRPr/>
            </a:lvl2pPr>
            <a:lvl3pPr marL="0" indent="0">
              <a:buNone/>
              <a:defRPr/>
            </a:lvl3pPr>
            <a:lvl4pPr marL="0" indent="0">
              <a:buNone/>
              <a:defRPr/>
            </a:lvl4pPr>
            <a:lvl5pPr marL="0" indent="0">
              <a:buNone/>
              <a:defRPr/>
            </a:lvl5pPr>
          </a:lstStyle>
          <a:p>
            <a:pPr lvl="0"/>
            <a:r>
              <a:rPr lang="en-US" dirty="0"/>
              <a:t>Click to edit Master text styles</a:t>
            </a:r>
          </a:p>
        </p:txBody>
      </p:sp>
      <p:sp>
        <p:nvSpPr>
          <p:cNvPr id="4" name="직사각형 2"/>
          <p:cNvSpPr/>
          <p:nvPr userDrawn="1"/>
        </p:nvSpPr>
        <p:spPr>
          <a:xfrm>
            <a:off x="0" y="956167"/>
            <a:ext cx="9144000" cy="3600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ko-KR" altLang="en-US">
              <a:latin typeface="+mj-lt"/>
            </a:endParaRPr>
          </a:p>
        </p:txBody>
      </p:sp>
    </p:spTree>
    <p:extLst>
      <p:ext uri="{BB962C8B-B14F-4D97-AF65-F5344CB8AC3E}">
        <p14:creationId xmlns:p14="http://schemas.microsoft.com/office/powerpoint/2010/main" val="1177158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nd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286091" y="1613043"/>
            <a:ext cx="8580506" cy="43702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10"/>
          </p:nvPr>
        </p:nvSpPr>
        <p:spPr>
          <a:xfrm>
            <a:off x="286091" y="861499"/>
            <a:ext cx="8580506" cy="525430"/>
          </a:xfrm>
        </p:spPr>
        <p:txBody>
          <a:bodyPr/>
          <a:lstStyle>
            <a:lvl1pPr marL="0" indent="0">
              <a:buNone/>
              <a:defRPr sz="2000" b="1">
                <a:solidFill>
                  <a:schemeClr val="accent5">
                    <a:lumMod val="60000"/>
                    <a:lumOff val="40000"/>
                  </a:schemeClr>
                </a:solidFill>
              </a:defRPr>
            </a:lvl1pPr>
          </a:lstStyle>
          <a:p>
            <a:pPr lvl="0"/>
            <a:r>
              <a:rPr lang="en-US" dirty="0"/>
              <a:t>Click to edit Master text styles</a:t>
            </a:r>
          </a:p>
        </p:txBody>
      </p:sp>
      <p:sp>
        <p:nvSpPr>
          <p:cNvPr id="6" name="직사각형 2"/>
          <p:cNvSpPr/>
          <p:nvPr userDrawn="1"/>
        </p:nvSpPr>
        <p:spPr>
          <a:xfrm>
            <a:off x="0" y="1350929"/>
            <a:ext cx="9144000" cy="3600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ko-KR" altLang="en-US">
              <a:latin typeface="+mj-lt"/>
            </a:endParaRPr>
          </a:p>
        </p:txBody>
      </p:sp>
    </p:spTree>
    <p:extLst>
      <p:ext uri="{BB962C8B-B14F-4D97-AF65-F5344CB8AC3E}">
        <p14:creationId xmlns:p14="http://schemas.microsoft.com/office/powerpoint/2010/main" val="4122502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roduct Specific">
    <p:spTree>
      <p:nvGrpSpPr>
        <p:cNvPr id="1" name=""/>
        <p:cNvGrpSpPr/>
        <p:nvPr/>
      </p:nvGrpSpPr>
      <p:grpSpPr>
        <a:xfrm>
          <a:off x="0" y="0"/>
          <a:ext cx="0" cy="0"/>
          <a:chOff x="0" y="0"/>
          <a:chExt cx="0" cy="0"/>
        </a:xfrm>
      </p:grpSpPr>
      <p:sp>
        <p:nvSpPr>
          <p:cNvPr id="2" name="Title 1"/>
          <p:cNvSpPr>
            <a:spLocks noGrp="1"/>
          </p:cNvSpPr>
          <p:nvPr>
            <p:ph type="ctrTitle"/>
          </p:nvPr>
        </p:nvSpPr>
        <p:spPr>
          <a:xfrm>
            <a:off x="4798031" y="2578209"/>
            <a:ext cx="3945277" cy="641261"/>
          </a:xfrm>
        </p:spPr>
        <p:txBody>
          <a:bodyPr anchor="t" anchorCtr="0"/>
          <a:lstStyle>
            <a:lvl1pPr algn="l">
              <a:defRPr sz="3600"/>
            </a:lvl1pPr>
          </a:lstStyle>
          <a:p>
            <a:r>
              <a:rPr lang="en-US" dirty="0"/>
              <a:t>Click to edit Master title style</a:t>
            </a:r>
          </a:p>
        </p:txBody>
      </p:sp>
      <p:sp>
        <p:nvSpPr>
          <p:cNvPr id="3" name="Subtitle 2"/>
          <p:cNvSpPr>
            <a:spLocks noGrp="1"/>
          </p:cNvSpPr>
          <p:nvPr>
            <p:ph type="subTitle" idx="1"/>
          </p:nvPr>
        </p:nvSpPr>
        <p:spPr>
          <a:xfrm>
            <a:off x="4798031" y="4069612"/>
            <a:ext cx="3481127" cy="514927"/>
          </a:xfrm>
        </p:spPr>
        <p:txBody>
          <a:bodyPr/>
          <a:lstStyle>
            <a:lvl1pPr marL="0" indent="0" algn="l">
              <a:buNone/>
              <a:defRPr sz="24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798031" y="1480931"/>
            <a:ext cx="2881411" cy="611894"/>
          </a:xfrm>
          <a:prstGeom prst="rect">
            <a:avLst/>
          </a:prstGeom>
        </p:spPr>
      </p:pic>
    </p:spTree>
    <p:extLst>
      <p:ext uri="{BB962C8B-B14F-4D97-AF65-F5344CB8AC3E}">
        <p14:creationId xmlns:p14="http://schemas.microsoft.com/office/powerpoint/2010/main" val="2674790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757516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630496"/>
            <a:ext cx="3886200" cy="45354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630496"/>
            <a:ext cx="3886200" cy="4535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76208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2162287"/>
            <a:ext cx="3886200" cy="399290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2162287"/>
            <a:ext cx="3886200" cy="39929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0"/>
          </p:nvPr>
        </p:nvSpPr>
        <p:spPr>
          <a:xfrm>
            <a:off x="628650" y="1529319"/>
            <a:ext cx="7886700" cy="525430"/>
          </a:xfrm>
        </p:spPr>
        <p:txBody>
          <a:bodyPr/>
          <a:lstStyle>
            <a:lvl1pPr marL="0" indent="0">
              <a:buNone/>
              <a:defRPr sz="2000" b="1"/>
            </a:lvl1pPr>
          </a:lstStyle>
          <a:p>
            <a:pPr lvl="0"/>
            <a:r>
              <a:rPr lang="en-US" dirty="0"/>
              <a:t>Click to edit Master text styles</a:t>
            </a:r>
          </a:p>
        </p:txBody>
      </p:sp>
    </p:spTree>
    <p:extLst>
      <p:ext uri="{BB962C8B-B14F-4D97-AF65-F5344CB8AC3E}">
        <p14:creationId xmlns:p14="http://schemas.microsoft.com/office/powerpoint/2010/main" val="4131406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286091" y="1613043"/>
            <a:ext cx="3886200" cy="454214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286591" y="1613043"/>
            <a:ext cx="3886200" cy="45421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4"/>
          <p:cNvSpPr>
            <a:spLocks noGrp="1"/>
          </p:cNvSpPr>
          <p:nvPr>
            <p:ph type="body" sz="quarter" idx="10"/>
          </p:nvPr>
        </p:nvSpPr>
        <p:spPr>
          <a:xfrm>
            <a:off x="286091" y="861499"/>
            <a:ext cx="8580506" cy="525430"/>
          </a:xfrm>
        </p:spPr>
        <p:txBody>
          <a:bodyPr/>
          <a:lstStyle>
            <a:lvl1pPr marL="0" indent="0">
              <a:buNone/>
              <a:defRPr sz="2000" b="1">
                <a:solidFill>
                  <a:schemeClr val="accent5">
                    <a:lumMod val="60000"/>
                    <a:lumOff val="40000"/>
                  </a:schemeClr>
                </a:solidFill>
              </a:defRPr>
            </a:lvl1pPr>
          </a:lstStyle>
          <a:p>
            <a:pPr lvl="0"/>
            <a:r>
              <a:rPr lang="en-US" dirty="0"/>
              <a:t>Click to edit Master text styles</a:t>
            </a:r>
          </a:p>
        </p:txBody>
      </p:sp>
    </p:spTree>
    <p:extLst>
      <p:ext uri="{BB962C8B-B14F-4D97-AF65-F5344CB8AC3E}">
        <p14:creationId xmlns:p14="http://schemas.microsoft.com/office/powerpoint/2010/main" val="3245737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177840"/>
            <a:ext cx="7886700" cy="1325563"/>
          </a:xfrm>
        </p:spPr>
        <p:txBody>
          <a:bodyPr/>
          <a:lstStyle/>
          <a:p>
            <a:r>
              <a:rPr lang="en-US" dirty="0"/>
              <a:t>Click to edit Master title style</a:t>
            </a:r>
          </a:p>
        </p:txBody>
      </p:sp>
      <p:sp>
        <p:nvSpPr>
          <p:cNvPr id="3" name="Text Placeholder 2"/>
          <p:cNvSpPr>
            <a:spLocks noGrp="1"/>
          </p:cNvSpPr>
          <p:nvPr>
            <p:ph type="body" idx="1"/>
          </p:nvPr>
        </p:nvSpPr>
        <p:spPr>
          <a:xfrm>
            <a:off x="629842" y="1557193"/>
            <a:ext cx="3868340" cy="697509"/>
          </a:xfrm>
          <a:solidFill>
            <a:schemeClr val="bg1">
              <a:lumMod val="95000"/>
            </a:schemeClr>
          </a:solidFill>
        </p:spPr>
        <p:txBody>
          <a:bodyPr anchor="ctr" anchorCtr="0"/>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317789"/>
            <a:ext cx="3868340"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557193"/>
            <a:ext cx="3887391" cy="697509"/>
          </a:xfrm>
          <a:solidFill>
            <a:schemeClr val="bg1">
              <a:lumMod val="95000"/>
            </a:schemeClr>
          </a:solidFill>
        </p:spPr>
        <p:txBody>
          <a:bodyPr anchor="ctr" anchorCtr="0"/>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317789"/>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90486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499000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1807285"/>
            <a:ext cx="7886700" cy="1731981"/>
          </a:xfrm>
        </p:spPr>
        <p:txBody>
          <a:bodyPr/>
          <a:lstStyle>
            <a:lvl1pPr algn="ctr">
              <a:lnSpc>
                <a:spcPct val="120000"/>
              </a:lnSpc>
              <a:defRPr sz="400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718886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648127"/>
          </a:xfrm>
        </p:spPr>
        <p:txBody>
          <a:bodyPr/>
          <a:lstStyle>
            <a:lvl1pPr algn="ctr">
              <a:defRPr sz="2800" b="1">
                <a:solidFill>
                  <a:schemeClr val="bg1"/>
                </a:solidFill>
              </a:defRPr>
            </a:lvl1pPr>
          </a:lstStyle>
          <a:p>
            <a:r>
              <a:rPr lang="en-US" dirty="0"/>
              <a:t>Click to edit Master title style</a:t>
            </a:r>
          </a:p>
        </p:txBody>
      </p:sp>
      <p:sp>
        <p:nvSpPr>
          <p:cNvPr id="5" name="Text Placeholder 3"/>
          <p:cNvSpPr>
            <a:spLocks noGrp="1"/>
          </p:cNvSpPr>
          <p:nvPr>
            <p:ph type="body" sz="half" idx="2"/>
          </p:nvPr>
        </p:nvSpPr>
        <p:spPr>
          <a:xfrm>
            <a:off x="629840" y="1180071"/>
            <a:ext cx="7885509" cy="426308"/>
          </a:xfrm>
        </p:spPr>
        <p:txBody>
          <a:bodyPr/>
          <a:lstStyle>
            <a:lvl1pPr marL="0" indent="0" algn="ctr">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043868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342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Title and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647325" y="2198669"/>
            <a:ext cx="5219271" cy="37846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직사각형 2"/>
          <p:cNvSpPr/>
          <p:nvPr userDrawn="1"/>
        </p:nvSpPr>
        <p:spPr>
          <a:xfrm>
            <a:off x="0" y="956167"/>
            <a:ext cx="9144000" cy="3600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ko-KR" altLang="en-US">
              <a:latin typeface="+mj-lt"/>
            </a:endParaRPr>
          </a:p>
        </p:txBody>
      </p:sp>
      <p:sp>
        <p:nvSpPr>
          <p:cNvPr id="5" name="Text Placeholder 4"/>
          <p:cNvSpPr>
            <a:spLocks noGrp="1"/>
          </p:cNvSpPr>
          <p:nvPr>
            <p:ph type="body" sz="quarter" idx="10"/>
          </p:nvPr>
        </p:nvSpPr>
        <p:spPr>
          <a:xfrm>
            <a:off x="3647325" y="1332703"/>
            <a:ext cx="5219272" cy="525430"/>
          </a:xfrm>
        </p:spPr>
        <p:txBody>
          <a:bodyPr/>
          <a:lstStyle>
            <a:lvl1pPr marL="0" indent="0">
              <a:buNone/>
              <a:defRPr sz="2000" b="1">
                <a:solidFill>
                  <a:schemeClr val="accent5">
                    <a:lumMod val="60000"/>
                    <a:lumOff val="40000"/>
                  </a:schemeClr>
                </a:solidFill>
              </a:defRPr>
            </a:lvl1pPr>
          </a:lstStyle>
          <a:p>
            <a:pPr lvl="0"/>
            <a:r>
              <a:rPr lang="en-US" dirty="0"/>
              <a:t>Click to edit Master text styles</a:t>
            </a:r>
          </a:p>
        </p:txBody>
      </p:sp>
    </p:spTree>
    <p:extLst>
      <p:ext uri="{BB962C8B-B14F-4D97-AF65-F5344CB8AC3E}">
        <p14:creationId xmlns:p14="http://schemas.microsoft.com/office/powerpoint/2010/main" val="4234707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537853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Title and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2601969" y="1613043"/>
            <a:ext cx="6264627" cy="43702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직사각형 2"/>
          <p:cNvSpPr/>
          <p:nvPr userDrawn="1"/>
        </p:nvSpPr>
        <p:spPr>
          <a:xfrm>
            <a:off x="0" y="956167"/>
            <a:ext cx="9144000" cy="3600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ko-KR" altLang="en-US">
              <a:latin typeface="+mj-lt"/>
            </a:endParaRPr>
          </a:p>
        </p:txBody>
      </p:sp>
    </p:spTree>
    <p:extLst>
      <p:ext uri="{BB962C8B-B14F-4D97-AF65-F5344CB8AC3E}">
        <p14:creationId xmlns:p14="http://schemas.microsoft.com/office/powerpoint/2010/main" val="2102899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marL="0" indent="0">
              <a:lnSpc>
                <a:spcPct val="120000"/>
              </a:lnSpc>
              <a:buNone/>
              <a:defRPr/>
            </a:lvl1pPr>
            <a:lvl2pPr marL="0" indent="0">
              <a:buNone/>
              <a:defRPr/>
            </a:lvl2pPr>
            <a:lvl3pPr marL="0" indent="0">
              <a:buNone/>
              <a:defRPr/>
            </a:lvl3pPr>
            <a:lvl4pPr marL="0" indent="0">
              <a:buNone/>
              <a:defRPr/>
            </a:lvl4pPr>
            <a:lvl5pPr marL="0" indent="0">
              <a:buNone/>
              <a:defRPr/>
            </a:lvl5pPr>
          </a:lstStyle>
          <a:p>
            <a:pPr lvl="0"/>
            <a:r>
              <a:rPr lang="en-US"/>
              <a:t>Click to edit Master text styles</a:t>
            </a:r>
          </a:p>
        </p:txBody>
      </p:sp>
      <p:sp>
        <p:nvSpPr>
          <p:cNvPr id="4" name="직사각형 2"/>
          <p:cNvSpPr/>
          <p:nvPr userDrawn="1"/>
        </p:nvSpPr>
        <p:spPr>
          <a:xfrm>
            <a:off x="0" y="956167"/>
            <a:ext cx="9144000" cy="3600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ko-KR" altLang="en-US">
              <a:latin typeface="+mj-lt"/>
            </a:endParaRPr>
          </a:p>
        </p:txBody>
      </p:sp>
    </p:spTree>
    <p:extLst>
      <p:ext uri="{BB962C8B-B14F-4D97-AF65-F5344CB8AC3E}">
        <p14:creationId xmlns:p14="http://schemas.microsoft.com/office/powerpoint/2010/main" val="2393870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Title and 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직사각형 2"/>
          <p:cNvSpPr/>
          <p:nvPr userDrawn="1"/>
        </p:nvSpPr>
        <p:spPr>
          <a:xfrm>
            <a:off x="0" y="956167"/>
            <a:ext cx="9144000" cy="3600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ko-KR" altLang="en-US">
              <a:latin typeface="+mj-lt"/>
            </a:endParaRPr>
          </a:p>
        </p:txBody>
      </p:sp>
    </p:spTree>
    <p:extLst>
      <p:ext uri="{BB962C8B-B14F-4D97-AF65-F5344CB8AC3E}">
        <p14:creationId xmlns:p14="http://schemas.microsoft.com/office/powerpoint/2010/main" val="3124809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16120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4088148"/>
            <a:ext cx="7886700" cy="1731981"/>
          </a:xfrm>
        </p:spPr>
        <p:txBody>
          <a:bodyPr/>
          <a:lstStyle>
            <a:lvl1pPr algn="ctr">
              <a:lnSpc>
                <a:spcPct val="120000"/>
              </a:lnSpc>
              <a:defRPr sz="400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4256875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4351499"/>
            <a:ext cx="7886700" cy="648127"/>
          </a:xfrm>
        </p:spPr>
        <p:txBody>
          <a:bodyPr/>
          <a:lstStyle>
            <a:lvl1pPr algn="ctr">
              <a:defRPr sz="2800" b="1">
                <a:solidFill>
                  <a:schemeClr val="bg1"/>
                </a:solidFill>
              </a:defRPr>
            </a:lvl1pPr>
          </a:lstStyle>
          <a:p>
            <a:r>
              <a:rPr lang="en-US" dirty="0"/>
              <a:t>Click to edit Master title style</a:t>
            </a:r>
          </a:p>
        </p:txBody>
      </p:sp>
      <p:sp>
        <p:nvSpPr>
          <p:cNvPr id="5" name="Text Placeholder 3"/>
          <p:cNvSpPr>
            <a:spLocks noGrp="1"/>
          </p:cNvSpPr>
          <p:nvPr>
            <p:ph type="body" sz="half" idx="2"/>
          </p:nvPr>
        </p:nvSpPr>
        <p:spPr>
          <a:xfrm>
            <a:off x="629840" y="5166444"/>
            <a:ext cx="7885509" cy="426308"/>
          </a:xfrm>
        </p:spPr>
        <p:txBody>
          <a:bodyPr/>
          <a:lstStyle>
            <a:lvl1pPr marL="0" indent="0" algn="ctr">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159613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5846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hank You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090252"/>
            <a:ext cx="7772400" cy="647428"/>
          </a:xfrm>
        </p:spPr>
        <p:txBody>
          <a:bodyPr anchor="t" anchorCtr="0"/>
          <a:lstStyle>
            <a:lvl1pPr algn="ctr">
              <a:defRPr sz="4000"/>
            </a:lvl1pPr>
          </a:lstStyle>
          <a:p>
            <a:r>
              <a:rPr lang="en-US" dirty="0"/>
              <a:t>Click to edit Master title style</a:t>
            </a:r>
          </a:p>
        </p:txBody>
      </p:sp>
      <p:sp>
        <p:nvSpPr>
          <p:cNvPr id="3" name="Subtitle 2"/>
          <p:cNvSpPr>
            <a:spLocks noGrp="1"/>
          </p:cNvSpPr>
          <p:nvPr>
            <p:ph type="subTitle" idx="1" hasCustomPrompt="1"/>
          </p:nvPr>
        </p:nvSpPr>
        <p:spPr>
          <a:xfrm>
            <a:off x="685800" y="4966280"/>
            <a:ext cx="7772399" cy="457200"/>
          </a:xfrm>
        </p:spPr>
        <p:txBody>
          <a:bodyPr/>
          <a:lstStyle>
            <a:lvl1pPr marL="0" indent="0" algn="ctr">
              <a:buNone/>
              <a:defRPr sz="1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Name</a:t>
            </a:r>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86373" y="271254"/>
            <a:ext cx="1171254" cy="248728"/>
          </a:xfrm>
          <a:prstGeom prst="rect">
            <a:avLst/>
          </a:prstGeom>
        </p:spPr>
      </p:pic>
      <p:sp>
        <p:nvSpPr>
          <p:cNvPr id="22" name="Text Placeholder 21"/>
          <p:cNvSpPr>
            <a:spLocks noGrp="1"/>
          </p:cNvSpPr>
          <p:nvPr>
            <p:ph type="body" sz="quarter" idx="10" hasCustomPrompt="1"/>
          </p:nvPr>
        </p:nvSpPr>
        <p:spPr>
          <a:xfrm>
            <a:off x="3539266" y="5908670"/>
            <a:ext cx="3345629" cy="457200"/>
          </a:xfrm>
        </p:spPr>
        <p:txBody>
          <a:bodyPr/>
          <a:lstStyle>
            <a:lvl1pPr marL="0" indent="0" algn="l">
              <a:buNone/>
              <a:defRPr sz="1400" baseline="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Phone Number</a:t>
            </a:r>
          </a:p>
        </p:txBody>
      </p:sp>
      <p:sp>
        <p:nvSpPr>
          <p:cNvPr id="23" name="Text Placeholder 21"/>
          <p:cNvSpPr>
            <a:spLocks noGrp="1"/>
          </p:cNvSpPr>
          <p:nvPr>
            <p:ph type="body" sz="quarter" idx="11" hasCustomPrompt="1"/>
          </p:nvPr>
        </p:nvSpPr>
        <p:spPr>
          <a:xfrm>
            <a:off x="3539266" y="5451470"/>
            <a:ext cx="3345629" cy="457200"/>
          </a:xfrm>
        </p:spPr>
        <p:txBody>
          <a:bodyPr/>
          <a:lstStyle>
            <a:lvl1pPr marL="0" indent="0" algn="l">
              <a:buNone/>
              <a:defRPr sz="1400" baseline="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Email</a:t>
            </a:r>
          </a:p>
        </p:txBody>
      </p:sp>
    </p:spTree>
    <p:extLst>
      <p:ext uri="{BB962C8B-B14F-4D97-AF65-F5344CB8AC3E}">
        <p14:creationId xmlns:p14="http://schemas.microsoft.com/office/powerpoint/2010/main" val="98401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652324207"/>
      </p:ext>
    </p:extLst>
  </p:cSld>
  <p:clrMapOvr>
    <a:masterClrMapping/>
  </p:clrMapOvr>
  <p:transition spd="med" advClick="0">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for Product">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289793"/>
            <a:ext cx="7772400" cy="756005"/>
          </a:xfrm>
        </p:spPr>
        <p:txBody>
          <a:bodyPr/>
          <a:lstStyle>
            <a:lvl1pPr algn="ctr">
              <a:defRPr sz="3200">
                <a:solidFill>
                  <a:schemeClr val="accent4"/>
                </a:solidFill>
              </a:defRPr>
            </a:lvl1pPr>
          </a:lstStyle>
          <a:p>
            <a:r>
              <a:rPr lang="en-US" dirty="0"/>
              <a:t>Click to edit Master title style</a:t>
            </a:r>
          </a:p>
        </p:txBody>
      </p:sp>
      <p:sp>
        <p:nvSpPr>
          <p:cNvPr id="3" name="Subtitle 2"/>
          <p:cNvSpPr>
            <a:spLocks noGrp="1"/>
          </p:cNvSpPr>
          <p:nvPr>
            <p:ph type="subTitle" idx="1"/>
          </p:nvPr>
        </p:nvSpPr>
        <p:spPr>
          <a:xfrm>
            <a:off x="1143000" y="6067314"/>
            <a:ext cx="6858000" cy="320040"/>
          </a:xfrm>
        </p:spPr>
        <p:txBody>
          <a:bodyPr anchor="ctr"/>
          <a:lstStyle>
            <a:lvl1pPr marL="0" indent="0" algn="ctr">
              <a:buNone/>
              <a:defRPr sz="140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427069261"/>
      </p:ext>
    </p:extLst>
  </p:cSld>
  <p:clrMapOvr>
    <a:masterClrMapping/>
  </p:clrMapOvr>
  <p:transition spd="med" advClick="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47924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95277433"/>
      </p:ext>
    </p:extLst>
  </p:cSld>
  <p:clrMapOvr>
    <a:masterClrMapping/>
  </p:clrMapOvr>
  <p:transition spd="med" advClick="0">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marL="0" indent="0">
              <a:lnSpc>
                <a:spcPct val="120000"/>
              </a:lnSpc>
              <a:buNone/>
              <a:defRPr/>
            </a:lvl1pPr>
            <a:lvl2pPr marL="0" indent="0">
              <a:buNone/>
              <a:defRPr/>
            </a:lvl2pPr>
            <a:lvl3pPr marL="0" indent="0">
              <a:buNone/>
              <a:defRPr/>
            </a:lvl3pPr>
            <a:lvl4pPr marL="0" indent="0">
              <a:buNone/>
              <a:defRPr/>
            </a:lvl4pPr>
            <a:lvl5pPr marL="0" indent="0">
              <a:buNone/>
              <a:defRPr/>
            </a:lvl5pPr>
          </a:lstStyle>
          <a:p>
            <a:pPr lvl="0"/>
            <a:r>
              <a:rPr lang="en-US"/>
              <a:t>Click to edit Master text styles</a:t>
            </a:r>
          </a:p>
        </p:txBody>
      </p:sp>
    </p:spTree>
    <p:extLst>
      <p:ext uri="{BB962C8B-B14F-4D97-AF65-F5344CB8AC3E}">
        <p14:creationId xmlns:p14="http://schemas.microsoft.com/office/powerpoint/2010/main" val="2136044245"/>
      </p:ext>
    </p:extLst>
  </p:cSld>
  <p:clrMapOvr>
    <a:masterClrMapping/>
  </p:clrMapOvr>
  <p:transition spd="med" advClick="0">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Title and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628650" y="2162287"/>
            <a:ext cx="7886700" cy="382103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10"/>
          </p:nvPr>
        </p:nvSpPr>
        <p:spPr>
          <a:xfrm>
            <a:off x="628650" y="1529319"/>
            <a:ext cx="7886700" cy="525430"/>
          </a:xfrm>
        </p:spPr>
        <p:txBody>
          <a:bodyPr/>
          <a:lstStyle>
            <a:lvl1pPr marL="0" indent="0">
              <a:buNone/>
              <a:defRPr sz="2000" b="1"/>
            </a:lvl1pPr>
          </a:lstStyle>
          <a:p>
            <a:pPr lvl="0"/>
            <a:r>
              <a:rPr lang="en-US" dirty="0"/>
              <a:t>Click to edit Master text styles</a:t>
            </a:r>
          </a:p>
        </p:txBody>
      </p:sp>
    </p:spTree>
    <p:extLst>
      <p:ext uri="{BB962C8B-B14F-4D97-AF65-F5344CB8AC3E}">
        <p14:creationId xmlns:p14="http://schemas.microsoft.com/office/powerpoint/2010/main" val="463401137"/>
      </p:ext>
    </p:extLst>
  </p:cSld>
  <p:clrMapOvr>
    <a:masterClrMapping/>
  </p:clrMapOvr>
  <p:transition spd="med" advClick="0">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4219653061"/>
      </p:ext>
    </p:extLst>
  </p:cSld>
  <p:clrMapOvr>
    <a:masterClrMapping/>
  </p:clrMapOvr>
  <p:transition spd="med" advClick="0">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630496"/>
            <a:ext cx="3886200" cy="45354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630496"/>
            <a:ext cx="3886200" cy="4535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79623800"/>
      </p:ext>
    </p:extLst>
  </p:cSld>
  <p:clrMapOvr>
    <a:masterClrMapping/>
  </p:clrMapOvr>
  <p:transition spd="med" advClick="0">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half" idx="2"/>
          </p:nvPr>
        </p:nvSpPr>
        <p:spPr>
          <a:xfrm>
            <a:off x="5238974" y="1630496"/>
            <a:ext cx="3276376" cy="4535450"/>
          </a:xfrm>
        </p:spPr>
        <p:txBody>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8255713"/>
      </p:ext>
    </p:extLst>
  </p:cSld>
  <p:clrMapOvr>
    <a:masterClrMapping/>
  </p:clrMapOvr>
  <p:transition spd="med" advClick="0">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2162287"/>
            <a:ext cx="3886200" cy="399290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2162287"/>
            <a:ext cx="3886200" cy="39929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0"/>
          </p:nvPr>
        </p:nvSpPr>
        <p:spPr>
          <a:xfrm>
            <a:off x="628650" y="1529319"/>
            <a:ext cx="7886700" cy="525430"/>
          </a:xfrm>
        </p:spPr>
        <p:txBody>
          <a:bodyPr/>
          <a:lstStyle>
            <a:lvl1pPr marL="0" indent="0">
              <a:buNone/>
              <a:defRPr sz="2000" b="1"/>
            </a:lvl1pPr>
          </a:lstStyle>
          <a:p>
            <a:pPr lvl="0"/>
            <a:r>
              <a:rPr lang="en-US" dirty="0"/>
              <a:t>Click to edit Master text styles</a:t>
            </a:r>
          </a:p>
        </p:txBody>
      </p:sp>
    </p:spTree>
    <p:extLst>
      <p:ext uri="{BB962C8B-B14F-4D97-AF65-F5344CB8AC3E}">
        <p14:creationId xmlns:p14="http://schemas.microsoft.com/office/powerpoint/2010/main" val="1315388071"/>
      </p:ext>
    </p:extLst>
  </p:cSld>
  <p:clrMapOvr>
    <a:masterClrMapping/>
  </p:clrMapOvr>
  <p:transition spd="med" advClick="0">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177840"/>
            <a:ext cx="7886700" cy="1325563"/>
          </a:xfrm>
        </p:spPr>
        <p:txBody>
          <a:bodyPr/>
          <a:lstStyle/>
          <a:p>
            <a:r>
              <a:rPr lang="en-US" dirty="0"/>
              <a:t>Click to edit Master title style</a:t>
            </a:r>
          </a:p>
        </p:txBody>
      </p:sp>
      <p:sp>
        <p:nvSpPr>
          <p:cNvPr id="3" name="Text Placeholder 2"/>
          <p:cNvSpPr>
            <a:spLocks noGrp="1"/>
          </p:cNvSpPr>
          <p:nvPr>
            <p:ph type="body" idx="1"/>
          </p:nvPr>
        </p:nvSpPr>
        <p:spPr>
          <a:xfrm>
            <a:off x="629842" y="1557193"/>
            <a:ext cx="3868340" cy="697509"/>
          </a:xfrm>
          <a:solidFill>
            <a:schemeClr val="bg1">
              <a:lumMod val="95000"/>
            </a:schemeClr>
          </a:solidFill>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317789"/>
            <a:ext cx="3868340"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557193"/>
            <a:ext cx="3887391" cy="697509"/>
          </a:xfrm>
          <a:solidFill>
            <a:schemeClr val="bg1">
              <a:lumMod val="95000"/>
            </a:schemeClr>
          </a:solidFill>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317789"/>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37989557"/>
      </p:ext>
    </p:extLst>
  </p:cSld>
  <p:clrMapOvr>
    <a:masterClrMapping/>
  </p:clrMapOvr>
  <p:transition spd="med" advClick="0">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375859920"/>
      </p:ext>
    </p:extLst>
  </p:cSld>
  <p:clrMapOvr>
    <a:masterClrMapping/>
  </p:clrMapOvr>
  <p:transition spd="med" advClick="0">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1807285"/>
            <a:ext cx="7886700" cy="1731981"/>
          </a:xfrm>
        </p:spPr>
        <p:txBody>
          <a:bodyPr/>
          <a:lstStyle>
            <a:lvl1pPr algn="ctr">
              <a:lnSpc>
                <a:spcPct val="120000"/>
              </a:lnSpc>
              <a:defRPr sz="4000">
                <a:solidFill>
                  <a:schemeClr val="accent4"/>
                </a:solidFill>
              </a:defRPr>
            </a:lvl1pPr>
          </a:lstStyle>
          <a:p>
            <a:r>
              <a:rPr lang="en-US" dirty="0"/>
              <a:t>Click to edit Master title style</a:t>
            </a:r>
          </a:p>
        </p:txBody>
      </p:sp>
    </p:spTree>
    <p:extLst>
      <p:ext uri="{BB962C8B-B14F-4D97-AF65-F5344CB8AC3E}">
        <p14:creationId xmlns:p14="http://schemas.microsoft.com/office/powerpoint/2010/main" val="1528308100"/>
      </p:ext>
    </p:extLst>
  </p:cSld>
  <p:clrMapOvr>
    <a:masterClrMapping/>
  </p:clrMapOvr>
  <p:transition spd="med" advClick="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roduct Specific">
    <p:spTree>
      <p:nvGrpSpPr>
        <p:cNvPr id="1" name=""/>
        <p:cNvGrpSpPr/>
        <p:nvPr/>
      </p:nvGrpSpPr>
      <p:grpSpPr>
        <a:xfrm>
          <a:off x="0" y="0"/>
          <a:ext cx="0" cy="0"/>
          <a:chOff x="0" y="0"/>
          <a:chExt cx="0" cy="0"/>
        </a:xfrm>
      </p:grpSpPr>
      <p:sp>
        <p:nvSpPr>
          <p:cNvPr id="2" name="Title 1"/>
          <p:cNvSpPr>
            <a:spLocks noGrp="1"/>
          </p:cNvSpPr>
          <p:nvPr>
            <p:ph type="ctrTitle"/>
          </p:nvPr>
        </p:nvSpPr>
        <p:spPr>
          <a:xfrm>
            <a:off x="4798031" y="2578209"/>
            <a:ext cx="3945277" cy="641261"/>
          </a:xfrm>
        </p:spPr>
        <p:txBody>
          <a:bodyPr anchor="t" anchorCtr="0"/>
          <a:lstStyle>
            <a:lvl1pPr algn="l">
              <a:defRPr sz="3600"/>
            </a:lvl1pPr>
          </a:lstStyle>
          <a:p>
            <a:r>
              <a:rPr lang="en-US" dirty="0"/>
              <a:t>Click to edit Master title style</a:t>
            </a:r>
          </a:p>
        </p:txBody>
      </p:sp>
      <p:sp>
        <p:nvSpPr>
          <p:cNvPr id="3" name="Subtitle 2"/>
          <p:cNvSpPr>
            <a:spLocks noGrp="1"/>
          </p:cNvSpPr>
          <p:nvPr>
            <p:ph type="subTitle" idx="1"/>
          </p:nvPr>
        </p:nvSpPr>
        <p:spPr>
          <a:xfrm>
            <a:off x="4798031" y="4069612"/>
            <a:ext cx="3481127" cy="514927"/>
          </a:xfrm>
        </p:spPr>
        <p:txBody>
          <a:bodyPr/>
          <a:lstStyle>
            <a:lvl1pPr marL="0" indent="0" algn="l">
              <a:buNone/>
              <a:defRPr sz="24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798031" y="1480931"/>
            <a:ext cx="2881411" cy="611894"/>
          </a:xfrm>
          <a:prstGeom prst="rect">
            <a:avLst/>
          </a:prstGeom>
        </p:spPr>
      </p:pic>
    </p:spTree>
    <p:extLst>
      <p:ext uri="{BB962C8B-B14F-4D97-AF65-F5344CB8AC3E}">
        <p14:creationId xmlns:p14="http://schemas.microsoft.com/office/powerpoint/2010/main" val="1458697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648127"/>
          </a:xfrm>
        </p:spPr>
        <p:txBody>
          <a:bodyPr/>
          <a:lstStyle>
            <a:lvl1pPr algn="ctr">
              <a:defRPr sz="2800" b="1">
                <a:solidFill>
                  <a:schemeClr val="accent4"/>
                </a:solidFill>
              </a:defRPr>
            </a:lvl1pPr>
          </a:lstStyle>
          <a:p>
            <a:r>
              <a:rPr lang="en-US"/>
              <a:t>Click to edit Master title style</a:t>
            </a:r>
            <a:endParaRPr lang="en-US" dirty="0"/>
          </a:p>
        </p:txBody>
      </p:sp>
      <p:sp>
        <p:nvSpPr>
          <p:cNvPr id="5" name="Text Placeholder 3"/>
          <p:cNvSpPr>
            <a:spLocks noGrp="1"/>
          </p:cNvSpPr>
          <p:nvPr>
            <p:ph type="body" sz="half" idx="2"/>
          </p:nvPr>
        </p:nvSpPr>
        <p:spPr>
          <a:xfrm>
            <a:off x="629840" y="1180071"/>
            <a:ext cx="7885509" cy="42630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898893231"/>
      </p:ext>
    </p:extLst>
  </p:cSld>
  <p:clrMapOvr>
    <a:masterClrMapping/>
  </p:clrMapOvr>
  <p:transition spd="med" advClick="0">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3265618" cy="1990799"/>
          </a:xfrm>
        </p:spPr>
        <p:txBody>
          <a:bodyPr/>
          <a:lstStyle>
            <a:lvl1pPr algn="ctr">
              <a:defRPr sz="2800" b="1">
                <a:solidFill>
                  <a:schemeClr val="accent4"/>
                </a:solidFill>
              </a:defRPr>
            </a:lvl1pPr>
          </a:lstStyle>
          <a:p>
            <a:r>
              <a:rPr lang="en-US" dirty="0"/>
              <a:t>Click to edit Master title style</a:t>
            </a:r>
          </a:p>
        </p:txBody>
      </p:sp>
      <p:sp>
        <p:nvSpPr>
          <p:cNvPr id="5" name="Text Placeholder 3"/>
          <p:cNvSpPr>
            <a:spLocks noGrp="1"/>
          </p:cNvSpPr>
          <p:nvPr>
            <p:ph type="body" sz="half" idx="2"/>
          </p:nvPr>
        </p:nvSpPr>
        <p:spPr>
          <a:xfrm>
            <a:off x="629840" y="2589322"/>
            <a:ext cx="3265125" cy="177828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227380752"/>
      </p:ext>
    </p:extLst>
  </p:cSld>
  <p:clrMapOvr>
    <a:masterClrMapping/>
  </p:clrMapOvr>
  <p:transition spd="med" advClick="0">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5219600"/>
      </p:ext>
    </p:extLst>
  </p:cSld>
  <p:clrMapOvr>
    <a:masterClrMapping/>
  </p:clrMapOvr>
  <p:transition spd="med" advClick="0">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691818304"/>
      </p:ext>
    </p:extLst>
  </p:cSld>
  <p:clrMapOvr>
    <a:masterClrMapping/>
  </p:clrMapOvr>
  <p:transition spd="med" advClick="0">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876527824"/>
      </p:ext>
    </p:extLst>
  </p:cSld>
  <p:clrMapOvr>
    <a:masterClrMapping/>
  </p:clrMapOvr>
  <p:transition spd="med" advClick="0">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1_Thank You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59825"/>
            <a:ext cx="7772400" cy="647428"/>
          </a:xfrm>
        </p:spPr>
        <p:txBody>
          <a:bodyPr anchor="t" anchorCtr="0"/>
          <a:lstStyle>
            <a:lvl1pPr algn="ctr">
              <a:defRPr sz="4000"/>
            </a:lvl1pPr>
          </a:lstStyle>
          <a:p>
            <a:r>
              <a:rPr lang="en-US" dirty="0"/>
              <a:t>Click to edit Master title style</a:t>
            </a:r>
          </a:p>
        </p:txBody>
      </p:sp>
      <p:sp>
        <p:nvSpPr>
          <p:cNvPr id="3" name="Subtitle 2"/>
          <p:cNvSpPr>
            <a:spLocks noGrp="1"/>
          </p:cNvSpPr>
          <p:nvPr>
            <p:ph type="subTitle" idx="1" hasCustomPrompt="1"/>
          </p:nvPr>
        </p:nvSpPr>
        <p:spPr>
          <a:xfrm>
            <a:off x="685800" y="2966964"/>
            <a:ext cx="7772399" cy="457200"/>
          </a:xfrm>
        </p:spPr>
        <p:txBody>
          <a:bodyPr/>
          <a:lstStyle>
            <a:lvl1pPr marL="0" indent="0" algn="ctr">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Name</a:t>
            </a:r>
          </a:p>
        </p:txBody>
      </p:sp>
      <p:sp>
        <p:nvSpPr>
          <p:cNvPr id="22" name="Text Placeholder 21"/>
          <p:cNvSpPr>
            <a:spLocks noGrp="1"/>
          </p:cNvSpPr>
          <p:nvPr>
            <p:ph type="body" sz="quarter" idx="10" hasCustomPrompt="1"/>
          </p:nvPr>
        </p:nvSpPr>
        <p:spPr>
          <a:xfrm>
            <a:off x="3539266" y="5074892"/>
            <a:ext cx="3345629" cy="457200"/>
          </a:xfrm>
        </p:spPr>
        <p:txBody>
          <a:bodyPr/>
          <a:lstStyle>
            <a:lvl1pPr marL="0" indent="0" algn="l">
              <a:buNone/>
              <a:defRPr sz="2000" baseline="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Phone Number</a:t>
            </a:r>
          </a:p>
        </p:txBody>
      </p:sp>
      <p:sp>
        <p:nvSpPr>
          <p:cNvPr id="23" name="Text Placeholder 21"/>
          <p:cNvSpPr>
            <a:spLocks noGrp="1"/>
          </p:cNvSpPr>
          <p:nvPr>
            <p:ph type="body" sz="quarter" idx="11" hasCustomPrompt="1"/>
          </p:nvPr>
        </p:nvSpPr>
        <p:spPr>
          <a:xfrm>
            <a:off x="3539266" y="4264135"/>
            <a:ext cx="3345629" cy="457200"/>
          </a:xfrm>
        </p:spPr>
        <p:txBody>
          <a:bodyPr/>
          <a:lstStyle>
            <a:lvl1pPr marL="0" indent="0" algn="l">
              <a:buNone/>
              <a:defRPr sz="2000" baseline="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Email</a:t>
            </a:r>
          </a:p>
        </p:txBody>
      </p:sp>
    </p:spTree>
    <p:extLst>
      <p:ext uri="{BB962C8B-B14F-4D97-AF65-F5344CB8AC3E}">
        <p14:creationId xmlns:p14="http://schemas.microsoft.com/office/powerpoint/2010/main" val="1008357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175376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for Product">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289793"/>
            <a:ext cx="7772400" cy="756005"/>
          </a:xfrm>
        </p:spPr>
        <p:txBody>
          <a:bodyPr anchor="ctr" anchorCtr="0"/>
          <a:lstStyle>
            <a:lvl1pPr algn="ctr">
              <a:defRPr sz="3200">
                <a:solidFill>
                  <a:schemeClr val="accent4"/>
                </a:solidFill>
              </a:defRPr>
            </a:lvl1pPr>
          </a:lstStyle>
          <a:p>
            <a:r>
              <a:rPr lang="en-US" dirty="0"/>
              <a:t>Click to edit Master title style</a:t>
            </a:r>
          </a:p>
        </p:txBody>
      </p:sp>
      <p:sp>
        <p:nvSpPr>
          <p:cNvPr id="3" name="Subtitle 2"/>
          <p:cNvSpPr>
            <a:spLocks noGrp="1"/>
          </p:cNvSpPr>
          <p:nvPr>
            <p:ph type="subTitle" idx="1"/>
          </p:nvPr>
        </p:nvSpPr>
        <p:spPr>
          <a:xfrm>
            <a:off x="1143000" y="6067314"/>
            <a:ext cx="6858000" cy="320040"/>
          </a:xfrm>
        </p:spPr>
        <p:txBody>
          <a:bodyPr anchor="ctr" anchorCtr="0"/>
          <a:lstStyle>
            <a:lvl1pPr marL="0" indent="0" algn="ctr">
              <a:buNone/>
              <a:defRPr sz="140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905071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50310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marL="0" indent="0">
              <a:lnSpc>
                <a:spcPct val="120000"/>
              </a:lnSpc>
              <a:buNone/>
              <a:defRPr/>
            </a:lvl1pPr>
            <a:lvl2pPr marL="0" indent="0">
              <a:buNone/>
              <a:defRPr/>
            </a:lvl2pPr>
            <a:lvl3pPr marL="0" indent="0">
              <a:buNone/>
              <a:defRPr/>
            </a:lvl3pPr>
            <a:lvl4pPr marL="0" indent="0">
              <a:buNone/>
              <a:defRPr/>
            </a:lvl4pPr>
            <a:lvl5pPr marL="0" indent="0">
              <a:buNone/>
              <a:defRPr/>
            </a:lvl5pPr>
          </a:lstStyle>
          <a:p>
            <a:pPr lvl="0"/>
            <a:r>
              <a:rPr lang="en-US"/>
              <a:t>Click to edit Master text styles</a:t>
            </a:r>
          </a:p>
        </p:txBody>
      </p:sp>
    </p:spTree>
    <p:extLst>
      <p:ext uri="{BB962C8B-B14F-4D97-AF65-F5344CB8AC3E}">
        <p14:creationId xmlns:p14="http://schemas.microsoft.com/office/powerpoint/2010/main" val="8158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5896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216998" y="1631981"/>
            <a:ext cx="4298352" cy="4351338"/>
          </a:xfrm>
        </p:spPr>
        <p:txBody>
          <a:bodyPr/>
          <a:lstStyle>
            <a:lvl1pPr marL="0" indent="0">
              <a:lnSpc>
                <a:spcPct val="120000"/>
              </a:lnSpc>
              <a:buNone/>
              <a:defRPr sz="2400"/>
            </a:lvl1pPr>
            <a:lvl2pPr marL="0" indent="0">
              <a:buNone/>
              <a:defRPr/>
            </a:lvl2pPr>
            <a:lvl3pPr marL="0" indent="0">
              <a:buNone/>
              <a:defRPr/>
            </a:lvl3pPr>
            <a:lvl4pPr marL="0" indent="0">
              <a:buNone/>
              <a:defRPr/>
            </a:lvl4pPr>
            <a:lvl5pPr marL="0" indent="0">
              <a:buNone/>
              <a:defRPr/>
            </a:lvl5pPr>
          </a:lstStyle>
          <a:p>
            <a:pPr lvl="0"/>
            <a:r>
              <a:rPr lang="en-US" dirty="0"/>
              <a:t>Click to edit Master text styles</a:t>
            </a:r>
          </a:p>
        </p:txBody>
      </p:sp>
    </p:spTree>
    <p:extLst>
      <p:ext uri="{BB962C8B-B14F-4D97-AF65-F5344CB8AC3E}">
        <p14:creationId xmlns:p14="http://schemas.microsoft.com/office/powerpoint/2010/main" val="1613789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Title and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628650" y="2162287"/>
            <a:ext cx="7886700" cy="382103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10"/>
          </p:nvPr>
        </p:nvSpPr>
        <p:spPr>
          <a:xfrm>
            <a:off x="628650" y="1529319"/>
            <a:ext cx="7886700" cy="525430"/>
          </a:xfrm>
        </p:spPr>
        <p:txBody>
          <a:bodyPr/>
          <a:lstStyle>
            <a:lvl1pPr marL="0" indent="0">
              <a:buNone/>
              <a:defRPr sz="2000" b="1"/>
            </a:lvl1pPr>
          </a:lstStyle>
          <a:p>
            <a:pPr lvl="0"/>
            <a:r>
              <a:rPr lang="en-US" dirty="0"/>
              <a:t>Click to edit Master text styles</a:t>
            </a:r>
          </a:p>
        </p:txBody>
      </p:sp>
    </p:spTree>
    <p:extLst>
      <p:ext uri="{BB962C8B-B14F-4D97-AF65-F5344CB8AC3E}">
        <p14:creationId xmlns:p14="http://schemas.microsoft.com/office/powerpoint/2010/main" val="3465162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09131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630496"/>
            <a:ext cx="3886200" cy="45354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630496"/>
            <a:ext cx="3886200" cy="4535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24229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4" name="Content Placeholder 3"/>
          <p:cNvSpPr>
            <a:spLocks noGrp="1"/>
          </p:cNvSpPr>
          <p:nvPr>
            <p:ph sz="half" idx="2" hasCustomPrompt="1"/>
          </p:nvPr>
        </p:nvSpPr>
        <p:spPr>
          <a:xfrm>
            <a:off x="5237018" y="318655"/>
            <a:ext cx="3629891" cy="5847291"/>
          </a:xfrm>
        </p:spPr>
        <p:txBody>
          <a:bodyPr/>
          <a:lstStyle>
            <a:lvl1pPr>
              <a:lnSpc>
                <a:spcPct val="100000"/>
              </a:lnSpc>
              <a:spcBef>
                <a:spcPts val="600"/>
              </a:spcBef>
              <a:defRPr sz="2300"/>
            </a:lvl1pPr>
          </a:lstStyle>
          <a:p>
            <a:pPr lvl="0"/>
            <a:r>
              <a:rPr lang="en-US" dirty="0"/>
              <a:t>Click to edit Master text styles</a:t>
            </a:r>
          </a:p>
        </p:txBody>
      </p:sp>
    </p:spTree>
    <p:extLst>
      <p:ext uri="{BB962C8B-B14F-4D97-AF65-F5344CB8AC3E}">
        <p14:creationId xmlns:p14="http://schemas.microsoft.com/office/powerpoint/2010/main" val="282130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2162287"/>
            <a:ext cx="3886200" cy="399290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2162287"/>
            <a:ext cx="3886200" cy="39929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0"/>
          </p:nvPr>
        </p:nvSpPr>
        <p:spPr>
          <a:xfrm>
            <a:off x="628650" y="1529319"/>
            <a:ext cx="7886700" cy="525430"/>
          </a:xfrm>
        </p:spPr>
        <p:txBody>
          <a:bodyPr/>
          <a:lstStyle>
            <a:lvl1pPr marL="0" indent="0">
              <a:buNone/>
              <a:defRPr sz="2000" b="1"/>
            </a:lvl1pPr>
          </a:lstStyle>
          <a:p>
            <a:pPr lvl="0"/>
            <a:r>
              <a:rPr lang="en-US" dirty="0"/>
              <a:t>Click to edit Master text styles</a:t>
            </a:r>
          </a:p>
        </p:txBody>
      </p:sp>
    </p:spTree>
    <p:extLst>
      <p:ext uri="{BB962C8B-B14F-4D97-AF65-F5344CB8AC3E}">
        <p14:creationId xmlns:p14="http://schemas.microsoft.com/office/powerpoint/2010/main" val="3283124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177840"/>
            <a:ext cx="7886700" cy="1325563"/>
          </a:xfrm>
        </p:spPr>
        <p:txBody>
          <a:bodyPr/>
          <a:lstStyle/>
          <a:p>
            <a:r>
              <a:rPr lang="en-US" dirty="0"/>
              <a:t>Click to edit Master title style</a:t>
            </a:r>
          </a:p>
        </p:txBody>
      </p:sp>
      <p:sp>
        <p:nvSpPr>
          <p:cNvPr id="3" name="Text Placeholder 2"/>
          <p:cNvSpPr>
            <a:spLocks noGrp="1"/>
          </p:cNvSpPr>
          <p:nvPr>
            <p:ph type="body" idx="1"/>
          </p:nvPr>
        </p:nvSpPr>
        <p:spPr>
          <a:xfrm>
            <a:off x="629842" y="1557193"/>
            <a:ext cx="3868340" cy="697509"/>
          </a:xfrm>
          <a:solidFill>
            <a:schemeClr val="bg1">
              <a:lumMod val="95000"/>
            </a:schemeClr>
          </a:solidFill>
        </p:spPr>
        <p:txBody>
          <a:bodyPr anchor="ctr" anchorCtr="0"/>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317789"/>
            <a:ext cx="3868340"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557193"/>
            <a:ext cx="3887391" cy="697509"/>
          </a:xfrm>
          <a:solidFill>
            <a:schemeClr val="bg1">
              <a:lumMod val="95000"/>
            </a:schemeClr>
          </a:solidFill>
        </p:spPr>
        <p:txBody>
          <a:bodyPr anchor="ctr" anchorCtr="0"/>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317789"/>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09090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74060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5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609600"/>
            <a:ext cx="7886700" cy="1325563"/>
          </a:xfrm>
        </p:spPr>
        <p:txBody>
          <a:bodyPr anchor="t"/>
          <a:lstStyle>
            <a:lvl1pPr>
              <a:defRPr>
                <a:solidFill>
                  <a:schemeClr val="accent4"/>
                </a:solidFill>
              </a:defRPr>
            </a:lvl1pPr>
          </a:lstStyle>
          <a:p>
            <a:r>
              <a:rPr lang="en-US" dirty="0"/>
              <a:t>Click to edit Master title style</a:t>
            </a:r>
          </a:p>
        </p:txBody>
      </p:sp>
    </p:spTree>
    <p:extLst>
      <p:ext uri="{BB962C8B-B14F-4D97-AF65-F5344CB8AC3E}">
        <p14:creationId xmlns:p14="http://schemas.microsoft.com/office/powerpoint/2010/main" val="2378477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a:xfrm>
            <a:off x="304800" y="171482"/>
            <a:ext cx="3733800" cy="3486118"/>
          </a:xfrm>
        </p:spPr>
        <p:txBody>
          <a:bodyPr/>
          <a:lstStyle>
            <a:lvl1pPr algn="ctr">
              <a:defRPr sz="2400" b="1">
                <a:solidFill>
                  <a:schemeClr val="accent4"/>
                </a:solidFill>
              </a:defRPr>
            </a:lvl1pPr>
          </a:lstStyle>
          <a:p>
            <a:r>
              <a:rPr lang="en-US" dirty="0"/>
              <a:t>Click to edit Master title style</a:t>
            </a:r>
          </a:p>
        </p:txBody>
      </p:sp>
    </p:spTree>
    <p:extLst>
      <p:ext uri="{BB962C8B-B14F-4D97-AF65-F5344CB8AC3E}">
        <p14:creationId xmlns:p14="http://schemas.microsoft.com/office/powerpoint/2010/main" val="3272868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0729" y="503434"/>
            <a:ext cx="4635812" cy="115327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1828800"/>
            <a:ext cx="4629150" cy="4032251"/>
          </a:xfrm>
        </p:spPr>
        <p:txBody>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58740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1807285"/>
            <a:ext cx="7886700" cy="1731981"/>
          </a:xfrm>
        </p:spPr>
        <p:txBody>
          <a:bodyPr/>
          <a:lstStyle>
            <a:lvl1pPr algn="l">
              <a:lnSpc>
                <a:spcPct val="110000"/>
              </a:lnSpc>
              <a:defRPr sz="4000" i="0">
                <a:solidFill>
                  <a:schemeClr val="accent4"/>
                </a:solidFill>
              </a:defRPr>
            </a:lvl1pPr>
          </a:lstStyle>
          <a:p>
            <a:r>
              <a:rPr lang="en-US" dirty="0"/>
              <a:t>Click to edit Master title style</a:t>
            </a:r>
          </a:p>
        </p:txBody>
      </p:sp>
      <p:sp>
        <p:nvSpPr>
          <p:cNvPr id="4" name="Text Placeholder 3"/>
          <p:cNvSpPr>
            <a:spLocks noGrp="1"/>
          </p:cNvSpPr>
          <p:nvPr>
            <p:ph type="body" sz="half" idx="2"/>
          </p:nvPr>
        </p:nvSpPr>
        <p:spPr>
          <a:xfrm>
            <a:off x="629840" y="3992543"/>
            <a:ext cx="7885509" cy="426308"/>
          </a:xfrm>
        </p:spPr>
        <p:txBody>
          <a:bodyPr/>
          <a:lstStyle>
            <a:lvl1pPr marL="0" indent="0" algn="r">
              <a:lnSpc>
                <a:spcPct val="100000"/>
              </a:lnSpc>
              <a:spcBef>
                <a:spcPts val="600"/>
              </a:spcBef>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896569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6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1807285"/>
            <a:ext cx="7886700" cy="1731981"/>
          </a:xfrm>
        </p:spPr>
        <p:txBody>
          <a:bodyPr/>
          <a:lstStyle>
            <a:lvl1pPr algn="ctr">
              <a:lnSpc>
                <a:spcPct val="110000"/>
              </a:lnSpc>
              <a:defRPr sz="4000" i="0">
                <a:solidFill>
                  <a:schemeClr val="accent4"/>
                </a:solidFill>
              </a:defRPr>
            </a:lvl1pPr>
          </a:lstStyle>
          <a:p>
            <a:r>
              <a:rPr lang="en-US" dirty="0"/>
              <a:t>Click to edit Master title style</a:t>
            </a:r>
          </a:p>
        </p:txBody>
      </p:sp>
    </p:spTree>
    <p:extLst>
      <p:ext uri="{BB962C8B-B14F-4D97-AF65-F5344CB8AC3E}">
        <p14:creationId xmlns:p14="http://schemas.microsoft.com/office/powerpoint/2010/main" val="2645689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648127"/>
          </a:xfrm>
        </p:spPr>
        <p:txBody>
          <a:bodyPr/>
          <a:lstStyle>
            <a:lvl1pPr algn="ctr">
              <a:defRPr sz="2800" b="1">
                <a:solidFill>
                  <a:schemeClr val="accent4"/>
                </a:solidFill>
              </a:defRPr>
            </a:lvl1pPr>
          </a:lstStyle>
          <a:p>
            <a:r>
              <a:rPr lang="en-US"/>
              <a:t>Click to edit Master title style</a:t>
            </a:r>
            <a:endParaRPr lang="en-US" dirty="0"/>
          </a:p>
        </p:txBody>
      </p:sp>
      <p:sp>
        <p:nvSpPr>
          <p:cNvPr id="5" name="Text Placeholder 3"/>
          <p:cNvSpPr>
            <a:spLocks noGrp="1"/>
          </p:cNvSpPr>
          <p:nvPr>
            <p:ph type="body" sz="half" idx="2"/>
          </p:nvPr>
        </p:nvSpPr>
        <p:spPr>
          <a:xfrm>
            <a:off x="629840" y="1180071"/>
            <a:ext cx="7885509" cy="42630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3784174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1699708"/>
            <a:ext cx="5513966" cy="1441525"/>
          </a:xfrm>
        </p:spPr>
        <p:txBody>
          <a:bodyPr/>
          <a:lstStyle>
            <a:lvl1pPr algn="l">
              <a:defRPr sz="5400" b="1">
                <a:solidFill>
                  <a:schemeClr val="accent1"/>
                </a:solidFill>
              </a:defRPr>
            </a:lvl1pPr>
          </a:lstStyle>
          <a:p>
            <a:r>
              <a:rPr lang="en-US" dirty="0"/>
              <a:t>Click to edit Master title style</a:t>
            </a:r>
          </a:p>
        </p:txBody>
      </p:sp>
      <p:sp>
        <p:nvSpPr>
          <p:cNvPr id="5" name="Text Placeholder 3"/>
          <p:cNvSpPr>
            <a:spLocks noGrp="1"/>
          </p:cNvSpPr>
          <p:nvPr>
            <p:ph type="body" sz="half" idx="2"/>
          </p:nvPr>
        </p:nvSpPr>
        <p:spPr>
          <a:xfrm>
            <a:off x="629840" y="6074801"/>
            <a:ext cx="7885509" cy="426308"/>
          </a:xfrm>
        </p:spPr>
        <p:txBody>
          <a:bodyPr anchor="ctr"/>
          <a:lstStyle>
            <a:lvl1pPr marL="0" indent="0" algn="ctr">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830677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5543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602821" y="2404153"/>
            <a:ext cx="4263775" cy="3672655"/>
          </a:xfrm>
        </p:spPr>
        <p:txBody>
          <a:bodyPr/>
          <a:lstStyle>
            <a:lvl1pPr>
              <a:defRPr sz="2600"/>
            </a:lvl1pPr>
            <a:lvl2pPr>
              <a:defRPr sz="2600"/>
            </a:lvl2pPr>
            <a:lvl3pPr>
              <a:defRPr sz="2600"/>
            </a:lvl3pPr>
            <a:lvl4pPr>
              <a:defRPr sz="2600"/>
            </a:lvl4pPr>
            <a:lvl5pPr>
              <a:defRPr sz="2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p:cNvSpPr>
            <a:spLocks noGrp="1"/>
          </p:cNvSpPr>
          <p:nvPr>
            <p:ph type="title"/>
          </p:nvPr>
        </p:nvSpPr>
        <p:spPr>
          <a:xfrm>
            <a:off x="286091" y="171483"/>
            <a:ext cx="8580506" cy="1040868"/>
          </a:xfrm>
        </p:spPr>
        <p:txBody>
          <a:bodyPr/>
          <a:lstStyle/>
          <a:p>
            <a:r>
              <a:rPr lang="en-US" dirty="0"/>
              <a:t>Click to edit Master title style</a:t>
            </a:r>
          </a:p>
        </p:txBody>
      </p:sp>
      <p:sp>
        <p:nvSpPr>
          <p:cNvPr id="5" name="직사각형 2"/>
          <p:cNvSpPr/>
          <p:nvPr userDrawn="1"/>
        </p:nvSpPr>
        <p:spPr>
          <a:xfrm>
            <a:off x="0" y="1350929"/>
            <a:ext cx="9144000" cy="3600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ko-KR" altLang="en-US">
              <a:latin typeface="+mj-lt"/>
            </a:endParaRPr>
          </a:p>
        </p:txBody>
      </p:sp>
      <p:sp>
        <p:nvSpPr>
          <p:cNvPr id="6" name="Text Placeholder 4"/>
          <p:cNvSpPr>
            <a:spLocks noGrp="1"/>
          </p:cNvSpPr>
          <p:nvPr>
            <p:ph type="body" sz="quarter" idx="10"/>
          </p:nvPr>
        </p:nvSpPr>
        <p:spPr>
          <a:xfrm>
            <a:off x="3647325" y="1524947"/>
            <a:ext cx="5219272" cy="525430"/>
          </a:xfrm>
        </p:spPr>
        <p:txBody>
          <a:bodyPr/>
          <a:lstStyle>
            <a:lvl1pPr marL="0" indent="0">
              <a:buNone/>
              <a:defRPr sz="2400" b="1">
                <a:solidFill>
                  <a:schemeClr val="accent5">
                    <a:lumMod val="60000"/>
                    <a:lumOff val="40000"/>
                  </a:schemeClr>
                </a:solidFill>
              </a:defRPr>
            </a:lvl1pPr>
          </a:lstStyle>
          <a:p>
            <a:pPr lvl="0"/>
            <a:r>
              <a:rPr lang="en-US" dirty="0"/>
              <a:t>Click to edit Master text styles</a:t>
            </a:r>
          </a:p>
        </p:txBody>
      </p:sp>
    </p:spTree>
    <p:extLst>
      <p:ext uri="{BB962C8B-B14F-4D97-AF65-F5344CB8AC3E}">
        <p14:creationId xmlns:p14="http://schemas.microsoft.com/office/powerpoint/2010/main" val="978162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roduct Specific">
    <p:spTree>
      <p:nvGrpSpPr>
        <p:cNvPr id="1" name=""/>
        <p:cNvGrpSpPr/>
        <p:nvPr/>
      </p:nvGrpSpPr>
      <p:grpSpPr>
        <a:xfrm>
          <a:off x="0" y="0"/>
          <a:ext cx="0" cy="0"/>
          <a:chOff x="0" y="0"/>
          <a:chExt cx="0" cy="0"/>
        </a:xfrm>
      </p:grpSpPr>
      <p:sp>
        <p:nvSpPr>
          <p:cNvPr id="2" name="Title 1"/>
          <p:cNvSpPr>
            <a:spLocks noGrp="1"/>
          </p:cNvSpPr>
          <p:nvPr>
            <p:ph type="ctrTitle"/>
          </p:nvPr>
        </p:nvSpPr>
        <p:spPr>
          <a:xfrm>
            <a:off x="4798031" y="2578209"/>
            <a:ext cx="3945277" cy="641261"/>
          </a:xfrm>
        </p:spPr>
        <p:txBody>
          <a:bodyPr anchor="t" anchorCtr="0"/>
          <a:lstStyle>
            <a:lvl1pPr algn="l">
              <a:defRPr sz="3600"/>
            </a:lvl1pPr>
          </a:lstStyle>
          <a:p>
            <a:r>
              <a:rPr lang="en-US" dirty="0"/>
              <a:t>Click to edit Master title style</a:t>
            </a:r>
          </a:p>
        </p:txBody>
      </p:sp>
      <p:sp>
        <p:nvSpPr>
          <p:cNvPr id="3" name="Subtitle 2"/>
          <p:cNvSpPr>
            <a:spLocks noGrp="1"/>
          </p:cNvSpPr>
          <p:nvPr>
            <p:ph type="subTitle" idx="1"/>
          </p:nvPr>
        </p:nvSpPr>
        <p:spPr>
          <a:xfrm>
            <a:off x="4798031" y="4069612"/>
            <a:ext cx="3481127" cy="514927"/>
          </a:xfrm>
        </p:spPr>
        <p:txBody>
          <a:bodyPr/>
          <a:lstStyle>
            <a:lvl1pPr marL="0" indent="0" algn="l">
              <a:buNone/>
              <a:defRPr sz="24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798031" y="1480931"/>
            <a:ext cx="2881411" cy="611894"/>
          </a:xfrm>
          <a:prstGeom prst="rect">
            <a:avLst/>
          </a:prstGeom>
        </p:spPr>
      </p:pic>
    </p:spTree>
    <p:extLst>
      <p:ext uri="{BB962C8B-B14F-4D97-AF65-F5344CB8AC3E}">
        <p14:creationId xmlns:p14="http://schemas.microsoft.com/office/powerpoint/2010/main" val="1601884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image" Target="../media/image5.png"/><Relationship Id="rId5" Type="http://schemas.openxmlformats.org/officeDocument/2006/relationships/image" Target="../media/image1.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6.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31.xml"/><Relationship Id="rId7" Type="http://schemas.openxmlformats.org/officeDocument/2006/relationships/image" Target="../media/image3.png"/><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image" Target="../media/image7.png"/><Relationship Id="rId5" Type="http://schemas.openxmlformats.org/officeDocument/2006/relationships/theme" Target="../theme/theme5.xml"/><Relationship Id="rId4" Type="http://schemas.openxmlformats.org/officeDocument/2006/relationships/slideLayout" Target="../slideLayouts/slideLayout32.xml"/><Relationship Id="rId9"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5.xml"/><Relationship Id="rId7" Type="http://schemas.openxmlformats.org/officeDocument/2006/relationships/image" Target="../media/image9.png"/><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theme" Target="../theme/theme6.xml"/><Relationship Id="rId5" Type="http://schemas.openxmlformats.org/officeDocument/2006/relationships/slideLayout" Target="../slideLayouts/slideLayout37.xml"/><Relationship Id="rId4" Type="http://schemas.openxmlformats.org/officeDocument/2006/relationships/slideLayout" Target="../slideLayouts/slideLayout3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slideLayout" Target="../slideLayouts/slideLayout55.xml"/><Relationship Id="rId3" Type="http://schemas.openxmlformats.org/officeDocument/2006/relationships/slideLayout" Target="../slideLayouts/slideLayout40.xml"/><Relationship Id="rId21" Type="http://schemas.openxmlformats.org/officeDocument/2006/relationships/image" Target="../media/image11.png"/><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image" Target="../media/image1.png"/><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10" Type="http://schemas.openxmlformats.org/officeDocument/2006/relationships/slideLayout" Target="../slideLayouts/slideLayout47.xml"/><Relationship Id="rId19" Type="http://schemas.openxmlformats.org/officeDocument/2006/relationships/theme" Target="../theme/theme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3" Type="http://schemas.openxmlformats.org/officeDocument/2006/relationships/slideLayout" Target="../slideLayouts/slideLayout58.xml"/><Relationship Id="rId21" Type="http://schemas.openxmlformats.org/officeDocument/2006/relationships/image" Target="../media/image12.png"/><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theme" Target="../theme/theme8.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image" Target="../media/image13.png"/><Relationship Id="rId10" Type="http://schemas.openxmlformats.org/officeDocument/2006/relationships/slideLayout" Target="../slideLayouts/slideLayout65.xml"/><Relationship Id="rId19" Type="http://schemas.openxmlformats.org/officeDocument/2006/relationships/slideLayout" Target="../slideLayouts/slideLayout74.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253869" y="6614475"/>
            <a:ext cx="802117" cy="170336"/>
          </a:xfrm>
          <a:prstGeom prst="rect">
            <a:avLst/>
          </a:prstGeom>
        </p:spPr>
      </p:pic>
      <p:sp>
        <p:nvSpPr>
          <p:cNvPr id="10" name="TextBox 9"/>
          <p:cNvSpPr txBox="1"/>
          <p:nvPr userDrawn="1"/>
        </p:nvSpPr>
        <p:spPr>
          <a:xfrm>
            <a:off x="265543" y="6576533"/>
            <a:ext cx="1775129" cy="246221"/>
          </a:xfrm>
          <a:prstGeom prst="rect">
            <a:avLst/>
          </a:prstGeom>
          <a:noFill/>
        </p:spPr>
        <p:txBody>
          <a:bodyPr wrap="square" rtlCol="0">
            <a:spAutoFit/>
          </a:bodyPr>
          <a:lstStyle/>
          <a:p>
            <a:r>
              <a:rPr lang="en-US" sz="1000" dirty="0">
                <a:solidFill>
                  <a:schemeClr val="accent1"/>
                </a:solidFill>
              </a:rPr>
              <a:t>|  www.ebsco.com</a:t>
            </a:r>
          </a:p>
        </p:txBody>
      </p:sp>
      <p:sp>
        <p:nvSpPr>
          <p:cNvPr id="12" name="TextBox 11"/>
          <p:cNvSpPr txBox="1"/>
          <p:nvPr userDrawn="1"/>
        </p:nvSpPr>
        <p:spPr>
          <a:xfrm>
            <a:off x="-33453" y="6576533"/>
            <a:ext cx="450166" cy="246221"/>
          </a:xfrm>
          <a:prstGeom prst="rect">
            <a:avLst/>
          </a:prstGeom>
          <a:noFill/>
          <a:ln>
            <a:noFill/>
          </a:ln>
        </p:spPr>
        <p:txBody>
          <a:bodyPr wrap="square" rtlCol="0" anchor="ctr" anchorCtr="0">
            <a:noAutofit/>
          </a:bodyPr>
          <a:lstStyle/>
          <a:p>
            <a:pPr algn="ctr"/>
            <a:fld id="{09848EAD-0F7B-4937-B01B-BB4372B1E0EA}" type="slidenum">
              <a:rPr lang="en-US" sz="1000" b="0" smtClean="0">
                <a:solidFill>
                  <a:schemeClr val="accent4"/>
                </a:solidFill>
              </a:rPr>
              <a:pPr algn="ctr"/>
              <a:t>‹#›</a:t>
            </a:fld>
            <a:endParaRPr lang="en-US" sz="1000" b="0" dirty="0">
              <a:solidFill>
                <a:schemeClr val="accent4"/>
              </a:solidFill>
            </a:endParaRPr>
          </a:p>
        </p:txBody>
      </p:sp>
      <p:cxnSp>
        <p:nvCxnSpPr>
          <p:cNvPr id="16" name="Straight Connector 15"/>
          <p:cNvCxnSpPr/>
          <p:nvPr userDrawn="1"/>
        </p:nvCxnSpPr>
        <p:spPr>
          <a:xfrm>
            <a:off x="1538869" y="6701882"/>
            <a:ext cx="659037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628650" y="171482"/>
            <a:ext cx="7886700" cy="1325563"/>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628650" y="1631981"/>
            <a:ext cx="7886700" cy="435133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3" name="그림 1"/>
          <p:cNvPicPr>
            <a:picLocks noChangeAspect="1"/>
          </p:cNvPicPr>
          <p:nvPr userDrawn="1"/>
        </p:nvPicPr>
        <p:blipFill rotWithShape="1">
          <a:blip r:embed="rId7" cstate="screen">
            <a:extLst>
              <a:ext uri="{28A0092B-C50C-407E-A947-70E740481C1C}">
                <a14:useLocalDpi xmlns:a14="http://schemas.microsoft.com/office/drawing/2010/main"/>
              </a:ext>
            </a:extLst>
          </a:blip>
          <a:srcRect b="5019"/>
          <a:stretch/>
        </p:blipFill>
        <p:spPr>
          <a:xfrm>
            <a:off x="0" y="0"/>
            <a:ext cx="9144000" cy="6513816"/>
          </a:xfrm>
          <a:prstGeom prst="rect">
            <a:avLst/>
          </a:prstGeom>
        </p:spPr>
      </p:pic>
      <p:sp>
        <p:nvSpPr>
          <p:cNvPr id="14" name="타원 1129"/>
          <p:cNvSpPr/>
          <p:nvPr userDrawn="1"/>
        </p:nvSpPr>
        <p:spPr>
          <a:xfrm>
            <a:off x="3339392" y="1518888"/>
            <a:ext cx="1512168" cy="1512168"/>
          </a:xfrm>
          <a:prstGeom prst="ellipse">
            <a:avLst/>
          </a:prstGeom>
          <a:gradFill flip="none" rotWithShape="1">
            <a:gsLst>
              <a:gs pos="0">
                <a:schemeClr val="bg1">
                  <a:alpha val="0"/>
                </a:schemeClr>
              </a:gs>
              <a:gs pos="100000">
                <a:schemeClr val="bg1">
                  <a:alpha val="1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ko-KR" altLang="en-US"/>
          </a:p>
        </p:txBody>
      </p:sp>
      <p:sp>
        <p:nvSpPr>
          <p:cNvPr id="15" name="타원 1130"/>
          <p:cNvSpPr/>
          <p:nvPr userDrawn="1"/>
        </p:nvSpPr>
        <p:spPr>
          <a:xfrm>
            <a:off x="4316017" y="1370935"/>
            <a:ext cx="469739" cy="469739"/>
          </a:xfrm>
          <a:prstGeom prst="ellipse">
            <a:avLst/>
          </a:prstGeom>
          <a:gradFill flip="none" rotWithShape="1">
            <a:gsLst>
              <a:gs pos="0">
                <a:schemeClr val="bg1">
                  <a:alpha val="0"/>
                </a:schemeClr>
              </a:gs>
              <a:gs pos="100000">
                <a:schemeClr val="bg1">
                  <a:alpha val="1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ko-KR" altLang="en-US"/>
          </a:p>
        </p:txBody>
      </p:sp>
      <p:grpSp>
        <p:nvGrpSpPr>
          <p:cNvPr id="17" name="그룹 751"/>
          <p:cNvGrpSpPr/>
          <p:nvPr userDrawn="1"/>
        </p:nvGrpSpPr>
        <p:grpSpPr>
          <a:xfrm>
            <a:off x="628734" y="1892050"/>
            <a:ext cx="3437332" cy="3413484"/>
            <a:chOff x="617999" y="1906072"/>
            <a:chExt cx="3437332" cy="3413484"/>
          </a:xfrm>
        </p:grpSpPr>
        <p:grpSp>
          <p:nvGrpSpPr>
            <p:cNvPr id="18" name="그룹 742"/>
            <p:cNvGrpSpPr/>
            <p:nvPr userDrawn="1"/>
          </p:nvGrpSpPr>
          <p:grpSpPr>
            <a:xfrm>
              <a:off x="617999" y="1906072"/>
              <a:ext cx="3380231" cy="3281753"/>
              <a:chOff x="1588" y="1309688"/>
              <a:chExt cx="4195763" cy="4073525"/>
            </a:xfrm>
          </p:grpSpPr>
          <p:sp>
            <p:nvSpPr>
              <p:cNvPr id="57" name="Freeform 327"/>
              <p:cNvSpPr>
                <a:spLocks/>
              </p:cNvSpPr>
              <p:nvPr userDrawn="1"/>
            </p:nvSpPr>
            <p:spPr bwMode="auto">
              <a:xfrm>
                <a:off x="3608388" y="3348038"/>
                <a:ext cx="588963" cy="1042988"/>
              </a:xfrm>
              <a:custGeom>
                <a:avLst/>
                <a:gdLst>
                  <a:gd name="T0" fmla="*/ 370 w 371"/>
                  <a:gd name="T1" fmla="*/ 0 h 657"/>
                  <a:gd name="T2" fmla="*/ 370 w 371"/>
                  <a:gd name="T3" fmla="*/ 1 h 657"/>
                  <a:gd name="T4" fmla="*/ 369 w 371"/>
                  <a:gd name="T5" fmla="*/ 0 h 657"/>
                  <a:gd name="T6" fmla="*/ 1 w 371"/>
                  <a:gd name="T7" fmla="*/ 334 h 657"/>
                  <a:gd name="T8" fmla="*/ 1 w 371"/>
                  <a:gd name="T9" fmla="*/ 338 h 657"/>
                  <a:gd name="T10" fmla="*/ 0 w 371"/>
                  <a:gd name="T11" fmla="*/ 339 h 657"/>
                  <a:gd name="T12" fmla="*/ 106 w 371"/>
                  <a:gd name="T13" fmla="*/ 655 h 657"/>
                  <a:gd name="T14" fmla="*/ 106 w 371"/>
                  <a:gd name="T15" fmla="*/ 655 h 657"/>
                  <a:gd name="T16" fmla="*/ 107 w 371"/>
                  <a:gd name="T17" fmla="*/ 657 h 657"/>
                  <a:gd name="T18" fmla="*/ 107 w 371"/>
                  <a:gd name="T19" fmla="*/ 657 h 657"/>
                  <a:gd name="T20" fmla="*/ 107 w 371"/>
                  <a:gd name="T21" fmla="*/ 655 h 657"/>
                  <a:gd name="T22" fmla="*/ 108 w 371"/>
                  <a:gd name="T23" fmla="*/ 655 h 657"/>
                  <a:gd name="T24" fmla="*/ 1 w 371"/>
                  <a:gd name="T25" fmla="*/ 336 h 657"/>
                  <a:gd name="T26" fmla="*/ 371 w 371"/>
                  <a:gd name="T27" fmla="*/ 1 h 657"/>
                  <a:gd name="T28" fmla="*/ 370 w 371"/>
                  <a:gd name="T29" fmla="*/ 0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1" h="657">
                    <a:moveTo>
                      <a:pt x="370" y="0"/>
                    </a:moveTo>
                    <a:lnTo>
                      <a:pt x="370" y="1"/>
                    </a:lnTo>
                    <a:lnTo>
                      <a:pt x="369" y="0"/>
                    </a:lnTo>
                    <a:lnTo>
                      <a:pt x="1" y="334"/>
                    </a:lnTo>
                    <a:lnTo>
                      <a:pt x="1" y="338"/>
                    </a:lnTo>
                    <a:lnTo>
                      <a:pt x="0" y="339"/>
                    </a:lnTo>
                    <a:lnTo>
                      <a:pt x="106" y="655"/>
                    </a:lnTo>
                    <a:lnTo>
                      <a:pt x="106" y="655"/>
                    </a:lnTo>
                    <a:lnTo>
                      <a:pt x="107" y="657"/>
                    </a:lnTo>
                    <a:lnTo>
                      <a:pt x="107" y="657"/>
                    </a:lnTo>
                    <a:lnTo>
                      <a:pt x="107" y="655"/>
                    </a:lnTo>
                    <a:lnTo>
                      <a:pt x="108" y="655"/>
                    </a:lnTo>
                    <a:lnTo>
                      <a:pt x="1" y="336"/>
                    </a:lnTo>
                    <a:lnTo>
                      <a:pt x="371" y="1"/>
                    </a:lnTo>
                    <a:lnTo>
                      <a:pt x="370"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58" name="Freeform 329"/>
              <p:cNvSpPr>
                <a:spLocks/>
              </p:cNvSpPr>
              <p:nvPr userDrawn="1"/>
            </p:nvSpPr>
            <p:spPr bwMode="auto">
              <a:xfrm>
                <a:off x="2738438" y="4865688"/>
                <a:ext cx="1588" cy="3175"/>
              </a:xfrm>
              <a:custGeom>
                <a:avLst/>
                <a:gdLst>
                  <a:gd name="T0" fmla="*/ 1 w 1"/>
                  <a:gd name="T1" fmla="*/ 0 h 2"/>
                  <a:gd name="T2" fmla="*/ 0 w 1"/>
                  <a:gd name="T3" fmla="*/ 2 h 2"/>
                  <a:gd name="T4" fmla="*/ 1 w 1"/>
                  <a:gd name="T5" fmla="*/ 2 h 2"/>
                  <a:gd name="T6" fmla="*/ 1 w 1"/>
                  <a:gd name="T7" fmla="*/ 0 h 2"/>
                </a:gdLst>
                <a:ahLst/>
                <a:cxnLst>
                  <a:cxn ang="0">
                    <a:pos x="T0" y="T1"/>
                  </a:cxn>
                  <a:cxn ang="0">
                    <a:pos x="T2" y="T3"/>
                  </a:cxn>
                  <a:cxn ang="0">
                    <a:pos x="T4" y="T5"/>
                  </a:cxn>
                  <a:cxn ang="0">
                    <a:pos x="T6" y="T7"/>
                  </a:cxn>
                </a:cxnLst>
                <a:rect l="0" t="0" r="r" b="b"/>
                <a:pathLst>
                  <a:path w="1" h="2">
                    <a:moveTo>
                      <a:pt x="1" y="0"/>
                    </a:moveTo>
                    <a:lnTo>
                      <a:pt x="0" y="2"/>
                    </a:lnTo>
                    <a:lnTo>
                      <a:pt x="1" y="2"/>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9" name="Freeform 330"/>
              <p:cNvSpPr>
                <a:spLocks/>
              </p:cNvSpPr>
              <p:nvPr userDrawn="1"/>
            </p:nvSpPr>
            <p:spPr bwMode="auto">
              <a:xfrm>
                <a:off x="2025651" y="4860926"/>
                <a:ext cx="720725" cy="457200"/>
              </a:xfrm>
              <a:custGeom>
                <a:avLst/>
                <a:gdLst>
                  <a:gd name="T0" fmla="*/ 452 w 454"/>
                  <a:gd name="T1" fmla="*/ 0 h 288"/>
                  <a:gd name="T2" fmla="*/ 449 w 454"/>
                  <a:gd name="T3" fmla="*/ 2 h 288"/>
                  <a:gd name="T4" fmla="*/ 0 w 454"/>
                  <a:gd name="T5" fmla="*/ 285 h 288"/>
                  <a:gd name="T6" fmla="*/ 1 w 454"/>
                  <a:gd name="T7" fmla="*/ 287 h 288"/>
                  <a:gd name="T8" fmla="*/ 0 w 454"/>
                  <a:gd name="T9" fmla="*/ 287 h 288"/>
                  <a:gd name="T10" fmla="*/ 1 w 454"/>
                  <a:gd name="T11" fmla="*/ 288 h 288"/>
                  <a:gd name="T12" fmla="*/ 450 w 454"/>
                  <a:gd name="T13" fmla="*/ 4 h 288"/>
                  <a:gd name="T14" fmla="*/ 454 w 454"/>
                  <a:gd name="T15" fmla="*/ 2 h 288"/>
                  <a:gd name="T16" fmla="*/ 454 w 454"/>
                  <a:gd name="T17" fmla="*/ 0 h 288"/>
                  <a:gd name="T18" fmla="*/ 452 w 454"/>
                  <a:gd name="T19"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4" h="288">
                    <a:moveTo>
                      <a:pt x="452" y="0"/>
                    </a:moveTo>
                    <a:lnTo>
                      <a:pt x="449" y="2"/>
                    </a:lnTo>
                    <a:lnTo>
                      <a:pt x="0" y="285"/>
                    </a:lnTo>
                    <a:lnTo>
                      <a:pt x="1" y="287"/>
                    </a:lnTo>
                    <a:lnTo>
                      <a:pt x="0" y="287"/>
                    </a:lnTo>
                    <a:lnTo>
                      <a:pt x="1" y="288"/>
                    </a:lnTo>
                    <a:lnTo>
                      <a:pt x="450" y="4"/>
                    </a:lnTo>
                    <a:lnTo>
                      <a:pt x="454" y="2"/>
                    </a:lnTo>
                    <a:lnTo>
                      <a:pt x="454" y="0"/>
                    </a:lnTo>
                    <a:lnTo>
                      <a:pt x="452"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60" name="Freeform 331"/>
              <p:cNvSpPr>
                <a:spLocks/>
              </p:cNvSpPr>
              <p:nvPr userDrawn="1"/>
            </p:nvSpPr>
            <p:spPr bwMode="auto">
              <a:xfrm>
                <a:off x="2741613" y="4387851"/>
                <a:ext cx="1036638" cy="477838"/>
              </a:xfrm>
              <a:custGeom>
                <a:avLst/>
                <a:gdLst>
                  <a:gd name="T0" fmla="*/ 652 w 653"/>
                  <a:gd name="T1" fmla="*/ 0 h 301"/>
                  <a:gd name="T2" fmla="*/ 3 w 653"/>
                  <a:gd name="T3" fmla="*/ 298 h 301"/>
                  <a:gd name="T4" fmla="*/ 0 w 653"/>
                  <a:gd name="T5" fmla="*/ 300 h 301"/>
                  <a:gd name="T6" fmla="*/ 2 w 653"/>
                  <a:gd name="T7" fmla="*/ 301 h 301"/>
                  <a:gd name="T8" fmla="*/ 653 w 653"/>
                  <a:gd name="T9" fmla="*/ 3 h 301"/>
                  <a:gd name="T10" fmla="*/ 652 w 653"/>
                  <a:gd name="T11" fmla="*/ 3 h 301"/>
                  <a:gd name="T12" fmla="*/ 653 w 653"/>
                  <a:gd name="T13" fmla="*/ 2 h 301"/>
                  <a:gd name="T14" fmla="*/ 653 w 653"/>
                  <a:gd name="T15" fmla="*/ 2 h 301"/>
                  <a:gd name="T16" fmla="*/ 652 w 653"/>
                  <a:gd name="T17" fmla="*/ 2 h 301"/>
                  <a:gd name="T18" fmla="*/ 652 w 653"/>
                  <a:gd name="T19"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3" h="301">
                    <a:moveTo>
                      <a:pt x="652" y="0"/>
                    </a:moveTo>
                    <a:lnTo>
                      <a:pt x="3" y="298"/>
                    </a:lnTo>
                    <a:lnTo>
                      <a:pt x="0" y="300"/>
                    </a:lnTo>
                    <a:lnTo>
                      <a:pt x="2" y="301"/>
                    </a:lnTo>
                    <a:lnTo>
                      <a:pt x="653" y="3"/>
                    </a:lnTo>
                    <a:lnTo>
                      <a:pt x="652" y="3"/>
                    </a:lnTo>
                    <a:lnTo>
                      <a:pt x="653" y="2"/>
                    </a:lnTo>
                    <a:lnTo>
                      <a:pt x="653" y="2"/>
                    </a:lnTo>
                    <a:lnTo>
                      <a:pt x="652" y="2"/>
                    </a:lnTo>
                    <a:lnTo>
                      <a:pt x="65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1" name="Freeform 332"/>
              <p:cNvSpPr>
                <a:spLocks/>
              </p:cNvSpPr>
              <p:nvPr userDrawn="1"/>
            </p:nvSpPr>
            <p:spPr bwMode="auto">
              <a:xfrm>
                <a:off x="3776663" y="4387851"/>
                <a:ext cx="1588" cy="3175"/>
              </a:xfrm>
              <a:custGeom>
                <a:avLst/>
                <a:gdLst>
                  <a:gd name="T0" fmla="*/ 0 w 1"/>
                  <a:gd name="T1" fmla="*/ 0 h 2"/>
                  <a:gd name="T2" fmla="*/ 0 w 1"/>
                  <a:gd name="T3" fmla="*/ 0 h 2"/>
                  <a:gd name="T4" fmla="*/ 0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0"/>
                    </a:lnTo>
                    <a:lnTo>
                      <a:pt x="0" y="2"/>
                    </a:lnTo>
                    <a:lnTo>
                      <a:pt x="1"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2" name="Freeform 333"/>
              <p:cNvSpPr>
                <a:spLocks/>
              </p:cNvSpPr>
              <p:nvPr userDrawn="1"/>
            </p:nvSpPr>
            <p:spPr bwMode="auto">
              <a:xfrm>
                <a:off x="3776663" y="4387851"/>
                <a:ext cx="1588" cy="3175"/>
              </a:xfrm>
              <a:custGeom>
                <a:avLst/>
                <a:gdLst>
                  <a:gd name="T0" fmla="*/ 0 w 1"/>
                  <a:gd name="T1" fmla="*/ 0 h 2"/>
                  <a:gd name="T2" fmla="*/ 0 w 1"/>
                  <a:gd name="T3" fmla="*/ 0 h 2"/>
                  <a:gd name="T4" fmla="*/ 0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0"/>
                    </a:lnTo>
                    <a:lnTo>
                      <a:pt x="0" y="2"/>
                    </a:lnTo>
                    <a:lnTo>
                      <a:pt x="1"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3" name="Freeform 334"/>
              <p:cNvSpPr>
                <a:spLocks/>
              </p:cNvSpPr>
              <p:nvPr userDrawn="1"/>
            </p:nvSpPr>
            <p:spPr bwMode="auto">
              <a:xfrm>
                <a:off x="1254125" y="5006976"/>
                <a:ext cx="763588" cy="315913"/>
              </a:xfrm>
              <a:custGeom>
                <a:avLst/>
                <a:gdLst>
                  <a:gd name="T0" fmla="*/ 2 w 481"/>
                  <a:gd name="T1" fmla="*/ 0 h 199"/>
                  <a:gd name="T2" fmla="*/ 0 w 481"/>
                  <a:gd name="T3" fmla="*/ 1 h 199"/>
                  <a:gd name="T4" fmla="*/ 1 w 481"/>
                  <a:gd name="T5" fmla="*/ 2 h 199"/>
                  <a:gd name="T6" fmla="*/ 481 w 481"/>
                  <a:gd name="T7" fmla="*/ 199 h 199"/>
                  <a:gd name="T8" fmla="*/ 481 w 481"/>
                  <a:gd name="T9" fmla="*/ 198 h 199"/>
                  <a:gd name="T10" fmla="*/ 481 w 481"/>
                  <a:gd name="T11" fmla="*/ 198 h 199"/>
                  <a:gd name="T12" fmla="*/ 481 w 481"/>
                  <a:gd name="T13" fmla="*/ 196 h 199"/>
                  <a:gd name="T14" fmla="*/ 2 w 481"/>
                  <a:gd name="T15" fmla="*/ 0 h 1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1" h="199">
                    <a:moveTo>
                      <a:pt x="2" y="0"/>
                    </a:moveTo>
                    <a:lnTo>
                      <a:pt x="0" y="1"/>
                    </a:lnTo>
                    <a:lnTo>
                      <a:pt x="1" y="2"/>
                    </a:lnTo>
                    <a:lnTo>
                      <a:pt x="481" y="199"/>
                    </a:lnTo>
                    <a:lnTo>
                      <a:pt x="481" y="198"/>
                    </a:lnTo>
                    <a:lnTo>
                      <a:pt x="481" y="198"/>
                    </a:lnTo>
                    <a:lnTo>
                      <a:pt x="481" y="196"/>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4" name="Freeform 335"/>
              <p:cNvSpPr>
                <a:spLocks/>
              </p:cNvSpPr>
              <p:nvPr userDrawn="1"/>
            </p:nvSpPr>
            <p:spPr bwMode="auto">
              <a:xfrm>
                <a:off x="1254125" y="5006976"/>
                <a:ext cx="763588" cy="315913"/>
              </a:xfrm>
              <a:custGeom>
                <a:avLst/>
                <a:gdLst>
                  <a:gd name="T0" fmla="*/ 2 w 481"/>
                  <a:gd name="T1" fmla="*/ 0 h 199"/>
                  <a:gd name="T2" fmla="*/ 0 w 481"/>
                  <a:gd name="T3" fmla="*/ 1 h 199"/>
                  <a:gd name="T4" fmla="*/ 1 w 481"/>
                  <a:gd name="T5" fmla="*/ 2 h 199"/>
                  <a:gd name="T6" fmla="*/ 481 w 481"/>
                  <a:gd name="T7" fmla="*/ 199 h 199"/>
                  <a:gd name="T8" fmla="*/ 481 w 481"/>
                  <a:gd name="T9" fmla="*/ 198 h 199"/>
                  <a:gd name="T10" fmla="*/ 481 w 481"/>
                  <a:gd name="T11" fmla="*/ 198 h 199"/>
                  <a:gd name="T12" fmla="*/ 481 w 481"/>
                  <a:gd name="T13" fmla="*/ 196 h 199"/>
                  <a:gd name="T14" fmla="*/ 2 w 481"/>
                  <a:gd name="T15" fmla="*/ 0 h 1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1" h="199">
                    <a:moveTo>
                      <a:pt x="2" y="0"/>
                    </a:moveTo>
                    <a:lnTo>
                      <a:pt x="0" y="1"/>
                    </a:lnTo>
                    <a:lnTo>
                      <a:pt x="1" y="2"/>
                    </a:lnTo>
                    <a:lnTo>
                      <a:pt x="481" y="199"/>
                    </a:lnTo>
                    <a:lnTo>
                      <a:pt x="481" y="198"/>
                    </a:lnTo>
                    <a:lnTo>
                      <a:pt x="481" y="198"/>
                    </a:lnTo>
                    <a:lnTo>
                      <a:pt x="481" y="196"/>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65" name="Freeform 336"/>
              <p:cNvSpPr>
                <a:spLocks/>
              </p:cNvSpPr>
              <p:nvPr userDrawn="1"/>
            </p:nvSpPr>
            <p:spPr bwMode="auto">
              <a:xfrm>
                <a:off x="2017713" y="5318126"/>
                <a:ext cx="1588" cy="3175"/>
              </a:xfrm>
              <a:custGeom>
                <a:avLst/>
                <a:gdLst>
                  <a:gd name="T0" fmla="*/ 0 w 1"/>
                  <a:gd name="T1" fmla="*/ 0 h 2"/>
                  <a:gd name="T2" fmla="*/ 0 w 1"/>
                  <a:gd name="T3" fmla="*/ 2 h 2"/>
                  <a:gd name="T4" fmla="*/ 0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2"/>
                    </a:lnTo>
                    <a:lnTo>
                      <a:pt x="0" y="2"/>
                    </a:lnTo>
                    <a:lnTo>
                      <a:pt x="1"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6" name="Freeform 337"/>
              <p:cNvSpPr>
                <a:spLocks/>
              </p:cNvSpPr>
              <p:nvPr userDrawn="1"/>
            </p:nvSpPr>
            <p:spPr bwMode="auto">
              <a:xfrm>
                <a:off x="2017713" y="5318126"/>
                <a:ext cx="1588" cy="3175"/>
              </a:xfrm>
              <a:custGeom>
                <a:avLst/>
                <a:gdLst>
                  <a:gd name="T0" fmla="*/ 0 w 1"/>
                  <a:gd name="T1" fmla="*/ 0 h 2"/>
                  <a:gd name="T2" fmla="*/ 0 w 1"/>
                  <a:gd name="T3" fmla="*/ 2 h 2"/>
                  <a:gd name="T4" fmla="*/ 0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2"/>
                    </a:lnTo>
                    <a:lnTo>
                      <a:pt x="0" y="2"/>
                    </a:lnTo>
                    <a:lnTo>
                      <a:pt x="1"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7" name="Freeform 339"/>
              <p:cNvSpPr>
                <a:spLocks/>
              </p:cNvSpPr>
              <p:nvPr userDrawn="1"/>
            </p:nvSpPr>
            <p:spPr bwMode="auto">
              <a:xfrm>
                <a:off x="251619" y="4269158"/>
                <a:ext cx="879475" cy="811213"/>
              </a:xfrm>
              <a:custGeom>
                <a:avLst/>
                <a:gdLst>
                  <a:gd name="T0" fmla="*/ 4 w 554"/>
                  <a:gd name="T1" fmla="*/ 0 h 511"/>
                  <a:gd name="T2" fmla="*/ 0 w 554"/>
                  <a:gd name="T3" fmla="*/ 1 h 511"/>
                  <a:gd name="T4" fmla="*/ 553 w 554"/>
                  <a:gd name="T5" fmla="*/ 511 h 511"/>
                  <a:gd name="T6" fmla="*/ 554 w 554"/>
                  <a:gd name="T7" fmla="*/ 511 h 511"/>
                  <a:gd name="T8" fmla="*/ 553 w 554"/>
                  <a:gd name="T9" fmla="*/ 509 h 511"/>
                  <a:gd name="T10" fmla="*/ 4 w 554"/>
                  <a:gd name="T11" fmla="*/ 0 h 511"/>
                </a:gdLst>
                <a:ahLst/>
                <a:cxnLst>
                  <a:cxn ang="0">
                    <a:pos x="T0" y="T1"/>
                  </a:cxn>
                  <a:cxn ang="0">
                    <a:pos x="T2" y="T3"/>
                  </a:cxn>
                  <a:cxn ang="0">
                    <a:pos x="T4" y="T5"/>
                  </a:cxn>
                  <a:cxn ang="0">
                    <a:pos x="T6" y="T7"/>
                  </a:cxn>
                  <a:cxn ang="0">
                    <a:pos x="T8" y="T9"/>
                  </a:cxn>
                  <a:cxn ang="0">
                    <a:pos x="T10" y="T11"/>
                  </a:cxn>
                </a:cxnLst>
                <a:rect l="0" t="0" r="r" b="b"/>
                <a:pathLst>
                  <a:path w="554" h="511">
                    <a:moveTo>
                      <a:pt x="4" y="0"/>
                    </a:moveTo>
                    <a:lnTo>
                      <a:pt x="0" y="1"/>
                    </a:lnTo>
                    <a:lnTo>
                      <a:pt x="553" y="511"/>
                    </a:lnTo>
                    <a:lnTo>
                      <a:pt x="554" y="511"/>
                    </a:lnTo>
                    <a:lnTo>
                      <a:pt x="553" y="509"/>
                    </a:lnTo>
                    <a:lnTo>
                      <a:pt x="4"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8" name="Freeform 340"/>
              <p:cNvSpPr>
                <a:spLocks/>
              </p:cNvSpPr>
              <p:nvPr userDrawn="1"/>
            </p:nvSpPr>
            <p:spPr bwMode="auto">
              <a:xfrm>
                <a:off x="4763" y="2325688"/>
                <a:ext cx="369888" cy="1876425"/>
              </a:xfrm>
              <a:custGeom>
                <a:avLst/>
                <a:gdLst>
                  <a:gd name="T0" fmla="*/ 218 w 233"/>
                  <a:gd name="T1" fmla="*/ 0 h 1182"/>
                  <a:gd name="T2" fmla="*/ 0 w 233"/>
                  <a:gd name="T3" fmla="*/ 644 h 1182"/>
                  <a:gd name="T4" fmla="*/ 233 w 233"/>
                  <a:gd name="T5" fmla="*/ 1182 h 1182"/>
                  <a:gd name="T6" fmla="*/ 233 w 233"/>
                  <a:gd name="T7" fmla="*/ 1175 h 1182"/>
                  <a:gd name="T8" fmla="*/ 3 w 233"/>
                  <a:gd name="T9" fmla="*/ 645 h 1182"/>
                  <a:gd name="T10" fmla="*/ 1 w 233"/>
                  <a:gd name="T11" fmla="*/ 645 h 1182"/>
                  <a:gd name="T12" fmla="*/ 1 w 233"/>
                  <a:gd name="T13" fmla="*/ 642 h 1182"/>
                  <a:gd name="T14" fmla="*/ 3 w 233"/>
                  <a:gd name="T15" fmla="*/ 642 h 1182"/>
                  <a:gd name="T16" fmla="*/ 220 w 233"/>
                  <a:gd name="T17" fmla="*/ 1 h 1182"/>
                  <a:gd name="T18" fmla="*/ 218 w 233"/>
                  <a:gd name="T19" fmla="*/ 0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3" h="1182">
                    <a:moveTo>
                      <a:pt x="218" y="0"/>
                    </a:moveTo>
                    <a:lnTo>
                      <a:pt x="0" y="644"/>
                    </a:lnTo>
                    <a:lnTo>
                      <a:pt x="233" y="1182"/>
                    </a:lnTo>
                    <a:lnTo>
                      <a:pt x="233" y="1175"/>
                    </a:lnTo>
                    <a:lnTo>
                      <a:pt x="3" y="645"/>
                    </a:lnTo>
                    <a:lnTo>
                      <a:pt x="1" y="645"/>
                    </a:lnTo>
                    <a:lnTo>
                      <a:pt x="1" y="642"/>
                    </a:lnTo>
                    <a:lnTo>
                      <a:pt x="3" y="642"/>
                    </a:lnTo>
                    <a:lnTo>
                      <a:pt x="220" y="1"/>
                    </a:lnTo>
                    <a:lnTo>
                      <a:pt x="218"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9" name="Freeform 341"/>
              <p:cNvSpPr>
                <a:spLocks/>
              </p:cNvSpPr>
              <p:nvPr userDrawn="1"/>
            </p:nvSpPr>
            <p:spPr bwMode="auto">
              <a:xfrm>
                <a:off x="346075" y="2311401"/>
                <a:ext cx="6350" cy="4763"/>
              </a:xfrm>
              <a:custGeom>
                <a:avLst/>
                <a:gdLst>
                  <a:gd name="T0" fmla="*/ 1 w 4"/>
                  <a:gd name="T1" fmla="*/ 0 h 3"/>
                  <a:gd name="T2" fmla="*/ 0 w 4"/>
                  <a:gd name="T3" fmla="*/ 3 h 3"/>
                  <a:gd name="T4" fmla="*/ 1 w 4"/>
                  <a:gd name="T5" fmla="*/ 1 h 3"/>
                  <a:gd name="T6" fmla="*/ 2 w 4"/>
                  <a:gd name="T7" fmla="*/ 1 h 3"/>
                  <a:gd name="T8" fmla="*/ 4 w 4"/>
                  <a:gd name="T9" fmla="*/ 1 h 3"/>
                  <a:gd name="T10" fmla="*/ 2 w 4"/>
                  <a:gd name="T11" fmla="*/ 1 h 3"/>
                  <a:gd name="T12" fmla="*/ 2 w 4"/>
                  <a:gd name="T13" fmla="*/ 0 h 3"/>
                  <a:gd name="T14" fmla="*/ 1 w 4"/>
                  <a:gd name="T15" fmla="*/ 0 h 3"/>
                  <a:gd name="T16" fmla="*/ 1 w 4"/>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1" y="0"/>
                    </a:moveTo>
                    <a:lnTo>
                      <a:pt x="0" y="3"/>
                    </a:lnTo>
                    <a:lnTo>
                      <a:pt x="1" y="1"/>
                    </a:lnTo>
                    <a:lnTo>
                      <a:pt x="2" y="1"/>
                    </a:lnTo>
                    <a:lnTo>
                      <a:pt x="4" y="1"/>
                    </a:lnTo>
                    <a:lnTo>
                      <a:pt x="2" y="1"/>
                    </a:lnTo>
                    <a:lnTo>
                      <a:pt x="2"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0" name="Freeform 343"/>
              <p:cNvSpPr>
                <a:spLocks/>
              </p:cNvSpPr>
              <p:nvPr userDrawn="1"/>
            </p:nvSpPr>
            <p:spPr bwMode="auto">
              <a:xfrm>
                <a:off x="347663" y="1695451"/>
                <a:ext cx="815975" cy="617538"/>
              </a:xfrm>
              <a:custGeom>
                <a:avLst/>
                <a:gdLst>
                  <a:gd name="T0" fmla="*/ 513 w 514"/>
                  <a:gd name="T1" fmla="*/ 0 h 389"/>
                  <a:gd name="T2" fmla="*/ 0 w 514"/>
                  <a:gd name="T3" fmla="*/ 387 h 389"/>
                  <a:gd name="T4" fmla="*/ 1 w 514"/>
                  <a:gd name="T5" fmla="*/ 388 h 389"/>
                  <a:gd name="T6" fmla="*/ 3 w 514"/>
                  <a:gd name="T7" fmla="*/ 388 h 389"/>
                  <a:gd name="T8" fmla="*/ 3 w 514"/>
                  <a:gd name="T9" fmla="*/ 389 h 389"/>
                  <a:gd name="T10" fmla="*/ 513 w 514"/>
                  <a:gd name="T11" fmla="*/ 3 h 389"/>
                  <a:gd name="T12" fmla="*/ 514 w 514"/>
                  <a:gd name="T13" fmla="*/ 0 h 389"/>
                  <a:gd name="T14" fmla="*/ 513 w 514"/>
                  <a:gd name="T15" fmla="*/ 0 h 3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4" h="389">
                    <a:moveTo>
                      <a:pt x="513" y="0"/>
                    </a:moveTo>
                    <a:lnTo>
                      <a:pt x="0" y="387"/>
                    </a:lnTo>
                    <a:lnTo>
                      <a:pt x="1" y="388"/>
                    </a:lnTo>
                    <a:lnTo>
                      <a:pt x="3" y="388"/>
                    </a:lnTo>
                    <a:lnTo>
                      <a:pt x="3" y="389"/>
                    </a:lnTo>
                    <a:lnTo>
                      <a:pt x="513" y="3"/>
                    </a:lnTo>
                    <a:lnTo>
                      <a:pt x="514" y="0"/>
                    </a:lnTo>
                    <a:lnTo>
                      <a:pt x="51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1" name="Freeform 344"/>
              <p:cNvSpPr>
                <a:spLocks/>
              </p:cNvSpPr>
              <p:nvPr userDrawn="1"/>
            </p:nvSpPr>
            <p:spPr bwMode="auto">
              <a:xfrm>
                <a:off x="1165225" y="1309688"/>
                <a:ext cx="908050" cy="385763"/>
              </a:xfrm>
              <a:custGeom>
                <a:avLst/>
                <a:gdLst>
                  <a:gd name="T0" fmla="*/ 571 w 572"/>
                  <a:gd name="T1" fmla="*/ 0 h 243"/>
                  <a:gd name="T2" fmla="*/ 0 w 572"/>
                  <a:gd name="T3" fmla="*/ 240 h 243"/>
                  <a:gd name="T4" fmla="*/ 2 w 572"/>
                  <a:gd name="T5" fmla="*/ 242 h 243"/>
                  <a:gd name="T6" fmla="*/ 2 w 572"/>
                  <a:gd name="T7" fmla="*/ 242 h 243"/>
                  <a:gd name="T8" fmla="*/ 3 w 572"/>
                  <a:gd name="T9" fmla="*/ 243 h 243"/>
                  <a:gd name="T10" fmla="*/ 571 w 572"/>
                  <a:gd name="T11" fmla="*/ 2 h 243"/>
                  <a:gd name="T12" fmla="*/ 571 w 572"/>
                  <a:gd name="T13" fmla="*/ 1 h 243"/>
                  <a:gd name="T14" fmla="*/ 572 w 572"/>
                  <a:gd name="T15" fmla="*/ 1 h 243"/>
                  <a:gd name="T16" fmla="*/ 571 w 572"/>
                  <a:gd name="T17"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2" h="243">
                    <a:moveTo>
                      <a:pt x="571" y="0"/>
                    </a:moveTo>
                    <a:lnTo>
                      <a:pt x="0" y="240"/>
                    </a:lnTo>
                    <a:lnTo>
                      <a:pt x="2" y="242"/>
                    </a:lnTo>
                    <a:lnTo>
                      <a:pt x="2" y="242"/>
                    </a:lnTo>
                    <a:lnTo>
                      <a:pt x="3" y="243"/>
                    </a:lnTo>
                    <a:lnTo>
                      <a:pt x="571" y="2"/>
                    </a:lnTo>
                    <a:lnTo>
                      <a:pt x="571" y="1"/>
                    </a:lnTo>
                    <a:lnTo>
                      <a:pt x="572" y="1"/>
                    </a:lnTo>
                    <a:lnTo>
                      <a:pt x="571"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72" name="Rectangle 345"/>
              <p:cNvSpPr>
                <a:spLocks noChangeArrowheads="1"/>
              </p:cNvSpPr>
              <p:nvPr userDrawn="1"/>
            </p:nvSpPr>
            <p:spPr bwMode="auto">
              <a:xfrm>
                <a:off x="349250" y="2311401"/>
                <a:ext cx="3175"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3" name="Rectangle 346"/>
              <p:cNvSpPr>
                <a:spLocks noChangeArrowheads="1"/>
              </p:cNvSpPr>
              <p:nvPr userDrawn="1"/>
            </p:nvSpPr>
            <p:spPr bwMode="auto">
              <a:xfrm>
                <a:off x="349250" y="2311401"/>
                <a:ext cx="3175"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4" name="Freeform 347"/>
              <p:cNvSpPr>
                <a:spLocks noEditPoints="1"/>
              </p:cNvSpPr>
              <p:nvPr userDrawn="1"/>
            </p:nvSpPr>
            <p:spPr bwMode="auto">
              <a:xfrm>
                <a:off x="2071688" y="1309688"/>
                <a:ext cx="2125663" cy="2038349"/>
              </a:xfrm>
              <a:custGeom>
                <a:avLst/>
                <a:gdLst>
                  <a:gd name="T0" fmla="*/ 968 w 1339"/>
                  <a:gd name="T1" fmla="*/ 1071 h 1284"/>
                  <a:gd name="T2" fmla="*/ 968 w 1339"/>
                  <a:gd name="T3" fmla="*/ 1071 h 1284"/>
                  <a:gd name="T4" fmla="*/ 968 w 1339"/>
                  <a:gd name="T5" fmla="*/ 1071 h 1284"/>
                  <a:gd name="T6" fmla="*/ 968 w 1339"/>
                  <a:gd name="T7" fmla="*/ 1071 h 1284"/>
                  <a:gd name="T8" fmla="*/ 969 w 1339"/>
                  <a:gd name="T9" fmla="*/ 1071 h 1284"/>
                  <a:gd name="T10" fmla="*/ 969 w 1339"/>
                  <a:gd name="T11" fmla="*/ 1071 h 1284"/>
                  <a:gd name="T12" fmla="*/ 969 w 1339"/>
                  <a:gd name="T13" fmla="*/ 1074 h 1284"/>
                  <a:gd name="T14" fmla="*/ 1337 w 1339"/>
                  <a:gd name="T15" fmla="*/ 1284 h 1284"/>
                  <a:gd name="T16" fmla="*/ 1338 w 1339"/>
                  <a:gd name="T17" fmla="*/ 1283 h 1284"/>
                  <a:gd name="T18" fmla="*/ 1338 w 1339"/>
                  <a:gd name="T19" fmla="*/ 1284 h 1284"/>
                  <a:gd name="T20" fmla="*/ 1339 w 1339"/>
                  <a:gd name="T21" fmla="*/ 1283 h 1284"/>
                  <a:gd name="T22" fmla="*/ 969 w 1339"/>
                  <a:gd name="T23" fmla="*/ 1071 h 1284"/>
                  <a:gd name="T24" fmla="*/ 618 w 1339"/>
                  <a:gd name="T25" fmla="*/ 276 h 1284"/>
                  <a:gd name="T26" fmla="*/ 616 w 1339"/>
                  <a:gd name="T27" fmla="*/ 277 h 1284"/>
                  <a:gd name="T28" fmla="*/ 964 w 1339"/>
                  <a:gd name="T29" fmla="*/ 1066 h 1284"/>
                  <a:gd name="T30" fmla="*/ 966 w 1339"/>
                  <a:gd name="T31" fmla="*/ 1068 h 1284"/>
                  <a:gd name="T32" fmla="*/ 968 w 1339"/>
                  <a:gd name="T33" fmla="*/ 1067 h 1284"/>
                  <a:gd name="T34" fmla="*/ 621 w 1339"/>
                  <a:gd name="T35" fmla="*/ 281 h 1284"/>
                  <a:gd name="T36" fmla="*/ 618 w 1339"/>
                  <a:gd name="T37" fmla="*/ 278 h 1284"/>
                  <a:gd name="T38" fmla="*/ 619 w 1339"/>
                  <a:gd name="T39" fmla="*/ 277 h 1284"/>
                  <a:gd name="T40" fmla="*/ 618 w 1339"/>
                  <a:gd name="T41" fmla="*/ 276 h 1284"/>
                  <a:gd name="T42" fmla="*/ 1 w 1339"/>
                  <a:gd name="T43" fmla="*/ 0 h 1284"/>
                  <a:gd name="T44" fmla="*/ 1 w 1339"/>
                  <a:gd name="T45" fmla="*/ 1 h 1284"/>
                  <a:gd name="T46" fmla="*/ 1 w 1339"/>
                  <a:gd name="T47" fmla="*/ 1 h 1284"/>
                  <a:gd name="T48" fmla="*/ 0 w 1339"/>
                  <a:gd name="T49" fmla="*/ 2 h 1284"/>
                  <a:gd name="T50" fmla="*/ 612 w 1339"/>
                  <a:gd name="T51" fmla="*/ 275 h 1284"/>
                  <a:gd name="T52" fmla="*/ 616 w 1339"/>
                  <a:gd name="T53" fmla="*/ 273 h 1284"/>
                  <a:gd name="T54" fmla="*/ 616 w 1339"/>
                  <a:gd name="T55" fmla="*/ 273 h 1284"/>
                  <a:gd name="T56" fmla="*/ 618 w 1339"/>
                  <a:gd name="T57" fmla="*/ 273 h 1284"/>
                  <a:gd name="T58" fmla="*/ 1 w 1339"/>
                  <a:gd name="T59" fmla="*/ 0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39" h="1284">
                    <a:moveTo>
                      <a:pt x="968" y="1071"/>
                    </a:moveTo>
                    <a:lnTo>
                      <a:pt x="968" y="1071"/>
                    </a:lnTo>
                    <a:lnTo>
                      <a:pt x="968" y="1071"/>
                    </a:lnTo>
                    <a:lnTo>
                      <a:pt x="968" y="1071"/>
                    </a:lnTo>
                    <a:close/>
                    <a:moveTo>
                      <a:pt x="969" y="1071"/>
                    </a:moveTo>
                    <a:lnTo>
                      <a:pt x="969" y="1071"/>
                    </a:lnTo>
                    <a:lnTo>
                      <a:pt x="969" y="1074"/>
                    </a:lnTo>
                    <a:lnTo>
                      <a:pt x="1337" y="1284"/>
                    </a:lnTo>
                    <a:lnTo>
                      <a:pt x="1338" y="1283"/>
                    </a:lnTo>
                    <a:lnTo>
                      <a:pt x="1338" y="1284"/>
                    </a:lnTo>
                    <a:lnTo>
                      <a:pt x="1339" y="1283"/>
                    </a:lnTo>
                    <a:lnTo>
                      <a:pt x="969" y="1071"/>
                    </a:lnTo>
                    <a:close/>
                    <a:moveTo>
                      <a:pt x="618" y="276"/>
                    </a:moveTo>
                    <a:lnTo>
                      <a:pt x="616" y="277"/>
                    </a:lnTo>
                    <a:lnTo>
                      <a:pt x="964" y="1066"/>
                    </a:lnTo>
                    <a:lnTo>
                      <a:pt x="966" y="1068"/>
                    </a:lnTo>
                    <a:lnTo>
                      <a:pt x="968" y="1067"/>
                    </a:lnTo>
                    <a:lnTo>
                      <a:pt x="621" y="281"/>
                    </a:lnTo>
                    <a:lnTo>
                      <a:pt x="618" y="278"/>
                    </a:lnTo>
                    <a:lnTo>
                      <a:pt x="619" y="277"/>
                    </a:lnTo>
                    <a:lnTo>
                      <a:pt x="618" y="276"/>
                    </a:lnTo>
                    <a:close/>
                    <a:moveTo>
                      <a:pt x="1" y="0"/>
                    </a:moveTo>
                    <a:lnTo>
                      <a:pt x="1" y="1"/>
                    </a:lnTo>
                    <a:lnTo>
                      <a:pt x="1" y="1"/>
                    </a:lnTo>
                    <a:lnTo>
                      <a:pt x="0" y="2"/>
                    </a:lnTo>
                    <a:lnTo>
                      <a:pt x="612" y="275"/>
                    </a:lnTo>
                    <a:lnTo>
                      <a:pt x="616" y="273"/>
                    </a:lnTo>
                    <a:lnTo>
                      <a:pt x="616" y="273"/>
                    </a:lnTo>
                    <a:lnTo>
                      <a:pt x="618" y="273"/>
                    </a:lnTo>
                    <a:lnTo>
                      <a:pt x="1" y="0"/>
                    </a:lnTo>
                    <a:close/>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75" name="Freeform 348"/>
              <p:cNvSpPr>
                <a:spLocks/>
              </p:cNvSpPr>
              <p:nvPr userDrawn="1"/>
            </p:nvSpPr>
            <p:spPr bwMode="auto">
              <a:xfrm>
                <a:off x="3608388" y="300990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6" name="Freeform 349"/>
              <p:cNvSpPr>
                <a:spLocks/>
              </p:cNvSpPr>
              <p:nvPr userDrawn="1"/>
            </p:nvSpPr>
            <p:spPr bwMode="auto">
              <a:xfrm>
                <a:off x="3609975" y="3009901"/>
                <a:ext cx="587375" cy="338138"/>
              </a:xfrm>
              <a:custGeom>
                <a:avLst/>
                <a:gdLst>
                  <a:gd name="T0" fmla="*/ 0 w 370"/>
                  <a:gd name="T1" fmla="*/ 0 h 213"/>
                  <a:gd name="T2" fmla="*/ 0 w 370"/>
                  <a:gd name="T3" fmla="*/ 0 h 213"/>
                  <a:gd name="T4" fmla="*/ 0 w 370"/>
                  <a:gd name="T5" fmla="*/ 3 h 213"/>
                  <a:gd name="T6" fmla="*/ 368 w 370"/>
                  <a:gd name="T7" fmla="*/ 213 h 213"/>
                  <a:gd name="T8" fmla="*/ 369 w 370"/>
                  <a:gd name="T9" fmla="*/ 212 h 213"/>
                  <a:gd name="T10" fmla="*/ 369 w 370"/>
                  <a:gd name="T11" fmla="*/ 213 h 213"/>
                  <a:gd name="T12" fmla="*/ 370 w 370"/>
                  <a:gd name="T13" fmla="*/ 212 h 213"/>
                  <a:gd name="T14" fmla="*/ 0 w 370"/>
                  <a:gd name="T15" fmla="*/ 0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0" h="213">
                    <a:moveTo>
                      <a:pt x="0" y="0"/>
                    </a:moveTo>
                    <a:lnTo>
                      <a:pt x="0" y="0"/>
                    </a:lnTo>
                    <a:lnTo>
                      <a:pt x="0" y="3"/>
                    </a:lnTo>
                    <a:lnTo>
                      <a:pt x="368" y="213"/>
                    </a:lnTo>
                    <a:lnTo>
                      <a:pt x="369" y="212"/>
                    </a:lnTo>
                    <a:lnTo>
                      <a:pt x="369" y="213"/>
                    </a:lnTo>
                    <a:lnTo>
                      <a:pt x="370" y="21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7" name="Freeform 351"/>
              <p:cNvSpPr>
                <a:spLocks/>
              </p:cNvSpPr>
              <p:nvPr userDrawn="1"/>
            </p:nvSpPr>
            <p:spPr bwMode="auto">
              <a:xfrm>
                <a:off x="2071688" y="1309688"/>
                <a:ext cx="981075" cy="436563"/>
              </a:xfrm>
              <a:custGeom>
                <a:avLst/>
                <a:gdLst>
                  <a:gd name="T0" fmla="*/ 1 w 618"/>
                  <a:gd name="T1" fmla="*/ 0 h 275"/>
                  <a:gd name="T2" fmla="*/ 1 w 618"/>
                  <a:gd name="T3" fmla="*/ 1 h 275"/>
                  <a:gd name="T4" fmla="*/ 1 w 618"/>
                  <a:gd name="T5" fmla="*/ 1 h 275"/>
                  <a:gd name="T6" fmla="*/ 0 w 618"/>
                  <a:gd name="T7" fmla="*/ 2 h 275"/>
                  <a:gd name="T8" fmla="*/ 612 w 618"/>
                  <a:gd name="T9" fmla="*/ 275 h 275"/>
                  <a:gd name="T10" fmla="*/ 616 w 618"/>
                  <a:gd name="T11" fmla="*/ 273 h 275"/>
                  <a:gd name="T12" fmla="*/ 616 w 618"/>
                  <a:gd name="T13" fmla="*/ 273 h 275"/>
                  <a:gd name="T14" fmla="*/ 618 w 618"/>
                  <a:gd name="T15" fmla="*/ 273 h 275"/>
                  <a:gd name="T16" fmla="*/ 1 w 618"/>
                  <a:gd name="T17" fmla="*/ 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275">
                    <a:moveTo>
                      <a:pt x="1" y="0"/>
                    </a:moveTo>
                    <a:lnTo>
                      <a:pt x="1" y="1"/>
                    </a:lnTo>
                    <a:lnTo>
                      <a:pt x="1" y="1"/>
                    </a:lnTo>
                    <a:lnTo>
                      <a:pt x="0" y="2"/>
                    </a:lnTo>
                    <a:lnTo>
                      <a:pt x="612" y="275"/>
                    </a:lnTo>
                    <a:lnTo>
                      <a:pt x="616" y="273"/>
                    </a:lnTo>
                    <a:lnTo>
                      <a:pt x="616" y="273"/>
                    </a:lnTo>
                    <a:lnTo>
                      <a:pt x="618" y="273"/>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8" name="Freeform 352"/>
              <p:cNvSpPr>
                <a:spLocks/>
              </p:cNvSpPr>
              <p:nvPr userDrawn="1"/>
            </p:nvSpPr>
            <p:spPr bwMode="auto">
              <a:xfrm>
                <a:off x="4194175" y="3346451"/>
                <a:ext cx="1588" cy="3175"/>
              </a:xfrm>
              <a:custGeom>
                <a:avLst/>
                <a:gdLst>
                  <a:gd name="T0" fmla="*/ 1 w 1"/>
                  <a:gd name="T1" fmla="*/ 0 h 2"/>
                  <a:gd name="T2" fmla="*/ 0 w 1"/>
                  <a:gd name="T3" fmla="*/ 1 h 2"/>
                  <a:gd name="T4" fmla="*/ 1 w 1"/>
                  <a:gd name="T5" fmla="*/ 2 h 2"/>
                  <a:gd name="T6" fmla="*/ 1 w 1"/>
                  <a:gd name="T7" fmla="*/ 1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1"/>
                    </a:lnTo>
                    <a:lnTo>
                      <a:pt x="1" y="2"/>
                    </a:lnTo>
                    <a:lnTo>
                      <a:pt x="1"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9" name="Freeform 353"/>
              <p:cNvSpPr>
                <a:spLocks/>
              </p:cNvSpPr>
              <p:nvPr userDrawn="1"/>
            </p:nvSpPr>
            <p:spPr bwMode="auto">
              <a:xfrm>
                <a:off x="4194175" y="3346451"/>
                <a:ext cx="1588" cy="3175"/>
              </a:xfrm>
              <a:custGeom>
                <a:avLst/>
                <a:gdLst>
                  <a:gd name="T0" fmla="*/ 1 w 1"/>
                  <a:gd name="T1" fmla="*/ 0 h 2"/>
                  <a:gd name="T2" fmla="*/ 0 w 1"/>
                  <a:gd name="T3" fmla="*/ 1 h 2"/>
                  <a:gd name="T4" fmla="*/ 1 w 1"/>
                  <a:gd name="T5" fmla="*/ 2 h 2"/>
                  <a:gd name="T6" fmla="*/ 1 w 1"/>
                  <a:gd name="T7" fmla="*/ 1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1"/>
                    </a:lnTo>
                    <a:lnTo>
                      <a:pt x="1" y="2"/>
                    </a:lnTo>
                    <a:lnTo>
                      <a:pt x="1"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80" name="Freeform 354"/>
              <p:cNvSpPr>
                <a:spLocks/>
              </p:cNvSpPr>
              <p:nvPr userDrawn="1"/>
            </p:nvSpPr>
            <p:spPr bwMode="auto">
              <a:xfrm>
                <a:off x="2071688" y="1311276"/>
                <a:ext cx="1588" cy="1588"/>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0"/>
                    </a:lnTo>
                    <a:lnTo>
                      <a:pt x="0" y="1"/>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81" name="Freeform 355"/>
              <p:cNvSpPr>
                <a:spLocks/>
              </p:cNvSpPr>
              <p:nvPr userDrawn="1"/>
            </p:nvSpPr>
            <p:spPr bwMode="auto">
              <a:xfrm>
                <a:off x="2071688" y="1311276"/>
                <a:ext cx="1588" cy="1588"/>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0"/>
                    </a:lnTo>
                    <a:lnTo>
                      <a:pt x="0" y="1"/>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82" name="Freeform 357"/>
              <p:cNvSpPr>
                <a:spLocks/>
              </p:cNvSpPr>
              <p:nvPr userDrawn="1"/>
            </p:nvSpPr>
            <p:spPr bwMode="auto">
              <a:xfrm>
                <a:off x="2740025" y="4865688"/>
                <a:ext cx="284163" cy="374650"/>
              </a:xfrm>
              <a:custGeom>
                <a:avLst/>
                <a:gdLst>
                  <a:gd name="T0" fmla="*/ 3 w 179"/>
                  <a:gd name="T1" fmla="*/ 0 h 236"/>
                  <a:gd name="T2" fmla="*/ 0 w 179"/>
                  <a:gd name="T3" fmla="*/ 2 h 236"/>
                  <a:gd name="T4" fmla="*/ 176 w 179"/>
                  <a:gd name="T5" fmla="*/ 236 h 236"/>
                  <a:gd name="T6" fmla="*/ 179 w 179"/>
                  <a:gd name="T7" fmla="*/ 235 h 236"/>
                  <a:gd name="T8" fmla="*/ 3 w 179"/>
                  <a:gd name="T9" fmla="*/ 0 h 236"/>
                </a:gdLst>
                <a:ahLst/>
                <a:cxnLst>
                  <a:cxn ang="0">
                    <a:pos x="T0" y="T1"/>
                  </a:cxn>
                  <a:cxn ang="0">
                    <a:pos x="T2" y="T3"/>
                  </a:cxn>
                  <a:cxn ang="0">
                    <a:pos x="T4" y="T5"/>
                  </a:cxn>
                  <a:cxn ang="0">
                    <a:pos x="T6" y="T7"/>
                  </a:cxn>
                  <a:cxn ang="0">
                    <a:pos x="T8" y="T9"/>
                  </a:cxn>
                </a:cxnLst>
                <a:rect l="0" t="0" r="r" b="b"/>
                <a:pathLst>
                  <a:path w="179" h="236">
                    <a:moveTo>
                      <a:pt x="3" y="0"/>
                    </a:moveTo>
                    <a:lnTo>
                      <a:pt x="0" y="2"/>
                    </a:lnTo>
                    <a:lnTo>
                      <a:pt x="176" y="236"/>
                    </a:lnTo>
                    <a:lnTo>
                      <a:pt x="179" y="235"/>
                    </a:lnTo>
                    <a:lnTo>
                      <a:pt x="3"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83" name="Freeform 358"/>
              <p:cNvSpPr>
                <a:spLocks/>
              </p:cNvSpPr>
              <p:nvPr userDrawn="1"/>
            </p:nvSpPr>
            <p:spPr bwMode="auto">
              <a:xfrm>
                <a:off x="1253332" y="4754563"/>
                <a:ext cx="1484313" cy="249238"/>
              </a:xfrm>
              <a:custGeom>
                <a:avLst/>
                <a:gdLst>
                  <a:gd name="T0" fmla="*/ 485 w 935"/>
                  <a:gd name="T1" fmla="*/ 0 h 157"/>
                  <a:gd name="T2" fmla="*/ 482 w 935"/>
                  <a:gd name="T3" fmla="*/ 2 h 157"/>
                  <a:gd name="T4" fmla="*/ 481 w 935"/>
                  <a:gd name="T5" fmla="*/ 0 h 157"/>
                  <a:gd name="T6" fmla="*/ 481 w 935"/>
                  <a:gd name="T7" fmla="*/ 2 h 157"/>
                  <a:gd name="T8" fmla="*/ 479 w 935"/>
                  <a:gd name="T9" fmla="*/ 0 h 157"/>
                  <a:gd name="T10" fmla="*/ 0 w 935"/>
                  <a:gd name="T11" fmla="*/ 155 h 157"/>
                  <a:gd name="T12" fmla="*/ 0 w 935"/>
                  <a:gd name="T13" fmla="*/ 155 h 157"/>
                  <a:gd name="T14" fmla="*/ 2 w 935"/>
                  <a:gd name="T15" fmla="*/ 157 h 157"/>
                  <a:gd name="T16" fmla="*/ 481 w 935"/>
                  <a:gd name="T17" fmla="*/ 2 h 157"/>
                  <a:gd name="T18" fmla="*/ 933 w 935"/>
                  <a:gd name="T19" fmla="*/ 68 h 157"/>
                  <a:gd name="T20" fmla="*/ 935 w 935"/>
                  <a:gd name="T21" fmla="*/ 67 h 157"/>
                  <a:gd name="T22" fmla="*/ 935 w 935"/>
                  <a:gd name="T23" fmla="*/ 66 h 157"/>
                  <a:gd name="T24" fmla="*/ 485 w 935"/>
                  <a:gd name="T25"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5" h="157">
                    <a:moveTo>
                      <a:pt x="485" y="0"/>
                    </a:moveTo>
                    <a:lnTo>
                      <a:pt x="482" y="2"/>
                    </a:lnTo>
                    <a:lnTo>
                      <a:pt x="481" y="0"/>
                    </a:lnTo>
                    <a:lnTo>
                      <a:pt x="481" y="2"/>
                    </a:lnTo>
                    <a:lnTo>
                      <a:pt x="479" y="0"/>
                    </a:lnTo>
                    <a:lnTo>
                      <a:pt x="0" y="155"/>
                    </a:lnTo>
                    <a:lnTo>
                      <a:pt x="0" y="155"/>
                    </a:lnTo>
                    <a:lnTo>
                      <a:pt x="2" y="157"/>
                    </a:lnTo>
                    <a:lnTo>
                      <a:pt x="481" y="2"/>
                    </a:lnTo>
                    <a:lnTo>
                      <a:pt x="933" y="68"/>
                    </a:lnTo>
                    <a:lnTo>
                      <a:pt x="935" y="67"/>
                    </a:lnTo>
                    <a:lnTo>
                      <a:pt x="935" y="66"/>
                    </a:lnTo>
                    <a:lnTo>
                      <a:pt x="485"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84" name="Freeform 359"/>
              <p:cNvSpPr>
                <a:spLocks noEditPoints="1"/>
              </p:cNvSpPr>
              <p:nvPr userDrawn="1"/>
            </p:nvSpPr>
            <p:spPr bwMode="auto">
              <a:xfrm>
                <a:off x="2735263" y="4864101"/>
                <a:ext cx="9525" cy="4763"/>
              </a:xfrm>
              <a:custGeom>
                <a:avLst/>
                <a:gdLst>
                  <a:gd name="T0" fmla="*/ 2 w 6"/>
                  <a:gd name="T1" fmla="*/ 0 h 3"/>
                  <a:gd name="T2" fmla="*/ 0 w 6"/>
                  <a:gd name="T3" fmla="*/ 1 h 3"/>
                  <a:gd name="T4" fmla="*/ 2 w 6"/>
                  <a:gd name="T5" fmla="*/ 1 h 3"/>
                  <a:gd name="T6" fmla="*/ 2 w 6"/>
                  <a:gd name="T7" fmla="*/ 0 h 3"/>
                  <a:gd name="T8" fmla="*/ 4 w 6"/>
                  <a:gd name="T9" fmla="*/ 0 h 3"/>
                  <a:gd name="T10" fmla="*/ 3 w 6"/>
                  <a:gd name="T11" fmla="*/ 1 h 3"/>
                  <a:gd name="T12" fmla="*/ 3 w 6"/>
                  <a:gd name="T13" fmla="*/ 3 h 3"/>
                  <a:gd name="T14" fmla="*/ 6 w 6"/>
                  <a:gd name="T15" fmla="*/ 1 h 3"/>
                  <a:gd name="T16" fmla="*/ 4 w 6"/>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2" y="0"/>
                    </a:moveTo>
                    <a:lnTo>
                      <a:pt x="0" y="1"/>
                    </a:lnTo>
                    <a:lnTo>
                      <a:pt x="2" y="1"/>
                    </a:lnTo>
                    <a:lnTo>
                      <a:pt x="2" y="0"/>
                    </a:lnTo>
                    <a:close/>
                    <a:moveTo>
                      <a:pt x="4" y="0"/>
                    </a:moveTo>
                    <a:lnTo>
                      <a:pt x="3" y="1"/>
                    </a:lnTo>
                    <a:lnTo>
                      <a:pt x="3" y="3"/>
                    </a:lnTo>
                    <a:lnTo>
                      <a:pt x="6" y="1"/>
                    </a:lnTo>
                    <a:lnTo>
                      <a:pt x="4"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85" name="Freeform 360"/>
              <p:cNvSpPr>
                <a:spLocks/>
              </p:cNvSpPr>
              <p:nvPr userDrawn="1"/>
            </p:nvSpPr>
            <p:spPr bwMode="auto">
              <a:xfrm>
                <a:off x="2735263" y="4864101"/>
                <a:ext cx="3175" cy="1588"/>
              </a:xfrm>
              <a:custGeom>
                <a:avLst/>
                <a:gdLst>
                  <a:gd name="T0" fmla="*/ 2 w 2"/>
                  <a:gd name="T1" fmla="*/ 0 h 1"/>
                  <a:gd name="T2" fmla="*/ 0 w 2"/>
                  <a:gd name="T3" fmla="*/ 1 h 1"/>
                  <a:gd name="T4" fmla="*/ 2 w 2"/>
                  <a:gd name="T5" fmla="*/ 1 h 1"/>
                  <a:gd name="T6" fmla="*/ 2 w 2"/>
                  <a:gd name="T7" fmla="*/ 0 h 1"/>
                </a:gdLst>
                <a:ahLst/>
                <a:cxnLst>
                  <a:cxn ang="0">
                    <a:pos x="T0" y="T1"/>
                  </a:cxn>
                  <a:cxn ang="0">
                    <a:pos x="T2" y="T3"/>
                  </a:cxn>
                  <a:cxn ang="0">
                    <a:pos x="T4" y="T5"/>
                  </a:cxn>
                  <a:cxn ang="0">
                    <a:pos x="T6" y="T7"/>
                  </a:cxn>
                </a:cxnLst>
                <a:rect l="0" t="0" r="r" b="b"/>
                <a:pathLst>
                  <a:path w="2" h="1">
                    <a:moveTo>
                      <a:pt x="2" y="0"/>
                    </a:moveTo>
                    <a:lnTo>
                      <a:pt x="0" y="1"/>
                    </a:lnTo>
                    <a:lnTo>
                      <a:pt x="2"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86" name="Freeform 361"/>
              <p:cNvSpPr>
                <a:spLocks/>
              </p:cNvSpPr>
              <p:nvPr userDrawn="1"/>
            </p:nvSpPr>
            <p:spPr bwMode="auto">
              <a:xfrm>
                <a:off x="2740025" y="4864101"/>
                <a:ext cx="4763" cy="4763"/>
              </a:xfrm>
              <a:custGeom>
                <a:avLst/>
                <a:gdLst>
                  <a:gd name="T0" fmla="*/ 1 w 3"/>
                  <a:gd name="T1" fmla="*/ 0 h 3"/>
                  <a:gd name="T2" fmla="*/ 0 w 3"/>
                  <a:gd name="T3" fmla="*/ 1 h 3"/>
                  <a:gd name="T4" fmla="*/ 0 w 3"/>
                  <a:gd name="T5" fmla="*/ 3 h 3"/>
                  <a:gd name="T6" fmla="*/ 3 w 3"/>
                  <a:gd name="T7" fmla="*/ 1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lnTo>
                      <a:pt x="0" y="1"/>
                    </a:lnTo>
                    <a:lnTo>
                      <a:pt x="0" y="3"/>
                    </a:lnTo>
                    <a:lnTo>
                      <a:pt x="3"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87" name="Freeform 362"/>
              <p:cNvSpPr>
                <a:spLocks/>
              </p:cNvSpPr>
              <p:nvPr userDrawn="1"/>
            </p:nvSpPr>
            <p:spPr bwMode="auto">
              <a:xfrm>
                <a:off x="1254125" y="5003801"/>
                <a:ext cx="3175" cy="4763"/>
              </a:xfrm>
              <a:custGeom>
                <a:avLst/>
                <a:gdLst>
                  <a:gd name="T0" fmla="*/ 0 w 2"/>
                  <a:gd name="T1" fmla="*/ 0 h 3"/>
                  <a:gd name="T2" fmla="*/ 0 w 2"/>
                  <a:gd name="T3" fmla="*/ 2 h 3"/>
                  <a:gd name="T4" fmla="*/ 0 w 2"/>
                  <a:gd name="T5" fmla="*/ 3 h 3"/>
                  <a:gd name="T6" fmla="*/ 2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lnTo>
                      <a:pt x="0" y="2"/>
                    </a:lnTo>
                    <a:lnTo>
                      <a:pt x="0" y="3"/>
                    </a:lnTo>
                    <a:lnTo>
                      <a:pt x="2"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88" name="Freeform 363"/>
              <p:cNvSpPr>
                <a:spLocks/>
              </p:cNvSpPr>
              <p:nvPr userDrawn="1"/>
            </p:nvSpPr>
            <p:spPr bwMode="auto">
              <a:xfrm>
                <a:off x="1254125" y="5003801"/>
                <a:ext cx="3175" cy="4763"/>
              </a:xfrm>
              <a:custGeom>
                <a:avLst/>
                <a:gdLst>
                  <a:gd name="T0" fmla="*/ 0 w 2"/>
                  <a:gd name="T1" fmla="*/ 0 h 3"/>
                  <a:gd name="T2" fmla="*/ 0 w 2"/>
                  <a:gd name="T3" fmla="*/ 2 h 3"/>
                  <a:gd name="T4" fmla="*/ 0 w 2"/>
                  <a:gd name="T5" fmla="*/ 3 h 3"/>
                  <a:gd name="T6" fmla="*/ 2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lnTo>
                      <a:pt x="0" y="2"/>
                    </a:lnTo>
                    <a:lnTo>
                      <a:pt x="0" y="3"/>
                    </a:lnTo>
                    <a:lnTo>
                      <a:pt x="2"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89" name="Freeform 364"/>
              <p:cNvSpPr>
                <a:spLocks/>
              </p:cNvSpPr>
              <p:nvPr userDrawn="1"/>
            </p:nvSpPr>
            <p:spPr bwMode="auto">
              <a:xfrm>
                <a:off x="920750" y="5003801"/>
                <a:ext cx="328613" cy="68263"/>
              </a:xfrm>
              <a:custGeom>
                <a:avLst/>
                <a:gdLst>
                  <a:gd name="T0" fmla="*/ 206 w 207"/>
                  <a:gd name="T1" fmla="*/ 0 h 43"/>
                  <a:gd name="T2" fmla="*/ 0 w 207"/>
                  <a:gd name="T3" fmla="*/ 41 h 43"/>
                  <a:gd name="T4" fmla="*/ 0 w 207"/>
                  <a:gd name="T5" fmla="*/ 43 h 43"/>
                  <a:gd name="T6" fmla="*/ 207 w 207"/>
                  <a:gd name="T7" fmla="*/ 3 h 43"/>
                  <a:gd name="T8" fmla="*/ 207 w 207"/>
                  <a:gd name="T9" fmla="*/ 3 h 43"/>
                  <a:gd name="T10" fmla="*/ 206 w 207"/>
                  <a:gd name="T11" fmla="*/ 0 h 43"/>
                </a:gdLst>
                <a:ahLst/>
                <a:cxnLst>
                  <a:cxn ang="0">
                    <a:pos x="T0" y="T1"/>
                  </a:cxn>
                  <a:cxn ang="0">
                    <a:pos x="T2" y="T3"/>
                  </a:cxn>
                  <a:cxn ang="0">
                    <a:pos x="T4" y="T5"/>
                  </a:cxn>
                  <a:cxn ang="0">
                    <a:pos x="T6" y="T7"/>
                  </a:cxn>
                  <a:cxn ang="0">
                    <a:pos x="T8" y="T9"/>
                  </a:cxn>
                  <a:cxn ang="0">
                    <a:pos x="T10" y="T11"/>
                  </a:cxn>
                </a:cxnLst>
                <a:rect l="0" t="0" r="r" b="b"/>
                <a:pathLst>
                  <a:path w="207" h="43">
                    <a:moveTo>
                      <a:pt x="206" y="0"/>
                    </a:moveTo>
                    <a:lnTo>
                      <a:pt x="0" y="41"/>
                    </a:lnTo>
                    <a:lnTo>
                      <a:pt x="0" y="43"/>
                    </a:lnTo>
                    <a:lnTo>
                      <a:pt x="207" y="3"/>
                    </a:lnTo>
                    <a:lnTo>
                      <a:pt x="207" y="3"/>
                    </a:lnTo>
                    <a:lnTo>
                      <a:pt x="206" y="0"/>
                    </a:lnTo>
                    <a:close/>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90" name="Freeform 366"/>
              <p:cNvSpPr>
                <a:spLocks/>
              </p:cNvSpPr>
              <p:nvPr userDrawn="1"/>
            </p:nvSpPr>
            <p:spPr bwMode="auto">
              <a:xfrm>
                <a:off x="1247775" y="5003801"/>
                <a:ext cx="1588" cy="4763"/>
              </a:xfrm>
              <a:custGeom>
                <a:avLst/>
                <a:gdLst>
                  <a:gd name="T0" fmla="*/ 1 w 1"/>
                  <a:gd name="T1" fmla="*/ 0 h 3"/>
                  <a:gd name="T2" fmla="*/ 0 w 1"/>
                  <a:gd name="T3" fmla="*/ 0 h 3"/>
                  <a:gd name="T4" fmla="*/ 1 w 1"/>
                  <a:gd name="T5" fmla="*/ 3 h 3"/>
                  <a:gd name="T6" fmla="*/ 1 w 1"/>
                  <a:gd name="T7" fmla="*/ 2 h 3"/>
                  <a:gd name="T8" fmla="*/ 1 w 1"/>
                  <a:gd name="T9" fmla="*/ 0 h 3"/>
                </a:gdLst>
                <a:ahLst/>
                <a:cxnLst>
                  <a:cxn ang="0">
                    <a:pos x="T0" y="T1"/>
                  </a:cxn>
                  <a:cxn ang="0">
                    <a:pos x="T2" y="T3"/>
                  </a:cxn>
                  <a:cxn ang="0">
                    <a:pos x="T4" y="T5"/>
                  </a:cxn>
                  <a:cxn ang="0">
                    <a:pos x="T6" y="T7"/>
                  </a:cxn>
                  <a:cxn ang="0">
                    <a:pos x="T8" y="T9"/>
                  </a:cxn>
                </a:cxnLst>
                <a:rect l="0" t="0" r="r" b="b"/>
                <a:pathLst>
                  <a:path w="1" h="3">
                    <a:moveTo>
                      <a:pt x="1" y="0"/>
                    </a:moveTo>
                    <a:lnTo>
                      <a:pt x="0" y="0"/>
                    </a:lnTo>
                    <a:lnTo>
                      <a:pt x="1" y="3"/>
                    </a:lnTo>
                    <a:lnTo>
                      <a:pt x="1" y="2"/>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91" name="Freeform 367"/>
              <p:cNvSpPr>
                <a:spLocks/>
              </p:cNvSpPr>
              <p:nvPr userDrawn="1"/>
            </p:nvSpPr>
            <p:spPr bwMode="auto">
              <a:xfrm>
                <a:off x="1247775" y="5003801"/>
                <a:ext cx="1588" cy="4763"/>
              </a:xfrm>
              <a:custGeom>
                <a:avLst/>
                <a:gdLst>
                  <a:gd name="T0" fmla="*/ 1 w 1"/>
                  <a:gd name="T1" fmla="*/ 0 h 3"/>
                  <a:gd name="T2" fmla="*/ 0 w 1"/>
                  <a:gd name="T3" fmla="*/ 0 h 3"/>
                  <a:gd name="T4" fmla="*/ 1 w 1"/>
                  <a:gd name="T5" fmla="*/ 3 h 3"/>
                  <a:gd name="T6" fmla="*/ 1 w 1"/>
                  <a:gd name="T7" fmla="*/ 2 h 3"/>
                  <a:gd name="T8" fmla="*/ 1 w 1"/>
                  <a:gd name="T9" fmla="*/ 0 h 3"/>
                </a:gdLst>
                <a:ahLst/>
                <a:cxnLst>
                  <a:cxn ang="0">
                    <a:pos x="T0" y="T1"/>
                  </a:cxn>
                  <a:cxn ang="0">
                    <a:pos x="T2" y="T3"/>
                  </a:cxn>
                  <a:cxn ang="0">
                    <a:pos x="T4" y="T5"/>
                  </a:cxn>
                  <a:cxn ang="0">
                    <a:pos x="T6" y="T7"/>
                  </a:cxn>
                  <a:cxn ang="0">
                    <a:pos x="T8" y="T9"/>
                  </a:cxn>
                </a:cxnLst>
                <a:rect l="0" t="0" r="r" b="b"/>
                <a:pathLst>
                  <a:path w="1" h="3">
                    <a:moveTo>
                      <a:pt x="1" y="0"/>
                    </a:moveTo>
                    <a:lnTo>
                      <a:pt x="0" y="0"/>
                    </a:lnTo>
                    <a:lnTo>
                      <a:pt x="1" y="3"/>
                    </a:lnTo>
                    <a:lnTo>
                      <a:pt x="1" y="2"/>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92" name="Freeform 369"/>
              <p:cNvSpPr>
                <a:spLocks/>
              </p:cNvSpPr>
              <p:nvPr userDrawn="1"/>
            </p:nvSpPr>
            <p:spPr bwMode="auto">
              <a:xfrm>
                <a:off x="1071564" y="4184651"/>
                <a:ext cx="182563" cy="819150"/>
              </a:xfrm>
              <a:custGeom>
                <a:avLst/>
                <a:gdLst>
                  <a:gd name="T0" fmla="*/ 0 w 115"/>
                  <a:gd name="T1" fmla="*/ 0 h 516"/>
                  <a:gd name="T2" fmla="*/ 0 w 115"/>
                  <a:gd name="T3" fmla="*/ 0 h 516"/>
                  <a:gd name="T4" fmla="*/ 111 w 115"/>
                  <a:gd name="T5" fmla="*/ 514 h 516"/>
                  <a:gd name="T6" fmla="*/ 114 w 115"/>
                  <a:gd name="T7" fmla="*/ 516 h 516"/>
                  <a:gd name="T8" fmla="*/ 115 w 115"/>
                  <a:gd name="T9" fmla="*/ 516 h 516"/>
                  <a:gd name="T10" fmla="*/ 3 w 115"/>
                  <a:gd name="T11" fmla="*/ 1 h 516"/>
                  <a:gd name="T12" fmla="*/ 0 w 115"/>
                  <a:gd name="T13" fmla="*/ 0 h 516"/>
                </a:gdLst>
                <a:ahLst/>
                <a:cxnLst>
                  <a:cxn ang="0">
                    <a:pos x="T0" y="T1"/>
                  </a:cxn>
                  <a:cxn ang="0">
                    <a:pos x="T2" y="T3"/>
                  </a:cxn>
                  <a:cxn ang="0">
                    <a:pos x="T4" y="T5"/>
                  </a:cxn>
                  <a:cxn ang="0">
                    <a:pos x="T6" y="T7"/>
                  </a:cxn>
                  <a:cxn ang="0">
                    <a:pos x="T8" y="T9"/>
                  </a:cxn>
                  <a:cxn ang="0">
                    <a:pos x="T10" y="T11"/>
                  </a:cxn>
                  <a:cxn ang="0">
                    <a:pos x="T12" y="T13"/>
                  </a:cxn>
                </a:cxnLst>
                <a:rect l="0" t="0" r="r" b="b"/>
                <a:pathLst>
                  <a:path w="115" h="516">
                    <a:moveTo>
                      <a:pt x="0" y="0"/>
                    </a:moveTo>
                    <a:lnTo>
                      <a:pt x="0" y="0"/>
                    </a:lnTo>
                    <a:lnTo>
                      <a:pt x="111" y="514"/>
                    </a:lnTo>
                    <a:lnTo>
                      <a:pt x="114" y="516"/>
                    </a:lnTo>
                    <a:lnTo>
                      <a:pt x="115" y="516"/>
                    </a:lnTo>
                    <a:lnTo>
                      <a:pt x="3" y="1"/>
                    </a:lnTo>
                    <a:lnTo>
                      <a:pt x="0"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93" name="Freeform 370"/>
              <p:cNvSpPr>
                <a:spLocks/>
              </p:cNvSpPr>
              <p:nvPr userDrawn="1"/>
            </p:nvSpPr>
            <p:spPr bwMode="auto">
              <a:xfrm>
                <a:off x="1062451" y="3045618"/>
                <a:ext cx="254000" cy="1135064"/>
              </a:xfrm>
              <a:custGeom>
                <a:avLst/>
                <a:gdLst>
                  <a:gd name="T0" fmla="*/ 159 w 160"/>
                  <a:gd name="T1" fmla="*/ 0 h 715"/>
                  <a:gd name="T2" fmla="*/ 158 w 160"/>
                  <a:gd name="T3" fmla="*/ 0 h 715"/>
                  <a:gd name="T4" fmla="*/ 0 w 160"/>
                  <a:gd name="T5" fmla="*/ 714 h 715"/>
                  <a:gd name="T6" fmla="*/ 0 w 160"/>
                  <a:gd name="T7" fmla="*/ 715 h 715"/>
                  <a:gd name="T8" fmla="*/ 3 w 160"/>
                  <a:gd name="T9" fmla="*/ 712 h 715"/>
                  <a:gd name="T10" fmla="*/ 160 w 160"/>
                  <a:gd name="T11" fmla="*/ 2 h 715"/>
                  <a:gd name="T12" fmla="*/ 159 w 160"/>
                  <a:gd name="T13" fmla="*/ 0 h 715"/>
                </a:gdLst>
                <a:ahLst/>
                <a:cxnLst>
                  <a:cxn ang="0">
                    <a:pos x="T0" y="T1"/>
                  </a:cxn>
                  <a:cxn ang="0">
                    <a:pos x="T2" y="T3"/>
                  </a:cxn>
                  <a:cxn ang="0">
                    <a:pos x="T4" y="T5"/>
                  </a:cxn>
                  <a:cxn ang="0">
                    <a:pos x="T6" y="T7"/>
                  </a:cxn>
                  <a:cxn ang="0">
                    <a:pos x="T8" y="T9"/>
                  </a:cxn>
                  <a:cxn ang="0">
                    <a:pos x="T10" y="T11"/>
                  </a:cxn>
                  <a:cxn ang="0">
                    <a:pos x="T12" y="T13"/>
                  </a:cxn>
                </a:cxnLst>
                <a:rect l="0" t="0" r="r" b="b"/>
                <a:pathLst>
                  <a:path w="160" h="715">
                    <a:moveTo>
                      <a:pt x="159" y="0"/>
                    </a:moveTo>
                    <a:lnTo>
                      <a:pt x="158" y="0"/>
                    </a:lnTo>
                    <a:lnTo>
                      <a:pt x="0" y="714"/>
                    </a:lnTo>
                    <a:lnTo>
                      <a:pt x="0" y="715"/>
                    </a:lnTo>
                    <a:lnTo>
                      <a:pt x="3" y="712"/>
                    </a:lnTo>
                    <a:lnTo>
                      <a:pt x="160" y="2"/>
                    </a:lnTo>
                    <a:lnTo>
                      <a:pt x="159"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94" name="Freeform 371"/>
              <p:cNvSpPr>
                <a:spLocks/>
              </p:cNvSpPr>
              <p:nvPr userDrawn="1"/>
            </p:nvSpPr>
            <p:spPr bwMode="auto">
              <a:xfrm>
                <a:off x="1247775" y="5000626"/>
                <a:ext cx="4763" cy="3175"/>
              </a:xfrm>
              <a:custGeom>
                <a:avLst/>
                <a:gdLst>
                  <a:gd name="T0" fmla="*/ 0 w 3"/>
                  <a:gd name="T1" fmla="*/ 0 h 2"/>
                  <a:gd name="T2" fmla="*/ 1 w 3"/>
                  <a:gd name="T3" fmla="*/ 2 h 2"/>
                  <a:gd name="T4" fmla="*/ 3 w 3"/>
                  <a:gd name="T5" fmla="*/ 2 h 2"/>
                  <a:gd name="T6" fmla="*/ 3 w 3"/>
                  <a:gd name="T7" fmla="*/ 2 h 2"/>
                  <a:gd name="T8" fmla="*/ 0 w 3"/>
                  <a:gd name="T9" fmla="*/ 0 h 2"/>
                </a:gdLst>
                <a:ahLst/>
                <a:cxnLst>
                  <a:cxn ang="0">
                    <a:pos x="T0" y="T1"/>
                  </a:cxn>
                  <a:cxn ang="0">
                    <a:pos x="T2" y="T3"/>
                  </a:cxn>
                  <a:cxn ang="0">
                    <a:pos x="T4" y="T5"/>
                  </a:cxn>
                  <a:cxn ang="0">
                    <a:pos x="T6" y="T7"/>
                  </a:cxn>
                  <a:cxn ang="0">
                    <a:pos x="T8" y="T9"/>
                  </a:cxn>
                </a:cxnLst>
                <a:rect l="0" t="0" r="r" b="b"/>
                <a:pathLst>
                  <a:path w="3" h="2">
                    <a:moveTo>
                      <a:pt x="0" y="0"/>
                    </a:moveTo>
                    <a:lnTo>
                      <a:pt x="1" y="2"/>
                    </a:lnTo>
                    <a:lnTo>
                      <a:pt x="3" y="2"/>
                    </a:lnTo>
                    <a:lnTo>
                      <a:pt x="3"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95" name="Freeform 372"/>
              <p:cNvSpPr>
                <a:spLocks/>
              </p:cNvSpPr>
              <p:nvPr userDrawn="1"/>
            </p:nvSpPr>
            <p:spPr bwMode="auto">
              <a:xfrm>
                <a:off x="1247775" y="5000626"/>
                <a:ext cx="4763" cy="3175"/>
              </a:xfrm>
              <a:custGeom>
                <a:avLst/>
                <a:gdLst>
                  <a:gd name="T0" fmla="*/ 0 w 3"/>
                  <a:gd name="T1" fmla="*/ 0 h 2"/>
                  <a:gd name="T2" fmla="*/ 1 w 3"/>
                  <a:gd name="T3" fmla="*/ 2 h 2"/>
                  <a:gd name="T4" fmla="*/ 3 w 3"/>
                  <a:gd name="T5" fmla="*/ 2 h 2"/>
                  <a:gd name="T6" fmla="*/ 3 w 3"/>
                  <a:gd name="T7" fmla="*/ 2 h 2"/>
                  <a:gd name="T8" fmla="*/ 0 w 3"/>
                  <a:gd name="T9" fmla="*/ 0 h 2"/>
                </a:gdLst>
                <a:ahLst/>
                <a:cxnLst>
                  <a:cxn ang="0">
                    <a:pos x="T0" y="T1"/>
                  </a:cxn>
                  <a:cxn ang="0">
                    <a:pos x="T2" y="T3"/>
                  </a:cxn>
                  <a:cxn ang="0">
                    <a:pos x="T4" y="T5"/>
                  </a:cxn>
                  <a:cxn ang="0">
                    <a:pos x="T6" y="T7"/>
                  </a:cxn>
                  <a:cxn ang="0">
                    <a:pos x="T8" y="T9"/>
                  </a:cxn>
                </a:cxnLst>
                <a:rect l="0" t="0" r="r" b="b"/>
                <a:pathLst>
                  <a:path w="3" h="2">
                    <a:moveTo>
                      <a:pt x="0" y="0"/>
                    </a:moveTo>
                    <a:lnTo>
                      <a:pt x="1" y="2"/>
                    </a:lnTo>
                    <a:lnTo>
                      <a:pt x="3" y="2"/>
                    </a:lnTo>
                    <a:lnTo>
                      <a:pt x="3"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96" name="Freeform 373"/>
              <p:cNvSpPr>
                <a:spLocks/>
              </p:cNvSpPr>
              <p:nvPr userDrawn="1"/>
            </p:nvSpPr>
            <p:spPr bwMode="auto">
              <a:xfrm>
                <a:off x="1249363" y="5008563"/>
                <a:ext cx="338138" cy="374650"/>
              </a:xfrm>
              <a:custGeom>
                <a:avLst/>
                <a:gdLst>
                  <a:gd name="T0" fmla="*/ 2 w 213"/>
                  <a:gd name="T1" fmla="*/ 0 h 236"/>
                  <a:gd name="T2" fmla="*/ 0 w 213"/>
                  <a:gd name="T3" fmla="*/ 0 h 236"/>
                  <a:gd name="T4" fmla="*/ 139 w 213"/>
                  <a:gd name="T5" fmla="*/ 236 h 236"/>
                  <a:gd name="T6" fmla="*/ 213 w 213"/>
                  <a:gd name="T7" fmla="*/ 146 h 236"/>
                  <a:gd name="T8" fmla="*/ 212 w 213"/>
                  <a:gd name="T9" fmla="*/ 145 h 236"/>
                  <a:gd name="T10" fmla="*/ 139 w 213"/>
                  <a:gd name="T11" fmla="*/ 231 h 236"/>
                  <a:gd name="T12" fmla="*/ 4 w 213"/>
                  <a:gd name="T13" fmla="*/ 1 h 236"/>
                  <a:gd name="T14" fmla="*/ 2 w 213"/>
                  <a:gd name="T15" fmla="*/ 0 h 2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236">
                    <a:moveTo>
                      <a:pt x="2" y="0"/>
                    </a:moveTo>
                    <a:lnTo>
                      <a:pt x="0" y="0"/>
                    </a:lnTo>
                    <a:lnTo>
                      <a:pt x="139" y="236"/>
                    </a:lnTo>
                    <a:lnTo>
                      <a:pt x="213" y="146"/>
                    </a:lnTo>
                    <a:lnTo>
                      <a:pt x="212" y="145"/>
                    </a:lnTo>
                    <a:lnTo>
                      <a:pt x="139" y="231"/>
                    </a:lnTo>
                    <a:lnTo>
                      <a:pt x="4"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97" name="Freeform 374"/>
              <p:cNvSpPr>
                <a:spLocks/>
              </p:cNvSpPr>
              <p:nvPr userDrawn="1"/>
            </p:nvSpPr>
            <p:spPr bwMode="auto">
              <a:xfrm>
                <a:off x="1249363" y="5008563"/>
                <a:ext cx="338138" cy="374650"/>
              </a:xfrm>
              <a:custGeom>
                <a:avLst/>
                <a:gdLst>
                  <a:gd name="T0" fmla="*/ 2 w 213"/>
                  <a:gd name="T1" fmla="*/ 0 h 236"/>
                  <a:gd name="T2" fmla="*/ 0 w 213"/>
                  <a:gd name="T3" fmla="*/ 0 h 236"/>
                  <a:gd name="T4" fmla="*/ 139 w 213"/>
                  <a:gd name="T5" fmla="*/ 236 h 236"/>
                  <a:gd name="T6" fmla="*/ 213 w 213"/>
                  <a:gd name="T7" fmla="*/ 146 h 236"/>
                  <a:gd name="T8" fmla="*/ 212 w 213"/>
                  <a:gd name="T9" fmla="*/ 145 h 236"/>
                  <a:gd name="T10" fmla="*/ 139 w 213"/>
                  <a:gd name="T11" fmla="*/ 231 h 236"/>
                  <a:gd name="T12" fmla="*/ 4 w 213"/>
                  <a:gd name="T13" fmla="*/ 1 h 236"/>
                  <a:gd name="T14" fmla="*/ 2 w 213"/>
                  <a:gd name="T15" fmla="*/ 0 h 2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236">
                    <a:moveTo>
                      <a:pt x="2" y="0"/>
                    </a:moveTo>
                    <a:lnTo>
                      <a:pt x="0" y="0"/>
                    </a:lnTo>
                    <a:lnTo>
                      <a:pt x="139" y="236"/>
                    </a:lnTo>
                    <a:lnTo>
                      <a:pt x="213" y="146"/>
                    </a:lnTo>
                    <a:lnTo>
                      <a:pt x="212" y="145"/>
                    </a:lnTo>
                    <a:lnTo>
                      <a:pt x="139" y="231"/>
                    </a:lnTo>
                    <a:lnTo>
                      <a:pt x="4"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98" name="Freeform 375"/>
              <p:cNvSpPr>
                <a:spLocks/>
              </p:cNvSpPr>
              <p:nvPr userDrawn="1"/>
            </p:nvSpPr>
            <p:spPr bwMode="auto">
              <a:xfrm>
                <a:off x="1252538" y="5008563"/>
                <a:ext cx="3175" cy="1588"/>
              </a:xfrm>
              <a:custGeom>
                <a:avLst/>
                <a:gdLst>
                  <a:gd name="T0" fmla="*/ 1 w 2"/>
                  <a:gd name="T1" fmla="*/ 0 h 1"/>
                  <a:gd name="T2" fmla="*/ 0 w 2"/>
                  <a:gd name="T3" fmla="*/ 0 h 1"/>
                  <a:gd name="T4" fmla="*/ 0 w 2"/>
                  <a:gd name="T5" fmla="*/ 0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lnTo>
                      <a:pt x="0" y="0"/>
                    </a:lnTo>
                    <a:lnTo>
                      <a:pt x="0" y="0"/>
                    </a:lnTo>
                    <a:lnTo>
                      <a:pt x="2"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99" name="Freeform 376"/>
              <p:cNvSpPr>
                <a:spLocks/>
              </p:cNvSpPr>
              <p:nvPr userDrawn="1"/>
            </p:nvSpPr>
            <p:spPr bwMode="auto">
              <a:xfrm>
                <a:off x="1252538" y="5008563"/>
                <a:ext cx="3175" cy="1588"/>
              </a:xfrm>
              <a:custGeom>
                <a:avLst/>
                <a:gdLst>
                  <a:gd name="T0" fmla="*/ 1 w 2"/>
                  <a:gd name="T1" fmla="*/ 0 h 1"/>
                  <a:gd name="T2" fmla="*/ 0 w 2"/>
                  <a:gd name="T3" fmla="*/ 0 h 1"/>
                  <a:gd name="T4" fmla="*/ 0 w 2"/>
                  <a:gd name="T5" fmla="*/ 0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lnTo>
                      <a:pt x="0" y="0"/>
                    </a:lnTo>
                    <a:lnTo>
                      <a:pt x="0" y="0"/>
                    </a:lnTo>
                    <a:lnTo>
                      <a:pt x="2"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00" name="Freeform 377"/>
              <p:cNvSpPr>
                <a:spLocks noEditPoints="1"/>
              </p:cNvSpPr>
              <p:nvPr userDrawn="1"/>
            </p:nvSpPr>
            <p:spPr bwMode="auto">
              <a:xfrm>
                <a:off x="1249363" y="5003801"/>
                <a:ext cx="4763" cy="4763"/>
              </a:xfrm>
              <a:custGeom>
                <a:avLst/>
                <a:gdLst>
                  <a:gd name="T0" fmla="*/ 2 w 3"/>
                  <a:gd name="T1" fmla="*/ 2 h 3"/>
                  <a:gd name="T2" fmla="*/ 0 w 3"/>
                  <a:gd name="T3" fmla="*/ 3 h 3"/>
                  <a:gd name="T4" fmla="*/ 0 w 3"/>
                  <a:gd name="T5" fmla="*/ 3 h 3"/>
                  <a:gd name="T6" fmla="*/ 0 w 3"/>
                  <a:gd name="T7" fmla="*/ 3 h 3"/>
                  <a:gd name="T8" fmla="*/ 2 w 3"/>
                  <a:gd name="T9" fmla="*/ 3 h 3"/>
                  <a:gd name="T10" fmla="*/ 2 w 3"/>
                  <a:gd name="T11" fmla="*/ 3 h 3"/>
                  <a:gd name="T12" fmla="*/ 2 w 3"/>
                  <a:gd name="T13" fmla="*/ 2 h 3"/>
                  <a:gd name="T14" fmla="*/ 3 w 3"/>
                  <a:gd name="T15" fmla="*/ 0 h 3"/>
                  <a:gd name="T16" fmla="*/ 2 w 3"/>
                  <a:gd name="T17" fmla="*/ 0 h 3"/>
                  <a:gd name="T18" fmla="*/ 3 w 3"/>
                  <a:gd name="T19" fmla="*/ 0 h 3"/>
                  <a:gd name="T20" fmla="*/ 3 w 3"/>
                  <a:gd name="T21" fmla="*/ 0 h 3"/>
                  <a:gd name="T22" fmla="*/ 3 w 3"/>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3">
                    <a:moveTo>
                      <a:pt x="2" y="2"/>
                    </a:moveTo>
                    <a:lnTo>
                      <a:pt x="0" y="3"/>
                    </a:lnTo>
                    <a:lnTo>
                      <a:pt x="0" y="3"/>
                    </a:lnTo>
                    <a:lnTo>
                      <a:pt x="0" y="3"/>
                    </a:lnTo>
                    <a:lnTo>
                      <a:pt x="2" y="3"/>
                    </a:lnTo>
                    <a:lnTo>
                      <a:pt x="2" y="3"/>
                    </a:lnTo>
                    <a:lnTo>
                      <a:pt x="2" y="2"/>
                    </a:lnTo>
                    <a:close/>
                    <a:moveTo>
                      <a:pt x="3" y="0"/>
                    </a:moveTo>
                    <a:lnTo>
                      <a:pt x="2" y="0"/>
                    </a:lnTo>
                    <a:lnTo>
                      <a:pt x="3" y="0"/>
                    </a:lnTo>
                    <a:lnTo>
                      <a:pt x="3" y="0"/>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01" name="Freeform 378"/>
              <p:cNvSpPr>
                <a:spLocks/>
              </p:cNvSpPr>
              <p:nvPr userDrawn="1"/>
            </p:nvSpPr>
            <p:spPr bwMode="auto">
              <a:xfrm>
                <a:off x="1249363" y="5006976"/>
                <a:ext cx="3175" cy="1588"/>
              </a:xfrm>
              <a:custGeom>
                <a:avLst/>
                <a:gdLst>
                  <a:gd name="T0" fmla="*/ 2 w 2"/>
                  <a:gd name="T1" fmla="*/ 0 h 1"/>
                  <a:gd name="T2" fmla="*/ 0 w 2"/>
                  <a:gd name="T3" fmla="*/ 1 h 1"/>
                  <a:gd name="T4" fmla="*/ 0 w 2"/>
                  <a:gd name="T5" fmla="*/ 1 h 1"/>
                  <a:gd name="T6" fmla="*/ 0 w 2"/>
                  <a:gd name="T7" fmla="*/ 1 h 1"/>
                  <a:gd name="T8" fmla="*/ 2 w 2"/>
                  <a:gd name="T9" fmla="*/ 1 h 1"/>
                  <a:gd name="T10" fmla="*/ 2 w 2"/>
                  <a:gd name="T11" fmla="*/ 1 h 1"/>
                  <a:gd name="T12" fmla="*/ 2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2" y="0"/>
                    </a:moveTo>
                    <a:lnTo>
                      <a:pt x="0" y="1"/>
                    </a:lnTo>
                    <a:lnTo>
                      <a:pt x="0" y="1"/>
                    </a:lnTo>
                    <a:lnTo>
                      <a:pt x="0" y="1"/>
                    </a:lnTo>
                    <a:lnTo>
                      <a:pt x="2" y="1"/>
                    </a:lnTo>
                    <a:lnTo>
                      <a:pt x="2"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02" name="Freeform 379"/>
              <p:cNvSpPr>
                <a:spLocks/>
              </p:cNvSpPr>
              <p:nvPr userDrawn="1"/>
            </p:nvSpPr>
            <p:spPr bwMode="auto">
              <a:xfrm>
                <a:off x="1252538" y="5003801"/>
                <a:ext cx="1588" cy="0"/>
              </a:xfrm>
              <a:custGeom>
                <a:avLst/>
                <a:gdLst>
                  <a:gd name="T0" fmla="*/ 1 w 1"/>
                  <a:gd name="T1" fmla="*/ 0 w 1"/>
                  <a:gd name="T2" fmla="*/ 1 w 1"/>
                  <a:gd name="T3" fmla="*/ 1 w 1"/>
                  <a:gd name="T4" fmla="*/ 1 w 1"/>
                </a:gdLst>
                <a:ahLst/>
                <a:cxnLst>
                  <a:cxn ang="0">
                    <a:pos x="T0" y="0"/>
                  </a:cxn>
                  <a:cxn ang="0">
                    <a:pos x="T1" y="0"/>
                  </a:cxn>
                  <a:cxn ang="0">
                    <a:pos x="T2" y="0"/>
                  </a:cxn>
                  <a:cxn ang="0">
                    <a:pos x="T3" y="0"/>
                  </a:cxn>
                  <a:cxn ang="0">
                    <a:pos x="T4" y="0"/>
                  </a:cxn>
                </a:cxnLst>
                <a:rect l="0" t="0" r="r" b="b"/>
                <a:pathLst>
                  <a:path w="1">
                    <a:moveTo>
                      <a:pt x="1" y="0"/>
                    </a:moveTo>
                    <a:lnTo>
                      <a:pt x="0" y="0"/>
                    </a:lnTo>
                    <a:lnTo>
                      <a:pt x="1"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03" name="Freeform 380"/>
              <p:cNvSpPr>
                <a:spLocks/>
              </p:cNvSpPr>
              <p:nvPr userDrawn="1"/>
            </p:nvSpPr>
            <p:spPr bwMode="auto">
              <a:xfrm>
                <a:off x="1252538" y="5003801"/>
                <a:ext cx="1588" cy="4763"/>
              </a:xfrm>
              <a:custGeom>
                <a:avLst/>
                <a:gdLst>
                  <a:gd name="T0" fmla="*/ 1 w 1"/>
                  <a:gd name="T1" fmla="*/ 0 h 3"/>
                  <a:gd name="T2" fmla="*/ 1 w 1"/>
                  <a:gd name="T3" fmla="*/ 0 h 3"/>
                  <a:gd name="T4" fmla="*/ 0 w 1"/>
                  <a:gd name="T5" fmla="*/ 2 h 3"/>
                  <a:gd name="T6" fmla="*/ 0 w 1"/>
                  <a:gd name="T7" fmla="*/ 3 h 3"/>
                  <a:gd name="T8" fmla="*/ 0 w 1"/>
                  <a:gd name="T9" fmla="*/ 3 h 3"/>
                  <a:gd name="T10" fmla="*/ 0 w 1"/>
                  <a:gd name="T11" fmla="*/ 3 h 3"/>
                  <a:gd name="T12" fmla="*/ 1 w 1"/>
                  <a:gd name="T13" fmla="*/ 3 h 3"/>
                  <a:gd name="T14" fmla="*/ 1 w 1"/>
                  <a:gd name="T15" fmla="*/ 2 h 3"/>
                  <a:gd name="T16" fmla="*/ 1 w 1"/>
                  <a:gd name="T17" fmla="*/ 0 h 3"/>
                  <a:gd name="T18" fmla="*/ 1 w 1"/>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1" y="0"/>
                    </a:moveTo>
                    <a:lnTo>
                      <a:pt x="1" y="0"/>
                    </a:lnTo>
                    <a:lnTo>
                      <a:pt x="0" y="2"/>
                    </a:lnTo>
                    <a:lnTo>
                      <a:pt x="0" y="3"/>
                    </a:lnTo>
                    <a:lnTo>
                      <a:pt x="0" y="3"/>
                    </a:lnTo>
                    <a:lnTo>
                      <a:pt x="0" y="3"/>
                    </a:lnTo>
                    <a:lnTo>
                      <a:pt x="1" y="3"/>
                    </a:lnTo>
                    <a:lnTo>
                      <a:pt x="1" y="2"/>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04" name="Freeform 381"/>
              <p:cNvSpPr>
                <a:spLocks/>
              </p:cNvSpPr>
              <p:nvPr userDrawn="1"/>
            </p:nvSpPr>
            <p:spPr bwMode="auto">
              <a:xfrm>
                <a:off x="1252538" y="5003801"/>
                <a:ext cx="1588" cy="4763"/>
              </a:xfrm>
              <a:custGeom>
                <a:avLst/>
                <a:gdLst>
                  <a:gd name="T0" fmla="*/ 1 w 1"/>
                  <a:gd name="T1" fmla="*/ 0 h 3"/>
                  <a:gd name="T2" fmla="*/ 1 w 1"/>
                  <a:gd name="T3" fmla="*/ 0 h 3"/>
                  <a:gd name="T4" fmla="*/ 0 w 1"/>
                  <a:gd name="T5" fmla="*/ 2 h 3"/>
                  <a:gd name="T6" fmla="*/ 0 w 1"/>
                  <a:gd name="T7" fmla="*/ 3 h 3"/>
                  <a:gd name="T8" fmla="*/ 0 w 1"/>
                  <a:gd name="T9" fmla="*/ 3 h 3"/>
                  <a:gd name="T10" fmla="*/ 0 w 1"/>
                  <a:gd name="T11" fmla="*/ 3 h 3"/>
                  <a:gd name="T12" fmla="*/ 1 w 1"/>
                  <a:gd name="T13" fmla="*/ 3 h 3"/>
                  <a:gd name="T14" fmla="*/ 1 w 1"/>
                  <a:gd name="T15" fmla="*/ 2 h 3"/>
                  <a:gd name="T16" fmla="*/ 1 w 1"/>
                  <a:gd name="T17" fmla="*/ 0 h 3"/>
                  <a:gd name="T18" fmla="*/ 1 w 1"/>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1" y="0"/>
                    </a:moveTo>
                    <a:lnTo>
                      <a:pt x="1" y="0"/>
                    </a:lnTo>
                    <a:lnTo>
                      <a:pt x="0" y="2"/>
                    </a:lnTo>
                    <a:lnTo>
                      <a:pt x="0" y="3"/>
                    </a:lnTo>
                    <a:lnTo>
                      <a:pt x="0" y="3"/>
                    </a:lnTo>
                    <a:lnTo>
                      <a:pt x="0" y="3"/>
                    </a:lnTo>
                    <a:lnTo>
                      <a:pt x="1" y="3"/>
                    </a:lnTo>
                    <a:lnTo>
                      <a:pt x="1" y="2"/>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05" name="Freeform 382"/>
              <p:cNvSpPr>
                <a:spLocks/>
              </p:cNvSpPr>
              <p:nvPr userDrawn="1"/>
            </p:nvSpPr>
            <p:spPr bwMode="auto">
              <a:xfrm>
                <a:off x="1249363" y="5003801"/>
                <a:ext cx="4763" cy="4763"/>
              </a:xfrm>
              <a:custGeom>
                <a:avLst/>
                <a:gdLst>
                  <a:gd name="T0" fmla="*/ 2 w 3"/>
                  <a:gd name="T1" fmla="*/ 0 h 3"/>
                  <a:gd name="T2" fmla="*/ 2 w 3"/>
                  <a:gd name="T3" fmla="*/ 0 h 3"/>
                  <a:gd name="T4" fmla="*/ 0 w 3"/>
                  <a:gd name="T5" fmla="*/ 0 h 3"/>
                  <a:gd name="T6" fmla="*/ 0 w 3"/>
                  <a:gd name="T7" fmla="*/ 2 h 3"/>
                  <a:gd name="T8" fmla="*/ 0 w 3"/>
                  <a:gd name="T9" fmla="*/ 3 h 3"/>
                  <a:gd name="T10" fmla="*/ 0 w 3"/>
                  <a:gd name="T11" fmla="*/ 3 h 3"/>
                  <a:gd name="T12" fmla="*/ 2 w 3"/>
                  <a:gd name="T13" fmla="*/ 2 h 3"/>
                  <a:gd name="T14" fmla="*/ 2 w 3"/>
                  <a:gd name="T15" fmla="*/ 0 h 3"/>
                  <a:gd name="T16" fmla="*/ 3 w 3"/>
                  <a:gd name="T17" fmla="*/ 0 h 3"/>
                  <a:gd name="T18" fmla="*/ 2 w 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2" y="0"/>
                    </a:moveTo>
                    <a:lnTo>
                      <a:pt x="2" y="0"/>
                    </a:lnTo>
                    <a:lnTo>
                      <a:pt x="0" y="0"/>
                    </a:lnTo>
                    <a:lnTo>
                      <a:pt x="0" y="2"/>
                    </a:lnTo>
                    <a:lnTo>
                      <a:pt x="0" y="3"/>
                    </a:lnTo>
                    <a:lnTo>
                      <a:pt x="0" y="3"/>
                    </a:lnTo>
                    <a:lnTo>
                      <a:pt x="2" y="2"/>
                    </a:lnTo>
                    <a:lnTo>
                      <a:pt x="2" y="0"/>
                    </a:lnTo>
                    <a:lnTo>
                      <a:pt x="3" y="0"/>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06" name="Freeform 383"/>
              <p:cNvSpPr>
                <a:spLocks/>
              </p:cNvSpPr>
              <p:nvPr userDrawn="1"/>
            </p:nvSpPr>
            <p:spPr bwMode="auto">
              <a:xfrm>
                <a:off x="1249363" y="5003801"/>
                <a:ext cx="4763" cy="4763"/>
              </a:xfrm>
              <a:custGeom>
                <a:avLst/>
                <a:gdLst>
                  <a:gd name="T0" fmla="*/ 2 w 3"/>
                  <a:gd name="T1" fmla="*/ 0 h 3"/>
                  <a:gd name="T2" fmla="*/ 2 w 3"/>
                  <a:gd name="T3" fmla="*/ 0 h 3"/>
                  <a:gd name="T4" fmla="*/ 0 w 3"/>
                  <a:gd name="T5" fmla="*/ 0 h 3"/>
                  <a:gd name="T6" fmla="*/ 0 w 3"/>
                  <a:gd name="T7" fmla="*/ 2 h 3"/>
                  <a:gd name="T8" fmla="*/ 0 w 3"/>
                  <a:gd name="T9" fmla="*/ 3 h 3"/>
                  <a:gd name="T10" fmla="*/ 0 w 3"/>
                  <a:gd name="T11" fmla="*/ 3 h 3"/>
                  <a:gd name="T12" fmla="*/ 2 w 3"/>
                  <a:gd name="T13" fmla="*/ 2 h 3"/>
                  <a:gd name="T14" fmla="*/ 2 w 3"/>
                  <a:gd name="T15" fmla="*/ 0 h 3"/>
                  <a:gd name="T16" fmla="*/ 3 w 3"/>
                  <a:gd name="T17" fmla="*/ 0 h 3"/>
                  <a:gd name="T18" fmla="*/ 2 w 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2" y="0"/>
                    </a:moveTo>
                    <a:lnTo>
                      <a:pt x="2" y="0"/>
                    </a:lnTo>
                    <a:lnTo>
                      <a:pt x="0" y="0"/>
                    </a:lnTo>
                    <a:lnTo>
                      <a:pt x="0" y="2"/>
                    </a:lnTo>
                    <a:lnTo>
                      <a:pt x="0" y="3"/>
                    </a:lnTo>
                    <a:lnTo>
                      <a:pt x="0" y="3"/>
                    </a:lnTo>
                    <a:lnTo>
                      <a:pt x="2" y="2"/>
                    </a:lnTo>
                    <a:lnTo>
                      <a:pt x="2" y="0"/>
                    </a:lnTo>
                    <a:lnTo>
                      <a:pt x="3" y="0"/>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07" name="Freeform 384"/>
              <p:cNvSpPr>
                <a:spLocks/>
              </p:cNvSpPr>
              <p:nvPr userDrawn="1"/>
            </p:nvSpPr>
            <p:spPr bwMode="auto">
              <a:xfrm>
                <a:off x="1252538" y="5003801"/>
                <a:ext cx="1588" cy="3175"/>
              </a:xfrm>
              <a:custGeom>
                <a:avLst/>
                <a:gdLst>
                  <a:gd name="T0" fmla="*/ 0 w 1"/>
                  <a:gd name="T1" fmla="*/ 0 h 2"/>
                  <a:gd name="T2" fmla="*/ 0 w 1"/>
                  <a:gd name="T3" fmla="*/ 2 h 2"/>
                  <a:gd name="T4" fmla="*/ 1 w 1"/>
                  <a:gd name="T5" fmla="*/ 0 h 2"/>
                  <a:gd name="T6" fmla="*/ 1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2"/>
                    </a:lnTo>
                    <a:lnTo>
                      <a:pt x="1" y="0"/>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08" name="Freeform 385"/>
              <p:cNvSpPr>
                <a:spLocks/>
              </p:cNvSpPr>
              <p:nvPr userDrawn="1"/>
            </p:nvSpPr>
            <p:spPr bwMode="auto">
              <a:xfrm>
                <a:off x="1252538" y="5003801"/>
                <a:ext cx="1588" cy="3175"/>
              </a:xfrm>
              <a:custGeom>
                <a:avLst/>
                <a:gdLst>
                  <a:gd name="T0" fmla="*/ 0 w 1"/>
                  <a:gd name="T1" fmla="*/ 0 h 2"/>
                  <a:gd name="T2" fmla="*/ 0 w 1"/>
                  <a:gd name="T3" fmla="*/ 2 h 2"/>
                  <a:gd name="T4" fmla="*/ 1 w 1"/>
                  <a:gd name="T5" fmla="*/ 0 h 2"/>
                  <a:gd name="T6" fmla="*/ 1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2"/>
                    </a:lnTo>
                    <a:lnTo>
                      <a:pt x="1"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09" name="Freeform 387"/>
              <p:cNvSpPr>
                <a:spLocks/>
              </p:cNvSpPr>
              <p:nvPr userDrawn="1"/>
            </p:nvSpPr>
            <p:spPr bwMode="auto">
              <a:xfrm>
                <a:off x="831056" y="1697037"/>
                <a:ext cx="334963" cy="819150"/>
              </a:xfrm>
              <a:custGeom>
                <a:avLst/>
                <a:gdLst>
                  <a:gd name="T0" fmla="*/ 211 w 211"/>
                  <a:gd name="T1" fmla="*/ 0 h 516"/>
                  <a:gd name="T2" fmla="*/ 209 w 211"/>
                  <a:gd name="T3" fmla="*/ 2 h 516"/>
                  <a:gd name="T4" fmla="*/ 0 w 211"/>
                  <a:gd name="T5" fmla="*/ 516 h 516"/>
                  <a:gd name="T6" fmla="*/ 1 w 211"/>
                  <a:gd name="T7" fmla="*/ 516 h 516"/>
                  <a:gd name="T8" fmla="*/ 4 w 211"/>
                  <a:gd name="T9" fmla="*/ 514 h 516"/>
                  <a:gd name="T10" fmla="*/ 211 w 211"/>
                  <a:gd name="T11" fmla="*/ 0 h 516"/>
                  <a:gd name="T12" fmla="*/ 211 w 211"/>
                  <a:gd name="T13" fmla="*/ 0 h 516"/>
                </a:gdLst>
                <a:ahLst/>
                <a:cxnLst>
                  <a:cxn ang="0">
                    <a:pos x="T0" y="T1"/>
                  </a:cxn>
                  <a:cxn ang="0">
                    <a:pos x="T2" y="T3"/>
                  </a:cxn>
                  <a:cxn ang="0">
                    <a:pos x="T4" y="T5"/>
                  </a:cxn>
                  <a:cxn ang="0">
                    <a:pos x="T6" y="T7"/>
                  </a:cxn>
                  <a:cxn ang="0">
                    <a:pos x="T8" y="T9"/>
                  </a:cxn>
                  <a:cxn ang="0">
                    <a:pos x="T10" y="T11"/>
                  </a:cxn>
                  <a:cxn ang="0">
                    <a:pos x="T12" y="T13"/>
                  </a:cxn>
                </a:cxnLst>
                <a:rect l="0" t="0" r="r" b="b"/>
                <a:pathLst>
                  <a:path w="211" h="516">
                    <a:moveTo>
                      <a:pt x="211" y="0"/>
                    </a:moveTo>
                    <a:lnTo>
                      <a:pt x="209" y="2"/>
                    </a:lnTo>
                    <a:lnTo>
                      <a:pt x="0" y="516"/>
                    </a:lnTo>
                    <a:lnTo>
                      <a:pt x="1" y="516"/>
                    </a:lnTo>
                    <a:lnTo>
                      <a:pt x="4" y="514"/>
                    </a:lnTo>
                    <a:lnTo>
                      <a:pt x="211" y="0"/>
                    </a:lnTo>
                    <a:lnTo>
                      <a:pt x="211"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110" name="Freeform 388"/>
              <p:cNvSpPr>
                <a:spLocks/>
              </p:cNvSpPr>
              <p:nvPr userDrawn="1"/>
            </p:nvSpPr>
            <p:spPr bwMode="auto">
              <a:xfrm>
                <a:off x="1020763" y="1665288"/>
                <a:ext cx="144463" cy="30163"/>
              </a:xfrm>
              <a:custGeom>
                <a:avLst/>
                <a:gdLst>
                  <a:gd name="T0" fmla="*/ 1 w 91"/>
                  <a:gd name="T1" fmla="*/ 0 h 19"/>
                  <a:gd name="T2" fmla="*/ 0 w 91"/>
                  <a:gd name="T3" fmla="*/ 3 h 19"/>
                  <a:gd name="T4" fmla="*/ 89 w 91"/>
                  <a:gd name="T5" fmla="*/ 19 h 19"/>
                  <a:gd name="T6" fmla="*/ 90 w 91"/>
                  <a:gd name="T7" fmla="*/ 18 h 19"/>
                  <a:gd name="T8" fmla="*/ 91 w 91"/>
                  <a:gd name="T9" fmla="*/ 16 h 19"/>
                  <a:gd name="T10" fmla="*/ 1 w 91"/>
                  <a:gd name="T11" fmla="*/ 0 h 19"/>
                </a:gdLst>
                <a:ahLst/>
                <a:cxnLst>
                  <a:cxn ang="0">
                    <a:pos x="T0" y="T1"/>
                  </a:cxn>
                  <a:cxn ang="0">
                    <a:pos x="T2" y="T3"/>
                  </a:cxn>
                  <a:cxn ang="0">
                    <a:pos x="T4" y="T5"/>
                  </a:cxn>
                  <a:cxn ang="0">
                    <a:pos x="T6" y="T7"/>
                  </a:cxn>
                  <a:cxn ang="0">
                    <a:pos x="T8" y="T9"/>
                  </a:cxn>
                  <a:cxn ang="0">
                    <a:pos x="T10" y="T11"/>
                  </a:cxn>
                </a:cxnLst>
                <a:rect l="0" t="0" r="r" b="b"/>
                <a:pathLst>
                  <a:path w="91" h="19">
                    <a:moveTo>
                      <a:pt x="1" y="0"/>
                    </a:moveTo>
                    <a:lnTo>
                      <a:pt x="0" y="3"/>
                    </a:lnTo>
                    <a:lnTo>
                      <a:pt x="89" y="19"/>
                    </a:lnTo>
                    <a:lnTo>
                      <a:pt x="90" y="18"/>
                    </a:lnTo>
                    <a:lnTo>
                      <a:pt x="91" y="16"/>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11" name="Freeform 389"/>
              <p:cNvSpPr>
                <a:spLocks/>
              </p:cNvSpPr>
              <p:nvPr userDrawn="1"/>
            </p:nvSpPr>
            <p:spPr bwMode="auto">
              <a:xfrm>
                <a:off x="1162050" y="1690688"/>
                <a:ext cx="6350" cy="9525"/>
              </a:xfrm>
              <a:custGeom>
                <a:avLst/>
                <a:gdLst>
                  <a:gd name="T0" fmla="*/ 2 w 4"/>
                  <a:gd name="T1" fmla="*/ 0 h 6"/>
                  <a:gd name="T2" fmla="*/ 1 w 4"/>
                  <a:gd name="T3" fmla="*/ 2 h 6"/>
                  <a:gd name="T4" fmla="*/ 0 w 4"/>
                  <a:gd name="T5" fmla="*/ 3 h 6"/>
                  <a:gd name="T6" fmla="*/ 1 w 4"/>
                  <a:gd name="T7" fmla="*/ 3 h 6"/>
                  <a:gd name="T8" fmla="*/ 0 w 4"/>
                  <a:gd name="T9" fmla="*/ 6 h 6"/>
                  <a:gd name="T10" fmla="*/ 2 w 4"/>
                  <a:gd name="T11" fmla="*/ 4 h 6"/>
                  <a:gd name="T12" fmla="*/ 1 w 4"/>
                  <a:gd name="T13" fmla="*/ 3 h 6"/>
                  <a:gd name="T14" fmla="*/ 4 w 4"/>
                  <a:gd name="T15" fmla="*/ 2 h 6"/>
                  <a:gd name="T16" fmla="*/ 4 w 4"/>
                  <a:gd name="T17" fmla="*/ 2 h 6"/>
                  <a:gd name="T18" fmla="*/ 4 w 4"/>
                  <a:gd name="T19" fmla="*/ 2 h 6"/>
                  <a:gd name="T20" fmla="*/ 2 w 4"/>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6">
                    <a:moveTo>
                      <a:pt x="2" y="0"/>
                    </a:moveTo>
                    <a:lnTo>
                      <a:pt x="1" y="2"/>
                    </a:lnTo>
                    <a:lnTo>
                      <a:pt x="0" y="3"/>
                    </a:lnTo>
                    <a:lnTo>
                      <a:pt x="1" y="3"/>
                    </a:lnTo>
                    <a:lnTo>
                      <a:pt x="0" y="6"/>
                    </a:lnTo>
                    <a:lnTo>
                      <a:pt x="2" y="4"/>
                    </a:lnTo>
                    <a:lnTo>
                      <a:pt x="1" y="3"/>
                    </a:lnTo>
                    <a:lnTo>
                      <a:pt x="4" y="2"/>
                    </a:lnTo>
                    <a:lnTo>
                      <a:pt x="4" y="2"/>
                    </a:lnTo>
                    <a:lnTo>
                      <a:pt x="4" y="2"/>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12" name="Freeform 390"/>
              <p:cNvSpPr>
                <a:spLocks/>
              </p:cNvSpPr>
              <p:nvPr userDrawn="1"/>
            </p:nvSpPr>
            <p:spPr bwMode="auto">
              <a:xfrm>
                <a:off x="1162050" y="1690688"/>
                <a:ext cx="6350" cy="9525"/>
              </a:xfrm>
              <a:custGeom>
                <a:avLst/>
                <a:gdLst>
                  <a:gd name="T0" fmla="*/ 2 w 4"/>
                  <a:gd name="T1" fmla="*/ 0 h 6"/>
                  <a:gd name="T2" fmla="*/ 1 w 4"/>
                  <a:gd name="T3" fmla="*/ 2 h 6"/>
                  <a:gd name="T4" fmla="*/ 0 w 4"/>
                  <a:gd name="T5" fmla="*/ 3 h 6"/>
                  <a:gd name="T6" fmla="*/ 1 w 4"/>
                  <a:gd name="T7" fmla="*/ 3 h 6"/>
                  <a:gd name="T8" fmla="*/ 0 w 4"/>
                  <a:gd name="T9" fmla="*/ 6 h 6"/>
                  <a:gd name="T10" fmla="*/ 2 w 4"/>
                  <a:gd name="T11" fmla="*/ 4 h 6"/>
                  <a:gd name="T12" fmla="*/ 1 w 4"/>
                  <a:gd name="T13" fmla="*/ 3 h 6"/>
                  <a:gd name="T14" fmla="*/ 4 w 4"/>
                  <a:gd name="T15" fmla="*/ 2 h 6"/>
                  <a:gd name="T16" fmla="*/ 4 w 4"/>
                  <a:gd name="T17" fmla="*/ 2 h 6"/>
                  <a:gd name="T18" fmla="*/ 4 w 4"/>
                  <a:gd name="T19" fmla="*/ 2 h 6"/>
                  <a:gd name="T20" fmla="*/ 2 w 4"/>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6">
                    <a:moveTo>
                      <a:pt x="2" y="0"/>
                    </a:moveTo>
                    <a:lnTo>
                      <a:pt x="1" y="2"/>
                    </a:lnTo>
                    <a:lnTo>
                      <a:pt x="0" y="3"/>
                    </a:lnTo>
                    <a:lnTo>
                      <a:pt x="1" y="3"/>
                    </a:lnTo>
                    <a:lnTo>
                      <a:pt x="0" y="6"/>
                    </a:lnTo>
                    <a:lnTo>
                      <a:pt x="2" y="4"/>
                    </a:lnTo>
                    <a:lnTo>
                      <a:pt x="1" y="3"/>
                    </a:lnTo>
                    <a:lnTo>
                      <a:pt x="4" y="2"/>
                    </a:lnTo>
                    <a:lnTo>
                      <a:pt x="4" y="2"/>
                    </a:lnTo>
                    <a:lnTo>
                      <a:pt x="4" y="2"/>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13" name="Freeform 391"/>
              <p:cNvSpPr>
                <a:spLocks/>
              </p:cNvSpPr>
              <p:nvPr userDrawn="1"/>
            </p:nvSpPr>
            <p:spPr bwMode="auto">
              <a:xfrm>
                <a:off x="831850" y="2519363"/>
                <a:ext cx="492124" cy="522288"/>
              </a:xfrm>
              <a:custGeom>
                <a:avLst/>
                <a:gdLst>
                  <a:gd name="T0" fmla="*/ 1 w 310"/>
                  <a:gd name="T1" fmla="*/ 0 h 329"/>
                  <a:gd name="T2" fmla="*/ 0 w 310"/>
                  <a:gd name="T3" fmla="*/ 1 h 329"/>
                  <a:gd name="T4" fmla="*/ 307 w 310"/>
                  <a:gd name="T5" fmla="*/ 329 h 329"/>
                  <a:gd name="T6" fmla="*/ 310 w 310"/>
                  <a:gd name="T7" fmla="*/ 328 h 329"/>
                  <a:gd name="T8" fmla="*/ 310 w 310"/>
                  <a:gd name="T9" fmla="*/ 328 h 329"/>
                  <a:gd name="T10" fmla="*/ 4 w 310"/>
                  <a:gd name="T11" fmla="*/ 0 h 329"/>
                  <a:gd name="T12" fmla="*/ 1 w 310"/>
                  <a:gd name="T13" fmla="*/ 0 h 329"/>
                </a:gdLst>
                <a:ahLst/>
                <a:cxnLst>
                  <a:cxn ang="0">
                    <a:pos x="T0" y="T1"/>
                  </a:cxn>
                  <a:cxn ang="0">
                    <a:pos x="T2" y="T3"/>
                  </a:cxn>
                  <a:cxn ang="0">
                    <a:pos x="T4" y="T5"/>
                  </a:cxn>
                  <a:cxn ang="0">
                    <a:pos x="T6" y="T7"/>
                  </a:cxn>
                  <a:cxn ang="0">
                    <a:pos x="T8" y="T9"/>
                  </a:cxn>
                  <a:cxn ang="0">
                    <a:pos x="T10" y="T11"/>
                  </a:cxn>
                  <a:cxn ang="0">
                    <a:pos x="T12" y="T13"/>
                  </a:cxn>
                </a:cxnLst>
                <a:rect l="0" t="0" r="r" b="b"/>
                <a:pathLst>
                  <a:path w="310" h="329">
                    <a:moveTo>
                      <a:pt x="1" y="0"/>
                    </a:moveTo>
                    <a:lnTo>
                      <a:pt x="0" y="1"/>
                    </a:lnTo>
                    <a:lnTo>
                      <a:pt x="307" y="329"/>
                    </a:lnTo>
                    <a:lnTo>
                      <a:pt x="310" y="328"/>
                    </a:lnTo>
                    <a:lnTo>
                      <a:pt x="310" y="328"/>
                    </a:lnTo>
                    <a:lnTo>
                      <a:pt x="4" y="0"/>
                    </a:lnTo>
                    <a:lnTo>
                      <a:pt x="1" y="0"/>
                    </a:lnTo>
                    <a:close/>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114" name="Freeform 394"/>
              <p:cNvSpPr>
                <a:spLocks/>
              </p:cNvSpPr>
              <p:nvPr userDrawn="1"/>
            </p:nvSpPr>
            <p:spPr bwMode="auto">
              <a:xfrm>
                <a:off x="1158569" y="1697038"/>
                <a:ext cx="1882775" cy="393699"/>
              </a:xfrm>
              <a:custGeom>
                <a:avLst/>
                <a:gdLst>
                  <a:gd name="T0" fmla="*/ 3 w 1186"/>
                  <a:gd name="T1" fmla="*/ 0 h 248"/>
                  <a:gd name="T2" fmla="*/ 2 w 1186"/>
                  <a:gd name="T3" fmla="*/ 0 h 248"/>
                  <a:gd name="T4" fmla="*/ 0 w 1186"/>
                  <a:gd name="T5" fmla="*/ 1 h 248"/>
                  <a:gd name="T6" fmla="*/ 412 w 1186"/>
                  <a:gd name="T7" fmla="*/ 247 h 248"/>
                  <a:gd name="T8" fmla="*/ 415 w 1186"/>
                  <a:gd name="T9" fmla="*/ 246 h 248"/>
                  <a:gd name="T10" fmla="*/ 416 w 1186"/>
                  <a:gd name="T11" fmla="*/ 248 h 248"/>
                  <a:gd name="T12" fmla="*/ 416 w 1186"/>
                  <a:gd name="T13" fmla="*/ 248 h 248"/>
                  <a:gd name="T14" fmla="*/ 417 w 1186"/>
                  <a:gd name="T15" fmla="*/ 248 h 248"/>
                  <a:gd name="T16" fmla="*/ 417 w 1186"/>
                  <a:gd name="T17" fmla="*/ 246 h 248"/>
                  <a:gd name="T18" fmla="*/ 421 w 1186"/>
                  <a:gd name="T19" fmla="*/ 247 h 248"/>
                  <a:gd name="T20" fmla="*/ 1186 w 1186"/>
                  <a:gd name="T21" fmla="*/ 33 h 248"/>
                  <a:gd name="T22" fmla="*/ 1186 w 1186"/>
                  <a:gd name="T23" fmla="*/ 32 h 248"/>
                  <a:gd name="T24" fmla="*/ 1183 w 1186"/>
                  <a:gd name="T25" fmla="*/ 32 h 248"/>
                  <a:gd name="T26" fmla="*/ 416 w 1186"/>
                  <a:gd name="T27" fmla="*/ 246 h 248"/>
                  <a:gd name="T28" fmla="*/ 3 w 1186"/>
                  <a:gd name="T29" fmla="*/ 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86" h="248">
                    <a:moveTo>
                      <a:pt x="3" y="0"/>
                    </a:moveTo>
                    <a:lnTo>
                      <a:pt x="2" y="0"/>
                    </a:lnTo>
                    <a:lnTo>
                      <a:pt x="0" y="1"/>
                    </a:lnTo>
                    <a:lnTo>
                      <a:pt x="412" y="247"/>
                    </a:lnTo>
                    <a:lnTo>
                      <a:pt x="415" y="246"/>
                    </a:lnTo>
                    <a:lnTo>
                      <a:pt x="416" y="248"/>
                    </a:lnTo>
                    <a:lnTo>
                      <a:pt x="416" y="248"/>
                    </a:lnTo>
                    <a:lnTo>
                      <a:pt x="417" y="248"/>
                    </a:lnTo>
                    <a:lnTo>
                      <a:pt x="417" y="246"/>
                    </a:lnTo>
                    <a:lnTo>
                      <a:pt x="421" y="247"/>
                    </a:lnTo>
                    <a:lnTo>
                      <a:pt x="1186" y="33"/>
                    </a:lnTo>
                    <a:lnTo>
                      <a:pt x="1186" y="32"/>
                    </a:lnTo>
                    <a:lnTo>
                      <a:pt x="1183" y="32"/>
                    </a:lnTo>
                    <a:lnTo>
                      <a:pt x="416" y="246"/>
                    </a:lnTo>
                    <a:lnTo>
                      <a:pt x="3"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115" name="Freeform 395"/>
              <p:cNvSpPr>
                <a:spLocks/>
              </p:cNvSpPr>
              <p:nvPr userDrawn="1"/>
            </p:nvSpPr>
            <p:spPr bwMode="auto">
              <a:xfrm>
                <a:off x="1168400" y="1693863"/>
                <a:ext cx="1588" cy="1588"/>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1"/>
                    </a:lnTo>
                    <a:lnTo>
                      <a:pt x="1"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16" name="Freeform 396"/>
              <p:cNvSpPr>
                <a:spLocks/>
              </p:cNvSpPr>
              <p:nvPr userDrawn="1"/>
            </p:nvSpPr>
            <p:spPr bwMode="auto">
              <a:xfrm>
                <a:off x="1168400" y="1693863"/>
                <a:ext cx="1588" cy="1588"/>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1"/>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17" name="Freeform 397"/>
              <p:cNvSpPr>
                <a:spLocks/>
              </p:cNvSpPr>
              <p:nvPr userDrawn="1"/>
            </p:nvSpPr>
            <p:spPr bwMode="auto">
              <a:xfrm>
                <a:off x="3043238" y="1743076"/>
                <a:ext cx="6350" cy="3175"/>
              </a:xfrm>
              <a:custGeom>
                <a:avLst/>
                <a:gdLst>
                  <a:gd name="T0" fmla="*/ 4 w 4"/>
                  <a:gd name="T1" fmla="*/ 0 h 2"/>
                  <a:gd name="T2" fmla="*/ 0 w 4"/>
                  <a:gd name="T3" fmla="*/ 2 h 2"/>
                  <a:gd name="T4" fmla="*/ 3 w 4"/>
                  <a:gd name="T5" fmla="*/ 2 h 2"/>
                  <a:gd name="T6" fmla="*/ 4 w 4"/>
                  <a:gd name="T7" fmla="*/ 0 h 2"/>
                </a:gdLst>
                <a:ahLst/>
                <a:cxnLst>
                  <a:cxn ang="0">
                    <a:pos x="T0" y="T1"/>
                  </a:cxn>
                  <a:cxn ang="0">
                    <a:pos x="T2" y="T3"/>
                  </a:cxn>
                  <a:cxn ang="0">
                    <a:pos x="T4" y="T5"/>
                  </a:cxn>
                  <a:cxn ang="0">
                    <a:pos x="T6" y="T7"/>
                  </a:cxn>
                </a:cxnLst>
                <a:rect l="0" t="0" r="r" b="b"/>
                <a:pathLst>
                  <a:path w="4" h="2">
                    <a:moveTo>
                      <a:pt x="4" y="0"/>
                    </a:moveTo>
                    <a:lnTo>
                      <a:pt x="0" y="2"/>
                    </a:lnTo>
                    <a:lnTo>
                      <a:pt x="3" y="2"/>
                    </a:lnTo>
                    <a:lnTo>
                      <a:pt x="4"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18" name="Freeform 398"/>
              <p:cNvSpPr>
                <a:spLocks/>
              </p:cNvSpPr>
              <p:nvPr userDrawn="1"/>
            </p:nvSpPr>
            <p:spPr bwMode="auto">
              <a:xfrm>
                <a:off x="3043238" y="1743076"/>
                <a:ext cx="6350" cy="3175"/>
              </a:xfrm>
              <a:custGeom>
                <a:avLst/>
                <a:gdLst>
                  <a:gd name="T0" fmla="*/ 4 w 4"/>
                  <a:gd name="T1" fmla="*/ 0 h 2"/>
                  <a:gd name="T2" fmla="*/ 0 w 4"/>
                  <a:gd name="T3" fmla="*/ 2 h 2"/>
                  <a:gd name="T4" fmla="*/ 3 w 4"/>
                  <a:gd name="T5" fmla="*/ 2 h 2"/>
                  <a:gd name="T6" fmla="*/ 4 w 4"/>
                  <a:gd name="T7" fmla="*/ 0 h 2"/>
                </a:gdLst>
                <a:ahLst/>
                <a:cxnLst>
                  <a:cxn ang="0">
                    <a:pos x="T0" y="T1"/>
                  </a:cxn>
                  <a:cxn ang="0">
                    <a:pos x="T2" y="T3"/>
                  </a:cxn>
                  <a:cxn ang="0">
                    <a:pos x="T4" y="T5"/>
                  </a:cxn>
                  <a:cxn ang="0">
                    <a:pos x="T6" y="T7"/>
                  </a:cxn>
                </a:cxnLst>
                <a:rect l="0" t="0" r="r" b="b"/>
                <a:pathLst>
                  <a:path w="4" h="2">
                    <a:moveTo>
                      <a:pt x="4" y="0"/>
                    </a:moveTo>
                    <a:lnTo>
                      <a:pt x="0" y="2"/>
                    </a:lnTo>
                    <a:lnTo>
                      <a:pt x="3" y="2"/>
                    </a:lnTo>
                    <a:lnTo>
                      <a:pt x="4"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19" name="Freeform 399"/>
              <p:cNvSpPr>
                <a:spLocks/>
              </p:cNvSpPr>
              <p:nvPr userDrawn="1"/>
            </p:nvSpPr>
            <p:spPr bwMode="auto">
              <a:xfrm>
                <a:off x="1165225" y="1695451"/>
                <a:ext cx="3175" cy="1588"/>
              </a:xfrm>
              <a:custGeom>
                <a:avLst/>
                <a:gdLst>
                  <a:gd name="T0" fmla="*/ 2 w 2"/>
                  <a:gd name="T1" fmla="*/ 0 h 1"/>
                  <a:gd name="T2" fmla="*/ 2 w 2"/>
                  <a:gd name="T3" fmla="*/ 0 h 1"/>
                  <a:gd name="T4" fmla="*/ 0 w 2"/>
                  <a:gd name="T5" fmla="*/ 1 h 1"/>
                  <a:gd name="T6" fmla="*/ 0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lnTo>
                      <a:pt x="2" y="0"/>
                    </a:lnTo>
                    <a:lnTo>
                      <a:pt x="0" y="1"/>
                    </a:lnTo>
                    <a:lnTo>
                      <a:pt x="0"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20" name="Freeform 400"/>
              <p:cNvSpPr>
                <a:spLocks/>
              </p:cNvSpPr>
              <p:nvPr userDrawn="1"/>
            </p:nvSpPr>
            <p:spPr bwMode="auto">
              <a:xfrm>
                <a:off x="1165225" y="1695451"/>
                <a:ext cx="3175" cy="1588"/>
              </a:xfrm>
              <a:custGeom>
                <a:avLst/>
                <a:gdLst>
                  <a:gd name="T0" fmla="*/ 2 w 2"/>
                  <a:gd name="T1" fmla="*/ 0 h 1"/>
                  <a:gd name="T2" fmla="*/ 2 w 2"/>
                  <a:gd name="T3" fmla="*/ 0 h 1"/>
                  <a:gd name="T4" fmla="*/ 0 w 2"/>
                  <a:gd name="T5" fmla="*/ 1 h 1"/>
                  <a:gd name="T6" fmla="*/ 0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lnTo>
                      <a:pt x="2" y="0"/>
                    </a:lnTo>
                    <a:lnTo>
                      <a:pt x="0" y="1"/>
                    </a:lnTo>
                    <a:lnTo>
                      <a:pt x="0"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21" name="Freeform 401"/>
              <p:cNvSpPr>
                <a:spLocks/>
              </p:cNvSpPr>
              <p:nvPr userDrawn="1"/>
            </p:nvSpPr>
            <p:spPr bwMode="auto">
              <a:xfrm>
                <a:off x="1163638" y="1693863"/>
                <a:ext cx="4763" cy="3175"/>
              </a:xfrm>
              <a:custGeom>
                <a:avLst/>
                <a:gdLst>
                  <a:gd name="T0" fmla="*/ 3 w 3"/>
                  <a:gd name="T1" fmla="*/ 0 h 2"/>
                  <a:gd name="T2" fmla="*/ 0 w 3"/>
                  <a:gd name="T3" fmla="*/ 1 h 2"/>
                  <a:gd name="T4" fmla="*/ 1 w 3"/>
                  <a:gd name="T5" fmla="*/ 2 h 2"/>
                  <a:gd name="T6" fmla="*/ 3 w 3"/>
                  <a:gd name="T7" fmla="*/ 1 h 2"/>
                  <a:gd name="T8" fmla="*/ 3 w 3"/>
                  <a:gd name="T9" fmla="*/ 1 h 2"/>
                  <a:gd name="T10" fmla="*/ 3 w 3"/>
                  <a:gd name="T11" fmla="*/ 0 h 2"/>
                  <a:gd name="T12" fmla="*/ 3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3" y="0"/>
                    </a:moveTo>
                    <a:lnTo>
                      <a:pt x="0" y="1"/>
                    </a:lnTo>
                    <a:lnTo>
                      <a:pt x="1" y="2"/>
                    </a:lnTo>
                    <a:lnTo>
                      <a:pt x="3" y="1"/>
                    </a:lnTo>
                    <a:lnTo>
                      <a:pt x="3" y="1"/>
                    </a:lnTo>
                    <a:lnTo>
                      <a:pt x="3" y="0"/>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22" name="Freeform 402"/>
              <p:cNvSpPr>
                <a:spLocks/>
              </p:cNvSpPr>
              <p:nvPr userDrawn="1"/>
            </p:nvSpPr>
            <p:spPr bwMode="auto">
              <a:xfrm>
                <a:off x="1163638" y="1693863"/>
                <a:ext cx="4763" cy="3175"/>
              </a:xfrm>
              <a:custGeom>
                <a:avLst/>
                <a:gdLst>
                  <a:gd name="T0" fmla="*/ 3 w 3"/>
                  <a:gd name="T1" fmla="*/ 0 h 2"/>
                  <a:gd name="T2" fmla="*/ 0 w 3"/>
                  <a:gd name="T3" fmla="*/ 1 h 2"/>
                  <a:gd name="T4" fmla="*/ 1 w 3"/>
                  <a:gd name="T5" fmla="*/ 2 h 2"/>
                  <a:gd name="T6" fmla="*/ 3 w 3"/>
                  <a:gd name="T7" fmla="*/ 1 h 2"/>
                  <a:gd name="T8" fmla="*/ 3 w 3"/>
                  <a:gd name="T9" fmla="*/ 1 h 2"/>
                  <a:gd name="T10" fmla="*/ 3 w 3"/>
                  <a:gd name="T11" fmla="*/ 0 h 2"/>
                  <a:gd name="T12" fmla="*/ 3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3" y="0"/>
                    </a:moveTo>
                    <a:lnTo>
                      <a:pt x="0" y="1"/>
                    </a:lnTo>
                    <a:lnTo>
                      <a:pt x="1" y="2"/>
                    </a:lnTo>
                    <a:lnTo>
                      <a:pt x="3" y="1"/>
                    </a:lnTo>
                    <a:lnTo>
                      <a:pt x="3" y="1"/>
                    </a:lnTo>
                    <a:lnTo>
                      <a:pt x="3" y="0"/>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23" name="Freeform 403"/>
              <p:cNvSpPr>
                <a:spLocks/>
              </p:cNvSpPr>
              <p:nvPr userDrawn="1"/>
            </p:nvSpPr>
            <p:spPr bwMode="auto">
              <a:xfrm>
                <a:off x="3054350" y="1749426"/>
                <a:ext cx="762000" cy="530225"/>
              </a:xfrm>
              <a:custGeom>
                <a:avLst/>
                <a:gdLst>
                  <a:gd name="T0" fmla="*/ 0 w 480"/>
                  <a:gd name="T1" fmla="*/ 0 h 334"/>
                  <a:gd name="T2" fmla="*/ 2 w 480"/>
                  <a:gd name="T3" fmla="*/ 4 h 334"/>
                  <a:gd name="T4" fmla="*/ 479 w 480"/>
                  <a:gd name="T5" fmla="*/ 334 h 334"/>
                  <a:gd name="T6" fmla="*/ 480 w 480"/>
                  <a:gd name="T7" fmla="*/ 334 h 334"/>
                  <a:gd name="T8" fmla="*/ 477 w 480"/>
                  <a:gd name="T9" fmla="*/ 330 h 334"/>
                  <a:gd name="T10" fmla="*/ 2 w 480"/>
                  <a:gd name="T11" fmla="*/ 0 h 334"/>
                  <a:gd name="T12" fmla="*/ 0 w 480"/>
                  <a:gd name="T13" fmla="*/ 0 h 334"/>
                </a:gdLst>
                <a:ahLst/>
                <a:cxnLst>
                  <a:cxn ang="0">
                    <a:pos x="T0" y="T1"/>
                  </a:cxn>
                  <a:cxn ang="0">
                    <a:pos x="T2" y="T3"/>
                  </a:cxn>
                  <a:cxn ang="0">
                    <a:pos x="T4" y="T5"/>
                  </a:cxn>
                  <a:cxn ang="0">
                    <a:pos x="T6" y="T7"/>
                  </a:cxn>
                  <a:cxn ang="0">
                    <a:pos x="T8" y="T9"/>
                  </a:cxn>
                  <a:cxn ang="0">
                    <a:pos x="T10" y="T11"/>
                  </a:cxn>
                  <a:cxn ang="0">
                    <a:pos x="T12" y="T13"/>
                  </a:cxn>
                </a:cxnLst>
                <a:rect l="0" t="0" r="r" b="b"/>
                <a:pathLst>
                  <a:path w="480" h="334">
                    <a:moveTo>
                      <a:pt x="0" y="0"/>
                    </a:moveTo>
                    <a:lnTo>
                      <a:pt x="2" y="4"/>
                    </a:lnTo>
                    <a:lnTo>
                      <a:pt x="479" y="334"/>
                    </a:lnTo>
                    <a:lnTo>
                      <a:pt x="480" y="334"/>
                    </a:lnTo>
                    <a:lnTo>
                      <a:pt x="477" y="330"/>
                    </a:lnTo>
                    <a:lnTo>
                      <a:pt x="2"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24" name="Freeform 404"/>
              <p:cNvSpPr>
                <a:spLocks/>
              </p:cNvSpPr>
              <p:nvPr userDrawn="1"/>
            </p:nvSpPr>
            <p:spPr bwMode="auto">
              <a:xfrm>
                <a:off x="3054350" y="1749426"/>
                <a:ext cx="762000" cy="530225"/>
              </a:xfrm>
              <a:custGeom>
                <a:avLst/>
                <a:gdLst>
                  <a:gd name="T0" fmla="*/ 0 w 480"/>
                  <a:gd name="T1" fmla="*/ 0 h 334"/>
                  <a:gd name="T2" fmla="*/ 2 w 480"/>
                  <a:gd name="T3" fmla="*/ 4 h 334"/>
                  <a:gd name="T4" fmla="*/ 479 w 480"/>
                  <a:gd name="T5" fmla="*/ 334 h 334"/>
                  <a:gd name="T6" fmla="*/ 480 w 480"/>
                  <a:gd name="T7" fmla="*/ 334 h 334"/>
                  <a:gd name="T8" fmla="*/ 477 w 480"/>
                  <a:gd name="T9" fmla="*/ 330 h 334"/>
                  <a:gd name="T10" fmla="*/ 2 w 480"/>
                  <a:gd name="T11" fmla="*/ 0 h 334"/>
                  <a:gd name="T12" fmla="*/ 0 w 480"/>
                  <a:gd name="T13" fmla="*/ 0 h 334"/>
                </a:gdLst>
                <a:ahLst/>
                <a:cxnLst>
                  <a:cxn ang="0">
                    <a:pos x="T0" y="T1"/>
                  </a:cxn>
                  <a:cxn ang="0">
                    <a:pos x="T2" y="T3"/>
                  </a:cxn>
                  <a:cxn ang="0">
                    <a:pos x="T4" y="T5"/>
                  </a:cxn>
                  <a:cxn ang="0">
                    <a:pos x="T6" y="T7"/>
                  </a:cxn>
                  <a:cxn ang="0">
                    <a:pos x="T8" y="T9"/>
                  </a:cxn>
                  <a:cxn ang="0">
                    <a:pos x="T10" y="T11"/>
                  </a:cxn>
                  <a:cxn ang="0">
                    <a:pos x="T12" y="T13"/>
                  </a:cxn>
                </a:cxnLst>
                <a:rect l="0" t="0" r="r" b="b"/>
                <a:pathLst>
                  <a:path w="480" h="334">
                    <a:moveTo>
                      <a:pt x="0" y="0"/>
                    </a:moveTo>
                    <a:lnTo>
                      <a:pt x="2" y="4"/>
                    </a:lnTo>
                    <a:lnTo>
                      <a:pt x="479" y="334"/>
                    </a:lnTo>
                    <a:lnTo>
                      <a:pt x="480" y="334"/>
                    </a:lnTo>
                    <a:lnTo>
                      <a:pt x="477" y="330"/>
                    </a:lnTo>
                    <a:lnTo>
                      <a:pt x="2"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25" name="Freeform 405"/>
              <p:cNvSpPr>
                <a:spLocks/>
              </p:cNvSpPr>
              <p:nvPr userDrawn="1"/>
            </p:nvSpPr>
            <p:spPr bwMode="auto">
              <a:xfrm>
                <a:off x="3052763" y="1749426"/>
                <a:ext cx="4763" cy="6350"/>
              </a:xfrm>
              <a:custGeom>
                <a:avLst/>
                <a:gdLst>
                  <a:gd name="T0" fmla="*/ 1 w 3"/>
                  <a:gd name="T1" fmla="*/ 0 h 4"/>
                  <a:gd name="T2" fmla="*/ 0 w 3"/>
                  <a:gd name="T3" fmla="*/ 1 h 4"/>
                  <a:gd name="T4" fmla="*/ 3 w 3"/>
                  <a:gd name="T5" fmla="*/ 4 h 4"/>
                  <a:gd name="T6" fmla="*/ 1 w 3"/>
                  <a:gd name="T7" fmla="*/ 0 h 4"/>
                  <a:gd name="T8" fmla="*/ 1 w 3"/>
                  <a:gd name="T9" fmla="*/ 0 h 4"/>
                </a:gdLst>
                <a:ahLst/>
                <a:cxnLst>
                  <a:cxn ang="0">
                    <a:pos x="T0" y="T1"/>
                  </a:cxn>
                  <a:cxn ang="0">
                    <a:pos x="T2" y="T3"/>
                  </a:cxn>
                  <a:cxn ang="0">
                    <a:pos x="T4" y="T5"/>
                  </a:cxn>
                  <a:cxn ang="0">
                    <a:pos x="T6" y="T7"/>
                  </a:cxn>
                  <a:cxn ang="0">
                    <a:pos x="T8" y="T9"/>
                  </a:cxn>
                </a:cxnLst>
                <a:rect l="0" t="0" r="r" b="b"/>
                <a:pathLst>
                  <a:path w="3" h="4">
                    <a:moveTo>
                      <a:pt x="1" y="0"/>
                    </a:moveTo>
                    <a:lnTo>
                      <a:pt x="0" y="1"/>
                    </a:lnTo>
                    <a:lnTo>
                      <a:pt x="3" y="4"/>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26" name="Freeform 406"/>
              <p:cNvSpPr>
                <a:spLocks/>
              </p:cNvSpPr>
              <p:nvPr userDrawn="1"/>
            </p:nvSpPr>
            <p:spPr bwMode="auto">
              <a:xfrm>
                <a:off x="3052763" y="1749426"/>
                <a:ext cx="4763" cy="6350"/>
              </a:xfrm>
              <a:custGeom>
                <a:avLst/>
                <a:gdLst>
                  <a:gd name="T0" fmla="*/ 1 w 3"/>
                  <a:gd name="T1" fmla="*/ 0 h 4"/>
                  <a:gd name="T2" fmla="*/ 0 w 3"/>
                  <a:gd name="T3" fmla="*/ 1 h 4"/>
                  <a:gd name="T4" fmla="*/ 3 w 3"/>
                  <a:gd name="T5" fmla="*/ 4 h 4"/>
                  <a:gd name="T6" fmla="*/ 1 w 3"/>
                  <a:gd name="T7" fmla="*/ 0 h 4"/>
                  <a:gd name="T8" fmla="*/ 1 w 3"/>
                  <a:gd name="T9" fmla="*/ 0 h 4"/>
                </a:gdLst>
                <a:ahLst/>
                <a:cxnLst>
                  <a:cxn ang="0">
                    <a:pos x="T0" y="T1"/>
                  </a:cxn>
                  <a:cxn ang="0">
                    <a:pos x="T2" y="T3"/>
                  </a:cxn>
                  <a:cxn ang="0">
                    <a:pos x="T4" y="T5"/>
                  </a:cxn>
                  <a:cxn ang="0">
                    <a:pos x="T6" y="T7"/>
                  </a:cxn>
                  <a:cxn ang="0">
                    <a:pos x="T8" y="T9"/>
                  </a:cxn>
                </a:cxnLst>
                <a:rect l="0" t="0" r="r" b="b"/>
                <a:pathLst>
                  <a:path w="3" h="4">
                    <a:moveTo>
                      <a:pt x="1" y="0"/>
                    </a:moveTo>
                    <a:lnTo>
                      <a:pt x="0" y="1"/>
                    </a:lnTo>
                    <a:lnTo>
                      <a:pt x="3" y="4"/>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27" name="Freeform 408"/>
              <p:cNvSpPr>
                <a:spLocks/>
              </p:cNvSpPr>
              <p:nvPr userDrawn="1"/>
            </p:nvSpPr>
            <p:spPr bwMode="auto">
              <a:xfrm>
                <a:off x="436562" y="3315643"/>
                <a:ext cx="635000" cy="871538"/>
              </a:xfrm>
              <a:custGeom>
                <a:avLst/>
                <a:gdLst>
                  <a:gd name="T0" fmla="*/ 1 w 400"/>
                  <a:gd name="T1" fmla="*/ 0 h 549"/>
                  <a:gd name="T2" fmla="*/ 0 w 400"/>
                  <a:gd name="T3" fmla="*/ 0 h 549"/>
                  <a:gd name="T4" fmla="*/ 0 w 400"/>
                  <a:gd name="T5" fmla="*/ 2 h 549"/>
                  <a:gd name="T6" fmla="*/ 398 w 400"/>
                  <a:gd name="T7" fmla="*/ 549 h 549"/>
                  <a:gd name="T8" fmla="*/ 400 w 400"/>
                  <a:gd name="T9" fmla="*/ 549 h 549"/>
                  <a:gd name="T10" fmla="*/ 400 w 400"/>
                  <a:gd name="T11" fmla="*/ 547 h 549"/>
                  <a:gd name="T12" fmla="*/ 1 w 400"/>
                  <a:gd name="T13" fmla="*/ 0 h 549"/>
                </a:gdLst>
                <a:ahLst/>
                <a:cxnLst>
                  <a:cxn ang="0">
                    <a:pos x="T0" y="T1"/>
                  </a:cxn>
                  <a:cxn ang="0">
                    <a:pos x="T2" y="T3"/>
                  </a:cxn>
                  <a:cxn ang="0">
                    <a:pos x="T4" y="T5"/>
                  </a:cxn>
                  <a:cxn ang="0">
                    <a:pos x="T6" y="T7"/>
                  </a:cxn>
                  <a:cxn ang="0">
                    <a:pos x="T8" y="T9"/>
                  </a:cxn>
                  <a:cxn ang="0">
                    <a:pos x="T10" y="T11"/>
                  </a:cxn>
                  <a:cxn ang="0">
                    <a:pos x="T12" y="T13"/>
                  </a:cxn>
                </a:cxnLst>
                <a:rect l="0" t="0" r="r" b="b"/>
                <a:pathLst>
                  <a:path w="400" h="549">
                    <a:moveTo>
                      <a:pt x="1" y="0"/>
                    </a:moveTo>
                    <a:lnTo>
                      <a:pt x="0" y="0"/>
                    </a:lnTo>
                    <a:lnTo>
                      <a:pt x="0" y="2"/>
                    </a:lnTo>
                    <a:lnTo>
                      <a:pt x="398" y="549"/>
                    </a:lnTo>
                    <a:lnTo>
                      <a:pt x="400" y="549"/>
                    </a:lnTo>
                    <a:lnTo>
                      <a:pt x="400" y="547"/>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28" name="Freeform 409"/>
              <p:cNvSpPr>
                <a:spLocks/>
              </p:cNvSpPr>
              <p:nvPr userDrawn="1"/>
            </p:nvSpPr>
            <p:spPr bwMode="auto">
              <a:xfrm>
                <a:off x="1071563" y="4176713"/>
                <a:ext cx="0" cy="3175"/>
              </a:xfrm>
              <a:custGeom>
                <a:avLst/>
                <a:gdLst>
                  <a:gd name="T0" fmla="*/ 0 h 2"/>
                  <a:gd name="T1" fmla="*/ 2 h 2"/>
                  <a:gd name="T2" fmla="*/ 2 h 2"/>
                  <a:gd name="T3" fmla="*/ 1 h 2"/>
                  <a:gd name="T4" fmla="*/ 0 h 2"/>
                </a:gdLst>
                <a:ahLst/>
                <a:cxnLst>
                  <a:cxn ang="0">
                    <a:pos x="0" y="T0"/>
                  </a:cxn>
                  <a:cxn ang="0">
                    <a:pos x="0" y="T1"/>
                  </a:cxn>
                  <a:cxn ang="0">
                    <a:pos x="0" y="T2"/>
                  </a:cxn>
                  <a:cxn ang="0">
                    <a:pos x="0" y="T3"/>
                  </a:cxn>
                  <a:cxn ang="0">
                    <a:pos x="0" y="T4"/>
                  </a:cxn>
                </a:cxnLst>
                <a:rect l="0" t="0" r="r" b="b"/>
                <a:pathLst>
                  <a:path h="2">
                    <a:moveTo>
                      <a:pt x="0" y="0"/>
                    </a:moveTo>
                    <a:lnTo>
                      <a:pt x="0" y="2"/>
                    </a:lnTo>
                    <a:lnTo>
                      <a:pt x="0" y="2"/>
                    </a:lnTo>
                    <a:lnTo>
                      <a:pt x="0"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29" name="Freeform 410"/>
              <p:cNvSpPr>
                <a:spLocks/>
              </p:cNvSpPr>
              <p:nvPr userDrawn="1"/>
            </p:nvSpPr>
            <p:spPr bwMode="auto">
              <a:xfrm>
                <a:off x="1071563" y="4176713"/>
                <a:ext cx="0" cy="3175"/>
              </a:xfrm>
              <a:custGeom>
                <a:avLst/>
                <a:gdLst>
                  <a:gd name="T0" fmla="*/ 0 h 2"/>
                  <a:gd name="T1" fmla="*/ 2 h 2"/>
                  <a:gd name="T2" fmla="*/ 2 h 2"/>
                  <a:gd name="T3" fmla="*/ 1 h 2"/>
                  <a:gd name="T4" fmla="*/ 0 h 2"/>
                </a:gdLst>
                <a:ahLst/>
                <a:cxnLst>
                  <a:cxn ang="0">
                    <a:pos x="0" y="T0"/>
                  </a:cxn>
                  <a:cxn ang="0">
                    <a:pos x="0" y="T1"/>
                  </a:cxn>
                  <a:cxn ang="0">
                    <a:pos x="0" y="T2"/>
                  </a:cxn>
                  <a:cxn ang="0">
                    <a:pos x="0" y="T3"/>
                  </a:cxn>
                  <a:cxn ang="0">
                    <a:pos x="0" y="T4"/>
                  </a:cxn>
                </a:cxnLst>
                <a:rect l="0" t="0" r="r" b="b"/>
                <a:pathLst>
                  <a:path h="2">
                    <a:moveTo>
                      <a:pt x="0" y="0"/>
                    </a:moveTo>
                    <a:lnTo>
                      <a:pt x="0" y="2"/>
                    </a:lnTo>
                    <a:lnTo>
                      <a:pt x="0" y="2"/>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30" name="Freeform 412"/>
              <p:cNvSpPr>
                <a:spLocks/>
              </p:cNvSpPr>
              <p:nvPr userDrawn="1"/>
            </p:nvSpPr>
            <p:spPr bwMode="auto">
              <a:xfrm>
                <a:off x="1075532" y="4176713"/>
                <a:ext cx="942975" cy="577850"/>
              </a:xfrm>
              <a:custGeom>
                <a:avLst/>
                <a:gdLst>
                  <a:gd name="T0" fmla="*/ 1 w 594"/>
                  <a:gd name="T1" fmla="*/ 0 h 364"/>
                  <a:gd name="T2" fmla="*/ 0 w 594"/>
                  <a:gd name="T3" fmla="*/ 1 h 364"/>
                  <a:gd name="T4" fmla="*/ 1 w 594"/>
                  <a:gd name="T5" fmla="*/ 4 h 364"/>
                  <a:gd name="T6" fmla="*/ 592 w 594"/>
                  <a:gd name="T7" fmla="*/ 364 h 364"/>
                  <a:gd name="T8" fmla="*/ 594 w 594"/>
                  <a:gd name="T9" fmla="*/ 363 h 364"/>
                  <a:gd name="T10" fmla="*/ 594 w 594"/>
                  <a:gd name="T11" fmla="*/ 363 h 364"/>
                  <a:gd name="T12" fmla="*/ 1 w 594"/>
                  <a:gd name="T13" fmla="*/ 0 h 364"/>
                </a:gdLst>
                <a:ahLst/>
                <a:cxnLst>
                  <a:cxn ang="0">
                    <a:pos x="T0" y="T1"/>
                  </a:cxn>
                  <a:cxn ang="0">
                    <a:pos x="T2" y="T3"/>
                  </a:cxn>
                  <a:cxn ang="0">
                    <a:pos x="T4" y="T5"/>
                  </a:cxn>
                  <a:cxn ang="0">
                    <a:pos x="T6" y="T7"/>
                  </a:cxn>
                  <a:cxn ang="0">
                    <a:pos x="T8" y="T9"/>
                  </a:cxn>
                  <a:cxn ang="0">
                    <a:pos x="T10" y="T11"/>
                  </a:cxn>
                  <a:cxn ang="0">
                    <a:pos x="T12" y="T13"/>
                  </a:cxn>
                </a:cxnLst>
                <a:rect l="0" t="0" r="r" b="b"/>
                <a:pathLst>
                  <a:path w="594" h="364">
                    <a:moveTo>
                      <a:pt x="1" y="0"/>
                    </a:moveTo>
                    <a:lnTo>
                      <a:pt x="0" y="1"/>
                    </a:lnTo>
                    <a:lnTo>
                      <a:pt x="1" y="4"/>
                    </a:lnTo>
                    <a:lnTo>
                      <a:pt x="592" y="364"/>
                    </a:lnTo>
                    <a:lnTo>
                      <a:pt x="594" y="363"/>
                    </a:lnTo>
                    <a:lnTo>
                      <a:pt x="594" y="363"/>
                    </a:lnTo>
                    <a:lnTo>
                      <a:pt x="1"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131" name="Freeform 413"/>
              <p:cNvSpPr>
                <a:spLocks/>
              </p:cNvSpPr>
              <p:nvPr userDrawn="1"/>
            </p:nvSpPr>
            <p:spPr bwMode="auto">
              <a:xfrm>
                <a:off x="2014538" y="4756151"/>
                <a:ext cx="3175" cy="4763"/>
              </a:xfrm>
              <a:custGeom>
                <a:avLst/>
                <a:gdLst>
                  <a:gd name="T0" fmla="*/ 2 w 2"/>
                  <a:gd name="T1" fmla="*/ 0 h 3"/>
                  <a:gd name="T2" fmla="*/ 0 w 2"/>
                  <a:gd name="T3" fmla="*/ 1 h 3"/>
                  <a:gd name="T4" fmla="*/ 2 w 2"/>
                  <a:gd name="T5" fmla="*/ 3 h 3"/>
                  <a:gd name="T6" fmla="*/ 2 w 2"/>
                  <a:gd name="T7" fmla="*/ 1 h 3"/>
                  <a:gd name="T8" fmla="*/ 2 w 2"/>
                  <a:gd name="T9" fmla="*/ 0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1"/>
                    </a:lnTo>
                    <a:lnTo>
                      <a:pt x="2" y="3"/>
                    </a:lnTo>
                    <a:lnTo>
                      <a:pt x="2" y="1"/>
                    </a:lnTo>
                    <a:lnTo>
                      <a:pt x="2" y="0"/>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32" name="Freeform 414"/>
              <p:cNvSpPr>
                <a:spLocks/>
              </p:cNvSpPr>
              <p:nvPr userDrawn="1"/>
            </p:nvSpPr>
            <p:spPr bwMode="auto">
              <a:xfrm>
                <a:off x="2014538" y="4756151"/>
                <a:ext cx="3175" cy="4763"/>
              </a:xfrm>
              <a:custGeom>
                <a:avLst/>
                <a:gdLst>
                  <a:gd name="T0" fmla="*/ 2 w 2"/>
                  <a:gd name="T1" fmla="*/ 0 h 3"/>
                  <a:gd name="T2" fmla="*/ 0 w 2"/>
                  <a:gd name="T3" fmla="*/ 1 h 3"/>
                  <a:gd name="T4" fmla="*/ 2 w 2"/>
                  <a:gd name="T5" fmla="*/ 3 h 3"/>
                  <a:gd name="T6" fmla="*/ 2 w 2"/>
                  <a:gd name="T7" fmla="*/ 1 h 3"/>
                  <a:gd name="T8" fmla="*/ 2 w 2"/>
                  <a:gd name="T9" fmla="*/ 0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1"/>
                    </a:lnTo>
                    <a:lnTo>
                      <a:pt x="2" y="3"/>
                    </a:lnTo>
                    <a:lnTo>
                      <a:pt x="2" y="1"/>
                    </a:lnTo>
                    <a:lnTo>
                      <a:pt x="2" y="0"/>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33" name="Freeform 415"/>
              <p:cNvSpPr>
                <a:spLocks/>
              </p:cNvSpPr>
              <p:nvPr userDrawn="1"/>
            </p:nvSpPr>
            <p:spPr bwMode="auto">
              <a:xfrm>
                <a:off x="1071563" y="4181476"/>
                <a:ext cx="4763" cy="4763"/>
              </a:xfrm>
              <a:custGeom>
                <a:avLst/>
                <a:gdLst>
                  <a:gd name="T0" fmla="*/ 0 w 3"/>
                  <a:gd name="T1" fmla="*/ 0 h 3"/>
                  <a:gd name="T2" fmla="*/ 0 w 3"/>
                  <a:gd name="T3" fmla="*/ 2 h 3"/>
                  <a:gd name="T4" fmla="*/ 0 w 3"/>
                  <a:gd name="T5" fmla="*/ 2 h 3"/>
                  <a:gd name="T6" fmla="*/ 3 w 3"/>
                  <a:gd name="T7" fmla="*/ 3 h 3"/>
                  <a:gd name="T8" fmla="*/ 2 w 3"/>
                  <a:gd name="T9" fmla="*/ 0 h 3"/>
                  <a:gd name="T10" fmla="*/ 2 w 3"/>
                  <a:gd name="T11" fmla="*/ 0 h 3"/>
                  <a:gd name="T12" fmla="*/ 0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0" y="0"/>
                    </a:moveTo>
                    <a:lnTo>
                      <a:pt x="0" y="2"/>
                    </a:lnTo>
                    <a:lnTo>
                      <a:pt x="0" y="2"/>
                    </a:lnTo>
                    <a:lnTo>
                      <a:pt x="3" y="3"/>
                    </a:lnTo>
                    <a:lnTo>
                      <a:pt x="2" y="0"/>
                    </a:lnTo>
                    <a:lnTo>
                      <a:pt x="2"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34" name="Freeform 416"/>
              <p:cNvSpPr>
                <a:spLocks/>
              </p:cNvSpPr>
              <p:nvPr userDrawn="1"/>
            </p:nvSpPr>
            <p:spPr bwMode="auto">
              <a:xfrm>
                <a:off x="1071563" y="4181476"/>
                <a:ext cx="4763" cy="4763"/>
              </a:xfrm>
              <a:custGeom>
                <a:avLst/>
                <a:gdLst>
                  <a:gd name="T0" fmla="*/ 0 w 3"/>
                  <a:gd name="T1" fmla="*/ 0 h 3"/>
                  <a:gd name="T2" fmla="*/ 0 w 3"/>
                  <a:gd name="T3" fmla="*/ 2 h 3"/>
                  <a:gd name="T4" fmla="*/ 0 w 3"/>
                  <a:gd name="T5" fmla="*/ 2 h 3"/>
                  <a:gd name="T6" fmla="*/ 3 w 3"/>
                  <a:gd name="T7" fmla="*/ 3 h 3"/>
                  <a:gd name="T8" fmla="*/ 2 w 3"/>
                  <a:gd name="T9" fmla="*/ 0 h 3"/>
                  <a:gd name="T10" fmla="*/ 2 w 3"/>
                  <a:gd name="T11" fmla="*/ 0 h 3"/>
                  <a:gd name="T12" fmla="*/ 0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0" y="0"/>
                    </a:moveTo>
                    <a:lnTo>
                      <a:pt x="0" y="2"/>
                    </a:lnTo>
                    <a:lnTo>
                      <a:pt x="0" y="2"/>
                    </a:lnTo>
                    <a:lnTo>
                      <a:pt x="3" y="3"/>
                    </a:lnTo>
                    <a:lnTo>
                      <a:pt x="2" y="0"/>
                    </a:lnTo>
                    <a:lnTo>
                      <a:pt x="2"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35" name="Freeform 418"/>
              <p:cNvSpPr>
                <a:spLocks/>
              </p:cNvSpPr>
              <p:nvPr userDrawn="1"/>
            </p:nvSpPr>
            <p:spPr bwMode="auto">
              <a:xfrm>
                <a:off x="2010900" y="4229783"/>
                <a:ext cx="798513" cy="542925"/>
              </a:xfrm>
              <a:custGeom>
                <a:avLst/>
                <a:gdLst>
                  <a:gd name="T0" fmla="*/ 502 w 503"/>
                  <a:gd name="T1" fmla="*/ 0 h 342"/>
                  <a:gd name="T2" fmla="*/ 0 w 503"/>
                  <a:gd name="T3" fmla="*/ 341 h 342"/>
                  <a:gd name="T4" fmla="*/ 1 w 503"/>
                  <a:gd name="T5" fmla="*/ 341 h 342"/>
                  <a:gd name="T6" fmla="*/ 4 w 503"/>
                  <a:gd name="T7" fmla="*/ 342 h 342"/>
                  <a:gd name="T8" fmla="*/ 503 w 503"/>
                  <a:gd name="T9" fmla="*/ 2 h 342"/>
                  <a:gd name="T10" fmla="*/ 503 w 503"/>
                  <a:gd name="T11" fmla="*/ 0 h 342"/>
                  <a:gd name="T12" fmla="*/ 502 w 503"/>
                  <a:gd name="T13" fmla="*/ 0 h 342"/>
                </a:gdLst>
                <a:ahLst/>
                <a:cxnLst>
                  <a:cxn ang="0">
                    <a:pos x="T0" y="T1"/>
                  </a:cxn>
                  <a:cxn ang="0">
                    <a:pos x="T2" y="T3"/>
                  </a:cxn>
                  <a:cxn ang="0">
                    <a:pos x="T4" y="T5"/>
                  </a:cxn>
                  <a:cxn ang="0">
                    <a:pos x="T6" y="T7"/>
                  </a:cxn>
                  <a:cxn ang="0">
                    <a:pos x="T8" y="T9"/>
                  </a:cxn>
                  <a:cxn ang="0">
                    <a:pos x="T10" y="T11"/>
                  </a:cxn>
                  <a:cxn ang="0">
                    <a:pos x="T12" y="T13"/>
                  </a:cxn>
                </a:cxnLst>
                <a:rect l="0" t="0" r="r" b="b"/>
                <a:pathLst>
                  <a:path w="503" h="342">
                    <a:moveTo>
                      <a:pt x="502" y="0"/>
                    </a:moveTo>
                    <a:lnTo>
                      <a:pt x="0" y="341"/>
                    </a:lnTo>
                    <a:lnTo>
                      <a:pt x="1" y="341"/>
                    </a:lnTo>
                    <a:lnTo>
                      <a:pt x="4" y="342"/>
                    </a:lnTo>
                    <a:lnTo>
                      <a:pt x="503" y="2"/>
                    </a:lnTo>
                    <a:lnTo>
                      <a:pt x="503" y="0"/>
                    </a:lnTo>
                    <a:lnTo>
                      <a:pt x="50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36" name="Freeform 419"/>
              <p:cNvSpPr>
                <a:spLocks/>
              </p:cNvSpPr>
              <p:nvPr userDrawn="1"/>
            </p:nvSpPr>
            <p:spPr bwMode="auto">
              <a:xfrm>
                <a:off x="2817813" y="3881438"/>
                <a:ext cx="787400" cy="334963"/>
              </a:xfrm>
              <a:custGeom>
                <a:avLst/>
                <a:gdLst>
                  <a:gd name="T0" fmla="*/ 495 w 496"/>
                  <a:gd name="T1" fmla="*/ 0 h 211"/>
                  <a:gd name="T2" fmla="*/ 1 w 496"/>
                  <a:gd name="T3" fmla="*/ 208 h 211"/>
                  <a:gd name="T4" fmla="*/ 1 w 496"/>
                  <a:gd name="T5" fmla="*/ 210 h 211"/>
                  <a:gd name="T6" fmla="*/ 0 w 496"/>
                  <a:gd name="T7" fmla="*/ 210 h 211"/>
                  <a:gd name="T8" fmla="*/ 1 w 496"/>
                  <a:gd name="T9" fmla="*/ 210 h 211"/>
                  <a:gd name="T10" fmla="*/ 1 w 496"/>
                  <a:gd name="T11" fmla="*/ 211 h 211"/>
                  <a:gd name="T12" fmla="*/ 494 w 496"/>
                  <a:gd name="T13" fmla="*/ 4 h 211"/>
                  <a:gd name="T14" fmla="*/ 496 w 496"/>
                  <a:gd name="T15" fmla="*/ 0 h 211"/>
                  <a:gd name="T16" fmla="*/ 495 w 496"/>
                  <a:gd name="T1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6" h="211">
                    <a:moveTo>
                      <a:pt x="495" y="0"/>
                    </a:moveTo>
                    <a:lnTo>
                      <a:pt x="1" y="208"/>
                    </a:lnTo>
                    <a:lnTo>
                      <a:pt x="1" y="210"/>
                    </a:lnTo>
                    <a:lnTo>
                      <a:pt x="0" y="210"/>
                    </a:lnTo>
                    <a:lnTo>
                      <a:pt x="1" y="210"/>
                    </a:lnTo>
                    <a:lnTo>
                      <a:pt x="1" y="211"/>
                    </a:lnTo>
                    <a:lnTo>
                      <a:pt x="494" y="4"/>
                    </a:lnTo>
                    <a:lnTo>
                      <a:pt x="496" y="0"/>
                    </a:lnTo>
                    <a:lnTo>
                      <a:pt x="495"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37" name="Freeform 420"/>
              <p:cNvSpPr>
                <a:spLocks/>
              </p:cNvSpPr>
              <p:nvPr userDrawn="1"/>
            </p:nvSpPr>
            <p:spPr bwMode="auto">
              <a:xfrm>
                <a:off x="2017713" y="4756151"/>
                <a:ext cx="6350" cy="4763"/>
              </a:xfrm>
              <a:custGeom>
                <a:avLst/>
                <a:gdLst>
                  <a:gd name="T0" fmla="*/ 1 w 4"/>
                  <a:gd name="T1" fmla="*/ 0 h 3"/>
                  <a:gd name="T2" fmla="*/ 1 w 4"/>
                  <a:gd name="T3" fmla="*/ 0 h 3"/>
                  <a:gd name="T4" fmla="*/ 1 w 4"/>
                  <a:gd name="T5" fmla="*/ 0 h 3"/>
                  <a:gd name="T6" fmla="*/ 0 w 4"/>
                  <a:gd name="T7" fmla="*/ 1 h 3"/>
                  <a:gd name="T8" fmla="*/ 1 w 4"/>
                  <a:gd name="T9" fmla="*/ 3 h 3"/>
                  <a:gd name="T10" fmla="*/ 4 w 4"/>
                  <a:gd name="T11" fmla="*/ 1 h 3"/>
                  <a:gd name="T12" fmla="*/ 1 w 4"/>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4" h="3">
                    <a:moveTo>
                      <a:pt x="1" y="0"/>
                    </a:moveTo>
                    <a:lnTo>
                      <a:pt x="1" y="0"/>
                    </a:lnTo>
                    <a:lnTo>
                      <a:pt x="1" y="0"/>
                    </a:lnTo>
                    <a:lnTo>
                      <a:pt x="0" y="1"/>
                    </a:lnTo>
                    <a:lnTo>
                      <a:pt x="1" y="3"/>
                    </a:lnTo>
                    <a:lnTo>
                      <a:pt x="4"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38" name="Freeform 421"/>
              <p:cNvSpPr>
                <a:spLocks/>
              </p:cNvSpPr>
              <p:nvPr userDrawn="1"/>
            </p:nvSpPr>
            <p:spPr bwMode="auto">
              <a:xfrm>
                <a:off x="2017713" y="4756151"/>
                <a:ext cx="6350" cy="4763"/>
              </a:xfrm>
              <a:custGeom>
                <a:avLst/>
                <a:gdLst>
                  <a:gd name="T0" fmla="*/ 1 w 4"/>
                  <a:gd name="T1" fmla="*/ 0 h 3"/>
                  <a:gd name="T2" fmla="*/ 1 w 4"/>
                  <a:gd name="T3" fmla="*/ 0 h 3"/>
                  <a:gd name="T4" fmla="*/ 1 w 4"/>
                  <a:gd name="T5" fmla="*/ 0 h 3"/>
                  <a:gd name="T6" fmla="*/ 0 w 4"/>
                  <a:gd name="T7" fmla="*/ 1 h 3"/>
                  <a:gd name="T8" fmla="*/ 1 w 4"/>
                  <a:gd name="T9" fmla="*/ 3 h 3"/>
                  <a:gd name="T10" fmla="*/ 4 w 4"/>
                  <a:gd name="T11" fmla="*/ 1 h 3"/>
                  <a:gd name="T12" fmla="*/ 1 w 4"/>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4" h="3">
                    <a:moveTo>
                      <a:pt x="1" y="0"/>
                    </a:moveTo>
                    <a:lnTo>
                      <a:pt x="1" y="0"/>
                    </a:lnTo>
                    <a:lnTo>
                      <a:pt x="1" y="0"/>
                    </a:lnTo>
                    <a:lnTo>
                      <a:pt x="0" y="1"/>
                    </a:lnTo>
                    <a:lnTo>
                      <a:pt x="1" y="3"/>
                    </a:lnTo>
                    <a:lnTo>
                      <a:pt x="4"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39" name="Freeform 422"/>
              <p:cNvSpPr>
                <a:spLocks/>
              </p:cNvSpPr>
              <p:nvPr userDrawn="1"/>
            </p:nvSpPr>
            <p:spPr bwMode="auto">
              <a:xfrm>
                <a:off x="2017713" y="4756151"/>
                <a:ext cx="1588"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lnTo>
                      <a:pt x="0" y="0"/>
                    </a:lnTo>
                    <a:lnTo>
                      <a:pt x="0" y="0"/>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40" name="Freeform 423"/>
              <p:cNvSpPr>
                <a:spLocks/>
              </p:cNvSpPr>
              <p:nvPr userDrawn="1"/>
            </p:nvSpPr>
            <p:spPr bwMode="auto">
              <a:xfrm>
                <a:off x="2017713" y="4756151"/>
                <a:ext cx="1588"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lnTo>
                      <a:pt x="0" y="0"/>
                    </a:lnTo>
                    <a:lnTo>
                      <a:pt x="0"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41" name="Freeform 424"/>
              <p:cNvSpPr>
                <a:spLocks/>
              </p:cNvSpPr>
              <p:nvPr userDrawn="1"/>
            </p:nvSpPr>
            <p:spPr bwMode="auto">
              <a:xfrm>
                <a:off x="2017713" y="4756151"/>
                <a:ext cx="1588" cy="1588"/>
              </a:xfrm>
              <a:custGeom>
                <a:avLst/>
                <a:gdLst>
                  <a:gd name="T0" fmla="*/ 0 w 1"/>
                  <a:gd name="T1" fmla="*/ 0 h 1"/>
                  <a:gd name="T2" fmla="*/ 0 w 1"/>
                  <a:gd name="T3" fmla="*/ 0 h 1"/>
                  <a:gd name="T4" fmla="*/ 0 w 1"/>
                  <a:gd name="T5" fmla="*/ 0 h 1"/>
                  <a:gd name="T6" fmla="*/ 0 w 1"/>
                  <a:gd name="T7" fmla="*/ 1 h 1"/>
                  <a:gd name="T8" fmla="*/ 1 w 1"/>
                  <a:gd name="T9" fmla="*/ 0 h 1"/>
                  <a:gd name="T10" fmla="*/ 1 w 1"/>
                  <a:gd name="T11" fmla="*/ 0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lnTo>
                      <a:pt x="0" y="0"/>
                    </a:lnTo>
                    <a:lnTo>
                      <a:pt x="0" y="0"/>
                    </a:lnTo>
                    <a:lnTo>
                      <a:pt x="0" y="1"/>
                    </a:lnTo>
                    <a:lnTo>
                      <a:pt x="1" y="0"/>
                    </a:lnTo>
                    <a:lnTo>
                      <a:pt x="1" y="0"/>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42" name="Freeform 425"/>
              <p:cNvSpPr>
                <a:spLocks/>
              </p:cNvSpPr>
              <p:nvPr userDrawn="1"/>
            </p:nvSpPr>
            <p:spPr bwMode="auto">
              <a:xfrm>
                <a:off x="2017713" y="4756151"/>
                <a:ext cx="1588" cy="1588"/>
              </a:xfrm>
              <a:custGeom>
                <a:avLst/>
                <a:gdLst>
                  <a:gd name="T0" fmla="*/ 0 w 1"/>
                  <a:gd name="T1" fmla="*/ 0 h 1"/>
                  <a:gd name="T2" fmla="*/ 0 w 1"/>
                  <a:gd name="T3" fmla="*/ 0 h 1"/>
                  <a:gd name="T4" fmla="*/ 0 w 1"/>
                  <a:gd name="T5" fmla="*/ 0 h 1"/>
                  <a:gd name="T6" fmla="*/ 0 w 1"/>
                  <a:gd name="T7" fmla="*/ 1 h 1"/>
                  <a:gd name="T8" fmla="*/ 1 w 1"/>
                  <a:gd name="T9" fmla="*/ 0 h 1"/>
                  <a:gd name="T10" fmla="*/ 1 w 1"/>
                  <a:gd name="T11" fmla="*/ 0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lnTo>
                      <a:pt x="0" y="0"/>
                    </a:lnTo>
                    <a:lnTo>
                      <a:pt x="0" y="0"/>
                    </a:lnTo>
                    <a:lnTo>
                      <a:pt x="0" y="1"/>
                    </a:lnTo>
                    <a:lnTo>
                      <a:pt x="1" y="0"/>
                    </a:lnTo>
                    <a:lnTo>
                      <a:pt x="1"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43" name="Freeform 426"/>
              <p:cNvSpPr>
                <a:spLocks noEditPoints="1"/>
              </p:cNvSpPr>
              <p:nvPr userDrawn="1"/>
            </p:nvSpPr>
            <p:spPr bwMode="auto">
              <a:xfrm>
                <a:off x="1847850" y="2646363"/>
                <a:ext cx="1757363" cy="1235075"/>
              </a:xfrm>
              <a:custGeom>
                <a:avLst/>
                <a:gdLst>
                  <a:gd name="T0" fmla="*/ 684 w 1107"/>
                  <a:gd name="T1" fmla="*/ 389 h 778"/>
                  <a:gd name="T2" fmla="*/ 679 w 1107"/>
                  <a:gd name="T3" fmla="*/ 389 h 778"/>
                  <a:gd name="T4" fmla="*/ 683 w 1107"/>
                  <a:gd name="T5" fmla="*/ 392 h 778"/>
                  <a:gd name="T6" fmla="*/ 1106 w 1107"/>
                  <a:gd name="T7" fmla="*/ 778 h 778"/>
                  <a:gd name="T8" fmla="*/ 1107 w 1107"/>
                  <a:gd name="T9" fmla="*/ 778 h 778"/>
                  <a:gd name="T10" fmla="*/ 1107 w 1107"/>
                  <a:gd name="T11" fmla="*/ 776 h 778"/>
                  <a:gd name="T12" fmla="*/ 684 w 1107"/>
                  <a:gd name="T13" fmla="*/ 389 h 778"/>
                  <a:gd name="T14" fmla="*/ 684 w 1107"/>
                  <a:gd name="T15" fmla="*/ 389 h 778"/>
                  <a:gd name="T16" fmla="*/ 679 w 1107"/>
                  <a:gd name="T17" fmla="*/ 387 h 778"/>
                  <a:gd name="T18" fmla="*/ 679 w 1107"/>
                  <a:gd name="T19" fmla="*/ 387 h 778"/>
                  <a:gd name="T20" fmla="*/ 680 w 1107"/>
                  <a:gd name="T21" fmla="*/ 387 h 778"/>
                  <a:gd name="T22" fmla="*/ 679 w 1107"/>
                  <a:gd name="T23" fmla="*/ 387 h 778"/>
                  <a:gd name="T24" fmla="*/ 3 w 1107"/>
                  <a:gd name="T25" fmla="*/ 0 h 778"/>
                  <a:gd name="T26" fmla="*/ 0 w 1107"/>
                  <a:gd name="T27" fmla="*/ 1 h 778"/>
                  <a:gd name="T28" fmla="*/ 0 w 1107"/>
                  <a:gd name="T29" fmla="*/ 1 h 778"/>
                  <a:gd name="T30" fmla="*/ 675 w 1107"/>
                  <a:gd name="T31" fmla="*/ 388 h 778"/>
                  <a:gd name="T32" fmla="*/ 677 w 1107"/>
                  <a:gd name="T33" fmla="*/ 388 h 778"/>
                  <a:gd name="T34" fmla="*/ 675 w 1107"/>
                  <a:gd name="T35" fmla="*/ 384 h 778"/>
                  <a:gd name="T36" fmla="*/ 3 w 1107"/>
                  <a:gd name="T37"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7" h="778">
                    <a:moveTo>
                      <a:pt x="684" y="389"/>
                    </a:moveTo>
                    <a:lnTo>
                      <a:pt x="679" y="389"/>
                    </a:lnTo>
                    <a:lnTo>
                      <a:pt x="683" y="392"/>
                    </a:lnTo>
                    <a:lnTo>
                      <a:pt x="1106" y="778"/>
                    </a:lnTo>
                    <a:lnTo>
                      <a:pt x="1107" y="778"/>
                    </a:lnTo>
                    <a:lnTo>
                      <a:pt x="1107" y="776"/>
                    </a:lnTo>
                    <a:lnTo>
                      <a:pt x="684" y="389"/>
                    </a:lnTo>
                    <a:lnTo>
                      <a:pt x="684" y="389"/>
                    </a:lnTo>
                    <a:close/>
                    <a:moveTo>
                      <a:pt x="679" y="387"/>
                    </a:moveTo>
                    <a:lnTo>
                      <a:pt x="679" y="387"/>
                    </a:lnTo>
                    <a:lnTo>
                      <a:pt x="680" y="387"/>
                    </a:lnTo>
                    <a:lnTo>
                      <a:pt x="679" y="387"/>
                    </a:lnTo>
                    <a:close/>
                    <a:moveTo>
                      <a:pt x="3" y="0"/>
                    </a:moveTo>
                    <a:lnTo>
                      <a:pt x="0" y="1"/>
                    </a:lnTo>
                    <a:lnTo>
                      <a:pt x="0" y="1"/>
                    </a:lnTo>
                    <a:lnTo>
                      <a:pt x="675" y="388"/>
                    </a:lnTo>
                    <a:lnTo>
                      <a:pt x="677" y="388"/>
                    </a:lnTo>
                    <a:lnTo>
                      <a:pt x="675" y="384"/>
                    </a:lnTo>
                    <a:lnTo>
                      <a:pt x="3" y="0"/>
                    </a:lnTo>
                    <a:close/>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144" name="Freeform 428"/>
              <p:cNvSpPr>
                <a:spLocks/>
              </p:cNvSpPr>
              <p:nvPr userDrawn="1"/>
            </p:nvSpPr>
            <p:spPr bwMode="auto">
              <a:xfrm>
                <a:off x="2925763" y="3260726"/>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45" name="Freeform 430"/>
              <p:cNvSpPr>
                <a:spLocks/>
              </p:cNvSpPr>
              <p:nvPr userDrawn="1"/>
            </p:nvSpPr>
            <p:spPr bwMode="auto">
              <a:xfrm>
                <a:off x="3603625" y="3881438"/>
                <a:ext cx="1588" cy="0"/>
              </a:xfrm>
              <a:custGeom>
                <a:avLst/>
                <a:gdLst>
                  <a:gd name="T0" fmla="*/ 1 w 1"/>
                  <a:gd name="T1" fmla="*/ 0 w 1"/>
                  <a:gd name="T2" fmla="*/ 1 w 1"/>
                  <a:gd name="T3" fmla="*/ 1 w 1"/>
                  <a:gd name="T4" fmla="*/ 1 w 1"/>
                  <a:gd name="T5" fmla="*/ 1 w 1"/>
                  <a:gd name="T6" fmla="*/ 1 w 1"/>
                </a:gdLst>
                <a:ahLst/>
                <a:cxnLst>
                  <a:cxn ang="0">
                    <a:pos x="T0" y="0"/>
                  </a:cxn>
                  <a:cxn ang="0">
                    <a:pos x="T1" y="0"/>
                  </a:cxn>
                  <a:cxn ang="0">
                    <a:pos x="T2" y="0"/>
                  </a:cxn>
                  <a:cxn ang="0">
                    <a:pos x="T3" y="0"/>
                  </a:cxn>
                  <a:cxn ang="0">
                    <a:pos x="T4" y="0"/>
                  </a:cxn>
                  <a:cxn ang="0">
                    <a:pos x="T5" y="0"/>
                  </a:cxn>
                  <a:cxn ang="0">
                    <a:pos x="T6" y="0"/>
                  </a:cxn>
                </a:cxnLst>
                <a:rect l="0" t="0" r="r" b="b"/>
                <a:pathLst>
                  <a:path w="1">
                    <a:moveTo>
                      <a:pt x="1" y="0"/>
                    </a:moveTo>
                    <a:lnTo>
                      <a:pt x="0" y="0"/>
                    </a:lnTo>
                    <a:lnTo>
                      <a:pt x="1" y="0"/>
                    </a:lnTo>
                    <a:lnTo>
                      <a:pt x="1" y="0"/>
                    </a:lnTo>
                    <a:lnTo>
                      <a:pt x="1" y="0"/>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46" name="Freeform 431"/>
              <p:cNvSpPr>
                <a:spLocks/>
              </p:cNvSpPr>
              <p:nvPr userDrawn="1"/>
            </p:nvSpPr>
            <p:spPr bwMode="auto">
              <a:xfrm>
                <a:off x="3603625" y="3881438"/>
                <a:ext cx="1588" cy="0"/>
              </a:xfrm>
              <a:custGeom>
                <a:avLst/>
                <a:gdLst>
                  <a:gd name="T0" fmla="*/ 1 w 1"/>
                  <a:gd name="T1" fmla="*/ 0 w 1"/>
                  <a:gd name="T2" fmla="*/ 1 w 1"/>
                  <a:gd name="T3" fmla="*/ 1 w 1"/>
                  <a:gd name="T4" fmla="*/ 1 w 1"/>
                  <a:gd name="T5" fmla="*/ 1 w 1"/>
                  <a:gd name="T6" fmla="*/ 1 w 1"/>
                </a:gdLst>
                <a:ahLst/>
                <a:cxnLst>
                  <a:cxn ang="0">
                    <a:pos x="T0" y="0"/>
                  </a:cxn>
                  <a:cxn ang="0">
                    <a:pos x="T1" y="0"/>
                  </a:cxn>
                  <a:cxn ang="0">
                    <a:pos x="T2" y="0"/>
                  </a:cxn>
                  <a:cxn ang="0">
                    <a:pos x="T3" y="0"/>
                  </a:cxn>
                  <a:cxn ang="0">
                    <a:pos x="T4" y="0"/>
                  </a:cxn>
                  <a:cxn ang="0">
                    <a:pos x="T5" y="0"/>
                  </a:cxn>
                  <a:cxn ang="0">
                    <a:pos x="T6" y="0"/>
                  </a:cxn>
                </a:cxnLst>
                <a:rect l="0" t="0" r="r" b="b"/>
                <a:pathLst>
                  <a:path w="1">
                    <a:moveTo>
                      <a:pt x="1" y="0"/>
                    </a:moveTo>
                    <a:lnTo>
                      <a:pt x="0" y="0"/>
                    </a:lnTo>
                    <a:lnTo>
                      <a:pt x="1" y="0"/>
                    </a:lnTo>
                    <a:lnTo>
                      <a:pt x="1" y="0"/>
                    </a:lnTo>
                    <a:lnTo>
                      <a:pt x="1"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47" name="Rectangle 432"/>
              <p:cNvSpPr>
                <a:spLocks noChangeArrowheads="1"/>
              </p:cNvSpPr>
              <p:nvPr userDrawn="1"/>
            </p:nvSpPr>
            <p:spPr bwMode="auto">
              <a:xfrm>
                <a:off x="3605213" y="3881438"/>
                <a:ext cx="1588"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48" name="Rectangle 433"/>
              <p:cNvSpPr>
                <a:spLocks noChangeArrowheads="1"/>
              </p:cNvSpPr>
              <p:nvPr userDrawn="1"/>
            </p:nvSpPr>
            <p:spPr bwMode="auto">
              <a:xfrm>
                <a:off x="3605213" y="3881438"/>
                <a:ext cx="1588"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49" name="Freeform 434"/>
              <p:cNvSpPr>
                <a:spLocks noEditPoints="1"/>
              </p:cNvSpPr>
              <p:nvPr userDrawn="1"/>
            </p:nvSpPr>
            <p:spPr bwMode="auto">
              <a:xfrm>
                <a:off x="436563" y="2647951"/>
                <a:ext cx="1411288" cy="660400"/>
              </a:xfrm>
              <a:custGeom>
                <a:avLst/>
                <a:gdLst>
                  <a:gd name="T0" fmla="*/ 559 w 889"/>
                  <a:gd name="T1" fmla="*/ 248 h 416"/>
                  <a:gd name="T2" fmla="*/ 559 w 889"/>
                  <a:gd name="T3" fmla="*/ 248 h 416"/>
                  <a:gd name="T4" fmla="*/ 559 w 889"/>
                  <a:gd name="T5" fmla="*/ 248 h 416"/>
                  <a:gd name="T6" fmla="*/ 556 w 889"/>
                  <a:gd name="T7" fmla="*/ 248 h 416"/>
                  <a:gd name="T8" fmla="*/ 1 w 889"/>
                  <a:gd name="T9" fmla="*/ 412 h 416"/>
                  <a:gd name="T10" fmla="*/ 0 w 889"/>
                  <a:gd name="T11" fmla="*/ 414 h 416"/>
                  <a:gd name="T12" fmla="*/ 1 w 889"/>
                  <a:gd name="T13" fmla="*/ 416 h 416"/>
                  <a:gd name="T14" fmla="*/ 558 w 889"/>
                  <a:gd name="T15" fmla="*/ 249 h 416"/>
                  <a:gd name="T16" fmla="*/ 558 w 889"/>
                  <a:gd name="T17" fmla="*/ 248 h 416"/>
                  <a:gd name="T18" fmla="*/ 556 w 889"/>
                  <a:gd name="T19" fmla="*/ 248 h 416"/>
                  <a:gd name="T20" fmla="*/ 885 w 889"/>
                  <a:gd name="T21" fmla="*/ 0 h 416"/>
                  <a:gd name="T22" fmla="*/ 559 w 889"/>
                  <a:gd name="T23" fmla="*/ 247 h 416"/>
                  <a:gd name="T24" fmla="*/ 560 w 889"/>
                  <a:gd name="T25" fmla="*/ 247 h 416"/>
                  <a:gd name="T26" fmla="*/ 562 w 889"/>
                  <a:gd name="T27" fmla="*/ 248 h 416"/>
                  <a:gd name="T28" fmla="*/ 889 w 889"/>
                  <a:gd name="T29" fmla="*/ 0 h 416"/>
                  <a:gd name="T30" fmla="*/ 889 w 889"/>
                  <a:gd name="T31" fmla="*/ 0 h 416"/>
                  <a:gd name="T32" fmla="*/ 885 w 889"/>
                  <a:gd name="T33" fmla="*/ 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9" h="416">
                    <a:moveTo>
                      <a:pt x="559" y="248"/>
                    </a:moveTo>
                    <a:lnTo>
                      <a:pt x="559" y="248"/>
                    </a:lnTo>
                    <a:lnTo>
                      <a:pt x="559" y="248"/>
                    </a:lnTo>
                    <a:close/>
                    <a:moveTo>
                      <a:pt x="556" y="248"/>
                    </a:moveTo>
                    <a:lnTo>
                      <a:pt x="1" y="412"/>
                    </a:lnTo>
                    <a:lnTo>
                      <a:pt x="0" y="414"/>
                    </a:lnTo>
                    <a:lnTo>
                      <a:pt x="1" y="416"/>
                    </a:lnTo>
                    <a:lnTo>
                      <a:pt x="558" y="249"/>
                    </a:lnTo>
                    <a:lnTo>
                      <a:pt x="558" y="248"/>
                    </a:lnTo>
                    <a:lnTo>
                      <a:pt x="556" y="248"/>
                    </a:lnTo>
                    <a:close/>
                    <a:moveTo>
                      <a:pt x="885" y="0"/>
                    </a:moveTo>
                    <a:lnTo>
                      <a:pt x="559" y="247"/>
                    </a:lnTo>
                    <a:lnTo>
                      <a:pt x="560" y="247"/>
                    </a:lnTo>
                    <a:lnTo>
                      <a:pt x="562" y="248"/>
                    </a:lnTo>
                    <a:lnTo>
                      <a:pt x="889" y="0"/>
                    </a:lnTo>
                    <a:lnTo>
                      <a:pt x="889" y="0"/>
                    </a:lnTo>
                    <a:lnTo>
                      <a:pt x="885" y="0"/>
                    </a:lnTo>
                    <a:close/>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150" name="Freeform 435"/>
              <p:cNvSpPr>
                <a:spLocks/>
              </p:cNvSpPr>
              <p:nvPr userDrawn="1"/>
            </p:nvSpPr>
            <p:spPr bwMode="auto">
              <a:xfrm>
                <a:off x="1323975" y="304165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51" name="Freeform 436"/>
              <p:cNvSpPr>
                <a:spLocks/>
              </p:cNvSpPr>
              <p:nvPr userDrawn="1"/>
            </p:nvSpPr>
            <p:spPr bwMode="auto">
              <a:xfrm>
                <a:off x="436563" y="3041651"/>
                <a:ext cx="885825" cy="266700"/>
              </a:xfrm>
              <a:custGeom>
                <a:avLst/>
                <a:gdLst>
                  <a:gd name="T0" fmla="*/ 556 w 558"/>
                  <a:gd name="T1" fmla="*/ 0 h 168"/>
                  <a:gd name="T2" fmla="*/ 1 w 558"/>
                  <a:gd name="T3" fmla="*/ 164 h 168"/>
                  <a:gd name="T4" fmla="*/ 0 w 558"/>
                  <a:gd name="T5" fmla="*/ 166 h 168"/>
                  <a:gd name="T6" fmla="*/ 1 w 558"/>
                  <a:gd name="T7" fmla="*/ 168 h 168"/>
                  <a:gd name="T8" fmla="*/ 558 w 558"/>
                  <a:gd name="T9" fmla="*/ 1 h 168"/>
                  <a:gd name="T10" fmla="*/ 558 w 558"/>
                  <a:gd name="T11" fmla="*/ 0 h 168"/>
                  <a:gd name="T12" fmla="*/ 556 w 558"/>
                  <a:gd name="T13" fmla="*/ 0 h 168"/>
                </a:gdLst>
                <a:ahLst/>
                <a:cxnLst>
                  <a:cxn ang="0">
                    <a:pos x="T0" y="T1"/>
                  </a:cxn>
                  <a:cxn ang="0">
                    <a:pos x="T2" y="T3"/>
                  </a:cxn>
                  <a:cxn ang="0">
                    <a:pos x="T4" y="T5"/>
                  </a:cxn>
                  <a:cxn ang="0">
                    <a:pos x="T6" y="T7"/>
                  </a:cxn>
                  <a:cxn ang="0">
                    <a:pos x="T8" y="T9"/>
                  </a:cxn>
                  <a:cxn ang="0">
                    <a:pos x="T10" y="T11"/>
                  </a:cxn>
                  <a:cxn ang="0">
                    <a:pos x="T12" y="T13"/>
                  </a:cxn>
                </a:cxnLst>
                <a:rect l="0" t="0" r="r" b="b"/>
                <a:pathLst>
                  <a:path w="558" h="168">
                    <a:moveTo>
                      <a:pt x="556" y="0"/>
                    </a:moveTo>
                    <a:lnTo>
                      <a:pt x="1" y="164"/>
                    </a:lnTo>
                    <a:lnTo>
                      <a:pt x="0" y="166"/>
                    </a:lnTo>
                    <a:lnTo>
                      <a:pt x="1" y="168"/>
                    </a:lnTo>
                    <a:lnTo>
                      <a:pt x="558" y="1"/>
                    </a:lnTo>
                    <a:lnTo>
                      <a:pt x="558" y="0"/>
                    </a:lnTo>
                    <a:lnTo>
                      <a:pt x="556"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52" name="Freeform 438"/>
              <p:cNvSpPr>
                <a:spLocks/>
              </p:cNvSpPr>
              <p:nvPr userDrawn="1"/>
            </p:nvSpPr>
            <p:spPr bwMode="auto">
              <a:xfrm>
                <a:off x="1322388" y="3041651"/>
                <a:ext cx="1588" cy="1588"/>
              </a:xfrm>
              <a:custGeom>
                <a:avLst/>
                <a:gdLst>
                  <a:gd name="T0" fmla="*/ 1 w 1"/>
                  <a:gd name="T1" fmla="*/ 0 h 1"/>
                  <a:gd name="T2" fmla="*/ 0 w 1"/>
                  <a:gd name="T3" fmla="*/ 1 h 1"/>
                  <a:gd name="T4" fmla="*/ 0 w 1"/>
                  <a:gd name="T5" fmla="*/ 0 h 1"/>
                  <a:gd name="T6" fmla="*/ 0 w 1"/>
                  <a:gd name="T7" fmla="*/ 1 h 1"/>
                  <a:gd name="T8" fmla="*/ 1 w 1"/>
                  <a:gd name="T9" fmla="*/ 1 h 1"/>
                  <a:gd name="T10" fmla="*/ 1 w 1"/>
                  <a:gd name="T11" fmla="*/ 1 h 1"/>
                  <a:gd name="T12" fmla="*/ 1 w 1"/>
                  <a:gd name="T13" fmla="*/ 0 h 1"/>
                  <a:gd name="T14" fmla="*/ 1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1" y="0"/>
                    </a:moveTo>
                    <a:lnTo>
                      <a:pt x="0" y="1"/>
                    </a:lnTo>
                    <a:lnTo>
                      <a:pt x="0" y="0"/>
                    </a:lnTo>
                    <a:lnTo>
                      <a:pt x="0" y="1"/>
                    </a:lnTo>
                    <a:lnTo>
                      <a:pt x="1" y="1"/>
                    </a:lnTo>
                    <a:lnTo>
                      <a:pt x="1" y="1"/>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53" name="Freeform 439"/>
              <p:cNvSpPr>
                <a:spLocks/>
              </p:cNvSpPr>
              <p:nvPr userDrawn="1"/>
            </p:nvSpPr>
            <p:spPr bwMode="auto">
              <a:xfrm>
                <a:off x="1322388" y="3041651"/>
                <a:ext cx="1588" cy="1588"/>
              </a:xfrm>
              <a:custGeom>
                <a:avLst/>
                <a:gdLst>
                  <a:gd name="T0" fmla="*/ 1 w 1"/>
                  <a:gd name="T1" fmla="*/ 0 h 1"/>
                  <a:gd name="T2" fmla="*/ 0 w 1"/>
                  <a:gd name="T3" fmla="*/ 1 h 1"/>
                  <a:gd name="T4" fmla="*/ 0 w 1"/>
                  <a:gd name="T5" fmla="*/ 0 h 1"/>
                  <a:gd name="T6" fmla="*/ 0 w 1"/>
                  <a:gd name="T7" fmla="*/ 1 h 1"/>
                  <a:gd name="T8" fmla="*/ 1 w 1"/>
                  <a:gd name="T9" fmla="*/ 1 h 1"/>
                  <a:gd name="T10" fmla="*/ 1 w 1"/>
                  <a:gd name="T11" fmla="*/ 1 h 1"/>
                  <a:gd name="T12" fmla="*/ 1 w 1"/>
                  <a:gd name="T13" fmla="*/ 0 h 1"/>
                  <a:gd name="T14" fmla="*/ 1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1" y="0"/>
                    </a:moveTo>
                    <a:lnTo>
                      <a:pt x="0" y="1"/>
                    </a:lnTo>
                    <a:lnTo>
                      <a:pt x="0" y="0"/>
                    </a:lnTo>
                    <a:lnTo>
                      <a:pt x="0" y="1"/>
                    </a:lnTo>
                    <a:lnTo>
                      <a:pt x="1" y="1"/>
                    </a:lnTo>
                    <a:lnTo>
                      <a:pt x="1" y="1"/>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54" name="Freeform 440"/>
              <p:cNvSpPr>
                <a:spLocks/>
              </p:cNvSpPr>
              <p:nvPr userDrawn="1"/>
            </p:nvSpPr>
            <p:spPr bwMode="auto">
              <a:xfrm>
                <a:off x="1319213" y="3040063"/>
                <a:ext cx="6350" cy="1588"/>
              </a:xfrm>
              <a:custGeom>
                <a:avLst/>
                <a:gdLst>
                  <a:gd name="T0" fmla="*/ 3 w 4"/>
                  <a:gd name="T1" fmla="*/ 0 h 1"/>
                  <a:gd name="T2" fmla="*/ 3 w 4"/>
                  <a:gd name="T3" fmla="*/ 0 h 1"/>
                  <a:gd name="T4" fmla="*/ 0 w 4"/>
                  <a:gd name="T5" fmla="*/ 1 h 1"/>
                  <a:gd name="T6" fmla="*/ 2 w 4"/>
                  <a:gd name="T7" fmla="*/ 1 h 1"/>
                  <a:gd name="T8" fmla="*/ 2 w 4"/>
                  <a:gd name="T9" fmla="*/ 1 h 1"/>
                  <a:gd name="T10" fmla="*/ 3 w 4"/>
                  <a:gd name="T11" fmla="*/ 1 h 1"/>
                  <a:gd name="T12" fmla="*/ 3 w 4"/>
                  <a:gd name="T13" fmla="*/ 1 h 1"/>
                  <a:gd name="T14" fmla="*/ 3 w 4"/>
                  <a:gd name="T15" fmla="*/ 0 h 1"/>
                  <a:gd name="T16" fmla="*/ 4 w 4"/>
                  <a:gd name="T17" fmla="*/ 0 h 1"/>
                  <a:gd name="T18" fmla="*/ 3 w 4"/>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1">
                    <a:moveTo>
                      <a:pt x="3" y="0"/>
                    </a:moveTo>
                    <a:lnTo>
                      <a:pt x="3" y="0"/>
                    </a:lnTo>
                    <a:lnTo>
                      <a:pt x="0" y="1"/>
                    </a:lnTo>
                    <a:lnTo>
                      <a:pt x="2" y="1"/>
                    </a:lnTo>
                    <a:lnTo>
                      <a:pt x="2" y="1"/>
                    </a:lnTo>
                    <a:lnTo>
                      <a:pt x="3" y="1"/>
                    </a:lnTo>
                    <a:lnTo>
                      <a:pt x="3" y="1"/>
                    </a:lnTo>
                    <a:lnTo>
                      <a:pt x="3" y="0"/>
                    </a:lnTo>
                    <a:lnTo>
                      <a:pt x="4" y="0"/>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55" name="Freeform 441"/>
              <p:cNvSpPr>
                <a:spLocks/>
              </p:cNvSpPr>
              <p:nvPr userDrawn="1"/>
            </p:nvSpPr>
            <p:spPr bwMode="auto">
              <a:xfrm>
                <a:off x="1319213" y="3040063"/>
                <a:ext cx="6350" cy="1588"/>
              </a:xfrm>
              <a:custGeom>
                <a:avLst/>
                <a:gdLst>
                  <a:gd name="T0" fmla="*/ 3 w 4"/>
                  <a:gd name="T1" fmla="*/ 0 h 1"/>
                  <a:gd name="T2" fmla="*/ 3 w 4"/>
                  <a:gd name="T3" fmla="*/ 0 h 1"/>
                  <a:gd name="T4" fmla="*/ 0 w 4"/>
                  <a:gd name="T5" fmla="*/ 1 h 1"/>
                  <a:gd name="T6" fmla="*/ 2 w 4"/>
                  <a:gd name="T7" fmla="*/ 1 h 1"/>
                  <a:gd name="T8" fmla="*/ 2 w 4"/>
                  <a:gd name="T9" fmla="*/ 1 h 1"/>
                  <a:gd name="T10" fmla="*/ 3 w 4"/>
                  <a:gd name="T11" fmla="*/ 1 h 1"/>
                  <a:gd name="T12" fmla="*/ 3 w 4"/>
                  <a:gd name="T13" fmla="*/ 1 h 1"/>
                  <a:gd name="T14" fmla="*/ 3 w 4"/>
                  <a:gd name="T15" fmla="*/ 0 h 1"/>
                  <a:gd name="T16" fmla="*/ 4 w 4"/>
                  <a:gd name="T17" fmla="*/ 0 h 1"/>
                  <a:gd name="T18" fmla="*/ 3 w 4"/>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1">
                    <a:moveTo>
                      <a:pt x="3" y="0"/>
                    </a:moveTo>
                    <a:lnTo>
                      <a:pt x="3" y="0"/>
                    </a:lnTo>
                    <a:lnTo>
                      <a:pt x="0" y="1"/>
                    </a:lnTo>
                    <a:lnTo>
                      <a:pt x="2" y="1"/>
                    </a:lnTo>
                    <a:lnTo>
                      <a:pt x="2" y="1"/>
                    </a:lnTo>
                    <a:lnTo>
                      <a:pt x="3" y="1"/>
                    </a:lnTo>
                    <a:lnTo>
                      <a:pt x="3" y="1"/>
                    </a:lnTo>
                    <a:lnTo>
                      <a:pt x="3" y="0"/>
                    </a:lnTo>
                    <a:lnTo>
                      <a:pt x="4" y="0"/>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56" name="Freeform 442"/>
              <p:cNvSpPr>
                <a:spLocks/>
              </p:cNvSpPr>
              <p:nvPr userDrawn="1"/>
            </p:nvSpPr>
            <p:spPr bwMode="auto">
              <a:xfrm>
                <a:off x="1322388" y="3041651"/>
                <a:ext cx="1588" cy="1588"/>
              </a:xfrm>
              <a:custGeom>
                <a:avLst/>
                <a:gdLst>
                  <a:gd name="T0" fmla="*/ 0 w 1"/>
                  <a:gd name="T1" fmla="*/ 0 h 1"/>
                  <a:gd name="T2" fmla="*/ 0 w 1"/>
                  <a:gd name="T3" fmla="*/ 0 h 1"/>
                  <a:gd name="T4" fmla="*/ 0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0"/>
                    </a:lnTo>
                    <a:lnTo>
                      <a:pt x="0" y="1"/>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57" name="Freeform 443"/>
              <p:cNvSpPr>
                <a:spLocks/>
              </p:cNvSpPr>
              <p:nvPr userDrawn="1"/>
            </p:nvSpPr>
            <p:spPr bwMode="auto">
              <a:xfrm>
                <a:off x="1322388" y="3041651"/>
                <a:ext cx="1588" cy="1588"/>
              </a:xfrm>
              <a:custGeom>
                <a:avLst/>
                <a:gdLst>
                  <a:gd name="T0" fmla="*/ 0 w 1"/>
                  <a:gd name="T1" fmla="*/ 0 h 1"/>
                  <a:gd name="T2" fmla="*/ 0 w 1"/>
                  <a:gd name="T3" fmla="*/ 0 h 1"/>
                  <a:gd name="T4" fmla="*/ 0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0"/>
                    </a:lnTo>
                    <a:lnTo>
                      <a:pt x="0" y="1"/>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58" name="Freeform 444"/>
              <p:cNvSpPr>
                <a:spLocks/>
              </p:cNvSpPr>
              <p:nvPr userDrawn="1"/>
            </p:nvSpPr>
            <p:spPr bwMode="auto">
              <a:xfrm>
                <a:off x="436563" y="3305176"/>
                <a:ext cx="1588" cy="3175"/>
              </a:xfrm>
              <a:custGeom>
                <a:avLst/>
                <a:gdLst>
                  <a:gd name="T0" fmla="*/ 0 w 1"/>
                  <a:gd name="T1" fmla="*/ 0 h 2"/>
                  <a:gd name="T2" fmla="*/ 0 w 1"/>
                  <a:gd name="T3" fmla="*/ 0 h 2"/>
                  <a:gd name="T4" fmla="*/ 0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0"/>
                    </a:lnTo>
                    <a:lnTo>
                      <a:pt x="0" y="2"/>
                    </a:lnTo>
                    <a:lnTo>
                      <a:pt x="1"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59" name="Freeform 445"/>
              <p:cNvSpPr>
                <a:spLocks/>
              </p:cNvSpPr>
              <p:nvPr userDrawn="1"/>
            </p:nvSpPr>
            <p:spPr bwMode="auto">
              <a:xfrm>
                <a:off x="436563" y="3305176"/>
                <a:ext cx="1588" cy="3175"/>
              </a:xfrm>
              <a:custGeom>
                <a:avLst/>
                <a:gdLst>
                  <a:gd name="T0" fmla="*/ 0 w 1"/>
                  <a:gd name="T1" fmla="*/ 0 h 2"/>
                  <a:gd name="T2" fmla="*/ 0 w 1"/>
                  <a:gd name="T3" fmla="*/ 0 h 2"/>
                  <a:gd name="T4" fmla="*/ 0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0"/>
                    </a:lnTo>
                    <a:lnTo>
                      <a:pt x="0" y="2"/>
                    </a:lnTo>
                    <a:lnTo>
                      <a:pt x="1"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60" name="Rectangle 446"/>
              <p:cNvSpPr>
                <a:spLocks noChangeArrowheads="1"/>
              </p:cNvSpPr>
              <p:nvPr userDrawn="1"/>
            </p:nvSpPr>
            <p:spPr bwMode="auto">
              <a:xfrm>
                <a:off x="1847850" y="2647951"/>
                <a:ext cx="1588"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61" name="Rectangle 447"/>
              <p:cNvSpPr>
                <a:spLocks noChangeArrowheads="1"/>
              </p:cNvSpPr>
              <p:nvPr userDrawn="1"/>
            </p:nvSpPr>
            <p:spPr bwMode="auto">
              <a:xfrm>
                <a:off x="1847850" y="2647951"/>
                <a:ext cx="1588"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62" name="Freeform 448"/>
              <p:cNvSpPr>
                <a:spLocks/>
              </p:cNvSpPr>
              <p:nvPr userDrawn="1"/>
            </p:nvSpPr>
            <p:spPr bwMode="auto">
              <a:xfrm>
                <a:off x="4763" y="3303588"/>
                <a:ext cx="428625" cy="36513"/>
              </a:xfrm>
              <a:custGeom>
                <a:avLst/>
                <a:gdLst>
                  <a:gd name="T0" fmla="*/ 269 w 270"/>
                  <a:gd name="T1" fmla="*/ 0 h 23"/>
                  <a:gd name="T2" fmla="*/ 0 w 270"/>
                  <a:gd name="T3" fmla="*/ 20 h 23"/>
                  <a:gd name="T4" fmla="*/ 0 w 270"/>
                  <a:gd name="T5" fmla="*/ 22 h 23"/>
                  <a:gd name="T6" fmla="*/ 0 w 270"/>
                  <a:gd name="T7" fmla="*/ 23 h 23"/>
                  <a:gd name="T8" fmla="*/ 269 w 270"/>
                  <a:gd name="T9" fmla="*/ 3 h 23"/>
                  <a:gd name="T10" fmla="*/ 269 w 270"/>
                  <a:gd name="T11" fmla="*/ 1 h 23"/>
                  <a:gd name="T12" fmla="*/ 270 w 270"/>
                  <a:gd name="T13" fmla="*/ 1 h 23"/>
                  <a:gd name="T14" fmla="*/ 270 w 270"/>
                  <a:gd name="T15" fmla="*/ 1 h 23"/>
                  <a:gd name="T16" fmla="*/ 269 w 270"/>
                  <a:gd name="T17" fmla="*/ 1 h 23"/>
                  <a:gd name="T18" fmla="*/ 269 w 270"/>
                  <a:gd name="T1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0" h="23">
                    <a:moveTo>
                      <a:pt x="269" y="0"/>
                    </a:moveTo>
                    <a:lnTo>
                      <a:pt x="0" y="20"/>
                    </a:lnTo>
                    <a:lnTo>
                      <a:pt x="0" y="22"/>
                    </a:lnTo>
                    <a:lnTo>
                      <a:pt x="0" y="23"/>
                    </a:lnTo>
                    <a:lnTo>
                      <a:pt x="269" y="3"/>
                    </a:lnTo>
                    <a:lnTo>
                      <a:pt x="269" y="1"/>
                    </a:lnTo>
                    <a:lnTo>
                      <a:pt x="270" y="1"/>
                    </a:lnTo>
                    <a:lnTo>
                      <a:pt x="270" y="1"/>
                    </a:lnTo>
                    <a:lnTo>
                      <a:pt x="269" y="1"/>
                    </a:lnTo>
                    <a:lnTo>
                      <a:pt x="269" y="0"/>
                    </a:lnTo>
                    <a:close/>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163" name="Freeform 450"/>
              <p:cNvSpPr>
                <a:spLocks/>
              </p:cNvSpPr>
              <p:nvPr userDrawn="1"/>
            </p:nvSpPr>
            <p:spPr bwMode="auto">
              <a:xfrm>
                <a:off x="1588" y="3335338"/>
                <a:ext cx="3175" cy="4763"/>
              </a:xfrm>
              <a:custGeom>
                <a:avLst/>
                <a:gdLst>
                  <a:gd name="T0" fmla="*/ 2 w 2"/>
                  <a:gd name="T1" fmla="*/ 0 h 3"/>
                  <a:gd name="T2" fmla="*/ 0 w 2"/>
                  <a:gd name="T3" fmla="*/ 0 h 3"/>
                  <a:gd name="T4" fmla="*/ 0 w 2"/>
                  <a:gd name="T5" fmla="*/ 3 h 3"/>
                  <a:gd name="T6" fmla="*/ 2 w 2"/>
                  <a:gd name="T7" fmla="*/ 3 h 3"/>
                  <a:gd name="T8" fmla="*/ 2 w 2"/>
                  <a:gd name="T9" fmla="*/ 2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0"/>
                    </a:lnTo>
                    <a:lnTo>
                      <a:pt x="0" y="3"/>
                    </a:lnTo>
                    <a:lnTo>
                      <a:pt x="2" y="3"/>
                    </a:lnTo>
                    <a:lnTo>
                      <a:pt x="2" y="2"/>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64" name="Freeform 451"/>
              <p:cNvSpPr>
                <a:spLocks/>
              </p:cNvSpPr>
              <p:nvPr userDrawn="1"/>
            </p:nvSpPr>
            <p:spPr bwMode="auto">
              <a:xfrm>
                <a:off x="1588" y="3335338"/>
                <a:ext cx="3175" cy="4763"/>
              </a:xfrm>
              <a:custGeom>
                <a:avLst/>
                <a:gdLst>
                  <a:gd name="T0" fmla="*/ 2 w 2"/>
                  <a:gd name="T1" fmla="*/ 0 h 3"/>
                  <a:gd name="T2" fmla="*/ 0 w 2"/>
                  <a:gd name="T3" fmla="*/ 0 h 3"/>
                  <a:gd name="T4" fmla="*/ 0 w 2"/>
                  <a:gd name="T5" fmla="*/ 3 h 3"/>
                  <a:gd name="T6" fmla="*/ 2 w 2"/>
                  <a:gd name="T7" fmla="*/ 3 h 3"/>
                  <a:gd name="T8" fmla="*/ 2 w 2"/>
                  <a:gd name="T9" fmla="*/ 2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0"/>
                    </a:lnTo>
                    <a:lnTo>
                      <a:pt x="0" y="3"/>
                    </a:lnTo>
                    <a:lnTo>
                      <a:pt x="2" y="3"/>
                    </a:lnTo>
                    <a:lnTo>
                      <a:pt x="2" y="2"/>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65" name="Rectangle 452"/>
              <p:cNvSpPr>
                <a:spLocks noChangeArrowheads="1"/>
              </p:cNvSpPr>
              <p:nvPr userDrawn="1"/>
            </p:nvSpPr>
            <p:spPr bwMode="auto">
              <a:xfrm>
                <a:off x="433388" y="3305176"/>
                <a:ext cx="1588"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66" name="Rectangle 453"/>
              <p:cNvSpPr>
                <a:spLocks noChangeArrowheads="1"/>
              </p:cNvSpPr>
              <p:nvPr userDrawn="1"/>
            </p:nvSpPr>
            <p:spPr bwMode="auto">
              <a:xfrm>
                <a:off x="433388" y="3305176"/>
                <a:ext cx="1588"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67" name="Freeform 455"/>
              <p:cNvSpPr>
                <a:spLocks/>
              </p:cNvSpPr>
              <p:nvPr userDrawn="1"/>
            </p:nvSpPr>
            <p:spPr bwMode="auto">
              <a:xfrm>
                <a:off x="436563" y="2519363"/>
                <a:ext cx="395288" cy="784225"/>
              </a:xfrm>
              <a:custGeom>
                <a:avLst/>
                <a:gdLst>
                  <a:gd name="T0" fmla="*/ 248 w 249"/>
                  <a:gd name="T1" fmla="*/ 0 h 494"/>
                  <a:gd name="T2" fmla="*/ 1 w 249"/>
                  <a:gd name="T3" fmla="*/ 488 h 494"/>
                  <a:gd name="T4" fmla="*/ 0 w 249"/>
                  <a:gd name="T5" fmla="*/ 494 h 494"/>
                  <a:gd name="T6" fmla="*/ 1 w 249"/>
                  <a:gd name="T7" fmla="*/ 493 h 494"/>
                  <a:gd name="T8" fmla="*/ 249 w 249"/>
                  <a:gd name="T9" fmla="*/ 1 h 494"/>
                  <a:gd name="T10" fmla="*/ 248 w 249"/>
                  <a:gd name="T11" fmla="*/ 0 h 494"/>
                  <a:gd name="T12" fmla="*/ 248 w 249"/>
                  <a:gd name="T13" fmla="*/ 0 h 494"/>
                </a:gdLst>
                <a:ahLst/>
                <a:cxnLst>
                  <a:cxn ang="0">
                    <a:pos x="T0" y="T1"/>
                  </a:cxn>
                  <a:cxn ang="0">
                    <a:pos x="T2" y="T3"/>
                  </a:cxn>
                  <a:cxn ang="0">
                    <a:pos x="T4" y="T5"/>
                  </a:cxn>
                  <a:cxn ang="0">
                    <a:pos x="T6" y="T7"/>
                  </a:cxn>
                  <a:cxn ang="0">
                    <a:pos x="T8" y="T9"/>
                  </a:cxn>
                  <a:cxn ang="0">
                    <a:pos x="T10" y="T11"/>
                  </a:cxn>
                  <a:cxn ang="0">
                    <a:pos x="T12" y="T13"/>
                  </a:cxn>
                </a:cxnLst>
                <a:rect l="0" t="0" r="r" b="b"/>
                <a:pathLst>
                  <a:path w="249" h="494">
                    <a:moveTo>
                      <a:pt x="248" y="0"/>
                    </a:moveTo>
                    <a:lnTo>
                      <a:pt x="1" y="488"/>
                    </a:lnTo>
                    <a:lnTo>
                      <a:pt x="0" y="494"/>
                    </a:lnTo>
                    <a:lnTo>
                      <a:pt x="1" y="493"/>
                    </a:lnTo>
                    <a:lnTo>
                      <a:pt x="249" y="1"/>
                    </a:lnTo>
                    <a:lnTo>
                      <a:pt x="248" y="0"/>
                    </a:lnTo>
                    <a:lnTo>
                      <a:pt x="248"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168" name="Freeform 456"/>
              <p:cNvSpPr>
                <a:spLocks/>
              </p:cNvSpPr>
              <p:nvPr userDrawn="1"/>
            </p:nvSpPr>
            <p:spPr bwMode="auto">
              <a:xfrm>
                <a:off x="872744" y="2071419"/>
                <a:ext cx="992188" cy="428625"/>
              </a:xfrm>
              <a:custGeom>
                <a:avLst/>
                <a:gdLst>
                  <a:gd name="T0" fmla="*/ 621 w 625"/>
                  <a:gd name="T1" fmla="*/ 0 h 270"/>
                  <a:gd name="T2" fmla="*/ 2 w 625"/>
                  <a:gd name="T3" fmla="*/ 268 h 270"/>
                  <a:gd name="T4" fmla="*/ 0 w 625"/>
                  <a:gd name="T5" fmla="*/ 270 h 270"/>
                  <a:gd name="T6" fmla="*/ 4 w 625"/>
                  <a:gd name="T7" fmla="*/ 270 h 270"/>
                  <a:gd name="T8" fmla="*/ 625 w 625"/>
                  <a:gd name="T9" fmla="*/ 1 h 270"/>
                  <a:gd name="T10" fmla="*/ 624 w 625"/>
                  <a:gd name="T11" fmla="*/ 1 h 270"/>
                  <a:gd name="T12" fmla="*/ 621 w 625"/>
                  <a:gd name="T13" fmla="*/ 0 h 270"/>
                </a:gdLst>
                <a:ahLst/>
                <a:cxnLst>
                  <a:cxn ang="0">
                    <a:pos x="T0" y="T1"/>
                  </a:cxn>
                  <a:cxn ang="0">
                    <a:pos x="T2" y="T3"/>
                  </a:cxn>
                  <a:cxn ang="0">
                    <a:pos x="T4" y="T5"/>
                  </a:cxn>
                  <a:cxn ang="0">
                    <a:pos x="T6" y="T7"/>
                  </a:cxn>
                  <a:cxn ang="0">
                    <a:pos x="T8" y="T9"/>
                  </a:cxn>
                  <a:cxn ang="0">
                    <a:pos x="T10" y="T11"/>
                  </a:cxn>
                  <a:cxn ang="0">
                    <a:pos x="T12" y="T13"/>
                  </a:cxn>
                </a:cxnLst>
                <a:rect l="0" t="0" r="r" b="b"/>
                <a:pathLst>
                  <a:path w="625" h="270">
                    <a:moveTo>
                      <a:pt x="621" y="0"/>
                    </a:moveTo>
                    <a:lnTo>
                      <a:pt x="2" y="268"/>
                    </a:lnTo>
                    <a:lnTo>
                      <a:pt x="0" y="270"/>
                    </a:lnTo>
                    <a:lnTo>
                      <a:pt x="4" y="270"/>
                    </a:lnTo>
                    <a:lnTo>
                      <a:pt x="625" y="1"/>
                    </a:lnTo>
                    <a:lnTo>
                      <a:pt x="624" y="1"/>
                    </a:lnTo>
                    <a:lnTo>
                      <a:pt x="62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169" name="Freeform 457"/>
              <p:cNvSpPr>
                <a:spLocks noEditPoints="1"/>
              </p:cNvSpPr>
              <p:nvPr userDrawn="1"/>
            </p:nvSpPr>
            <p:spPr bwMode="auto">
              <a:xfrm>
                <a:off x="830263" y="2513013"/>
                <a:ext cx="6350" cy="7938"/>
              </a:xfrm>
              <a:custGeom>
                <a:avLst/>
                <a:gdLst>
                  <a:gd name="T0" fmla="*/ 0 w 4"/>
                  <a:gd name="T1" fmla="*/ 4 h 5"/>
                  <a:gd name="T2" fmla="*/ 1 w 4"/>
                  <a:gd name="T3" fmla="*/ 5 h 5"/>
                  <a:gd name="T4" fmla="*/ 2 w 4"/>
                  <a:gd name="T5" fmla="*/ 4 h 5"/>
                  <a:gd name="T6" fmla="*/ 1 w 4"/>
                  <a:gd name="T7" fmla="*/ 4 h 5"/>
                  <a:gd name="T8" fmla="*/ 0 w 4"/>
                  <a:gd name="T9" fmla="*/ 4 h 5"/>
                  <a:gd name="T10" fmla="*/ 4 w 4"/>
                  <a:gd name="T11" fmla="*/ 0 h 5"/>
                  <a:gd name="T12" fmla="*/ 1 w 4"/>
                  <a:gd name="T13" fmla="*/ 2 h 5"/>
                  <a:gd name="T14" fmla="*/ 1 w 4"/>
                  <a:gd name="T15" fmla="*/ 2 h 5"/>
                  <a:gd name="T16" fmla="*/ 2 w 4"/>
                  <a:gd name="T17" fmla="*/ 2 h 5"/>
                  <a:gd name="T18" fmla="*/ 4 w 4"/>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0" y="4"/>
                    </a:moveTo>
                    <a:lnTo>
                      <a:pt x="1" y="5"/>
                    </a:lnTo>
                    <a:lnTo>
                      <a:pt x="2" y="4"/>
                    </a:lnTo>
                    <a:lnTo>
                      <a:pt x="1" y="4"/>
                    </a:lnTo>
                    <a:lnTo>
                      <a:pt x="0" y="4"/>
                    </a:lnTo>
                    <a:close/>
                    <a:moveTo>
                      <a:pt x="4" y="0"/>
                    </a:moveTo>
                    <a:lnTo>
                      <a:pt x="1" y="2"/>
                    </a:lnTo>
                    <a:lnTo>
                      <a:pt x="1" y="2"/>
                    </a:lnTo>
                    <a:lnTo>
                      <a:pt x="2" y="2"/>
                    </a:lnTo>
                    <a:lnTo>
                      <a:pt x="4"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70" name="Freeform 458"/>
              <p:cNvSpPr>
                <a:spLocks/>
              </p:cNvSpPr>
              <p:nvPr userDrawn="1"/>
            </p:nvSpPr>
            <p:spPr bwMode="auto">
              <a:xfrm>
                <a:off x="830263" y="2519363"/>
                <a:ext cx="3175" cy="1588"/>
              </a:xfrm>
              <a:custGeom>
                <a:avLst/>
                <a:gdLst>
                  <a:gd name="T0" fmla="*/ 0 w 2"/>
                  <a:gd name="T1" fmla="*/ 0 h 1"/>
                  <a:gd name="T2" fmla="*/ 1 w 2"/>
                  <a:gd name="T3" fmla="*/ 1 h 1"/>
                  <a:gd name="T4" fmla="*/ 2 w 2"/>
                  <a:gd name="T5" fmla="*/ 0 h 1"/>
                  <a:gd name="T6" fmla="*/ 1 w 2"/>
                  <a:gd name="T7" fmla="*/ 0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lnTo>
                      <a:pt x="1" y="1"/>
                    </a:lnTo>
                    <a:lnTo>
                      <a:pt x="2"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71" name="Freeform 459"/>
              <p:cNvSpPr>
                <a:spLocks/>
              </p:cNvSpPr>
              <p:nvPr userDrawn="1"/>
            </p:nvSpPr>
            <p:spPr bwMode="auto">
              <a:xfrm>
                <a:off x="831850" y="2513013"/>
                <a:ext cx="4763" cy="3175"/>
              </a:xfrm>
              <a:custGeom>
                <a:avLst/>
                <a:gdLst>
                  <a:gd name="T0" fmla="*/ 3 w 3"/>
                  <a:gd name="T1" fmla="*/ 0 h 2"/>
                  <a:gd name="T2" fmla="*/ 0 w 3"/>
                  <a:gd name="T3" fmla="*/ 2 h 2"/>
                  <a:gd name="T4" fmla="*/ 0 w 3"/>
                  <a:gd name="T5" fmla="*/ 2 h 2"/>
                  <a:gd name="T6" fmla="*/ 1 w 3"/>
                  <a:gd name="T7" fmla="*/ 2 h 2"/>
                  <a:gd name="T8" fmla="*/ 3 w 3"/>
                  <a:gd name="T9" fmla="*/ 0 h 2"/>
                </a:gdLst>
                <a:ahLst/>
                <a:cxnLst>
                  <a:cxn ang="0">
                    <a:pos x="T0" y="T1"/>
                  </a:cxn>
                  <a:cxn ang="0">
                    <a:pos x="T2" y="T3"/>
                  </a:cxn>
                  <a:cxn ang="0">
                    <a:pos x="T4" y="T5"/>
                  </a:cxn>
                  <a:cxn ang="0">
                    <a:pos x="T6" y="T7"/>
                  </a:cxn>
                  <a:cxn ang="0">
                    <a:pos x="T8" y="T9"/>
                  </a:cxn>
                </a:cxnLst>
                <a:rect l="0" t="0" r="r" b="b"/>
                <a:pathLst>
                  <a:path w="3" h="2">
                    <a:moveTo>
                      <a:pt x="3" y="0"/>
                    </a:moveTo>
                    <a:lnTo>
                      <a:pt x="0" y="2"/>
                    </a:lnTo>
                    <a:lnTo>
                      <a:pt x="0" y="2"/>
                    </a:lnTo>
                    <a:lnTo>
                      <a:pt x="1" y="2"/>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72" name="Freeform 460"/>
              <p:cNvSpPr>
                <a:spLocks/>
              </p:cNvSpPr>
              <p:nvPr userDrawn="1"/>
            </p:nvSpPr>
            <p:spPr bwMode="auto">
              <a:xfrm>
                <a:off x="1819275" y="2085976"/>
                <a:ext cx="6350" cy="3175"/>
              </a:xfrm>
              <a:custGeom>
                <a:avLst/>
                <a:gdLst>
                  <a:gd name="T0" fmla="*/ 3 w 4"/>
                  <a:gd name="T1" fmla="*/ 0 h 2"/>
                  <a:gd name="T2" fmla="*/ 0 w 4"/>
                  <a:gd name="T3" fmla="*/ 1 h 2"/>
                  <a:gd name="T4" fmla="*/ 3 w 4"/>
                  <a:gd name="T5" fmla="*/ 2 h 2"/>
                  <a:gd name="T6" fmla="*/ 4 w 4"/>
                  <a:gd name="T7" fmla="*/ 2 h 2"/>
                  <a:gd name="T8" fmla="*/ 4 w 4"/>
                  <a:gd name="T9" fmla="*/ 2 h 2"/>
                  <a:gd name="T10" fmla="*/ 3 w 4"/>
                  <a:gd name="T11" fmla="*/ 0 h 2"/>
                </a:gdLst>
                <a:ahLst/>
                <a:cxnLst>
                  <a:cxn ang="0">
                    <a:pos x="T0" y="T1"/>
                  </a:cxn>
                  <a:cxn ang="0">
                    <a:pos x="T2" y="T3"/>
                  </a:cxn>
                  <a:cxn ang="0">
                    <a:pos x="T4" y="T5"/>
                  </a:cxn>
                  <a:cxn ang="0">
                    <a:pos x="T6" y="T7"/>
                  </a:cxn>
                  <a:cxn ang="0">
                    <a:pos x="T8" y="T9"/>
                  </a:cxn>
                  <a:cxn ang="0">
                    <a:pos x="T10" y="T11"/>
                  </a:cxn>
                </a:cxnLst>
                <a:rect l="0" t="0" r="r" b="b"/>
                <a:pathLst>
                  <a:path w="4" h="2">
                    <a:moveTo>
                      <a:pt x="3" y="0"/>
                    </a:moveTo>
                    <a:lnTo>
                      <a:pt x="0" y="1"/>
                    </a:lnTo>
                    <a:lnTo>
                      <a:pt x="3" y="2"/>
                    </a:lnTo>
                    <a:lnTo>
                      <a:pt x="4" y="2"/>
                    </a:lnTo>
                    <a:lnTo>
                      <a:pt x="4" y="2"/>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73" name="Freeform 461"/>
              <p:cNvSpPr>
                <a:spLocks/>
              </p:cNvSpPr>
              <p:nvPr userDrawn="1"/>
            </p:nvSpPr>
            <p:spPr bwMode="auto">
              <a:xfrm>
                <a:off x="1819275" y="2085976"/>
                <a:ext cx="6350" cy="3175"/>
              </a:xfrm>
              <a:custGeom>
                <a:avLst/>
                <a:gdLst>
                  <a:gd name="T0" fmla="*/ 3 w 4"/>
                  <a:gd name="T1" fmla="*/ 0 h 2"/>
                  <a:gd name="T2" fmla="*/ 0 w 4"/>
                  <a:gd name="T3" fmla="*/ 1 h 2"/>
                  <a:gd name="T4" fmla="*/ 3 w 4"/>
                  <a:gd name="T5" fmla="*/ 2 h 2"/>
                  <a:gd name="T6" fmla="*/ 4 w 4"/>
                  <a:gd name="T7" fmla="*/ 2 h 2"/>
                  <a:gd name="T8" fmla="*/ 4 w 4"/>
                  <a:gd name="T9" fmla="*/ 2 h 2"/>
                  <a:gd name="T10" fmla="*/ 3 w 4"/>
                  <a:gd name="T11" fmla="*/ 0 h 2"/>
                </a:gdLst>
                <a:ahLst/>
                <a:cxnLst>
                  <a:cxn ang="0">
                    <a:pos x="T0" y="T1"/>
                  </a:cxn>
                  <a:cxn ang="0">
                    <a:pos x="T2" y="T3"/>
                  </a:cxn>
                  <a:cxn ang="0">
                    <a:pos x="T4" y="T5"/>
                  </a:cxn>
                  <a:cxn ang="0">
                    <a:pos x="T6" y="T7"/>
                  </a:cxn>
                  <a:cxn ang="0">
                    <a:pos x="T8" y="T9"/>
                  </a:cxn>
                  <a:cxn ang="0">
                    <a:pos x="T10" y="T11"/>
                  </a:cxn>
                </a:cxnLst>
                <a:rect l="0" t="0" r="r" b="b"/>
                <a:pathLst>
                  <a:path w="4" h="2">
                    <a:moveTo>
                      <a:pt x="3" y="0"/>
                    </a:moveTo>
                    <a:lnTo>
                      <a:pt x="0" y="1"/>
                    </a:lnTo>
                    <a:lnTo>
                      <a:pt x="3" y="2"/>
                    </a:lnTo>
                    <a:lnTo>
                      <a:pt x="4" y="2"/>
                    </a:lnTo>
                    <a:lnTo>
                      <a:pt x="4" y="2"/>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74" name="Freeform 462"/>
              <p:cNvSpPr>
                <a:spLocks/>
              </p:cNvSpPr>
              <p:nvPr userDrawn="1"/>
            </p:nvSpPr>
            <p:spPr bwMode="auto">
              <a:xfrm>
                <a:off x="436563" y="3302001"/>
                <a:ext cx="1588" cy="3175"/>
              </a:xfrm>
              <a:custGeom>
                <a:avLst/>
                <a:gdLst>
                  <a:gd name="T0" fmla="*/ 1 w 1"/>
                  <a:gd name="T1" fmla="*/ 0 h 2"/>
                  <a:gd name="T2" fmla="*/ 0 w 1"/>
                  <a:gd name="T3" fmla="*/ 1 h 2"/>
                  <a:gd name="T4" fmla="*/ 0 w 1"/>
                  <a:gd name="T5" fmla="*/ 2 h 2"/>
                  <a:gd name="T6" fmla="*/ 0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1"/>
                    </a:lnTo>
                    <a:lnTo>
                      <a:pt x="0" y="2"/>
                    </a:lnTo>
                    <a:lnTo>
                      <a:pt x="0" y="2"/>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75" name="Freeform 463"/>
              <p:cNvSpPr>
                <a:spLocks/>
              </p:cNvSpPr>
              <p:nvPr userDrawn="1"/>
            </p:nvSpPr>
            <p:spPr bwMode="auto">
              <a:xfrm>
                <a:off x="436563" y="3302001"/>
                <a:ext cx="1588" cy="3175"/>
              </a:xfrm>
              <a:custGeom>
                <a:avLst/>
                <a:gdLst>
                  <a:gd name="T0" fmla="*/ 1 w 1"/>
                  <a:gd name="T1" fmla="*/ 0 h 2"/>
                  <a:gd name="T2" fmla="*/ 0 w 1"/>
                  <a:gd name="T3" fmla="*/ 1 h 2"/>
                  <a:gd name="T4" fmla="*/ 0 w 1"/>
                  <a:gd name="T5" fmla="*/ 2 h 2"/>
                  <a:gd name="T6" fmla="*/ 0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1"/>
                    </a:lnTo>
                    <a:lnTo>
                      <a:pt x="0" y="2"/>
                    </a:lnTo>
                    <a:lnTo>
                      <a:pt x="0" y="2"/>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76" name="Freeform 464"/>
              <p:cNvSpPr>
                <a:spLocks noEditPoints="1"/>
              </p:cNvSpPr>
              <p:nvPr userDrawn="1"/>
            </p:nvSpPr>
            <p:spPr bwMode="auto">
              <a:xfrm>
                <a:off x="433388" y="3305176"/>
                <a:ext cx="3175" cy="0"/>
              </a:xfrm>
              <a:custGeom>
                <a:avLst/>
                <a:gdLst>
                  <a:gd name="T0" fmla="*/ 0 w 2"/>
                  <a:gd name="T1" fmla="*/ 0 w 2"/>
                  <a:gd name="T2" fmla="*/ 0 w 2"/>
                  <a:gd name="T3" fmla="*/ 0 w 2"/>
                  <a:gd name="T4" fmla="*/ 2 w 2"/>
                  <a:gd name="T5" fmla="*/ 2 w 2"/>
                  <a:gd name="T6" fmla="*/ 2 w 2"/>
                  <a:gd name="T7" fmla="*/ 2 w 2"/>
                  <a:gd name="T8"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Lst>
                <a:rect l="0" t="0" r="r" b="b"/>
                <a:pathLst>
                  <a:path w="2">
                    <a:moveTo>
                      <a:pt x="0" y="0"/>
                    </a:moveTo>
                    <a:lnTo>
                      <a:pt x="0" y="0"/>
                    </a:lnTo>
                    <a:lnTo>
                      <a:pt x="0" y="0"/>
                    </a:lnTo>
                    <a:lnTo>
                      <a:pt x="0" y="0"/>
                    </a:lnTo>
                    <a:close/>
                    <a:moveTo>
                      <a:pt x="2" y="0"/>
                    </a:moveTo>
                    <a:lnTo>
                      <a:pt x="2" y="0"/>
                    </a:lnTo>
                    <a:lnTo>
                      <a:pt x="2" y="0"/>
                    </a:lnTo>
                    <a:lnTo>
                      <a:pt x="2" y="0"/>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77" name="Freeform 465"/>
              <p:cNvSpPr>
                <a:spLocks/>
              </p:cNvSpPr>
              <p:nvPr userDrawn="1"/>
            </p:nvSpPr>
            <p:spPr bwMode="auto">
              <a:xfrm>
                <a:off x="433388" y="330517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78" name="Rectangle 466"/>
              <p:cNvSpPr>
                <a:spLocks noChangeArrowheads="1"/>
              </p:cNvSpPr>
              <p:nvPr userDrawn="1"/>
            </p:nvSpPr>
            <p:spPr bwMode="auto">
              <a:xfrm>
                <a:off x="436563" y="3305176"/>
                <a:ext cx="1588"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79" name="Freeform 468"/>
              <p:cNvSpPr>
                <a:spLocks/>
              </p:cNvSpPr>
              <p:nvPr userDrawn="1"/>
            </p:nvSpPr>
            <p:spPr bwMode="auto">
              <a:xfrm>
                <a:off x="3603625" y="2305170"/>
                <a:ext cx="211138" cy="730250"/>
              </a:xfrm>
              <a:custGeom>
                <a:avLst/>
                <a:gdLst>
                  <a:gd name="T0" fmla="*/ 130 w 133"/>
                  <a:gd name="T1" fmla="*/ 0 h 460"/>
                  <a:gd name="T2" fmla="*/ 77 w 133"/>
                  <a:gd name="T3" fmla="*/ 10 h 460"/>
                  <a:gd name="T4" fmla="*/ 78 w 133"/>
                  <a:gd name="T5" fmla="*/ 13 h 460"/>
                  <a:gd name="T6" fmla="*/ 131 w 133"/>
                  <a:gd name="T7" fmla="*/ 3 h 460"/>
                  <a:gd name="T8" fmla="*/ 0 w 133"/>
                  <a:gd name="T9" fmla="*/ 456 h 460"/>
                  <a:gd name="T10" fmla="*/ 1 w 133"/>
                  <a:gd name="T11" fmla="*/ 459 h 460"/>
                  <a:gd name="T12" fmla="*/ 1 w 133"/>
                  <a:gd name="T13" fmla="*/ 460 h 460"/>
                  <a:gd name="T14" fmla="*/ 133 w 133"/>
                  <a:gd name="T15" fmla="*/ 3 h 460"/>
                  <a:gd name="T16" fmla="*/ 132 w 133"/>
                  <a:gd name="T17" fmla="*/ 3 h 460"/>
                  <a:gd name="T18" fmla="*/ 132 w 133"/>
                  <a:gd name="T19" fmla="*/ 3 h 460"/>
                  <a:gd name="T20" fmla="*/ 130 w 133"/>
                  <a:gd name="T21" fmla="*/ 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460">
                    <a:moveTo>
                      <a:pt x="130" y="0"/>
                    </a:moveTo>
                    <a:lnTo>
                      <a:pt x="77" y="10"/>
                    </a:lnTo>
                    <a:lnTo>
                      <a:pt x="78" y="13"/>
                    </a:lnTo>
                    <a:lnTo>
                      <a:pt x="131" y="3"/>
                    </a:lnTo>
                    <a:lnTo>
                      <a:pt x="0" y="456"/>
                    </a:lnTo>
                    <a:lnTo>
                      <a:pt x="1" y="459"/>
                    </a:lnTo>
                    <a:lnTo>
                      <a:pt x="1" y="460"/>
                    </a:lnTo>
                    <a:lnTo>
                      <a:pt x="133" y="3"/>
                    </a:lnTo>
                    <a:lnTo>
                      <a:pt x="132" y="3"/>
                    </a:lnTo>
                    <a:lnTo>
                      <a:pt x="132" y="3"/>
                    </a:lnTo>
                    <a:lnTo>
                      <a:pt x="130"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180" name="Rectangle 469"/>
              <p:cNvSpPr>
                <a:spLocks noChangeArrowheads="1"/>
              </p:cNvSpPr>
              <p:nvPr userDrawn="1"/>
            </p:nvSpPr>
            <p:spPr bwMode="auto">
              <a:xfrm>
                <a:off x="3819525" y="2279651"/>
                <a:ext cx="3175"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81" name="Freeform 470"/>
              <p:cNvSpPr>
                <a:spLocks/>
              </p:cNvSpPr>
              <p:nvPr userDrawn="1"/>
            </p:nvSpPr>
            <p:spPr bwMode="auto">
              <a:xfrm>
                <a:off x="3605213" y="3003551"/>
                <a:ext cx="4763" cy="6350"/>
              </a:xfrm>
              <a:custGeom>
                <a:avLst/>
                <a:gdLst>
                  <a:gd name="T0" fmla="*/ 2 w 3"/>
                  <a:gd name="T1" fmla="*/ 0 h 4"/>
                  <a:gd name="T2" fmla="*/ 0 w 3"/>
                  <a:gd name="T3" fmla="*/ 1 h 4"/>
                  <a:gd name="T4" fmla="*/ 3 w 3"/>
                  <a:gd name="T5" fmla="*/ 3 h 4"/>
                  <a:gd name="T6" fmla="*/ 2 w 3"/>
                  <a:gd name="T7" fmla="*/ 4 h 4"/>
                  <a:gd name="T8" fmla="*/ 2 w 3"/>
                  <a:gd name="T9" fmla="*/ 4 h 4"/>
                  <a:gd name="T10" fmla="*/ 3 w 3"/>
                  <a:gd name="T11" fmla="*/ 4 h 4"/>
                  <a:gd name="T12" fmla="*/ 3 w 3"/>
                  <a:gd name="T13" fmla="*/ 4 h 4"/>
                  <a:gd name="T14" fmla="*/ 3 w 3"/>
                  <a:gd name="T15" fmla="*/ 4 h 4"/>
                  <a:gd name="T16" fmla="*/ 3 w 3"/>
                  <a:gd name="T17" fmla="*/ 3 h 4"/>
                  <a:gd name="T18" fmla="*/ 2 w 3"/>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4">
                    <a:moveTo>
                      <a:pt x="2" y="0"/>
                    </a:moveTo>
                    <a:lnTo>
                      <a:pt x="0" y="1"/>
                    </a:lnTo>
                    <a:lnTo>
                      <a:pt x="3" y="3"/>
                    </a:lnTo>
                    <a:lnTo>
                      <a:pt x="2" y="4"/>
                    </a:lnTo>
                    <a:lnTo>
                      <a:pt x="2" y="4"/>
                    </a:lnTo>
                    <a:lnTo>
                      <a:pt x="3" y="4"/>
                    </a:lnTo>
                    <a:lnTo>
                      <a:pt x="3" y="4"/>
                    </a:lnTo>
                    <a:lnTo>
                      <a:pt x="3" y="4"/>
                    </a:lnTo>
                    <a:lnTo>
                      <a:pt x="3" y="3"/>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82" name="Freeform 471"/>
              <p:cNvSpPr>
                <a:spLocks/>
              </p:cNvSpPr>
              <p:nvPr userDrawn="1"/>
            </p:nvSpPr>
            <p:spPr bwMode="auto">
              <a:xfrm>
                <a:off x="3605213" y="3003551"/>
                <a:ext cx="4763" cy="6350"/>
              </a:xfrm>
              <a:custGeom>
                <a:avLst/>
                <a:gdLst>
                  <a:gd name="T0" fmla="*/ 2 w 3"/>
                  <a:gd name="T1" fmla="*/ 0 h 4"/>
                  <a:gd name="T2" fmla="*/ 0 w 3"/>
                  <a:gd name="T3" fmla="*/ 1 h 4"/>
                  <a:gd name="T4" fmla="*/ 3 w 3"/>
                  <a:gd name="T5" fmla="*/ 3 h 4"/>
                  <a:gd name="T6" fmla="*/ 2 w 3"/>
                  <a:gd name="T7" fmla="*/ 4 h 4"/>
                  <a:gd name="T8" fmla="*/ 2 w 3"/>
                  <a:gd name="T9" fmla="*/ 4 h 4"/>
                  <a:gd name="T10" fmla="*/ 3 w 3"/>
                  <a:gd name="T11" fmla="*/ 4 h 4"/>
                  <a:gd name="T12" fmla="*/ 3 w 3"/>
                  <a:gd name="T13" fmla="*/ 4 h 4"/>
                  <a:gd name="T14" fmla="*/ 3 w 3"/>
                  <a:gd name="T15" fmla="*/ 4 h 4"/>
                  <a:gd name="T16" fmla="*/ 3 w 3"/>
                  <a:gd name="T17" fmla="*/ 3 h 4"/>
                  <a:gd name="T18" fmla="*/ 2 w 3"/>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4">
                    <a:moveTo>
                      <a:pt x="2" y="0"/>
                    </a:moveTo>
                    <a:lnTo>
                      <a:pt x="0" y="1"/>
                    </a:lnTo>
                    <a:lnTo>
                      <a:pt x="3" y="3"/>
                    </a:lnTo>
                    <a:lnTo>
                      <a:pt x="2" y="4"/>
                    </a:lnTo>
                    <a:lnTo>
                      <a:pt x="2" y="4"/>
                    </a:lnTo>
                    <a:lnTo>
                      <a:pt x="3" y="4"/>
                    </a:lnTo>
                    <a:lnTo>
                      <a:pt x="3" y="4"/>
                    </a:lnTo>
                    <a:lnTo>
                      <a:pt x="3" y="4"/>
                    </a:lnTo>
                    <a:lnTo>
                      <a:pt x="3" y="3"/>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83" name="Freeform 472"/>
              <p:cNvSpPr>
                <a:spLocks/>
              </p:cNvSpPr>
              <p:nvPr userDrawn="1"/>
            </p:nvSpPr>
            <p:spPr bwMode="auto">
              <a:xfrm>
                <a:off x="3814763" y="2279651"/>
                <a:ext cx="3175" cy="4763"/>
              </a:xfrm>
              <a:custGeom>
                <a:avLst/>
                <a:gdLst>
                  <a:gd name="T0" fmla="*/ 1 w 2"/>
                  <a:gd name="T1" fmla="*/ 0 h 3"/>
                  <a:gd name="T2" fmla="*/ 0 w 2"/>
                  <a:gd name="T3" fmla="*/ 0 h 3"/>
                  <a:gd name="T4" fmla="*/ 2 w 2"/>
                  <a:gd name="T5" fmla="*/ 3 h 3"/>
                  <a:gd name="T6" fmla="*/ 1 w 2"/>
                  <a:gd name="T7" fmla="*/ 0 h 3"/>
                </a:gdLst>
                <a:ahLst/>
                <a:cxnLst>
                  <a:cxn ang="0">
                    <a:pos x="T0" y="T1"/>
                  </a:cxn>
                  <a:cxn ang="0">
                    <a:pos x="T2" y="T3"/>
                  </a:cxn>
                  <a:cxn ang="0">
                    <a:pos x="T4" y="T5"/>
                  </a:cxn>
                  <a:cxn ang="0">
                    <a:pos x="T6" y="T7"/>
                  </a:cxn>
                </a:cxnLst>
                <a:rect l="0" t="0" r="r" b="b"/>
                <a:pathLst>
                  <a:path w="2" h="3">
                    <a:moveTo>
                      <a:pt x="1" y="0"/>
                    </a:moveTo>
                    <a:lnTo>
                      <a:pt x="0" y="0"/>
                    </a:lnTo>
                    <a:lnTo>
                      <a:pt x="2" y="3"/>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84" name="Freeform 473"/>
              <p:cNvSpPr>
                <a:spLocks/>
              </p:cNvSpPr>
              <p:nvPr userDrawn="1"/>
            </p:nvSpPr>
            <p:spPr bwMode="auto">
              <a:xfrm>
                <a:off x="3814763" y="2279651"/>
                <a:ext cx="3175" cy="4763"/>
              </a:xfrm>
              <a:custGeom>
                <a:avLst/>
                <a:gdLst>
                  <a:gd name="T0" fmla="*/ 1 w 2"/>
                  <a:gd name="T1" fmla="*/ 0 h 3"/>
                  <a:gd name="T2" fmla="*/ 0 w 2"/>
                  <a:gd name="T3" fmla="*/ 0 h 3"/>
                  <a:gd name="T4" fmla="*/ 2 w 2"/>
                  <a:gd name="T5" fmla="*/ 3 h 3"/>
                  <a:gd name="T6" fmla="*/ 1 w 2"/>
                  <a:gd name="T7" fmla="*/ 0 h 3"/>
                </a:gdLst>
                <a:ahLst/>
                <a:cxnLst>
                  <a:cxn ang="0">
                    <a:pos x="T0" y="T1"/>
                  </a:cxn>
                  <a:cxn ang="0">
                    <a:pos x="T2" y="T3"/>
                  </a:cxn>
                  <a:cxn ang="0">
                    <a:pos x="T4" y="T5"/>
                  </a:cxn>
                  <a:cxn ang="0">
                    <a:pos x="T6" y="T7"/>
                  </a:cxn>
                </a:cxnLst>
                <a:rect l="0" t="0" r="r" b="b"/>
                <a:pathLst>
                  <a:path w="2" h="3">
                    <a:moveTo>
                      <a:pt x="1" y="0"/>
                    </a:moveTo>
                    <a:lnTo>
                      <a:pt x="0" y="0"/>
                    </a:lnTo>
                    <a:lnTo>
                      <a:pt x="2" y="3"/>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85" name="Freeform 475"/>
              <p:cNvSpPr>
                <a:spLocks/>
              </p:cNvSpPr>
              <p:nvPr userDrawn="1"/>
            </p:nvSpPr>
            <p:spPr bwMode="auto">
              <a:xfrm>
                <a:off x="1072791" y="3358105"/>
                <a:ext cx="801688" cy="825500"/>
              </a:xfrm>
              <a:custGeom>
                <a:avLst/>
                <a:gdLst>
                  <a:gd name="T0" fmla="*/ 502 w 505"/>
                  <a:gd name="T1" fmla="*/ 0 h 520"/>
                  <a:gd name="T2" fmla="*/ 1 w 505"/>
                  <a:gd name="T3" fmla="*/ 516 h 520"/>
                  <a:gd name="T4" fmla="*/ 0 w 505"/>
                  <a:gd name="T5" fmla="*/ 520 h 520"/>
                  <a:gd name="T6" fmla="*/ 1 w 505"/>
                  <a:gd name="T7" fmla="*/ 520 h 520"/>
                  <a:gd name="T8" fmla="*/ 505 w 505"/>
                  <a:gd name="T9" fmla="*/ 1 h 520"/>
                  <a:gd name="T10" fmla="*/ 503 w 505"/>
                  <a:gd name="T11" fmla="*/ 0 h 520"/>
                  <a:gd name="T12" fmla="*/ 502 w 505"/>
                  <a:gd name="T13" fmla="*/ 0 h 520"/>
                </a:gdLst>
                <a:ahLst/>
                <a:cxnLst>
                  <a:cxn ang="0">
                    <a:pos x="T0" y="T1"/>
                  </a:cxn>
                  <a:cxn ang="0">
                    <a:pos x="T2" y="T3"/>
                  </a:cxn>
                  <a:cxn ang="0">
                    <a:pos x="T4" y="T5"/>
                  </a:cxn>
                  <a:cxn ang="0">
                    <a:pos x="T6" y="T7"/>
                  </a:cxn>
                  <a:cxn ang="0">
                    <a:pos x="T8" y="T9"/>
                  </a:cxn>
                  <a:cxn ang="0">
                    <a:pos x="T10" y="T11"/>
                  </a:cxn>
                  <a:cxn ang="0">
                    <a:pos x="T12" y="T13"/>
                  </a:cxn>
                </a:cxnLst>
                <a:rect l="0" t="0" r="r" b="b"/>
                <a:pathLst>
                  <a:path w="505" h="520">
                    <a:moveTo>
                      <a:pt x="502" y="0"/>
                    </a:moveTo>
                    <a:lnTo>
                      <a:pt x="1" y="516"/>
                    </a:lnTo>
                    <a:lnTo>
                      <a:pt x="0" y="520"/>
                    </a:lnTo>
                    <a:lnTo>
                      <a:pt x="1" y="520"/>
                    </a:lnTo>
                    <a:lnTo>
                      <a:pt x="505" y="1"/>
                    </a:lnTo>
                    <a:lnTo>
                      <a:pt x="503" y="0"/>
                    </a:lnTo>
                    <a:lnTo>
                      <a:pt x="502"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186" name="Freeform 476"/>
              <p:cNvSpPr>
                <a:spLocks/>
              </p:cNvSpPr>
              <p:nvPr userDrawn="1"/>
            </p:nvSpPr>
            <p:spPr bwMode="auto">
              <a:xfrm>
                <a:off x="2925763" y="326390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87" name="Freeform 477"/>
              <p:cNvSpPr>
                <a:spLocks/>
              </p:cNvSpPr>
              <p:nvPr userDrawn="1"/>
            </p:nvSpPr>
            <p:spPr bwMode="auto">
              <a:xfrm>
                <a:off x="1876425" y="3262313"/>
                <a:ext cx="1046163" cy="92075"/>
              </a:xfrm>
              <a:custGeom>
                <a:avLst/>
                <a:gdLst>
                  <a:gd name="T0" fmla="*/ 657 w 659"/>
                  <a:gd name="T1" fmla="*/ 0 h 58"/>
                  <a:gd name="T2" fmla="*/ 0 w 659"/>
                  <a:gd name="T3" fmla="*/ 55 h 58"/>
                  <a:gd name="T4" fmla="*/ 0 w 659"/>
                  <a:gd name="T5" fmla="*/ 56 h 58"/>
                  <a:gd name="T6" fmla="*/ 0 w 659"/>
                  <a:gd name="T7" fmla="*/ 56 h 58"/>
                  <a:gd name="T8" fmla="*/ 1 w 659"/>
                  <a:gd name="T9" fmla="*/ 56 h 58"/>
                  <a:gd name="T10" fmla="*/ 2 w 659"/>
                  <a:gd name="T11" fmla="*/ 58 h 58"/>
                  <a:gd name="T12" fmla="*/ 659 w 659"/>
                  <a:gd name="T13" fmla="*/ 2 h 58"/>
                  <a:gd name="T14" fmla="*/ 659 w 659"/>
                  <a:gd name="T15" fmla="*/ 0 h 58"/>
                  <a:gd name="T16" fmla="*/ 657 w 659"/>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9" h="58">
                    <a:moveTo>
                      <a:pt x="657" y="0"/>
                    </a:moveTo>
                    <a:lnTo>
                      <a:pt x="0" y="55"/>
                    </a:lnTo>
                    <a:lnTo>
                      <a:pt x="0" y="56"/>
                    </a:lnTo>
                    <a:lnTo>
                      <a:pt x="0" y="56"/>
                    </a:lnTo>
                    <a:lnTo>
                      <a:pt x="1" y="56"/>
                    </a:lnTo>
                    <a:lnTo>
                      <a:pt x="2" y="58"/>
                    </a:lnTo>
                    <a:lnTo>
                      <a:pt x="659" y="2"/>
                    </a:lnTo>
                    <a:lnTo>
                      <a:pt x="659" y="0"/>
                    </a:lnTo>
                    <a:lnTo>
                      <a:pt x="657"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88" name="Freeform 478"/>
              <p:cNvSpPr>
                <a:spLocks/>
              </p:cNvSpPr>
              <p:nvPr userDrawn="1"/>
            </p:nvSpPr>
            <p:spPr bwMode="auto">
              <a:xfrm>
                <a:off x="2927350" y="3009901"/>
                <a:ext cx="677863" cy="254000"/>
              </a:xfrm>
              <a:custGeom>
                <a:avLst/>
                <a:gdLst>
                  <a:gd name="T0" fmla="*/ 426 w 427"/>
                  <a:gd name="T1" fmla="*/ 0 h 160"/>
                  <a:gd name="T2" fmla="*/ 8 w 427"/>
                  <a:gd name="T3" fmla="*/ 158 h 160"/>
                  <a:gd name="T4" fmla="*/ 0 w 427"/>
                  <a:gd name="T5" fmla="*/ 158 h 160"/>
                  <a:gd name="T6" fmla="*/ 4 w 427"/>
                  <a:gd name="T7" fmla="*/ 160 h 160"/>
                  <a:gd name="T8" fmla="*/ 9 w 427"/>
                  <a:gd name="T9" fmla="*/ 160 h 160"/>
                  <a:gd name="T10" fmla="*/ 427 w 427"/>
                  <a:gd name="T11" fmla="*/ 1 h 160"/>
                  <a:gd name="T12" fmla="*/ 427 w 427"/>
                  <a:gd name="T13" fmla="*/ 0 h 160"/>
                  <a:gd name="T14" fmla="*/ 426 w 427"/>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7" h="160">
                    <a:moveTo>
                      <a:pt x="426" y="0"/>
                    </a:moveTo>
                    <a:lnTo>
                      <a:pt x="8" y="158"/>
                    </a:lnTo>
                    <a:lnTo>
                      <a:pt x="0" y="158"/>
                    </a:lnTo>
                    <a:lnTo>
                      <a:pt x="4" y="160"/>
                    </a:lnTo>
                    <a:lnTo>
                      <a:pt x="9" y="160"/>
                    </a:lnTo>
                    <a:lnTo>
                      <a:pt x="427" y="1"/>
                    </a:lnTo>
                    <a:lnTo>
                      <a:pt x="427" y="0"/>
                    </a:lnTo>
                    <a:lnTo>
                      <a:pt x="426"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89" name="Freeform 479"/>
              <p:cNvSpPr>
                <a:spLocks/>
              </p:cNvSpPr>
              <p:nvPr userDrawn="1"/>
            </p:nvSpPr>
            <p:spPr bwMode="auto">
              <a:xfrm>
                <a:off x="1071563" y="4173538"/>
                <a:ext cx="4763" cy="6350"/>
              </a:xfrm>
              <a:custGeom>
                <a:avLst/>
                <a:gdLst>
                  <a:gd name="T0" fmla="*/ 3 w 3"/>
                  <a:gd name="T1" fmla="*/ 0 h 4"/>
                  <a:gd name="T2" fmla="*/ 0 w 3"/>
                  <a:gd name="T3" fmla="*/ 3 h 4"/>
                  <a:gd name="T4" fmla="*/ 2 w 3"/>
                  <a:gd name="T5" fmla="*/ 4 h 4"/>
                  <a:gd name="T6" fmla="*/ 2 w 3"/>
                  <a:gd name="T7" fmla="*/ 4 h 4"/>
                  <a:gd name="T8" fmla="*/ 3 w 3"/>
                  <a:gd name="T9" fmla="*/ 0 h 4"/>
                </a:gdLst>
                <a:ahLst/>
                <a:cxnLst>
                  <a:cxn ang="0">
                    <a:pos x="T0" y="T1"/>
                  </a:cxn>
                  <a:cxn ang="0">
                    <a:pos x="T2" y="T3"/>
                  </a:cxn>
                  <a:cxn ang="0">
                    <a:pos x="T4" y="T5"/>
                  </a:cxn>
                  <a:cxn ang="0">
                    <a:pos x="T6" y="T7"/>
                  </a:cxn>
                  <a:cxn ang="0">
                    <a:pos x="T8" y="T9"/>
                  </a:cxn>
                </a:cxnLst>
                <a:rect l="0" t="0" r="r" b="b"/>
                <a:pathLst>
                  <a:path w="3" h="4">
                    <a:moveTo>
                      <a:pt x="3" y="0"/>
                    </a:moveTo>
                    <a:lnTo>
                      <a:pt x="0" y="3"/>
                    </a:lnTo>
                    <a:lnTo>
                      <a:pt x="2" y="4"/>
                    </a:lnTo>
                    <a:lnTo>
                      <a:pt x="2" y="4"/>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90" name="Freeform 480"/>
              <p:cNvSpPr>
                <a:spLocks/>
              </p:cNvSpPr>
              <p:nvPr userDrawn="1"/>
            </p:nvSpPr>
            <p:spPr bwMode="auto">
              <a:xfrm>
                <a:off x="1071563" y="4173538"/>
                <a:ext cx="4763" cy="6350"/>
              </a:xfrm>
              <a:custGeom>
                <a:avLst/>
                <a:gdLst>
                  <a:gd name="T0" fmla="*/ 3 w 3"/>
                  <a:gd name="T1" fmla="*/ 0 h 4"/>
                  <a:gd name="T2" fmla="*/ 0 w 3"/>
                  <a:gd name="T3" fmla="*/ 3 h 4"/>
                  <a:gd name="T4" fmla="*/ 2 w 3"/>
                  <a:gd name="T5" fmla="*/ 4 h 4"/>
                  <a:gd name="T6" fmla="*/ 2 w 3"/>
                  <a:gd name="T7" fmla="*/ 4 h 4"/>
                  <a:gd name="T8" fmla="*/ 3 w 3"/>
                  <a:gd name="T9" fmla="*/ 0 h 4"/>
                </a:gdLst>
                <a:ahLst/>
                <a:cxnLst>
                  <a:cxn ang="0">
                    <a:pos x="T0" y="T1"/>
                  </a:cxn>
                  <a:cxn ang="0">
                    <a:pos x="T2" y="T3"/>
                  </a:cxn>
                  <a:cxn ang="0">
                    <a:pos x="T4" y="T5"/>
                  </a:cxn>
                  <a:cxn ang="0">
                    <a:pos x="T6" y="T7"/>
                  </a:cxn>
                  <a:cxn ang="0">
                    <a:pos x="T8" y="T9"/>
                  </a:cxn>
                </a:cxnLst>
                <a:rect l="0" t="0" r="r" b="b"/>
                <a:pathLst>
                  <a:path w="3" h="4">
                    <a:moveTo>
                      <a:pt x="3" y="0"/>
                    </a:moveTo>
                    <a:lnTo>
                      <a:pt x="0" y="3"/>
                    </a:lnTo>
                    <a:lnTo>
                      <a:pt x="2" y="4"/>
                    </a:lnTo>
                    <a:lnTo>
                      <a:pt x="2" y="4"/>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91" name="Freeform 481"/>
              <p:cNvSpPr>
                <a:spLocks/>
              </p:cNvSpPr>
              <p:nvPr userDrawn="1"/>
            </p:nvSpPr>
            <p:spPr bwMode="auto">
              <a:xfrm>
                <a:off x="1074738" y="4179888"/>
                <a:ext cx="1588" cy="1588"/>
              </a:xfrm>
              <a:custGeom>
                <a:avLst/>
                <a:gdLst>
                  <a:gd name="T0" fmla="*/ 0 w 1"/>
                  <a:gd name="T1" fmla="*/ 0 h 1"/>
                  <a:gd name="T2" fmla="*/ 0 w 1"/>
                  <a:gd name="T3" fmla="*/ 1 h 1"/>
                  <a:gd name="T4" fmla="*/ 0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0" y="1"/>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92" name="Freeform 482"/>
              <p:cNvSpPr>
                <a:spLocks/>
              </p:cNvSpPr>
              <p:nvPr userDrawn="1"/>
            </p:nvSpPr>
            <p:spPr bwMode="auto">
              <a:xfrm>
                <a:off x="1074738" y="4179888"/>
                <a:ext cx="1588" cy="1588"/>
              </a:xfrm>
              <a:custGeom>
                <a:avLst/>
                <a:gdLst>
                  <a:gd name="T0" fmla="*/ 0 w 1"/>
                  <a:gd name="T1" fmla="*/ 0 h 1"/>
                  <a:gd name="T2" fmla="*/ 0 w 1"/>
                  <a:gd name="T3" fmla="*/ 1 h 1"/>
                  <a:gd name="T4" fmla="*/ 0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0" y="1"/>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93" name="Freeform 483"/>
              <p:cNvSpPr>
                <a:spLocks/>
              </p:cNvSpPr>
              <p:nvPr userDrawn="1"/>
            </p:nvSpPr>
            <p:spPr bwMode="auto">
              <a:xfrm>
                <a:off x="1071563" y="4178301"/>
                <a:ext cx="3175" cy="3175"/>
              </a:xfrm>
              <a:custGeom>
                <a:avLst/>
                <a:gdLst>
                  <a:gd name="T0" fmla="*/ 0 w 2"/>
                  <a:gd name="T1" fmla="*/ 0 h 2"/>
                  <a:gd name="T2" fmla="*/ 0 w 2"/>
                  <a:gd name="T3" fmla="*/ 1 h 2"/>
                  <a:gd name="T4" fmla="*/ 0 w 2"/>
                  <a:gd name="T5" fmla="*/ 1 h 2"/>
                  <a:gd name="T6" fmla="*/ 0 w 2"/>
                  <a:gd name="T7" fmla="*/ 2 h 2"/>
                  <a:gd name="T8" fmla="*/ 2 w 2"/>
                  <a:gd name="T9" fmla="*/ 2 h 2"/>
                  <a:gd name="T10" fmla="*/ 2 w 2"/>
                  <a:gd name="T11" fmla="*/ 2 h 2"/>
                  <a:gd name="T12" fmla="*/ 2 w 2"/>
                  <a:gd name="T13" fmla="*/ 2 h 2"/>
                  <a:gd name="T14" fmla="*/ 2 w 2"/>
                  <a:gd name="T15" fmla="*/ 1 h 2"/>
                  <a:gd name="T16" fmla="*/ 2 w 2"/>
                  <a:gd name="T17" fmla="*/ 1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lnTo>
                      <a:pt x="0" y="1"/>
                    </a:lnTo>
                    <a:lnTo>
                      <a:pt x="0" y="1"/>
                    </a:lnTo>
                    <a:lnTo>
                      <a:pt x="0" y="2"/>
                    </a:lnTo>
                    <a:lnTo>
                      <a:pt x="2" y="2"/>
                    </a:lnTo>
                    <a:lnTo>
                      <a:pt x="2" y="2"/>
                    </a:lnTo>
                    <a:lnTo>
                      <a:pt x="2" y="2"/>
                    </a:lnTo>
                    <a:lnTo>
                      <a:pt x="2" y="1"/>
                    </a:lnTo>
                    <a:lnTo>
                      <a:pt x="2"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94" name="Freeform 484"/>
              <p:cNvSpPr>
                <a:spLocks/>
              </p:cNvSpPr>
              <p:nvPr userDrawn="1"/>
            </p:nvSpPr>
            <p:spPr bwMode="auto">
              <a:xfrm>
                <a:off x="1071563" y="4178301"/>
                <a:ext cx="3175" cy="3175"/>
              </a:xfrm>
              <a:custGeom>
                <a:avLst/>
                <a:gdLst>
                  <a:gd name="T0" fmla="*/ 0 w 2"/>
                  <a:gd name="T1" fmla="*/ 0 h 2"/>
                  <a:gd name="T2" fmla="*/ 0 w 2"/>
                  <a:gd name="T3" fmla="*/ 1 h 2"/>
                  <a:gd name="T4" fmla="*/ 0 w 2"/>
                  <a:gd name="T5" fmla="*/ 1 h 2"/>
                  <a:gd name="T6" fmla="*/ 0 w 2"/>
                  <a:gd name="T7" fmla="*/ 2 h 2"/>
                  <a:gd name="T8" fmla="*/ 2 w 2"/>
                  <a:gd name="T9" fmla="*/ 2 h 2"/>
                  <a:gd name="T10" fmla="*/ 2 w 2"/>
                  <a:gd name="T11" fmla="*/ 2 h 2"/>
                  <a:gd name="T12" fmla="*/ 2 w 2"/>
                  <a:gd name="T13" fmla="*/ 2 h 2"/>
                  <a:gd name="T14" fmla="*/ 2 w 2"/>
                  <a:gd name="T15" fmla="*/ 1 h 2"/>
                  <a:gd name="T16" fmla="*/ 2 w 2"/>
                  <a:gd name="T17" fmla="*/ 1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lnTo>
                      <a:pt x="0" y="1"/>
                    </a:lnTo>
                    <a:lnTo>
                      <a:pt x="0" y="1"/>
                    </a:lnTo>
                    <a:lnTo>
                      <a:pt x="0" y="2"/>
                    </a:lnTo>
                    <a:lnTo>
                      <a:pt x="2" y="2"/>
                    </a:lnTo>
                    <a:lnTo>
                      <a:pt x="2" y="2"/>
                    </a:lnTo>
                    <a:lnTo>
                      <a:pt x="2" y="2"/>
                    </a:lnTo>
                    <a:lnTo>
                      <a:pt x="2" y="1"/>
                    </a:lnTo>
                    <a:lnTo>
                      <a:pt x="2"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95" name="Freeform 485"/>
              <p:cNvSpPr>
                <a:spLocks noEditPoints="1"/>
              </p:cNvSpPr>
              <p:nvPr userDrawn="1"/>
            </p:nvSpPr>
            <p:spPr bwMode="auto">
              <a:xfrm>
                <a:off x="2919413" y="3260726"/>
                <a:ext cx="14288" cy="3175"/>
              </a:xfrm>
              <a:custGeom>
                <a:avLst/>
                <a:gdLst>
                  <a:gd name="T0" fmla="*/ 2 w 9"/>
                  <a:gd name="T1" fmla="*/ 1 h 2"/>
                  <a:gd name="T2" fmla="*/ 0 w 9"/>
                  <a:gd name="T3" fmla="*/ 1 h 2"/>
                  <a:gd name="T4" fmla="*/ 2 w 9"/>
                  <a:gd name="T5" fmla="*/ 1 h 2"/>
                  <a:gd name="T6" fmla="*/ 2 w 9"/>
                  <a:gd name="T7" fmla="*/ 1 h 2"/>
                  <a:gd name="T8" fmla="*/ 5 w 9"/>
                  <a:gd name="T9" fmla="*/ 0 h 2"/>
                  <a:gd name="T10" fmla="*/ 4 w 9"/>
                  <a:gd name="T11" fmla="*/ 0 h 2"/>
                  <a:gd name="T12" fmla="*/ 4 w 9"/>
                  <a:gd name="T13" fmla="*/ 2 h 2"/>
                  <a:gd name="T14" fmla="*/ 4 w 9"/>
                  <a:gd name="T15" fmla="*/ 2 h 2"/>
                  <a:gd name="T16" fmla="*/ 9 w 9"/>
                  <a:gd name="T17" fmla="*/ 2 h 2"/>
                  <a:gd name="T18" fmla="*/ 5 w 9"/>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2">
                    <a:moveTo>
                      <a:pt x="2" y="1"/>
                    </a:moveTo>
                    <a:lnTo>
                      <a:pt x="0" y="1"/>
                    </a:lnTo>
                    <a:lnTo>
                      <a:pt x="2" y="1"/>
                    </a:lnTo>
                    <a:lnTo>
                      <a:pt x="2" y="1"/>
                    </a:lnTo>
                    <a:close/>
                    <a:moveTo>
                      <a:pt x="5" y="0"/>
                    </a:moveTo>
                    <a:lnTo>
                      <a:pt x="4" y="0"/>
                    </a:lnTo>
                    <a:lnTo>
                      <a:pt x="4" y="2"/>
                    </a:lnTo>
                    <a:lnTo>
                      <a:pt x="4" y="2"/>
                    </a:lnTo>
                    <a:lnTo>
                      <a:pt x="9" y="2"/>
                    </a:lnTo>
                    <a:lnTo>
                      <a:pt x="5"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196" name="Freeform 486"/>
              <p:cNvSpPr>
                <a:spLocks/>
              </p:cNvSpPr>
              <p:nvPr userDrawn="1"/>
            </p:nvSpPr>
            <p:spPr bwMode="auto">
              <a:xfrm>
                <a:off x="2919413" y="3262313"/>
                <a:ext cx="3175"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lnTo>
                      <a:pt x="0" y="0"/>
                    </a:lnTo>
                    <a:lnTo>
                      <a:pt x="2" y="0"/>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97" name="Freeform 487"/>
              <p:cNvSpPr>
                <a:spLocks/>
              </p:cNvSpPr>
              <p:nvPr userDrawn="1"/>
            </p:nvSpPr>
            <p:spPr bwMode="auto">
              <a:xfrm>
                <a:off x="2925763" y="3260726"/>
                <a:ext cx="7938" cy="3175"/>
              </a:xfrm>
              <a:custGeom>
                <a:avLst/>
                <a:gdLst>
                  <a:gd name="T0" fmla="*/ 1 w 5"/>
                  <a:gd name="T1" fmla="*/ 0 h 2"/>
                  <a:gd name="T2" fmla="*/ 0 w 5"/>
                  <a:gd name="T3" fmla="*/ 0 h 2"/>
                  <a:gd name="T4" fmla="*/ 0 w 5"/>
                  <a:gd name="T5" fmla="*/ 2 h 2"/>
                  <a:gd name="T6" fmla="*/ 0 w 5"/>
                  <a:gd name="T7" fmla="*/ 2 h 2"/>
                  <a:gd name="T8" fmla="*/ 5 w 5"/>
                  <a:gd name="T9" fmla="*/ 2 h 2"/>
                  <a:gd name="T10" fmla="*/ 1 w 5"/>
                  <a:gd name="T11" fmla="*/ 0 h 2"/>
                </a:gdLst>
                <a:ahLst/>
                <a:cxnLst>
                  <a:cxn ang="0">
                    <a:pos x="T0" y="T1"/>
                  </a:cxn>
                  <a:cxn ang="0">
                    <a:pos x="T2" y="T3"/>
                  </a:cxn>
                  <a:cxn ang="0">
                    <a:pos x="T4" y="T5"/>
                  </a:cxn>
                  <a:cxn ang="0">
                    <a:pos x="T6" y="T7"/>
                  </a:cxn>
                  <a:cxn ang="0">
                    <a:pos x="T8" y="T9"/>
                  </a:cxn>
                  <a:cxn ang="0">
                    <a:pos x="T10" y="T11"/>
                  </a:cxn>
                </a:cxnLst>
                <a:rect l="0" t="0" r="r" b="b"/>
                <a:pathLst>
                  <a:path w="5" h="2">
                    <a:moveTo>
                      <a:pt x="1" y="0"/>
                    </a:moveTo>
                    <a:lnTo>
                      <a:pt x="0" y="0"/>
                    </a:lnTo>
                    <a:lnTo>
                      <a:pt x="0" y="2"/>
                    </a:lnTo>
                    <a:lnTo>
                      <a:pt x="0" y="2"/>
                    </a:lnTo>
                    <a:lnTo>
                      <a:pt x="5" y="2"/>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98" name="Freeform 489"/>
              <p:cNvSpPr>
                <a:spLocks/>
              </p:cNvSpPr>
              <p:nvPr userDrawn="1"/>
            </p:nvSpPr>
            <p:spPr bwMode="auto">
              <a:xfrm>
                <a:off x="368300" y="4192588"/>
                <a:ext cx="1588" cy="1588"/>
              </a:xfrm>
              <a:custGeom>
                <a:avLst/>
                <a:gdLst>
                  <a:gd name="T0" fmla="*/ 1 w 1"/>
                  <a:gd name="T1" fmla="*/ 0 h 1"/>
                  <a:gd name="T2" fmla="*/ 0 w 1"/>
                  <a:gd name="T3" fmla="*/ 1 h 1"/>
                  <a:gd name="T4" fmla="*/ 1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1"/>
                    </a:lnTo>
                    <a:lnTo>
                      <a:pt x="1" y="1"/>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199" name="Freeform 490"/>
              <p:cNvSpPr>
                <a:spLocks/>
              </p:cNvSpPr>
              <p:nvPr userDrawn="1"/>
            </p:nvSpPr>
            <p:spPr bwMode="auto">
              <a:xfrm>
                <a:off x="373063" y="3302944"/>
                <a:ext cx="701675" cy="884238"/>
              </a:xfrm>
              <a:custGeom>
                <a:avLst/>
                <a:gdLst>
                  <a:gd name="T0" fmla="*/ 40 w 442"/>
                  <a:gd name="T1" fmla="*/ 0 h 557"/>
                  <a:gd name="T2" fmla="*/ 39 w 442"/>
                  <a:gd name="T3" fmla="*/ 0 h 557"/>
                  <a:gd name="T4" fmla="*/ 0 w 442"/>
                  <a:gd name="T5" fmla="*/ 550 h 557"/>
                  <a:gd name="T6" fmla="*/ 1 w 442"/>
                  <a:gd name="T7" fmla="*/ 556 h 557"/>
                  <a:gd name="T8" fmla="*/ 4 w 442"/>
                  <a:gd name="T9" fmla="*/ 557 h 557"/>
                  <a:gd name="T10" fmla="*/ 442 w 442"/>
                  <a:gd name="T11" fmla="*/ 552 h 557"/>
                  <a:gd name="T12" fmla="*/ 441 w 442"/>
                  <a:gd name="T13" fmla="*/ 550 h 557"/>
                  <a:gd name="T14" fmla="*/ 440 w 442"/>
                  <a:gd name="T15" fmla="*/ 549 h 557"/>
                  <a:gd name="T16" fmla="*/ 3 w 442"/>
                  <a:gd name="T17" fmla="*/ 556 h 557"/>
                  <a:gd name="T18" fmla="*/ 42 w 442"/>
                  <a:gd name="T19" fmla="*/ 2 h 557"/>
                  <a:gd name="T20" fmla="*/ 40 w 442"/>
                  <a:gd name="T21"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2" h="557">
                    <a:moveTo>
                      <a:pt x="40" y="0"/>
                    </a:moveTo>
                    <a:lnTo>
                      <a:pt x="39" y="0"/>
                    </a:lnTo>
                    <a:lnTo>
                      <a:pt x="0" y="550"/>
                    </a:lnTo>
                    <a:lnTo>
                      <a:pt x="1" y="556"/>
                    </a:lnTo>
                    <a:lnTo>
                      <a:pt x="4" y="557"/>
                    </a:lnTo>
                    <a:lnTo>
                      <a:pt x="442" y="552"/>
                    </a:lnTo>
                    <a:lnTo>
                      <a:pt x="441" y="550"/>
                    </a:lnTo>
                    <a:lnTo>
                      <a:pt x="440" y="549"/>
                    </a:lnTo>
                    <a:lnTo>
                      <a:pt x="3" y="556"/>
                    </a:lnTo>
                    <a:lnTo>
                      <a:pt x="42" y="2"/>
                    </a:lnTo>
                    <a:lnTo>
                      <a:pt x="40"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200" name="Freeform 491"/>
              <p:cNvSpPr>
                <a:spLocks/>
              </p:cNvSpPr>
              <p:nvPr userDrawn="1"/>
            </p:nvSpPr>
            <p:spPr bwMode="auto">
              <a:xfrm>
                <a:off x="369888" y="4181476"/>
                <a:ext cx="6350" cy="12700"/>
              </a:xfrm>
              <a:custGeom>
                <a:avLst/>
                <a:gdLst>
                  <a:gd name="T0" fmla="*/ 0 w 4"/>
                  <a:gd name="T1" fmla="*/ 0 h 8"/>
                  <a:gd name="T2" fmla="*/ 0 w 4"/>
                  <a:gd name="T3" fmla="*/ 7 h 8"/>
                  <a:gd name="T4" fmla="*/ 0 w 4"/>
                  <a:gd name="T5" fmla="*/ 7 h 8"/>
                  <a:gd name="T6" fmla="*/ 0 w 4"/>
                  <a:gd name="T7" fmla="*/ 8 h 8"/>
                  <a:gd name="T8" fmla="*/ 4 w 4"/>
                  <a:gd name="T9" fmla="*/ 7 h 8"/>
                  <a:gd name="T10" fmla="*/ 1 w 4"/>
                  <a:gd name="T11" fmla="*/ 6 h 8"/>
                  <a:gd name="T12" fmla="*/ 0 w 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4" h="8">
                    <a:moveTo>
                      <a:pt x="0" y="0"/>
                    </a:moveTo>
                    <a:lnTo>
                      <a:pt x="0" y="7"/>
                    </a:lnTo>
                    <a:lnTo>
                      <a:pt x="0" y="7"/>
                    </a:lnTo>
                    <a:lnTo>
                      <a:pt x="0" y="8"/>
                    </a:lnTo>
                    <a:lnTo>
                      <a:pt x="4" y="7"/>
                    </a:lnTo>
                    <a:lnTo>
                      <a:pt x="1" y="6"/>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01" name="Freeform 492"/>
              <p:cNvSpPr>
                <a:spLocks/>
              </p:cNvSpPr>
              <p:nvPr userDrawn="1"/>
            </p:nvSpPr>
            <p:spPr bwMode="auto">
              <a:xfrm>
                <a:off x="369888" y="4181476"/>
                <a:ext cx="6350" cy="12700"/>
              </a:xfrm>
              <a:custGeom>
                <a:avLst/>
                <a:gdLst>
                  <a:gd name="T0" fmla="*/ 0 w 4"/>
                  <a:gd name="T1" fmla="*/ 0 h 8"/>
                  <a:gd name="T2" fmla="*/ 0 w 4"/>
                  <a:gd name="T3" fmla="*/ 7 h 8"/>
                  <a:gd name="T4" fmla="*/ 0 w 4"/>
                  <a:gd name="T5" fmla="*/ 7 h 8"/>
                  <a:gd name="T6" fmla="*/ 0 w 4"/>
                  <a:gd name="T7" fmla="*/ 8 h 8"/>
                  <a:gd name="T8" fmla="*/ 4 w 4"/>
                  <a:gd name="T9" fmla="*/ 7 h 8"/>
                  <a:gd name="T10" fmla="*/ 1 w 4"/>
                  <a:gd name="T11" fmla="*/ 6 h 8"/>
                  <a:gd name="T12" fmla="*/ 0 w 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4" h="8">
                    <a:moveTo>
                      <a:pt x="0" y="0"/>
                    </a:moveTo>
                    <a:lnTo>
                      <a:pt x="0" y="7"/>
                    </a:lnTo>
                    <a:lnTo>
                      <a:pt x="0" y="7"/>
                    </a:lnTo>
                    <a:lnTo>
                      <a:pt x="0" y="8"/>
                    </a:lnTo>
                    <a:lnTo>
                      <a:pt x="4" y="7"/>
                    </a:lnTo>
                    <a:lnTo>
                      <a:pt x="1" y="6"/>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02" name="Freeform 493"/>
              <p:cNvSpPr>
                <a:spLocks/>
              </p:cNvSpPr>
              <p:nvPr userDrawn="1"/>
            </p:nvSpPr>
            <p:spPr bwMode="auto">
              <a:xfrm>
                <a:off x="1069975" y="4181476"/>
                <a:ext cx="1588" cy="3175"/>
              </a:xfrm>
              <a:custGeom>
                <a:avLst/>
                <a:gdLst>
                  <a:gd name="T0" fmla="*/ 0 w 1"/>
                  <a:gd name="T1" fmla="*/ 0 h 2"/>
                  <a:gd name="T2" fmla="*/ 1 w 1"/>
                  <a:gd name="T3" fmla="*/ 2 h 2"/>
                  <a:gd name="T4" fmla="*/ 1 w 1"/>
                  <a:gd name="T5" fmla="*/ 2 h 2"/>
                  <a:gd name="T6" fmla="*/ 1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1" y="2"/>
                    </a:lnTo>
                    <a:lnTo>
                      <a:pt x="1" y="2"/>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03" name="Freeform 494"/>
              <p:cNvSpPr>
                <a:spLocks/>
              </p:cNvSpPr>
              <p:nvPr userDrawn="1"/>
            </p:nvSpPr>
            <p:spPr bwMode="auto">
              <a:xfrm>
                <a:off x="1069975" y="4181476"/>
                <a:ext cx="1588" cy="3175"/>
              </a:xfrm>
              <a:custGeom>
                <a:avLst/>
                <a:gdLst>
                  <a:gd name="T0" fmla="*/ 0 w 1"/>
                  <a:gd name="T1" fmla="*/ 0 h 2"/>
                  <a:gd name="T2" fmla="*/ 1 w 1"/>
                  <a:gd name="T3" fmla="*/ 2 h 2"/>
                  <a:gd name="T4" fmla="*/ 1 w 1"/>
                  <a:gd name="T5" fmla="*/ 2 h 2"/>
                  <a:gd name="T6" fmla="*/ 1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1" y="2"/>
                    </a:lnTo>
                    <a:lnTo>
                      <a:pt x="1" y="2"/>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04" name="Freeform 495"/>
              <p:cNvSpPr>
                <a:spLocks noEditPoints="1"/>
              </p:cNvSpPr>
              <p:nvPr userDrawn="1"/>
            </p:nvSpPr>
            <p:spPr bwMode="auto">
              <a:xfrm>
                <a:off x="433388" y="3308351"/>
                <a:ext cx="638175" cy="873125"/>
              </a:xfrm>
              <a:custGeom>
                <a:avLst/>
                <a:gdLst>
                  <a:gd name="T0" fmla="*/ 402 w 402"/>
                  <a:gd name="T1" fmla="*/ 549 h 550"/>
                  <a:gd name="T2" fmla="*/ 400 w 402"/>
                  <a:gd name="T3" fmla="*/ 549 h 550"/>
                  <a:gd name="T4" fmla="*/ 401 w 402"/>
                  <a:gd name="T5" fmla="*/ 550 h 550"/>
                  <a:gd name="T6" fmla="*/ 401 w 402"/>
                  <a:gd name="T7" fmla="*/ 550 h 550"/>
                  <a:gd name="T8" fmla="*/ 402 w 402"/>
                  <a:gd name="T9" fmla="*/ 549 h 550"/>
                  <a:gd name="T10" fmla="*/ 2 w 402"/>
                  <a:gd name="T11" fmla="*/ 0 h 550"/>
                  <a:gd name="T12" fmla="*/ 0 w 402"/>
                  <a:gd name="T13" fmla="*/ 0 h 550"/>
                  <a:gd name="T14" fmla="*/ 0 w 402"/>
                  <a:gd name="T15" fmla="*/ 0 h 550"/>
                  <a:gd name="T16" fmla="*/ 2 w 402"/>
                  <a:gd name="T17" fmla="*/ 2 h 550"/>
                  <a:gd name="T18" fmla="*/ 2 w 402"/>
                  <a:gd name="T19"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2" h="550">
                    <a:moveTo>
                      <a:pt x="402" y="549"/>
                    </a:moveTo>
                    <a:lnTo>
                      <a:pt x="400" y="549"/>
                    </a:lnTo>
                    <a:lnTo>
                      <a:pt x="401" y="550"/>
                    </a:lnTo>
                    <a:lnTo>
                      <a:pt x="401" y="550"/>
                    </a:lnTo>
                    <a:lnTo>
                      <a:pt x="402" y="549"/>
                    </a:lnTo>
                    <a:close/>
                    <a:moveTo>
                      <a:pt x="2" y="0"/>
                    </a:moveTo>
                    <a:lnTo>
                      <a:pt x="0" y="0"/>
                    </a:lnTo>
                    <a:lnTo>
                      <a:pt x="0" y="0"/>
                    </a:lnTo>
                    <a:lnTo>
                      <a:pt x="2" y="2"/>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05" name="Freeform 496"/>
              <p:cNvSpPr>
                <a:spLocks/>
              </p:cNvSpPr>
              <p:nvPr userDrawn="1"/>
            </p:nvSpPr>
            <p:spPr bwMode="auto">
              <a:xfrm>
                <a:off x="1068388" y="4179888"/>
                <a:ext cx="3175" cy="1588"/>
              </a:xfrm>
              <a:custGeom>
                <a:avLst/>
                <a:gdLst>
                  <a:gd name="T0" fmla="*/ 2 w 2"/>
                  <a:gd name="T1" fmla="*/ 0 h 1"/>
                  <a:gd name="T2" fmla="*/ 0 w 2"/>
                  <a:gd name="T3" fmla="*/ 0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lnTo>
                      <a:pt x="0" y="0"/>
                    </a:lnTo>
                    <a:lnTo>
                      <a:pt x="1" y="1"/>
                    </a:lnTo>
                    <a:lnTo>
                      <a:pt x="1"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06" name="Freeform 497"/>
              <p:cNvSpPr>
                <a:spLocks/>
              </p:cNvSpPr>
              <p:nvPr userDrawn="1"/>
            </p:nvSpPr>
            <p:spPr bwMode="auto">
              <a:xfrm>
                <a:off x="433388" y="3308351"/>
                <a:ext cx="3175" cy="3175"/>
              </a:xfrm>
              <a:custGeom>
                <a:avLst/>
                <a:gdLst>
                  <a:gd name="T0" fmla="*/ 2 w 2"/>
                  <a:gd name="T1" fmla="*/ 0 h 2"/>
                  <a:gd name="T2" fmla="*/ 0 w 2"/>
                  <a:gd name="T3" fmla="*/ 0 h 2"/>
                  <a:gd name="T4" fmla="*/ 0 w 2"/>
                  <a:gd name="T5" fmla="*/ 0 h 2"/>
                  <a:gd name="T6" fmla="*/ 2 w 2"/>
                  <a:gd name="T7" fmla="*/ 2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0"/>
                    </a:lnTo>
                    <a:lnTo>
                      <a:pt x="0" y="0"/>
                    </a:lnTo>
                    <a:lnTo>
                      <a:pt x="2" y="2"/>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07" name="Freeform 498"/>
              <p:cNvSpPr>
                <a:spLocks/>
              </p:cNvSpPr>
              <p:nvPr userDrawn="1"/>
            </p:nvSpPr>
            <p:spPr bwMode="auto">
              <a:xfrm>
                <a:off x="1069975" y="4179888"/>
                <a:ext cx="1588" cy="4763"/>
              </a:xfrm>
              <a:custGeom>
                <a:avLst/>
                <a:gdLst>
                  <a:gd name="T0" fmla="*/ 1 w 1"/>
                  <a:gd name="T1" fmla="*/ 0 h 3"/>
                  <a:gd name="T2" fmla="*/ 1 w 1"/>
                  <a:gd name="T3" fmla="*/ 0 h 3"/>
                  <a:gd name="T4" fmla="*/ 0 w 1"/>
                  <a:gd name="T5" fmla="*/ 1 h 3"/>
                  <a:gd name="T6" fmla="*/ 0 w 1"/>
                  <a:gd name="T7" fmla="*/ 1 h 3"/>
                  <a:gd name="T8" fmla="*/ 1 w 1"/>
                  <a:gd name="T9" fmla="*/ 1 h 3"/>
                  <a:gd name="T10" fmla="*/ 1 w 1"/>
                  <a:gd name="T11" fmla="*/ 3 h 3"/>
                  <a:gd name="T12" fmla="*/ 1 w 1"/>
                  <a:gd name="T13" fmla="*/ 3 h 3"/>
                  <a:gd name="T14" fmla="*/ 1 w 1"/>
                  <a:gd name="T15" fmla="*/ 1 h 3"/>
                  <a:gd name="T16" fmla="*/ 1 w 1"/>
                  <a:gd name="T17" fmla="*/ 0 h 3"/>
                  <a:gd name="T18" fmla="*/ 1 w 1"/>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1" y="0"/>
                    </a:moveTo>
                    <a:lnTo>
                      <a:pt x="1" y="0"/>
                    </a:lnTo>
                    <a:lnTo>
                      <a:pt x="0" y="1"/>
                    </a:lnTo>
                    <a:lnTo>
                      <a:pt x="0" y="1"/>
                    </a:lnTo>
                    <a:lnTo>
                      <a:pt x="1" y="1"/>
                    </a:lnTo>
                    <a:lnTo>
                      <a:pt x="1" y="3"/>
                    </a:lnTo>
                    <a:lnTo>
                      <a:pt x="1" y="3"/>
                    </a:lnTo>
                    <a:lnTo>
                      <a:pt x="1" y="1"/>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08" name="Freeform 499"/>
              <p:cNvSpPr>
                <a:spLocks/>
              </p:cNvSpPr>
              <p:nvPr userDrawn="1"/>
            </p:nvSpPr>
            <p:spPr bwMode="auto">
              <a:xfrm>
                <a:off x="1069975" y="4179888"/>
                <a:ext cx="1588" cy="4763"/>
              </a:xfrm>
              <a:custGeom>
                <a:avLst/>
                <a:gdLst>
                  <a:gd name="T0" fmla="*/ 1 w 1"/>
                  <a:gd name="T1" fmla="*/ 0 h 3"/>
                  <a:gd name="T2" fmla="*/ 1 w 1"/>
                  <a:gd name="T3" fmla="*/ 0 h 3"/>
                  <a:gd name="T4" fmla="*/ 0 w 1"/>
                  <a:gd name="T5" fmla="*/ 1 h 3"/>
                  <a:gd name="T6" fmla="*/ 0 w 1"/>
                  <a:gd name="T7" fmla="*/ 1 h 3"/>
                  <a:gd name="T8" fmla="*/ 1 w 1"/>
                  <a:gd name="T9" fmla="*/ 1 h 3"/>
                  <a:gd name="T10" fmla="*/ 1 w 1"/>
                  <a:gd name="T11" fmla="*/ 3 h 3"/>
                  <a:gd name="T12" fmla="*/ 1 w 1"/>
                  <a:gd name="T13" fmla="*/ 3 h 3"/>
                  <a:gd name="T14" fmla="*/ 1 w 1"/>
                  <a:gd name="T15" fmla="*/ 1 h 3"/>
                  <a:gd name="T16" fmla="*/ 1 w 1"/>
                  <a:gd name="T17" fmla="*/ 0 h 3"/>
                  <a:gd name="T18" fmla="*/ 1 w 1"/>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1" y="0"/>
                    </a:moveTo>
                    <a:lnTo>
                      <a:pt x="1" y="0"/>
                    </a:lnTo>
                    <a:lnTo>
                      <a:pt x="0" y="1"/>
                    </a:lnTo>
                    <a:lnTo>
                      <a:pt x="0" y="1"/>
                    </a:lnTo>
                    <a:lnTo>
                      <a:pt x="1" y="1"/>
                    </a:lnTo>
                    <a:lnTo>
                      <a:pt x="1" y="3"/>
                    </a:lnTo>
                    <a:lnTo>
                      <a:pt x="1" y="3"/>
                    </a:lnTo>
                    <a:lnTo>
                      <a:pt x="1" y="1"/>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09" name="Freeform 500"/>
              <p:cNvSpPr>
                <a:spLocks/>
              </p:cNvSpPr>
              <p:nvPr userDrawn="1"/>
            </p:nvSpPr>
            <p:spPr bwMode="auto">
              <a:xfrm>
                <a:off x="431800" y="3305176"/>
                <a:ext cx="1588" cy="3175"/>
              </a:xfrm>
              <a:custGeom>
                <a:avLst/>
                <a:gdLst>
                  <a:gd name="T0" fmla="*/ 0 w 1"/>
                  <a:gd name="T1" fmla="*/ 0 h 2"/>
                  <a:gd name="T2" fmla="*/ 0 w 1"/>
                  <a:gd name="T3" fmla="*/ 2 h 2"/>
                  <a:gd name="T4" fmla="*/ 1 w 1"/>
                  <a:gd name="T5" fmla="*/ 2 h 2"/>
                  <a:gd name="T6" fmla="*/ 0 w 1"/>
                  <a:gd name="T7" fmla="*/ 2 h 2"/>
                  <a:gd name="T8" fmla="*/ 1 w 1"/>
                  <a:gd name="T9" fmla="*/ 0 h 2"/>
                  <a:gd name="T10" fmla="*/ 0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0" y="0"/>
                    </a:moveTo>
                    <a:lnTo>
                      <a:pt x="0" y="2"/>
                    </a:lnTo>
                    <a:lnTo>
                      <a:pt x="1" y="2"/>
                    </a:lnTo>
                    <a:lnTo>
                      <a:pt x="0" y="2"/>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10" name="Freeform 501"/>
              <p:cNvSpPr>
                <a:spLocks/>
              </p:cNvSpPr>
              <p:nvPr userDrawn="1"/>
            </p:nvSpPr>
            <p:spPr bwMode="auto">
              <a:xfrm>
                <a:off x="431800" y="3305176"/>
                <a:ext cx="1588" cy="3175"/>
              </a:xfrm>
              <a:custGeom>
                <a:avLst/>
                <a:gdLst>
                  <a:gd name="T0" fmla="*/ 0 w 1"/>
                  <a:gd name="T1" fmla="*/ 0 h 2"/>
                  <a:gd name="T2" fmla="*/ 0 w 1"/>
                  <a:gd name="T3" fmla="*/ 2 h 2"/>
                  <a:gd name="T4" fmla="*/ 1 w 1"/>
                  <a:gd name="T5" fmla="*/ 2 h 2"/>
                  <a:gd name="T6" fmla="*/ 0 w 1"/>
                  <a:gd name="T7" fmla="*/ 2 h 2"/>
                  <a:gd name="T8" fmla="*/ 1 w 1"/>
                  <a:gd name="T9" fmla="*/ 0 h 2"/>
                  <a:gd name="T10" fmla="*/ 0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0" y="0"/>
                    </a:moveTo>
                    <a:lnTo>
                      <a:pt x="0" y="2"/>
                    </a:lnTo>
                    <a:lnTo>
                      <a:pt x="1" y="2"/>
                    </a:lnTo>
                    <a:lnTo>
                      <a:pt x="0" y="2"/>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11" name="Freeform 502"/>
              <p:cNvSpPr>
                <a:spLocks/>
              </p:cNvSpPr>
              <p:nvPr userDrawn="1"/>
            </p:nvSpPr>
            <p:spPr bwMode="auto">
              <a:xfrm>
                <a:off x="431800" y="3305176"/>
                <a:ext cx="4763" cy="3175"/>
              </a:xfrm>
              <a:custGeom>
                <a:avLst/>
                <a:gdLst>
                  <a:gd name="T0" fmla="*/ 1 w 3"/>
                  <a:gd name="T1" fmla="*/ 0 h 2"/>
                  <a:gd name="T2" fmla="*/ 0 w 3"/>
                  <a:gd name="T3" fmla="*/ 2 h 2"/>
                  <a:gd name="T4" fmla="*/ 1 w 3"/>
                  <a:gd name="T5" fmla="*/ 2 h 2"/>
                  <a:gd name="T6" fmla="*/ 1 w 3"/>
                  <a:gd name="T7" fmla="*/ 2 h 2"/>
                  <a:gd name="T8" fmla="*/ 3 w 3"/>
                  <a:gd name="T9" fmla="*/ 2 h 2"/>
                  <a:gd name="T10" fmla="*/ 3 w 3"/>
                  <a:gd name="T11" fmla="*/ 0 h 2"/>
                  <a:gd name="T12" fmla="*/ 3 w 3"/>
                  <a:gd name="T13" fmla="*/ 0 h 2"/>
                  <a:gd name="T14" fmla="*/ 1 w 3"/>
                  <a:gd name="T15" fmla="*/ 0 h 2"/>
                  <a:gd name="T16" fmla="*/ 1 w 3"/>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
                    <a:moveTo>
                      <a:pt x="1" y="0"/>
                    </a:moveTo>
                    <a:lnTo>
                      <a:pt x="0" y="2"/>
                    </a:lnTo>
                    <a:lnTo>
                      <a:pt x="1" y="2"/>
                    </a:lnTo>
                    <a:lnTo>
                      <a:pt x="1" y="2"/>
                    </a:lnTo>
                    <a:lnTo>
                      <a:pt x="3" y="2"/>
                    </a:lnTo>
                    <a:lnTo>
                      <a:pt x="3" y="0"/>
                    </a:lnTo>
                    <a:lnTo>
                      <a:pt x="3" y="0"/>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12" name="Freeform 503"/>
              <p:cNvSpPr>
                <a:spLocks/>
              </p:cNvSpPr>
              <p:nvPr userDrawn="1"/>
            </p:nvSpPr>
            <p:spPr bwMode="auto">
              <a:xfrm>
                <a:off x="431800" y="3305176"/>
                <a:ext cx="4763" cy="3175"/>
              </a:xfrm>
              <a:custGeom>
                <a:avLst/>
                <a:gdLst>
                  <a:gd name="T0" fmla="*/ 1 w 3"/>
                  <a:gd name="T1" fmla="*/ 0 h 2"/>
                  <a:gd name="T2" fmla="*/ 0 w 3"/>
                  <a:gd name="T3" fmla="*/ 2 h 2"/>
                  <a:gd name="T4" fmla="*/ 1 w 3"/>
                  <a:gd name="T5" fmla="*/ 2 h 2"/>
                  <a:gd name="T6" fmla="*/ 1 w 3"/>
                  <a:gd name="T7" fmla="*/ 2 h 2"/>
                  <a:gd name="T8" fmla="*/ 3 w 3"/>
                  <a:gd name="T9" fmla="*/ 2 h 2"/>
                  <a:gd name="T10" fmla="*/ 3 w 3"/>
                  <a:gd name="T11" fmla="*/ 0 h 2"/>
                  <a:gd name="T12" fmla="*/ 3 w 3"/>
                  <a:gd name="T13" fmla="*/ 0 h 2"/>
                  <a:gd name="T14" fmla="*/ 1 w 3"/>
                  <a:gd name="T15" fmla="*/ 0 h 2"/>
                  <a:gd name="T16" fmla="*/ 1 w 3"/>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
                    <a:moveTo>
                      <a:pt x="1" y="0"/>
                    </a:moveTo>
                    <a:lnTo>
                      <a:pt x="0" y="2"/>
                    </a:lnTo>
                    <a:lnTo>
                      <a:pt x="1" y="2"/>
                    </a:lnTo>
                    <a:lnTo>
                      <a:pt x="1" y="2"/>
                    </a:lnTo>
                    <a:lnTo>
                      <a:pt x="3" y="2"/>
                    </a:lnTo>
                    <a:lnTo>
                      <a:pt x="3" y="0"/>
                    </a:lnTo>
                    <a:lnTo>
                      <a:pt x="3"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13" name="Freeform 504"/>
              <p:cNvSpPr>
                <a:spLocks/>
              </p:cNvSpPr>
              <p:nvPr userDrawn="1"/>
            </p:nvSpPr>
            <p:spPr bwMode="auto">
              <a:xfrm>
                <a:off x="433388" y="3305176"/>
                <a:ext cx="3175" cy="0"/>
              </a:xfrm>
              <a:custGeom>
                <a:avLst/>
                <a:gdLst>
                  <a:gd name="T0" fmla="*/ 0 w 2"/>
                  <a:gd name="T1" fmla="*/ 2 w 2"/>
                  <a:gd name="T2" fmla="*/ 2 w 2"/>
                  <a:gd name="T3" fmla="*/ 2 w 2"/>
                  <a:gd name="T4" fmla="*/ 2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2" y="0"/>
                    </a:lnTo>
                    <a:lnTo>
                      <a:pt x="2" y="0"/>
                    </a:lnTo>
                    <a:lnTo>
                      <a:pt x="2" y="0"/>
                    </a:lnTo>
                    <a:lnTo>
                      <a:pt x="2" y="0"/>
                    </a:lnTo>
                    <a:lnTo>
                      <a:pt x="0"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14" name="Freeform 505"/>
              <p:cNvSpPr>
                <a:spLocks/>
              </p:cNvSpPr>
              <p:nvPr userDrawn="1"/>
            </p:nvSpPr>
            <p:spPr bwMode="auto">
              <a:xfrm>
                <a:off x="433388" y="3305176"/>
                <a:ext cx="3175" cy="0"/>
              </a:xfrm>
              <a:custGeom>
                <a:avLst/>
                <a:gdLst>
                  <a:gd name="T0" fmla="*/ 0 w 2"/>
                  <a:gd name="T1" fmla="*/ 2 w 2"/>
                  <a:gd name="T2" fmla="*/ 2 w 2"/>
                  <a:gd name="T3" fmla="*/ 2 w 2"/>
                  <a:gd name="T4" fmla="*/ 2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2" y="0"/>
                    </a:lnTo>
                    <a:lnTo>
                      <a:pt x="2" y="0"/>
                    </a:lnTo>
                    <a:lnTo>
                      <a:pt x="2" y="0"/>
                    </a:lnTo>
                    <a:lnTo>
                      <a:pt x="2"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15" name="Freeform 506"/>
              <p:cNvSpPr>
                <a:spLocks/>
              </p:cNvSpPr>
              <p:nvPr userDrawn="1"/>
            </p:nvSpPr>
            <p:spPr bwMode="auto">
              <a:xfrm>
                <a:off x="1071563" y="4179888"/>
                <a:ext cx="0" cy="1588"/>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lnTo>
                      <a:pt x="0" y="0"/>
                    </a:lnTo>
                    <a:lnTo>
                      <a:pt x="0" y="0"/>
                    </a:lnTo>
                    <a:lnTo>
                      <a:pt x="0"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16" name="Freeform 507"/>
              <p:cNvSpPr>
                <a:spLocks/>
              </p:cNvSpPr>
              <p:nvPr userDrawn="1"/>
            </p:nvSpPr>
            <p:spPr bwMode="auto">
              <a:xfrm>
                <a:off x="1071563" y="4179888"/>
                <a:ext cx="0" cy="1588"/>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lnTo>
                      <a:pt x="0" y="0"/>
                    </a:lnTo>
                    <a:lnTo>
                      <a:pt x="0" y="0"/>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17" name="Freeform 509"/>
              <p:cNvSpPr>
                <a:spLocks/>
              </p:cNvSpPr>
              <p:nvPr userDrawn="1"/>
            </p:nvSpPr>
            <p:spPr bwMode="auto">
              <a:xfrm>
                <a:off x="431800" y="2405063"/>
                <a:ext cx="131763" cy="898525"/>
              </a:xfrm>
              <a:custGeom>
                <a:avLst/>
                <a:gdLst>
                  <a:gd name="T0" fmla="*/ 81 w 83"/>
                  <a:gd name="T1" fmla="*/ 0 h 566"/>
                  <a:gd name="T2" fmla="*/ 0 w 83"/>
                  <a:gd name="T3" fmla="*/ 566 h 566"/>
                  <a:gd name="T4" fmla="*/ 0 w 83"/>
                  <a:gd name="T5" fmla="*/ 566 h 566"/>
                  <a:gd name="T6" fmla="*/ 4 w 83"/>
                  <a:gd name="T7" fmla="*/ 560 h 566"/>
                  <a:gd name="T8" fmla="*/ 83 w 83"/>
                  <a:gd name="T9" fmla="*/ 2 h 566"/>
                  <a:gd name="T10" fmla="*/ 81 w 83"/>
                  <a:gd name="T11" fmla="*/ 0 h 566"/>
                </a:gdLst>
                <a:ahLst/>
                <a:cxnLst>
                  <a:cxn ang="0">
                    <a:pos x="T0" y="T1"/>
                  </a:cxn>
                  <a:cxn ang="0">
                    <a:pos x="T2" y="T3"/>
                  </a:cxn>
                  <a:cxn ang="0">
                    <a:pos x="T4" y="T5"/>
                  </a:cxn>
                  <a:cxn ang="0">
                    <a:pos x="T6" y="T7"/>
                  </a:cxn>
                  <a:cxn ang="0">
                    <a:pos x="T8" y="T9"/>
                  </a:cxn>
                  <a:cxn ang="0">
                    <a:pos x="T10" y="T11"/>
                  </a:cxn>
                </a:cxnLst>
                <a:rect l="0" t="0" r="r" b="b"/>
                <a:pathLst>
                  <a:path w="83" h="566">
                    <a:moveTo>
                      <a:pt x="81" y="0"/>
                    </a:moveTo>
                    <a:lnTo>
                      <a:pt x="0" y="566"/>
                    </a:lnTo>
                    <a:lnTo>
                      <a:pt x="0" y="566"/>
                    </a:lnTo>
                    <a:lnTo>
                      <a:pt x="4" y="560"/>
                    </a:lnTo>
                    <a:lnTo>
                      <a:pt x="83" y="2"/>
                    </a:lnTo>
                    <a:lnTo>
                      <a:pt x="81"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218" name="Freeform 510"/>
              <p:cNvSpPr>
                <a:spLocks/>
              </p:cNvSpPr>
              <p:nvPr userDrawn="1"/>
            </p:nvSpPr>
            <p:spPr bwMode="auto">
              <a:xfrm>
                <a:off x="560388" y="2284413"/>
                <a:ext cx="19050" cy="119063"/>
              </a:xfrm>
              <a:custGeom>
                <a:avLst/>
                <a:gdLst>
                  <a:gd name="T0" fmla="*/ 10 w 12"/>
                  <a:gd name="T1" fmla="*/ 0 h 75"/>
                  <a:gd name="T2" fmla="*/ 0 w 12"/>
                  <a:gd name="T3" fmla="*/ 74 h 75"/>
                  <a:gd name="T4" fmla="*/ 2 w 12"/>
                  <a:gd name="T5" fmla="*/ 75 h 75"/>
                  <a:gd name="T6" fmla="*/ 12 w 12"/>
                  <a:gd name="T7" fmla="*/ 1 h 75"/>
                  <a:gd name="T8" fmla="*/ 10 w 12"/>
                  <a:gd name="T9" fmla="*/ 0 h 75"/>
                </a:gdLst>
                <a:ahLst/>
                <a:cxnLst>
                  <a:cxn ang="0">
                    <a:pos x="T0" y="T1"/>
                  </a:cxn>
                  <a:cxn ang="0">
                    <a:pos x="T2" y="T3"/>
                  </a:cxn>
                  <a:cxn ang="0">
                    <a:pos x="T4" y="T5"/>
                  </a:cxn>
                  <a:cxn ang="0">
                    <a:pos x="T6" y="T7"/>
                  </a:cxn>
                  <a:cxn ang="0">
                    <a:pos x="T8" y="T9"/>
                  </a:cxn>
                </a:cxnLst>
                <a:rect l="0" t="0" r="r" b="b"/>
                <a:pathLst>
                  <a:path w="12" h="75">
                    <a:moveTo>
                      <a:pt x="10" y="0"/>
                    </a:moveTo>
                    <a:lnTo>
                      <a:pt x="0" y="74"/>
                    </a:lnTo>
                    <a:lnTo>
                      <a:pt x="2" y="75"/>
                    </a:lnTo>
                    <a:lnTo>
                      <a:pt x="12" y="1"/>
                    </a:lnTo>
                    <a:lnTo>
                      <a:pt x="1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19" name="Freeform 511"/>
              <p:cNvSpPr>
                <a:spLocks/>
              </p:cNvSpPr>
              <p:nvPr userDrawn="1"/>
            </p:nvSpPr>
            <p:spPr bwMode="auto">
              <a:xfrm>
                <a:off x="431800" y="3303588"/>
                <a:ext cx="1588" cy="1588"/>
              </a:xfrm>
              <a:custGeom>
                <a:avLst/>
                <a:gdLst>
                  <a:gd name="T0" fmla="*/ 0 w 1"/>
                  <a:gd name="T1" fmla="*/ 0 h 1"/>
                  <a:gd name="T2" fmla="*/ 0 w 1"/>
                  <a:gd name="T3" fmla="*/ 0 h 1"/>
                  <a:gd name="T4" fmla="*/ 0 w 1"/>
                  <a:gd name="T5" fmla="*/ 1 h 1"/>
                  <a:gd name="T6" fmla="*/ 1 w 1"/>
                  <a:gd name="T7" fmla="*/ 1 h 1"/>
                  <a:gd name="T8" fmla="*/ 1 w 1"/>
                  <a:gd name="T9" fmla="*/ 1 h 1"/>
                  <a:gd name="T10" fmla="*/ 0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lnTo>
                      <a:pt x="0" y="0"/>
                    </a:lnTo>
                    <a:lnTo>
                      <a:pt x="0" y="1"/>
                    </a:lnTo>
                    <a:lnTo>
                      <a:pt x="1" y="1"/>
                    </a:lnTo>
                    <a:lnTo>
                      <a:pt x="1" y="1"/>
                    </a:lnTo>
                    <a:lnTo>
                      <a:pt x="0"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20" name="Freeform 512"/>
              <p:cNvSpPr>
                <a:spLocks/>
              </p:cNvSpPr>
              <p:nvPr userDrawn="1"/>
            </p:nvSpPr>
            <p:spPr bwMode="auto">
              <a:xfrm>
                <a:off x="431800" y="3303588"/>
                <a:ext cx="1588" cy="1588"/>
              </a:xfrm>
              <a:custGeom>
                <a:avLst/>
                <a:gdLst>
                  <a:gd name="T0" fmla="*/ 0 w 1"/>
                  <a:gd name="T1" fmla="*/ 0 h 1"/>
                  <a:gd name="T2" fmla="*/ 0 w 1"/>
                  <a:gd name="T3" fmla="*/ 0 h 1"/>
                  <a:gd name="T4" fmla="*/ 0 w 1"/>
                  <a:gd name="T5" fmla="*/ 1 h 1"/>
                  <a:gd name="T6" fmla="*/ 1 w 1"/>
                  <a:gd name="T7" fmla="*/ 1 h 1"/>
                  <a:gd name="T8" fmla="*/ 1 w 1"/>
                  <a:gd name="T9" fmla="*/ 1 h 1"/>
                  <a:gd name="T10" fmla="*/ 0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lnTo>
                      <a:pt x="0" y="0"/>
                    </a:lnTo>
                    <a:lnTo>
                      <a:pt x="0" y="1"/>
                    </a:lnTo>
                    <a:lnTo>
                      <a:pt x="1" y="1"/>
                    </a:lnTo>
                    <a:lnTo>
                      <a:pt x="1" y="1"/>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21" name="Rectangle 513"/>
              <p:cNvSpPr>
                <a:spLocks noChangeArrowheads="1"/>
              </p:cNvSpPr>
              <p:nvPr userDrawn="1"/>
            </p:nvSpPr>
            <p:spPr bwMode="auto">
              <a:xfrm>
                <a:off x="433388" y="3305176"/>
                <a:ext cx="1588"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22" name="Freeform 514"/>
              <p:cNvSpPr>
                <a:spLocks/>
              </p:cNvSpPr>
              <p:nvPr userDrawn="1"/>
            </p:nvSpPr>
            <p:spPr bwMode="auto">
              <a:xfrm>
                <a:off x="433388" y="330517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23" name="Freeform 515"/>
              <p:cNvSpPr>
                <a:spLocks/>
              </p:cNvSpPr>
              <p:nvPr userDrawn="1"/>
            </p:nvSpPr>
            <p:spPr bwMode="auto">
              <a:xfrm>
                <a:off x="431800" y="3294063"/>
                <a:ext cx="6350" cy="9525"/>
              </a:xfrm>
              <a:custGeom>
                <a:avLst/>
                <a:gdLst>
                  <a:gd name="T0" fmla="*/ 4 w 4"/>
                  <a:gd name="T1" fmla="*/ 0 h 6"/>
                  <a:gd name="T2" fmla="*/ 0 w 4"/>
                  <a:gd name="T3" fmla="*/ 6 h 6"/>
                  <a:gd name="T4" fmla="*/ 1 w 4"/>
                  <a:gd name="T5" fmla="*/ 6 h 6"/>
                  <a:gd name="T6" fmla="*/ 3 w 4"/>
                  <a:gd name="T7" fmla="*/ 6 h 6"/>
                  <a:gd name="T8" fmla="*/ 4 w 4"/>
                  <a:gd name="T9" fmla="*/ 0 h 6"/>
                </a:gdLst>
                <a:ahLst/>
                <a:cxnLst>
                  <a:cxn ang="0">
                    <a:pos x="T0" y="T1"/>
                  </a:cxn>
                  <a:cxn ang="0">
                    <a:pos x="T2" y="T3"/>
                  </a:cxn>
                  <a:cxn ang="0">
                    <a:pos x="T4" y="T5"/>
                  </a:cxn>
                  <a:cxn ang="0">
                    <a:pos x="T6" y="T7"/>
                  </a:cxn>
                  <a:cxn ang="0">
                    <a:pos x="T8" y="T9"/>
                  </a:cxn>
                </a:cxnLst>
                <a:rect l="0" t="0" r="r" b="b"/>
                <a:pathLst>
                  <a:path w="4" h="6">
                    <a:moveTo>
                      <a:pt x="4" y="0"/>
                    </a:moveTo>
                    <a:lnTo>
                      <a:pt x="0" y="6"/>
                    </a:lnTo>
                    <a:lnTo>
                      <a:pt x="1" y="6"/>
                    </a:lnTo>
                    <a:lnTo>
                      <a:pt x="3" y="6"/>
                    </a:lnTo>
                    <a:lnTo>
                      <a:pt x="4"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24" name="Freeform 516"/>
              <p:cNvSpPr>
                <a:spLocks/>
              </p:cNvSpPr>
              <p:nvPr userDrawn="1"/>
            </p:nvSpPr>
            <p:spPr bwMode="auto">
              <a:xfrm>
                <a:off x="431800" y="3294063"/>
                <a:ext cx="6350" cy="9525"/>
              </a:xfrm>
              <a:custGeom>
                <a:avLst/>
                <a:gdLst>
                  <a:gd name="T0" fmla="*/ 4 w 4"/>
                  <a:gd name="T1" fmla="*/ 0 h 6"/>
                  <a:gd name="T2" fmla="*/ 0 w 4"/>
                  <a:gd name="T3" fmla="*/ 6 h 6"/>
                  <a:gd name="T4" fmla="*/ 1 w 4"/>
                  <a:gd name="T5" fmla="*/ 6 h 6"/>
                  <a:gd name="T6" fmla="*/ 3 w 4"/>
                  <a:gd name="T7" fmla="*/ 6 h 6"/>
                  <a:gd name="T8" fmla="*/ 4 w 4"/>
                  <a:gd name="T9" fmla="*/ 0 h 6"/>
                </a:gdLst>
                <a:ahLst/>
                <a:cxnLst>
                  <a:cxn ang="0">
                    <a:pos x="T0" y="T1"/>
                  </a:cxn>
                  <a:cxn ang="0">
                    <a:pos x="T2" y="T3"/>
                  </a:cxn>
                  <a:cxn ang="0">
                    <a:pos x="T4" y="T5"/>
                  </a:cxn>
                  <a:cxn ang="0">
                    <a:pos x="T6" y="T7"/>
                  </a:cxn>
                  <a:cxn ang="0">
                    <a:pos x="T8" y="T9"/>
                  </a:cxn>
                </a:cxnLst>
                <a:rect l="0" t="0" r="r" b="b"/>
                <a:pathLst>
                  <a:path w="4" h="6">
                    <a:moveTo>
                      <a:pt x="4" y="0"/>
                    </a:moveTo>
                    <a:lnTo>
                      <a:pt x="0" y="6"/>
                    </a:lnTo>
                    <a:lnTo>
                      <a:pt x="1" y="6"/>
                    </a:lnTo>
                    <a:lnTo>
                      <a:pt x="3" y="6"/>
                    </a:lnTo>
                    <a:lnTo>
                      <a:pt x="4"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25" name="Freeform 517"/>
              <p:cNvSpPr>
                <a:spLocks/>
              </p:cNvSpPr>
              <p:nvPr userDrawn="1"/>
            </p:nvSpPr>
            <p:spPr bwMode="auto">
              <a:xfrm>
                <a:off x="431800" y="3303588"/>
                <a:ext cx="4763" cy="1588"/>
              </a:xfrm>
              <a:custGeom>
                <a:avLst/>
                <a:gdLst>
                  <a:gd name="T0" fmla="*/ 3 w 3"/>
                  <a:gd name="T1" fmla="*/ 0 h 1"/>
                  <a:gd name="T2" fmla="*/ 1 w 3"/>
                  <a:gd name="T3" fmla="*/ 0 h 1"/>
                  <a:gd name="T4" fmla="*/ 0 w 3"/>
                  <a:gd name="T5" fmla="*/ 0 h 1"/>
                  <a:gd name="T6" fmla="*/ 0 w 3"/>
                  <a:gd name="T7" fmla="*/ 1 h 1"/>
                  <a:gd name="T8" fmla="*/ 1 w 3"/>
                  <a:gd name="T9" fmla="*/ 1 h 1"/>
                  <a:gd name="T10" fmla="*/ 3 w 3"/>
                  <a:gd name="T11" fmla="*/ 0 h 1"/>
                  <a:gd name="T12" fmla="*/ 3 w 3"/>
                  <a:gd name="T13" fmla="*/ 1 h 1"/>
                  <a:gd name="T14" fmla="*/ 3 w 3"/>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1">
                    <a:moveTo>
                      <a:pt x="3" y="0"/>
                    </a:moveTo>
                    <a:lnTo>
                      <a:pt x="1" y="0"/>
                    </a:lnTo>
                    <a:lnTo>
                      <a:pt x="0" y="0"/>
                    </a:lnTo>
                    <a:lnTo>
                      <a:pt x="0" y="1"/>
                    </a:lnTo>
                    <a:lnTo>
                      <a:pt x="1" y="1"/>
                    </a:lnTo>
                    <a:lnTo>
                      <a:pt x="3" y="0"/>
                    </a:lnTo>
                    <a:lnTo>
                      <a:pt x="3" y="1"/>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26" name="Freeform 518"/>
              <p:cNvSpPr>
                <a:spLocks/>
              </p:cNvSpPr>
              <p:nvPr userDrawn="1"/>
            </p:nvSpPr>
            <p:spPr bwMode="auto">
              <a:xfrm>
                <a:off x="431800" y="3303588"/>
                <a:ext cx="4763" cy="1588"/>
              </a:xfrm>
              <a:custGeom>
                <a:avLst/>
                <a:gdLst>
                  <a:gd name="T0" fmla="*/ 3 w 3"/>
                  <a:gd name="T1" fmla="*/ 0 h 1"/>
                  <a:gd name="T2" fmla="*/ 1 w 3"/>
                  <a:gd name="T3" fmla="*/ 0 h 1"/>
                  <a:gd name="T4" fmla="*/ 0 w 3"/>
                  <a:gd name="T5" fmla="*/ 0 h 1"/>
                  <a:gd name="T6" fmla="*/ 0 w 3"/>
                  <a:gd name="T7" fmla="*/ 1 h 1"/>
                  <a:gd name="T8" fmla="*/ 1 w 3"/>
                  <a:gd name="T9" fmla="*/ 1 h 1"/>
                  <a:gd name="T10" fmla="*/ 3 w 3"/>
                  <a:gd name="T11" fmla="*/ 0 h 1"/>
                  <a:gd name="T12" fmla="*/ 3 w 3"/>
                  <a:gd name="T13" fmla="*/ 1 h 1"/>
                  <a:gd name="T14" fmla="*/ 3 w 3"/>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1">
                    <a:moveTo>
                      <a:pt x="3" y="0"/>
                    </a:moveTo>
                    <a:lnTo>
                      <a:pt x="1" y="0"/>
                    </a:lnTo>
                    <a:lnTo>
                      <a:pt x="0" y="0"/>
                    </a:lnTo>
                    <a:lnTo>
                      <a:pt x="0" y="1"/>
                    </a:lnTo>
                    <a:lnTo>
                      <a:pt x="1" y="1"/>
                    </a:lnTo>
                    <a:lnTo>
                      <a:pt x="3" y="0"/>
                    </a:lnTo>
                    <a:lnTo>
                      <a:pt x="3" y="1"/>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27" name="Freeform 519"/>
              <p:cNvSpPr>
                <a:spLocks/>
              </p:cNvSpPr>
              <p:nvPr userDrawn="1"/>
            </p:nvSpPr>
            <p:spPr bwMode="auto">
              <a:xfrm>
                <a:off x="433388" y="3303588"/>
                <a:ext cx="3175" cy="1588"/>
              </a:xfrm>
              <a:custGeom>
                <a:avLst/>
                <a:gdLst>
                  <a:gd name="T0" fmla="*/ 2 w 2"/>
                  <a:gd name="T1" fmla="*/ 0 h 1"/>
                  <a:gd name="T2" fmla="*/ 0 w 2"/>
                  <a:gd name="T3" fmla="*/ 1 h 1"/>
                  <a:gd name="T4" fmla="*/ 0 w 2"/>
                  <a:gd name="T5" fmla="*/ 1 h 1"/>
                  <a:gd name="T6" fmla="*/ 0 w 2"/>
                  <a:gd name="T7" fmla="*/ 1 h 1"/>
                  <a:gd name="T8" fmla="*/ 2 w 2"/>
                  <a:gd name="T9" fmla="*/ 1 h 1"/>
                  <a:gd name="T10" fmla="*/ 2 w 2"/>
                  <a:gd name="T11" fmla="*/ 1 h 1"/>
                  <a:gd name="T12" fmla="*/ 2 w 2"/>
                  <a:gd name="T13" fmla="*/ 1 h 1"/>
                  <a:gd name="T14" fmla="*/ 2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2" y="0"/>
                    </a:moveTo>
                    <a:lnTo>
                      <a:pt x="0" y="1"/>
                    </a:lnTo>
                    <a:lnTo>
                      <a:pt x="0" y="1"/>
                    </a:lnTo>
                    <a:lnTo>
                      <a:pt x="0" y="1"/>
                    </a:lnTo>
                    <a:lnTo>
                      <a:pt x="2" y="1"/>
                    </a:lnTo>
                    <a:lnTo>
                      <a:pt x="2" y="1"/>
                    </a:lnTo>
                    <a:lnTo>
                      <a:pt x="2"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28" name="Freeform 520"/>
              <p:cNvSpPr>
                <a:spLocks/>
              </p:cNvSpPr>
              <p:nvPr userDrawn="1"/>
            </p:nvSpPr>
            <p:spPr bwMode="auto">
              <a:xfrm>
                <a:off x="433388" y="3303588"/>
                <a:ext cx="3175" cy="1588"/>
              </a:xfrm>
              <a:custGeom>
                <a:avLst/>
                <a:gdLst>
                  <a:gd name="T0" fmla="*/ 2 w 2"/>
                  <a:gd name="T1" fmla="*/ 0 h 1"/>
                  <a:gd name="T2" fmla="*/ 0 w 2"/>
                  <a:gd name="T3" fmla="*/ 1 h 1"/>
                  <a:gd name="T4" fmla="*/ 0 w 2"/>
                  <a:gd name="T5" fmla="*/ 1 h 1"/>
                  <a:gd name="T6" fmla="*/ 0 w 2"/>
                  <a:gd name="T7" fmla="*/ 1 h 1"/>
                  <a:gd name="T8" fmla="*/ 2 w 2"/>
                  <a:gd name="T9" fmla="*/ 1 h 1"/>
                  <a:gd name="T10" fmla="*/ 2 w 2"/>
                  <a:gd name="T11" fmla="*/ 1 h 1"/>
                  <a:gd name="T12" fmla="*/ 2 w 2"/>
                  <a:gd name="T13" fmla="*/ 1 h 1"/>
                  <a:gd name="T14" fmla="*/ 2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2" y="0"/>
                    </a:moveTo>
                    <a:lnTo>
                      <a:pt x="0" y="1"/>
                    </a:lnTo>
                    <a:lnTo>
                      <a:pt x="0" y="1"/>
                    </a:lnTo>
                    <a:lnTo>
                      <a:pt x="0" y="1"/>
                    </a:lnTo>
                    <a:lnTo>
                      <a:pt x="2" y="1"/>
                    </a:lnTo>
                    <a:lnTo>
                      <a:pt x="2" y="1"/>
                    </a:lnTo>
                    <a:lnTo>
                      <a:pt x="2"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29" name="Freeform 521"/>
              <p:cNvSpPr>
                <a:spLocks/>
              </p:cNvSpPr>
              <p:nvPr userDrawn="1"/>
            </p:nvSpPr>
            <p:spPr bwMode="auto">
              <a:xfrm>
                <a:off x="433388" y="3305176"/>
                <a:ext cx="3175" cy="0"/>
              </a:xfrm>
              <a:custGeom>
                <a:avLst/>
                <a:gdLst>
                  <a:gd name="T0" fmla="*/ 0 w 2"/>
                  <a:gd name="T1" fmla="*/ 2 w 2"/>
                  <a:gd name="T2" fmla="*/ 2 w 2"/>
                  <a:gd name="T3" fmla="*/ 2 w 2"/>
                  <a:gd name="T4" fmla="*/ 0 w 2"/>
                </a:gdLst>
                <a:ahLst/>
                <a:cxnLst>
                  <a:cxn ang="0">
                    <a:pos x="T0" y="0"/>
                  </a:cxn>
                  <a:cxn ang="0">
                    <a:pos x="T1" y="0"/>
                  </a:cxn>
                  <a:cxn ang="0">
                    <a:pos x="T2" y="0"/>
                  </a:cxn>
                  <a:cxn ang="0">
                    <a:pos x="T3" y="0"/>
                  </a:cxn>
                  <a:cxn ang="0">
                    <a:pos x="T4" y="0"/>
                  </a:cxn>
                </a:cxnLst>
                <a:rect l="0" t="0" r="r" b="b"/>
                <a:pathLst>
                  <a:path w="2">
                    <a:moveTo>
                      <a:pt x="0" y="0"/>
                    </a:moveTo>
                    <a:lnTo>
                      <a:pt x="2" y="0"/>
                    </a:lnTo>
                    <a:lnTo>
                      <a:pt x="2" y="0"/>
                    </a:lnTo>
                    <a:lnTo>
                      <a:pt x="2"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30" name="Freeform 522"/>
              <p:cNvSpPr>
                <a:spLocks/>
              </p:cNvSpPr>
              <p:nvPr userDrawn="1"/>
            </p:nvSpPr>
            <p:spPr bwMode="auto">
              <a:xfrm>
                <a:off x="433388" y="3305176"/>
                <a:ext cx="3175" cy="0"/>
              </a:xfrm>
              <a:custGeom>
                <a:avLst/>
                <a:gdLst>
                  <a:gd name="T0" fmla="*/ 0 w 2"/>
                  <a:gd name="T1" fmla="*/ 2 w 2"/>
                  <a:gd name="T2" fmla="*/ 2 w 2"/>
                  <a:gd name="T3" fmla="*/ 2 w 2"/>
                  <a:gd name="T4" fmla="*/ 0 w 2"/>
                </a:gdLst>
                <a:ahLst/>
                <a:cxnLst>
                  <a:cxn ang="0">
                    <a:pos x="T0" y="0"/>
                  </a:cxn>
                  <a:cxn ang="0">
                    <a:pos x="T1" y="0"/>
                  </a:cxn>
                  <a:cxn ang="0">
                    <a:pos x="T2" y="0"/>
                  </a:cxn>
                  <a:cxn ang="0">
                    <a:pos x="T3" y="0"/>
                  </a:cxn>
                  <a:cxn ang="0">
                    <a:pos x="T4" y="0"/>
                  </a:cxn>
                </a:cxnLst>
                <a:rect l="0" t="0" r="r" b="b"/>
                <a:pathLst>
                  <a:path w="2">
                    <a:moveTo>
                      <a:pt x="0" y="0"/>
                    </a:moveTo>
                    <a:lnTo>
                      <a:pt x="2" y="0"/>
                    </a:lnTo>
                    <a:lnTo>
                      <a:pt x="2" y="0"/>
                    </a:lnTo>
                    <a:lnTo>
                      <a:pt x="2"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31" name="Freeform 524"/>
              <p:cNvSpPr>
                <a:spLocks/>
              </p:cNvSpPr>
              <p:nvPr userDrawn="1"/>
            </p:nvSpPr>
            <p:spPr bwMode="auto">
              <a:xfrm>
                <a:off x="1317477" y="3041650"/>
                <a:ext cx="550864" cy="312738"/>
              </a:xfrm>
              <a:custGeom>
                <a:avLst/>
                <a:gdLst>
                  <a:gd name="T0" fmla="*/ 2 w 347"/>
                  <a:gd name="T1" fmla="*/ 0 h 197"/>
                  <a:gd name="T2" fmla="*/ 0 w 347"/>
                  <a:gd name="T3" fmla="*/ 1 h 197"/>
                  <a:gd name="T4" fmla="*/ 0 w 347"/>
                  <a:gd name="T5" fmla="*/ 3 h 197"/>
                  <a:gd name="T6" fmla="*/ 344 w 347"/>
                  <a:gd name="T7" fmla="*/ 197 h 197"/>
                  <a:gd name="T8" fmla="*/ 347 w 347"/>
                  <a:gd name="T9" fmla="*/ 194 h 197"/>
                  <a:gd name="T10" fmla="*/ 347 w 347"/>
                  <a:gd name="T11" fmla="*/ 194 h 197"/>
                  <a:gd name="T12" fmla="*/ 2 w 347"/>
                  <a:gd name="T13" fmla="*/ 0 h 197"/>
                </a:gdLst>
                <a:ahLst/>
                <a:cxnLst>
                  <a:cxn ang="0">
                    <a:pos x="T0" y="T1"/>
                  </a:cxn>
                  <a:cxn ang="0">
                    <a:pos x="T2" y="T3"/>
                  </a:cxn>
                  <a:cxn ang="0">
                    <a:pos x="T4" y="T5"/>
                  </a:cxn>
                  <a:cxn ang="0">
                    <a:pos x="T6" y="T7"/>
                  </a:cxn>
                  <a:cxn ang="0">
                    <a:pos x="T8" y="T9"/>
                  </a:cxn>
                  <a:cxn ang="0">
                    <a:pos x="T10" y="T11"/>
                  </a:cxn>
                  <a:cxn ang="0">
                    <a:pos x="T12" y="T13"/>
                  </a:cxn>
                </a:cxnLst>
                <a:rect l="0" t="0" r="r" b="b"/>
                <a:pathLst>
                  <a:path w="347" h="197">
                    <a:moveTo>
                      <a:pt x="2" y="0"/>
                    </a:moveTo>
                    <a:lnTo>
                      <a:pt x="0" y="1"/>
                    </a:lnTo>
                    <a:lnTo>
                      <a:pt x="0" y="3"/>
                    </a:lnTo>
                    <a:lnTo>
                      <a:pt x="344" y="197"/>
                    </a:lnTo>
                    <a:lnTo>
                      <a:pt x="347" y="194"/>
                    </a:lnTo>
                    <a:lnTo>
                      <a:pt x="347" y="194"/>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32" name="Freeform 525"/>
              <p:cNvSpPr>
                <a:spLocks/>
              </p:cNvSpPr>
              <p:nvPr userDrawn="1"/>
            </p:nvSpPr>
            <p:spPr bwMode="auto">
              <a:xfrm>
                <a:off x="1323975" y="3043238"/>
                <a:ext cx="1588" cy="3175"/>
              </a:xfrm>
              <a:custGeom>
                <a:avLst/>
                <a:gdLst>
                  <a:gd name="T0" fmla="*/ 1 w 1"/>
                  <a:gd name="T1" fmla="*/ 0 h 2"/>
                  <a:gd name="T2" fmla="*/ 0 w 1"/>
                  <a:gd name="T3" fmla="*/ 0 h 2"/>
                  <a:gd name="T4" fmla="*/ 0 w 1"/>
                  <a:gd name="T5" fmla="*/ 0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0"/>
                    </a:lnTo>
                    <a:lnTo>
                      <a:pt x="0" y="0"/>
                    </a:lnTo>
                    <a:lnTo>
                      <a:pt x="1" y="2"/>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33" name="Freeform 527"/>
              <p:cNvSpPr>
                <a:spLocks/>
              </p:cNvSpPr>
              <p:nvPr userDrawn="1"/>
            </p:nvSpPr>
            <p:spPr bwMode="auto">
              <a:xfrm>
                <a:off x="1323975" y="3043239"/>
                <a:ext cx="1588" cy="3175"/>
              </a:xfrm>
              <a:custGeom>
                <a:avLst/>
                <a:gdLst>
                  <a:gd name="T0" fmla="*/ 1 w 1"/>
                  <a:gd name="T1" fmla="*/ 0 h 2"/>
                  <a:gd name="T2" fmla="*/ 0 w 1"/>
                  <a:gd name="T3" fmla="*/ 0 h 2"/>
                  <a:gd name="T4" fmla="*/ 0 w 1"/>
                  <a:gd name="T5" fmla="*/ 0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0"/>
                    </a:lnTo>
                    <a:lnTo>
                      <a:pt x="0" y="0"/>
                    </a:lnTo>
                    <a:lnTo>
                      <a:pt x="1" y="2"/>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34" name="Freeform 528"/>
              <p:cNvSpPr>
                <a:spLocks/>
              </p:cNvSpPr>
              <p:nvPr userDrawn="1"/>
            </p:nvSpPr>
            <p:spPr bwMode="auto">
              <a:xfrm>
                <a:off x="1323975" y="3040064"/>
                <a:ext cx="4763" cy="3175"/>
              </a:xfrm>
              <a:custGeom>
                <a:avLst/>
                <a:gdLst>
                  <a:gd name="T0" fmla="*/ 1 w 3"/>
                  <a:gd name="T1" fmla="*/ 0 h 2"/>
                  <a:gd name="T2" fmla="*/ 1 w 3"/>
                  <a:gd name="T3" fmla="*/ 0 h 2"/>
                  <a:gd name="T4" fmla="*/ 0 w 3"/>
                  <a:gd name="T5" fmla="*/ 1 h 2"/>
                  <a:gd name="T6" fmla="*/ 1 w 3"/>
                  <a:gd name="T7" fmla="*/ 1 h 2"/>
                  <a:gd name="T8" fmla="*/ 1 w 3"/>
                  <a:gd name="T9" fmla="*/ 2 h 2"/>
                  <a:gd name="T10" fmla="*/ 3 w 3"/>
                  <a:gd name="T11" fmla="*/ 1 h 2"/>
                  <a:gd name="T12" fmla="*/ 1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0"/>
                    </a:moveTo>
                    <a:lnTo>
                      <a:pt x="1" y="0"/>
                    </a:lnTo>
                    <a:lnTo>
                      <a:pt x="0" y="1"/>
                    </a:lnTo>
                    <a:lnTo>
                      <a:pt x="1" y="1"/>
                    </a:lnTo>
                    <a:lnTo>
                      <a:pt x="1" y="2"/>
                    </a:lnTo>
                    <a:lnTo>
                      <a:pt x="3"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35" name="Freeform 529"/>
              <p:cNvSpPr>
                <a:spLocks/>
              </p:cNvSpPr>
              <p:nvPr userDrawn="1"/>
            </p:nvSpPr>
            <p:spPr bwMode="auto">
              <a:xfrm>
                <a:off x="1323975" y="3040064"/>
                <a:ext cx="4763" cy="3175"/>
              </a:xfrm>
              <a:custGeom>
                <a:avLst/>
                <a:gdLst>
                  <a:gd name="T0" fmla="*/ 1 w 3"/>
                  <a:gd name="T1" fmla="*/ 0 h 2"/>
                  <a:gd name="T2" fmla="*/ 1 w 3"/>
                  <a:gd name="T3" fmla="*/ 0 h 2"/>
                  <a:gd name="T4" fmla="*/ 0 w 3"/>
                  <a:gd name="T5" fmla="*/ 1 h 2"/>
                  <a:gd name="T6" fmla="*/ 1 w 3"/>
                  <a:gd name="T7" fmla="*/ 1 h 2"/>
                  <a:gd name="T8" fmla="*/ 1 w 3"/>
                  <a:gd name="T9" fmla="*/ 2 h 2"/>
                  <a:gd name="T10" fmla="*/ 3 w 3"/>
                  <a:gd name="T11" fmla="*/ 1 h 2"/>
                  <a:gd name="T12" fmla="*/ 1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0"/>
                    </a:moveTo>
                    <a:lnTo>
                      <a:pt x="1" y="0"/>
                    </a:lnTo>
                    <a:lnTo>
                      <a:pt x="0" y="1"/>
                    </a:lnTo>
                    <a:lnTo>
                      <a:pt x="1" y="1"/>
                    </a:lnTo>
                    <a:lnTo>
                      <a:pt x="1" y="2"/>
                    </a:lnTo>
                    <a:lnTo>
                      <a:pt x="3"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36" name="Freeform 530"/>
              <p:cNvSpPr>
                <a:spLocks/>
              </p:cNvSpPr>
              <p:nvPr userDrawn="1"/>
            </p:nvSpPr>
            <p:spPr bwMode="auto">
              <a:xfrm>
                <a:off x="1323975" y="3041651"/>
                <a:ext cx="1588" cy="1588"/>
              </a:xfrm>
              <a:custGeom>
                <a:avLst/>
                <a:gdLst>
                  <a:gd name="T0" fmla="*/ 0 w 1"/>
                  <a:gd name="T1" fmla="*/ 0 h 1"/>
                  <a:gd name="T2" fmla="*/ 0 w 1"/>
                  <a:gd name="T3" fmla="*/ 1 h 1"/>
                  <a:gd name="T4" fmla="*/ 0 w 1"/>
                  <a:gd name="T5" fmla="*/ 1 h 1"/>
                  <a:gd name="T6" fmla="*/ 0 w 1"/>
                  <a:gd name="T7" fmla="*/ 1 h 1"/>
                  <a:gd name="T8" fmla="*/ 1 w 1"/>
                  <a:gd name="T9" fmla="*/ 1 h 1"/>
                  <a:gd name="T10" fmla="*/ 1 w 1"/>
                  <a:gd name="T11" fmla="*/ 0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lnTo>
                      <a:pt x="0" y="1"/>
                    </a:lnTo>
                    <a:lnTo>
                      <a:pt x="0" y="1"/>
                    </a:lnTo>
                    <a:lnTo>
                      <a:pt x="0" y="1"/>
                    </a:lnTo>
                    <a:lnTo>
                      <a:pt x="1" y="1"/>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37" name="Freeform 531"/>
              <p:cNvSpPr>
                <a:spLocks/>
              </p:cNvSpPr>
              <p:nvPr userDrawn="1"/>
            </p:nvSpPr>
            <p:spPr bwMode="auto">
              <a:xfrm>
                <a:off x="1323975" y="3041651"/>
                <a:ext cx="1588" cy="1588"/>
              </a:xfrm>
              <a:custGeom>
                <a:avLst/>
                <a:gdLst>
                  <a:gd name="T0" fmla="*/ 0 w 1"/>
                  <a:gd name="T1" fmla="*/ 0 h 1"/>
                  <a:gd name="T2" fmla="*/ 0 w 1"/>
                  <a:gd name="T3" fmla="*/ 1 h 1"/>
                  <a:gd name="T4" fmla="*/ 0 w 1"/>
                  <a:gd name="T5" fmla="*/ 1 h 1"/>
                  <a:gd name="T6" fmla="*/ 0 w 1"/>
                  <a:gd name="T7" fmla="*/ 1 h 1"/>
                  <a:gd name="T8" fmla="*/ 1 w 1"/>
                  <a:gd name="T9" fmla="*/ 1 h 1"/>
                  <a:gd name="T10" fmla="*/ 1 w 1"/>
                  <a:gd name="T11" fmla="*/ 0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lnTo>
                      <a:pt x="0" y="1"/>
                    </a:lnTo>
                    <a:lnTo>
                      <a:pt x="0" y="1"/>
                    </a:lnTo>
                    <a:lnTo>
                      <a:pt x="0" y="1"/>
                    </a:lnTo>
                    <a:lnTo>
                      <a:pt x="1" y="1"/>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38" name="Freeform 532"/>
              <p:cNvSpPr>
                <a:spLocks/>
              </p:cNvSpPr>
              <p:nvPr userDrawn="1"/>
            </p:nvSpPr>
            <p:spPr bwMode="auto">
              <a:xfrm>
                <a:off x="1323975" y="3040064"/>
                <a:ext cx="1588" cy="1588"/>
              </a:xfrm>
              <a:custGeom>
                <a:avLst/>
                <a:gdLst>
                  <a:gd name="T0" fmla="*/ 0 w 1"/>
                  <a:gd name="T1" fmla="*/ 0 h 1"/>
                  <a:gd name="T2" fmla="*/ 0 w 1"/>
                  <a:gd name="T3" fmla="*/ 1 h 1"/>
                  <a:gd name="T4" fmla="*/ 1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1" y="0"/>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39" name="Freeform 533"/>
              <p:cNvSpPr>
                <a:spLocks/>
              </p:cNvSpPr>
              <p:nvPr userDrawn="1"/>
            </p:nvSpPr>
            <p:spPr bwMode="auto">
              <a:xfrm>
                <a:off x="1323975" y="3040064"/>
                <a:ext cx="1588" cy="1588"/>
              </a:xfrm>
              <a:custGeom>
                <a:avLst/>
                <a:gdLst>
                  <a:gd name="T0" fmla="*/ 0 w 1"/>
                  <a:gd name="T1" fmla="*/ 0 h 1"/>
                  <a:gd name="T2" fmla="*/ 0 w 1"/>
                  <a:gd name="T3" fmla="*/ 1 h 1"/>
                  <a:gd name="T4" fmla="*/ 1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1"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40" name="Freeform 534"/>
              <p:cNvSpPr>
                <a:spLocks/>
              </p:cNvSpPr>
              <p:nvPr userDrawn="1"/>
            </p:nvSpPr>
            <p:spPr bwMode="auto">
              <a:xfrm>
                <a:off x="1871663" y="3349626"/>
                <a:ext cx="4763" cy="4763"/>
              </a:xfrm>
              <a:custGeom>
                <a:avLst/>
                <a:gdLst>
                  <a:gd name="T0" fmla="*/ 3 w 3"/>
                  <a:gd name="T1" fmla="*/ 0 h 3"/>
                  <a:gd name="T2" fmla="*/ 3 w 3"/>
                  <a:gd name="T3" fmla="*/ 0 h 3"/>
                  <a:gd name="T4" fmla="*/ 0 w 3"/>
                  <a:gd name="T5" fmla="*/ 3 h 3"/>
                  <a:gd name="T6" fmla="*/ 1 w 3"/>
                  <a:gd name="T7" fmla="*/ 3 h 3"/>
                  <a:gd name="T8" fmla="*/ 1 w 3"/>
                  <a:gd name="T9" fmla="*/ 3 h 3"/>
                  <a:gd name="T10" fmla="*/ 3 w 3"/>
                  <a:gd name="T11" fmla="*/ 1 h 3"/>
                  <a:gd name="T12" fmla="*/ 3 w 3"/>
                  <a:gd name="T13" fmla="*/ 1 h 3"/>
                  <a:gd name="T14" fmla="*/ 3 w 3"/>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3" y="0"/>
                    </a:moveTo>
                    <a:lnTo>
                      <a:pt x="3" y="0"/>
                    </a:lnTo>
                    <a:lnTo>
                      <a:pt x="0" y="3"/>
                    </a:lnTo>
                    <a:lnTo>
                      <a:pt x="1" y="3"/>
                    </a:lnTo>
                    <a:lnTo>
                      <a:pt x="1" y="3"/>
                    </a:lnTo>
                    <a:lnTo>
                      <a:pt x="3" y="1"/>
                    </a:lnTo>
                    <a:lnTo>
                      <a:pt x="3" y="1"/>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41" name="Freeform 535"/>
              <p:cNvSpPr>
                <a:spLocks/>
              </p:cNvSpPr>
              <p:nvPr userDrawn="1"/>
            </p:nvSpPr>
            <p:spPr bwMode="auto">
              <a:xfrm>
                <a:off x="1871663" y="3349626"/>
                <a:ext cx="4763" cy="4763"/>
              </a:xfrm>
              <a:custGeom>
                <a:avLst/>
                <a:gdLst>
                  <a:gd name="T0" fmla="*/ 3 w 3"/>
                  <a:gd name="T1" fmla="*/ 0 h 3"/>
                  <a:gd name="T2" fmla="*/ 3 w 3"/>
                  <a:gd name="T3" fmla="*/ 0 h 3"/>
                  <a:gd name="T4" fmla="*/ 0 w 3"/>
                  <a:gd name="T5" fmla="*/ 3 h 3"/>
                  <a:gd name="T6" fmla="*/ 1 w 3"/>
                  <a:gd name="T7" fmla="*/ 3 h 3"/>
                  <a:gd name="T8" fmla="*/ 1 w 3"/>
                  <a:gd name="T9" fmla="*/ 3 h 3"/>
                  <a:gd name="T10" fmla="*/ 3 w 3"/>
                  <a:gd name="T11" fmla="*/ 1 h 3"/>
                  <a:gd name="T12" fmla="*/ 3 w 3"/>
                  <a:gd name="T13" fmla="*/ 1 h 3"/>
                  <a:gd name="T14" fmla="*/ 3 w 3"/>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3" y="0"/>
                    </a:moveTo>
                    <a:lnTo>
                      <a:pt x="3" y="0"/>
                    </a:lnTo>
                    <a:lnTo>
                      <a:pt x="0" y="3"/>
                    </a:lnTo>
                    <a:lnTo>
                      <a:pt x="1" y="3"/>
                    </a:lnTo>
                    <a:lnTo>
                      <a:pt x="1" y="3"/>
                    </a:lnTo>
                    <a:lnTo>
                      <a:pt x="3" y="1"/>
                    </a:lnTo>
                    <a:lnTo>
                      <a:pt x="3" y="1"/>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42" name="Freeform 536"/>
              <p:cNvSpPr>
                <a:spLocks/>
              </p:cNvSpPr>
              <p:nvPr userDrawn="1"/>
            </p:nvSpPr>
            <p:spPr bwMode="auto">
              <a:xfrm>
                <a:off x="1876425" y="3354389"/>
                <a:ext cx="939800" cy="860425"/>
              </a:xfrm>
              <a:custGeom>
                <a:avLst/>
                <a:gdLst>
                  <a:gd name="T0" fmla="*/ 2 w 592"/>
                  <a:gd name="T1" fmla="*/ 0 h 542"/>
                  <a:gd name="T2" fmla="*/ 0 w 592"/>
                  <a:gd name="T3" fmla="*/ 0 h 542"/>
                  <a:gd name="T4" fmla="*/ 0 w 592"/>
                  <a:gd name="T5" fmla="*/ 1 h 542"/>
                  <a:gd name="T6" fmla="*/ 591 w 592"/>
                  <a:gd name="T7" fmla="*/ 542 h 542"/>
                  <a:gd name="T8" fmla="*/ 592 w 592"/>
                  <a:gd name="T9" fmla="*/ 542 h 542"/>
                  <a:gd name="T10" fmla="*/ 592 w 592"/>
                  <a:gd name="T11" fmla="*/ 539 h 542"/>
                  <a:gd name="T12" fmla="*/ 2 w 592"/>
                  <a:gd name="T13" fmla="*/ 0 h 542"/>
                </a:gdLst>
                <a:ahLst/>
                <a:cxnLst>
                  <a:cxn ang="0">
                    <a:pos x="T0" y="T1"/>
                  </a:cxn>
                  <a:cxn ang="0">
                    <a:pos x="T2" y="T3"/>
                  </a:cxn>
                  <a:cxn ang="0">
                    <a:pos x="T4" y="T5"/>
                  </a:cxn>
                  <a:cxn ang="0">
                    <a:pos x="T6" y="T7"/>
                  </a:cxn>
                  <a:cxn ang="0">
                    <a:pos x="T8" y="T9"/>
                  </a:cxn>
                  <a:cxn ang="0">
                    <a:pos x="T10" y="T11"/>
                  </a:cxn>
                  <a:cxn ang="0">
                    <a:pos x="T12" y="T13"/>
                  </a:cxn>
                </a:cxnLst>
                <a:rect l="0" t="0" r="r" b="b"/>
                <a:pathLst>
                  <a:path w="592" h="542">
                    <a:moveTo>
                      <a:pt x="2" y="0"/>
                    </a:moveTo>
                    <a:lnTo>
                      <a:pt x="0" y="0"/>
                    </a:lnTo>
                    <a:lnTo>
                      <a:pt x="0" y="1"/>
                    </a:lnTo>
                    <a:lnTo>
                      <a:pt x="591" y="542"/>
                    </a:lnTo>
                    <a:lnTo>
                      <a:pt x="592" y="542"/>
                    </a:lnTo>
                    <a:lnTo>
                      <a:pt x="592" y="539"/>
                    </a:lnTo>
                    <a:lnTo>
                      <a:pt x="2" y="0"/>
                    </a:lnTo>
                    <a:close/>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243" name="Freeform 538"/>
              <p:cNvSpPr>
                <a:spLocks/>
              </p:cNvSpPr>
              <p:nvPr userDrawn="1"/>
            </p:nvSpPr>
            <p:spPr bwMode="auto">
              <a:xfrm>
                <a:off x="2814638" y="4214814"/>
                <a:ext cx="1588" cy="0"/>
              </a:xfrm>
              <a:custGeom>
                <a:avLst/>
                <a:gdLst>
                  <a:gd name="T0" fmla="*/ 1 w 1"/>
                  <a:gd name="T1" fmla="*/ 0 w 1"/>
                  <a:gd name="T2" fmla="*/ 1 w 1"/>
                  <a:gd name="T3" fmla="*/ 1 w 1"/>
                  <a:gd name="T4" fmla="*/ 1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lnTo>
                      <a:pt x="0" y="0"/>
                    </a:lnTo>
                    <a:lnTo>
                      <a:pt x="1" y="0"/>
                    </a:lnTo>
                    <a:lnTo>
                      <a:pt x="1" y="0"/>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44" name="Freeform 539"/>
              <p:cNvSpPr>
                <a:spLocks/>
              </p:cNvSpPr>
              <p:nvPr userDrawn="1"/>
            </p:nvSpPr>
            <p:spPr bwMode="auto">
              <a:xfrm>
                <a:off x="2814638" y="4214814"/>
                <a:ext cx="1588" cy="0"/>
              </a:xfrm>
              <a:custGeom>
                <a:avLst/>
                <a:gdLst>
                  <a:gd name="T0" fmla="*/ 1 w 1"/>
                  <a:gd name="T1" fmla="*/ 0 w 1"/>
                  <a:gd name="T2" fmla="*/ 1 w 1"/>
                  <a:gd name="T3" fmla="*/ 1 w 1"/>
                  <a:gd name="T4" fmla="*/ 1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lnTo>
                      <a:pt x="0" y="0"/>
                    </a:lnTo>
                    <a:lnTo>
                      <a:pt x="1" y="0"/>
                    </a:lnTo>
                    <a:lnTo>
                      <a:pt x="1"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45" name="Freeform 540"/>
              <p:cNvSpPr>
                <a:spLocks/>
              </p:cNvSpPr>
              <p:nvPr userDrawn="1"/>
            </p:nvSpPr>
            <p:spPr bwMode="auto">
              <a:xfrm>
                <a:off x="1873250" y="3351214"/>
                <a:ext cx="6350" cy="4763"/>
              </a:xfrm>
              <a:custGeom>
                <a:avLst/>
                <a:gdLst>
                  <a:gd name="T0" fmla="*/ 3 w 4"/>
                  <a:gd name="T1" fmla="*/ 0 h 3"/>
                  <a:gd name="T2" fmla="*/ 2 w 4"/>
                  <a:gd name="T3" fmla="*/ 0 h 3"/>
                  <a:gd name="T4" fmla="*/ 2 w 4"/>
                  <a:gd name="T5" fmla="*/ 2 h 3"/>
                  <a:gd name="T6" fmla="*/ 0 w 4"/>
                  <a:gd name="T7" fmla="*/ 2 h 3"/>
                  <a:gd name="T8" fmla="*/ 2 w 4"/>
                  <a:gd name="T9" fmla="*/ 3 h 3"/>
                  <a:gd name="T10" fmla="*/ 2 w 4"/>
                  <a:gd name="T11" fmla="*/ 2 h 3"/>
                  <a:gd name="T12" fmla="*/ 4 w 4"/>
                  <a:gd name="T13" fmla="*/ 2 h 3"/>
                  <a:gd name="T14" fmla="*/ 3 w 4"/>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3" y="0"/>
                    </a:moveTo>
                    <a:lnTo>
                      <a:pt x="2" y="0"/>
                    </a:lnTo>
                    <a:lnTo>
                      <a:pt x="2" y="2"/>
                    </a:lnTo>
                    <a:lnTo>
                      <a:pt x="0" y="2"/>
                    </a:lnTo>
                    <a:lnTo>
                      <a:pt x="2" y="3"/>
                    </a:lnTo>
                    <a:lnTo>
                      <a:pt x="2" y="2"/>
                    </a:lnTo>
                    <a:lnTo>
                      <a:pt x="4" y="2"/>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46" name="Freeform 541"/>
              <p:cNvSpPr>
                <a:spLocks/>
              </p:cNvSpPr>
              <p:nvPr userDrawn="1"/>
            </p:nvSpPr>
            <p:spPr bwMode="auto">
              <a:xfrm>
                <a:off x="1873250" y="3351214"/>
                <a:ext cx="6350" cy="4763"/>
              </a:xfrm>
              <a:custGeom>
                <a:avLst/>
                <a:gdLst>
                  <a:gd name="T0" fmla="*/ 3 w 4"/>
                  <a:gd name="T1" fmla="*/ 0 h 3"/>
                  <a:gd name="T2" fmla="*/ 2 w 4"/>
                  <a:gd name="T3" fmla="*/ 0 h 3"/>
                  <a:gd name="T4" fmla="*/ 2 w 4"/>
                  <a:gd name="T5" fmla="*/ 2 h 3"/>
                  <a:gd name="T6" fmla="*/ 0 w 4"/>
                  <a:gd name="T7" fmla="*/ 2 h 3"/>
                  <a:gd name="T8" fmla="*/ 2 w 4"/>
                  <a:gd name="T9" fmla="*/ 3 h 3"/>
                  <a:gd name="T10" fmla="*/ 2 w 4"/>
                  <a:gd name="T11" fmla="*/ 2 h 3"/>
                  <a:gd name="T12" fmla="*/ 4 w 4"/>
                  <a:gd name="T13" fmla="*/ 2 h 3"/>
                  <a:gd name="T14" fmla="*/ 3 w 4"/>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3" y="0"/>
                    </a:moveTo>
                    <a:lnTo>
                      <a:pt x="2" y="0"/>
                    </a:lnTo>
                    <a:lnTo>
                      <a:pt x="2" y="2"/>
                    </a:lnTo>
                    <a:lnTo>
                      <a:pt x="0" y="2"/>
                    </a:lnTo>
                    <a:lnTo>
                      <a:pt x="2" y="3"/>
                    </a:lnTo>
                    <a:lnTo>
                      <a:pt x="2" y="2"/>
                    </a:lnTo>
                    <a:lnTo>
                      <a:pt x="4" y="2"/>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47" name="Freeform 542"/>
              <p:cNvSpPr>
                <a:spLocks/>
              </p:cNvSpPr>
              <p:nvPr userDrawn="1"/>
            </p:nvSpPr>
            <p:spPr bwMode="auto">
              <a:xfrm>
                <a:off x="1873250" y="3351214"/>
                <a:ext cx="3175" cy="3175"/>
              </a:xfrm>
              <a:custGeom>
                <a:avLst/>
                <a:gdLst>
                  <a:gd name="T0" fmla="*/ 2 w 2"/>
                  <a:gd name="T1" fmla="*/ 0 h 2"/>
                  <a:gd name="T2" fmla="*/ 0 w 2"/>
                  <a:gd name="T3" fmla="*/ 2 h 2"/>
                  <a:gd name="T4" fmla="*/ 0 w 2"/>
                  <a:gd name="T5" fmla="*/ 2 h 2"/>
                  <a:gd name="T6" fmla="*/ 2 w 2"/>
                  <a:gd name="T7" fmla="*/ 2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2"/>
                    </a:lnTo>
                    <a:lnTo>
                      <a:pt x="0" y="2"/>
                    </a:lnTo>
                    <a:lnTo>
                      <a:pt x="2" y="2"/>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48" name="Freeform 543"/>
              <p:cNvSpPr>
                <a:spLocks/>
              </p:cNvSpPr>
              <p:nvPr userDrawn="1"/>
            </p:nvSpPr>
            <p:spPr bwMode="auto">
              <a:xfrm>
                <a:off x="1873250" y="3351214"/>
                <a:ext cx="3175" cy="3175"/>
              </a:xfrm>
              <a:custGeom>
                <a:avLst/>
                <a:gdLst>
                  <a:gd name="T0" fmla="*/ 2 w 2"/>
                  <a:gd name="T1" fmla="*/ 0 h 2"/>
                  <a:gd name="T2" fmla="*/ 0 w 2"/>
                  <a:gd name="T3" fmla="*/ 2 h 2"/>
                  <a:gd name="T4" fmla="*/ 0 w 2"/>
                  <a:gd name="T5" fmla="*/ 2 h 2"/>
                  <a:gd name="T6" fmla="*/ 2 w 2"/>
                  <a:gd name="T7" fmla="*/ 2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2"/>
                    </a:lnTo>
                    <a:lnTo>
                      <a:pt x="0" y="2"/>
                    </a:lnTo>
                    <a:lnTo>
                      <a:pt x="2" y="2"/>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49" name="Freeform 544"/>
              <p:cNvSpPr>
                <a:spLocks/>
              </p:cNvSpPr>
              <p:nvPr userDrawn="1"/>
            </p:nvSpPr>
            <p:spPr bwMode="auto">
              <a:xfrm>
                <a:off x="2816225" y="3271839"/>
                <a:ext cx="109538" cy="939800"/>
              </a:xfrm>
              <a:custGeom>
                <a:avLst/>
                <a:gdLst>
                  <a:gd name="T0" fmla="*/ 68 w 69"/>
                  <a:gd name="T1" fmla="*/ 0 h 592"/>
                  <a:gd name="T2" fmla="*/ 67 w 69"/>
                  <a:gd name="T3" fmla="*/ 0 h 592"/>
                  <a:gd name="T4" fmla="*/ 67 w 69"/>
                  <a:gd name="T5" fmla="*/ 0 h 592"/>
                  <a:gd name="T6" fmla="*/ 0 w 69"/>
                  <a:gd name="T7" fmla="*/ 591 h 592"/>
                  <a:gd name="T8" fmla="*/ 1 w 69"/>
                  <a:gd name="T9" fmla="*/ 592 h 592"/>
                  <a:gd name="T10" fmla="*/ 2 w 69"/>
                  <a:gd name="T11" fmla="*/ 592 h 592"/>
                  <a:gd name="T12" fmla="*/ 69 w 69"/>
                  <a:gd name="T13" fmla="*/ 0 h 592"/>
                  <a:gd name="T14" fmla="*/ 68 w 69"/>
                  <a:gd name="T15" fmla="*/ 0 h 5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592">
                    <a:moveTo>
                      <a:pt x="68" y="0"/>
                    </a:moveTo>
                    <a:lnTo>
                      <a:pt x="67" y="0"/>
                    </a:lnTo>
                    <a:lnTo>
                      <a:pt x="67" y="0"/>
                    </a:lnTo>
                    <a:lnTo>
                      <a:pt x="0" y="591"/>
                    </a:lnTo>
                    <a:lnTo>
                      <a:pt x="1" y="592"/>
                    </a:lnTo>
                    <a:lnTo>
                      <a:pt x="2" y="592"/>
                    </a:lnTo>
                    <a:lnTo>
                      <a:pt x="69" y="0"/>
                    </a:lnTo>
                    <a:lnTo>
                      <a:pt x="68" y="0"/>
                    </a:lnTo>
                    <a:close/>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250" name="Freeform 546"/>
              <p:cNvSpPr>
                <a:spLocks/>
              </p:cNvSpPr>
              <p:nvPr userDrawn="1"/>
            </p:nvSpPr>
            <p:spPr bwMode="auto">
              <a:xfrm>
                <a:off x="2817813" y="4211639"/>
                <a:ext cx="1588" cy="3175"/>
              </a:xfrm>
              <a:custGeom>
                <a:avLst/>
                <a:gdLst>
                  <a:gd name="T0" fmla="*/ 1 w 1"/>
                  <a:gd name="T1" fmla="*/ 0 h 2"/>
                  <a:gd name="T2" fmla="*/ 0 w 1"/>
                  <a:gd name="T3" fmla="*/ 0 h 2"/>
                  <a:gd name="T4" fmla="*/ 1 w 1"/>
                  <a:gd name="T5" fmla="*/ 0 h 2"/>
                  <a:gd name="T6" fmla="*/ 0 w 1"/>
                  <a:gd name="T7" fmla="*/ 2 h 2"/>
                  <a:gd name="T8" fmla="*/ 0 w 1"/>
                  <a:gd name="T9" fmla="*/ 2 h 2"/>
                  <a:gd name="T10" fmla="*/ 1 w 1"/>
                  <a:gd name="T11" fmla="*/ 2 h 2"/>
                  <a:gd name="T12" fmla="*/ 1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0"/>
                    </a:moveTo>
                    <a:lnTo>
                      <a:pt x="0" y="0"/>
                    </a:lnTo>
                    <a:lnTo>
                      <a:pt x="1" y="0"/>
                    </a:lnTo>
                    <a:lnTo>
                      <a:pt x="0" y="2"/>
                    </a:lnTo>
                    <a:lnTo>
                      <a:pt x="0" y="2"/>
                    </a:lnTo>
                    <a:lnTo>
                      <a:pt x="1" y="2"/>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51" name="Freeform 547"/>
              <p:cNvSpPr>
                <a:spLocks/>
              </p:cNvSpPr>
              <p:nvPr userDrawn="1"/>
            </p:nvSpPr>
            <p:spPr bwMode="auto">
              <a:xfrm>
                <a:off x="2817813" y="4211639"/>
                <a:ext cx="1588" cy="3175"/>
              </a:xfrm>
              <a:custGeom>
                <a:avLst/>
                <a:gdLst>
                  <a:gd name="T0" fmla="*/ 1 w 1"/>
                  <a:gd name="T1" fmla="*/ 0 h 2"/>
                  <a:gd name="T2" fmla="*/ 0 w 1"/>
                  <a:gd name="T3" fmla="*/ 0 h 2"/>
                  <a:gd name="T4" fmla="*/ 1 w 1"/>
                  <a:gd name="T5" fmla="*/ 0 h 2"/>
                  <a:gd name="T6" fmla="*/ 0 w 1"/>
                  <a:gd name="T7" fmla="*/ 2 h 2"/>
                  <a:gd name="T8" fmla="*/ 0 w 1"/>
                  <a:gd name="T9" fmla="*/ 2 h 2"/>
                  <a:gd name="T10" fmla="*/ 1 w 1"/>
                  <a:gd name="T11" fmla="*/ 2 h 2"/>
                  <a:gd name="T12" fmla="*/ 1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0"/>
                    </a:moveTo>
                    <a:lnTo>
                      <a:pt x="0" y="0"/>
                    </a:lnTo>
                    <a:lnTo>
                      <a:pt x="1" y="0"/>
                    </a:lnTo>
                    <a:lnTo>
                      <a:pt x="0" y="2"/>
                    </a:lnTo>
                    <a:lnTo>
                      <a:pt x="0" y="2"/>
                    </a:lnTo>
                    <a:lnTo>
                      <a:pt x="1" y="2"/>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52" name="Freeform 548"/>
              <p:cNvSpPr>
                <a:spLocks/>
              </p:cNvSpPr>
              <p:nvPr userDrawn="1"/>
            </p:nvSpPr>
            <p:spPr bwMode="auto">
              <a:xfrm>
                <a:off x="2816225" y="4210051"/>
                <a:ext cx="1588" cy="4763"/>
              </a:xfrm>
              <a:custGeom>
                <a:avLst/>
                <a:gdLst>
                  <a:gd name="T0" fmla="*/ 0 w 1"/>
                  <a:gd name="T1" fmla="*/ 0 h 3"/>
                  <a:gd name="T2" fmla="*/ 0 w 1"/>
                  <a:gd name="T3" fmla="*/ 3 h 3"/>
                  <a:gd name="T4" fmla="*/ 0 w 1"/>
                  <a:gd name="T5" fmla="*/ 1 h 3"/>
                  <a:gd name="T6" fmla="*/ 1 w 1"/>
                  <a:gd name="T7" fmla="*/ 1 h 3"/>
                  <a:gd name="T8" fmla="*/ 0 w 1"/>
                  <a:gd name="T9" fmla="*/ 0 h 3"/>
                </a:gdLst>
                <a:ahLst/>
                <a:cxnLst>
                  <a:cxn ang="0">
                    <a:pos x="T0" y="T1"/>
                  </a:cxn>
                  <a:cxn ang="0">
                    <a:pos x="T2" y="T3"/>
                  </a:cxn>
                  <a:cxn ang="0">
                    <a:pos x="T4" y="T5"/>
                  </a:cxn>
                  <a:cxn ang="0">
                    <a:pos x="T6" y="T7"/>
                  </a:cxn>
                  <a:cxn ang="0">
                    <a:pos x="T8" y="T9"/>
                  </a:cxn>
                </a:cxnLst>
                <a:rect l="0" t="0" r="r" b="b"/>
                <a:pathLst>
                  <a:path w="1" h="3">
                    <a:moveTo>
                      <a:pt x="0" y="0"/>
                    </a:moveTo>
                    <a:lnTo>
                      <a:pt x="0" y="3"/>
                    </a:lnTo>
                    <a:lnTo>
                      <a:pt x="0" y="1"/>
                    </a:lnTo>
                    <a:lnTo>
                      <a:pt x="1"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53" name="Freeform 549"/>
              <p:cNvSpPr>
                <a:spLocks/>
              </p:cNvSpPr>
              <p:nvPr userDrawn="1"/>
            </p:nvSpPr>
            <p:spPr bwMode="auto">
              <a:xfrm>
                <a:off x="2816225" y="4210051"/>
                <a:ext cx="1588" cy="4763"/>
              </a:xfrm>
              <a:custGeom>
                <a:avLst/>
                <a:gdLst>
                  <a:gd name="T0" fmla="*/ 0 w 1"/>
                  <a:gd name="T1" fmla="*/ 0 h 3"/>
                  <a:gd name="T2" fmla="*/ 0 w 1"/>
                  <a:gd name="T3" fmla="*/ 3 h 3"/>
                  <a:gd name="T4" fmla="*/ 0 w 1"/>
                  <a:gd name="T5" fmla="*/ 1 h 3"/>
                  <a:gd name="T6" fmla="*/ 1 w 1"/>
                  <a:gd name="T7" fmla="*/ 1 h 3"/>
                  <a:gd name="T8" fmla="*/ 0 w 1"/>
                  <a:gd name="T9" fmla="*/ 0 h 3"/>
                </a:gdLst>
                <a:ahLst/>
                <a:cxnLst>
                  <a:cxn ang="0">
                    <a:pos x="T0" y="T1"/>
                  </a:cxn>
                  <a:cxn ang="0">
                    <a:pos x="T2" y="T3"/>
                  </a:cxn>
                  <a:cxn ang="0">
                    <a:pos x="T4" y="T5"/>
                  </a:cxn>
                  <a:cxn ang="0">
                    <a:pos x="T6" y="T7"/>
                  </a:cxn>
                  <a:cxn ang="0">
                    <a:pos x="T8" y="T9"/>
                  </a:cxn>
                </a:cxnLst>
                <a:rect l="0" t="0" r="r" b="b"/>
                <a:pathLst>
                  <a:path w="1" h="3">
                    <a:moveTo>
                      <a:pt x="0" y="0"/>
                    </a:moveTo>
                    <a:lnTo>
                      <a:pt x="0" y="3"/>
                    </a:lnTo>
                    <a:lnTo>
                      <a:pt x="0" y="1"/>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54" name="Freeform 550"/>
              <p:cNvSpPr>
                <a:spLocks/>
              </p:cNvSpPr>
              <p:nvPr userDrawn="1"/>
            </p:nvSpPr>
            <p:spPr bwMode="auto">
              <a:xfrm>
                <a:off x="2816225" y="4211639"/>
                <a:ext cx="3175" cy="3175"/>
              </a:xfrm>
              <a:custGeom>
                <a:avLst/>
                <a:gdLst>
                  <a:gd name="T0" fmla="*/ 1 w 2"/>
                  <a:gd name="T1" fmla="*/ 0 h 2"/>
                  <a:gd name="T2" fmla="*/ 0 w 2"/>
                  <a:gd name="T3" fmla="*/ 0 h 2"/>
                  <a:gd name="T4" fmla="*/ 0 w 2"/>
                  <a:gd name="T5" fmla="*/ 2 h 2"/>
                  <a:gd name="T6" fmla="*/ 0 w 2"/>
                  <a:gd name="T7" fmla="*/ 2 h 2"/>
                  <a:gd name="T8" fmla="*/ 0 w 2"/>
                  <a:gd name="T9" fmla="*/ 2 h 2"/>
                  <a:gd name="T10" fmla="*/ 0 w 2"/>
                  <a:gd name="T11" fmla="*/ 2 h 2"/>
                  <a:gd name="T12" fmla="*/ 1 w 2"/>
                  <a:gd name="T13" fmla="*/ 2 h 2"/>
                  <a:gd name="T14" fmla="*/ 2 w 2"/>
                  <a:gd name="T15" fmla="*/ 0 h 2"/>
                  <a:gd name="T16" fmla="*/ 1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0"/>
                    </a:moveTo>
                    <a:lnTo>
                      <a:pt x="0" y="0"/>
                    </a:lnTo>
                    <a:lnTo>
                      <a:pt x="0" y="2"/>
                    </a:lnTo>
                    <a:lnTo>
                      <a:pt x="0" y="2"/>
                    </a:lnTo>
                    <a:lnTo>
                      <a:pt x="0" y="2"/>
                    </a:lnTo>
                    <a:lnTo>
                      <a:pt x="0" y="2"/>
                    </a:lnTo>
                    <a:lnTo>
                      <a:pt x="1" y="2"/>
                    </a:lnTo>
                    <a:lnTo>
                      <a:pt x="2"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55" name="Freeform 551"/>
              <p:cNvSpPr>
                <a:spLocks/>
              </p:cNvSpPr>
              <p:nvPr userDrawn="1"/>
            </p:nvSpPr>
            <p:spPr bwMode="auto">
              <a:xfrm>
                <a:off x="2816225" y="4211639"/>
                <a:ext cx="3175" cy="3175"/>
              </a:xfrm>
              <a:custGeom>
                <a:avLst/>
                <a:gdLst>
                  <a:gd name="T0" fmla="*/ 1 w 2"/>
                  <a:gd name="T1" fmla="*/ 0 h 2"/>
                  <a:gd name="T2" fmla="*/ 0 w 2"/>
                  <a:gd name="T3" fmla="*/ 0 h 2"/>
                  <a:gd name="T4" fmla="*/ 0 w 2"/>
                  <a:gd name="T5" fmla="*/ 2 h 2"/>
                  <a:gd name="T6" fmla="*/ 0 w 2"/>
                  <a:gd name="T7" fmla="*/ 2 h 2"/>
                  <a:gd name="T8" fmla="*/ 0 w 2"/>
                  <a:gd name="T9" fmla="*/ 2 h 2"/>
                  <a:gd name="T10" fmla="*/ 0 w 2"/>
                  <a:gd name="T11" fmla="*/ 2 h 2"/>
                  <a:gd name="T12" fmla="*/ 1 w 2"/>
                  <a:gd name="T13" fmla="*/ 2 h 2"/>
                  <a:gd name="T14" fmla="*/ 2 w 2"/>
                  <a:gd name="T15" fmla="*/ 0 h 2"/>
                  <a:gd name="T16" fmla="*/ 1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0"/>
                    </a:moveTo>
                    <a:lnTo>
                      <a:pt x="0" y="0"/>
                    </a:lnTo>
                    <a:lnTo>
                      <a:pt x="0" y="2"/>
                    </a:lnTo>
                    <a:lnTo>
                      <a:pt x="0" y="2"/>
                    </a:lnTo>
                    <a:lnTo>
                      <a:pt x="0" y="2"/>
                    </a:lnTo>
                    <a:lnTo>
                      <a:pt x="0" y="2"/>
                    </a:lnTo>
                    <a:lnTo>
                      <a:pt x="1" y="2"/>
                    </a:lnTo>
                    <a:lnTo>
                      <a:pt x="2"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56" name="Freeform 553"/>
              <p:cNvSpPr>
                <a:spLocks/>
              </p:cNvSpPr>
              <p:nvPr userDrawn="1"/>
            </p:nvSpPr>
            <p:spPr bwMode="auto">
              <a:xfrm>
                <a:off x="2922588" y="3263901"/>
                <a:ext cx="3175" cy="7938"/>
              </a:xfrm>
              <a:custGeom>
                <a:avLst/>
                <a:gdLst>
                  <a:gd name="T0" fmla="*/ 2 w 2"/>
                  <a:gd name="T1" fmla="*/ 0 h 5"/>
                  <a:gd name="T2" fmla="*/ 0 w 2"/>
                  <a:gd name="T3" fmla="*/ 1 h 5"/>
                  <a:gd name="T4" fmla="*/ 0 w 2"/>
                  <a:gd name="T5" fmla="*/ 5 h 5"/>
                  <a:gd name="T6" fmla="*/ 0 w 2"/>
                  <a:gd name="T7" fmla="*/ 4 h 5"/>
                  <a:gd name="T8" fmla="*/ 1 w 2"/>
                  <a:gd name="T9" fmla="*/ 5 h 5"/>
                  <a:gd name="T10" fmla="*/ 2 w 2"/>
                  <a:gd name="T11" fmla="*/ 4 h 5"/>
                  <a:gd name="T12" fmla="*/ 2 w 2"/>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2" y="0"/>
                    </a:moveTo>
                    <a:lnTo>
                      <a:pt x="0" y="1"/>
                    </a:lnTo>
                    <a:lnTo>
                      <a:pt x="0" y="5"/>
                    </a:lnTo>
                    <a:lnTo>
                      <a:pt x="0" y="4"/>
                    </a:lnTo>
                    <a:lnTo>
                      <a:pt x="1" y="5"/>
                    </a:lnTo>
                    <a:lnTo>
                      <a:pt x="2" y="4"/>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57" name="Freeform 554"/>
              <p:cNvSpPr>
                <a:spLocks/>
              </p:cNvSpPr>
              <p:nvPr userDrawn="1"/>
            </p:nvSpPr>
            <p:spPr bwMode="auto">
              <a:xfrm>
                <a:off x="2811464" y="2338389"/>
                <a:ext cx="114299" cy="922338"/>
              </a:xfrm>
              <a:custGeom>
                <a:avLst/>
                <a:gdLst>
                  <a:gd name="T0" fmla="*/ 2 w 72"/>
                  <a:gd name="T1" fmla="*/ 0 h 581"/>
                  <a:gd name="T2" fmla="*/ 0 w 72"/>
                  <a:gd name="T3" fmla="*/ 0 h 581"/>
                  <a:gd name="T4" fmla="*/ 68 w 72"/>
                  <a:gd name="T5" fmla="*/ 578 h 581"/>
                  <a:gd name="T6" fmla="*/ 72 w 72"/>
                  <a:gd name="T7" fmla="*/ 581 h 581"/>
                  <a:gd name="T8" fmla="*/ 4 w 72"/>
                  <a:gd name="T9" fmla="*/ 1 h 581"/>
                  <a:gd name="T10" fmla="*/ 2 w 72"/>
                  <a:gd name="T11" fmla="*/ 0 h 581"/>
                </a:gdLst>
                <a:ahLst/>
                <a:cxnLst>
                  <a:cxn ang="0">
                    <a:pos x="T0" y="T1"/>
                  </a:cxn>
                  <a:cxn ang="0">
                    <a:pos x="T2" y="T3"/>
                  </a:cxn>
                  <a:cxn ang="0">
                    <a:pos x="T4" y="T5"/>
                  </a:cxn>
                  <a:cxn ang="0">
                    <a:pos x="T6" y="T7"/>
                  </a:cxn>
                  <a:cxn ang="0">
                    <a:pos x="T8" y="T9"/>
                  </a:cxn>
                  <a:cxn ang="0">
                    <a:pos x="T10" y="T11"/>
                  </a:cxn>
                </a:cxnLst>
                <a:rect l="0" t="0" r="r" b="b"/>
                <a:pathLst>
                  <a:path w="72" h="581">
                    <a:moveTo>
                      <a:pt x="2" y="0"/>
                    </a:moveTo>
                    <a:lnTo>
                      <a:pt x="0" y="0"/>
                    </a:lnTo>
                    <a:lnTo>
                      <a:pt x="68" y="578"/>
                    </a:lnTo>
                    <a:lnTo>
                      <a:pt x="72" y="581"/>
                    </a:lnTo>
                    <a:lnTo>
                      <a:pt x="4"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58" name="Freeform 555"/>
              <p:cNvSpPr>
                <a:spLocks/>
              </p:cNvSpPr>
              <p:nvPr userDrawn="1"/>
            </p:nvSpPr>
            <p:spPr bwMode="auto">
              <a:xfrm>
                <a:off x="2919413" y="3255964"/>
                <a:ext cx="6350" cy="6350"/>
              </a:xfrm>
              <a:custGeom>
                <a:avLst/>
                <a:gdLst>
                  <a:gd name="T0" fmla="*/ 0 w 4"/>
                  <a:gd name="T1" fmla="*/ 0 h 4"/>
                  <a:gd name="T2" fmla="*/ 2 w 4"/>
                  <a:gd name="T3" fmla="*/ 4 h 4"/>
                  <a:gd name="T4" fmla="*/ 4 w 4"/>
                  <a:gd name="T5" fmla="*/ 3 h 4"/>
                  <a:gd name="T6" fmla="*/ 4 w 4"/>
                  <a:gd name="T7" fmla="*/ 3 h 4"/>
                  <a:gd name="T8" fmla="*/ 0 w 4"/>
                  <a:gd name="T9" fmla="*/ 0 h 4"/>
                </a:gdLst>
                <a:ahLst/>
                <a:cxnLst>
                  <a:cxn ang="0">
                    <a:pos x="T0" y="T1"/>
                  </a:cxn>
                  <a:cxn ang="0">
                    <a:pos x="T2" y="T3"/>
                  </a:cxn>
                  <a:cxn ang="0">
                    <a:pos x="T4" y="T5"/>
                  </a:cxn>
                  <a:cxn ang="0">
                    <a:pos x="T6" y="T7"/>
                  </a:cxn>
                  <a:cxn ang="0">
                    <a:pos x="T8" y="T9"/>
                  </a:cxn>
                </a:cxnLst>
                <a:rect l="0" t="0" r="r" b="b"/>
                <a:pathLst>
                  <a:path w="4" h="4">
                    <a:moveTo>
                      <a:pt x="0" y="0"/>
                    </a:moveTo>
                    <a:lnTo>
                      <a:pt x="2" y="4"/>
                    </a:lnTo>
                    <a:lnTo>
                      <a:pt x="4" y="3"/>
                    </a:lnTo>
                    <a:lnTo>
                      <a:pt x="4" y="3"/>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59" name="Freeform 556"/>
              <p:cNvSpPr>
                <a:spLocks/>
              </p:cNvSpPr>
              <p:nvPr userDrawn="1"/>
            </p:nvSpPr>
            <p:spPr bwMode="auto">
              <a:xfrm>
                <a:off x="2919413" y="3255964"/>
                <a:ext cx="6350" cy="6350"/>
              </a:xfrm>
              <a:custGeom>
                <a:avLst/>
                <a:gdLst>
                  <a:gd name="T0" fmla="*/ 0 w 4"/>
                  <a:gd name="T1" fmla="*/ 0 h 4"/>
                  <a:gd name="T2" fmla="*/ 2 w 4"/>
                  <a:gd name="T3" fmla="*/ 4 h 4"/>
                  <a:gd name="T4" fmla="*/ 4 w 4"/>
                  <a:gd name="T5" fmla="*/ 3 h 4"/>
                  <a:gd name="T6" fmla="*/ 4 w 4"/>
                  <a:gd name="T7" fmla="*/ 3 h 4"/>
                  <a:gd name="T8" fmla="*/ 0 w 4"/>
                  <a:gd name="T9" fmla="*/ 0 h 4"/>
                </a:gdLst>
                <a:ahLst/>
                <a:cxnLst>
                  <a:cxn ang="0">
                    <a:pos x="T0" y="T1"/>
                  </a:cxn>
                  <a:cxn ang="0">
                    <a:pos x="T2" y="T3"/>
                  </a:cxn>
                  <a:cxn ang="0">
                    <a:pos x="T4" y="T5"/>
                  </a:cxn>
                  <a:cxn ang="0">
                    <a:pos x="T6" y="T7"/>
                  </a:cxn>
                  <a:cxn ang="0">
                    <a:pos x="T8" y="T9"/>
                  </a:cxn>
                </a:cxnLst>
                <a:rect l="0" t="0" r="r" b="b"/>
                <a:pathLst>
                  <a:path w="4" h="4">
                    <a:moveTo>
                      <a:pt x="0" y="0"/>
                    </a:moveTo>
                    <a:lnTo>
                      <a:pt x="2" y="4"/>
                    </a:lnTo>
                    <a:lnTo>
                      <a:pt x="4" y="3"/>
                    </a:lnTo>
                    <a:lnTo>
                      <a:pt x="4" y="3"/>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60" name="Freeform 557"/>
              <p:cNvSpPr>
                <a:spLocks/>
              </p:cNvSpPr>
              <p:nvPr userDrawn="1"/>
            </p:nvSpPr>
            <p:spPr bwMode="auto">
              <a:xfrm>
                <a:off x="2922588" y="3262314"/>
                <a:ext cx="3175" cy="3175"/>
              </a:xfrm>
              <a:custGeom>
                <a:avLst/>
                <a:gdLst>
                  <a:gd name="T0" fmla="*/ 0 w 2"/>
                  <a:gd name="T1" fmla="*/ 0 h 2"/>
                  <a:gd name="T2" fmla="*/ 0 w 2"/>
                  <a:gd name="T3" fmla="*/ 2 h 2"/>
                  <a:gd name="T4" fmla="*/ 2 w 2"/>
                  <a:gd name="T5" fmla="*/ 1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2"/>
                    </a:lnTo>
                    <a:lnTo>
                      <a:pt x="2" y="1"/>
                    </a:lnTo>
                    <a:lnTo>
                      <a:pt x="2"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61" name="Freeform 558"/>
              <p:cNvSpPr>
                <a:spLocks/>
              </p:cNvSpPr>
              <p:nvPr userDrawn="1"/>
            </p:nvSpPr>
            <p:spPr bwMode="auto">
              <a:xfrm>
                <a:off x="2922588" y="3262314"/>
                <a:ext cx="3175" cy="3175"/>
              </a:xfrm>
              <a:custGeom>
                <a:avLst/>
                <a:gdLst>
                  <a:gd name="T0" fmla="*/ 0 w 2"/>
                  <a:gd name="T1" fmla="*/ 0 h 2"/>
                  <a:gd name="T2" fmla="*/ 0 w 2"/>
                  <a:gd name="T3" fmla="*/ 2 h 2"/>
                  <a:gd name="T4" fmla="*/ 2 w 2"/>
                  <a:gd name="T5" fmla="*/ 1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2"/>
                    </a:lnTo>
                    <a:lnTo>
                      <a:pt x="2" y="1"/>
                    </a:lnTo>
                    <a:lnTo>
                      <a:pt x="2"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62" name="Freeform 559"/>
              <p:cNvSpPr>
                <a:spLocks/>
              </p:cNvSpPr>
              <p:nvPr userDrawn="1"/>
            </p:nvSpPr>
            <p:spPr bwMode="auto">
              <a:xfrm>
                <a:off x="2922588" y="3260726"/>
                <a:ext cx="3175" cy="3175"/>
              </a:xfrm>
              <a:custGeom>
                <a:avLst/>
                <a:gdLst>
                  <a:gd name="T0" fmla="*/ 2 w 2"/>
                  <a:gd name="T1" fmla="*/ 0 h 2"/>
                  <a:gd name="T2" fmla="*/ 0 w 2"/>
                  <a:gd name="T3" fmla="*/ 1 h 2"/>
                  <a:gd name="T4" fmla="*/ 0 w 2"/>
                  <a:gd name="T5" fmla="*/ 1 h 2"/>
                  <a:gd name="T6" fmla="*/ 2 w 2"/>
                  <a:gd name="T7" fmla="*/ 2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1"/>
                    </a:lnTo>
                    <a:lnTo>
                      <a:pt x="0" y="1"/>
                    </a:lnTo>
                    <a:lnTo>
                      <a:pt x="2" y="2"/>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63" name="Freeform 560"/>
              <p:cNvSpPr>
                <a:spLocks/>
              </p:cNvSpPr>
              <p:nvPr userDrawn="1"/>
            </p:nvSpPr>
            <p:spPr bwMode="auto">
              <a:xfrm>
                <a:off x="2922588" y="3260726"/>
                <a:ext cx="3175" cy="3175"/>
              </a:xfrm>
              <a:custGeom>
                <a:avLst/>
                <a:gdLst>
                  <a:gd name="T0" fmla="*/ 2 w 2"/>
                  <a:gd name="T1" fmla="*/ 0 h 2"/>
                  <a:gd name="T2" fmla="*/ 0 w 2"/>
                  <a:gd name="T3" fmla="*/ 1 h 2"/>
                  <a:gd name="T4" fmla="*/ 0 w 2"/>
                  <a:gd name="T5" fmla="*/ 1 h 2"/>
                  <a:gd name="T6" fmla="*/ 2 w 2"/>
                  <a:gd name="T7" fmla="*/ 2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1"/>
                    </a:lnTo>
                    <a:lnTo>
                      <a:pt x="0" y="1"/>
                    </a:lnTo>
                    <a:lnTo>
                      <a:pt x="2" y="2"/>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64" name="Freeform 561"/>
              <p:cNvSpPr>
                <a:spLocks/>
              </p:cNvSpPr>
              <p:nvPr userDrawn="1"/>
            </p:nvSpPr>
            <p:spPr bwMode="auto">
              <a:xfrm>
                <a:off x="2922588" y="3270251"/>
                <a:ext cx="1588" cy="1588"/>
              </a:xfrm>
              <a:custGeom>
                <a:avLst/>
                <a:gdLst>
                  <a:gd name="T0" fmla="*/ 0 w 1"/>
                  <a:gd name="T1" fmla="*/ 0 h 1"/>
                  <a:gd name="T2" fmla="*/ 0 w 1"/>
                  <a:gd name="T3" fmla="*/ 1 h 1"/>
                  <a:gd name="T4" fmla="*/ 0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0" y="1"/>
                    </a:lnTo>
                    <a:lnTo>
                      <a:pt x="1"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65" name="Freeform 562"/>
              <p:cNvSpPr>
                <a:spLocks/>
              </p:cNvSpPr>
              <p:nvPr userDrawn="1"/>
            </p:nvSpPr>
            <p:spPr bwMode="auto">
              <a:xfrm>
                <a:off x="2922588" y="3270251"/>
                <a:ext cx="1588" cy="1588"/>
              </a:xfrm>
              <a:custGeom>
                <a:avLst/>
                <a:gdLst>
                  <a:gd name="T0" fmla="*/ 0 w 1"/>
                  <a:gd name="T1" fmla="*/ 0 h 1"/>
                  <a:gd name="T2" fmla="*/ 0 w 1"/>
                  <a:gd name="T3" fmla="*/ 1 h 1"/>
                  <a:gd name="T4" fmla="*/ 0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0" y="1"/>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66" name="Freeform 563"/>
              <p:cNvSpPr>
                <a:spLocks noEditPoints="1"/>
              </p:cNvSpPr>
              <p:nvPr userDrawn="1"/>
            </p:nvSpPr>
            <p:spPr bwMode="auto">
              <a:xfrm>
                <a:off x="2814638" y="1743076"/>
                <a:ext cx="831850" cy="590550"/>
              </a:xfrm>
              <a:custGeom>
                <a:avLst/>
                <a:gdLst>
                  <a:gd name="T0" fmla="*/ 148 w 524"/>
                  <a:gd name="T1" fmla="*/ 3 h 372"/>
                  <a:gd name="T2" fmla="*/ 147 w 524"/>
                  <a:gd name="T3" fmla="*/ 3 h 372"/>
                  <a:gd name="T4" fmla="*/ 0 w 524"/>
                  <a:gd name="T5" fmla="*/ 371 h 372"/>
                  <a:gd name="T6" fmla="*/ 2 w 524"/>
                  <a:gd name="T7" fmla="*/ 372 h 372"/>
                  <a:gd name="T8" fmla="*/ 148 w 524"/>
                  <a:gd name="T9" fmla="*/ 4 h 372"/>
                  <a:gd name="T10" fmla="*/ 148 w 524"/>
                  <a:gd name="T11" fmla="*/ 3 h 372"/>
                  <a:gd name="T12" fmla="*/ 150 w 524"/>
                  <a:gd name="T13" fmla="*/ 0 h 372"/>
                  <a:gd name="T14" fmla="*/ 150 w 524"/>
                  <a:gd name="T15" fmla="*/ 0 h 372"/>
                  <a:gd name="T16" fmla="*/ 151 w 524"/>
                  <a:gd name="T17" fmla="*/ 3 h 372"/>
                  <a:gd name="T18" fmla="*/ 151 w 524"/>
                  <a:gd name="T19" fmla="*/ 3 h 372"/>
                  <a:gd name="T20" fmla="*/ 153 w 524"/>
                  <a:gd name="T21" fmla="*/ 4 h 372"/>
                  <a:gd name="T22" fmla="*/ 522 w 524"/>
                  <a:gd name="T23" fmla="*/ 157 h 372"/>
                  <a:gd name="T24" fmla="*/ 521 w 524"/>
                  <a:gd name="T25" fmla="*/ 155 h 372"/>
                  <a:gd name="T26" fmla="*/ 522 w 524"/>
                  <a:gd name="T27" fmla="*/ 155 h 372"/>
                  <a:gd name="T28" fmla="*/ 524 w 524"/>
                  <a:gd name="T29" fmla="*/ 154 h 372"/>
                  <a:gd name="T30" fmla="*/ 150 w 524"/>
                  <a:gd name="T31"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4" h="372">
                    <a:moveTo>
                      <a:pt x="148" y="3"/>
                    </a:moveTo>
                    <a:lnTo>
                      <a:pt x="147" y="3"/>
                    </a:lnTo>
                    <a:lnTo>
                      <a:pt x="0" y="371"/>
                    </a:lnTo>
                    <a:lnTo>
                      <a:pt x="2" y="372"/>
                    </a:lnTo>
                    <a:lnTo>
                      <a:pt x="148" y="4"/>
                    </a:lnTo>
                    <a:lnTo>
                      <a:pt x="148" y="3"/>
                    </a:lnTo>
                    <a:close/>
                    <a:moveTo>
                      <a:pt x="150" y="0"/>
                    </a:moveTo>
                    <a:lnTo>
                      <a:pt x="150" y="0"/>
                    </a:lnTo>
                    <a:lnTo>
                      <a:pt x="151" y="3"/>
                    </a:lnTo>
                    <a:lnTo>
                      <a:pt x="151" y="3"/>
                    </a:lnTo>
                    <a:lnTo>
                      <a:pt x="153" y="4"/>
                    </a:lnTo>
                    <a:lnTo>
                      <a:pt x="522" y="157"/>
                    </a:lnTo>
                    <a:lnTo>
                      <a:pt x="521" y="155"/>
                    </a:lnTo>
                    <a:lnTo>
                      <a:pt x="522" y="155"/>
                    </a:lnTo>
                    <a:lnTo>
                      <a:pt x="524" y="154"/>
                    </a:lnTo>
                    <a:lnTo>
                      <a:pt x="150" y="0"/>
                    </a:lnTo>
                    <a:close/>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267" name="Freeform 564"/>
              <p:cNvSpPr>
                <a:spLocks/>
              </p:cNvSpPr>
              <p:nvPr userDrawn="1"/>
            </p:nvSpPr>
            <p:spPr bwMode="auto">
              <a:xfrm>
                <a:off x="2814638" y="1747839"/>
                <a:ext cx="234950" cy="585788"/>
              </a:xfrm>
              <a:custGeom>
                <a:avLst/>
                <a:gdLst>
                  <a:gd name="T0" fmla="*/ 148 w 148"/>
                  <a:gd name="T1" fmla="*/ 0 h 369"/>
                  <a:gd name="T2" fmla="*/ 147 w 148"/>
                  <a:gd name="T3" fmla="*/ 0 h 369"/>
                  <a:gd name="T4" fmla="*/ 0 w 148"/>
                  <a:gd name="T5" fmla="*/ 368 h 369"/>
                  <a:gd name="T6" fmla="*/ 2 w 148"/>
                  <a:gd name="T7" fmla="*/ 369 h 369"/>
                  <a:gd name="T8" fmla="*/ 148 w 148"/>
                  <a:gd name="T9" fmla="*/ 1 h 369"/>
                  <a:gd name="T10" fmla="*/ 148 w 148"/>
                  <a:gd name="T11" fmla="*/ 0 h 369"/>
                </a:gdLst>
                <a:ahLst/>
                <a:cxnLst>
                  <a:cxn ang="0">
                    <a:pos x="T0" y="T1"/>
                  </a:cxn>
                  <a:cxn ang="0">
                    <a:pos x="T2" y="T3"/>
                  </a:cxn>
                  <a:cxn ang="0">
                    <a:pos x="T4" y="T5"/>
                  </a:cxn>
                  <a:cxn ang="0">
                    <a:pos x="T6" y="T7"/>
                  </a:cxn>
                  <a:cxn ang="0">
                    <a:pos x="T8" y="T9"/>
                  </a:cxn>
                  <a:cxn ang="0">
                    <a:pos x="T10" y="T11"/>
                  </a:cxn>
                </a:cxnLst>
                <a:rect l="0" t="0" r="r" b="b"/>
                <a:pathLst>
                  <a:path w="148" h="369">
                    <a:moveTo>
                      <a:pt x="148" y="0"/>
                    </a:moveTo>
                    <a:lnTo>
                      <a:pt x="147" y="0"/>
                    </a:lnTo>
                    <a:lnTo>
                      <a:pt x="0" y="368"/>
                    </a:lnTo>
                    <a:lnTo>
                      <a:pt x="2" y="369"/>
                    </a:lnTo>
                    <a:lnTo>
                      <a:pt x="148" y="1"/>
                    </a:lnTo>
                    <a:lnTo>
                      <a:pt x="148"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268" name="Freeform 565"/>
              <p:cNvSpPr>
                <a:spLocks/>
              </p:cNvSpPr>
              <p:nvPr userDrawn="1"/>
            </p:nvSpPr>
            <p:spPr bwMode="auto">
              <a:xfrm>
                <a:off x="3052763" y="1743076"/>
                <a:ext cx="593725" cy="249238"/>
              </a:xfrm>
              <a:custGeom>
                <a:avLst/>
                <a:gdLst>
                  <a:gd name="T0" fmla="*/ 0 w 374"/>
                  <a:gd name="T1" fmla="*/ 0 h 157"/>
                  <a:gd name="T2" fmla="*/ 0 w 374"/>
                  <a:gd name="T3" fmla="*/ 0 h 157"/>
                  <a:gd name="T4" fmla="*/ 1 w 374"/>
                  <a:gd name="T5" fmla="*/ 3 h 157"/>
                  <a:gd name="T6" fmla="*/ 1 w 374"/>
                  <a:gd name="T7" fmla="*/ 3 h 157"/>
                  <a:gd name="T8" fmla="*/ 3 w 374"/>
                  <a:gd name="T9" fmla="*/ 4 h 157"/>
                  <a:gd name="T10" fmla="*/ 372 w 374"/>
                  <a:gd name="T11" fmla="*/ 157 h 157"/>
                  <a:gd name="T12" fmla="*/ 371 w 374"/>
                  <a:gd name="T13" fmla="*/ 155 h 157"/>
                  <a:gd name="T14" fmla="*/ 372 w 374"/>
                  <a:gd name="T15" fmla="*/ 155 h 157"/>
                  <a:gd name="T16" fmla="*/ 374 w 374"/>
                  <a:gd name="T17" fmla="*/ 154 h 157"/>
                  <a:gd name="T18" fmla="*/ 0 w 374"/>
                  <a:gd name="T1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4" h="157">
                    <a:moveTo>
                      <a:pt x="0" y="0"/>
                    </a:moveTo>
                    <a:lnTo>
                      <a:pt x="0" y="0"/>
                    </a:lnTo>
                    <a:lnTo>
                      <a:pt x="1" y="3"/>
                    </a:lnTo>
                    <a:lnTo>
                      <a:pt x="1" y="3"/>
                    </a:lnTo>
                    <a:lnTo>
                      <a:pt x="3" y="4"/>
                    </a:lnTo>
                    <a:lnTo>
                      <a:pt x="372" y="157"/>
                    </a:lnTo>
                    <a:lnTo>
                      <a:pt x="371" y="155"/>
                    </a:lnTo>
                    <a:lnTo>
                      <a:pt x="372" y="155"/>
                    </a:lnTo>
                    <a:lnTo>
                      <a:pt x="374" y="154"/>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69" name="Freeform 566"/>
              <p:cNvSpPr>
                <a:spLocks/>
              </p:cNvSpPr>
              <p:nvPr userDrawn="1"/>
            </p:nvSpPr>
            <p:spPr bwMode="auto">
              <a:xfrm>
                <a:off x="3049588" y="1743076"/>
                <a:ext cx="4763" cy="6350"/>
              </a:xfrm>
              <a:custGeom>
                <a:avLst/>
                <a:gdLst>
                  <a:gd name="T0" fmla="*/ 0 w 3"/>
                  <a:gd name="T1" fmla="*/ 0 h 4"/>
                  <a:gd name="T2" fmla="*/ 0 w 3"/>
                  <a:gd name="T3" fmla="*/ 0 h 4"/>
                  <a:gd name="T4" fmla="*/ 0 w 3"/>
                  <a:gd name="T5" fmla="*/ 0 h 4"/>
                  <a:gd name="T6" fmla="*/ 2 w 3"/>
                  <a:gd name="T7" fmla="*/ 3 h 4"/>
                  <a:gd name="T8" fmla="*/ 0 w 3"/>
                  <a:gd name="T9" fmla="*/ 3 h 4"/>
                  <a:gd name="T10" fmla="*/ 0 w 3"/>
                  <a:gd name="T11" fmla="*/ 4 h 4"/>
                  <a:gd name="T12" fmla="*/ 2 w 3"/>
                  <a:gd name="T13" fmla="*/ 3 h 4"/>
                  <a:gd name="T14" fmla="*/ 3 w 3"/>
                  <a:gd name="T15" fmla="*/ 4 h 4"/>
                  <a:gd name="T16" fmla="*/ 3 w 3"/>
                  <a:gd name="T17" fmla="*/ 3 h 4"/>
                  <a:gd name="T18" fmla="*/ 2 w 3"/>
                  <a:gd name="T19" fmla="*/ 0 h 4"/>
                  <a:gd name="T20" fmla="*/ 2 w 3"/>
                  <a:gd name="T21" fmla="*/ 0 h 4"/>
                  <a:gd name="T22" fmla="*/ 0 w 3"/>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4">
                    <a:moveTo>
                      <a:pt x="0" y="0"/>
                    </a:moveTo>
                    <a:lnTo>
                      <a:pt x="0" y="0"/>
                    </a:lnTo>
                    <a:lnTo>
                      <a:pt x="0" y="0"/>
                    </a:lnTo>
                    <a:lnTo>
                      <a:pt x="2" y="3"/>
                    </a:lnTo>
                    <a:lnTo>
                      <a:pt x="0" y="3"/>
                    </a:lnTo>
                    <a:lnTo>
                      <a:pt x="0" y="4"/>
                    </a:lnTo>
                    <a:lnTo>
                      <a:pt x="2" y="3"/>
                    </a:lnTo>
                    <a:lnTo>
                      <a:pt x="3" y="4"/>
                    </a:lnTo>
                    <a:lnTo>
                      <a:pt x="3" y="3"/>
                    </a:lnTo>
                    <a:lnTo>
                      <a:pt x="2" y="0"/>
                    </a:lnTo>
                    <a:lnTo>
                      <a:pt x="2"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70" name="Freeform 567"/>
              <p:cNvSpPr>
                <a:spLocks/>
              </p:cNvSpPr>
              <p:nvPr userDrawn="1"/>
            </p:nvSpPr>
            <p:spPr bwMode="auto">
              <a:xfrm>
                <a:off x="3049588" y="1743076"/>
                <a:ext cx="4763" cy="6350"/>
              </a:xfrm>
              <a:custGeom>
                <a:avLst/>
                <a:gdLst>
                  <a:gd name="T0" fmla="*/ 0 w 3"/>
                  <a:gd name="T1" fmla="*/ 0 h 4"/>
                  <a:gd name="T2" fmla="*/ 0 w 3"/>
                  <a:gd name="T3" fmla="*/ 0 h 4"/>
                  <a:gd name="T4" fmla="*/ 0 w 3"/>
                  <a:gd name="T5" fmla="*/ 0 h 4"/>
                  <a:gd name="T6" fmla="*/ 2 w 3"/>
                  <a:gd name="T7" fmla="*/ 3 h 4"/>
                  <a:gd name="T8" fmla="*/ 0 w 3"/>
                  <a:gd name="T9" fmla="*/ 3 h 4"/>
                  <a:gd name="T10" fmla="*/ 0 w 3"/>
                  <a:gd name="T11" fmla="*/ 4 h 4"/>
                  <a:gd name="T12" fmla="*/ 2 w 3"/>
                  <a:gd name="T13" fmla="*/ 3 h 4"/>
                  <a:gd name="T14" fmla="*/ 3 w 3"/>
                  <a:gd name="T15" fmla="*/ 4 h 4"/>
                  <a:gd name="T16" fmla="*/ 3 w 3"/>
                  <a:gd name="T17" fmla="*/ 3 h 4"/>
                  <a:gd name="T18" fmla="*/ 2 w 3"/>
                  <a:gd name="T19" fmla="*/ 0 h 4"/>
                  <a:gd name="T20" fmla="*/ 2 w 3"/>
                  <a:gd name="T21" fmla="*/ 0 h 4"/>
                  <a:gd name="T22" fmla="*/ 0 w 3"/>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4">
                    <a:moveTo>
                      <a:pt x="0" y="0"/>
                    </a:moveTo>
                    <a:lnTo>
                      <a:pt x="0" y="0"/>
                    </a:lnTo>
                    <a:lnTo>
                      <a:pt x="0" y="0"/>
                    </a:lnTo>
                    <a:lnTo>
                      <a:pt x="2" y="3"/>
                    </a:lnTo>
                    <a:lnTo>
                      <a:pt x="0" y="3"/>
                    </a:lnTo>
                    <a:lnTo>
                      <a:pt x="0" y="4"/>
                    </a:lnTo>
                    <a:lnTo>
                      <a:pt x="2" y="3"/>
                    </a:lnTo>
                    <a:lnTo>
                      <a:pt x="3" y="4"/>
                    </a:lnTo>
                    <a:lnTo>
                      <a:pt x="3" y="3"/>
                    </a:lnTo>
                    <a:lnTo>
                      <a:pt x="2" y="0"/>
                    </a:lnTo>
                    <a:lnTo>
                      <a:pt x="2"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71" name="Freeform 568"/>
              <p:cNvSpPr>
                <a:spLocks/>
              </p:cNvSpPr>
              <p:nvPr userDrawn="1"/>
            </p:nvSpPr>
            <p:spPr bwMode="auto">
              <a:xfrm>
                <a:off x="3048000" y="1746251"/>
                <a:ext cx="1588" cy="1588"/>
              </a:xfrm>
              <a:custGeom>
                <a:avLst/>
                <a:gdLst>
                  <a:gd name="T0" fmla="*/ 0 w 1"/>
                  <a:gd name="T1" fmla="*/ 0 h 1"/>
                  <a:gd name="T2" fmla="*/ 0 w 1"/>
                  <a:gd name="T3" fmla="*/ 1 h 1"/>
                  <a:gd name="T4" fmla="*/ 1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1" y="1"/>
                    </a:lnTo>
                    <a:lnTo>
                      <a:pt x="1"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72" name="Freeform 569"/>
              <p:cNvSpPr>
                <a:spLocks/>
              </p:cNvSpPr>
              <p:nvPr userDrawn="1"/>
            </p:nvSpPr>
            <p:spPr bwMode="auto">
              <a:xfrm>
                <a:off x="3048000" y="1746251"/>
                <a:ext cx="1588" cy="1588"/>
              </a:xfrm>
              <a:custGeom>
                <a:avLst/>
                <a:gdLst>
                  <a:gd name="T0" fmla="*/ 0 w 1"/>
                  <a:gd name="T1" fmla="*/ 0 h 1"/>
                  <a:gd name="T2" fmla="*/ 0 w 1"/>
                  <a:gd name="T3" fmla="*/ 1 h 1"/>
                  <a:gd name="T4" fmla="*/ 1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1" y="1"/>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73" name="Freeform 570"/>
              <p:cNvSpPr>
                <a:spLocks/>
              </p:cNvSpPr>
              <p:nvPr userDrawn="1"/>
            </p:nvSpPr>
            <p:spPr bwMode="auto">
              <a:xfrm>
                <a:off x="3048000" y="1743076"/>
                <a:ext cx="4763" cy="4763"/>
              </a:xfrm>
              <a:custGeom>
                <a:avLst/>
                <a:gdLst>
                  <a:gd name="T0" fmla="*/ 1 w 3"/>
                  <a:gd name="T1" fmla="*/ 0 h 3"/>
                  <a:gd name="T2" fmla="*/ 1 w 3"/>
                  <a:gd name="T3" fmla="*/ 0 h 3"/>
                  <a:gd name="T4" fmla="*/ 0 w 3"/>
                  <a:gd name="T5" fmla="*/ 2 h 3"/>
                  <a:gd name="T6" fmla="*/ 1 w 3"/>
                  <a:gd name="T7" fmla="*/ 3 h 3"/>
                  <a:gd name="T8" fmla="*/ 1 w 3"/>
                  <a:gd name="T9" fmla="*/ 3 h 3"/>
                  <a:gd name="T10" fmla="*/ 3 w 3"/>
                  <a:gd name="T11" fmla="*/ 3 h 3"/>
                  <a:gd name="T12" fmla="*/ 1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1" y="0"/>
                    </a:moveTo>
                    <a:lnTo>
                      <a:pt x="1" y="0"/>
                    </a:lnTo>
                    <a:lnTo>
                      <a:pt x="0" y="2"/>
                    </a:lnTo>
                    <a:lnTo>
                      <a:pt x="1" y="3"/>
                    </a:lnTo>
                    <a:lnTo>
                      <a:pt x="1" y="3"/>
                    </a:lnTo>
                    <a:lnTo>
                      <a:pt x="3" y="3"/>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74" name="Freeform 571"/>
              <p:cNvSpPr>
                <a:spLocks/>
              </p:cNvSpPr>
              <p:nvPr userDrawn="1"/>
            </p:nvSpPr>
            <p:spPr bwMode="auto">
              <a:xfrm>
                <a:off x="3048000" y="1743076"/>
                <a:ext cx="4763" cy="4763"/>
              </a:xfrm>
              <a:custGeom>
                <a:avLst/>
                <a:gdLst>
                  <a:gd name="T0" fmla="*/ 1 w 3"/>
                  <a:gd name="T1" fmla="*/ 0 h 3"/>
                  <a:gd name="T2" fmla="*/ 1 w 3"/>
                  <a:gd name="T3" fmla="*/ 0 h 3"/>
                  <a:gd name="T4" fmla="*/ 0 w 3"/>
                  <a:gd name="T5" fmla="*/ 2 h 3"/>
                  <a:gd name="T6" fmla="*/ 1 w 3"/>
                  <a:gd name="T7" fmla="*/ 3 h 3"/>
                  <a:gd name="T8" fmla="*/ 1 w 3"/>
                  <a:gd name="T9" fmla="*/ 3 h 3"/>
                  <a:gd name="T10" fmla="*/ 3 w 3"/>
                  <a:gd name="T11" fmla="*/ 3 h 3"/>
                  <a:gd name="T12" fmla="*/ 1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1" y="0"/>
                    </a:moveTo>
                    <a:lnTo>
                      <a:pt x="1" y="0"/>
                    </a:lnTo>
                    <a:lnTo>
                      <a:pt x="0" y="2"/>
                    </a:lnTo>
                    <a:lnTo>
                      <a:pt x="1" y="3"/>
                    </a:lnTo>
                    <a:lnTo>
                      <a:pt x="1" y="3"/>
                    </a:lnTo>
                    <a:lnTo>
                      <a:pt x="3" y="3"/>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75" name="Freeform 572"/>
              <p:cNvSpPr>
                <a:spLocks/>
              </p:cNvSpPr>
              <p:nvPr userDrawn="1"/>
            </p:nvSpPr>
            <p:spPr bwMode="auto">
              <a:xfrm>
                <a:off x="3054350" y="1747839"/>
                <a:ext cx="3175" cy="1588"/>
              </a:xfrm>
              <a:custGeom>
                <a:avLst/>
                <a:gdLst>
                  <a:gd name="T0" fmla="*/ 0 w 2"/>
                  <a:gd name="T1" fmla="*/ 0 h 1"/>
                  <a:gd name="T2" fmla="*/ 0 w 2"/>
                  <a:gd name="T3" fmla="*/ 0 h 1"/>
                  <a:gd name="T4" fmla="*/ 0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lnTo>
                      <a:pt x="0" y="0"/>
                    </a:lnTo>
                    <a:lnTo>
                      <a:pt x="0" y="1"/>
                    </a:lnTo>
                    <a:lnTo>
                      <a:pt x="2"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76" name="Freeform 573"/>
              <p:cNvSpPr>
                <a:spLocks/>
              </p:cNvSpPr>
              <p:nvPr userDrawn="1"/>
            </p:nvSpPr>
            <p:spPr bwMode="auto">
              <a:xfrm>
                <a:off x="3054350" y="1747839"/>
                <a:ext cx="3175" cy="1588"/>
              </a:xfrm>
              <a:custGeom>
                <a:avLst/>
                <a:gdLst>
                  <a:gd name="T0" fmla="*/ 0 w 2"/>
                  <a:gd name="T1" fmla="*/ 0 h 1"/>
                  <a:gd name="T2" fmla="*/ 0 w 2"/>
                  <a:gd name="T3" fmla="*/ 0 h 1"/>
                  <a:gd name="T4" fmla="*/ 0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lnTo>
                      <a:pt x="0" y="0"/>
                    </a:lnTo>
                    <a:lnTo>
                      <a:pt x="0" y="1"/>
                    </a:lnTo>
                    <a:lnTo>
                      <a:pt x="2"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77" name="Rectangle 574"/>
              <p:cNvSpPr>
                <a:spLocks noChangeArrowheads="1"/>
              </p:cNvSpPr>
              <p:nvPr userDrawn="1"/>
            </p:nvSpPr>
            <p:spPr bwMode="auto">
              <a:xfrm>
                <a:off x="3054350" y="1747839"/>
                <a:ext cx="1588"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78" name="Freeform 575"/>
              <p:cNvSpPr>
                <a:spLocks/>
              </p:cNvSpPr>
              <p:nvPr userDrawn="1"/>
            </p:nvSpPr>
            <p:spPr bwMode="auto">
              <a:xfrm>
                <a:off x="3054350" y="1747839"/>
                <a:ext cx="0" cy="1588"/>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lnTo>
                      <a:pt x="0" y="1"/>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79" name="Freeform 576"/>
              <p:cNvSpPr>
                <a:spLocks noEditPoints="1"/>
              </p:cNvSpPr>
              <p:nvPr userDrawn="1"/>
            </p:nvSpPr>
            <p:spPr bwMode="auto">
              <a:xfrm>
                <a:off x="3643313" y="1987551"/>
                <a:ext cx="498475" cy="466725"/>
              </a:xfrm>
              <a:custGeom>
                <a:avLst/>
                <a:gdLst>
                  <a:gd name="T0" fmla="*/ 113 w 314"/>
                  <a:gd name="T1" fmla="*/ 184 h 294"/>
                  <a:gd name="T2" fmla="*/ 111 w 314"/>
                  <a:gd name="T3" fmla="*/ 187 h 294"/>
                  <a:gd name="T4" fmla="*/ 313 w 314"/>
                  <a:gd name="T5" fmla="*/ 294 h 294"/>
                  <a:gd name="T6" fmla="*/ 314 w 314"/>
                  <a:gd name="T7" fmla="*/ 291 h 294"/>
                  <a:gd name="T8" fmla="*/ 314 w 314"/>
                  <a:gd name="T9" fmla="*/ 291 h 294"/>
                  <a:gd name="T10" fmla="*/ 113 w 314"/>
                  <a:gd name="T11" fmla="*/ 184 h 294"/>
                  <a:gd name="T12" fmla="*/ 2 w 314"/>
                  <a:gd name="T13" fmla="*/ 0 h 294"/>
                  <a:gd name="T14" fmla="*/ 0 w 314"/>
                  <a:gd name="T15" fmla="*/ 1 h 294"/>
                  <a:gd name="T16" fmla="*/ 0 w 314"/>
                  <a:gd name="T17" fmla="*/ 3 h 294"/>
                  <a:gd name="T18" fmla="*/ 0 w 314"/>
                  <a:gd name="T19" fmla="*/ 3 h 294"/>
                  <a:gd name="T20" fmla="*/ 106 w 314"/>
                  <a:gd name="T21" fmla="*/ 180 h 294"/>
                  <a:gd name="T22" fmla="*/ 111 w 314"/>
                  <a:gd name="T23" fmla="*/ 184 h 294"/>
                  <a:gd name="T24" fmla="*/ 111 w 314"/>
                  <a:gd name="T25" fmla="*/ 184 h 294"/>
                  <a:gd name="T26" fmla="*/ 2 w 314"/>
                  <a:gd name="T2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4" h="294">
                    <a:moveTo>
                      <a:pt x="113" y="184"/>
                    </a:moveTo>
                    <a:lnTo>
                      <a:pt x="111" y="187"/>
                    </a:lnTo>
                    <a:lnTo>
                      <a:pt x="313" y="294"/>
                    </a:lnTo>
                    <a:lnTo>
                      <a:pt x="314" y="291"/>
                    </a:lnTo>
                    <a:lnTo>
                      <a:pt x="314" y="291"/>
                    </a:lnTo>
                    <a:lnTo>
                      <a:pt x="113" y="184"/>
                    </a:lnTo>
                    <a:close/>
                    <a:moveTo>
                      <a:pt x="2" y="0"/>
                    </a:moveTo>
                    <a:lnTo>
                      <a:pt x="0" y="1"/>
                    </a:lnTo>
                    <a:lnTo>
                      <a:pt x="0" y="3"/>
                    </a:lnTo>
                    <a:lnTo>
                      <a:pt x="0" y="3"/>
                    </a:lnTo>
                    <a:lnTo>
                      <a:pt x="106" y="180"/>
                    </a:lnTo>
                    <a:lnTo>
                      <a:pt x="111" y="184"/>
                    </a:lnTo>
                    <a:lnTo>
                      <a:pt x="111" y="184"/>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80" name="Freeform 578"/>
              <p:cNvSpPr>
                <a:spLocks/>
              </p:cNvSpPr>
              <p:nvPr userDrawn="1"/>
            </p:nvSpPr>
            <p:spPr bwMode="auto">
              <a:xfrm>
                <a:off x="3643313" y="1987551"/>
                <a:ext cx="176213" cy="292100"/>
              </a:xfrm>
              <a:custGeom>
                <a:avLst/>
                <a:gdLst>
                  <a:gd name="T0" fmla="*/ 2 w 111"/>
                  <a:gd name="T1" fmla="*/ 0 h 184"/>
                  <a:gd name="T2" fmla="*/ 0 w 111"/>
                  <a:gd name="T3" fmla="*/ 1 h 184"/>
                  <a:gd name="T4" fmla="*/ 0 w 111"/>
                  <a:gd name="T5" fmla="*/ 3 h 184"/>
                  <a:gd name="T6" fmla="*/ 0 w 111"/>
                  <a:gd name="T7" fmla="*/ 3 h 184"/>
                  <a:gd name="T8" fmla="*/ 106 w 111"/>
                  <a:gd name="T9" fmla="*/ 180 h 184"/>
                  <a:gd name="T10" fmla="*/ 111 w 111"/>
                  <a:gd name="T11" fmla="*/ 184 h 184"/>
                  <a:gd name="T12" fmla="*/ 111 w 111"/>
                  <a:gd name="T13" fmla="*/ 184 h 184"/>
                  <a:gd name="T14" fmla="*/ 2 w 111"/>
                  <a:gd name="T15" fmla="*/ 0 h 1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 h="184">
                    <a:moveTo>
                      <a:pt x="2" y="0"/>
                    </a:moveTo>
                    <a:lnTo>
                      <a:pt x="0" y="1"/>
                    </a:lnTo>
                    <a:lnTo>
                      <a:pt x="0" y="3"/>
                    </a:lnTo>
                    <a:lnTo>
                      <a:pt x="0" y="3"/>
                    </a:lnTo>
                    <a:lnTo>
                      <a:pt x="106" y="180"/>
                    </a:lnTo>
                    <a:lnTo>
                      <a:pt x="111" y="184"/>
                    </a:lnTo>
                    <a:lnTo>
                      <a:pt x="111" y="184"/>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81" name="Freeform 579"/>
              <p:cNvSpPr>
                <a:spLocks/>
              </p:cNvSpPr>
              <p:nvPr userDrawn="1"/>
            </p:nvSpPr>
            <p:spPr bwMode="auto">
              <a:xfrm>
                <a:off x="3811588" y="2273301"/>
                <a:ext cx="7938" cy="6350"/>
              </a:xfrm>
              <a:custGeom>
                <a:avLst/>
                <a:gdLst>
                  <a:gd name="T0" fmla="*/ 0 w 5"/>
                  <a:gd name="T1" fmla="*/ 0 h 4"/>
                  <a:gd name="T2" fmla="*/ 3 w 5"/>
                  <a:gd name="T3" fmla="*/ 4 h 4"/>
                  <a:gd name="T4" fmla="*/ 5 w 5"/>
                  <a:gd name="T5" fmla="*/ 4 h 4"/>
                  <a:gd name="T6" fmla="*/ 0 w 5"/>
                  <a:gd name="T7" fmla="*/ 0 h 4"/>
                </a:gdLst>
                <a:ahLst/>
                <a:cxnLst>
                  <a:cxn ang="0">
                    <a:pos x="T0" y="T1"/>
                  </a:cxn>
                  <a:cxn ang="0">
                    <a:pos x="T2" y="T3"/>
                  </a:cxn>
                  <a:cxn ang="0">
                    <a:pos x="T4" y="T5"/>
                  </a:cxn>
                  <a:cxn ang="0">
                    <a:pos x="T6" y="T7"/>
                  </a:cxn>
                </a:cxnLst>
                <a:rect l="0" t="0" r="r" b="b"/>
                <a:pathLst>
                  <a:path w="5" h="4">
                    <a:moveTo>
                      <a:pt x="0" y="0"/>
                    </a:moveTo>
                    <a:lnTo>
                      <a:pt x="3" y="4"/>
                    </a:lnTo>
                    <a:lnTo>
                      <a:pt x="5" y="4"/>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82" name="Freeform 580"/>
              <p:cNvSpPr>
                <a:spLocks/>
              </p:cNvSpPr>
              <p:nvPr userDrawn="1"/>
            </p:nvSpPr>
            <p:spPr bwMode="auto">
              <a:xfrm>
                <a:off x="3811588" y="2273301"/>
                <a:ext cx="7938" cy="6350"/>
              </a:xfrm>
              <a:custGeom>
                <a:avLst/>
                <a:gdLst>
                  <a:gd name="T0" fmla="*/ 0 w 5"/>
                  <a:gd name="T1" fmla="*/ 0 h 4"/>
                  <a:gd name="T2" fmla="*/ 3 w 5"/>
                  <a:gd name="T3" fmla="*/ 4 h 4"/>
                  <a:gd name="T4" fmla="*/ 5 w 5"/>
                  <a:gd name="T5" fmla="*/ 4 h 4"/>
                  <a:gd name="T6" fmla="*/ 0 w 5"/>
                  <a:gd name="T7" fmla="*/ 0 h 4"/>
                </a:gdLst>
                <a:ahLst/>
                <a:cxnLst>
                  <a:cxn ang="0">
                    <a:pos x="T0" y="T1"/>
                  </a:cxn>
                  <a:cxn ang="0">
                    <a:pos x="T2" y="T3"/>
                  </a:cxn>
                  <a:cxn ang="0">
                    <a:pos x="T4" y="T5"/>
                  </a:cxn>
                  <a:cxn ang="0">
                    <a:pos x="T6" y="T7"/>
                  </a:cxn>
                </a:cxnLst>
                <a:rect l="0" t="0" r="r" b="b"/>
                <a:pathLst>
                  <a:path w="5" h="4">
                    <a:moveTo>
                      <a:pt x="0" y="0"/>
                    </a:moveTo>
                    <a:lnTo>
                      <a:pt x="3" y="4"/>
                    </a:lnTo>
                    <a:lnTo>
                      <a:pt x="5" y="4"/>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83" name="Freeform 581"/>
              <p:cNvSpPr>
                <a:spLocks/>
              </p:cNvSpPr>
              <p:nvPr userDrawn="1"/>
            </p:nvSpPr>
            <p:spPr bwMode="auto">
              <a:xfrm>
                <a:off x="3817938" y="2279651"/>
                <a:ext cx="4763" cy="4763"/>
              </a:xfrm>
              <a:custGeom>
                <a:avLst/>
                <a:gdLst>
                  <a:gd name="T0" fmla="*/ 1 w 3"/>
                  <a:gd name="T1" fmla="*/ 0 h 3"/>
                  <a:gd name="T2" fmla="*/ 1 w 3"/>
                  <a:gd name="T3" fmla="*/ 0 h 3"/>
                  <a:gd name="T4" fmla="*/ 1 w 3"/>
                  <a:gd name="T5" fmla="*/ 0 h 3"/>
                  <a:gd name="T6" fmla="*/ 0 w 3"/>
                  <a:gd name="T7" fmla="*/ 3 h 3"/>
                  <a:gd name="T8" fmla="*/ 0 w 3"/>
                  <a:gd name="T9" fmla="*/ 3 h 3"/>
                  <a:gd name="T10" fmla="*/ 0 w 3"/>
                  <a:gd name="T11" fmla="*/ 3 h 3"/>
                  <a:gd name="T12" fmla="*/ 1 w 3"/>
                  <a:gd name="T13" fmla="*/ 3 h 3"/>
                  <a:gd name="T14" fmla="*/ 3 w 3"/>
                  <a:gd name="T15" fmla="*/ 0 h 3"/>
                  <a:gd name="T16" fmla="*/ 1 w 3"/>
                  <a:gd name="T17" fmla="*/ 0 h 3"/>
                  <a:gd name="T18" fmla="*/ 1 w 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1" y="0"/>
                    </a:moveTo>
                    <a:lnTo>
                      <a:pt x="1" y="0"/>
                    </a:lnTo>
                    <a:lnTo>
                      <a:pt x="1" y="0"/>
                    </a:lnTo>
                    <a:lnTo>
                      <a:pt x="0" y="3"/>
                    </a:lnTo>
                    <a:lnTo>
                      <a:pt x="0" y="3"/>
                    </a:lnTo>
                    <a:lnTo>
                      <a:pt x="0" y="3"/>
                    </a:lnTo>
                    <a:lnTo>
                      <a:pt x="1" y="3"/>
                    </a:lnTo>
                    <a:lnTo>
                      <a:pt x="3" y="0"/>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84" name="Freeform 582"/>
              <p:cNvSpPr>
                <a:spLocks/>
              </p:cNvSpPr>
              <p:nvPr userDrawn="1"/>
            </p:nvSpPr>
            <p:spPr bwMode="auto">
              <a:xfrm>
                <a:off x="3817938" y="2279651"/>
                <a:ext cx="4763" cy="4763"/>
              </a:xfrm>
              <a:custGeom>
                <a:avLst/>
                <a:gdLst>
                  <a:gd name="T0" fmla="*/ 1 w 3"/>
                  <a:gd name="T1" fmla="*/ 0 h 3"/>
                  <a:gd name="T2" fmla="*/ 1 w 3"/>
                  <a:gd name="T3" fmla="*/ 0 h 3"/>
                  <a:gd name="T4" fmla="*/ 1 w 3"/>
                  <a:gd name="T5" fmla="*/ 0 h 3"/>
                  <a:gd name="T6" fmla="*/ 0 w 3"/>
                  <a:gd name="T7" fmla="*/ 3 h 3"/>
                  <a:gd name="T8" fmla="*/ 0 w 3"/>
                  <a:gd name="T9" fmla="*/ 3 h 3"/>
                  <a:gd name="T10" fmla="*/ 0 w 3"/>
                  <a:gd name="T11" fmla="*/ 3 h 3"/>
                  <a:gd name="T12" fmla="*/ 1 w 3"/>
                  <a:gd name="T13" fmla="*/ 3 h 3"/>
                  <a:gd name="T14" fmla="*/ 3 w 3"/>
                  <a:gd name="T15" fmla="*/ 0 h 3"/>
                  <a:gd name="T16" fmla="*/ 1 w 3"/>
                  <a:gd name="T17" fmla="*/ 0 h 3"/>
                  <a:gd name="T18" fmla="*/ 1 w 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1" y="0"/>
                    </a:moveTo>
                    <a:lnTo>
                      <a:pt x="1" y="0"/>
                    </a:lnTo>
                    <a:lnTo>
                      <a:pt x="1" y="0"/>
                    </a:lnTo>
                    <a:lnTo>
                      <a:pt x="0" y="3"/>
                    </a:lnTo>
                    <a:lnTo>
                      <a:pt x="0" y="3"/>
                    </a:lnTo>
                    <a:lnTo>
                      <a:pt x="0" y="3"/>
                    </a:lnTo>
                    <a:lnTo>
                      <a:pt x="1" y="3"/>
                    </a:lnTo>
                    <a:lnTo>
                      <a:pt x="3"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85" name="Freeform 583"/>
              <p:cNvSpPr>
                <a:spLocks/>
              </p:cNvSpPr>
              <p:nvPr userDrawn="1"/>
            </p:nvSpPr>
            <p:spPr bwMode="auto">
              <a:xfrm>
                <a:off x="3816350" y="2279651"/>
                <a:ext cx="3175" cy="4763"/>
              </a:xfrm>
              <a:custGeom>
                <a:avLst/>
                <a:gdLst>
                  <a:gd name="T0" fmla="*/ 2 w 2"/>
                  <a:gd name="T1" fmla="*/ 0 h 3"/>
                  <a:gd name="T2" fmla="*/ 0 w 2"/>
                  <a:gd name="T3" fmla="*/ 0 h 3"/>
                  <a:gd name="T4" fmla="*/ 1 w 2"/>
                  <a:gd name="T5" fmla="*/ 3 h 3"/>
                  <a:gd name="T6" fmla="*/ 1 w 2"/>
                  <a:gd name="T7" fmla="*/ 3 h 3"/>
                  <a:gd name="T8" fmla="*/ 2 w 2"/>
                  <a:gd name="T9" fmla="*/ 0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0"/>
                    </a:lnTo>
                    <a:lnTo>
                      <a:pt x="1" y="3"/>
                    </a:lnTo>
                    <a:lnTo>
                      <a:pt x="1" y="3"/>
                    </a:lnTo>
                    <a:lnTo>
                      <a:pt x="2" y="0"/>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86" name="Freeform 584"/>
              <p:cNvSpPr>
                <a:spLocks/>
              </p:cNvSpPr>
              <p:nvPr userDrawn="1"/>
            </p:nvSpPr>
            <p:spPr bwMode="auto">
              <a:xfrm>
                <a:off x="3816350" y="2279651"/>
                <a:ext cx="3175" cy="4763"/>
              </a:xfrm>
              <a:custGeom>
                <a:avLst/>
                <a:gdLst>
                  <a:gd name="T0" fmla="*/ 2 w 2"/>
                  <a:gd name="T1" fmla="*/ 0 h 3"/>
                  <a:gd name="T2" fmla="*/ 0 w 2"/>
                  <a:gd name="T3" fmla="*/ 0 h 3"/>
                  <a:gd name="T4" fmla="*/ 1 w 2"/>
                  <a:gd name="T5" fmla="*/ 3 h 3"/>
                  <a:gd name="T6" fmla="*/ 1 w 2"/>
                  <a:gd name="T7" fmla="*/ 3 h 3"/>
                  <a:gd name="T8" fmla="*/ 2 w 2"/>
                  <a:gd name="T9" fmla="*/ 0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0"/>
                    </a:lnTo>
                    <a:lnTo>
                      <a:pt x="1" y="3"/>
                    </a:lnTo>
                    <a:lnTo>
                      <a:pt x="1" y="3"/>
                    </a:lnTo>
                    <a:lnTo>
                      <a:pt x="2" y="0"/>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87" name="Freeform 585"/>
              <p:cNvSpPr>
                <a:spLocks/>
              </p:cNvSpPr>
              <p:nvPr userDrawn="1"/>
            </p:nvSpPr>
            <p:spPr bwMode="auto">
              <a:xfrm>
                <a:off x="3641725" y="1989139"/>
                <a:ext cx="1588" cy="3175"/>
              </a:xfrm>
              <a:custGeom>
                <a:avLst/>
                <a:gdLst>
                  <a:gd name="T0" fmla="*/ 1 w 1"/>
                  <a:gd name="T1" fmla="*/ 0 h 2"/>
                  <a:gd name="T2" fmla="*/ 0 w 1"/>
                  <a:gd name="T3" fmla="*/ 0 h 2"/>
                  <a:gd name="T4" fmla="*/ 1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0"/>
                    </a:lnTo>
                    <a:lnTo>
                      <a:pt x="1" y="2"/>
                    </a:lnTo>
                    <a:lnTo>
                      <a:pt x="1" y="2"/>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88" name="Freeform 586"/>
              <p:cNvSpPr>
                <a:spLocks/>
              </p:cNvSpPr>
              <p:nvPr userDrawn="1"/>
            </p:nvSpPr>
            <p:spPr bwMode="auto">
              <a:xfrm>
                <a:off x="3641725" y="1989139"/>
                <a:ext cx="1588" cy="3175"/>
              </a:xfrm>
              <a:custGeom>
                <a:avLst/>
                <a:gdLst>
                  <a:gd name="T0" fmla="*/ 1 w 1"/>
                  <a:gd name="T1" fmla="*/ 0 h 2"/>
                  <a:gd name="T2" fmla="*/ 0 w 1"/>
                  <a:gd name="T3" fmla="*/ 0 h 2"/>
                  <a:gd name="T4" fmla="*/ 1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0"/>
                    </a:lnTo>
                    <a:lnTo>
                      <a:pt x="1" y="2"/>
                    </a:lnTo>
                    <a:lnTo>
                      <a:pt x="1" y="2"/>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89" name="Freeform 587"/>
              <p:cNvSpPr>
                <a:spLocks noEditPoints="1"/>
              </p:cNvSpPr>
              <p:nvPr userDrawn="1"/>
            </p:nvSpPr>
            <p:spPr bwMode="auto">
              <a:xfrm>
                <a:off x="563563" y="2087564"/>
                <a:ext cx="2251075" cy="560388"/>
              </a:xfrm>
              <a:custGeom>
                <a:avLst/>
                <a:gdLst>
                  <a:gd name="T0" fmla="*/ 0 w 1418"/>
                  <a:gd name="T1" fmla="*/ 199 h 353"/>
                  <a:gd name="T2" fmla="*/ 0 w 1418"/>
                  <a:gd name="T3" fmla="*/ 202 h 353"/>
                  <a:gd name="T4" fmla="*/ 168 w 1418"/>
                  <a:gd name="T5" fmla="*/ 272 h 353"/>
                  <a:gd name="T6" fmla="*/ 168 w 1418"/>
                  <a:gd name="T7" fmla="*/ 271 h 353"/>
                  <a:gd name="T8" fmla="*/ 168 w 1418"/>
                  <a:gd name="T9" fmla="*/ 270 h 353"/>
                  <a:gd name="T10" fmla="*/ 0 w 1418"/>
                  <a:gd name="T11" fmla="*/ 199 h 353"/>
                  <a:gd name="T12" fmla="*/ 800 w 1418"/>
                  <a:gd name="T13" fmla="*/ 0 h 353"/>
                  <a:gd name="T14" fmla="*/ 796 w 1418"/>
                  <a:gd name="T15" fmla="*/ 1 h 353"/>
                  <a:gd name="T16" fmla="*/ 796 w 1418"/>
                  <a:gd name="T17" fmla="*/ 1 h 353"/>
                  <a:gd name="T18" fmla="*/ 1414 w 1418"/>
                  <a:gd name="T19" fmla="*/ 155 h 353"/>
                  <a:gd name="T20" fmla="*/ 809 w 1418"/>
                  <a:gd name="T21" fmla="*/ 350 h 353"/>
                  <a:gd name="T22" fmla="*/ 174 w 1418"/>
                  <a:gd name="T23" fmla="*/ 270 h 353"/>
                  <a:gd name="T24" fmla="*/ 172 w 1418"/>
                  <a:gd name="T25" fmla="*/ 271 h 353"/>
                  <a:gd name="T26" fmla="*/ 173 w 1418"/>
                  <a:gd name="T27" fmla="*/ 272 h 353"/>
                  <a:gd name="T28" fmla="*/ 805 w 1418"/>
                  <a:gd name="T29" fmla="*/ 353 h 353"/>
                  <a:gd name="T30" fmla="*/ 808 w 1418"/>
                  <a:gd name="T31" fmla="*/ 350 h 353"/>
                  <a:gd name="T32" fmla="*/ 809 w 1418"/>
                  <a:gd name="T33" fmla="*/ 352 h 353"/>
                  <a:gd name="T34" fmla="*/ 809 w 1418"/>
                  <a:gd name="T35" fmla="*/ 350 h 353"/>
                  <a:gd name="T36" fmla="*/ 812 w 1418"/>
                  <a:gd name="T37" fmla="*/ 352 h 353"/>
                  <a:gd name="T38" fmla="*/ 1416 w 1418"/>
                  <a:gd name="T39" fmla="*/ 158 h 353"/>
                  <a:gd name="T40" fmla="*/ 1416 w 1418"/>
                  <a:gd name="T41" fmla="*/ 155 h 353"/>
                  <a:gd name="T42" fmla="*/ 1418 w 1418"/>
                  <a:gd name="T43" fmla="*/ 155 h 353"/>
                  <a:gd name="T44" fmla="*/ 1418 w 1418"/>
                  <a:gd name="T45" fmla="*/ 155 h 353"/>
                  <a:gd name="T46" fmla="*/ 1416 w 1418"/>
                  <a:gd name="T47" fmla="*/ 155 h 353"/>
                  <a:gd name="T48" fmla="*/ 1418 w 1418"/>
                  <a:gd name="T49" fmla="*/ 154 h 353"/>
                  <a:gd name="T50" fmla="*/ 800 w 1418"/>
                  <a:gd name="T51"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18" h="353">
                    <a:moveTo>
                      <a:pt x="0" y="199"/>
                    </a:moveTo>
                    <a:lnTo>
                      <a:pt x="0" y="202"/>
                    </a:lnTo>
                    <a:lnTo>
                      <a:pt x="168" y="272"/>
                    </a:lnTo>
                    <a:lnTo>
                      <a:pt x="168" y="271"/>
                    </a:lnTo>
                    <a:lnTo>
                      <a:pt x="168" y="270"/>
                    </a:lnTo>
                    <a:lnTo>
                      <a:pt x="0" y="199"/>
                    </a:lnTo>
                    <a:close/>
                    <a:moveTo>
                      <a:pt x="800" y="0"/>
                    </a:moveTo>
                    <a:lnTo>
                      <a:pt x="796" y="1"/>
                    </a:lnTo>
                    <a:lnTo>
                      <a:pt x="796" y="1"/>
                    </a:lnTo>
                    <a:lnTo>
                      <a:pt x="1414" y="155"/>
                    </a:lnTo>
                    <a:lnTo>
                      <a:pt x="809" y="350"/>
                    </a:lnTo>
                    <a:lnTo>
                      <a:pt x="174" y="270"/>
                    </a:lnTo>
                    <a:lnTo>
                      <a:pt x="172" y="271"/>
                    </a:lnTo>
                    <a:lnTo>
                      <a:pt x="173" y="272"/>
                    </a:lnTo>
                    <a:lnTo>
                      <a:pt x="805" y="353"/>
                    </a:lnTo>
                    <a:lnTo>
                      <a:pt x="808" y="350"/>
                    </a:lnTo>
                    <a:lnTo>
                      <a:pt x="809" y="352"/>
                    </a:lnTo>
                    <a:lnTo>
                      <a:pt x="809" y="350"/>
                    </a:lnTo>
                    <a:lnTo>
                      <a:pt x="812" y="352"/>
                    </a:lnTo>
                    <a:lnTo>
                      <a:pt x="1416" y="158"/>
                    </a:lnTo>
                    <a:lnTo>
                      <a:pt x="1416" y="155"/>
                    </a:lnTo>
                    <a:lnTo>
                      <a:pt x="1418" y="155"/>
                    </a:lnTo>
                    <a:lnTo>
                      <a:pt x="1418" y="155"/>
                    </a:lnTo>
                    <a:lnTo>
                      <a:pt x="1416" y="155"/>
                    </a:lnTo>
                    <a:lnTo>
                      <a:pt x="1418" y="154"/>
                    </a:lnTo>
                    <a:lnTo>
                      <a:pt x="800" y="0"/>
                    </a:lnTo>
                    <a:close/>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290" name="Freeform 588"/>
              <p:cNvSpPr>
                <a:spLocks/>
              </p:cNvSpPr>
              <p:nvPr userDrawn="1"/>
            </p:nvSpPr>
            <p:spPr bwMode="auto">
              <a:xfrm>
                <a:off x="563563" y="2403476"/>
                <a:ext cx="266699" cy="115888"/>
              </a:xfrm>
              <a:custGeom>
                <a:avLst/>
                <a:gdLst>
                  <a:gd name="T0" fmla="*/ 0 w 168"/>
                  <a:gd name="T1" fmla="*/ 0 h 73"/>
                  <a:gd name="T2" fmla="*/ 0 w 168"/>
                  <a:gd name="T3" fmla="*/ 3 h 73"/>
                  <a:gd name="T4" fmla="*/ 168 w 168"/>
                  <a:gd name="T5" fmla="*/ 73 h 73"/>
                  <a:gd name="T6" fmla="*/ 168 w 168"/>
                  <a:gd name="T7" fmla="*/ 72 h 73"/>
                  <a:gd name="T8" fmla="*/ 168 w 168"/>
                  <a:gd name="T9" fmla="*/ 71 h 73"/>
                  <a:gd name="T10" fmla="*/ 0 w 168"/>
                  <a:gd name="T11" fmla="*/ 0 h 73"/>
                </a:gdLst>
                <a:ahLst/>
                <a:cxnLst>
                  <a:cxn ang="0">
                    <a:pos x="T0" y="T1"/>
                  </a:cxn>
                  <a:cxn ang="0">
                    <a:pos x="T2" y="T3"/>
                  </a:cxn>
                  <a:cxn ang="0">
                    <a:pos x="T4" y="T5"/>
                  </a:cxn>
                  <a:cxn ang="0">
                    <a:pos x="T6" y="T7"/>
                  </a:cxn>
                  <a:cxn ang="0">
                    <a:pos x="T8" y="T9"/>
                  </a:cxn>
                  <a:cxn ang="0">
                    <a:pos x="T10" y="T11"/>
                  </a:cxn>
                </a:cxnLst>
                <a:rect l="0" t="0" r="r" b="b"/>
                <a:pathLst>
                  <a:path w="168" h="73">
                    <a:moveTo>
                      <a:pt x="0" y="0"/>
                    </a:moveTo>
                    <a:lnTo>
                      <a:pt x="0" y="3"/>
                    </a:lnTo>
                    <a:lnTo>
                      <a:pt x="168" y="73"/>
                    </a:lnTo>
                    <a:lnTo>
                      <a:pt x="168" y="72"/>
                    </a:lnTo>
                    <a:lnTo>
                      <a:pt x="168" y="7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91" name="Freeform 590"/>
              <p:cNvSpPr>
                <a:spLocks noEditPoints="1"/>
              </p:cNvSpPr>
              <p:nvPr userDrawn="1"/>
            </p:nvSpPr>
            <p:spPr bwMode="auto">
              <a:xfrm>
                <a:off x="830263" y="2516189"/>
                <a:ext cx="7938" cy="3175"/>
              </a:xfrm>
              <a:custGeom>
                <a:avLst/>
                <a:gdLst>
                  <a:gd name="T0" fmla="*/ 4 w 5"/>
                  <a:gd name="T1" fmla="*/ 1 h 2"/>
                  <a:gd name="T2" fmla="*/ 2 w 5"/>
                  <a:gd name="T3" fmla="*/ 2 h 2"/>
                  <a:gd name="T4" fmla="*/ 2 w 5"/>
                  <a:gd name="T5" fmla="*/ 2 h 2"/>
                  <a:gd name="T6" fmla="*/ 5 w 5"/>
                  <a:gd name="T7" fmla="*/ 2 h 2"/>
                  <a:gd name="T8" fmla="*/ 4 w 5"/>
                  <a:gd name="T9" fmla="*/ 1 h 2"/>
                  <a:gd name="T10" fmla="*/ 0 w 5"/>
                  <a:gd name="T11" fmla="*/ 0 h 2"/>
                  <a:gd name="T12" fmla="*/ 0 w 5"/>
                  <a:gd name="T13" fmla="*/ 1 h 2"/>
                  <a:gd name="T14" fmla="*/ 0 w 5"/>
                  <a:gd name="T15" fmla="*/ 0 h 2"/>
                  <a:gd name="T16" fmla="*/ 1 w 5"/>
                  <a:gd name="T17" fmla="*/ 0 h 2"/>
                  <a:gd name="T18" fmla="*/ 0 w 5"/>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2">
                    <a:moveTo>
                      <a:pt x="4" y="1"/>
                    </a:moveTo>
                    <a:lnTo>
                      <a:pt x="2" y="2"/>
                    </a:lnTo>
                    <a:lnTo>
                      <a:pt x="2" y="2"/>
                    </a:lnTo>
                    <a:lnTo>
                      <a:pt x="5" y="2"/>
                    </a:lnTo>
                    <a:lnTo>
                      <a:pt x="4" y="1"/>
                    </a:lnTo>
                    <a:close/>
                    <a:moveTo>
                      <a:pt x="0" y="0"/>
                    </a:moveTo>
                    <a:lnTo>
                      <a:pt x="0" y="1"/>
                    </a:lnTo>
                    <a:lnTo>
                      <a:pt x="0" y="0"/>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92" name="Freeform 591"/>
              <p:cNvSpPr>
                <a:spLocks/>
              </p:cNvSpPr>
              <p:nvPr userDrawn="1"/>
            </p:nvSpPr>
            <p:spPr bwMode="auto">
              <a:xfrm>
                <a:off x="833438" y="2517776"/>
                <a:ext cx="4763" cy="1588"/>
              </a:xfrm>
              <a:custGeom>
                <a:avLst/>
                <a:gdLst>
                  <a:gd name="T0" fmla="*/ 2 w 3"/>
                  <a:gd name="T1" fmla="*/ 0 h 1"/>
                  <a:gd name="T2" fmla="*/ 0 w 3"/>
                  <a:gd name="T3" fmla="*/ 1 h 1"/>
                  <a:gd name="T4" fmla="*/ 0 w 3"/>
                  <a:gd name="T5" fmla="*/ 1 h 1"/>
                  <a:gd name="T6" fmla="*/ 3 w 3"/>
                  <a:gd name="T7" fmla="*/ 1 h 1"/>
                  <a:gd name="T8" fmla="*/ 2 w 3"/>
                  <a:gd name="T9" fmla="*/ 0 h 1"/>
                </a:gdLst>
                <a:ahLst/>
                <a:cxnLst>
                  <a:cxn ang="0">
                    <a:pos x="T0" y="T1"/>
                  </a:cxn>
                  <a:cxn ang="0">
                    <a:pos x="T2" y="T3"/>
                  </a:cxn>
                  <a:cxn ang="0">
                    <a:pos x="T4" y="T5"/>
                  </a:cxn>
                  <a:cxn ang="0">
                    <a:pos x="T6" y="T7"/>
                  </a:cxn>
                  <a:cxn ang="0">
                    <a:pos x="T8" y="T9"/>
                  </a:cxn>
                </a:cxnLst>
                <a:rect l="0" t="0" r="r" b="b"/>
                <a:pathLst>
                  <a:path w="3" h="1">
                    <a:moveTo>
                      <a:pt x="2" y="0"/>
                    </a:moveTo>
                    <a:lnTo>
                      <a:pt x="0" y="1"/>
                    </a:lnTo>
                    <a:lnTo>
                      <a:pt x="0" y="1"/>
                    </a:lnTo>
                    <a:lnTo>
                      <a:pt x="3"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93" name="Freeform 592"/>
              <p:cNvSpPr>
                <a:spLocks/>
              </p:cNvSpPr>
              <p:nvPr userDrawn="1"/>
            </p:nvSpPr>
            <p:spPr bwMode="auto">
              <a:xfrm>
                <a:off x="830263" y="2516189"/>
                <a:ext cx="1588" cy="1588"/>
              </a:xfrm>
              <a:custGeom>
                <a:avLst/>
                <a:gdLst>
                  <a:gd name="T0" fmla="*/ 0 w 1"/>
                  <a:gd name="T1" fmla="*/ 0 h 1"/>
                  <a:gd name="T2" fmla="*/ 0 w 1"/>
                  <a:gd name="T3" fmla="*/ 1 h 1"/>
                  <a:gd name="T4" fmla="*/ 0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0"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94" name="Freeform 593"/>
              <p:cNvSpPr>
                <a:spLocks/>
              </p:cNvSpPr>
              <p:nvPr userDrawn="1"/>
            </p:nvSpPr>
            <p:spPr bwMode="auto">
              <a:xfrm>
                <a:off x="1827213" y="2085976"/>
                <a:ext cx="6350" cy="3175"/>
              </a:xfrm>
              <a:custGeom>
                <a:avLst/>
                <a:gdLst>
                  <a:gd name="T0" fmla="*/ 0 w 4"/>
                  <a:gd name="T1" fmla="*/ 0 h 2"/>
                  <a:gd name="T2" fmla="*/ 0 w 4"/>
                  <a:gd name="T3" fmla="*/ 2 h 2"/>
                  <a:gd name="T4" fmla="*/ 4 w 4"/>
                  <a:gd name="T5" fmla="*/ 1 h 2"/>
                  <a:gd name="T6" fmla="*/ 0 w 4"/>
                  <a:gd name="T7" fmla="*/ 0 h 2"/>
                </a:gdLst>
                <a:ahLst/>
                <a:cxnLst>
                  <a:cxn ang="0">
                    <a:pos x="T0" y="T1"/>
                  </a:cxn>
                  <a:cxn ang="0">
                    <a:pos x="T2" y="T3"/>
                  </a:cxn>
                  <a:cxn ang="0">
                    <a:pos x="T4" y="T5"/>
                  </a:cxn>
                  <a:cxn ang="0">
                    <a:pos x="T6" y="T7"/>
                  </a:cxn>
                </a:cxnLst>
                <a:rect l="0" t="0" r="r" b="b"/>
                <a:pathLst>
                  <a:path w="4" h="2">
                    <a:moveTo>
                      <a:pt x="0" y="0"/>
                    </a:moveTo>
                    <a:lnTo>
                      <a:pt x="0" y="2"/>
                    </a:lnTo>
                    <a:lnTo>
                      <a:pt x="4"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95" name="Freeform 594"/>
              <p:cNvSpPr>
                <a:spLocks/>
              </p:cNvSpPr>
              <p:nvPr userDrawn="1"/>
            </p:nvSpPr>
            <p:spPr bwMode="auto">
              <a:xfrm>
                <a:off x="1827213" y="2085976"/>
                <a:ext cx="6350" cy="3175"/>
              </a:xfrm>
              <a:custGeom>
                <a:avLst/>
                <a:gdLst>
                  <a:gd name="T0" fmla="*/ 0 w 4"/>
                  <a:gd name="T1" fmla="*/ 0 h 2"/>
                  <a:gd name="T2" fmla="*/ 0 w 4"/>
                  <a:gd name="T3" fmla="*/ 2 h 2"/>
                  <a:gd name="T4" fmla="*/ 4 w 4"/>
                  <a:gd name="T5" fmla="*/ 1 h 2"/>
                  <a:gd name="T6" fmla="*/ 0 w 4"/>
                  <a:gd name="T7" fmla="*/ 0 h 2"/>
                </a:gdLst>
                <a:ahLst/>
                <a:cxnLst>
                  <a:cxn ang="0">
                    <a:pos x="T0" y="T1"/>
                  </a:cxn>
                  <a:cxn ang="0">
                    <a:pos x="T2" y="T3"/>
                  </a:cxn>
                  <a:cxn ang="0">
                    <a:pos x="T4" y="T5"/>
                  </a:cxn>
                  <a:cxn ang="0">
                    <a:pos x="T6" y="T7"/>
                  </a:cxn>
                </a:cxnLst>
                <a:rect l="0" t="0" r="r" b="b"/>
                <a:pathLst>
                  <a:path w="4" h="2">
                    <a:moveTo>
                      <a:pt x="0" y="0"/>
                    </a:moveTo>
                    <a:lnTo>
                      <a:pt x="0" y="2"/>
                    </a:lnTo>
                    <a:lnTo>
                      <a:pt x="4"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96" name="Freeform 595"/>
              <p:cNvSpPr>
                <a:spLocks/>
              </p:cNvSpPr>
              <p:nvPr userDrawn="1"/>
            </p:nvSpPr>
            <p:spPr bwMode="auto">
              <a:xfrm>
                <a:off x="1847850" y="2643189"/>
                <a:ext cx="4763" cy="4763"/>
              </a:xfrm>
              <a:custGeom>
                <a:avLst/>
                <a:gdLst>
                  <a:gd name="T0" fmla="*/ 0 w 3"/>
                  <a:gd name="T1" fmla="*/ 0 h 3"/>
                  <a:gd name="T2" fmla="*/ 0 w 3"/>
                  <a:gd name="T3" fmla="*/ 2 h 3"/>
                  <a:gd name="T4" fmla="*/ 1 w 3"/>
                  <a:gd name="T5" fmla="*/ 3 h 3"/>
                  <a:gd name="T6" fmla="*/ 0 w 3"/>
                  <a:gd name="T7" fmla="*/ 3 h 3"/>
                  <a:gd name="T8" fmla="*/ 3 w 3"/>
                  <a:gd name="T9" fmla="*/ 2 h 3"/>
                  <a:gd name="T10" fmla="*/ 0 w 3"/>
                  <a:gd name="T11" fmla="*/ 0 h 3"/>
                </a:gdLst>
                <a:ahLst/>
                <a:cxnLst>
                  <a:cxn ang="0">
                    <a:pos x="T0" y="T1"/>
                  </a:cxn>
                  <a:cxn ang="0">
                    <a:pos x="T2" y="T3"/>
                  </a:cxn>
                  <a:cxn ang="0">
                    <a:pos x="T4" y="T5"/>
                  </a:cxn>
                  <a:cxn ang="0">
                    <a:pos x="T6" y="T7"/>
                  </a:cxn>
                  <a:cxn ang="0">
                    <a:pos x="T8" y="T9"/>
                  </a:cxn>
                  <a:cxn ang="0">
                    <a:pos x="T10" y="T11"/>
                  </a:cxn>
                </a:cxnLst>
                <a:rect l="0" t="0" r="r" b="b"/>
                <a:pathLst>
                  <a:path w="3" h="3">
                    <a:moveTo>
                      <a:pt x="0" y="0"/>
                    </a:moveTo>
                    <a:lnTo>
                      <a:pt x="0" y="2"/>
                    </a:lnTo>
                    <a:lnTo>
                      <a:pt x="1" y="3"/>
                    </a:lnTo>
                    <a:lnTo>
                      <a:pt x="0" y="3"/>
                    </a:lnTo>
                    <a:lnTo>
                      <a:pt x="3"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97" name="Freeform 596"/>
              <p:cNvSpPr>
                <a:spLocks/>
              </p:cNvSpPr>
              <p:nvPr userDrawn="1"/>
            </p:nvSpPr>
            <p:spPr bwMode="auto">
              <a:xfrm>
                <a:off x="1847850" y="2643189"/>
                <a:ext cx="4763" cy="4763"/>
              </a:xfrm>
              <a:custGeom>
                <a:avLst/>
                <a:gdLst>
                  <a:gd name="T0" fmla="*/ 0 w 3"/>
                  <a:gd name="T1" fmla="*/ 0 h 3"/>
                  <a:gd name="T2" fmla="*/ 0 w 3"/>
                  <a:gd name="T3" fmla="*/ 2 h 3"/>
                  <a:gd name="T4" fmla="*/ 1 w 3"/>
                  <a:gd name="T5" fmla="*/ 3 h 3"/>
                  <a:gd name="T6" fmla="*/ 0 w 3"/>
                  <a:gd name="T7" fmla="*/ 3 h 3"/>
                  <a:gd name="T8" fmla="*/ 3 w 3"/>
                  <a:gd name="T9" fmla="*/ 2 h 3"/>
                  <a:gd name="T10" fmla="*/ 0 w 3"/>
                  <a:gd name="T11" fmla="*/ 0 h 3"/>
                </a:gdLst>
                <a:ahLst/>
                <a:cxnLst>
                  <a:cxn ang="0">
                    <a:pos x="T0" y="T1"/>
                  </a:cxn>
                  <a:cxn ang="0">
                    <a:pos x="T2" y="T3"/>
                  </a:cxn>
                  <a:cxn ang="0">
                    <a:pos x="T4" y="T5"/>
                  </a:cxn>
                  <a:cxn ang="0">
                    <a:pos x="T6" y="T7"/>
                  </a:cxn>
                  <a:cxn ang="0">
                    <a:pos x="T8" y="T9"/>
                  </a:cxn>
                  <a:cxn ang="0">
                    <a:pos x="T10" y="T11"/>
                  </a:cxn>
                </a:cxnLst>
                <a:rect l="0" t="0" r="r" b="b"/>
                <a:pathLst>
                  <a:path w="3" h="3">
                    <a:moveTo>
                      <a:pt x="0" y="0"/>
                    </a:moveTo>
                    <a:lnTo>
                      <a:pt x="0" y="2"/>
                    </a:lnTo>
                    <a:lnTo>
                      <a:pt x="1" y="3"/>
                    </a:lnTo>
                    <a:lnTo>
                      <a:pt x="0" y="3"/>
                    </a:lnTo>
                    <a:lnTo>
                      <a:pt x="3"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98" name="Freeform 597"/>
              <p:cNvSpPr>
                <a:spLocks/>
              </p:cNvSpPr>
              <p:nvPr userDrawn="1"/>
            </p:nvSpPr>
            <p:spPr bwMode="auto">
              <a:xfrm>
                <a:off x="1841500" y="2643189"/>
                <a:ext cx="6350" cy="4763"/>
              </a:xfrm>
              <a:custGeom>
                <a:avLst/>
                <a:gdLst>
                  <a:gd name="T0" fmla="*/ 3 w 4"/>
                  <a:gd name="T1" fmla="*/ 0 h 3"/>
                  <a:gd name="T2" fmla="*/ 0 w 4"/>
                  <a:gd name="T3" fmla="*/ 3 h 3"/>
                  <a:gd name="T4" fmla="*/ 4 w 4"/>
                  <a:gd name="T5" fmla="*/ 3 h 3"/>
                  <a:gd name="T6" fmla="*/ 4 w 4"/>
                  <a:gd name="T7" fmla="*/ 3 h 3"/>
                  <a:gd name="T8" fmla="*/ 4 w 4"/>
                  <a:gd name="T9" fmla="*/ 2 h 3"/>
                  <a:gd name="T10" fmla="*/ 3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3" y="0"/>
                    </a:moveTo>
                    <a:lnTo>
                      <a:pt x="0" y="3"/>
                    </a:lnTo>
                    <a:lnTo>
                      <a:pt x="4" y="3"/>
                    </a:lnTo>
                    <a:lnTo>
                      <a:pt x="4" y="3"/>
                    </a:lnTo>
                    <a:lnTo>
                      <a:pt x="4" y="2"/>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299" name="Freeform 598"/>
              <p:cNvSpPr>
                <a:spLocks/>
              </p:cNvSpPr>
              <p:nvPr userDrawn="1"/>
            </p:nvSpPr>
            <p:spPr bwMode="auto">
              <a:xfrm>
                <a:off x="1841500" y="2643189"/>
                <a:ext cx="6350" cy="4763"/>
              </a:xfrm>
              <a:custGeom>
                <a:avLst/>
                <a:gdLst>
                  <a:gd name="T0" fmla="*/ 3 w 4"/>
                  <a:gd name="T1" fmla="*/ 0 h 3"/>
                  <a:gd name="T2" fmla="*/ 0 w 4"/>
                  <a:gd name="T3" fmla="*/ 3 h 3"/>
                  <a:gd name="T4" fmla="*/ 4 w 4"/>
                  <a:gd name="T5" fmla="*/ 3 h 3"/>
                  <a:gd name="T6" fmla="*/ 4 w 4"/>
                  <a:gd name="T7" fmla="*/ 3 h 3"/>
                  <a:gd name="T8" fmla="*/ 4 w 4"/>
                  <a:gd name="T9" fmla="*/ 2 h 3"/>
                  <a:gd name="T10" fmla="*/ 3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3" y="0"/>
                    </a:moveTo>
                    <a:lnTo>
                      <a:pt x="0" y="3"/>
                    </a:lnTo>
                    <a:lnTo>
                      <a:pt x="4" y="3"/>
                    </a:lnTo>
                    <a:lnTo>
                      <a:pt x="4" y="3"/>
                    </a:lnTo>
                    <a:lnTo>
                      <a:pt x="4" y="2"/>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00" name="Freeform 599"/>
              <p:cNvSpPr>
                <a:spLocks/>
              </p:cNvSpPr>
              <p:nvPr userDrawn="1"/>
            </p:nvSpPr>
            <p:spPr bwMode="auto">
              <a:xfrm>
                <a:off x="1847850" y="2646364"/>
                <a:ext cx="1588" cy="1588"/>
              </a:xfrm>
              <a:custGeom>
                <a:avLst/>
                <a:gdLst>
                  <a:gd name="T0" fmla="*/ 0 w 1"/>
                  <a:gd name="T1" fmla="*/ 0 h 1"/>
                  <a:gd name="T2" fmla="*/ 0 w 1"/>
                  <a:gd name="T3" fmla="*/ 1 h 1"/>
                  <a:gd name="T4" fmla="*/ 0 w 1"/>
                  <a:gd name="T5" fmla="*/ 1 h 1"/>
                  <a:gd name="T6" fmla="*/ 0 w 1"/>
                  <a:gd name="T7" fmla="*/ 1 h 1"/>
                  <a:gd name="T8" fmla="*/ 0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lnTo>
                      <a:pt x="0" y="1"/>
                    </a:lnTo>
                    <a:lnTo>
                      <a:pt x="0" y="1"/>
                    </a:lnTo>
                    <a:lnTo>
                      <a:pt x="0" y="1"/>
                    </a:lnTo>
                    <a:lnTo>
                      <a:pt x="0" y="1"/>
                    </a:lnTo>
                    <a:lnTo>
                      <a:pt x="1"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01" name="Freeform 600"/>
              <p:cNvSpPr>
                <a:spLocks/>
              </p:cNvSpPr>
              <p:nvPr userDrawn="1"/>
            </p:nvSpPr>
            <p:spPr bwMode="auto">
              <a:xfrm>
                <a:off x="1847850" y="2646364"/>
                <a:ext cx="1588" cy="1588"/>
              </a:xfrm>
              <a:custGeom>
                <a:avLst/>
                <a:gdLst>
                  <a:gd name="T0" fmla="*/ 0 w 1"/>
                  <a:gd name="T1" fmla="*/ 0 h 1"/>
                  <a:gd name="T2" fmla="*/ 0 w 1"/>
                  <a:gd name="T3" fmla="*/ 1 h 1"/>
                  <a:gd name="T4" fmla="*/ 0 w 1"/>
                  <a:gd name="T5" fmla="*/ 1 h 1"/>
                  <a:gd name="T6" fmla="*/ 0 w 1"/>
                  <a:gd name="T7" fmla="*/ 1 h 1"/>
                  <a:gd name="T8" fmla="*/ 0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lnTo>
                      <a:pt x="0" y="1"/>
                    </a:lnTo>
                    <a:lnTo>
                      <a:pt x="0" y="1"/>
                    </a:lnTo>
                    <a:lnTo>
                      <a:pt x="0" y="1"/>
                    </a:lnTo>
                    <a:lnTo>
                      <a:pt x="0" y="1"/>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02" name="Freeform 601"/>
              <p:cNvSpPr>
                <a:spLocks noEditPoints="1"/>
              </p:cNvSpPr>
              <p:nvPr userDrawn="1"/>
            </p:nvSpPr>
            <p:spPr bwMode="auto">
              <a:xfrm>
                <a:off x="830263" y="2516189"/>
                <a:ext cx="9525" cy="3175"/>
              </a:xfrm>
              <a:custGeom>
                <a:avLst/>
                <a:gdLst>
                  <a:gd name="T0" fmla="*/ 0 w 6"/>
                  <a:gd name="T1" fmla="*/ 1 h 2"/>
                  <a:gd name="T2" fmla="*/ 0 w 6"/>
                  <a:gd name="T3" fmla="*/ 2 h 2"/>
                  <a:gd name="T4" fmla="*/ 0 w 6"/>
                  <a:gd name="T5" fmla="*/ 2 h 2"/>
                  <a:gd name="T6" fmla="*/ 0 w 6"/>
                  <a:gd name="T7" fmla="*/ 1 h 2"/>
                  <a:gd name="T8" fmla="*/ 0 w 6"/>
                  <a:gd name="T9" fmla="*/ 1 h 2"/>
                  <a:gd name="T10" fmla="*/ 2 w 6"/>
                  <a:gd name="T11" fmla="*/ 0 h 2"/>
                  <a:gd name="T12" fmla="*/ 2 w 6"/>
                  <a:gd name="T13" fmla="*/ 1 h 2"/>
                  <a:gd name="T14" fmla="*/ 4 w 6"/>
                  <a:gd name="T15" fmla="*/ 1 h 2"/>
                  <a:gd name="T16" fmla="*/ 6 w 6"/>
                  <a:gd name="T17" fmla="*/ 0 h 2"/>
                  <a:gd name="T18" fmla="*/ 2 w 6"/>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2">
                    <a:moveTo>
                      <a:pt x="0" y="1"/>
                    </a:moveTo>
                    <a:lnTo>
                      <a:pt x="0" y="2"/>
                    </a:lnTo>
                    <a:lnTo>
                      <a:pt x="0" y="2"/>
                    </a:lnTo>
                    <a:lnTo>
                      <a:pt x="0" y="1"/>
                    </a:lnTo>
                    <a:lnTo>
                      <a:pt x="0" y="1"/>
                    </a:lnTo>
                    <a:close/>
                    <a:moveTo>
                      <a:pt x="2" y="0"/>
                    </a:moveTo>
                    <a:lnTo>
                      <a:pt x="2" y="1"/>
                    </a:lnTo>
                    <a:lnTo>
                      <a:pt x="4" y="1"/>
                    </a:lnTo>
                    <a:lnTo>
                      <a:pt x="6" y="0"/>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03" name="Rectangle 602"/>
              <p:cNvSpPr>
                <a:spLocks noChangeArrowheads="1"/>
              </p:cNvSpPr>
              <p:nvPr userDrawn="1"/>
            </p:nvSpPr>
            <p:spPr bwMode="auto">
              <a:xfrm>
                <a:off x="830263" y="2517776"/>
                <a:ext cx="1588"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04" name="Freeform 603"/>
              <p:cNvSpPr>
                <a:spLocks/>
              </p:cNvSpPr>
              <p:nvPr userDrawn="1"/>
            </p:nvSpPr>
            <p:spPr bwMode="auto">
              <a:xfrm>
                <a:off x="833438" y="2516189"/>
                <a:ext cx="6350" cy="1588"/>
              </a:xfrm>
              <a:custGeom>
                <a:avLst/>
                <a:gdLst>
                  <a:gd name="T0" fmla="*/ 0 w 4"/>
                  <a:gd name="T1" fmla="*/ 0 h 1"/>
                  <a:gd name="T2" fmla="*/ 0 w 4"/>
                  <a:gd name="T3" fmla="*/ 1 h 1"/>
                  <a:gd name="T4" fmla="*/ 2 w 4"/>
                  <a:gd name="T5" fmla="*/ 1 h 1"/>
                  <a:gd name="T6" fmla="*/ 4 w 4"/>
                  <a:gd name="T7" fmla="*/ 0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lnTo>
                      <a:pt x="0" y="1"/>
                    </a:lnTo>
                    <a:lnTo>
                      <a:pt x="2" y="1"/>
                    </a:lnTo>
                    <a:lnTo>
                      <a:pt x="4"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05" name="Freeform 604"/>
              <p:cNvSpPr>
                <a:spLocks/>
              </p:cNvSpPr>
              <p:nvPr userDrawn="1"/>
            </p:nvSpPr>
            <p:spPr bwMode="auto">
              <a:xfrm>
                <a:off x="830263" y="2516189"/>
                <a:ext cx="6350" cy="3175"/>
              </a:xfrm>
              <a:custGeom>
                <a:avLst/>
                <a:gdLst>
                  <a:gd name="T0" fmla="*/ 1 w 4"/>
                  <a:gd name="T1" fmla="*/ 0 h 2"/>
                  <a:gd name="T2" fmla="*/ 0 w 4"/>
                  <a:gd name="T3" fmla="*/ 0 h 2"/>
                  <a:gd name="T4" fmla="*/ 0 w 4"/>
                  <a:gd name="T5" fmla="*/ 1 h 2"/>
                  <a:gd name="T6" fmla="*/ 0 w 4"/>
                  <a:gd name="T7" fmla="*/ 1 h 2"/>
                  <a:gd name="T8" fmla="*/ 0 w 4"/>
                  <a:gd name="T9" fmla="*/ 2 h 2"/>
                  <a:gd name="T10" fmla="*/ 1 w 4"/>
                  <a:gd name="T11" fmla="*/ 2 h 2"/>
                  <a:gd name="T12" fmla="*/ 2 w 4"/>
                  <a:gd name="T13" fmla="*/ 2 h 2"/>
                  <a:gd name="T14" fmla="*/ 2 w 4"/>
                  <a:gd name="T15" fmla="*/ 2 h 2"/>
                  <a:gd name="T16" fmla="*/ 4 w 4"/>
                  <a:gd name="T17" fmla="*/ 1 h 2"/>
                  <a:gd name="T18" fmla="*/ 2 w 4"/>
                  <a:gd name="T19" fmla="*/ 1 h 2"/>
                  <a:gd name="T20" fmla="*/ 2 w 4"/>
                  <a:gd name="T21" fmla="*/ 0 h 2"/>
                  <a:gd name="T22" fmla="*/ 1 w 4"/>
                  <a:gd name="T23" fmla="*/ 0 h 2"/>
                  <a:gd name="T24" fmla="*/ 1 w 4"/>
                  <a:gd name="T2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2">
                    <a:moveTo>
                      <a:pt x="1" y="0"/>
                    </a:moveTo>
                    <a:lnTo>
                      <a:pt x="0" y="0"/>
                    </a:lnTo>
                    <a:lnTo>
                      <a:pt x="0" y="1"/>
                    </a:lnTo>
                    <a:lnTo>
                      <a:pt x="0" y="1"/>
                    </a:lnTo>
                    <a:lnTo>
                      <a:pt x="0" y="2"/>
                    </a:lnTo>
                    <a:lnTo>
                      <a:pt x="1" y="2"/>
                    </a:lnTo>
                    <a:lnTo>
                      <a:pt x="2" y="2"/>
                    </a:lnTo>
                    <a:lnTo>
                      <a:pt x="2" y="2"/>
                    </a:lnTo>
                    <a:lnTo>
                      <a:pt x="4" y="1"/>
                    </a:lnTo>
                    <a:lnTo>
                      <a:pt x="2" y="1"/>
                    </a:lnTo>
                    <a:lnTo>
                      <a:pt x="2" y="0"/>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06" name="Freeform 605"/>
              <p:cNvSpPr>
                <a:spLocks/>
              </p:cNvSpPr>
              <p:nvPr userDrawn="1"/>
            </p:nvSpPr>
            <p:spPr bwMode="auto">
              <a:xfrm>
                <a:off x="830263" y="2516189"/>
                <a:ext cx="6350" cy="3175"/>
              </a:xfrm>
              <a:custGeom>
                <a:avLst/>
                <a:gdLst>
                  <a:gd name="T0" fmla="*/ 1 w 4"/>
                  <a:gd name="T1" fmla="*/ 0 h 2"/>
                  <a:gd name="T2" fmla="*/ 0 w 4"/>
                  <a:gd name="T3" fmla="*/ 0 h 2"/>
                  <a:gd name="T4" fmla="*/ 0 w 4"/>
                  <a:gd name="T5" fmla="*/ 1 h 2"/>
                  <a:gd name="T6" fmla="*/ 0 w 4"/>
                  <a:gd name="T7" fmla="*/ 1 h 2"/>
                  <a:gd name="T8" fmla="*/ 0 w 4"/>
                  <a:gd name="T9" fmla="*/ 2 h 2"/>
                  <a:gd name="T10" fmla="*/ 1 w 4"/>
                  <a:gd name="T11" fmla="*/ 2 h 2"/>
                  <a:gd name="T12" fmla="*/ 2 w 4"/>
                  <a:gd name="T13" fmla="*/ 2 h 2"/>
                  <a:gd name="T14" fmla="*/ 2 w 4"/>
                  <a:gd name="T15" fmla="*/ 2 h 2"/>
                  <a:gd name="T16" fmla="*/ 4 w 4"/>
                  <a:gd name="T17" fmla="*/ 1 h 2"/>
                  <a:gd name="T18" fmla="*/ 2 w 4"/>
                  <a:gd name="T19" fmla="*/ 1 h 2"/>
                  <a:gd name="T20" fmla="*/ 2 w 4"/>
                  <a:gd name="T21" fmla="*/ 0 h 2"/>
                  <a:gd name="T22" fmla="*/ 1 w 4"/>
                  <a:gd name="T23" fmla="*/ 0 h 2"/>
                  <a:gd name="T24" fmla="*/ 1 w 4"/>
                  <a:gd name="T2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2">
                    <a:moveTo>
                      <a:pt x="1" y="0"/>
                    </a:moveTo>
                    <a:lnTo>
                      <a:pt x="0" y="0"/>
                    </a:lnTo>
                    <a:lnTo>
                      <a:pt x="0" y="1"/>
                    </a:lnTo>
                    <a:lnTo>
                      <a:pt x="0" y="1"/>
                    </a:lnTo>
                    <a:lnTo>
                      <a:pt x="0" y="2"/>
                    </a:lnTo>
                    <a:lnTo>
                      <a:pt x="1" y="2"/>
                    </a:lnTo>
                    <a:lnTo>
                      <a:pt x="2" y="2"/>
                    </a:lnTo>
                    <a:lnTo>
                      <a:pt x="2" y="2"/>
                    </a:lnTo>
                    <a:lnTo>
                      <a:pt x="4" y="1"/>
                    </a:lnTo>
                    <a:lnTo>
                      <a:pt x="2" y="1"/>
                    </a:lnTo>
                    <a:lnTo>
                      <a:pt x="2"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07" name="Freeform 606"/>
              <p:cNvSpPr>
                <a:spLocks noEditPoints="1"/>
              </p:cNvSpPr>
              <p:nvPr userDrawn="1"/>
            </p:nvSpPr>
            <p:spPr bwMode="auto">
              <a:xfrm>
                <a:off x="346075" y="2312989"/>
                <a:ext cx="214313" cy="92075"/>
              </a:xfrm>
              <a:custGeom>
                <a:avLst/>
                <a:gdLst>
                  <a:gd name="T0" fmla="*/ 0 w 135"/>
                  <a:gd name="T1" fmla="*/ 2 h 58"/>
                  <a:gd name="T2" fmla="*/ 0 w 135"/>
                  <a:gd name="T3" fmla="*/ 2 h 58"/>
                  <a:gd name="T4" fmla="*/ 0 w 135"/>
                  <a:gd name="T5" fmla="*/ 2 h 58"/>
                  <a:gd name="T6" fmla="*/ 0 w 135"/>
                  <a:gd name="T7" fmla="*/ 2 h 58"/>
                  <a:gd name="T8" fmla="*/ 2 w 135"/>
                  <a:gd name="T9" fmla="*/ 0 h 58"/>
                  <a:gd name="T10" fmla="*/ 2 w 135"/>
                  <a:gd name="T11" fmla="*/ 3 h 58"/>
                  <a:gd name="T12" fmla="*/ 135 w 135"/>
                  <a:gd name="T13" fmla="*/ 58 h 58"/>
                  <a:gd name="T14" fmla="*/ 135 w 135"/>
                  <a:gd name="T15" fmla="*/ 56 h 58"/>
                  <a:gd name="T16" fmla="*/ 2 w 135"/>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58">
                    <a:moveTo>
                      <a:pt x="0" y="2"/>
                    </a:moveTo>
                    <a:lnTo>
                      <a:pt x="0" y="2"/>
                    </a:lnTo>
                    <a:lnTo>
                      <a:pt x="0" y="2"/>
                    </a:lnTo>
                    <a:lnTo>
                      <a:pt x="0" y="2"/>
                    </a:lnTo>
                    <a:close/>
                    <a:moveTo>
                      <a:pt x="2" y="0"/>
                    </a:moveTo>
                    <a:lnTo>
                      <a:pt x="2" y="3"/>
                    </a:lnTo>
                    <a:lnTo>
                      <a:pt x="135" y="58"/>
                    </a:lnTo>
                    <a:lnTo>
                      <a:pt x="135" y="56"/>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08" name="Freeform 607"/>
              <p:cNvSpPr>
                <a:spLocks/>
              </p:cNvSpPr>
              <p:nvPr userDrawn="1"/>
            </p:nvSpPr>
            <p:spPr bwMode="auto">
              <a:xfrm>
                <a:off x="346075" y="2316164"/>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09" name="Freeform 609"/>
              <p:cNvSpPr>
                <a:spLocks/>
              </p:cNvSpPr>
              <p:nvPr userDrawn="1"/>
            </p:nvSpPr>
            <p:spPr bwMode="auto">
              <a:xfrm>
                <a:off x="346075" y="2312989"/>
                <a:ext cx="3175" cy="4763"/>
              </a:xfrm>
              <a:custGeom>
                <a:avLst/>
                <a:gdLst>
                  <a:gd name="T0" fmla="*/ 1 w 2"/>
                  <a:gd name="T1" fmla="*/ 0 h 3"/>
                  <a:gd name="T2" fmla="*/ 0 w 2"/>
                  <a:gd name="T3" fmla="*/ 2 h 3"/>
                  <a:gd name="T4" fmla="*/ 0 w 2"/>
                  <a:gd name="T5" fmla="*/ 2 h 3"/>
                  <a:gd name="T6" fmla="*/ 2 w 2"/>
                  <a:gd name="T7" fmla="*/ 3 h 3"/>
                  <a:gd name="T8" fmla="*/ 2 w 2"/>
                  <a:gd name="T9" fmla="*/ 0 h 3"/>
                  <a:gd name="T10" fmla="*/ 1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1" y="0"/>
                    </a:moveTo>
                    <a:lnTo>
                      <a:pt x="0" y="2"/>
                    </a:lnTo>
                    <a:lnTo>
                      <a:pt x="0" y="2"/>
                    </a:lnTo>
                    <a:lnTo>
                      <a:pt x="2" y="3"/>
                    </a:lnTo>
                    <a:lnTo>
                      <a:pt x="2"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10" name="Freeform 610"/>
              <p:cNvSpPr>
                <a:spLocks/>
              </p:cNvSpPr>
              <p:nvPr userDrawn="1"/>
            </p:nvSpPr>
            <p:spPr bwMode="auto">
              <a:xfrm>
                <a:off x="346075" y="2312989"/>
                <a:ext cx="3175" cy="4763"/>
              </a:xfrm>
              <a:custGeom>
                <a:avLst/>
                <a:gdLst>
                  <a:gd name="T0" fmla="*/ 1 w 2"/>
                  <a:gd name="T1" fmla="*/ 0 h 3"/>
                  <a:gd name="T2" fmla="*/ 0 w 2"/>
                  <a:gd name="T3" fmla="*/ 2 h 3"/>
                  <a:gd name="T4" fmla="*/ 0 w 2"/>
                  <a:gd name="T5" fmla="*/ 2 h 3"/>
                  <a:gd name="T6" fmla="*/ 2 w 2"/>
                  <a:gd name="T7" fmla="*/ 3 h 3"/>
                  <a:gd name="T8" fmla="*/ 2 w 2"/>
                  <a:gd name="T9" fmla="*/ 0 h 3"/>
                  <a:gd name="T10" fmla="*/ 1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1" y="0"/>
                    </a:moveTo>
                    <a:lnTo>
                      <a:pt x="0" y="2"/>
                    </a:lnTo>
                    <a:lnTo>
                      <a:pt x="0" y="2"/>
                    </a:lnTo>
                    <a:lnTo>
                      <a:pt x="2" y="3"/>
                    </a:lnTo>
                    <a:lnTo>
                      <a:pt x="2"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11" name="Freeform 611"/>
              <p:cNvSpPr>
                <a:spLocks/>
              </p:cNvSpPr>
              <p:nvPr userDrawn="1"/>
            </p:nvSpPr>
            <p:spPr bwMode="auto">
              <a:xfrm>
                <a:off x="2816225" y="2333626"/>
                <a:ext cx="6350" cy="1588"/>
              </a:xfrm>
              <a:custGeom>
                <a:avLst/>
                <a:gdLst>
                  <a:gd name="T0" fmla="*/ 1 w 4"/>
                  <a:gd name="T1" fmla="*/ 0 h 1"/>
                  <a:gd name="T2" fmla="*/ 0 w 4"/>
                  <a:gd name="T3" fmla="*/ 0 h 1"/>
                  <a:gd name="T4" fmla="*/ 1 w 4"/>
                  <a:gd name="T5" fmla="*/ 1 h 1"/>
                  <a:gd name="T6" fmla="*/ 4 w 4"/>
                  <a:gd name="T7" fmla="*/ 0 h 1"/>
                  <a:gd name="T8" fmla="*/ 1 w 4"/>
                  <a:gd name="T9" fmla="*/ 0 h 1"/>
                </a:gdLst>
                <a:ahLst/>
                <a:cxnLst>
                  <a:cxn ang="0">
                    <a:pos x="T0" y="T1"/>
                  </a:cxn>
                  <a:cxn ang="0">
                    <a:pos x="T2" y="T3"/>
                  </a:cxn>
                  <a:cxn ang="0">
                    <a:pos x="T4" y="T5"/>
                  </a:cxn>
                  <a:cxn ang="0">
                    <a:pos x="T6" y="T7"/>
                  </a:cxn>
                  <a:cxn ang="0">
                    <a:pos x="T8" y="T9"/>
                  </a:cxn>
                </a:cxnLst>
                <a:rect l="0" t="0" r="r" b="b"/>
                <a:pathLst>
                  <a:path w="4" h="1">
                    <a:moveTo>
                      <a:pt x="1" y="0"/>
                    </a:moveTo>
                    <a:lnTo>
                      <a:pt x="0" y="0"/>
                    </a:lnTo>
                    <a:lnTo>
                      <a:pt x="1" y="1"/>
                    </a:lnTo>
                    <a:lnTo>
                      <a:pt x="4"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12" name="Freeform 612"/>
              <p:cNvSpPr>
                <a:spLocks/>
              </p:cNvSpPr>
              <p:nvPr userDrawn="1"/>
            </p:nvSpPr>
            <p:spPr bwMode="auto">
              <a:xfrm>
                <a:off x="2816225" y="2333626"/>
                <a:ext cx="6350" cy="1588"/>
              </a:xfrm>
              <a:custGeom>
                <a:avLst/>
                <a:gdLst>
                  <a:gd name="T0" fmla="*/ 1 w 4"/>
                  <a:gd name="T1" fmla="*/ 0 h 1"/>
                  <a:gd name="T2" fmla="*/ 0 w 4"/>
                  <a:gd name="T3" fmla="*/ 0 h 1"/>
                  <a:gd name="T4" fmla="*/ 1 w 4"/>
                  <a:gd name="T5" fmla="*/ 1 h 1"/>
                  <a:gd name="T6" fmla="*/ 4 w 4"/>
                  <a:gd name="T7" fmla="*/ 0 h 1"/>
                  <a:gd name="T8" fmla="*/ 1 w 4"/>
                  <a:gd name="T9" fmla="*/ 0 h 1"/>
                </a:gdLst>
                <a:ahLst/>
                <a:cxnLst>
                  <a:cxn ang="0">
                    <a:pos x="T0" y="T1"/>
                  </a:cxn>
                  <a:cxn ang="0">
                    <a:pos x="T2" y="T3"/>
                  </a:cxn>
                  <a:cxn ang="0">
                    <a:pos x="T4" y="T5"/>
                  </a:cxn>
                  <a:cxn ang="0">
                    <a:pos x="T6" y="T7"/>
                  </a:cxn>
                  <a:cxn ang="0">
                    <a:pos x="T8" y="T9"/>
                  </a:cxn>
                </a:cxnLst>
                <a:rect l="0" t="0" r="r" b="b"/>
                <a:pathLst>
                  <a:path w="4" h="1">
                    <a:moveTo>
                      <a:pt x="1" y="0"/>
                    </a:moveTo>
                    <a:lnTo>
                      <a:pt x="0" y="0"/>
                    </a:lnTo>
                    <a:lnTo>
                      <a:pt x="1" y="1"/>
                    </a:lnTo>
                    <a:lnTo>
                      <a:pt x="4"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13" name="Freeform 613"/>
              <p:cNvSpPr>
                <a:spLocks/>
              </p:cNvSpPr>
              <p:nvPr userDrawn="1"/>
            </p:nvSpPr>
            <p:spPr bwMode="auto">
              <a:xfrm>
                <a:off x="560388" y="2401889"/>
                <a:ext cx="3175" cy="6350"/>
              </a:xfrm>
              <a:custGeom>
                <a:avLst/>
                <a:gdLst>
                  <a:gd name="T0" fmla="*/ 0 w 2"/>
                  <a:gd name="T1" fmla="*/ 0 h 4"/>
                  <a:gd name="T2" fmla="*/ 0 w 2"/>
                  <a:gd name="T3" fmla="*/ 2 h 4"/>
                  <a:gd name="T4" fmla="*/ 2 w 2"/>
                  <a:gd name="T5" fmla="*/ 4 h 4"/>
                  <a:gd name="T6" fmla="*/ 2 w 2"/>
                  <a:gd name="T7" fmla="*/ 1 h 4"/>
                  <a:gd name="T8" fmla="*/ 0 w 2"/>
                  <a:gd name="T9" fmla="*/ 0 h 4"/>
                </a:gdLst>
                <a:ahLst/>
                <a:cxnLst>
                  <a:cxn ang="0">
                    <a:pos x="T0" y="T1"/>
                  </a:cxn>
                  <a:cxn ang="0">
                    <a:pos x="T2" y="T3"/>
                  </a:cxn>
                  <a:cxn ang="0">
                    <a:pos x="T4" y="T5"/>
                  </a:cxn>
                  <a:cxn ang="0">
                    <a:pos x="T6" y="T7"/>
                  </a:cxn>
                  <a:cxn ang="0">
                    <a:pos x="T8" y="T9"/>
                  </a:cxn>
                </a:cxnLst>
                <a:rect l="0" t="0" r="r" b="b"/>
                <a:pathLst>
                  <a:path w="2" h="4">
                    <a:moveTo>
                      <a:pt x="0" y="0"/>
                    </a:moveTo>
                    <a:lnTo>
                      <a:pt x="0" y="2"/>
                    </a:lnTo>
                    <a:lnTo>
                      <a:pt x="2" y="4"/>
                    </a:lnTo>
                    <a:lnTo>
                      <a:pt x="2"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14" name="Freeform 614"/>
              <p:cNvSpPr>
                <a:spLocks/>
              </p:cNvSpPr>
              <p:nvPr userDrawn="1"/>
            </p:nvSpPr>
            <p:spPr bwMode="auto">
              <a:xfrm>
                <a:off x="560388" y="2401889"/>
                <a:ext cx="3175" cy="6350"/>
              </a:xfrm>
              <a:custGeom>
                <a:avLst/>
                <a:gdLst>
                  <a:gd name="T0" fmla="*/ 0 w 2"/>
                  <a:gd name="T1" fmla="*/ 0 h 4"/>
                  <a:gd name="T2" fmla="*/ 0 w 2"/>
                  <a:gd name="T3" fmla="*/ 2 h 4"/>
                  <a:gd name="T4" fmla="*/ 2 w 2"/>
                  <a:gd name="T5" fmla="*/ 4 h 4"/>
                  <a:gd name="T6" fmla="*/ 2 w 2"/>
                  <a:gd name="T7" fmla="*/ 1 h 4"/>
                  <a:gd name="T8" fmla="*/ 0 w 2"/>
                  <a:gd name="T9" fmla="*/ 0 h 4"/>
                </a:gdLst>
                <a:ahLst/>
                <a:cxnLst>
                  <a:cxn ang="0">
                    <a:pos x="T0" y="T1"/>
                  </a:cxn>
                  <a:cxn ang="0">
                    <a:pos x="T2" y="T3"/>
                  </a:cxn>
                  <a:cxn ang="0">
                    <a:pos x="T4" y="T5"/>
                  </a:cxn>
                  <a:cxn ang="0">
                    <a:pos x="T6" y="T7"/>
                  </a:cxn>
                  <a:cxn ang="0">
                    <a:pos x="T8" y="T9"/>
                  </a:cxn>
                </a:cxnLst>
                <a:rect l="0" t="0" r="r" b="b"/>
                <a:pathLst>
                  <a:path w="2" h="4">
                    <a:moveTo>
                      <a:pt x="0" y="0"/>
                    </a:moveTo>
                    <a:lnTo>
                      <a:pt x="0" y="2"/>
                    </a:lnTo>
                    <a:lnTo>
                      <a:pt x="2" y="4"/>
                    </a:lnTo>
                    <a:lnTo>
                      <a:pt x="2"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15" name="Freeform 615"/>
              <p:cNvSpPr>
                <a:spLocks/>
              </p:cNvSpPr>
              <p:nvPr userDrawn="1"/>
            </p:nvSpPr>
            <p:spPr bwMode="auto">
              <a:xfrm>
                <a:off x="2811463" y="2333626"/>
                <a:ext cx="3175" cy="4763"/>
              </a:xfrm>
              <a:custGeom>
                <a:avLst/>
                <a:gdLst>
                  <a:gd name="T0" fmla="*/ 2 w 2"/>
                  <a:gd name="T1" fmla="*/ 0 h 3"/>
                  <a:gd name="T2" fmla="*/ 0 w 2"/>
                  <a:gd name="T3" fmla="*/ 0 h 3"/>
                  <a:gd name="T4" fmla="*/ 0 w 2"/>
                  <a:gd name="T5" fmla="*/ 3 h 3"/>
                  <a:gd name="T6" fmla="*/ 2 w 2"/>
                  <a:gd name="T7" fmla="*/ 3 h 3"/>
                  <a:gd name="T8" fmla="*/ 2 w 2"/>
                  <a:gd name="T9" fmla="*/ 1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0"/>
                    </a:lnTo>
                    <a:lnTo>
                      <a:pt x="0" y="3"/>
                    </a:lnTo>
                    <a:lnTo>
                      <a:pt x="2" y="3"/>
                    </a:lnTo>
                    <a:lnTo>
                      <a:pt x="2"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16" name="Freeform 616"/>
              <p:cNvSpPr>
                <a:spLocks/>
              </p:cNvSpPr>
              <p:nvPr userDrawn="1"/>
            </p:nvSpPr>
            <p:spPr bwMode="auto">
              <a:xfrm>
                <a:off x="2811463" y="2333626"/>
                <a:ext cx="3175" cy="4763"/>
              </a:xfrm>
              <a:custGeom>
                <a:avLst/>
                <a:gdLst>
                  <a:gd name="T0" fmla="*/ 2 w 2"/>
                  <a:gd name="T1" fmla="*/ 0 h 3"/>
                  <a:gd name="T2" fmla="*/ 0 w 2"/>
                  <a:gd name="T3" fmla="*/ 0 h 3"/>
                  <a:gd name="T4" fmla="*/ 0 w 2"/>
                  <a:gd name="T5" fmla="*/ 3 h 3"/>
                  <a:gd name="T6" fmla="*/ 2 w 2"/>
                  <a:gd name="T7" fmla="*/ 3 h 3"/>
                  <a:gd name="T8" fmla="*/ 2 w 2"/>
                  <a:gd name="T9" fmla="*/ 1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0"/>
                    </a:lnTo>
                    <a:lnTo>
                      <a:pt x="0" y="3"/>
                    </a:lnTo>
                    <a:lnTo>
                      <a:pt x="2" y="3"/>
                    </a:lnTo>
                    <a:lnTo>
                      <a:pt x="2"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17" name="Freeform 617"/>
              <p:cNvSpPr>
                <a:spLocks/>
              </p:cNvSpPr>
              <p:nvPr userDrawn="1"/>
            </p:nvSpPr>
            <p:spPr bwMode="auto">
              <a:xfrm>
                <a:off x="2811463" y="2332039"/>
                <a:ext cx="6350" cy="1588"/>
              </a:xfrm>
              <a:custGeom>
                <a:avLst/>
                <a:gdLst>
                  <a:gd name="T0" fmla="*/ 2 w 4"/>
                  <a:gd name="T1" fmla="*/ 0 h 1"/>
                  <a:gd name="T2" fmla="*/ 0 w 4"/>
                  <a:gd name="T3" fmla="*/ 1 h 1"/>
                  <a:gd name="T4" fmla="*/ 2 w 4"/>
                  <a:gd name="T5" fmla="*/ 1 h 1"/>
                  <a:gd name="T6" fmla="*/ 3 w 4"/>
                  <a:gd name="T7" fmla="*/ 1 h 1"/>
                  <a:gd name="T8" fmla="*/ 3 w 4"/>
                  <a:gd name="T9" fmla="*/ 1 h 1"/>
                  <a:gd name="T10" fmla="*/ 4 w 4"/>
                  <a:gd name="T11" fmla="*/ 1 h 1"/>
                  <a:gd name="T12" fmla="*/ 2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2" y="0"/>
                    </a:moveTo>
                    <a:lnTo>
                      <a:pt x="0" y="1"/>
                    </a:lnTo>
                    <a:lnTo>
                      <a:pt x="2" y="1"/>
                    </a:lnTo>
                    <a:lnTo>
                      <a:pt x="3" y="1"/>
                    </a:lnTo>
                    <a:lnTo>
                      <a:pt x="3" y="1"/>
                    </a:lnTo>
                    <a:lnTo>
                      <a:pt x="4"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18" name="Freeform 618"/>
              <p:cNvSpPr>
                <a:spLocks/>
              </p:cNvSpPr>
              <p:nvPr userDrawn="1"/>
            </p:nvSpPr>
            <p:spPr bwMode="auto">
              <a:xfrm>
                <a:off x="2811463" y="2332039"/>
                <a:ext cx="6350" cy="1588"/>
              </a:xfrm>
              <a:custGeom>
                <a:avLst/>
                <a:gdLst>
                  <a:gd name="T0" fmla="*/ 2 w 4"/>
                  <a:gd name="T1" fmla="*/ 0 h 1"/>
                  <a:gd name="T2" fmla="*/ 0 w 4"/>
                  <a:gd name="T3" fmla="*/ 1 h 1"/>
                  <a:gd name="T4" fmla="*/ 2 w 4"/>
                  <a:gd name="T5" fmla="*/ 1 h 1"/>
                  <a:gd name="T6" fmla="*/ 3 w 4"/>
                  <a:gd name="T7" fmla="*/ 1 h 1"/>
                  <a:gd name="T8" fmla="*/ 3 w 4"/>
                  <a:gd name="T9" fmla="*/ 1 h 1"/>
                  <a:gd name="T10" fmla="*/ 4 w 4"/>
                  <a:gd name="T11" fmla="*/ 1 h 1"/>
                  <a:gd name="T12" fmla="*/ 2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2" y="0"/>
                    </a:moveTo>
                    <a:lnTo>
                      <a:pt x="0" y="1"/>
                    </a:lnTo>
                    <a:lnTo>
                      <a:pt x="2" y="1"/>
                    </a:lnTo>
                    <a:lnTo>
                      <a:pt x="3" y="1"/>
                    </a:lnTo>
                    <a:lnTo>
                      <a:pt x="3" y="1"/>
                    </a:lnTo>
                    <a:lnTo>
                      <a:pt x="4"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19" name="Freeform 620"/>
              <p:cNvSpPr>
                <a:spLocks/>
              </p:cNvSpPr>
              <p:nvPr userDrawn="1"/>
            </p:nvSpPr>
            <p:spPr bwMode="auto">
              <a:xfrm>
                <a:off x="2816897" y="2347183"/>
                <a:ext cx="788988" cy="674688"/>
              </a:xfrm>
              <a:custGeom>
                <a:avLst/>
                <a:gdLst>
                  <a:gd name="T0" fmla="*/ 1 w 497"/>
                  <a:gd name="T1" fmla="*/ 0 h 425"/>
                  <a:gd name="T2" fmla="*/ 0 w 497"/>
                  <a:gd name="T3" fmla="*/ 0 h 425"/>
                  <a:gd name="T4" fmla="*/ 1 w 497"/>
                  <a:gd name="T5" fmla="*/ 3 h 425"/>
                  <a:gd name="T6" fmla="*/ 496 w 497"/>
                  <a:gd name="T7" fmla="*/ 425 h 425"/>
                  <a:gd name="T8" fmla="*/ 497 w 497"/>
                  <a:gd name="T9" fmla="*/ 424 h 425"/>
                  <a:gd name="T10" fmla="*/ 495 w 497"/>
                  <a:gd name="T11" fmla="*/ 420 h 425"/>
                  <a:gd name="T12" fmla="*/ 1 w 497"/>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497" h="425">
                    <a:moveTo>
                      <a:pt x="1" y="0"/>
                    </a:moveTo>
                    <a:lnTo>
                      <a:pt x="0" y="0"/>
                    </a:lnTo>
                    <a:lnTo>
                      <a:pt x="1" y="3"/>
                    </a:lnTo>
                    <a:lnTo>
                      <a:pt x="496" y="425"/>
                    </a:lnTo>
                    <a:lnTo>
                      <a:pt x="497" y="424"/>
                    </a:lnTo>
                    <a:lnTo>
                      <a:pt x="495" y="420"/>
                    </a:lnTo>
                    <a:lnTo>
                      <a:pt x="1"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320" name="Freeform 621"/>
              <p:cNvSpPr>
                <a:spLocks noEditPoints="1"/>
              </p:cNvSpPr>
              <p:nvPr userDrawn="1"/>
            </p:nvSpPr>
            <p:spPr bwMode="auto">
              <a:xfrm>
                <a:off x="3602038" y="3001964"/>
                <a:ext cx="6350" cy="7938"/>
              </a:xfrm>
              <a:custGeom>
                <a:avLst/>
                <a:gdLst>
                  <a:gd name="T0" fmla="*/ 4 w 4"/>
                  <a:gd name="T1" fmla="*/ 5 h 5"/>
                  <a:gd name="T2" fmla="*/ 4 w 4"/>
                  <a:gd name="T3" fmla="*/ 5 h 5"/>
                  <a:gd name="T4" fmla="*/ 4 w 4"/>
                  <a:gd name="T5" fmla="*/ 5 h 5"/>
                  <a:gd name="T6" fmla="*/ 4 w 4"/>
                  <a:gd name="T7" fmla="*/ 5 h 5"/>
                  <a:gd name="T8" fmla="*/ 0 w 4"/>
                  <a:gd name="T9" fmla="*/ 0 h 5"/>
                  <a:gd name="T10" fmla="*/ 2 w 4"/>
                  <a:gd name="T11" fmla="*/ 4 h 5"/>
                  <a:gd name="T12" fmla="*/ 2 w 4"/>
                  <a:gd name="T13" fmla="*/ 4 h 5"/>
                  <a:gd name="T14" fmla="*/ 2 w 4"/>
                  <a:gd name="T15" fmla="*/ 2 h 5"/>
                  <a:gd name="T16" fmla="*/ 0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4" y="5"/>
                    </a:moveTo>
                    <a:lnTo>
                      <a:pt x="4" y="5"/>
                    </a:lnTo>
                    <a:lnTo>
                      <a:pt x="4" y="5"/>
                    </a:lnTo>
                    <a:lnTo>
                      <a:pt x="4" y="5"/>
                    </a:lnTo>
                    <a:close/>
                    <a:moveTo>
                      <a:pt x="0" y="0"/>
                    </a:moveTo>
                    <a:lnTo>
                      <a:pt x="2" y="4"/>
                    </a:lnTo>
                    <a:lnTo>
                      <a:pt x="2" y="4"/>
                    </a:lnTo>
                    <a:lnTo>
                      <a:pt x="2"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21" name="Freeform 622"/>
              <p:cNvSpPr>
                <a:spLocks/>
              </p:cNvSpPr>
              <p:nvPr userDrawn="1"/>
            </p:nvSpPr>
            <p:spPr bwMode="auto">
              <a:xfrm>
                <a:off x="3608388" y="300990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22" name="Freeform 623"/>
              <p:cNvSpPr>
                <a:spLocks/>
              </p:cNvSpPr>
              <p:nvPr userDrawn="1"/>
            </p:nvSpPr>
            <p:spPr bwMode="auto">
              <a:xfrm>
                <a:off x="3602038" y="3001964"/>
                <a:ext cx="3175" cy="6350"/>
              </a:xfrm>
              <a:custGeom>
                <a:avLst/>
                <a:gdLst>
                  <a:gd name="T0" fmla="*/ 0 w 2"/>
                  <a:gd name="T1" fmla="*/ 0 h 4"/>
                  <a:gd name="T2" fmla="*/ 2 w 2"/>
                  <a:gd name="T3" fmla="*/ 4 h 4"/>
                  <a:gd name="T4" fmla="*/ 2 w 2"/>
                  <a:gd name="T5" fmla="*/ 4 h 4"/>
                  <a:gd name="T6" fmla="*/ 2 w 2"/>
                  <a:gd name="T7" fmla="*/ 2 h 4"/>
                  <a:gd name="T8" fmla="*/ 0 w 2"/>
                  <a:gd name="T9" fmla="*/ 0 h 4"/>
                </a:gdLst>
                <a:ahLst/>
                <a:cxnLst>
                  <a:cxn ang="0">
                    <a:pos x="T0" y="T1"/>
                  </a:cxn>
                  <a:cxn ang="0">
                    <a:pos x="T2" y="T3"/>
                  </a:cxn>
                  <a:cxn ang="0">
                    <a:pos x="T4" y="T5"/>
                  </a:cxn>
                  <a:cxn ang="0">
                    <a:pos x="T6" y="T7"/>
                  </a:cxn>
                  <a:cxn ang="0">
                    <a:pos x="T8" y="T9"/>
                  </a:cxn>
                </a:cxnLst>
                <a:rect l="0" t="0" r="r" b="b"/>
                <a:pathLst>
                  <a:path w="2" h="4">
                    <a:moveTo>
                      <a:pt x="0" y="0"/>
                    </a:moveTo>
                    <a:lnTo>
                      <a:pt x="2" y="4"/>
                    </a:lnTo>
                    <a:lnTo>
                      <a:pt x="2" y="4"/>
                    </a:lnTo>
                    <a:lnTo>
                      <a:pt x="2"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23" name="Freeform 624"/>
              <p:cNvSpPr>
                <a:spLocks/>
              </p:cNvSpPr>
              <p:nvPr userDrawn="1"/>
            </p:nvSpPr>
            <p:spPr bwMode="auto">
              <a:xfrm>
                <a:off x="3605213" y="3005139"/>
                <a:ext cx="4763" cy="4763"/>
              </a:xfrm>
              <a:custGeom>
                <a:avLst/>
                <a:gdLst>
                  <a:gd name="T0" fmla="*/ 0 w 3"/>
                  <a:gd name="T1" fmla="*/ 0 h 3"/>
                  <a:gd name="T2" fmla="*/ 0 w 3"/>
                  <a:gd name="T3" fmla="*/ 2 h 3"/>
                  <a:gd name="T4" fmla="*/ 2 w 3"/>
                  <a:gd name="T5" fmla="*/ 2 h 3"/>
                  <a:gd name="T6" fmla="*/ 2 w 3"/>
                  <a:gd name="T7" fmla="*/ 3 h 3"/>
                  <a:gd name="T8" fmla="*/ 2 w 3"/>
                  <a:gd name="T9" fmla="*/ 3 h 3"/>
                  <a:gd name="T10" fmla="*/ 3 w 3"/>
                  <a:gd name="T11" fmla="*/ 2 h 3"/>
                  <a:gd name="T12" fmla="*/ 0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0" y="0"/>
                    </a:moveTo>
                    <a:lnTo>
                      <a:pt x="0" y="2"/>
                    </a:lnTo>
                    <a:lnTo>
                      <a:pt x="2" y="2"/>
                    </a:lnTo>
                    <a:lnTo>
                      <a:pt x="2" y="3"/>
                    </a:lnTo>
                    <a:lnTo>
                      <a:pt x="2" y="3"/>
                    </a:lnTo>
                    <a:lnTo>
                      <a:pt x="3"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24" name="Freeform 625"/>
              <p:cNvSpPr>
                <a:spLocks/>
              </p:cNvSpPr>
              <p:nvPr userDrawn="1"/>
            </p:nvSpPr>
            <p:spPr bwMode="auto">
              <a:xfrm>
                <a:off x="3605213" y="3005139"/>
                <a:ext cx="4763" cy="4763"/>
              </a:xfrm>
              <a:custGeom>
                <a:avLst/>
                <a:gdLst>
                  <a:gd name="T0" fmla="*/ 0 w 3"/>
                  <a:gd name="T1" fmla="*/ 0 h 3"/>
                  <a:gd name="T2" fmla="*/ 0 w 3"/>
                  <a:gd name="T3" fmla="*/ 2 h 3"/>
                  <a:gd name="T4" fmla="*/ 2 w 3"/>
                  <a:gd name="T5" fmla="*/ 2 h 3"/>
                  <a:gd name="T6" fmla="*/ 2 w 3"/>
                  <a:gd name="T7" fmla="*/ 3 h 3"/>
                  <a:gd name="T8" fmla="*/ 2 w 3"/>
                  <a:gd name="T9" fmla="*/ 3 h 3"/>
                  <a:gd name="T10" fmla="*/ 3 w 3"/>
                  <a:gd name="T11" fmla="*/ 2 h 3"/>
                  <a:gd name="T12" fmla="*/ 0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0" y="0"/>
                    </a:moveTo>
                    <a:lnTo>
                      <a:pt x="0" y="2"/>
                    </a:lnTo>
                    <a:lnTo>
                      <a:pt x="2" y="2"/>
                    </a:lnTo>
                    <a:lnTo>
                      <a:pt x="2" y="3"/>
                    </a:lnTo>
                    <a:lnTo>
                      <a:pt x="2" y="3"/>
                    </a:lnTo>
                    <a:lnTo>
                      <a:pt x="3"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25" name="Freeform 626"/>
              <p:cNvSpPr>
                <a:spLocks/>
              </p:cNvSpPr>
              <p:nvPr userDrawn="1"/>
            </p:nvSpPr>
            <p:spPr bwMode="auto">
              <a:xfrm>
                <a:off x="3603625" y="3008314"/>
                <a:ext cx="1588" cy="1588"/>
              </a:xfrm>
              <a:custGeom>
                <a:avLst/>
                <a:gdLst>
                  <a:gd name="T0" fmla="*/ 1 w 1"/>
                  <a:gd name="T1" fmla="*/ 0 h 1"/>
                  <a:gd name="T2" fmla="*/ 0 w 1"/>
                  <a:gd name="T3" fmla="*/ 1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1"/>
                    </a:lnTo>
                    <a:lnTo>
                      <a:pt x="1" y="1"/>
                    </a:lnTo>
                    <a:lnTo>
                      <a:pt x="1"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26" name="Freeform 627"/>
              <p:cNvSpPr>
                <a:spLocks/>
              </p:cNvSpPr>
              <p:nvPr userDrawn="1"/>
            </p:nvSpPr>
            <p:spPr bwMode="auto">
              <a:xfrm>
                <a:off x="3603625" y="3008314"/>
                <a:ext cx="1588" cy="1588"/>
              </a:xfrm>
              <a:custGeom>
                <a:avLst/>
                <a:gdLst>
                  <a:gd name="T0" fmla="*/ 1 w 1"/>
                  <a:gd name="T1" fmla="*/ 0 h 1"/>
                  <a:gd name="T2" fmla="*/ 0 w 1"/>
                  <a:gd name="T3" fmla="*/ 1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1"/>
                    </a:lnTo>
                    <a:lnTo>
                      <a:pt x="1" y="1"/>
                    </a:lnTo>
                    <a:lnTo>
                      <a:pt x="1"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27" name="Freeform 628"/>
              <p:cNvSpPr>
                <a:spLocks/>
              </p:cNvSpPr>
              <p:nvPr userDrawn="1"/>
            </p:nvSpPr>
            <p:spPr bwMode="auto">
              <a:xfrm>
                <a:off x="3605213" y="3008314"/>
                <a:ext cx="3175" cy="1588"/>
              </a:xfrm>
              <a:custGeom>
                <a:avLst/>
                <a:gdLst>
                  <a:gd name="T0" fmla="*/ 0 w 2"/>
                  <a:gd name="T1" fmla="*/ 0 h 1"/>
                  <a:gd name="T2" fmla="*/ 0 w 2"/>
                  <a:gd name="T3" fmla="*/ 0 h 1"/>
                  <a:gd name="T4" fmla="*/ 0 w 2"/>
                  <a:gd name="T5" fmla="*/ 1 h 1"/>
                  <a:gd name="T6" fmla="*/ 0 w 2"/>
                  <a:gd name="T7" fmla="*/ 1 h 1"/>
                  <a:gd name="T8" fmla="*/ 2 w 2"/>
                  <a:gd name="T9" fmla="*/ 1 h 1"/>
                  <a:gd name="T10" fmla="*/ 2 w 2"/>
                  <a:gd name="T11" fmla="*/ 1 h 1"/>
                  <a:gd name="T12" fmla="*/ 0 w 2"/>
                  <a:gd name="T13" fmla="*/ 1 h 1"/>
                  <a:gd name="T14" fmla="*/ 0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0"/>
                    </a:moveTo>
                    <a:lnTo>
                      <a:pt x="0" y="0"/>
                    </a:lnTo>
                    <a:lnTo>
                      <a:pt x="0" y="1"/>
                    </a:lnTo>
                    <a:lnTo>
                      <a:pt x="0" y="1"/>
                    </a:lnTo>
                    <a:lnTo>
                      <a:pt x="2" y="1"/>
                    </a:lnTo>
                    <a:lnTo>
                      <a:pt x="2" y="1"/>
                    </a:lnTo>
                    <a:lnTo>
                      <a:pt x="0"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28" name="Freeform 629"/>
              <p:cNvSpPr>
                <a:spLocks/>
              </p:cNvSpPr>
              <p:nvPr userDrawn="1"/>
            </p:nvSpPr>
            <p:spPr bwMode="auto">
              <a:xfrm>
                <a:off x="3605213" y="3008314"/>
                <a:ext cx="3175" cy="1588"/>
              </a:xfrm>
              <a:custGeom>
                <a:avLst/>
                <a:gdLst>
                  <a:gd name="T0" fmla="*/ 0 w 2"/>
                  <a:gd name="T1" fmla="*/ 0 h 1"/>
                  <a:gd name="T2" fmla="*/ 0 w 2"/>
                  <a:gd name="T3" fmla="*/ 0 h 1"/>
                  <a:gd name="T4" fmla="*/ 0 w 2"/>
                  <a:gd name="T5" fmla="*/ 1 h 1"/>
                  <a:gd name="T6" fmla="*/ 0 w 2"/>
                  <a:gd name="T7" fmla="*/ 1 h 1"/>
                  <a:gd name="T8" fmla="*/ 2 w 2"/>
                  <a:gd name="T9" fmla="*/ 1 h 1"/>
                  <a:gd name="T10" fmla="*/ 2 w 2"/>
                  <a:gd name="T11" fmla="*/ 1 h 1"/>
                  <a:gd name="T12" fmla="*/ 0 w 2"/>
                  <a:gd name="T13" fmla="*/ 1 h 1"/>
                  <a:gd name="T14" fmla="*/ 0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0"/>
                    </a:moveTo>
                    <a:lnTo>
                      <a:pt x="0" y="0"/>
                    </a:lnTo>
                    <a:lnTo>
                      <a:pt x="0" y="1"/>
                    </a:lnTo>
                    <a:lnTo>
                      <a:pt x="0" y="1"/>
                    </a:lnTo>
                    <a:lnTo>
                      <a:pt x="2" y="1"/>
                    </a:lnTo>
                    <a:lnTo>
                      <a:pt x="2" y="1"/>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29" name="Rectangle 630"/>
              <p:cNvSpPr>
                <a:spLocks noChangeArrowheads="1"/>
              </p:cNvSpPr>
              <p:nvPr userDrawn="1"/>
            </p:nvSpPr>
            <p:spPr bwMode="auto">
              <a:xfrm>
                <a:off x="3605213" y="3008314"/>
                <a:ext cx="3175"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30" name="Rectangle 631"/>
              <p:cNvSpPr>
                <a:spLocks noChangeArrowheads="1"/>
              </p:cNvSpPr>
              <p:nvPr userDrawn="1"/>
            </p:nvSpPr>
            <p:spPr bwMode="auto">
              <a:xfrm>
                <a:off x="3605213" y="3008314"/>
                <a:ext cx="3175"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31" name="Freeform 632"/>
              <p:cNvSpPr>
                <a:spLocks/>
              </p:cNvSpPr>
              <p:nvPr userDrawn="1"/>
            </p:nvSpPr>
            <p:spPr bwMode="auto">
              <a:xfrm>
                <a:off x="2814638" y="2335214"/>
                <a:ext cx="3175" cy="4763"/>
              </a:xfrm>
              <a:custGeom>
                <a:avLst/>
                <a:gdLst>
                  <a:gd name="T0" fmla="*/ 1 w 2"/>
                  <a:gd name="T1" fmla="*/ 0 h 3"/>
                  <a:gd name="T2" fmla="*/ 0 w 2"/>
                  <a:gd name="T3" fmla="*/ 2 h 3"/>
                  <a:gd name="T4" fmla="*/ 2 w 2"/>
                  <a:gd name="T5" fmla="*/ 3 h 3"/>
                  <a:gd name="T6" fmla="*/ 1 w 2"/>
                  <a:gd name="T7" fmla="*/ 0 h 3"/>
                </a:gdLst>
                <a:ahLst/>
                <a:cxnLst>
                  <a:cxn ang="0">
                    <a:pos x="T0" y="T1"/>
                  </a:cxn>
                  <a:cxn ang="0">
                    <a:pos x="T2" y="T3"/>
                  </a:cxn>
                  <a:cxn ang="0">
                    <a:pos x="T4" y="T5"/>
                  </a:cxn>
                  <a:cxn ang="0">
                    <a:pos x="T6" y="T7"/>
                  </a:cxn>
                </a:cxnLst>
                <a:rect l="0" t="0" r="r" b="b"/>
                <a:pathLst>
                  <a:path w="2" h="3">
                    <a:moveTo>
                      <a:pt x="1" y="0"/>
                    </a:moveTo>
                    <a:lnTo>
                      <a:pt x="0" y="2"/>
                    </a:lnTo>
                    <a:lnTo>
                      <a:pt x="2" y="3"/>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32" name="Freeform 633"/>
              <p:cNvSpPr>
                <a:spLocks/>
              </p:cNvSpPr>
              <p:nvPr userDrawn="1"/>
            </p:nvSpPr>
            <p:spPr bwMode="auto">
              <a:xfrm>
                <a:off x="2814638" y="2335214"/>
                <a:ext cx="3175" cy="4763"/>
              </a:xfrm>
              <a:custGeom>
                <a:avLst/>
                <a:gdLst>
                  <a:gd name="T0" fmla="*/ 1 w 2"/>
                  <a:gd name="T1" fmla="*/ 0 h 3"/>
                  <a:gd name="T2" fmla="*/ 0 w 2"/>
                  <a:gd name="T3" fmla="*/ 2 h 3"/>
                  <a:gd name="T4" fmla="*/ 2 w 2"/>
                  <a:gd name="T5" fmla="*/ 3 h 3"/>
                  <a:gd name="T6" fmla="*/ 1 w 2"/>
                  <a:gd name="T7" fmla="*/ 0 h 3"/>
                </a:gdLst>
                <a:ahLst/>
                <a:cxnLst>
                  <a:cxn ang="0">
                    <a:pos x="T0" y="T1"/>
                  </a:cxn>
                  <a:cxn ang="0">
                    <a:pos x="T2" y="T3"/>
                  </a:cxn>
                  <a:cxn ang="0">
                    <a:pos x="T4" y="T5"/>
                  </a:cxn>
                  <a:cxn ang="0">
                    <a:pos x="T6" y="T7"/>
                  </a:cxn>
                </a:cxnLst>
                <a:rect l="0" t="0" r="r" b="b"/>
                <a:pathLst>
                  <a:path w="2" h="3">
                    <a:moveTo>
                      <a:pt x="1" y="0"/>
                    </a:moveTo>
                    <a:lnTo>
                      <a:pt x="0" y="2"/>
                    </a:lnTo>
                    <a:lnTo>
                      <a:pt x="2" y="3"/>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33" name="Freeform 634"/>
              <p:cNvSpPr>
                <a:spLocks noEditPoints="1"/>
              </p:cNvSpPr>
              <p:nvPr userDrawn="1"/>
            </p:nvSpPr>
            <p:spPr bwMode="auto">
              <a:xfrm>
                <a:off x="2814638" y="2333626"/>
                <a:ext cx="3175" cy="1588"/>
              </a:xfrm>
              <a:custGeom>
                <a:avLst/>
                <a:gdLst>
                  <a:gd name="T0" fmla="*/ 0 w 2"/>
                  <a:gd name="T1" fmla="*/ 0 h 1"/>
                  <a:gd name="T2" fmla="*/ 0 w 2"/>
                  <a:gd name="T3" fmla="*/ 0 h 1"/>
                  <a:gd name="T4" fmla="*/ 0 w 2"/>
                  <a:gd name="T5" fmla="*/ 0 h 1"/>
                  <a:gd name="T6" fmla="*/ 0 w 2"/>
                  <a:gd name="T7" fmla="*/ 0 h 1"/>
                  <a:gd name="T8" fmla="*/ 1 w 2"/>
                  <a:gd name="T9" fmla="*/ 0 h 1"/>
                  <a:gd name="T10" fmla="*/ 1 w 2"/>
                  <a:gd name="T11" fmla="*/ 1 h 1"/>
                  <a:gd name="T12" fmla="*/ 1 w 2"/>
                  <a:gd name="T13" fmla="*/ 1 h 1"/>
                  <a:gd name="T14" fmla="*/ 2 w 2"/>
                  <a:gd name="T15" fmla="*/ 1 h 1"/>
                  <a:gd name="T16" fmla="*/ 1 w 2"/>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0" y="0"/>
                    </a:moveTo>
                    <a:lnTo>
                      <a:pt x="0" y="0"/>
                    </a:lnTo>
                    <a:lnTo>
                      <a:pt x="0" y="0"/>
                    </a:lnTo>
                    <a:lnTo>
                      <a:pt x="0" y="0"/>
                    </a:lnTo>
                    <a:close/>
                    <a:moveTo>
                      <a:pt x="1" y="0"/>
                    </a:moveTo>
                    <a:lnTo>
                      <a:pt x="1" y="1"/>
                    </a:lnTo>
                    <a:lnTo>
                      <a:pt x="1" y="1"/>
                    </a:lnTo>
                    <a:lnTo>
                      <a:pt x="2"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34" name="Freeform 635"/>
              <p:cNvSpPr>
                <a:spLocks/>
              </p:cNvSpPr>
              <p:nvPr userDrawn="1"/>
            </p:nvSpPr>
            <p:spPr bwMode="auto">
              <a:xfrm>
                <a:off x="2814638" y="233362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35" name="Freeform 636"/>
              <p:cNvSpPr>
                <a:spLocks/>
              </p:cNvSpPr>
              <p:nvPr userDrawn="1"/>
            </p:nvSpPr>
            <p:spPr bwMode="auto">
              <a:xfrm>
                <a:off x="2816225" y="2333626"/>
                <a:ext cx="1588" cy="1588"/>
              </a:xfrm>
              <a:custGeom>
                <a:avLst/>
                <a:gdLst>
                  <a:gd name="T0" fmla="*/ 0 w 1"/>
                  <a:gd name="T1" fmla="*/ 0 h 1"/>
                  <a:gd name="T2" fmla="*/ 0 w 1"/>
                  <a:gd name="T3" fmla="*/ 1 h 1"/>
                  <a:gd name="T4" fmla="*/ 0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0" y="1"/>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36" name="Freeform 637"/>
              <p:cNvSpPr>
                <a:spLocks/>
              </p:cNvSpPr>
              <p:nvPr userDrawn="1"/>
            </p:nvSpPr>
            <p:spPr bwMode="auto">
              <a:xfrm>
                <a:off x="2814638" y="2333626"/>
                <a:ext cx="1588" cy="4763"/>
              </a:xfrm>
              <a:custGeom>
                <a:avLst/>
                <a:gdLst>
                  <a:gd name="T0" fmla="*/ 0 w 1"/>
                  <a:gd name="T1" fmla="*/ 0 h 3"/>
                  <a:gd name="T2" fmla="*/ 0 w 1"/>
                  <a:gd name="T3" fmla="*/ 0 h 3"/>
                  <a:gd name="T4" fmla="*/ 0 w 1"/>
                  <a:gd name="T5" fmla="*/ 1 h 3"/>
                  <a:gd name="T6" fmla="*/ 0 w 1"/>
                  <a:gd name="T7" fmla="*/ 3 h 3"/>
                  <a:gd name="T8" fmla="*/ 1 w 1"/>
                  <a:gd name="T9" fmla="*/ 1 h 3"/>
                  <a:gd name="T10" fmla="*/ 1 w 1"/>
                  <a:gd name="T11" fmla="*/ 1 h 3"/>
                  <a:gd name="T12" fmla="*/ 1 w 1"/>
                  <a:gd name="T13" fmla="*/ 1 h 3"/>
                  <a:gd name="T14" fmla="*/ 0 w 1"/>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0"/>
                    </a:moveTo>
                    <a:lnTo>
                      <a:pt x="0" y="0"/>
                    </a:lnTo>
                    <a:lnTo>
                      <a:pt x="0" y="1"/>
                    </a:lnTo>
                    <a:lnTo>
                      <a:pt x="0" y="3"/>
                    </a:lnTo>
                    <a:lnTo>
                      <a:pt x="1" y="1"/>
                    </a:lnTo>
                    <a:lnTo>
                      <a:pt x="1" y="1"/>
                    </a:lnTo>
                    <a:lnTo>
                      <a:pt x="1"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37" name="Freeform 638"/>
              <p:cNvSpPr>
                <a:spLocks/>
              </p:cNvSpPr>
              <p:nvPr userDrawn="1"/>
            </p:nvSpPr>
            <p:spPr bwMode="auto">
              <a:xfrm>
                <a:off x="2814638" y="2333626"/>
                <a:ext cx="1588" cy="4763"/>
              </a:xfrm>
              <a:custGeom>
                <a:avLst/>
                <a:gdLst>
                  <a:gd name="T0" fmla="*/ 0 w 1"/>
                  <a:gd name="T1" fmla="*/ 0 h 3"/>
                  <a:gd name="T2" fmla="*/ 0 w 1"/>
                  <a:gd name="T3" fmla="*/ 0 h 3"/>
                  <a:gd name="T4" fmla="*/ 0 w 1"/>
                  <a:gd name="T5" fmla="*/ 1 h 3"/>
                  <a:gd name="T6" fmla="*/ 0 w 1"/>
                  <a:gd name="T7" fmla="*/ 3 h 3"/>
                  <a:gd name="T8" fmla="*/ 1 w 1"/>
                  <a:gd name="T9" fmla="*/ 1 h 3"/>
                  <a:gd name="T10" fmla="*/ 1 w 1"/>
                  <a:gd name="T11" fmla="*/ 1 h 3"/>
                  <a:gd name="T12" fmla="*/ 1 w 1"/>
                  <a:gd name="T13" fmla="*/ 1 h 3"/>
                  <a:gd name="T14" fmla="*/ 0 w 1"/>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0"/>
                    </a:moveTo>
                    <a:lnTo>
                      <a:pt x="0" y="0"/>
                    </a:lnTo>
                    <a:lnTo>
                      <a:pt x="0" y="1"/>
                    </a:lnTo>
                    <a:lnTo>
                      <a:pt x="0" y="3"/>
                    </a:lnTo>
                    <a:lnTo>
                      <a:pt x="1" y="1"/>
                    </a:lnTo>
                    <a:lnTo>
                      <a:pt x="1" y="1"/>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38" name="Freeform 639"/>
              <p:cNvSpPr>
                <a:spLocks/>
              </p:cNvSpPr>
              <p:nvPr userDrawn="1"/>
            </p:nvSpPr>
            <p:spPr bwMode="auto">
              <a:xfrm>
                <a:off x="2814638" y="2333626"/>
                <a:ext cx="1588" cy="1588"/>
              </a:xfrm>
              <a:custGeom>
                <a:avLst/>
                <a:gdLst>
                  <a:gd name="T0" fmla="*/ 1 w 1"/>
                  <a:gd name="T1" fmla="*/ 0 h 1"/>
                  <a:gd name="T2" fmla="*/ 0 w 1"/>
                  <a:gd name="T3" fmla="*/ 0 h 1"/>
                  <a:gd name="T4" fmla="*/ 0 w 1"/>
                  <a:gd name="T5" fmla="*/ 0 h 1"/>
                  <a:gd name="T6" fmla="*/ 1 w 1"/>
                  <a:gd name="T7" fmla="*/ 0 h 1"/>
                  <a:gd name="T8" fmla="*/ 1 w 1"/>
                  <a:gd name="T9" fmla="*/ 1 h 1"/>
                  <a:gd name="T10" fmla="*/ 1 w 1"/>
                  <a:gd name="T11" fmla="*/ 0 h 1"/>
                  <a:gd name="T12" fmla="*/ 1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1" y="0"/>
                    </a:moveTo>
                    <a:lnTo>
                      <a:pt x="0" y="0"/>
                    </a:lnTo>
                    <a:lnTo>
                      <a:pt x="0" y="0"/>
                    </a:lnTo>
                    <a:lnTo>
                      <a:pt x="1" y="0"/>
                    </a:lnTo>
                    <a:lnTo>
                      <a:pt x="1" y="1"/>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39" name="Freeform 640"/>
              <p:cNvSpPr>
                <a:spLocks/>
              </p:cNvSpPr>
              <p:nvPr userDrawn="1"/>
            </p:nvSpPr>
            <p:spPr bwMode="auto">
              <a:xfrm>
                <a:off x="2814638" y="2333626"/>
                <a:ext cx="1588" cy="1588"/>
              </a:xfrm>
              <a:custGeom>
                <a:avLst/>
                <a:gdLst>
                  <a:gd name="T0" fmla="*/ 1 w 1"/>
                  <a:gd name="T1" fmla="*/ 0 h 1"/>
                  <a:gd name="T2" fmla="*/ 0 w 1"/>
                  <a:gd name="T3" fmla="*/ 0 h 1"/>
                  <a:gd name="T4" fmla="*/ 0 w 1"/>
                  <a:gd name="T5" fmla="*/ 0 h 1"/>
                  <a:gd name="T6" fmla="*/ 1 w 1"/>
                  <a:gd name="T7" fmla="*/ 0 h 1"/>
                  <a:gd name="T8" fmla="*/ 1 w 1"/>
                  <a:gd name="T9" fmla="*/ 1 h 1"/>
                  <a:gd name="T10" fmla="*/ 1 w 1"/>
                  <a:gd name="T11" fmla="*/ 0 h 1"/>
                  <a:gd name="T12" fmla="*/ 1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1" y="0"/>
                    </a:moveTo>
                    <a:lnTo>
                      <a:pt x="0" y="0"/>
                    </a:lnTo>
                    <a:lnTo>
                      <a:pt x="0" y="0"/>
                    </a:lnTo>
                    <a:lnTo>
                      <a:pt x="1" y="0"/>
                    </a:lnTo>
                    <a:lnTo>
                      <a:pt x="1" y="1"/>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40" name="Freeform 641"/>
              <p:cNvSpPr>
                <a:spLocks/>
              </p:cNvSpPr>
              <p:nvPr userDrawn="1"/>
            </p:nvSpPr>
            <p:spPr bwMode="auto">
              <a:xfrm>
                <a:off x="2814638" y="2333626"/>
                <a:ext cx="1588" cy="1588"/>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0"/>
                    </a:lnTo>
                    <a:lnTo>
                      <a:pt x="1" y="1"/>
                    </a:lnTo>
                    <a:lnTo>
                      <a:pt x="1"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41" name="Freeform 642"/>
              <p:cNvSpPr>
                <a:spLocks/>
              </p:cNvSpPr>
              <p:nvPr userDrawn="1"/>
            </p:nvSpPr>
            <p:spPr bwMode="auto">
              <a:xfrm>
                <a:off x="2814638" y="2333626"/>
                <a:ext cx="1588" cy="1588"/>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0"/>
                    </a:lnTo>
                    <a:lnTo>
                      <a:pt x="1" y="1"/>
                    </a:lnTo>
                    <a:lnTo>
                      <a:pt x="1"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42" name="Freeform 643"/>
              <p:cNvSpPr>
                <a:spLocks noEditPoints="1"/>
              </p:cNvSpPr>
              <p:nvPr userDrawn="1"/>
            </p:nvSpPr>
            <p:spPr bwMode="auto">
              <a:xfrm>
                <a:off x="3170238" y="3011489"/>
                <a:ext cx="439738" cy="1400175"/>
              </a:xfrm>
              <a:custGeom>
                <a:avLst/>
                <a:gdLst>
                  <a:gd name="T0" fmla="*/ 274 w 277"/>
                  <a:gd name="T1" fmla="*/ 551 h 882"/>
                  <a:gd name="T2" fmla="*/ 272 w 277"/>
                  <a:gd name="T3" fmla="*/ 552 h 882"/>
                  <a:gd name="T4" fmla="*/ 0 w 277"/>
                  <a:gd name="T5" fmla="*/ 880 h 882"/>
                  <a:gd name="T6" fmla="*/ 0 w 277"/>
                  <a:gd name="T7" fmla="*/ 880 h 882"/>
                  <a:gd name="T8" fmla="*/ 1 w 277"/>
                  <a:gd name="T9" fmla="*/ 881 h 882"/>
                  <a:gd name="T10" fmla="*/ 2 w 277"/>
                  <a:gd name="T11" fmla="*/ 882 h 882"/>
                  <a:gd name="T12" fmla="*/ 276 w 277"/>
                  <a:gd name="T13" fmla="*/ 551 h 882"/>
                  <a:gd name="T14" fmla="*/ 274 w 277"/>
                  <a:gd name="T15" fmla="*/ 551 h 882"/>
                  <a:gd name="T16" fmla="*/ 276 w 277"/>
                  <a:gd name="T17" fmla="*/ 0 h 882"/>
                  <a:gd name="T18" fmla="*/ 274 w 277"/>
                  <a:gd name="T19" fmla="*/ 0 h 882"/>
                  <a:gd name="T20" fmla="*/ 274 w 277"/>
                  <a:gd name="T21" fmla="*/ 546 h 882"/>
                  <a:gd name="T22" fmla="*/ 276 w 277"/>
                  <a:gd name="T23" fmla="*/ 547 h 882"/>
                  <a:gd name="T24" fmla="*/ 277 w 277"/>
                  <a:gd name="T25" fmla="*/ 546 h 882"/>
                  <a:gd name="T26" fmla="*/ 277 w 277"/>
                  <a:gd name="T27" fmla="*/ 2 h 882"/>
                  <a:gd name="T28" fmla="*/ 276 w 277"/>
                  <a:gd name="T29" fmla="*/ 0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7" h="882">
                    <a:moveTo>
                      <a:pt x="274" y="551"/>
                    </a:moveTo>
                    <a:lnTo>
                      <a:pt x="272" y="552"/>
                    </a:lnTo>
                    <a:lnTo>
                      <a:pt x="0" y="880"/>
                    </a:lnTo>
                    <a:lnTo>
                      <a:pt x="0" y="880"/>
                    </a:lnTo>
                    <a:lnTo>
                      <a:pt x="1" y="881"/>
                    </a:lnTo>
                    <a:lnTo>
                      <a:pt x="2" y="882"/>
                    </a:lnTo>
                    <a:lnTo>
                      <a:pt x="276" y="551"/>
                    </a:lnTo>
                    <a:lnTo>
                      <a:pt x="274" y="551"/>
                    </a:lnTo>
                    <a:close/>
                    <a:moveTo>
                      <a:pt x="276" y="0"/>
                    </a:moveTo>
                    <a:lnTo>
                      <a:pt x="274" y="0"/>
                    </a:lnTo>
                    <a:lnTo>
                      <a:pt x="274" y="546"/>
                    </a:lnTo>
                    <a:lnTo>
                      <a:pt x="276" y="547"/>
                    </a:lnTo>
                    <a:lnTo>
                      <a:pt x="277" y="546"/>
                    </a:lnTo>
                    <a:lnTo>
                      <a:pt x="277" y="2"/>
                    </a:lnTo>
                    <a:lnTo>
                      <a:pt x="276" y="0"/>
                    </a:lnTo>
                    <a:close/>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343" name="Freeform 646"/>
              <p:cNvSpPr>
                <a:spLocks/>
              </p:cNvSpPr>
              <p:nvPr userDrawn="1"/>
            </p:nvSpPr>
            <p:spPr bwMode="auto">
              <a:xfrm>
                <a:off x="3605213" y="3878264"/>
                <a:ext cx="4763" cy="7938"/>
              </a:xfrm>
              <a:custGeom>
                <a:avLst/>
                <a:gdLst>
                  <a:gd name="T0" fmla="*/ 3 w 3"/>
                  <a:gd name="T1" fmla="*/ 0 h 5"/>
                  <a:gd name="T2" fmla="*/ 2 w 3"/>
                  <a:gd name="T3" fmla="*/ 1 h 5"/>
                  <a:gd name="T4" fmla="*/ 3 w 3"/>
                  <a:gd name="T5" fmla="*/ 1 h 5"/>
                  <a:gd name="T6" fmla="*/ 2 w 3"/>
                  <a:gd name="T7" fmla="*/ 2 h 5"/>
                  <a:gd name="T8" fmla="*/ 2 w 3"/>
                  <a:gd name="T9" fmla="*/ 4 h 5"/>
                  <a:gd name="T10" fmla="*/ 0 w 3"/>
                  <a:gd name="T11" fmla="*/ 5 h 5"/>
                  <a:gd name="T12" fmla="*/ 2 w 3"/>
                  <a:gd name="T13" fmla="*/ 5 h 5"/>
                  <a:gd name="T14" fmla="*/ 3 w 3"/>
                  <a:gd name="T15" fmla="*/ 4 h 5"/>
                  <a:gd name="T16" fmla="*/ 3 w 3"/>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5">
                    <a:moveTo>
                      <a:pt x="3" y="0"/>
                    </a:moveTo>
                    <a:lnTo>
                      <a:pt x="2" y="1"/>
                    </a:lnTo>
                    <a:lnTo>
                      <a:pt x="3" y="1"/>
                    </a:lnTo>
                    <a:lnTo>
                      <a:pt x="2" y="2"/>
                    </a:lnTo>
                    <a:lnTo>
                      <a:pt x="2" y="4"/>
                    </a:lnTo>
                    <a:lnTo>
                      <a:pt x="0" y="5"/>
                    </a:lnTo>
                    <a:lnTo>
                      <a:pt x="2" y="5"/>
                    </a:lnTo>
                    <a:lnTo>
                      <a:pt x="3" y="4"/>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44" name="Freeform 647"/>
              <p:cNvSpPr>
                <a:spLocks/>
              </p:cNvSpPr>
              <p:nvPr userDrawn="1"/>
            </p:nvSpPr>
            <p:spPr bwMode="auto">
              <a:xfrm>
                <a:off x="3605213" y="3878264"/>
                <a:ext cx="4763" cy="7938"/>
              </a:xfrm>
              <a:custGeom>
                <a:avLst/>
                <a:gdLst>
                  <a:gd name="T0" fmla="*/ 3 w 3"/>
                  <a:gd name="T1" fmla="*/ 0 h 5"/>
                  <a:gd name="T2" fmla="*/ 2 w 3"/>
                  <a:gd name="T3" fmla="*/ 1 h 5"/>
                  <a:gd name="T4" fmla="*/ 3 w 3"/>
                  <a:gd name="T5" fmla="*/ 1 h 5"/>
                  <a:gd name="T6" fmla="*/ 2 w 3"/>
                  <a:gd name="T7" fmla="*/ 2 h 5"/>
                  <a:gd name="T8" fmla="*/ 2 w 3"/>
                  <a:gd name="T9" fmla="*/ 4 h 5"/>
                  <a:gd name="T10" fmla="*/ 0 w 3"/>
                  <a:gd name="T11" fmla="*/ 5 h 5"/>
                  <a:gd name="T12" fmla="*/ 2 w 3"/>
                  <a:gd name="T13" fmla="*/ 5 h 5"/>
                  <a:gd name="T14" fmla="*/ 3 w 3"/>
                  <a:gd name="T15" fmla="*/ 4 h 5"/>
                  <a:gd name="T16" fmla="*/ 3 w 3"/>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5">
                    <a:moveTo>
                      <a:pt x="3" y="0"/>
                    </a:moveTo>
                    <a:lnTo>
                      <a:pt x="2" y="1"/>
                    </a:lnTo>
                    <a:lnTo>
                      <a:pt x="3" y="1"/>
                    </a:lnTo>
                    <a:lnTo>
                      <a:pt x="2" y="2"/>
                    </a:lnTo>
                    <a:lnTo>
                      <a:pt x="2" y="4"/>
                    </a:lnTo>
                    <a:lnTo>
                      <a:pt x="0" y="5"/>
                    </a:lnTo>
                    <a:lnTo>
                      <a:pt x="2" y="5"/>
                    </a:lnTo>
                    <a:lnTo>
                      <a:pt x="3" y="4"/>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45" name="Freeform 648"/>
              <p:cNvSpPr>
                <a:spLocks/>
              </p:cNvSpPr>
              <p:nvPr userDrawn="1"/>
            </p:nvSpPr>
            <p:spPr bwMode="auto">
              <a:xfrm>
                <a:off x="3608388" y="3009901"/>
                <a:ext cx="1588" cy="4763"/>
              </a:xfrm>
              <a:custGeom>
                <a:avLst/>
                <a:gdLst>
                  <a:gd name="T0" fmla="*/ 0 w 1"/>
                  <a:gd name="T1" fmla="*/ 0 h 3"/>
                  <a:gd name="T2" fmla="*/ 0 w 1"/>
                  <a:gd name="T3" fmla="*/ 0 h 3"/>
                  <a:gd name="T4" fmla="*/ 0 w 1"/>
                  <a:gd name="T5" fmla="*/ 1 h 3"/>
                  <a:gd name="T6" fmla="*/ 0 w 1"/>
                  <a:gd name="T7" fmla="*/ 1 h 3"/>
                  <a:gd name="T8" fmla="*/ 1 w 1"/>
                  <a:gd name="T9" fmla="*/ 3 h 3"/>
                  <a:gd name="T10" fmla="*/ 1 w 1"/>
                  <a:gd name="T11" fmla="*/ 0 h 3"/>
                  <a:gd name="T12" fmla="*/ 1 w 1"/>
                  <a:gd name="T13" fmla="*/ 0 h 3"/>
                  <a:gd name="T14" fmla="*/ 0 w 1"/>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0"/>
                    </a:moveTo>
                    <a:lnTo>
                      <a:pt x="0" y="0"/>
                    </a:lnTo>
                    <a:lnTo>
                      <a:pt x="0" y="1"/>
                    </a:lnTo>
                    <a:lnTo>
                      <a:pt x="0" y="1"/>
                    </a:lnTo>
                    <a:lnTo>
                      <a:pt x="1" y="3"/>
                    </a:lnTo>
                    <a:lnTo>
                      <a:pt x="1" y="0"/>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46" name="Freeform 649"/>
              <p:cNvSpPr>
                <a:spLocks/>
              </p:cNvSpPr>
              <p:nvPr userDrawn="1"/>
            </p:nvSpPr>
            <p:spPr bwMode="auto">
              <a:xfrm>
                <a:off x="3608388" y="3009901"/>
                <a:ext cx="1588" cy="4763"/>
              </a:xfrm>
              <a:custGeom>
                <a:avLst/>
                <a:gdLst>
                  <a:gd name="T0" fmla="*/ 0 w 1"/>
                  <a:gd name="T1" fmla="*/ 0 h 3"/>
                  <a:gd name="T2" fmla="*/ 0 w 1"/>
                  <a:gd name="T3" fmla="*/ 0 h 3"/>
                  <a:gd name="T4" fmla="*/ 0 w 1"/>
                  <a:gd name="T5" fmla="*/ 1 h 3"/>
                  <a:gd name="T6" fmla="*/ 0 w 1"/>
                  <a:gd name="T7" fmla="*/ 1 h 3"/>
                  <a:gd name="T8" fmla="*/ 1 w 1"/>
                  <a:gd name="T9" fmla="*/ 3 h 3"/>
                  <a:gd name="T10" fmla="*/ 1 w 1"/>
                  <a:gd name="T11" fmla="*/ 0 h 3"/>
                  <a:gd name="T12" fmla="*/ 1 w 1"/>
                  <a:gd name="T13" fmla="*/ 0 h 3"/>
                  <a:gd name="T14" fmla="*/ 0 w 1"/>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0"/>
                    </a:moveTo>
                    <a:lnTo>
                      <a:pt x="0" y="0"/>
                    </a:lnTo>
                    <a:lnTo>
                      <a:pt x="0" y="1"/>
                    </a:lnTo>
                    <a:lnTo>
                      <a:pt x="0" y="1"/>
                    </a:lnTo>
                    <a:lnTo>
                      <a:pt x="1" y="3"/>
                    </a:lnTo>
                    <a:lnTo>
                      <a:pt x="1"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47" name="Freeform 650"/>
              <p:cNvSpPr>
                <a:spLocks/>
              </p:cNvSpPr>
              <p:nvPr userDrawn="1"/>
            </p:nvSpPr>
            <p:spPr bwMode="auto">
              <a:xfrm>
                <a:off x="3602038" y="3881439"/>
                <a:ext cx="3175" cy="6350"/>
              </a:xfrm>
              <a:custGeom>
                <a:avLst/>
                <a:gdLst>
                  <a:gd name="T0" fmla="*/ 2 w 2"/>
                  <a:gd name="T1" fmla="*/ 0 h 4"/>
                  <a:gd name="T2" fmla="*/ 0 w 2"/>
                  <a:gd name="T3" fmla="*/ 4 h 4"/>
                  <a:gd name="T4" fmla="*/ 2 w 2"/>
                  <a:gd name="T5" fmla="*/ 3 h 4"/>
                  <a:gd name="T6" fmla="*/ 2 w 2"/>
                  <a:gd name="T7" fmla="*/ 2 h 4"/>
                  <a:gd name="T8" fmla="*/ 2 w 2"/>
                  <a:gd name="T9" fmla="*/ 0 h 4"/>
                </a:gdLst>
                <a:ahLst/>
                <a:cxnLst>
                  <a:cxn ang="0">
                    <a:pos x="T0" y="T1"/>
                  </a:cxn>
                  <a:cxn ang="0">
                    <a:pos x="T2" y="T3"/>
                  </a:cxn>
                  <a:cxn ang="0">
                    <a:pos x="T4" y="T5"/>
                  </a:cxn>
                  <a:cxn ang="0">
                    <a:pos x="T6" y="T7"/>
                  </a:cxn>
                  <a:cxn ang="0">
                    <a:pos x="T8" y="T9"/>
                  </a:cxn>
                </a:cxnLst>
                <a:rect l="0" t="0" r="r" b="b"/>
                <a:pathLst>
                  <a:path w="2" h="4">
                    <a:moveTo>
                      <a:pt x="2" y="0"/>
                    </a:moveTo>
                    <a:lnTo>
                      <a:pt x="0" y="4"/>
                    </a:lnTo>
                    <a:lnTo>
                      <a:pt x="2" y="3"/>
                    </a:lnTo>
                    <a:lnTo>
                      <a:pt x="2" y="2"/>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48" name="Freeform 651"/>
              <p:cNvSpPr>
                <a:spLocks/>
              </p:cNvSpPr>
              <p:nvPr userDrawn="1"/>
            </p:nvSpPr>
            <p:spPr bwMode="auto">
              <a:xfrm>
                <a:off x="3602038" y="3881439"/>
                <a:ext cx="3175" cy="6350"/>
              </a:xfrm>
              <a:custGeom>
                <a:avLst/>
                <a:gdLst>
                  <a:gd name="T0" fmla="*/ 2 w 2"/>
                  <a:gd name="T1" fmla="*/ 0 h 4"/>
                  <a:gd name="T2" fmla="*/ 0 w 2"/>
                  <a:gd name="T3" fmla="*/ 4 h 4"/>
                  <a:gd name="T4" fmla="*/ 2 w 2"/>
                  <a:gd name="T5" fmla="*/ 3 h 4"/>
                  <a:gd name="T6" fmla="*/ 2 w 2"/>
                  <a:gd name="T7" fmla="*/ 2 h 4"/>
                  <a:gd name="T8" fmla="*/ 2 w 2"/>
                  <a:gd name="T9" fmla="*/ 0 h 4"/>
                </a:gdLst>
                <a:ahLst/>
                <a:cxnLst>
                  <a:cxn ang="0">
                    <a:pos x="T0" y="T1"/>
                  </a:cxn>
                  <a:cxn ang="0">
                    <a:pos x="T2" y="T3"/>
                  </a:cxn>
                  <a:cxn ang="0">
                    <a:pos x="T4" y="T5"/>
                  </a:cxn>
                  <a:cxn ang="0">
                    <a:pos x="T6" y="T7"/>
                  </a:cxn>
                  <a:cxn ang="0">
                    <a:pos x="T8" y="T9"/>
                  </a:cxn>
                </a:cxnLst>
                <a:rect l="0" t="0" r="r" b="b"/>
                <a:pathLst>
                  <a:path w="2" h="4">
                    <a:moveTo>
                      <a:pt x="2" y="0"/>
                    </a:moveTo>
                    <a:lnTo>
                      <a:pt x="0" y="4"/>
                    </a:lnTo>
                    <a:lnTo>
                      <a:pt x="2" y="3"/>
                    </a:lnTo>
                    <a:lnTo>
                      <a:pt x="2" y="2"/>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49" name="Freeform 652"/>
              <p:cNvSpPr>
                <a:spLocks/>
              </p:cNvSpPr>
              <p:nvPr userDrawn="1"/>
            </p:nvSpPr>
            <p:spPr bwMode="auto">
              <a:xfrm>
                <a:off x="3605213" y="3881439"/>
                <a:ext cx="3175" cy="4763"/>
              </a:xfrm>
              <a:custGeom>
                <a:avLst/>
                <a:gdLst>
                  <a:gd name="T0" fmla="*/ 2 w 2"/>
                  <a:gd name="T1" fmla="*/ 0 h 3"/>
                  <a:gd name="T2" fmla="*/ 0 w 2"/>
                  <a:gd name="T3" fmla="*/ 2 h 3"/>
                  <a:gd name="T4" fmla="*/ 0 w 2"/>
                  <a:gd name="T5" fmla="*/ 2 h 3"/>
                  <a:gd name="T6" fmla="*/ 0 w 2"/>
                  <a:gd name="T7" fmla="*/ 3 h 3"/>
                  <a:gd name="T8" fmla="*/ 2 w 2"/>
                  <a:gd name="T9" fmla="*/ 2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2"/>
                    </a:lnTo>
                    <a:lnTo>
                      <a:pt x="0" y="2"/>
                    </a:lnTo>
                    <a:lnTo>
                      <a:pt x="0" y="3"/>
                    </a:lnTo>
                    <a:lnTo>
                      <a:pt x="2" y="2"/>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50" name="Freeform 653"/>
              <p:cNvSpPr>
                <a:spLocks/>
              </p:cNvSpPr>
              <p:nvPr userDrawn="1"/>
            </p:nvSpPr>
            <p:spPr bwMode="auto">
              <a:xfrm>
                <a:off x="3605213" y="3881439"/>
                <a:ext cx="3175" cy="4763"/>
              </a:xfrm>
              <a:custGeom>
                <a:avLst/>
                <a:gdLst>
                  <a:gd name="T0" fmla="*/ 2 w 2"/>
                  <a:gd name="T1" fmla="*/ 0 h 3"/>
                  <a:gd name="T2" fmla="*/ 0 w 2"/>
                  <a:gd name="T3" fmla="*/ 2 h 3"/>
                  <a:gd name="T4" fmla="*/ 0 w 2"/>
                  <a:gd name="T5" fmla="*/ 2 h 3"/>
                  <a:gd name="T6" fmla="*/ 0 w 2"/>
                  <a:gd name="T7" fmla="*/ 3 h 3"/>
                  <a:gd name="T8" fmla="*/ 2 w 2"/>
                  <a:gd name="T9" fmla="*/ 2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2"/>
                    </a:lnTo>
                    <a:lnTo>
                      <a:pt x="0" y="2"/>
                    </a:lnTo>
                    <a:lnTo>
                      <a:pt x="0" y="3"/>
                    </a:lnTo>
                    <a:lnTo>
                      <a:pt x="2" y="2"/>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51" name="Freeform 654"/>
              <p:cNvSpPr>
                <a:spLocks/>
              </p:cNvSpPr>
              <p:nvPr userDrawn="1"/>
            </p:nvSpPr>
            <p:spPr bwMode="auto">
              <a:xfrm>
                <a:off x="3605213" y="3878264"/>
                <a:ext cx="3175" cy="3175"/>
              </a:xfrm>
              <a:custGeom>
                <a:avLst/>
                <a:gdLst>
                  <a:gd name="T0" fmla="*/ 0 w 2"/>
                  <a:gd name="T1" fmla="*/ 0 h 2"/>
                  <a:gd name="T2" fmla="*/ 0 w 2"/>
                  <a:gd name="T3" fmla="*/ 2 h 2"/>
                  <a:gd name="T4" fmla="*/ 0 w 2"/>
                  <a:gd name="T5" fmla="*/ 1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2"/>
                    </a:lnTo>
                    <a:lnTo>
                      <a:pt x="0" y="1"/>
                    </a:lnTo>
                    <a:lnTo>
                      <a:pt x="2"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52" name="Freeform 655"/>
              <p:cNvSpPr>
                <a:spLocks/>
              </p:cNvSpPr>
              <p:nvPr userDrawn="1"/>
            </p:nvSpPr>
            <p:spPr bwMode="auto">
              <a:xfrm>
                <a:off x="3605213" y="3878264"/>
                <a:ext cx="3175" cy="3175"/>
              </a:xfrm>
              <a:custGeom>
                <a:avLst/>
                <a:gdLst>
                  <a:gd name="T0" fmla="*/ 0 w 2"/>
                  <a:gd name="T1" fmla="*/ 0 h 2"/>
                  <a:gd name="T2" fmla="*/ 0 w 2"/>
                  <a:gd name="T3" fmla="*/ 2 h 2"/>
                  <a:gd name="T4" fmla="*/ 0 w 2"/>
                  <a:gd name="T5" fmla="*/ 1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2"/>
                    </a:lnTo>
                    <a:lnTo>
                      <a:pt x="0" y="1"/>
                    </a:lnTo>
                    <a:lnTo>
                      <a:pt x="2"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53" name="Freeform 656"/>
              <p:cNvSpPr>
                <a:spLocks/>
              </p:cNvSpPr>
              <p:nvPr userDrawn="1"/>
            </p:nvSpPr>
            <p:spPr bwMode="auto">
              <a:xfrm>
                <a:off x="3605213" y="3879851"/>
                <a:ext cx="4763" cy="1588"/>
              </a:xfrm>
              <a:custGeom>
                <a:avLst/>
                <a:gdLst>
                  <a:gd name="T0" fmla="*/ 2 w 3"/>
                  <a:gd name="T1" fmla="*/ 0 h 1"/>
                  <a:gd name="T2" fmla="*/ 0 w 3"/>
                  <a:gd name="T3" fmla="*/ 0 h 1"/>
                  <a:gd name="T4" fmla="*/ 2 w 3"/>
                  <a:gd name="T5" fmla="*/ 0 h 1"/>
                  <a:gd name="T6" fmla="*/ 2 w 3"/>
                  <a:gd name="T7" fmla="*/ 1 h 1"/>
                  <a:gd name="T8" fmla="*/ 3 w 3"/>
                  <a:gd name="T9" fmla="*/ 0 h 1"/>
                  <a:gd name="T10" fmla="*/ 2 w 3"/>
                  <a:gd name="T11" fmla="*/ 0 h 1"/>
                </a:gdLst>
                <a:ahLst/>
                <a:cxnLst>
                  <a:cxn ang="0">
                    <a:pos x="T0" y="T1"/>
                  </a:cxn>
                  <a:cxn ang="0">
                    <a:pos x="T2" y="T3"/>
                  </a:cxn>
                  <a:cxn ang="0">
                    <a:pos x="T4" y="T5"/>
                  </a:cxn>
                  <a:cxn ang="0">
                    <a:pos x="T6" y="T7"/>
                  </a:cxn>
                  <a:cxn ang="0">
                    <a:pos x="T8" y="T9"/>
                  </a:cxn>
                  <a:cxn ang="0">
                    <a:pos x="T10" y="T11"/>
                  </a:cxn>
                </a:cxnLst>
                <a:rect l="0" t="0" r="r" b="b"/>
                <a:pathLst>
                  <a:path w="3" h="1">
                    <a:moveTo>
                      <a:pt x="2" y="0"/>
                    </a:moveTo>
                    <a:lnTo>
                      <a:pt x="0" y="0"/>
                    </a:lnTo>
                    <a:lnTo>
                      <a:pt x="2" y="0"/>
                    </a:lnTo>
                    <a:lnTo>
                      <a:pt x="2" y="1"/>
                    </a:lnTo>
                    <a:lnTo>
                      <a:pt x="3" y="0"/>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54" name="Freeform 657"/>
              <p:cNvSpPr>
                <a:spLocks/>
              </p:cNvSpPr>
              <p:nvPr userDrawn="1"/>
            </p:nvSpPr>
            <p:spPr bwMode="auto">
              <a:xfrm>
                <a:off x="3605213" y="3879851"/>
                <a:ext cx="4763" cy="1588"/>
              </a:xfrm>
              <a:custGeom>
                <a:avLst/>
                <a:gdLst>
                  <a:gd name="T0" fmla="*/ 2 w 3"/>
                  <a:gd name="T1" fmla="*/ 0 h 1"/>
                  <a:gd name="T2" fmla="*/ 0 w 3"/>
                  <a:gd name="T3" fmla="*/ 0 h 1"/>
                  <a:gd name="T4" fmla="*/ 2 w 3"/>
                  <a:gd name="T5" fmla="*/ 0 h 1"/>
                  <a:gd name="T6" fmla="*/ 2 w 3"/>
                  <a:gd name="T7" fmla="*/ 1 h 1"/>
                  <a:gd name="T8" fmla="*/ 3 w 3"/>
                  <a:gd name="T9" fmla="*/ 0 h 1"/>
                  <a:gd name="T10" fmla="*/ 2 w 3"/>
                  <a:gd name="T11" fmla="*/ 0 h 1"/>
                </a:gdLst>
                <a:ahLst/>
                <a:cxnLst>
                  <a:cxn ang="0">
                    <a:pos x="T0" y="T1"/>
                  </a:cxn>
                  <a:cxn ang="0">
                    <a:pos x="T2" y="T3"/>
                  </a:cxn>
                  <a:cxn ang="0">
                    <a:pos x="T4" y="T5"/>
                  </a:cxn>
                  <a:cxn ang="0">
                    <a:pos x="T6" y="T7"/>
                  </a:cxn>
                  <a:cxn ang="0">
                    <a:pos x="T8" y="T9"/>
                  </a:cxn>
                  <a:cxn ang="0">
                    <a:pos x="T10" y="T11"/>
                  </a:cxn>
                </a:cxnLst>
                <a:rect l="0" t="0" r="r" b="b"/>
                <a:pathLst>
                  <a:path w="3" h="1">
                    <a:moveTo>
                      <a:pt x="2" y="0"/>
                    </a:moveTo>
                    <a:lnTo>
                      <a:pt x="0" y="0"/>
                    </a:lnTo>
                    <a:lnTo>
                      <a:pt x="2" y="0"/>
                    </a:lnTo>
                    <a:lnTo>
                      <a:pt x="2" y="1"/>
                    </a:lnTo>
                    <a:lnTo>
                      <a:pt x="3" y="0"/>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55" name="Freeform 658"/>
              <p:cNvSpPr>
                <a:spLocks noEditPoints="1"/>
              </p:cNvSpPr>
              <p:nvPr userDrawn="1"/>
            </p:nvSpPr>
            <p:spPr bwMode="auto">
              <a:xfrm>
                <a:off x="3605213" y="3879851"/>
                <a:ext cx="0" cy="4763"/>
              </a:xfrm>
              <a:custGeom>
                <a:avLst/>
                <a:gdLst>
                  <a:gd name="T0" fmla="*/ 1 h 3"/>
                  <a:gd name="T1" fmla="*/ 1 h 3"/>
                  <a:gd name="T2" fmla="*/ 3 h 3"/>
                  <a:gd name="T3" fmla="*/ 1 h 3"/>
                  <a:gd name="T4" fmla="*/ 0 h 3"/>
                  <a:gd name="T5" fmla="*/ 1 h 3"/>
                  <a:gd name="T6" fmla="*/ 1 h 3"/>
                  <a:gd name="T7" fmla="*/ 0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1"/>
                    </a:moveTo>
                    <a:lnTo>
                      <a:pt x="0" y="1"/>
                    </a:lnTo>
                    <a:lnTo>
                      <a:pt x="0" y="3"/>
                    </a:lnTo>
                    <a:lnTo>
                      <a:pt x="0" y="1"/>
                    </a:lnTo>
                    <a:close/>
                    <a:moveTo>
                      <a:pt x="0" y="0"/>
                    </a:moveTo>
                    <a:lnTo>
                      <a:pt x="0" y="1"/>
                    </a:lnTo>
                    <a:lnTo>
                      <a:pt x="0"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56" name="Freeform 659"/>
              <p:cNvSpPr>
                <a:spLocks/>
              </p:cNvSpPr>
              <p:nvPr userDrawn="1"/>
            </p:nvSpPr>
            <p:spPr bwMode="auto">
              <a:xfrm>
                <a:off x="3605213" y="3881439"/>
                <a:ext cx="0" cy="3175"/>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57" name="Freeform 660"/>
              <p:cNvSpPr>
                <a:spLocks/>
              </p:cNvSpPr>
              <p:nvPr userDrawn="1"/>
            </p:nvSpPr>
            <p:spPr bwMode="auto">
              <a:xfrm>
                <a:off x="3605213" y="3879851"/>
                <a:ext cx="0" cy="1588"/>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lnTo>
                      <a:pt x="0" y="1"/>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58" name="Freeform 661"/>
              <p:cNvSpPr>
                <a:spLocks/>
              </p:cNvSpPr>
              <p:nvPr userDrawn="1"/>
            </p:nvSpPr>
            <p:spPr bwMode="auto">
              <a:xfrm>
                <a:off x="3605213" y="3879851"/>
                <a:ext cx="3175" cy="4763"/>
              </a:xfrm>
              <a:custGeom>
                <a:avLst/>
                <a:gdLst>
                  <a:gd name="T0" fmla="*/ 2 w 2"/>
                  <a:gd name="T1" fmla="*/ 0 h 3"/>
                  <a:gd name="T2" fmla="*/ 0 w 2"/>
                  <a:gd name="T3" fmla="*/ 0 h 3"/>
                  <a:gd name="T4" fmla="*/ 0 w 2"/>
                  <a:gd name="T5" fmla="*/ 1 h 3"/>
                  <a:gd name="T6" fmla="*/ 0 w 2"/>
                  <a:gd name="T7" fmla="*/ 1 h 3"/>
                  <a:gd name="T8" fmla="*/ 0 w 2"/>
                  <a:gd name="T9" fmla="*/ 1 h 3"/>
                  <a:gd name="T10" fmla="*/ 0 w 2"/>
                  <a:gd name="T11" fmla="*/ 3 h 3"/>
                  <a:gd name="T12" fmla="*/ 0 w 2"/>
                  <a:gd name="T13" fmla="*/ 3 h 3"/>
                  <a:gd name="T14" fmla="*/ 2 w 2"/>
                  <a:gd name="T15" fmla="*/ 1 h 3"/>
                  <a:gd name="T16" fmla="*/ 2 w 2"/>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3">
                    <a:moveTo>
                      <a:pt x="2" y="0"/>
                    </a:moveTo>
                    <a:lnTo>
                      <a:pt x="0" y="0"/>
                    </a:lnTo>
                    <a:lnTo>
                      <a:pt x="0" y="1"/>
                    </a:lnTo>
                    <a:lnTo>
                      <a:pt x="0" y="1"/>
                    </a:lnTo>
                    <a:lnTo>
                      <a:pt x="0" y="1"/>
                    </a:lnTo>
                    <a:lnTo>
                      <a:pt x="0" y="3"/>
                    </a:lnTo>
                    <a:lnTo>
                      <a:pt x="0" y="3"/>
                    </a:lnTo>
                    <a:lnTo>
                      <a:pt x="2"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59" name="Freeform 662"/>
              <p:cNvSpPr>
                <a:spLocks/>
              </p:cNvSpPr>
              <p:nvPr userDrawn="1"/>
            </p:nvSpPr>
            <p:spPr bwMode="auto">
              <a:xfrm>
                <a:off x="3605213" y="3879851"/>
                <a:ext cx="3175" cy="4763"/>
              </a:xfrm>
              <a:custGeom>
                <a:avLst/>
                <a:gdLst>
                  <a:gd name="T0" fmla="*/ 2 w 2"/>
                  <a:gd name="T1" fmla="*/ 0 h 3"/>
                  <a:gd name="T2" fmla="*/ 0 w 2"/>
                  <a:gd name="T3" fmla="*/ 0 h 3"/>
                  <a:gd name="T4" fmla="*/ 0 w 2"/>
                  <a:gd name="T5" fmla="*/ 1 h 3"/>
                  <a:gd name="T6" fmla="*/ 0 w 2"/>
                  <a:gd name="T7" fmla="*/ 1 h 3"/>
                  <a:gd name="T8" fmla="*/ 0 w 2"/>
                  <a:gd name="T9" fmla="*/ 1 h 3"/>
                  <a:gd name="T10" fmla="*/ 0 w 2"/>
                  <a:gd name="T11" fmla="*/ 3 h 3"/>
                  <a:gd name="T12" fmla="*/ 0 w 2"/>
                  <a:gd name="T13" fmla="*/ 3 h 3"/>
                  <a:gd name="T14" fmla="*/ 2 w 2"/>
                  <a:gd name="T15" fmla="*/ 1 h 3"/>
                  <a:gd name="T16" fmla="*/ 2 w 2"/>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3">
                    <a:moveTo>
                      <a:pt x="2" y="0"/>
                    </a:moveTo>
                    <a:lnTo>
                      <a:pt x="0" y="0"/>
                    </a:lnTo>
                    <a:lnTo>
                      <a:pt x="0" y="1"/>
                    </a:lnTo>
                    <a:lnTo>
                      <a:pt x="0" y="1"/>
                    </a:lnTo>
                    <a:lnTo>
                      <a:pt x="0" y="1"/>
                    </a:lnTo>
                    <a:lnTo>
                      <a:pt x="0" y="3"/>
                    </a:lnTo>
                    <a:lnTo>
                      <a:pt x="0" y="3"/>
                    </a:lnTo>
                    <a:lnTo>
                      <a:pt x="2"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60" name="Freeform 663"/>
              <p:cNvSpPr>
                <a:spLocks/>
              </p:cNvSpPr>
              <p:nvPr userDrawn="1"/>
            </p:nvSpPr>
            <p:spPr bwMode="auto">
              <a:xfrm>
                <a:off x="3608388" y="3009901"/>
                <a:ext cx="1588" cy="0"/>
              </a:xfrm>
              <a:custGeom>
                <a:avLst/>
                <a:gdLst>
                  <a:gd name="T0" fmla="*/ 1 w 1"/>
                  <a:gd name="T1" fmla="*/ 0 w 1"/>
                  <a:gd name="T2" fmla="*/ 1 w 1"/>
                  <a:gd name="T3" fmla="*/ 1 w 1"/>
                  <a:gd name="T4" fmla="*/ 1 w 1"/>
                </a:gdLst>
                <a:ahLst/>
                <a:cxnLst>
                  <a:cxn ang="0">
                    <a:pos x="T0" y="0"/>
                  </a:cxn>
                  <a:cxn ang="0">
                    <a:pos x="T1" y="0"/>
                  </a:cxn>
                  <a:cxn ang="0">
                    <a:pos x="T2" y="0"/>
                  </a:cxn>
                  <a:cxn ang="0">
                    <a:pos x="T3" y="0"/>
                  </a:cxn>
                  <a:cxn ang="0">
                    <a:pos x="T4" y="0"/>
                  </a:cxn>
                </a:cxnLst>
                <a:rect l="0" t="0" r="r" b="b"/>
                <a:pathLst>
                  <a:path w="1">
                    <a:moveTo>
                      <a:pt x="1" y="0"/>
                    </a:moveTo>
                    <a:lnTo>
                      <a:pt x="0" y="0"/>
                    </a:lnTo>
                    <a:lnTo>
                      <a:pt x="1" y="0"/>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61" name="Freeform 664"/>
              <p:cNvSpPr>
                <a:spLocks/>
              </p:cNvSpPr>
              <p:nvPr userDrawn="1"/>
            </p:nvSpPr>
            <p:spPr bwMode="auto">
              <a:xfrm>
                <a:off x="3608388" y="3009901"/>
                <a:ext cx="1588" cy="0"/>
              </a:xfrm>
              <a:custGeom>
                <a:avLst/>
                <a:gdLst>
                  <a:gd name="T0" fmla="*/ 1 w 1"/>
                  <a:gd name="T1" fmla="*/ 0 w 1"/>
                  <a:gd name="T2" fmla="*/ 1 w 1"/>
                  <a:gd name="T3" fmla="*/ 1 w 1"/>
                  <a:gd name="T4" fmla="*/ 1 w 1"/>
                </a:gdLst>
                <a:ahLst/>
                <a:cxnLst>
                  <a:cxn ang="0">
                    <a:pos x="T0" y="0"/>
                  </a:cxn>
                  <a:cxn ang="0">
                    <a:pos x="T1" y="0"/>
                  </a:cxn>
                  <a:cxn ang="0">
                    <a:pos x="T2" y="0"/>
                  </a:cxn>
                  <a:cxn ang="0">
                    <a:pos x="T3" y="0"/>
                  </a:cxn>
                  <a:cxn ang="0">
                    <a:pos x="T4" y="0"/>
                  </a:cxn>
                </a:cxnLst>
                <a:rect l="0" t="0" r="r" b="b"/>
                <a:pathLst>
                  <a:path w="1">
                    <a:moveTo>
                      <a:pt x="1" y="0"/>
                    </a:moveTo>
                    <a:lnTo>
                      <a:pt x="0" y="0"/>
                    </a:lnTo>
                    <a:lnTo>
                      <a:pt x="1"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62" name="Freeform 665"/>
              <p:cNvSpPr>
                <a:spLocks/>
              </p:cNvSpPr>
              <p:nvPr userDrawn="1"/>
            </p:nvSpPr>
            <p:spPr bwMode="auto">
              <a:xfrm>
                <a:off x="3605213" y="3009901"/>
                <a:ext cx="3175" cy="1588"/>
              </a:xfrm>
              <a:custGeom>
                <a:avLst/>
                <a:gdLst>
                  <a:gd name="T0" fmla="*/ 0 w 2"/>
                  <a:gd name="T1" fmla="*/ 0 h 1"/>
                  <a:gd name="T2" fmla="*/ 0 w 2"/>
                  <a:gd name="T3" fmla="*/ 1 h 1"/>
                  <a:gd name="T4" fmla="*/ 2 w 2"/>
                  <a:gd name="T5" fmla="*/ 1 h 1"/>
                  <a:gd name="T6" fmla="*/ 0 w 2"/>
                  <a:gd name="T7" fmla="*/ 1 h 1"/>
                  <a:gd name="T8" fmla="*/ 0 w 2"/>
                  <a:gd name="T9" fmla="*/ 1 h 1"/>
                  <a:gd name="T10" fmla="*/ 0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0" y="0"/>
                    </a:moveTo>
                    <a:lnTo>
                      <a:pt x="0" y="1"/>
                    </a:lnTo>
                    <a:lnTo>
                      <a:pt x="2" y="1"/>
                    </a:lnTo>
                    <a:lnTo>
                      <a:pt x="0" y="1"/>
                    </a:lnTo>
                    <a:lnTo>
                      <a:pt x="0"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63" name="Freeform 666"/>
              <p:cNvSpPr>
                <a:spLocks/>
              </p:cNvSpPr>
              <p:nvPr userDrawn="1"/>
            </p:nvSpPr>
            <p:spPr bwMode="auto">
              <a:xfrm>
                <a:off x="3605213" y="3009901"/>
                <a:ext cx="3175" cy="1588"/>
              </a:xfrm>
              <a:custGeom>
                <a:avLst/>
                <a:gdLst>
                  <a:gd name="T0" fmla="*/ 0 w 2"/>
                  <a:gd name="T1" fmla="*/ 0 h 1"/>
                  <a:gd name="T2" fmla="*/ 0 w 2"/>
                  <a:gd name="T3" fmla="*/ 1 h 1"/>
                  <a:gd name="T4" fmla="*/ 2 w 2"/>
                  <a:gd name="T5" fmla="*/ 1 h 1"/>
                  <a:gd name="T6" fmla="*/ 0 w 2"/>
                  <a:gd name="T7" fmla="*/ 1 h 1"/>
                  <a:gd name="T8" fmla="*/ 0 w 2"/>
                  <a:gd name="T9" fmla="*/ 1 h 1"/>
                  <a:gd name="T10" fmla="*/ 0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0" y="0"/>
                    </a:moveTo>
                    <a:lnTo>
                      <a:pt x="0" y="1"/>
                    </a:lnTo>
                    <a:lnTo>
                      <a:pt x="2" y="1"/>
                    </a:lnTo>
                    <a:lnTo>
                      <a:pt x="0" y="1"/>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64" name="Freeform 667"/>
              <p:cNvSpPr>
                <a:spLocks/>
              </p:cNvSpPr>
              <p:nvPr userDrawn="1"/>
            </p:nvSpPr>
            <p:spPr bwMode="auto">
              <a:xfrm>
                <a:off x="3605213" y="3009901"/>
                <a:ext cx="3175" cy="1588"/>
              </a:xfrm>
              <a:custGeom>
                <a:avLst/>
                <a:gdLst>
                  <a:gd name="T0" fmla="*/ 2 w 2"/>
                  <a:gd name="T1" fmla="*/ 0 h 1"/>
                  <a:gd name="T2" fmla="*/ 0 w 2"/>
                  <a:gd name="T3" fmla="*/ 1 h 1"/>
                  <a:gd name="T4" fmla="*/ 0 w 2"/>
                  <a:gd name="T5" fmla="*/ 1 h 1"/>
                  <a:gd name="T6" fmla="*/ 0 w 2"/>
                  <a:gd name="T7" fmla="*/ 1 h 1"/>
                  <a:gd name="T8" fmla="*/ 2 w 2"/>
                  <a:gd name="T9" fmla="*/ 1 h 1"/>
                  <a:gd name="T10" fmla="*/ 2 w 2"/>
                  <a:gd name="T11" fmla="*/ 1 h 1"/>
                  <a:gd name="T12" fmla="*/ 2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2" y="0"/>
                    </a:moveTo>
                    <a:lnTo>
                      <a:pt x="0" y="1"/>
                    </a:lnTo>
                    <a:lnTo>
                      <a:pt x="0" y="1"/>
                    </a:lnTo>
                    <a:lnTo>
                      <a:pt x="0" y="1"/>
                    </a:lnTo>
                    <a:lnTo>
                      <a:pt x="2" y="1"/>
                    </a:lnTo>
                    <a:lnTo>
                      <a:pt x="2"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65" name="Freeform 668"/>
              <p:cNvSpPr>
                <a:spLocks/>
              </p:cNvSpPr>
              <p:nvPr userDrawn="1"/>
            </p:nvSpPr>
            <p:spPr bwMode="auto">
              <a:xfrm>
                <a:off x="3605213" y="3009901"/>
                <a:ext cx="3175" cy="1588"/>
              </a:xfrm>
              <a:custGeom>
                <a:avLst/>
                <a:gdLst>
                  <a:gd name="T0" fmla="*/ 2 w 2"/>
                  <a:gd name="T1" fmla="*/ 0 h 1"/>
                  <a:gd name="T2" fmla="*/ 0 w 2"/>
                  <a:gd name="T3" fmla="*/ 1 h 1"/>
                  <a:gd name="T4" fmla="*/ 0 w 2"/>
                  <a:gd name="T5" fmla="*/ 1 h 1"/>
                  <a:gd name="T6" fmla="*/ 0 w 2"/>
                  <a:gd name="T7" fmla="*/ 1 h 1"/>
                  <a:gd name="T8" fmla="*/ 2 w 2"/>
                  <a:gd name="T9" fmla="*/ 1 h 1"/>
                  <a:gd name="T10" fmla="*/ 2 w 2"/>
                  <a:gd name="T11" fmla="*/ 1 h 1"/>
                  <a:gd name="T12" fmla="*/ 2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2" y="0"/>
                    </a:moveTo>
                    <a:lnTo>
                      <a:pt x="0" y="1"/>
                    </a:lnTo>
                    <a:lnTo>
                      <a:pt x="0" y="1"/>
                    </a:lnTo>
                    <a:lnTo>
                      <a:pt x="0" y="1"/>
                    </a:lnTo>
                    <a:lnTo>
                      <a:pt x="2" y="1"/>
                    </a:lnTo>
                    <a:lnTo>
                      <a:pt x="2"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66" name="Freeform 669"/>
              <p:cNvSpPr>
                <a:spLocks/>
              </p:cNvSpPr>
              <p:nvPr userDrawn="1"/>
            </p:nvSpPr>
            <p:spPr bwMode="auto">
              <a:xfrm>
                <a:off x="3605213" y="3009901"/>
                <a:ext cx="0" cy="1588"/>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67" name="Freeform 670"/>
              <p:cNvSpPr>
                <a:spLocks/>
              </p:cNvSpPr>
              <p:nvPr userDrawn="1"/>
            </p:nvSpPr>
            <p:spPr bwMode="auto">
              <a:xfrm>
                <a:off x="3605213" y="3009901"/>
                <a:ext cx="0" cy="1588"/>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68" name="Freeform 671"/>
              <p:cNvSpPr>
                <a:spLocks/>
              </p:cNvSpPr>
              <p:nvPr userDrawn="1"/>
            </p:nvSpPr>
            <p:spPr bwMode="auto">
              <a:xfrm>
                <a:off x="3605213" y="3009901"/>
                <a:ext cx="3175" cy="1588"/>
              </a:xfrm>
              <a:custGeom>
                <a:avLst/>
                <a:gdLst>
                  <a:gd name="T0" fmla="*/ 2 w 2"/>
                  <a:gd name="T1" fmla="*/ 0 h 1"/>
                  <a:gd name="T2" fmla="*/ 0 w 2"/>
                  <a:gd name="T3" fmla="*/ 0 h 1"/>
                  <a:gd name="T4" fmla="*/ 0 w 2"/>
                  <a:gd name="T5" fmla="*/ 0 h 1"/>
                  <a:gd name="T6" fmla="*/ 0 w 2"/>
                  <a:gd name="T7" fmla="*/ 1 h 1"/>
                  <a:gd name="T8" fmla="*/ 0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lnTo>
                      <a:pt x="0" y="0"/>
                    </a:lnTo>
                    <a:lnTo>
                      <a:pt x="0" y="0"/>
                    </a:lnTo>
                    <a:lnTo>
                      <a:pt x="0" y="1"/>
                    </a:lnTo>
                    <a:lnTo>
                      <a:pt x="0"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69" name="Freeform 672"/>
              <p:cNvSpPr>
                <a:spLocks/>
              </p:cNvSpPr>
              <p:nvPr userDrawn="1"/>
            </p:nvSpPr>
            <p:spPr bwMode="auto">
              <a:xfrm>
                <a:off x="3605213" y="3009901"/>
                <a:ext cx="3175" cy="1588"/>
              </a:xfrm>
              <a:custGeom>
                <a:avLst/>
                <a:gdLst>
                  <a:gd name="T0" fmla="*/ 2 w 2"/>
                  <a:gd name="T1" fmla="*/ 0 h 1"/>
                  <a:gd name="T2" fmla="*/ 0 w 2"/>
                  <a:gd name="T3" fmla="*/ 0 h 1"/>
                  <a:gd name="T4" fmla="*/ 0 w 2"/>
                  <a:gd name="T5" fmla="*/ 0 h 1"/>
                  <a:gd name="T6" fmla="*/ 0 w 2"/>
                  <a:gd name="T7" fmla="*/ 1 h 1"/>
                  <a:gd name="T8" fmla="*/ 0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lnTo>
                      <a:pt x="0" y="0"/>
                    </a:lnTo>
                    <a:lnTo>
                      <a:pt x="0" y="0"/>
                    </a:lnTo>
                    <a:lnTo>
                      <a:pt x="0" y="1"/>
                    </a:lnTo>
                    <a:lnTo>
                      <a:pt x="0"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70" name="Freeform 674"/>
              <p:cNvSpPr>
                <a:spLocks/>
              </p:cNvSpPr>
              <p:nvPr userDrawn="1"/>
            </p:nvSpPr>
            <p:spPr bwMode="auto">
              <a:xfrm>
                <a:off x="2738438" y="4868864"/>
                <a:ext cx="0" cy="1588"/>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71" name="Freeform 675"/>
              <p:cNvSpPr>
                <a:spLocks/>
              </p:cNvSpPr>
              <p:nvPr userDrawn="1"/>
            </p:nvSpPr>
            <p:spPr bwMode="auto">
              <a:xfrm>
                <a:off x="2738438" y="4216401"/>
                <a:ext cx="434975" cy="646113"/>
              </a:xfrm>
              <a:custGeom>
                <a:avLst/>
                <a:gdLst>
                  <a:gd name="T0" fmla="*/ 51 w 274"/>
                  <a:gd name="T1" fmla="*/ 0 h 407"/>
                  <a:gd name="T2" fmla="*/ 50 w 274"/>
                  <a:gd name="T3" fmla="*/ 0 h 407"/>
                  <a:gd name="T4" fmla="*/ 49 w 274"/>
                  <a:gd name="T5" fmla="*/ 1 h 407"/>
                  <a:gd name="T6" fmla="*/ 0 w 274"/>
                  <a:gd name="T7" fmla="*/ 407 h 407"/>
                  <a:gd name="T8" fmla="*/ 2 w 274"/>
                  <a:gd name="T9" fmla="*/ 407 h 407"/>
                  <a:gd name="T10" fmla="*/ 2 w 274"/>
                  <a:gd name="T11" fmla="*/ 407 h 407"/>
                  <a:gd name="T12" fmla="*/ 5 w 274"/>
                  <a:gd name="T13" fmla="*/ 406 h 407"/>
                  <a:gd name="T14" fmla="*/ 274 w 274"/>
                  <a:gd name="T15" fmla="*/ 123 h 407"/>
                  <a:gd name="T16" fmla="*/ 273 w 274"/>
                  <a:gd name="T17" fmla="*/ 122 h 407"/>
                  <a:gd name="T18" fmla="*/ 272 w 274"/>
                  <a:gd name="T19" fmla="*/ 121 h 407"/>
                  <a:gd name="T20" fmla="*/ 272 w 274"/>
                  <a:gd name="T21" fmla="*/ 121 h 407"/>
                  <a:gd name="T22" fmla="*/ 2 w 274"/>
                  <a:gd name="T23" fmla="*/ 404 h 407"/>
                  <a:gd name="T24" fmla="*/ 51 w 274"/>
                  <a:gd name="T25"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4" h="407">
                    <a:moveTo>
                      <a:pt x="51" y="0"/>
                    </a:moveTo>
                    <a:lnTo>
                      <a:pt x="50" y="0"/>
                    </a:lnTo>
                    <a:lnTo>
                      <a:pt x="49" y="1"/>
                    </a:lnTo>
                    <a:lnTo>
                      <a:pt x="0" y="407"/>
                    </a:lnTo>
                    <a:lnTo>
                      <a:pt x="2" y="407"/>
                    </a:lnTo>
                    <a:lnTo>
                      <a:pt x="2" y="407"/>
                    </a:lnTo>
                    <a:lnTo>
                      <a:pt x="5" y="406"/>
                    </a:lnTo>
                    <a:lnTo>
                      <a:pt x="274" y="123"/>
                    </a:lnTo>
                    <a:lnTo>
                      <a:pt x="273" y="122"/>
                    </a:lnTo>
                    <a:lnTo>
                      <a:pt x="272" y="121"/>
                    </a:lnTo>
                    <a:lnTo>
                      <a:pt x="272" y="121"/>
                    </a:lnTo>
                    <a:lnTo>
                      <a:pt x="2" y="404"/>
                    </a:lnTo>
                    <a:lnTo>
                      <a:pt x="51"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372" name="Freeform 676"/>
              <p:cNvSpPr>
                <a:spLocks noEditPoints="1"/>
              </p:cNvSpPr>
              <p:nvPr userDrawn="1"/>
            </p:nvSpPr>
            <p:spPr bwMode="auto">
              <a:xfrm>
                <a:off x="2738438" y="4860926"/>
                <a:ext cx="7938" cy="7938"/>
              </a:xfrm>
              <a:custGeom>
                <a:avLst/>
                <a:gdLst>
                  <a:gd name="T0" fmla="*/ 0 w 5"/>
                  <a:gd name="T1" fmla="*/ 3 h 5"/>
                  <a:gd name="T2" fmla="*/ 0 w 5"/>
                  <a:gd name="T3" fmla="*/ 5 h 5"/>
                  <a:gd name="T4" fmla="*/ 0 w 5"/>
                  <a:gd name="T5" fmla="*/ 5 h 5"/>
                  <a:gd name="T6" fmla="*/ 1 w 5"/>
                  <a:gd name="T7" fmla="*/ 3 h 5"/>
                  <a:gd name="T8" fmla="*/ 0 w 5"/>
                  <a:gd name="T9" fmla="*/ 3 h 5"/>
                  <a:gd name="T10" fmla="*/ 0 w 5"/>
                  <a:gd name="T11" fmla="*/ 3 h 5"/>
                  <a:gd name="T12" fmla="*/ 5 w 5"/>
                  <a:gd name="T13" fmla="*/ 0 h 5"/>
                  <a:gd name="T14" fmla="*/ 2 w 5"/>
                  <a:gd name="T15" fmla="*/ 1 h 5"/>
                  <a:gd name="T16" fmla="*/ 2 w 5"/>
                  <a:gd name="T17" fmla="*/ 2 h 5"/>
                  <a:gd name="T18" fmla="*/ 5 w 5"/>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0" y="3"/>
                    </a:moveTo>
                    <a:lnTo>
                      <a:pt x="0" y="5"/>
                    </a:lnTo>
                    <a:lnTo>
                      <a:pt x="0" y="5"/>
                    </a:lnTo>
                    <a:lnTo>
                      <a:pt x="1" y="3"/>
                    </a:lnTo>
                    <a:lnTo>
                      <a:pt x="0" y="3"/>
                    </a:lnTo>
                    <a:lnTo>
                      <a:pt x="0" y="3"/>
                    </a:lnTo>
                    <a:close/>
                    <a:moveTo>
                      <a:pt x="5" y="0"/>
                    </a:moveTo>
                    <a:lnTo>
                      <a:pt x="2" y="1"/>
                    </a:lnTo>
                    <a:lnTo>
                      <a:pt x="2" y="2"/>
                    </a:lnTo>
                    <a:lnTo>
                      <a:pt x="5"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73" name="Freeform 677"/>
              <p:cNvSpPr>
                <a:spLocks/>
              </p:cNvSpPr>
              <p:nvPr userDrawn="1"/>
            </p:nvSpPr>
            <p:spPr bwMode="auto">
              <a:xfrm>
                <a:off x="2738438" y="4865689"/>
                <a:ext cx="1588" cy="3175"/>
              </a:xfrm>
              <a:custGeom>
                <a:avLst/>
                <a:gdLst>
                  <a:gd name="T0" fmla="*/ 0 w 1"/>
                  <a:gd name="T1" fmla="*/ 0 h 2"/>
                  <a:gd name="T2" fmla="*/ 0 w 1"/>
                  <a:gd name="T3" fmla="*/ 2 h 2"/>
                  <a:gd name="T4" fmla="*/ 0 w 1"/>
                  <a:gd name="T5" fmla="*/ 2 h 2"/>
                  <a:gd name="T6" fmla="*/ 1 w 1"/>
                  <a:gd name="T7" fmla="*/ 0 h 2"/>
                  <a:gd name="T8" fmla="*/ 0 w 1"/>
                  <a:gd name="T9" fmla="*/ 0 h 2"/>
                  <a:gd name="T10" fmla="*/ 0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0" y="0"/>
                    </a:moveTo>
                    <a:lnTo>
                      <a:pt x="0" y="2"/>
                    </a:lnTo>
                    <a:lnTo>
                      <a:pt x="0" y="2"/>
                    </a:lnTo>
                    <a:lnTo>
                      <a:pt x="1"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74" name="Freeform 678"/>
              <p:cNvSpPr>
                <a:spLocks/>
              </p:cNvSpPr>
              <p:nvPr userDrawn="1"/>
            </p:nvSpPr>
            <p:spPr bwMode="auto">
              <a:xfrm>
                <a:off x="2741613" y="4860926"/>
                <a:ext cx="4763" cy="3175"/>
              </a:xfrm>
              <a:custGeom>
                <a:avLst/>
                <a:gdLst>
                  <a:gd name="T0" fmla="*/ 3 w 3"/>
                  <a:gd name="T1" fmla="*/ 0 h 2"/>
                  <a:gd name="T2" fmla="*/ 0 w 3"/>
                  <a:gd name="T3" fmla="*/ 1 h 2"/>
                  <a:gd name="T4" fmla="*/ 0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1"/>
                    </a:lnTo>
                    <a:lnTo>
                      <a:pt x="0" y="2"/>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75" name="Freeform 679"/>
              <p:cNvSpPr>
                <a:spLocks/>
              </p:cNvSpPr>
              <p:nvPr userDrawn="1"/>
            </p:nvSpPr>
            <p:spPr bwMode="auto">
              <a:xfrm>
                <a:off x="2738438" y="4862514"/>
                <a:ext cx="3175" cy="1588"/>
              </a:xfrm>
              <a:custGeom>
                <a:avLst/>
                <a:gdLst>
                  <a:gd name="T0" fmla="*/ 0 w 2"/>
                  <a:gd name="T1" fmla="*/ 0 h 1"/>
                  <a:gd name="T2" fmla="*/ 0 w 2"/>
                  <a:gd name="T3" fmla="*/ 1 h 1"/>
                  <a:gd name="T4" fmla="*/ 2 w 2"/>
                  <a:gd name="T5" fmla="*/ 0 h 1"/>
                  <a:gd name="T6" fmla="*/ 2 w 2"/>
                  <a:gd name="T7" fmla="*/ 0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lnTo>
                      <a:pt x="0" y="1"/>
                    </a:lnTo>
                    <a:lnTo>
                      <a:pt x="2" y="0"/>
                    </a:lnTo>
                    <a:lnTo>
                      <a:pt x="2"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76" name="Freeform 680"/>
              <p:cNvSpPr>
                <a:spLocks/>
              </p:cNvSpPr>
              <p:nvPr userDrawn="1"/>
            </p:nvSpPr>
            <p:spPr bwMode="auto">
              <a:xfrm>
                <a:off x="2738438" y="4862514"/>
                <a:ext cx="3175" cy="1588"/>
              </a:xfrm>
              <a:custGeom>
                <a:avLst/>
                <a:gdLst>
                  <a:gd name="T0" fmla="*/ 0 w 2"/>
                  <a:gd name="T1" fmla="*/ 0 h 1"/>
                  <a:gd name="T2" fmla="*/ 0 w 2"/>
                  <a:gd name="T3" fmla="*/ 1 h 1"/>
                  <a:gd name="T4" fmla="*/ 2 w 2"/>
                  <a:gd name="T5" fmla="*/ 0 h 1"/>
                  <a:gd name="T6" fmla="*/ 2 w 2"/>
                  <a:gd name="T7" fmla="*/ 0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lnTo>
                      <a:pt x="0" y="1"/>
                    </a:lnTo>
                    <a:lnTo>
                      <a:pt x="2" y="0"/>
                    </a:lnTo>
                    <a:lnTo>
                      <a:pt x="2"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77" name="Freeform 681"/>
              <p:cNvSpPr>
                <a:spLocks/>
              </p:cNvSpPr>
              <p:nvPr userDrawn="1"/>
            </p:nvSpPr>
            <p:spPr bwMode="auto">
              <a:xfrm>
                <a:off x="2738438" y="4862514"/>
                <a:ext cx="3175" cy="3175"/>
              </a:xfrm>
              <a:custGeom>
                <a:avLst/>
                <a:gdLst>
                  <a:gd name="T0" fmla="*/ 2 w 2"/>
                  <a:gd name="T1" fmla="*/ 0 h 2"/>
                  <a:gd name="T2" fmla="*/ 0 w 2"/>
                  <a:gd name="T3" fmla="*/ 1 h 2"/>
                  <a:gd name="T4" fmla="*/ 0 w 2"/>
                  <a:gd name="T5" fmla="*/ 2 h 2"/>
                  <a:gd name="T6" fmla="*/ 0 w 2"/>
                  <a:gd name="T7" fmla="*/ 2 h 2"/>
                  <a:gd name="T8" fmla="*/ 1 w 2"/>
                  <a:gd name="T9" fmla="*/ 2 h 2"/>
                  <a:gd name="T10" fmla="*/ 2 w 2"/>
                  <a:gd name="T11" fmla="*/ 1 h 2"/>
                  <a:gd name="T12" fmla="*/ 2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0"/>
                    </a:moveTo>
                    <a:lnTo>
                      <a:pt x="0" y="1"/>
                    </a:lnTo>
                    <a:lnTo>
                      <a:pt x="0" y="2"/>
                    </a:lnTo>
                    <a:lnTo>
                      <a:pt x="0" y="2"/>
                    </a:lnTo>
                    <a:lnTo>
                      <a:pt x="1" y="2"/>
                    </a:lnTo>
                    <a:lnTo>
                      <a:pt x="2"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78" name="Freeform 682"/>
              <p:cNvSpPr>
                <a:spLocks/>
              </p:cNvSpPr>
              <p:nvPr userDrawn="1"/>
            </p:nvSpPr>
            <p:spPr bwMode="auto">
              <a:xfrm>
                <a:off x="2738438" y="4862514"/>
                <a:ext cx="3175" cy="3175"/>
              </a:xfrm>
              <a:custGeom>
                <a:avLst/>
                <a:gdLst>
                  <a:gd name="T0" fmla="*/ 2 w 2"/>
                  <a:gd name="T1" fmla="*/ 0 h 2"/>
                  <a:gd name="T2" fmla="*/ 0 w 2"/>
                  <a:gd name="T3" fmla="*/ 1 h 2"/>
                  <a:gd name="T4" fmla="*/ 0 w 2"/>
                  <a:gd name="T5" fmla="*/ 2 h 2"/>
                  <a:gd name="T6" fmla="*/ 0 w 2"/>
                  <a:gd name="T7" fmla="*/ 2 h 2"/>
                  <a:gd name="T8" fmla="*/ 1 w 2"/>
                  <a:gd name="T9" fmla="*/ 2 h 2"/>
                  <a:gd name="T10" fmla="*/ 2 w 2"/>
                  <a:gd name="T11" fmla="*/ 1 h 2"/>
                  <a:gd name="T12" fmla="*/ 2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0"/>
                    </a:moveTo>
                    <a:lnTo>
                      <a:pt x="0" y="1"/>
                    </a:lnTo>
                    <a:lnTo>
                      <a:pt x="0" y="2"/>
                    </a:lnTo>
                    <a:lnTo>
                      <a:pt x="0" y="2"/>
                    </a:lnTo>
                    <a:lnTo>
                      <a:pt x="1" y="2"/>
                    </a:lnTo>
                    <a:lnTo>
                      <a:pt x="2"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79" name="Freeform 683"/>
              <p:cNvSpPr>
                <a:spLocks/>
              </p:cNvSpPr>
              <p:nvPr userDrawn="1"/>
            </p:nvSpPr>
            <p:spPr bwMode="auto">
              <a:xfrm>
                <a:off x="2816225" y="4214814"/>
                <a:ext cx="3175" cy="3175"/>
              </a:xfrm>
              <a:custGeom>
                <a:avLst/>
                <a:gdLst>
                  <a:gd name="T0" fmla="*/ 1 w 2"/>
                  <a:gd name="T1" fmla="*/ 0 h 2"/>
                  <a:gd name="T2" fmla="*/ 0 w 2"/>
                  <a:gd name="T3" fmla="*/ 1 h 2"/>
                  <a:gd name="T4" fmla="*/ 0 w 2"/>
                  <a:gd name="T5" fmla="*/ 0 h 2"/>
                  <a:gd name="T6" fmla="*/ 0 w 2"/>
                  <a:gd name="T7" fmla="*/ 2 h 2"/>
                  <a:gd name="T8" fmla="*/ 1 w 2"/>
                  <a:gd name="T9" fmla="*/ 1 h 2"/>
                  <a:gd name="T10" fmla="*/ 2 w 2"/>
                  <a:gd name="T11" fmla="*/ 1 h 2"/>
                  <a:gd name="T12" fmla="*/ 2 w 2"/>
                  <a:gd name="T13" fmla="*/ 0 h 2"/>
                  <a:gd name="T14" fmla="*/ 1 w 2"/>
                  <a:gd name="T15" fmla="*/ 0 h 2"/>
                  <a:gd name="T16" fmla="*/ 1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0"/>
                    </a:moveTo>
                    <a:lnTo>
                      <a:pt x="0" y="1"/>
                    </a:lnTo>
                    <a:lnTo>
                      <a:pt x="0" y="0"/>
                    </a:lnTo>
                    <a:lnTo>
                      <a:pt x="0" y="2"/>
                    </a:lnTo>
                    <a:lnTo>
                      <a:pt x="1" y="1"/>
                    </a:lnTo>
                    <a:lnTo>
                      <a:pt x="2" y="1"/>
                    </a:lnTo>
                    <a:lnTo>
                      <a:pt x="2" y="0"/>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80" name="Freeform 684"/>
              <p:cNvSpPr>
                <a:spLocks/>
              </p:cNvSpPr>
              <p:nvPr userDrawn="1"/>
            </p:nvSpPr>
            <p:spPr bwMode="auto">
              <a:xfrm>
                <a:off x="2816225" y="4214814"/>
                <a:ext cx="3175" cy="3175"/>
              </a:xfrm>
              <a:custGeom>
                <a:avLst/>
                <a:gdLst>
                  <a:gd name="T0" fmla="*/ 1 w 2"/>
                  <a:gd name="T1" fmla="*/ 0 h 2"/>
                  <a:gd name="T2" fmla="*/ 0 w 2"/>
                  <a:gd name="T3" fmla="*/ 1 h 2"/>
                  <a:gd name="T4" fmla="*/ 0 w 2"/>
                  <a:gd name="T5" fmla="*/ 0 h 2"/>
                  <a:gd name="T6" fmla="*/ 0 w 2"/>
                  <a:gd name="T7" fmla="*/ 2 h 2"/>
                  <a:gd name="T8" fmla="*/ 1 w 2"/>
                  <a:gd name="T9" fmla="*/ 1 h 2"/>
                  <a:gd name="T10" fmla="*/ 2 w 2"/>
                  <a:gd name="T11" fmla="*/ 1 h 2"/>
                  <a:gd name="T12" fmla="*/ 2 w 2"/>
                  <a:gd name="T13" fmla="*/ 0 h 2"/>
                  <a:gd name="T14" fmla="*/ 1 w 2"/>
                  <a:gd name="T15" fmla="*/ 0 h 2"/>
                  <a:gd name="T16" fmla="*/ 1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0"/>
                    </a:moveTo>
                    <a:lnTo>
                      <a:pt x="0" y="1"/>
                    </a:lnTo>
                    <a:lnTo>
                      <a:pt x="0" y="0"/>
                    </a:lnTo>
                    <a:lnTo>
                      <a:pt x="0" y="2"/>
                    </a:lnTo>
                    <a:lnTo>
                      <a:pt x="1" y="1"/>
                    </a:lnTo>
                    <a:lnTo>
                      <a:pt x="2" y="1"/>
                    </a:lnTo>
                    <a:lnTo>
                      <a:pt x="2"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81" name="Freeform 685"/>
              <p:cNvSpPr>
                <a:spLocks/>
              </p:cNvSpPr>
              <p:nvPr userDrawn="1"/>
            </p:nvSpPr>
            <p:spPr bwMode="auto">
              <a:xfrm>
                <a:off x="2816225" y="4214814"/>
                <a:ext cx="1588" cy="1588"/>
              </a:xfrm>
              <a:custGeom>
                <a:avLst/>
                <a:gdLst>
                  <a:gd name="T0" fmla="*/ 0 w 1"/>
                  <a:gd name="T1" fmla="*/ 0 h 1"/>
                  <a:gd name="T2" fmla="*/ 0 w 1"/>
                  <a:gd name="T3" fmla="*/ 0 h 1"/>
                  <a:gd name="T4" fmla="*/ 0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0"/>
                    </a:lnTo>
                    <a:lnTo>
                      <a:pt x="0" y="1"/>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82" name="Freeform 686"/>
              <p:cNvSpPr>
                <a:spLocks/>
              </p:cNvSpPr>
              <p:nvPr userDrawn="1"/>
            </p:nvSpPr>
            <p:spPr bwMode="auto">
              <a:xfrm>
                <a:off x="2816225" y="4214814"/>
                <a:ext cx="1588" cy="1588"/>
              </a:xfrm>
              <a:custGeom>
                <a:avLst/>
                <a:gdLst>
                  <a:gd name="T0" fmla="*/ 0 w 1"/>
                  <a:gd name="T1" fmla="*/ 0 h 1"/>
                  <a:gd name="T2" fmla="*/ 0 w 1"/>
                  <a:gd name="T3" fmla="*/ 0 h 1"/>
                  <a:gd name="T4" fmla="*/ 0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0"/>
                    </a:lnTo>
                    <a:lnTo>
                      <a:pt x="0" y="1"/>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83" name="Rectangle 687"/>
              <p:cNvSpPr>
                <a:spLocks noChangeArrowheads="1"/>
              </p:cNvSpPr>
              <p:nvPr userDrawn="1"/>
            </p:nvSpPr>
            <p:spPr bwMode="auto">
              <a:xfrm>
                <a:off x="2817813" y="4214814"/>
                <a:ext cx="1588"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84" name="Freeform 688"/>
              <p:cNvSpPr>
                <a:spLocks/>
              </p:cNvSpPr>
              <p:nvPr userDrawn="1"/>
            </p:nvSpPr>
            <p:spPr bwMode="auto">
              <a:xfrm>
                <a:off x="2817813" y="4214814"/>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85" name="Rectangle 689"/>
              <p:cNvSpPr>
                <a:spLocks noChangeArrowheads="1"/>
              </p:cNvSpPr>
              <p:nvPr userDrawn="1"/>
            </p:nvSpPr>
            <p:spPr bwMode="auto">
              <a:xfrm>
                <a:off x="2816225" y="4214814"/>
                <a:ext cx="1588"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86" name="Rectangle 690"/>
              <p:cNvSpPr>
                <a:spLocks noChangeArrowheads="1"/>
              </p:cNvSpPr>
              <p:nvPr userDrawn="1"/>
            </p:nvSpPr>
            <p:spPr bwMode="auto">
              <a:xfrm>
                <a:off x="2816225" y="4214814"/>
                <a:ext cx="1588"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87" name="Freeform 691"/>
              <p:cNvSpPr>
                <a:spLocks/>
              </p:cNvSpPr>
              <p:nvPr userDrawn="1"/>
            </p:nvSpPr>
            <p:spPr bwMode="auto">
              <a:xfrm>
                <a:off x="3170238" y="4408489"/>
                <a:ext cx="1588" cy="1588"/>
              </a:xfrm>
              <a:custGeom>
                <a:avLst/>
                <a:gdLst>
                  <a:gd name="T0" fmla="*/ 0 w 1"/>
                  <a:gd name="T1" fmla="*/ 0 h 1"/>
                  <a:gd name="T2" fmla="*/ 0 w 1"/>
                  <a:gd name="T3" fmla="*/ 0 h 1"/>
                  <a:gd name="T4" fmla="*/ 0 w 1"/>
                  <a:gd name="T5" fmla="*/ 0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0"/>
                    </a:lnTo>
                    <a:lnTo>
                      <a:pt x="0" y="0"/>
                    </a:lnTo>
                    <a:lnTo>
                      <a:pt x="1"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88" name="Freeform 692"/>
              <p:cNvSpPr>
                <a:spLocks/>
              </p:cNvSpPr>
              <p:nvPr userDrawn="1"/>
            </p:nvSpPr>
            <p:spPr bwMode="auto">
              <a:xfrm>
                <a:off x="3170238" y="4408489"/>
                <a:ext cx="1588" cy="1588"/>
              </a:xfrm>
              <a:custGeom>
                <a:avLst/>
                <a:gdLst>
                  <a:gd name="T0" fmla="*/ 0 w 1"/>
                  <a:gd name="T1" fmla="*/ 0 h 1"/>
                  <a:gd name="T2" fmla="*/ 0 w 1"/>
                  <a:gd name="T3" fmla="*/ 0 h 1"/>
                  <a:gd name="T4" fmla="*/ 0 w 1"/>
                  <a:gd name="T5" fmla="*/ 0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0"/>
                    </a:lnTo>
                    <a:lnTo>
                      <a:pt x="0" y="0"/>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89" name="Freeform 693"/>
              <p:cNvSpPr>
                <a:spLocks/>
              </p:cNvSpPr>
              <p:nvPr userDrawn="1"/>
            </p:nvSpPr>
            <p:spPr bwMode="auto">
              <a:xfrm>
                <a:off x="3778250" y="4387851"/>
                <a:ext cx="263526" cy="160338"/>
              </a:xfrm>
              <a:custGeom>
                <a:avLst/>
                <a:gdLst>
                  <a:gd name="T0" fmla="*/ 1 w 166"/>
                  <a:gd name="T1" fmla="*/ 0 h 101"/>
                  <a:gd name="T2" fmla="*/ 1 w 166"/>
                  <a:gd name="T3" fmla="*/ 2 h 101"/>
                  <a:gd name="T4" fmla="*/ 0 w 166"/>
                  <a:gd name="T5" fmla="*/ 2 h 101"/>
                  <a:gd name="T6" fmla="*/ 0 w 166"/>
                  <a:gd name="T7" fmla="*/ 2 h 101"/>
                  <a:gd name="T8" fmla="*/ 0 w 166"/>
                  <a:gd name="T9" fmla="*/ 3 h 101"/>
                  <a:gd name="T10" fmla="*/ 0 w 166"/>
                  <a:gd name="T11" fmla="*/ 3 h 101"/>
                  <a:gd name="T12" fmla="*/ 165 w 166"/>
                  <a:gd name="T13" fmla="*/ 101 h 101"/>
                  <a:gd name="T14" fmla="*/ 166 w 166"/>
                  <a:gd name="T15" fmla="*/ 100 h 101"/>
                  <a:gd name="T16" fmla="*/ 1 w 166"/>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01">
                    <a:moveTo>
                      <a:pt x="1" y="0"/>
                    </a:moveTo>
                    <a:lnTo>
                      <a:pt x="1" y="2"/>
                    </a:lnTo>
                    <a:lnTo>
                      <a:pt x="0" y="2"/>
                    </a:lnTo>
                    <a:lnTo>
                      <a:pt x="0" y="2"/>
                    </a:lnTo>
                    <a:lnTo>
                      <a:pt x="0" y="3"/>
                    </a:lnTo>
                    <a:lnTo>
                      <a:pt x="0" y="3"/>
                    </a:lnTo>
                    <a:lnTo>
                      <a:pt x="165" y="101"/>
                    </a:lnTo>
                    <a:lnTo>
                      <a:pt x="166" y="100"/>
                    </a:lnTo>
                    <a:lnTo>
                      <a:pt x="1" y="0"/>
                    </a:lnTo>
                    <a:close/>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390" name="Rectangle 695"/>
              <p:cNvSpPr>
                <a:spLocks noChangeArrowheads="1"/>
              </p:cNvSpPr>
              <p:nvPr userDrawn="1"/>
            </p:nvSpPr>
            <p:spPr bwMode="auto">
              <a:xfrm>
                <a:off x="3778250" y="4387851"/>
                <a:ext cx="1588" cy="3175"/>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91" name="Rectangle 696"/>
              <p:cNvSpPr>
                <a:spLocks noChangeArrowheads="1"/>
              </p:cNvSpPr>
              <p:nvPr userDrawn="1"/>
            </p:nvSpPr>
            <p:spPr bwMode="auto">
              <a:xfrm>
                <a:off x="3778250" y="4387851"/>
                <a:ext cx="1588" cy="3175"/>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92" name="Freeform 697"/>
              <p:cNvSpPr>
                <a:spLocks/>
              </p:cNvSpPr>
              <p:nvPr userDrawn="1"/>
            </p:nvSpPr>
            <p:spPr bwMode="auto">
              <a:xfrm>
                <a:off x="3776663" y="4391026"/>
                <a:ext cx="1588" cy="1588"/>
              </a:xfrm>
              <a:custGeom>
                <a:avLst/>
                <a:gdLst>
                  <a:gd name="T0" fmla="*/ 1 w 1"/>
                  <a:gd name="T1" fmla="*/ 0 h 1"/>
                  <a:gd name="T2" fmla="*/ 0 w 1"/>
                  <a:gd name="T3" fmla="*/ 1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1"/>
                    </a:lnTo>
                    <a:lnTo>
                      <a:pt x="1" y="1"/>
                    </a:lnTo>
                    <a:lnTo>
                      <a:pt x="1"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393" name="Freeform 698"/>
              <p:cNvSpPr>
                <a:spLocks/>
              </p:cNvSpPr>
              <p:nvPr userDrawn="1"/>
            </p:nvSpPr>
            <p:spPr bwMode="auto">
              <a:xfrm>
                <a:off x="3776663" y="4391026"/>
                <a:ext cx="1588" cy="1588"/>
              </a:xfrm>
              <a:custGeom>
                <a:avLst/>
                <a:gdLst>
                  <a:gd name="T0" fmla="*/ 1 w 1"/>
                  <a:gd name="T1" fmla="*/ 0 h 1"/>
                  <a:gd name="T2" fmla="*/ 0 w 1"/>
                  <a:gd name="T3" fmla="*/ 1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1"/>
                    </a:lnTo>
                    <a:lnTo>
                      <a:pt x="1" y="1"/>
                    </a:lnTo>
                    <a:lnTo>
                      <a:pt x="1"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grpSp>
        <p:grpSp>
          <p:nvGrpSpPr>
            <p:cNvPr id="19" name="그룹 743"/>
            <p:cNvGrpSpPr/>
            <p:nvPr userDrawn="1"/>
          </p:nvGrpSpPr>
          <p:grpSpPr>
            <a:xfrm>
              <a:off x="684052" y="1907351"/>
              <a:ext cx="3371279" cy="3412205"/>
              <a:chOff x="4951413" y="1311276"/>
              <a:chExt cx="4184650" cy="4235449"/>
            </a:xfrm>
          </p:grpSpPr>
          <p:sp>
            <p:nvSpPr>
              <p:cNvPr id="20" name="Line 699"/>
              <p:cNvSpPr>
                <a:spLocks noChangeShapeType="1"/>
              </p:cNvSpPr>
              <p:nvPr userDrawn="1"/>
            </p:nvSpPr>
            <p:spPr bwMode="auto">
              <a:xfrm flipH="1" flipV="1">
                <a:off x="6943725" y="1311276"/>
                <a:ext cx="1130300" cy="26670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1" name="Freeform 700"/>
              <p:cNvSpPr>
                <a:spLocks/>
              </p:cNvSpPr>
              <p:nvPr userDrawn="1"/>
            </p:nvSpPr>
            <p:spPr bwMode="auto">
              <a:xfrm>
                <a:off x="8074025" y="1577976"/>
                <a:ext cx="1062038" cy="1800225"/>
              </a:xfrm>
              <a:custGeom>
                <a:avLst/>
                <a:gdLst>
                  <a:gd name="T0" fmla="*/ 669 w 669"/>
                  <a:gd name="T1" fmla="*/ 1134 h 1134"/>
                  <a:gd name="T2" fmla="*/ 591 w 669"/>
                  <a:gd name="T3" fmla="*/ 550 h 1134"/>
                  <a:gd name="T4" fmla="*/ 0 w 669"/>
                  <a:gd name="T5" fmla="*/ 0 h 1134"/>
                </a:gdLst>
                <a:ahLst/>
                <a:cxnLst>
                  <a:cxn ang="0">
                    <a:pos x="T0" y="T1"/>
                  </a:cxn>
                  <a:cxn ang="0">
                    <a:pos x="T2" y="T3"/>
                  </a:cxn>
                  <a:cxn ang="0">
                    <a:pos x="T4" y="T5"/>
                  </a:cxn>
                </a:cxnLst>
                <a:rect l="0" t="0" r="r" b="b"/>
                <a:pathLst>
                  <a:path w="669" h="1134">
                    <a:moveTo>
                      <a:pt x="669" y="1134"/>
                    </a:moveTo>
                    <a:lnTo>
                      <a:pt x="591" y="550"/>
                    </a:lnTo>
                    <a:lnTo>
                      <a:pt x="0" y="0"/>
                    </a:lnTo>
                  </a:path>
                </a:pathLst>
              </a:custGeom>
              <a:noFill/>
              <a:ln w="9525">
                <a:solidFill>
                  <a:srgbClr val="FFFFFF"/>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2" name="Freeform 701"/>
              <p:cNvSpPr>
                <a:spLocks/>
              </p:cNvSpPr>
              <p:nvPr userDrawn="1"/>
            </p:nvSpPr>
            <p:spPr bwMode="auto">
              <a:xfrm>
                <a:off x="6048374" y="3378201"/>
                <a:ext cx="3087688" cy="2168524"/>
              </a:xfrm>
              <a:custGeom>
                <a:avLst/>
                <a:gdLst>
                  <a:gd name="T0" fmla="*/ 0 w 1945"/>
                  <a:gd name="T1" fmla="*/ 1276 h 1366"/>
                  <a:gd name="T2" fmla="*/ 830 w 1945"/>
                  <a:gd name="T3" fmla="*/ 1366 h 1366"/>
                  <a:gd name="T4" fmla="*/ 1305 w 1945"/>
                  <a:gd name="T5" fmla="*/ 1162 h 1366"/>
                  <a:gd name="T6" fmla="*/ 1804 w 1945"/>
                  <a:gd name="T7" fmla="*/ 737 h 1366"/>
                  <a:gd name="T8" fmla="*/ 1945 w 1945"/>
                  <a:gd name="T9" fmla="*/ 0 h 1366"/>
                </a:gdLst>
                <a:ahLst/>
                <a:cxnLst>
                  <a:cxn ang="0">
                    <a:pos x="T0" y="T1"/>
                  </a:cxn>
                  <a:cxn ang="0">
                    <a:pos x="T2" y="T3"/>
                  </a:cxn>
                  <a:cxn ang="0">
                    <a:pos x="T4" y="T5"/>
                  </a:cxn>
                  <a:cxn ang="0">
                    <a:pos x="T6" y="T7"/>
                  </a:cxn>
                  <a:cxn ang="0">
                    <a:pos x="T8" y="T9"/>
                  </a:cxn>
                </a:cxnLst>
                <a:rect l="0" t="0" r="r" b="b"/>
                <a:pathLst>
                  <a:path w="1945" h="1366">
                    <a:moveTo>
                      <a:pt x="0" y="1276"/>
                    </a:moveTo>
                    <a:lnTo>
                      <a:pt x="830" y="1366"/>
                    </a:lnTo>
                    <a:lnTo>
                      <a:pt x="1305" y="1162"/>
                    </a:lnTo>
                    <a:lnTo>
                      <a:pt x="1804" y="737"/>
                    </a:lnTo>
                    <a:lnTo>
                      <a:pt x="1945" y="0"/>
                    </a:lnTo>
                  </a:path>
                </a:pathLst>
              </a:custGeom>
              <a:noFill/>
              <a:ln w="9525">
                <a:solidFill>
                  <a:srgbClr val="FFFFFF"/>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3" name="Line 702"/>
              <p:cNvSpPr>
                <a:spLocks noChangeShapeType="1"/>
              </p:cNvSpPr>
              <p:nvPr userDrawn="1"/>
            </p:nvSpPr>
            <p:spPr bwMode="auto">
              <a:xfrm>
                <a:off x="5118100" y="4216401"/>
                <a:ext cx="930275" cy="118745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4" name="Freeform 703"/>
              <p:cNvSpPr>
                <a:spLocks/>
              </p:cNvSpPr>
              <p:nvPr userDrawn="1"/>
            </p:nvSpPr>
            <p:spPr bwMode="auto">
              <a:xfrm>
                <a:off x="4951413" y="1658939"/>
                <a:ext cx="966788" cy="2557464"/>
              </a:xfrm>
              <a:custGeom>
                <a:avLst/>
                <a:gdLst>
                  <a:gd name="T0" fmla="*/ 609 w 609"/>
                  <a:gd name="T1" fmla="*/ 0 h 1611"/>
                  <a:gd name="T2" fmla="*/ 592 w 609"/>
                  <a:gd name="T3" fmla="*/ 5 h 1611"/>
                  <a:gd name="T4" fmla="*/ 313 w 609"/>
                  <a:gd name="T5" fmla="*/ 392 h 1611"/>
                  <a:gd name="T6" fmla="*/ 52 w 609"/>
                  <a:gd name="T7" fmla="*/ 523 h 1611"/>
                  <a:gd name="T8" fmla="*/ 0 w 609"/>
                  <a:gd name="T9" fmla="*/ 1132 h 1611"/>
                  <a:gd name="T10" fmla="*/ 105 w 609"/>
                  <a:gd name="T11" fmla="*/ 1611 h 1611"/>
                </a:gdLst>
                <a:ahLst/>
                <a:cxnLst>
                  <a:cxn ang="0">
                    <a:pos x="T0" y="T1"/>
                  </a:cxn>
                  <a:cxn ang="0">
                    <a:pos x="T2" y="T3"/>
                  </a:cxn>
                  <a:cxn ang="0">
                    <a:pos x="T4" y="T5"/>
                  </a:cxn>
                  <a:cxn ang="0">
                    <a:pos x="T6" y="T7"/>
                  </a:cxn>
                  <a:cxn ang="0">
                    <a:pos x="T8" y="T9"/>
                  </a:cxn>
                  <a:cxn ang="0">
                    <a:pos x="T10" y="T11"/>
                  </a:cxn>
                </a:cxnLst>
                <a:rect l="0" t="0" r="r" b="b"/>
                <a:pathLst>
                  <a:path w="609" h="1611">
                    <a:moveTo>
                      <a:pt x="609" y="0"/>
                    </a:moveTo>
                    <a:lnTo>
                      <a:pt x="592" y="5"/>
                    </a:lnTo>
                    <a:lnTo>
                      <a:pt x="313" y="392"/>
                    </a:lnTo>
                    <a:lnTo>
                      <a:pt x="52" y="523"/>
                    </a:lnTo>
                    <a:lnTo>
                      <a:pt x="0" y="1132"/>
                    </a:lnTo>
                    <a:lnTo>
                      <a:pt x="105" y="1611"/>
                    </a:lnTo>
                  </a:path>
                </a:pathLst>
              </a:custGeom>
              <a:noFill/>
              <a:ln w="9525">
                <a:solidFill>
                  <a:srgbClr val="FFFFFF"/>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5" name="Line 704"/>
              <p:cNvSpPr>
                <a:spLocks noChangeShapeType="1"/>
              </p:cNvSpPr>
              <p:nvPr userDrawn="1"/>
            </p:nvSpPr>
            <p:spPr bwMode="auto">
              <a:xfrm flipH="1">
                <a:off x="5918200" y="1311276"/>
                <a:ext cx="1025525" cy="347663"/>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6" name="Freeform 705"/>
              <p:cNvSpPr>
                <a:spLocks/>
              </p:cNvSpPr>
              <p:nvPr userDrawn="1"/>
            </p:nvSpPr>
            <p:spPr bwMode="auto">
              <a:xfrm>
                <a:off x="5919695" y="1547850"/>
                <a:ext cx="2159652" cy="207926"/>
              </a:xfrm>
              <a:custGeom>
                <a:avLst/>
                <a:gdLst>
                  <a:gd name="T0" fmla="*/ 0 w 1375"/>
                  <a:gd name="T1" fmla="*/ 69 h 119"/>
                  <a:gd name="T2" fmla="*/ 0 w 1375"/>
                  <a:gd name="T3" fmla="*/ 69 h 119"/>
                  <a:gd name="T4" fmla="*/ 681 w 1375"/>
                  <a:gd name="T5" fmla="*/ 0 h 119"/>
                  <a:gd name="T6" fmla="*/ 681 w 1375"/>
                  <a:gd name="T7" fmla="*/ 0 h 119"/>
                  <a:gd name="T8" fmla="*/ 1375 w 1375"/>
                  <a:gd name="T9" fmla="*/ 13 h 119"/>
                  <a:gd name="T10" fmla="*/ 1279 w 1375"/>
                  <a:gd name="T11" fmla="*/ 119 h 119"/>
                </a:gdLst>
                <a:ahLst/>
                <a:cxnLst>
                  <a:cxn ang="0">
                    <a:pos x="T0" y="T1"/>
                  </a:cxn>
                  <a:cxn ang="0">
                    <a:pos x="T2" y="T3"/>
                  </a:cxn>
                  <a:cxn ang="0">
                    <a:pos x="T4" y="T5"/>
                  </a:cxn>
                  <a:cxn ang="0">
                    <a:pos x="T6" y="T7"/>
                  </a:cxn>
                  <a:cxn ang="0">
                    <a:pos x="T8" y="T9"/>
                  </a:cxn>
                  <a:cxn ang="0">
                    <a:pos x="T10" y="T11"/>
                  </a:cxn>
                </a:cxnLst>
                <a:rect l="0" t="0" r="r" b="b"/>
                <a:pathLst>
                  <a:path w="1375" h="119">
                    <a:moveTo>
                      <a:pt x="0" y="69"/>
                    </a:moveTo>
                    <a:lnTo>
                      <a:pt x="0" y="69"/>
                    </a:lnTo>
                    <a:lnTo>
                      <a:pt x="681" y="0"/>
                    </a:lnTo>
                    <a:lnTo>
                      <a:pt x="681" y="0"/>
                    </a:lnTo>
                    <a:lnTo>
                      <a:pt x="1375" y="13"/>
                    </a:lnTo>
                    <a:lnTo>
                      <a:pt x="1279" y="119"/>
                    </a:lnTo>
                  </a:path>
                </a:pathLst>
              </a:custGeom>
              <a:noFill/>
              <a:ln w="9525">
                <a:solidFill>
                  <a:srgbClr val="FFFFFF"/>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7" name="Freeform 706"/>
              <p:cNvSpPr>
                <a:spLocks/>
              </p:cNvSpPr>
              <p:nvPr userDrawn="1"/>
            </p:nvSpPr>
            <p:spPr bwMode="auto">
              <a:xfrm>
                <a:off x="5765799" y="3549651"/>
                <a:ext cx="282575" cy="1854200"/>
              </a:xfrm>
              <a:custGeom>
                <a:avLst/>
                <a:gdLst>
                  <a:gd name="T0" fmla="*/ 0 w 178"/>
                  <a:gd name="T1" fmla="*/ 0 h 1168"/>
                  <a:gd name="T2" fmla="*/ 144 w 178"/>
                  <a:gd name="T3" fmla="*/ 792 h 1168"/>
                  <a:gd name="T4" fmla="*/ 178 w 178"/>
                  <a:gd name="T5" fmla="*/ 1168 h 1168"/>
                </a:gdLst>
                <a:ahLst/>
                <a:cxnLst>
                  <a:cxn ang="0">
                    <a:pos x="T0" y="T1"/>
                  </a:cxn>
                  <a:cxn ang="0">
                    <a:pos x="T2" y="T3"/>
                  </a:cxn>
                  <a:cxn ang="0">
                    <a:pos x="T4" y="T5"/>
                  </a:cxn>
                </a:cxnLst>
                <a:rect l="0" t="0" r="r" b="b"/>
                <a:pathLst>
                  <a:path w="178" h="1168">
                    <a:moveTo>
                      <a:pt x="0" y="0"/>
                    </a:moveTo>
                    <a:lnTo>
                      <a:pt x="144" y="792"/>
                    </a:lnTo>
                    <a:lnTo>
                      <a:pt x="178" y="1168"/>
                    </a:lnTo>
                  </a:path>
                </a:pathLst>
              </a:custGeom>
              <a:noFill/>
              <a:ln w="9525">
                <a:solidFill>
                  <a:srgbClr val="FFFFFF"/>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8" name="Freeform 707"/>
              <p:cNvSpPr>
                <a:spLocks/>
              </p:cNvSpPr>
              <p:nvPr userDrawn="1"/>
            </p:nvSpPr>
            <p:spPr bwMode="auto">
              <a:xfrm>
                <a:off x="5765799" y="1666876"/>
                <a:ext cx="209550" cy="1882775"/>
              </a:xfrm>
              <a:custGeom>
                <a:avLst/>
                <a:gdLst>
                  <a:gd name="T0" fmla="*/ 79 w 132"/>
                  <a:gd name="T1" fmla="*/ 0 h 1186"/>
                  <a:gd name="T2" fmla="*/ 132 w 132"/>
                  <a:gd name="T3" fmla="*/ 368 h 1186"/>
                  <a:gd name="T4" fmla="*/ 0 w 132"/>
                  <a:gd name="T5" fmla="*/ 1186 h 1186"/>
                </a:gdLst>
                <a:ahLst/>
                <a:cxnLst>
                  <a:cxn ang="0">
                    <a:pos x="T0" y="T1"/>
                  </a:cxn>
                  <a:cxn ang="0">
                    <a:pos x="T2" y="T3"/>
                  </a:cxn>
                  <a:cxn ang="0">
                    <a:pos x="T4" y="T5"/>
                  </a:cxn>
                </a:cxnLst>
                <a:rect l="0" t="0" r="r" b="b"/>
                <a:pathLst>
                  <a:path w="132" h="1186">
                    <a:moveTo>
                      <a:pt x="79" y="0"/>
                    </a:moveTo>
                    <a:lnTo>
                      <a:pt x="132" y="368"/>
                    </a:lnTo>
                    <a:lnTo>
                      <a:pt x="0" y="1186"/>
                    </a:lnTo>
                  </a:path>
                </a:pathLst>
              </a:custGeom>
              <a:noFill/>
              <a:ln w="9525">
                <a:solidFill>
                  <a:srgbClr val="FFFFFF"/>
                </a:solidFill>
                <a:prstDash val="solid"/>
                <a:round/>
                <a:headEnd type="none"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29" name="Freeform 708"/>
              <p:cNvSpPr>
                <a:spLocks/>
              </p:cNvSpPr>
              <p:nvPr userDrawn="1"/>
            </p:nvSpPr>
            <p:spPr bwMode="auto">
              <a:xfrm>
                <a:off x="6889750" y="4346575"/>
                <a:ext cx="631825" cy="1200150"/>
              </a:xfrm>
              <a:custGeom>
                <a:avLst/>
                <a:gdLst>
                  <a:gd name="T0" fmla="*/ 0 w 398"/>
                  <a:gd name="T1" fmla="*/ 0 h 756"/>
                  <a:gd name="T2" fmla="*/ 219 w 398"/>
                  <a:gd name="T3" fmla="*/ 591 h 756"/>
                  <a:gd name="T4" fmla="*/ 300 w 398"/>
                  <a:gd name="T5" fmla="*/ 756 h 756"/>
                  <a:gd name="T6" fmla="*/ 398 w 398"/>
                  <a:gd name="T7" fmla="*/ 595 h 756"/>
                </a:gdLst>
                <a:ahLst/>
                <a:cxnLst>
                  <a:cxn ang="0">
                    <a:pos x="T0" y="T1"/>
                  </a:cxn>
                  <a:cxn ang="0">
                    <a:pos x="T2" y="T3"/>
                  </a:cxn>
                  <a:cxn ang="0">
                    <a:pos x="T4" y="T5"/>
                  </a:cxn>
                  <a:cxn ang="0">
                    <a:pos x="T6" y="T7"/>
                  </a:cxn>
                </a:cxnLst>
                <a:rect l="0" t="0" r="r" b="b"/>
                <a:pathLst>
                  <a:path w="398" h="756">
                    <a:moveTo>
                      <a:pt x="0" y="0"/>
                    </a:moveTo>
                    <a:lnTo>
                      <a:pt x="219" y="591"/>
                    </a:lnTo>
                    <a:lnTo>
                      <a:pt x="300" y="756"/>
                    </a:lnTo>
                    <a:lnTo>
                      <a:pt x="398" y="595"/>
                    </a:lnTo>
                  </a:path>
                </a:pathLst>
              </a:custGeom>
              <a:noFill/>
              <a:ln w="9525">
                <a:solidFill>
                  <a:srgbClr val="FFFFFF"/>
                </a:solidFill>
                <a:prstDash val="solid"/>
                <a:round/>
                <a:headEnd type="oval" w="sm" len="sm"/>
                <a:tailEnd type="none"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0" name="Freeform 709"/>
              <p:cNvSpPr>
                <a:spLocks/>
              </p:cNvSpPr>
              <p:nvPr userDrawn="1"/>
            </p:nvSpPr>
            <p:spPr bwMode="auto">
              <a:xfrm>
                <a:off x="6889750" y="1557339"/>
                <a:ext cx="523875" cy="2789238"/>
              </a:xfrm>
              <a:custGeom>
                <a:avLst/>
                <a:gdLst>
                  <a:gd name="T0" fmla="*/ 52 w 330"/>
                  <a:gd name="T1" fmla="*/ 0 h 1757"/>
                  <a:gd name="T2" fmla="*/ 330 w 330"/>
                  <a:gd name="T3" fmla="*/ 664 h 1757"/>
                  <a:gd name="T4" fmla="*/ 0 w 330"/>
                  <a:gd name="T5" fmla="*/ 1757 h 1757"/>
                </a:gdLst>
                <a:ahLst/>
                <a:cxnLst>
                  <a:cxn ang="0">
                    <a:pos x="T0" y="T1"/>
                  </a:cxn>
                  <a:cxn ang="0">
                    <a:pos x="T2" y="T3"/>
                  </a:cxn>
                  <a:cxn ang="0">
                    <a:pos x="T4" y="T5"/>
                  </a:cxn>
                </a:cxnLst>
                <a:rect l="0" t="0" r="r" b="b"/>
                <a:pathLst>
                  <a:path w="330" h="1757">
                    <a:moveTo>
                      <a:pt x="52" y="0"/>
                    </a:moveTo>
                    <a:lnTo>
                      <a:pt x="330" y="664"/>
                    </a:lnTo>
                    <a:lnTo>
                      <a:pt x="0" y="1757"/>
                    </a:lnTo>
                  </a:path>
                </a:pathLst>
              </a:custGeom>
              <a:noFill/>
              <a:ln w="9525">
                <a:solidFill>
                  <a:srgbClr val="FFFFFF"/>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1" name="Line 710"/>
              <p:cNvSpPr>
                <a:spLocks noChangeShapeType="1"/>
              </p:cNvSpPr>
              <p:nvPr userDrawn="1"/>
            </p:nvSpPr>
            <p:spPr bwMode="auto">
              <a:xfrm>
                <a:off x="6943725" y="1311276"/>
                <a:ext cx="28575" cy="246063"/>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2" name="Line 711"/>
              <p:cNvSpPr>
                <a:spLocks noChangeShapeType="1"/>
              </p:cNvSpPr>
              <p:nvPr userDrawn="1"/>
            </p:nvSpPr>
            <p:spPr bwMode="auto">
              <a:xfrm flipH="1">
                <a:off x="5033963" y="1685926"/>
                <a:ext cx="844550" cy="803275"/>
              </a:xfrm>
              <a:prstGeom prst="line">
                <a:avLst/>
              </a:prstGeom>
              <a:noFill/>
              <a:ln w="9525">
                <a:solidFill>
                  <a:srgbClr val="FFFFFF"/>
                </a:solidFill>
                <a:prstDash val="solid"/>
                <a:round/>
                <a:headEnd type="none" w="sm" len="sm"/>
                <a:tailEnd type="none"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3" name="Line 712"/>
              <p:cNvSpPr>
                <a:spLocks noChangeShapeType="1"/>
              </p:cNvSpPr>
              <p:nvPr userDrawn="1"/>
            </p:nvSpPr>
            <p:spPr bwMode="auto">
              <a:xfrm flipH="1" flipV="1">
                <a:off x="8888413" y="3265489"/>
                <a:ext cx="247650" cy="112713"/>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4" name="Line 713"/>
              <p:cNvSpPr>
                <a:spLocks noChangeShapeType="1"/>
              </p:cNvSpPr>
              <p:nvPr userDrawn="1"/>
            </p:nvSpPr>
            <p:spPr bwMode="auto">
              <a:xfrm flipH="1" flipV="1">
                <a:off x="8063440" y="1579414"/>
                <a:ext cx="282046" cy="733574"/>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5" name="Line 714"/>
              <p:cNvSpPr>
                <a:spLocks noChangeShapeType="1"/>
              </p:cNvSpPr>
              <p:nvPr userDrawn="1"/>
            </p:nvSpPr>
            <p:spPr bwMode="auto">
              <a:xfrm flipH="1" flipV="1">
                <a:off x="8345488" y="2312989"/>
                <a:ext cx="542925" cy="95250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6" name="Line 715"/>
              <p:cNvSpPr>
                <a:spLocks noChangeShapeType="1"/>
              </p:cNvSpPr>
              <p:nvPr userDrawn="1"/>
            </p:nvSpPr>
            <p:spPr bwMode="auto">
              <a:xfrm flipH="1" flipV="1">
                <a:off x="8888413" y="3265489"/>
                <a:ext cx="23813" cy="128270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7" name="Freeform 716"/>
              <p:cNvSpPr>
                <a:spLocks/>
              </p:cNvSpPr>
              <p:nvPr userDrawn="1"/>
            </p:nvSpPr>
            <p:spPr bwMode="auto">
              <a:xfrm>
                <a:off x="6889750" y="4346576"/>
                <a:ext cx="2022475" cy="382588"/>
              </a:xfrm>
              <a:custGeom>
                <a:avLst/>
                <a:gdLst>
                  <a:gd name="T0" fmla="*/ 0 w 1274"/>
                  <a:gd name="T1" fmla="*/ 0 h 241"/>
                  <a:gd name="T2" fmla="*/ 909 w 1274"/>
                  <a:gd name="T3" fmla="*/ 241 h 241"/>
                  <a:gd name="T4" fmla="*/ 1274 w 1274"/>
                  <a:gd name="T5" fmla="*/ 127 h 241"/>
                </a:gdLst>
                <a:ahLst/>
                <a:cxnLst>
                  <a:cxn ang="0">
                    <a:pos x="T0" y="T1"/>
                  </a:cxn>
                  <a:cxn ang="0">
                    <a:pos x="T2" y="T3"/>
                  </a:cxn>
                  <a:cxn ang="0">
                    <a:pos x="T4" y="T5"/>
                  </a:cxn>
                </a:cxnLst>
                <a:rect l="0" t="0" r="r" b="b"/>
                <a:pathLst>
                  <a:path w="1274" h="241">
                    <a:moveTo>
                      <a:pt x="0" y="0"/>
                    </a:moveTo>
                    <a:lnTo>
                      <a:pt x="909" y="241"/>
                    </a:lnTo>
                    <a:lnTo>
                      <a:pt x="1274" y="127"/>
                    </a:lnTo>
                  </a:path>
                </a:pathLst>
              </a:custGeom>
              <a:noFill/>
              <a:ln w="9525">
                <a:solidFill>
                  <a:srgbClr val="FFFFFF"/>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8" name="Line 717"/>
              <p:cNvSpPr>
                <a:spLocks noChangeShapeType="1"/>
              </p:cNvSpPr>
              <p:nvPr userDrawn="1"/>
            </p:nvSpPr>
            <p:spPr bwMode="auto">
              <a:xfrm>
                <a:off x="5765800" y="3549651"/>
                <a:ext cx="1123950" cy="796925"/>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9" name="Line 718"/>
              <p:cNvSpPr>
                <a:spLocks noChangeShapeType="1"/>
              </p:cNvSpPr>
              <p:nvPr userDrawn="1"/>
            </p:nvSpPr>
            <p:spPr bwMode="auto">
              <a:xfrm>
                <a:off x="5033963" y="2489201"/>
                <a:ext cx="731838" cy="106045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0" name="Line 719"/>
              <p:cNvSpPr>
                <a:spLocks noChangeShapeType="1"/>
              </p:cNvSpPr>
              <p:nvPr userDrawn="1"/>
            </p:nvSpPr>
            <p:spPr bwMode="auto">
              <a:xfrm flipH="1">
                <a:off x="5033963" y="2251076"/>
                <a:ext cx="941388" cy="238125"/>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1" name="Line 720"/>
              <p:cNvSpPr>
                <a:spLocks noChangeShapeType="1"/>
              </p:cNvSpPr>
              <p:nvPr userDrawn="1"/>
            </p:nvSpPr>
            <p:spPr bwMode="auto">
              <a:xfrm flipH="1">
                <a:off x="5975350" y="1557339"/>
                <a:ext cx="996950" cy="693738"/>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2" name="Line 721"/>
              <p:cNvSpPr>
                <a:spLocks noChangeShapeType="1"/>
              </p:cNvSpPr>
              <p:nvPr userDrawn="1"/>
            </p:nvSpPr>
            <p:spPr bwMode="auto">
              <a:xfrm flipH="1" flipV="1">
                <a:off x="6972300" y="1557339"/>
                <a:ext cx="1373188" cy="75565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3" name="Freeform 722"/>
              <p:cNvSpPr>
                <a:spLocks/>
              </p:cNvSpPr>
              <p:nvPr userDrawn="1"/>
            </p:nvSpPr>
            <p:spPr bwMode="auto">
              <a:xfrm>
                <a:off x="8345488" y="2312989"/>
                <a:ext cx="666750" cy="928688"/>
              </a:xfrm>
              <a:custGeom>
                <a:avLst/>
                <a:gdLst>
                  <a:gd name="T0" fmla="*/ 344 w 420"/>
                  <a:gd name="T1" fmla="*/ 585 h 585"/>
                  <a:gd name="T2" fmla="*/ 420 w 420"/>
                  <a:gd name="T3" fmla="*/ 87 h 585"/>
                  <a:gd name="T4" fmla="*/ 0 w 420"/>
                  <a:gd name="T5" fmla="*/ 0 h 585"/>
                </a:gdLst>
                <a:ahLst/>
                <a:cxnLst>
                  <a:cxn ang="0">
                    <a:pos x="T0" y="T1"/>
                  </a:cxn>
                  <a:cxn ang="0">
                    <a:pos x="T2" y="T3"/>
                  </a:cxn>
                  <a:cxn ang="0">
                    <a:pos x="T4" y="T5"/>
                  </a:cxn>
                </a:cxnLst>
                <a:rect l="0" t="0" r="r" b="b"/>
                <a:pathLst>
                  <a:path w="420" h="585">
                    <a:moveTo>
                      <a:pt x="344" y="585"/>
                    </a:moveTo>
                    <a:lnTo>
                      <a:pt x="420" y="87"/>
                    </a:lnTo>
                    <a:lnTo>
                      <a:pt x="0" y="0"/>
                    </a:lnTo>
                  </a:path>
                </a:pathLst>
              </a:custGeom>
              <a:noFill/>
              <a:ln w="9525">
                <a:solidFill>
                  <a:srgbClr val="FFFFFF"/>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4" name="Freeform 723"/>
              <p:cNvSpPr>
                <a:spLocks/>
              </p:cNvSpPr>
              <p:nvPr userDrawn="1"/>
            </p:nvSpPr>
            <p:spPr bwMode="auto">
              <a:xfrm>
                <a:off x="8320088" y="2312989"/>
                <a:ext cx="571500" cy="2416175"/>
              </a:xfrm>
              <a:custGeom>
                <a:avLst/>
                <a:gdLst>
                  <a:gd name="T0" fmla="*/ 16 w 360"/>
                  <a:gd name="T1" fmla="*/ 0 h 1522"/>
                  <a:gd name="T2" fmla="*/ 0 w 360"/>
                  <a:gd name="T3" fmla="*/ 729 h 1522"/>
                  <a:gd name="T4" fmla="*/ 8 w 360"/>
                  <a:gd name="T5" fmla="*/ 1522 h 1522"/>
                  <a:gd name="T6" fmla="*/ 358 w 360"/>
                  <a:gd name="T7" fmla="*/ 600 h 1522"/>
                  <a:gd name="T8" fmla="*/ 360 w 360"/>
                  <a:gd name="T9" fmla="*/ 585 h 1522"/>
                </a:gdLst>
                <a:ahLst/>
                <a:cxnLst>
                  <a:cxn ang="0">
                    <a:pos x="T0" y="T1"/>
                  </a:cxn>
                  <a:cxn ang="0">
                    <a:pos x="T2" y="T3"/>
                  </a:cxn>
                  <a:cxn ang="0">
                    <a:pos x="T4" y="T5"/>
                  </a:cxn>
                  <a:cxn ang="0">
                    <a:pos x="T6" y="T7"/>
                  </a:cxn>
                  <a:cxn ang="0">
                    <a:pos x="T8" y="T9"/>
                  </a:cxn>
                </a:cxnLst>
                <a:rect l="0" t="0" r="r" b="b"/>
                <a:pathLst>
                  <a:path w="360" h="1522">
                    <a:moveTo>
                      <a:pt x="16" y="0"/>
                    </a:moveTo>
                    <a:lnTo>
                      <a:pt x="0" y="729"/>
                    </a:lnTo>
                    <a:lnTo>
                      <a:pt x="8" y="1522"/>
                    </a:lnTo>
                    <a:lnTo>
                      <a:pt x="358" y="600"/>
                    </a:lnTo>
                    <a:lnTo>
                      <a:pt x="360" y="585"/>
                    </a:lnTo>
                  </a:path>
                </a:pathLst>
              </a:custGeom>
              <a:noFill/>
              <a:ln w="9525">
                <a:solidFill>
                  <a:srgbClr val="FFFFFF"/>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5" name="Line 724"/>
              <p:cNvSpPr>
                <a:spLocks noChangeShapeType="1"/>
              </p:cNvSpPr>
              <p:nvPr userDrawn="1"/>
            </p:nvSpPr>
            <p:spPr bwMode="auto">
              <a:xfrm flipV="1">
                <a:off x="7413625" y="2312989"/>
                <a:ext cx="931863" cy="29845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6" name="Line 725"/>
              <p:cNvSpPr>
                <a:spLocks noChangeShapeType="1"/>
              </p:cNvSpPr>
              <p:nvPr userDrawn="1"/>
            </p:nvSpPr>
            <p:spPr bwMode="auto">
              <a:xfrm flipV="1">
                <a:off x="5765800" y="2611439"/>
                <a:ext cx="1647825" cy="950913"/>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7" name="Freeform 726"/>
              <p:cNvSpPr>
                <a:spLocks/>
              </p:cNvSpPr>
              <p:nvPr userDrawn="1"/>
            </p:nvSpPr>
            <p:spPr bwMode="auto">
              <a:xfrm>
                <a:off x="5118100" y="3562351"/>
                <a:ext cx="876300" cy="1244600"/>
              </a:xfrm>
              <a:custGeom>
                <a:avLst/>
                <a:gdLst>
                  <a:gd name="T0" fmla="*/ 552 w 552"/>
                  <a:gd name="T1" fmla="*/ 784 h 784"/>
                  <a:gd name="T2" fmla="*/ 0 w 552"/>
                  <a:gd name="T3" fmla="*/ 412 h 784"/>
                  <a:gd name="T4" fmla="*/ 408 w 552"/>
                  <a:gd name="T5" fmla="*/ 0 h 784"/>
                </a:gdLst>
                <a:ahLst/>
                <a:cxnLst>
                  <a:cxn ang="0">
                    <a:pos x="T0" y="T1"/>
                  </a:cxn>
                  <a:cxn ang="0">
                    <a:pos x="T2" y="T3"/>
                  </a:cxn>
                  <a:cxn ang="0">
                    <a:pos x="T4" y="T5"/>
                  </a:cxn>
                </a:cxnLst>
                <a:rect l="0" t="0" r="r" b="b"/>
                <a:pathLst>
                  <a:path w="552" h="784">
                    <a:moveTo>
                      <a:pt x="552" y="784"/>
                    </a:moveTo>
                    <a:lnTo>
                      <a:pt x="0" y="412"/>
                    </a:lnTo>
                    <a:lnTo>
                      <a:pt x="408" y="0"/>
                    </a:lnTo>
                  </a:path>
                </a:pathLst>
              </a:custGeom>
              <a:noFill/>
              <a:ln w="9525">
                <a:solidFill>
                  <a:srgbClr val="FFFFFF"/>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8" name="Line 728"/>
              <p:cNvSpPr>
                <a:spLocks noChangeShapeType="1"/>
              </p:cNvSpPr>
              <p:nvPr userDrawn="1"/>
            </p:nvSpPr>
            <p:spPr bwMode="auto">
              <a:xfrm flipH="1">
                <a:off x="5994400" y="4346576"/>
                <a:ext cx="895350" cy="460375"/>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9" name="Freeform 729"/>
              <p:cNvSpPr>
                <a:spLocks/>
              </p:cNvSpPr>
              <p:nvPr userDrawn="1"/>
            </p:nvSpPr>
            <p:spPr bwMode="auto">
              <a:xfrm>
                <a:off x="6889750" y="3265488"/>
                <a:ext cx="1998663" cy="1081088"/>
              </a:xfrm>
              <a:custGeom>
                <a:avLst/>
                <a:gdLst>
                  <a:gd name="T0" fmla="*/ 1259 w 1259"/>
                  <a:gd name="T1" fmla="*/ 0 h 681"/>
                  <a:gd name="T2" fmla="*/ 902 w 1259"/>
                  <a:gd name="T3" fmla="*/ 140 h 681"/>
                  <a:gd name="T4" fmla="*/ 0 w 1259"/>
                  <a:gd name="T5" fmla="*/ 681 h 681"/>
                </a:gdLst>
                <a:ahLst/>
                <a:cxnLst>
                  <a:cxn ang="0">
                    <a:pos x="T0" y="T1"/>
                  </a:cxn>
                  <a:cxn ang="0">
                    <a:pos x="T2" y="T3"/>
                  </a:cxn>
                  <a:cxn ang="0">
                    <a:pos x="T4" y="T5"/>
                  </a:cxn>
                </a:cxnLst>
                <a:rect l="0" t="0" r="r" b="b"/>
                <a:pathLst>
                  <a:path w="1259" h="681">
                    <a:moveTo>
                      <a:pt x="1259" y="0"/>
                    </a:moveTo>
                    <a:lnTo>
                      <a:pt x="902" y="140"/>
                    </a:lnTo>
                    <a:lnTo>
                      <a:pt x="0" y="681"/>
                    </a:lnTo>
                  </a:path>
                </a:pathLst>
              </a:custGeom>
              <a:noFill/>
              <a:ln w="9525">
                <a:solidFill>
                  <a:srgbClr val="FFFFFF"/>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0" name="Freeform 730"/>
              <p:cNvSpPr>
                <a:spLocks/>
              </p:cNvSpPr>
              <p:nvPr userDrawn="1"/>
            </p:nvSpPr>
            <p:spPr bwMode="auto">
              <a:xfrm>
                <a:off x="6064250" y="5224463"/>
                <a:ext cx="2043113" cy="184150"/>
              </a:xfrm>
              <a:custGeom>
                <a:avLst/>
                <a:gdLst>
                  <a:gd name="T0" fmla="*/ 1287 w 1287"/>
                  <a:gd name="T1" fmla="*/ 0 h 116"/>
                  <a:gd name="T2" fmla="*/ 739 w 1287"/>
                  <a:gd name="T3" fmla="*/ 38 h 116"/>
                  <a:gd name="T4" fmla="*/ 0 w 1287"/>
                  <a:gd name="T5" fmla="*/ 116 h 116"/>
                </a:gdLst>
                <a:ahLst/>
                <a:cxnLst>
                  <a:cxn ang="0">
                    <a:pos x="T0" y="T1"/>
                  </a:cxn>
                  <a:cxn ang="0">
                    <a:pos x="T2" y="T3"/>
                  </a:cxn>
                  <a:cxn ang="0">
                    <a:pos x="T4" y="T5"/>
                  </a:cxn>
                </a:cxnLst>
                <a:rect l="0" t="0" r="r" b="b"/>
                <a:pathLst>
                  <a:path w="1287" h="116">
                    <a:moveTo>
                      <a:pt x="1287" y="0"/>
                    </a:moveTo>
                    <a:lnTo>
                      <a:pt x="739" y="38"/>
                    </a:lnTo>
                    <a:lnTo>
                      <a:pt x="0" y="116"/>
                    </a:lnTo>
                  </a:path>
                </a:pathLst>
              </a:custGeom>
              <a:noFill/>
              <a:ln w="9525">
                <a:solidFill>
                  <a:srgbClr val="FFFFFF"/>
                </a:solidFill>
                <a:prstDash val="solid"/>
                <a:round/>
                <a:headEnd type="oval" w="sm" len="sm"/>
                <a:tailEnd type="none"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1" name="Freeform 731"/>
              <p:cNvSpPr>
                <a:spLocks/>
              </p:cNvSpPr>
              <p:nvPr userDrawn="1"/>
            </p:nvSpPr>
            <p:spPr bwMode="auto">
              <a:xfrm>
                <a:off x="5994399" y="4729162"/>
                <a:ext cx="2338388" cy="555625"/>
              </a:xfrm>
              <a:custGeom>
                <a:avLst/>
                <a:gdLst>
                  <a:gd name="T0" fmla="*/ 0 w 1473"/>
                  <a:gd name="T1" fmla="*/ 49 h 350"/>
                  <a:gd name="T2" fmla="*/ 783 w 1473"/>
                  <a:gd name="T3" fmla="*/ 350 h 350"/>
                  <a:gd name="T4" fmla="*/ 1473 w 1473"/>
                  <a:gd name="T5" fmla="*/ 0 h 350"/>
                  <a:gd name="T6" fmla="*/ 1348 w 1473"/>
                  <a:gd name="T7" fmla="*/ 303 h 350"/>
                </a:gdLst>
                <a:ahLst/>
                <a:cxnLst>
                  <a:cxn ang="0">
                    <a:pos x="T0" y="T1"/>
                  </a:cxn>
                  <a:cxn ang="0">
                    <a:pos x="T2" y="T3"/>
                  </a:cxn>
                  <a:cxn ang="0">
                    <a:pos x="T4" y="T5"/>
                  </a:cxn>
                  <a:cxn ang="0">
                    <a:pos x="T6" y="T7"/>
                  </a:cxn>
                </a:cxnLst>
                <a:rect l="0" t="0" r="r" b="b"/>
                <a:pathLst>
                  <a:path w="1473" h="350">
                    <a:moveTo>
                      <a:pt x="0" y="49"/>
                    </a:moveTo>
                    <a:lnTo>
                      <a:pt x="783" y="350"/>
                    </a:lnTo>
                    <a:lnTo>
                      <a:pt x="1473" y="0"/>
                    </a:lnTo>
                    <a:lnTo>
                      <a:pt x="1348" y="303"/>
                    </a:lnTo>
                  </a:path>
                </a:pathLst>
              </a:custGeom>
              <a:noFill/>
              <a:ln w="9525">
                <a:solidFill>
                  <a:srgbClr val="FFFFFF"/>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2" name="Line 732"/>
              <p:cNvSpPr>
                <a:spLocks noChangeShapeType="1"/>
              </p:cNvSpPr>
              <p:nvPr userDrawn="1"/>
            </p:nvSpPr>
            <p:spPr bwMode="auto">
              <a:xfrm>
                <a:off x="7413625" y="2611438"/>
                <a:ext cx="908050" cy="87630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3" name="Line 733"/>
              <p:cNvSpPr>
                <a:spLocks noChangeShapeType="1"/>
              </p:cNvSpPr>
              <p:nvPr userDrawn="1"/>
            </p:nvSpPr>
            <p:spPr bwMode="auto">
              <a:xfrm>
                <a:off x="5975350" y="2251076"/>
                <a:ext cx="1438275" cy="360363"/>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4" name="Freeform 734"/>
              <p:cNvSpPr>
                <a:spLocks/>
              </p:cNvSpPr>
              <p:nvPr userDrawn="1"/>
            </p:nvSpPr>
            <p:spPr bwMode="auto">
              <a:xfrm>
                <a:off x="5033963" y="2489201"/>
                <a:ext cx="317500" cy="1727200"/>
              </a:xfrm>
              <a:custGeom>
                <a:avLst/>
                <a:gdLst>
                  <a:gd name="T0" fmla="*/ 131 w 200"/>
                  <a:gd name="T1" fmla="*/ 1073 h 1088"/>
                  <a:gd name="T2" fmla="*/ 57 w 200"/>
                  <a:gd name="T3" fmla="*/ 1088 h 1088"/>
                  <a:gd name="T4" fmla="*/ 0 w 200"/>
                  <a:gd name="T5" fmla="*/ 0 h 1088"/>
                  <a:gd name="T6" fmla="*/ 200 w 200"/>
                  <a:gd name="T7" fmla="*/ 86 h 1088"/>
                </a:gdLst>
                <a:ahLst/>
                <a:cxnLst>
                  <a:cxn ang="0">
                    <a:pos x="T0" y="T1"/>
                  </a:cxn>
                  <a:cxn ang="0">
                    <a:pos x="T2" y="T3"/>
                  </a:cxn>
                  <a:cxn ang="0">
                    <a:pos x="T4" y="T5"/>
                  </a:cxn>
                  <a:cxn ang="0">
                    <a:pos x="T6" y="T7"/>
                  </a:cxn>
                </a:cxnLst>
                <a:rect l="0" t="0" r="r" b="b"/>
                <a:pathLst>
                  <a:path w="200" h="1088">
                    <a:moveTo>
                      <a:pt x="131" y="1073"/>
                    </a:moveTo>
                    <a:lnTo>
                      <a:pt x="57" y="1088"/>
                    </a:lnTo>
                    <a:lnTo>
                      <a:pt x="0" y="0"/>
                    </a:lnTo>
                    <a:lnTo>
                      <a:pt x="200" y="86"/>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55" name="Line 735"/>
              <p:cNvSpPr>
                <a:spLocks noChangeShapeType="1"/>
              </p:cNvSpPr>
              <p:nvPr userDrawn="1"/>
            </p:nvSpPr>
            <p:spPr bwMode="auto">
              <a:xfrm>
                <a:off x="4951413" y="3448051"/>
                <a:ext cx="242888" cy="271463"/>
              </a:xfrm>
              <a:prstGeom prst="line">
                <a:avLst/>
              </a:pr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56" name="Line 736"/>
              <p:cNvSpPr>
                <a:spLocks noChangeShapeType="1"/>
              </p:cNvSpPr>
              <p:nvPr userDrawn="1"/>
            </p:nvSpPr>
            <p:spPr bwMode="auto">
              <a:xfrm flipV="1">
                <a:off x="6048373" y="5089525"/>
                <a:ext cx="279400" cy="303212"/>
              </a:xfrm>
              <a:prstGeom prst="line">
                <a:avLst/>
              </a:pr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grpSp>
      </p:grpSp>
      <p:pic>
        <p:nvPicPr>
          <p:cNvPr id="394" name="그림 1132"/>
          <p:cNvPicPr>
            <a:picLocks noChangeAspect="1"/>
          </p:cNvPicPr>
          <p:nvPr userDrawn="1"/>
        </p:nvPicPr>
        <p:blipFill rotWithShape="1">
          <a:blip r:embed="rId8" cstate="screen">
            <a:extLst>
              <a:ext uri="{28A0092B-C50C-407E-A947-70E740481C1C}">
                <a14:useLocalDpi xmlns:a14="http://schemas.microsoft.com/office/drawing/2010/main"/>
              </a:ext>
            </a:extLst>
          </a:blip>
          <a:srcRect/>
          <a:stretch/>
        </p:blipFill>
        <p:spPr>
          <a:xfrm>
            <a:off x="179512" y="0"/>
            <a:ext cx="2454688" cy="1009860"/>
          </a:xfrm>
          <a:prstGeom prst="rect">
            <a:avLst/>
          </a:prstGeom>
        </p:spPr>
      </p:pic>
    </p:spTree>
    <p:extLst>
      <p:ext uri="{BB962C8B-B14F-4D97-AF65-F5344CB8AC3E}">
        <p14:creationId xmlns:p14="http://schemas.microsoft.com/office/powerpoint/2010/main" val="2920979487"/>
      </p:ext>
    </p:extLst>
  </p:cSld>
  <p:clrMap bg1="lt1" tx1="dk1" bg2="lt2" tx2="dk2" accent1="accent1" accent2="accent2" accent3="accent3" accent4="accent4" accent5="accent5" accent6="accent6" hlink="hlink" folHlink="folHlink"/>
  <p:sldLayoutIdLst>
    <p:sldLayoutId id="2147483762" r:id="rId1"/>
    <p:sldLayoutId id="2147483764" r:id="rId2"/>
    <p:sldLayoutId id="2147483768" r:id="rId3"/>
    <p:sldLayoutId id="2147483769"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110000"/>
        </a:lnSpc>
        <a:spcBef>
          <a:spcPct val="0"/>
        </a:spcBef>
        <a:buNone/>
        <a:defRPr sz="3200" b="0" kern="1200">
          <a:solidFill>
            <a:schemeClr val="bg1"/>
          </a:solidFill>
          <a:latin typeface="+mj-lt"/>
          <a:ea typeface="+mj-ea"/>
          <a:cs typeface="+mj-cs"/>
        </a:defRPr>
      </a:lvl1pPr>
    </p:titleStyle>
    <p:bodyStyle>
      <a:lvl1pPr marL="228600" indent="-228600" algn="l" defTabSz="914400" rtl="0" eaLnBrk="1" latinLnBrk="0" hangingPunct="1">
        <a:lnSpc>
          <a:spcPct val="110000"/>
        </a:lnSpc>
        <a:spcBef>
          <a:spcPts val="9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110000"/>
        </a:lnSpc>
        <a:spcBef>
          <a:spcPts val="9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110000"/>
        </a:lnSpc>
        <a:spcBef>
          <a:spcPts val="9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110000"/>
        </a:lnSpc>
        <a:spcBef>
          <a:spcPts val="9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110000"/>
        </a:lnSpc>
        <a:spcBef>
          <a:spcPts val="9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253869" y="6614475"/>
            <a:ext cx="802117" cy="170336"/>
          </a:xfrm>
          <a:prstGeom prst="rect">
            <a:avLst/>
          </a:prstGeom>
        </p:spPr>
      </p:pic>
      <p:sp>
        <p:nvSpPr>
          <p:cNvPr id="10" name="TextBox 9"/>
          <p:cNvSpPr txBox="1"/>
          <p:nvPr userDrawn="1"/>
        </p:nvSpPr>
        <p:spPr>
          <a:xfrm>
            <a:off x="265543" y="6576533"/>
            <a:ext cx="1775129" cy="246221"/>
          </a:xfrm>
          <a:prstGeom prst="rect">
            <a:avLst/>
          </a:prstGeom>
          <a:noFill/>
        </p:spPr>
        <p:txBody>
          <a:bodyPr wrap="square" rtlCol="0">
            <a:spAutoFit/>
          </a:bodyPr>
          <a:lstStyle/>
          <a:p>
            <a:r>
              <a:rPr lang="en-US" sz="1000" dirty="0">
                <a:solidFill>
                  <a:schemeClr val="accent1"/>
                </a:solidFill>
              </a:rPr>
              <a:t>|  www.ebsco.com</a:t>
            </a:r>
          </a:p>
        </p:txBody>
      </p:sp>
      <p:sp>
        <p:nvSpPr>
          <p:cNvPr id="12" name="TextBox 11"/>
          <p:cNvSpPr txBox="1"/>
          <p:nvPr userDrawn="1"/>
        </p:nvSpPr>
        <p:spPr>
          <a:xfrm>
            <a:off x="-33453" y="6576533"/>
            <a:ext cx="450166" cy="246221"/>
          </a:xfrm>
          <a:prstGeom prst="rect">
            <a:avLst/>
          </a:prstGeom>
          <a:noFill/>
          <a:ln>
            <a:noFill/>
          </a:ln>
        </p:spPr>
        <p:txBody>
          <a:bodyPr wrap="square" rtlCol="0" anchor="ctr" anchorCtr="0">
            <a:noAutofit/>
          </a:bodyPr>
          <a:lstStyle/>
          <a:p>
            <a:pPr algn="ctr"/>
            <a:fld id="{09848EAD-0F7B-4937-B01B-BB4372B1E0EA}" type="slidenum">
              <a:rPr lang="en-US" sz="1000" b="0" smtClean="0">
                <a:solidFill>
                  <a:schemeClr val="accent4"/>
                </a:solidFill>
              </a:rPr>
              <a:pPr algn="ctr"/>
              <a:t>‹#›</a:t>
            </a:fld>
            <a:endParaRPr lang="en-US" sz="1000" b="0" dirty="0">
              <a:solidFill>
                <a:schemeClr val="accent4"/>
              </a:solidFill>
            </a:endParaRPr>
          </a:p>
        </p:txBody>
      </p:sp>
      <p:cxnSp>
        <p:nvCxnSpPr>
          <p:cNvPr id="16" name="Straight Connector 15"/>
          <p:cNvCxnSpPr/>
          <p:nvPr userDrawn="1"/>
        </p:nvCxnSpPr>
        <p:spPr>
          <a:xfrm>
            <a:off x="1538869" y="6701882"/>
            <a:ext cx="659037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628650" y="171482"/>
            <a:ext cx="7886700" cy="1325563"/>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628650" y="1631981"/>
            <a:ext cx="7886700" cy="435133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3" name="그림 1"/>
          <p:cNvPicPr>
            <a:picLocks noChangeAspect="1"/>
          </p:cNvPicPr>
          <p:nvPr userDrawn="1"/>
        </p:nvPicPr>
        <p:blipFill rotWithShape="1">
          <a:blip r:embed="rId7" cstate="screen">
            <a:extLst>
              <a:ext uri="{28A0092B-C50C-407E-A947-70E740481C1C}">
                <a14:useLocalDpi xmlns:a14="http://schemas.microsoft.com/office/drawing/2010/main"/>
              </a:ext>
            </a:extLst>
          </a:blip>
          <a:srcRect b="5019"/>
          <a:stretch/>
        </p:blipFill>
        <p:spPr>
          <a:xfrm>
            <a:off x="0" y="0"/>
            <a:ext cx="9144000" cy="6513816"/>
          </a:xfrm>
          <a:prstGeom prst="rect">
            <a:avLst/>
          </a:prstGeom>
        </p:spPr>
      </p:pic>
    </p:spTree>
    <p:extLst>
      <p:ext uri="{BB962C8B-B14F-4D97-AF65-F5344CB8AC3E}">
        <p14:creationId xmlns:p14="http://schemas.microsoft.com/office/powerpoint/2010/main" val="1844621806"/>
      </p:ext>
    </p:extLst>
  </p:cSld>
  <p:clrMap bg1="lt1" tx1="dk1" bg2="lt2" tx2="dk2" accent1="accent1" accent2="accent2" accent3="accent3" accent4="accent4" accent5="accent5" accent6="accent6" hlink="hlink" folHlink="folHlink"/>
  <p:sldLayoutIdLst>
    <p:sldLayoutId id="2147483775" r:id="rId1"/>
    <p:sldLayoutId id="2147483780" r:id="rId2"/>
    <p:sldLayoutId id="2147483781" r:id="rId3"/>
    <p:sldLayoutId id="2147483842"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110000"/>
        </a:lnSpc>
        <a:spcBef>
          <a:spcPct val="0"/>
        </a:spcBef>
        <a:buNone/>
        <a:defRPr sz="3200" b="0" kern="1200">
          <a:solidFill>
            <a:schemeClr val="bg1"/>
          </a:solidFill>
          <a:latin typeface="+mj-lt"/>
          <a:ea typeface="+mj-ea"/>
          <a:cs typeface="+mj-cs"/>
        </a:defRPr>
      </a:lvl1pPr>
    </p:titleStyle>
    <p:bodyStyle>
      <a:lvl1pPr marL="228600" indent="-228600" algn="l" defTabSz="914400" rtl="0" eaLnBrk="1" latinLnBrk="0" hangingPunct="1">
        <a:lnSpc>
          <a:spcPct val="110000"/>
        </a:lnSpc>
        <a:spcBef>
          <a:spcPts val="9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110000"/>
        </a:lnSpc>
        <a:spcBef>
          <a:spcPts val="9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110000"/>
        </a:lnSpc>
        <a:spcBef>
          <a:spcPts val="9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110000"/>
        </a:lnSpc>
        <a:spcBef>
          <a:spcPts val="9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110000"/>
        </a:lnSpc>
        <a:spcBef>
          <a:spcPts val="9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8253869" y="6614475"/>
            <a:ext cx="802117" cy="170336"/>
          </a:xfrm>
          <a:prstGeom prst="rect">
            <a:avLst/>
          </a:prstGeom>
        </p:spPr>
      </p:pic>
      <p:sp>
        <p:nvSpPr>
          <p:cNvPr id="10" name="TextBox 9"/>
          <p:cNvSpPr txBox="1"/>
          <p:nvPr userDrawn="1"/>
        </p:nvSpPr>
        <p:spPr>
          <a:xfrm>
            <a:off x="265543" y="6576533"/>
            <a:ext cx="1775129" cy="246221"/>
          </a:xfrm>
          <a:prstGeom prst="rect">
            <a:avLst/>
          </a:prstGeom>
          <a:noFill/>
        </p:spPr>
        <p:txBody>
          <a:bodyPr wrap="square" rtlCol="0">
            <a:spAutoFit/>
          </a:bodyPr>
          <a:lstStyle/>
          <a:p>
            <a:r>
              <a:rPr lang="en-US" sz="1000" dirty="0">
                <a:solidFill>
                  <a:schemeClr val="accent1"/>
                </a:solidFill>
              </a:rPr>
              <a:t>|  www.ebsco.com</a:t>
            </a:r>
          </a:p>
        </p:txBody>
      </p:sp>
      <p:sp>
        <p:nvSpPr>
          <p:cNvPr id="12" name="TextBox 11"/>
          <p:cNvSpPr txBox="1"/>
          <p:nvPr userDrawn="1"/>
        </p:nvSpPr>
        <p:spPr>
          <a:xfrm>
            <a:off x="-33453" y="6576533"/>
            <a:ext cx="450166" cy="246221"/>
          </a:xfrm>
          <a:prstGeom prst="rect">
            <a:avLst/>
          </a:prstGeom>
          <a:noFill/>
          <a:ln>
            <a:noFill/>
          </a:ln>
        </p:spPr>
        <p:txBody>
          <a:bodyPr wrap="square" rtlCol="0" anchor="ctr" anchorCtr="0">
            <a:noAutofit/>
          </a:bodyPr>
          <a:lstStyle/>
          <a:p>
            <a:pPr algn="ctr"/>
            <a:fld id="{09848EAD-0F7B-4937-B01B-BB4372B1E0EA}" type="slidenum">
              <a:rPr lang="en-US" sz="1000" b="0" smtClean="0">
                <a:solidFill>
                  <a:schemeClr val="accent4"/>
                </a:solidFill>
              </a:rPr>
              <a:pPr algn="ctr"/>
              <a:t>‹#›</a:t>
            </a:fld>
            <a:endParaRPr lang="en-US" sz="1000" b="0" dirty="0">
              <a:solidFill>
                <a:schemeClr val="accent4"/>
              </a:solidFill>
            </a:endParaRPr>
          </a:p>
        </p:txBody>
      </p:sp>
      <p:cxnSp>
        <p:nvCxnSpPr>
          <p:cNvPr id="16" name="Straight Connector 15"/>
          <p:cNvCxnSpPr/>
          <p:nvPr userDrawn="1"/>
        </p:nvCxnSpPr>
        <p:spPr>
          <a:xfrm>
            <a:off x="1538869" y="6701882"/>
            <a:ext cx="659037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628650" y="171482"/>
            <a:ext cx="7886700" cy="1325563"/>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628650" y="1631981"/>
            <a:ext cx="7886700" cy="435133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그림 1"/>
          <p:cNvPicPr>
            <a:picLocks noChangeAspect="1"/>
          </p:cNvPicPr>
          <p:nvPr userDrawn="1"/>
        </p:nvPicPr>
        <p:blipFill rotWithShape="1">
          <a:blip r:embed="rId6" cstate="screen">
            <a:extLst>
              <a:ext uri="{28A0092B-C50C-407E-A947-70E740481C1C}">
                <a14:useLocalDpi xmlns:a14="http://schemas.microsoft.com/office/drawing/2010/main"/>
              </a:ext>
            </a:extLst>
          </a:blip>
          <a:srcRect b="5168"/>
          <a:stretch/>
        </p:blipFill>
        <p:spPr>
          <a:xfrm>
            <a:off x="0" y="0"/>
            <a:ext cx="9144000" cy="6503542"/>
          </a:xfrm>
          <a:prstGeom prst="rect">
            <a:avLst/>
          </a:prstGeom>
        </p:spPr>
      </p:pic>
      <p:grpSp>
        <p:nvGrpSpPr>
          <p:cNvPr id="14" name="그룹 3"/>
          <p:cNvGrpSpPr/>
          <p:nvPr userDrawn="1"/>
        </p:nvGrpSpPr>
        <p:grpSpPr>
          <a:xfrm>
            <a:off x="921764" y="1694483"/>
            <a:ext cx="2920848" cy="2900583"/>
            <a:chOff x="617999" y="1906072"/>
            <a:chExt cx="3437332" cy="3413484"/>
          </a:xfrm>
        </p:grpSpPr>
        <p:grpSp>
          <p:nvGrpSpPr>
            <p:cNvPr id="15" name="그룹 4"/>
            <p:cNvGrpSpPr/>
            <p:nvPr userDrawn="1"/>
          </p:nvGrpSpPr>
          <p:grpSpPr>
            <a:xfrm>
              <a:off x="617999" y="1906072"/>
              <a:ext cx="3380231" cy="3281753"/>
              <a:chOff x="1588" y="1309688"/>
              <a:chExt cx="4195763" cy="4073525"/>
            </a:xfrm>
          </p:grpSpPr>
          <p:sp>
            <p:nvSpPr>
              <p:cNvPr id="55" name="Freeform 327"/>
              <p:cNvSpPr>
                <a:spLocks/>
              </p:cNvSpPr>
              <p:nvPr userDrawn="1"/>
            </p:nvSpPr>
            <p:spPr bwMode="auto">
              <a:xfrm>
                <a:off x="3608388" y="3348038"/>
                <a:ext cx="588963" cy="1042988"/>
              </a:xfrm>
              <a:custGeom>
                <a:avLst/>
                <a:gdLst>
                  <a:gd name="T0" fmla="*/ 370 w 371"/>
                  <a:gd name="T1" fmla="*/ 0 h 657"/>
                  <a:gd name="T2" fmla="*/ 370 w 371"/>
                  <a:gd name="T3" fmla="*/ 1 h 657"/>
                  <a:gd name="T4" fmla="*/ 369 w 371"/>
                  <a:gd name="T5" fmla="*/ 0 h 657"/>
                  <a:gd name="T6" fmla="*/ 1 w 371"/>
                  <a:gd name="T7" fmla="*/ 334 h 657"/>
                  <a:gd name="T8" fmla="*/ 1 w 371"/>
                  <a:gd name="T9" fmla="*/ 338 h 657"/>
                  <a:gd name="T10" fmla="*/ 0 w 371"/>
                  <a:gd name="T11" fmla="*/ 339 h 657"/>
                  <a:gd name="T12" fmla="*/ 106 w 371"/>
                  <a:gd name="T13" fmla="*/ 655 h 657"/>
                  <a:gd name="T14" fmla="*/ 106 w 371"/>
                  <a:gd name="T15" fmla="*/ 655 h 657"/>
                  <a:gd name="T16" fmla="*/ 107 w 371"/>
                  <a:gd name="T17" fmla="*/ 657 h 657"/>
                  <a:gd name="T18" fmla="*/ 107 w 371"/>
                  <a:gd name="T19" fmla="*/ 657 h 657"/>
                  <a:gd name="T20" fmla="*/ 107 w 371"/>
                  <a:gd name="T21" fmla="*/ 655 h 657"/>
                  <a:gd name="T22" fmla="*/ 108 w 371"/>
                  <a:gd name="T23" fmla="*/ 655 h 657"/>
                  <a:gd name="T24" fmla="*/ 1 w 371"/>
                  <a:gd name="T25" fmla="*/ 336 h 657"/>
                  <a:gd name="T26" fmla="*/ 371 w 371"/>
                  <a:gd name="T27" fmla="*/ 1 h 657"/>
                  <a:gd name="T28" fmla="*/ 370 w 371"/>
                  <a:gd name="T29" fmla="*/ 0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1" h="657">
                    <a:moveTo>
                      <a:pt x="370" y="0"/>
                    </a:moveTo>
                    <a:lnTo>
                      <a:pt x="370" y="1"/>
                    </a:lnTo>
                    <a:lnTo>
                      <a:pt x="369" y="0"/>
                    </a:lnTo>
                    <a:lnTo>
                      <a:pt x="1" y="334"/>
                    </a:lnTo>
                    <a:lnTo>
                      <a:pt x="1" y="338"/>
                    </a:lnTo>
                    <a:lnTo>
                      <a:pt x="0" y="339"/>
                    </a:lnTo>
                    <a:lnTo>
                      <a:pt x="106" y="655"/>
                    </a:lnTo>
                    <a:lnTo>
                      <a:pt x="106" y="655"/>
                    </a:lnTo>
                    <a:lnTo>
                      <a:pt x="107" y="657"/>
                    </a:lnTo>
                    <a:lnTo>
                      <a:pt x="107" y="657"/>
                    </a:lnTo>
                    <a:lnTo>
                      <a:pt x="107" y="655"/>
                    </a:lnTo>
                    <a:lnTo>
                      <a:pt x="108" y="655"/>
                    </a:lnTo>
                    <a:lnTo>
                      <a:pt x="1" y="336"/>
                    </a:lnTo>
                    <a:lnTo>
                      <a:pt x="371" y="1"/>
                    </a:lnTo>
                    <a:lnTo>
                      <a:pt x="370"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56" name="Freeform 329"/>
              <p:cNvSpPr>
                <a:spLocks/>
              </p:cNvSpPr>
              <p:nvPr userDrawn="1"/>
            </p:nvSpPr>
            <p:spPr bwMode="auto">
              <a:xfrm>
                <a:off x="2738438" y="4865688"/>
                <a:ext cx="1588" cy="3175"/>
              </a:xfrm>
              <a:custGeom>
                <a:avLst/>
                <a:gdLst>
                  <a:gd name="T0" fmla="*/ 1 w 1"/>
                  <a:gd name="T1" fmla="*/ 0 h 2"/>
                  <a:gd name="T2" fmla="*/ 0 w 1"/>
                  <a:gd name="T3" fmla="*/ 2 h 2"/>
                  <a:gd name="T4" fmla="*/ 1 w 1"/>
                  <a:gd name="T5" fmla="*/ 2 h 2"/>
                  <a:gd name="T6" fmla="*/ 1 w 1"/>
                  <a:gd name="T7" fmla="*/ 0 h 2"/>
                </a:gdLst>
                <a:ahLst/>
                <a:cxnLst>
                  <a:cxn ang="0">
                    <a:pos x="T0" y="T1"/>
                  </a:cxn>
                  <a:cxn ang="0">
                    <a:pos x="T2" y="T3"/>
                  </a:cxn>
                  <a:cxn ang="0">
                    <a:pos x="T4" y="T5"/>
                  </a:cxn>
                  <a:cxn ang="0">
                    <a:pos x="T6" y="T7"/>
                  </a:cxn>
                </a:cxnLst>
                <a:rect l="0" t="0" r="r" b="b"/>
                <a:pathLst>
                  <a:path w="1" h="2">
                    <a:moveTo>
                      <a:pt x="1" y="0"/>
                    </a:moveTo>
                    <a:lnTo>
                      <a:pt x="0" y="2"/>
                    </a:lnTo>
                    <a:lnTo>
                      <a:pt x="1" y="2"/>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57" name="Freeform 330"/>
              <p:cNvSpPr>
                <a:spLocks/>
              </p:cNvSpPr>
              <p:nvPr userDrawn="1"/>
            </p:nvSpPr>
            <p:spPr bwMode="auto">
              <a:xfrm>
                <a:off x="2025651" y="4860926"/>
                <a:ext cx="720725" cy="457200"/>
              </a:xfrm>
              <a:custGeom>
                <a:avLst/>
                <a:gdLst>
                  <a:gd name="T0" fmla="*/ 452 w 454"/>
                  <a:gd name="T1" fmla="*/ 0 h 288"/>
                  <a:gd name="T2" fmla="*/ 449 w 454"/>
                  <a:gd name="T3" fmla="*/ 2 h 288"/>
                  <a:gd name="T4" fmla="*/ 0 w 454"/>
                  <a:gd name="T5" fmla="*/ 285 h 288"/>
                  <a:gd name="T6" fmla="*/ 1 w 454"/>
                  <a:gd name="T7" fmla="*/ 287 h 288"/>
                  <a:gd name="T8" fmla="*/ 0 w 454"/>
                  <a:gd name="T9" fmla="*/ 287 h 288"/>
                  <a:gd name="T10" fmla="*/ 1 w 454"/>
                  <a:gd name="T11" fmla="*/ 288 h 288"/>
                  <a:gd name="T12" fmla="*/ 450 w 454"/>
                  <a:gd name="T13" fmla="*/ 4 h 288"/>
                  <a:gd name="T14" fmla="*/ 454 w 454"/>
                  <a:gd name="T15" fmla="*/ 2 h 288"/>
                  <a:gd name="T16" fmla="*/ 454 w 454"/>
                  <a:gd name="T17" fmla="*/ 0 h 288"/>
                  <a:gd name="T18" fmla="*/ 452 w 454"/>
                  <a:gd name="T19"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4" h="288">
                    <a:moveTo>
                      <a:pt x="452" y="0"/>
                    </a:moveTo>
                    <a:lnTo>
                      <a:pt x="449" y="2"/>
                    </a:lnTo>
                    <a:lnTo>
                      <a:pt x="0" y="285"/>
                    </a:lnTo>
                    <a:lnTo>
                      <a:pt x="1" y="287"/>
                    </a:lnTo>
                    <a:lnTo>
                      <a:pt x="0" y="287"/>
                    </a:lnTo>
                    <a:lnTo>
                      <a:pt x="1" y="288"/>
                    </a:lnTo>
                    <a:lnTo>
                      <a:pt x="450" y="4"/>
                    </a:lnTo>
                    <a:lnTo>
                      <a:pt x="454" y="2"/>
                    </a:lnTo>
                    <a:lnTo>
                      <a:pt x="454" y="0"/>
                    </a:lnTo>
                    <a:lnTo>
                      <a:pt x="452"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58" name="Freeform 331"/>
              <p:cNvSpPr>
                <a:spLocks/>
              </p:cNvSpPr>
              <p:nvPr userDrawn="1"/>
            </p:nvSpPr>
            <p:spPr bwMode="auto">
              <a:xfrm>
                <a:off x="2741613" y="4387851"/>
                <a:ext cx="1036638" cy="477838"/>
              </a:xfrm>
              <a:custGeom>
                <a:avLst/>
                <a:gdLst>
                  <a:gd name="T0" fmla="*/ 652 w 653"/>
                  <a:gd name="T1" fmla="*/ 0 h 301"/>
                  <a:gd name="T2" fmla="*/ 3 w 653"/>
                  <a:gd name="T3" fmla="*/ 298 h 301"/>
                  <a:gd name="T4" fmla="*/ 0 w 653"/>
                  <a:gd name="T5" fmla="*/ 300 h 301"/>
                  <a:gd name="T6" fmla="*/ 2 w 653"/>
                  <a:gd name="T7" fmla="*/ 301 h 301"/>
                  <a:gd name="T8" fmla="*/ 653 w 653"/>
                  <a:gd name="T9" fmla="*/ 3 h 301"/>
                  <a:gd name="T10" fmla="*/ 652 w 653"/>
                  <a:gd name="T11" fmla="*/ 3 h 301"/>
                  <a:gd name="T12" fmla="*/ 653 w 653"/>
                  <a:gd name="T13" fmla="*/ 2 h 301"/>
                  <a:gd name="T14" fmla="*/ 653 w 653"/>
                  <a:gd name="T15" fmla="*/ 2 h 301"/>
                  <a:gd name="T16" fmla="*/ 652 w 653"/>
                  <a:gd name="T17" fmla="*/ 2 h 301"/>
                  <a:gd name="T18" fmla="*/ 652 w 653"/>
                  <a:gd name="T19"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3" h="301">
                    <a:moveTo>
                      <a:pt x="652" y="0"/>
                    </a:moveTo>
                    <a:lnTo>
                      <a:pt x="3" y="298"/>
                    </a:lnTo>
                    <a:lnTo>
                      <a:pt x="0" y="300"/>
                    </a:lnTo>
                    <a:lnTo>
                      <a:pt x="2" y="301"/>
                    </a:lnTo>
                    <a:lnTo>
                      <a:pt x="653" y="3"/>
                    </a:lnTo>
                    <a:lnTo>
                      <a:pt x="652" y="3"/>
                    </a:lnTo>
                    <a:lnTo>
                      <a:pt x="653" y="2"/>
                    </a:lnTo>
                    <a:lnTo>
                      <a:pt x="653" y="2"/>
                    </a:lnTo>
                    <a:lnTo>
                      <a:pt x="652" y="2"/>
                    </a:lnTo>
                    <a:lnTo>
                      <a:pt x="65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59" name="Freeform 332"/>
              <p:cNvSpPr>
                <a:spLocks/>
              </p:cNvSpPr>
              <p:nvPr userDrawn="1"/>
            </p:nvSpPr>
            <p:spPr bwMode="auto">
              <a:xfrm>
                <a:off x="3776663" y="4387851"/>
                <a:ext cx="1588" cy="3175"/>
              </a:xfrm>
              <a:custGeom>
                <a:avLst/>
                <a:gdLst>
                  <a:gd name="T0" fmla="*/ 0 w 1"/>
                  <a:gd name="T1" fmla="*/ 0 h 2"/>
                  <a:gd name="T2" fmla="*/ 0 w 1"/>
                  <a:gd name="T3" fmla="*/ 0 h 2"/>
                  <a:gd name="T4" fmla="*/ 0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0"/>
                    </a:lnTo>
                    <a:lnTo>
                      <a:pt x="0" y="2"/>
                    </a:lnTo>
                    <a:lnTo>
                      <a:pt x="1"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60" name="Freeform 333"/>
              <p:cNvSpPr>
                <a:spLocks/>
              </p:cNvSpPr>
              <p:nvPr userDrawn="1"/>
            </p:nvSpPr>
            <p:spPr bwMode="auto">
              <a:xfrm>
                <a:off x="3776663" y="4387851"/>
                <a:ext cx="1588" cy="3175"/>
              </a:xfrm>
              <a:custGeom>
                <a:avLst/>
                <a:gdLst>
                  <a:gd name="T0" fmla="*/ 0 w 1"/>
                  <a:gd name="T1" fmla="*/ 0 h 2"/>
                  <a:gd name="T2" fmla="*/ 0 w 1"/>
                  <a:gd name="T3" fmla="*/ 0 h 2"/>
                  <a:gd name="T4" fmla="*/ 0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0"/>
                    </a:lnTo>
                    <a:lnTo>
                      <a:pt x="0" y="2"/>
                    </a:lnTo>
                    <a:lnTo>
                      <a:pt x="1"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61" name="Freeform 334"/>
              <p:cNvSpPr>
                <a:spLocks/>
              </p:cNvSpPr>
              <p:nvPr userDrawn="1"/>
            </p:nvSpPr>
            <p:spPr bwMode="auto">
              <a:xfrm>
                <a:off x="1254125" y="5006976"/>
                <a:ext cx="763588" cy="315913"/>
              </a:xfrm>
              <a:custGeom>
                <a:avLst/>
                <a:gdLst>
                  <a:gd name="T0" fmla="*/ 2 w 481"/>
                  <a:gd name="T1" fmla="*/ 0 h 199"/>
                  <a:gd name="T2" fmla="*/ 0 w 481"/>
                  <a:gd name="T3" fmla="*/ 1 h 199"/>
                  <a:gd name="T4" fmla="*/ 1 w 481"/>
                  <a:gd name="T5" fmla="*/ 2 h 199"/>
                  <a:gd name="T6" fmla="*/ 481 w 481"/>
                  <a:gd name="T7" fmla="*/ 199 h 199"/>
                  <a:gd name="T8" fmla="*/ 481 w 481"/>
                  <a:gd name="T9" fmla="*/ 198 h 199"/>
                  <a:gd name="T10" fmla="*/ 481 w 481"/>
                  <a:gd name="T11" fmla="*/ 198 h 199"/>
                  <a:gd name="T12" fmla="*/ 481 w 481"/>
                  <a:gd name="T13" fmla="*/ 196 h 199"/>
                  <a:gd name="T14" fmla="*/ 2 w 481"/>
                  <a:gd name="T15" fmla="*/ 0 h 1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1" h="199">
                    <a:moveTo>
                      <a:pt x="2" y="0"/>
                    </a:moveTo>
                    <a:lnTo>
                      <a:pt x="0" y="1"/>
                    </a:lnTo>
                    <a:lnTo>
                      <a:pt x="1" y="2"/>
                    </a:lnTo>
                    <a:lnTo>
                      <a:pt x="481" y="199"/>
                    </a:lnTo>
                    <a:lnTo>
                      <a:pt x="481" y="198"/>
                    </a:lnTo>
                    <a:lnTo>
                      <a:pt x="481" y="198"/>
                    </a:lnTo>
                    <a:lnTo>
                      <a:pt x="481" y="196"/>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62" name="Freeform 335"/>
              <p:cNvSpPr>
                <a:spLocks/>
              </p:cNvSpPr>
              <p:nvPr userDrawn="1"/>
            </p:nvSpPr>
            <p:spPr bwMode="auto">
              <a:xfrm>
                <a:off x="1254125" y="5006976"/>
                <a:ext cx="763588" cy="315913"/>
              </a:xfrm>
              <a:custGeom>
                <a:avLst/>
                <a:gdLst>
                  <a:gd name="T0" fmla="*/ 2 w 481"/>
                  <a:gd name="T1" fmla="*/ 0 h 199"/>
                  <a:gd name="T2" fmla="*/ 0 w 481"/>
                  <a:gd name="T3" fmla="*/ 1 h 199"/>
                  <a:gd name="T4" fmla="*/ 1 w 481"/>
                  <a:gd name="T5" fmla="*/ 2 h 199"/>
                  <a:gd name="T6" fmla="*/ 481 w 481"/>
                  <a:gd name="T7" fmla="*/ 199 h 199"/>
                  <a:gd name="T8" fmla="*/ 481 w 481"/>
                  <a:gd name="T9" fmla="*/ 198 h 199"/>
                  <a:gd name="T10" fmla="*/ 481 w 481"/>
                  <a:gd name="T11" fmla="*/ 198 h 199"/>
                  <a:gd name="T12" fmla="*/ 481 w 481"/>
                  <a:gd name="T13" fmla="*/ 196 h 199"/>
                  <a:gd name="T14" fmla="*/ 2 w 481"/>
                  <a:gd name="T15" fmla="*/ 0 h 1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1" h="199">
                    <a:moveTo>
                      <a:pt x="2" y="0"/>
                    </a:moveTo>
                    <a:lnTo>
                      <a:pt x="0" y="1"/>
                    </a:lnTo>
                    <a:lnTo>
                      <a:pt x="1" y="2"/>
                    </a:lnTo>
                    <a:lnTo>
                      <a:pt x="481" y="199"/>
                    </a:lnTo>
                    <a:lnTo>
                      <a:pt x="481" y="198"/>
                    </a:lnTo>
                    <a:lnTo>
                      <a:pt x="481" y="198"/>
                    </a:lnTo>
                    <a:lnTo>
                      <a:pt x="481" y="196"/>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63" name="Freeform 336"/>
              <p:cNvSpPr>
                <a:spLocks/>
              </p:cNvSpPr>
              <p:nvPr userDrawn="1"/>
            </p:nvSpPr>
            <p:spPr bwMode="auto">
              <a:xfrm>
                <a:off x="2017713" y="5318126"/>
                <a:ext cx="1588" cy="3175"/>
              </a:xfrm>
              <a:custGeom>
                <a:avLst/>
                <a:gdLst>
                  <a:gd name="T0" fmla="*/ 0 w 1"/>
                  <a:gd name="T1" fmla="*/ 0 h 2"/>
                  <a:gd name="T2" fmla="*/ 0 w 1"/>
                  <a:gd name="T3" fmla="*/ 2 h 2"/>
                  <a:gd name="T4" fmla="*/ 0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2"/>
                    </a:lnTo>
                    <a:lnTo>
                      <a:pt x="0" y="2"/>
                    </a:lnTo>
                    <a:lnTo>
                      <a:pt x="1"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64" name="Freeform 337"/>
              <p:cNvSpPr>
                <a:spLocks/>
              </p:cNvSpPr>
              <p:nvPr userDrawn="1"/>
            </p:nvSpPr>
            <p:spPr bwMode="auto">
              <a:xfrm>
                <a:off x="2017713" y="5318126"/>
                <a:ext cx="1588" cy="3175"/>
              </a:xfrm>
              <a:custGeom>
                <a:avLst/>
                <a:gdLst>
                  <a:gd name="T0" fmla="*/ 0 w 1"/>
                  <a:gd name="T1" fmla="*/ 0 h 2"/>
                  <a:gd name="T2" fmla="*/ 0 w 1"/>
                  <a:gd name="T3" fmla="*/ 2 h 2"/>
                  <a:gd name="T4" fmla="*/ 0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2"/>
                    </a:lnTo>
                    <a:lnTo>
                      <a:pt x="0" y="2"/>
                    </a:lnTo>
                    <a:lnTo>
                      <a:pt x="1"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65" name="Freeform 339"/>
              <p:cNvSpPr>
                <a:spLocks/>
              </p:cNvSpPr>
              <p:nvPr userDrawn="1"/>
            </p:nvSpPr>
            <p:spPr bwMode="auto">
              <a:xfrm>
                <a:off x="251619" y="4269158"/>
                <a:ext cx="879475" cy="811213"/>
              </a:xfrm>
              <a:custGeom>
                <a:avLst/>
                <a:gdLst>
                  <a:gd name="T0" fmla="*/ 4 w 554"/>
                  <a:gd name="T1" fmla="*/ 0 h 511"/>
                  <a:gd name="T2" fmla="*/ 0 w 554"/>
                  <a:gd name="T3" fmla="*/ 1 h 511"/>
                  <a:gd name="T4" fmla="*/ 553 w 554"/>
                  <a:gd name="T5" fmla="*/ 511 h 511"/>
                  <a:gd name="T6" fmla="*/ 554 w 554"/>
                  <a:gd name="T7" fmla="*/ 511 h 511"/>
                  <a:gd name="T8" fmla="*/ 553 w 554"/>
                  <a:gd name="T9" fmla="*/ 509 h 511"/>
                  <a:gd name="T10" fmla="*/ 4 w 554"/>
                  <a:gd name="T11" fmla="*/ 0 h 511"/>
                </a:gdLst>
                <a:ahLst/>
                <a:cxnLst>
                  <a:cxn ang="0">
                    <a:pos x="T0" y="T1"/>
                  </a:cxn>
                  <a:cxn ang="0">
                    <a:pos x="T2" y="T3"/>
                  </a:cxn>
                  <a:cxn ang="0">
                    <a:pos x="T4" y="T5"/>
                  </a:cxn>
                  <a:cxn ang="0">
                    <a:pos x="T6" y="T7"/>
                  </a:cxn>
                  <a:cxn ang="0">
                    <a:pos x="T8" y="T9"/>
                  </a:cxn>
                  <a:cxn ang="0">
                    <a:pos x="T10" y="T11"/>
                  </a:cxn>
                </a:cxnLst>
                <a:rect l="0" t="0" r="r" b="b"/>
                <a:pathLst>
                  <a:path w="554" h="511">
                    <a:moveTo>
                      <a:pt x="4" y="0"/>
                    </a:moveTo>
                    <a:lnTo>
                      <a:pt x="0" y="1"/>
                    </a:lnTo>
                    <a:lnTo>
                      <a:pt x="553" y="511"/>
                    </a:lnTo>
                    <a:lnTo>
                      <a:pt x="554" y="511"/>
                    </a:lnTo>
                    <a:lnTo>
                      <a:pt x="553" y="509"/>
                    </a:lnTo>
                    <a:lnTo>
                      <a:pt x="4"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66" name="Freeform 340"/>
              <p:cNvSpPr>
                <a:spLocks/>
              </p:cNvSpPr>
              <p:nvPr userDrawn="1"/>
            </p:nvSpPr>
            <p:spPr bwMode="auto">
              <a:xfrm>
                <a:off x="4763" y="2325688"/>
                <a:ext cx="369888" cy="1876425"/>
              </a:xfrm>
              <a:custGeom>
                <a:avLst/>
                <a:gdLst>
                  <a:gd name="T0" fmla="*/ 218 w 233"/>
                  <a:gd name="T1" fmla="*/ 0 h 1182"/>
                  <a:gd name="T2" fmla="*/ 0 w 233"/>
                  <a:gd name="T3" fmla="*/ 644 h 1182"/>
                  <a:gd name="T4" fmla="*/ 233 w 233"/>
                  <a:gd name="T5" fmla="*/ 1182 h 1182"/>
                  <a:gd name="T6" fmla="*/ 233 w 233"/>
                  <a:gd name="T7" fmla="*/ 1175 h 1182"/>
                  <a:gd name="T8" fmla="*/ 3 w 233"/>
                  <a:gd name="T9" fmla="*/ 645 h 1182"/>
                  <a:gd name="T10" fmla="*/ 1 w 233"/>
                  <a:gd name="T11" fmla="*/ 645 h 1182"/>
                  <a:gd name="T12" fmla="*/ 1 w 233"/>
                  <a:gd name="T13" fmla="*/ 642 h 1182"/>
                  <a:gd name="T14" fmla="*/ 3 w 233"/>
                  <a:gd name="T15" fmla="*/ 642 h 1182"/>
                  <a:gd name="T16" fmla="*/ 220 w 233"/>
                  <a:gd name="T17" fmla="*/ 1 h 1182"/>
                  <a:gd name="T18" fmla="*/ 218 w 233"/>
                  <a:gd name="T19" fmla="*/ 0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3" h="1182">
                    <a:moveTo>
                      <a:pt x="218" y="0"/>
                    </a:moveTo>
                    <a:lnTo>
                      <a:pt x="0" y="644"/>
                    </a:lnTo>
                    <a:lnTo>
                      <a:pt x="233" y="1182"/>
                    </a:lnTo>
                    <a:lnTo>
                      <a:pt x="233" y="1175"/>
                    </a:lnTo>
                    <a:lnTo>
                      <a:pt x="3" y="645"/>
                    </a:lnTo>
                    <a:lnTo>
                      <a:pt x="1" y="645"/>
                    </a:lnTo>
                    <a:lnTo>
                      <a:pt x="1" y="642"/>
                    </a:lnTo>
                    <a:lnTo>
                      <a:pt x="3" y="642"/>
                    </a:lnTo>
                    <a:lnTo>
                      <a:pt x="220" y="1"/>
                    </a:lnTo>
                    <a:lnTo>
                      <a:pt x="218"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67" name="Freeform 341"/>
              <p:cNvSpPr>
                <a:spLocks/>
              </p:cNvSpPr>
              <p:nvPr userDrawn="1"/>
            </p:nvSpPr>
            <p:spPr bwMode="auto">
              <a:xfrm>
                <a:off x="346075" y="2311401"/>
                <a:ext cx="6350" cy="4763"/>
              </a:xfrm>
              <a:custGeom>
                <a:avLst/>
                <a:gdLst>
                  <a:gd name="T0" fmla="*/ 1 w 4"/>
                  <a:gd name="T1" fmla="*/ 0 h 3"/>
                  <a:gd name="T2" fmla="*/ 0 w 4"/>
                  <a:gd name="T3" fmla="*/ 3 h 3"/>
                  <a:gd name="T4" fmla="*/ 1 w 4"/>
                  <a:gd name="T5" fmla="*/ 1 h 3"/>
                  <a:gd name="T6" fmla="*/ 2 w 4"/>
                  <a:gd name="T7" fmla="*/ 1 h 3"/>
                  <a:gd name="T8" fmla="*/ 4 w 4"/>
                  <a:gd name="T9" fmla="*/ 1 h 3"/>
                  <a:gd name="T10" fmla="*/ 2 w 4"/>
                  <a:gd name="T11" fmla="*/ 1 h 3"/>
                  <a:gd name="T12" fmla="*/ 2 w 4"/>
                  <a:gd name="T13" fmla="*/ 0 h 3"/>
                  <a:gd name="T14" fmla="*/ 1 w 4"/>
                  <a:gd name="T15" fmla="*/ 0 h 3"/>
                  <a:gd name="T16" fmla="*/ 1 w 4"/>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1" y="0"/>
                    </a:moveTo>
                    <a:lnTo>
                      <a:pt x="0" y="3"/>
                    </a:lnTo>
                    <a:lnTo>
                      <a:pt x="1" y="1"/>
                    </a:lnTo>
                    <a:lnTo>
                      <a:pt x="2" y="1"/>
                    </a:lnTo>
                    <a:lnTo>
                      <a:pt x="4" y="1"/>
                    </a:lnTo>
                    <a:lnTo>
                      <a:pt x="2" y="1"/>
                    </a:lnTo>
                    <a:lnTo>
                      <a:pt x="2"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68" name="Freeform 343"/>
              <p:cNvSpPr>
                <a:spLocks/>
              </p:cNvSpPr>
              <p:nvPr userDrawn="1"/>
            </p:nvSpPr>
            <p:spPr bwMode="auto">
              <a:xfrm>
                <a:off x="347663" y="1695451"/>
                <a:ext cx="815975" cy="617538"/>
              </a:xfrm>
              <a:custGeom>
                <a:avLst/>
                <a:gdLst>
                  <a:gd name="T0" fmla="*/ 513 w 514"/>
                  <a:gd name="T1" fmla="*/ 0 h 389"/>
                  <a:gd name="T2" fmla="*/ 0 w 514"/>
                  <a:gd name="T3" fmla="*/ 387 h 389"/>
                  <a:gd name="T4" fmla="*/ 1 w 514"/>
                  <a:gd name="T5" fmla="*/ 388 h 389"/>
                  <a:gd name="T6" fmla="*/ 3 w 514"/>
                  <a:gd name="T7" fmla="*/ 388 h 389"/>
                  <a:gd name="T8" fmla="*/ 3 w 514"/>
                  <a:gd name="T9" fmla="*/ 389 h 389"/>
                  <a:gd name="T10" fmla="*/ 513 w 514"/>
                  <a:gd name="T11" fmla="*/ 3 h 389"/>
                  <a:gd name="T12" fmla="*/ 514 w 514"/>
                  <a:gd name="T13" fmla="*/ 0 h 389"/>
                  <a:gd name="T14" fmla="*/ 513 w 514"/>
                  <a:gd name="T15" fmla="*/ 0 h 3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4" h="389">
                    <a:moveTo>
                      <a:pt x="513" y="0"/>
                    </a:moveTo>
                    <a:lnTo>
                      <a:pt x="0" y="387"/>
                    </a:lnTo>
                    <a:lnTo>
                      <a:pt x="1" y="388"/>
                    </a:lnTo>
                    <a:lnTo>
                      <a:pt x="3" y="388"/>
                    </a:lnTo>
                    <a:lnTo>
                      <a:pt x="3" y="389"/>
                    </a:lnTo>
                    <a:lnTo>
                      <a:pt x="513" y="3"/>
                    </a:lnTo>
                    <a:lnTo>
                      <a:pt x="514" y="0"/>
                    </a:lnTo>
                    <a:lnTo>
                      <a:pt x="51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69" name="Freeform 344"/>
              <p:cNvSpPr>
                <a:spLocks/>
              </p:cNvSpPr>
              <p:nvPr userDrawn="1"/>
            </p:nvSpPr>
            <p:spPr bwMode="auto">
              <a:xfrm>
                <a:off x="1165225" y="1309688"/>
                <a:ext cx="908050" cy="385763"/>
              </a:xfrm>
              <a:custGeom>
                <a:avLst/>
                <a:gdLst>
                  <a:gd name="T0" fmla="*/ 571 w 572"/>
                  <a:gd name="T1" fmla="*/ 0 h 243"/>
                  <a:gd name="T2" fmla="*/ 0 w 572"/>
                  <a:gd name="T3" fmla="*/ 240 h 243"/>
                  <a:gd name="T4" fmla="*/ 2 w 572"/>
                  <a:gd name="T5" fmla="*/ 242 h 243"/>
                  <a:gd name="T6" fmla="*/ 2 w 572"/>
                  <a:gd name="T7" fmla="*/ 242 h 243"/>
                  <a:gd name="T8" fmla="*/ 3 w 572"/>
                  <a:gd name="T9" fmla="*/ 243 h 243"/>
                  <a:gd name="T10" fmla="*/ 571 w 572"/>
                  <a:gd name="T11" fmla="*/ 2 h 243"/>
                  <a:gd name="T12" fmla="*/ 571 w 572"/>
                  <a:gd name="T13" fmla="*/ 1 h 243"/>
                  <a:gd name="T14" fmla="*/ 572 w 572"/>
                  <a:gd name="T15" fmla="*/ 1 h 243"/>
                  <a:gd name="T16" fmla="*/ 571 w 572"/>
                  <a:gd name="T17"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2" h="243">
                    <a:moveTo>
                      <a:pt x="571" y="0"/>
                    </a:moveTo>
                    <a:lnTo>
                      <a:pt x="0" y="240"/>
                    </a:lnTo>
                    <a:lnTo>
                      <a:pt x="2" y="242"/>
                    </a:lnTo>
                    <a:lnTo>
                      <a:pt x="2" y="242"/>
                    </a:lnTo>
                    <a:lnTo>
                      <a:pt x="3" y="243"/>
                    </a:lnTo>
                    <a:lnTo>
                      <a:pt x="571" y="2"/>
                    </a:lnTo>
                    <a:lnTo>
                      <a:pt x="571" y="1"/>
                    </a:lnTo>
                    <a:lnTo>
                      <a:pt x="572" y="1"/>
                    </a:lnTo>
                    <a:lnTo>
                      <a:pt x="571"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70" name="Rectangle 345"/>
              <p:cNvSpPr>
                <a:spLocks noChangeArrowheads="1"/>
              </p:cNvSpPr>
              <p:nvPr userDrawn="1"/>
            </p:nvSpPr>
            <p:spPr bwMode="auto">
              <a:xfrm>
                <a:off x="349250" y="2311401"/>
                <a:ext cx="3175"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71" name="Rectangle 346"/>
              <p:cNvSpPr>
                <a:spLocks noChangeArrowheads="1"/>
              </p:cNvSpPr>
              <p:nvPr userDrawn="1"/>
            </p:nvSpPr>
            <p:spPr bwMode="auto">
              <a:xfrm>
                <a:off x="349250" y="2311401"/>
                <a:ext cx="3175"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72" name="Freeform 347"/>
              <p:cNvSpPr>
                <a:spLocks noEditPoints="1"/>
              </p:cNvSpPr>
              <p:nvPr userDrawn="1"/>
            </p:nvSpPr>
            <p:spPr bwMode="auto">
              <a:xfrm>
                <a:off x="2071688" y="1309688"/>
                <a:ext cx="2125663" cy="2038349"/>
              </a:xfrm>
              <a:custGeom>
                <a:avLst/>
                <a:gdLst>
                  <a:gd name="T0" fmla="*/ 968 w 1339"/>
                  <a:gd name="T1" fmla="*/ 1071 h 1284"/>
                  <a:gd name="T2" fmla="*/ 968 w 1339"/>
                  <a:gd name="T3" fmla="*/ 1071 h 1284"/>
                  <a:gd name="T4" fmla="*/ 968 w 1339"/>
                  <a:gd name="T5" fmla="*/ 1071 h 1284"/>
                  <a:gd name="T6" fmla="*/ 968 w 1339"/>
                  <a:gd name="T7" fmla="*/ 1071 h 1284"/>
                  <a:gd name="T8" fmla="*/ 969 w 1339"/>
                  <a:gd name="T9" fmla="*/ 1071 h 1284"/>
                  <a:gd name="T10" fmla="*/ 969 w 1339"/>
                  <a:gd name="T11" fmla="*/ 1071 h 1284"/>
                  <a:gd name="T12" fmla="*/ 969 w 1339"/>
                  <a:gd name="T13" fmla="*/ 1074 h 1284"/>
                  <a:gd name="T14" fmla="*/ 1337 w 1339"/>
                  <a:gd name="T15" fmla="*/ 1284 h 1284"/>
                  <a:gd name="T16" fmla="*/ 1338 w 1339"/>
                  <a:gd name="T17" fmla="*/ 1283 h 1284"/>
                  <a:gd name="T18" fmla="*/ 1338 w 1339"/>
                  <a:gd name="T19" fmla="*/ 1284 h 1284"/>
                  <a:gd name="T20" fmla="*/ 1339 w 1339"/>
                  <a:gd name="T21" fmla="*/ 1283 h 1284"/>
                  <a:gd name="T22" fmla="*/ 969 w 1339"/>
                  <a:gd name="T23" fmla="*/ 1071 h 1284"/>
                  <a:gd name="T24" fmla="*/ 618 w 1339"/>
                  <a:gd name="T25" fmla="*/ 276 h 1284"/>
                  <a:gd name="T26" fmla="*/ 616 w 1339"/>
                  <a:gd name="T27" fmla="*/ 277 h 1284"/>
                  <a:gd name="T28" fmla="*/ 964 w 1339"/>
                  <a:gd name="T29" fmla="*/ 1066 h 1284"/>
                  <a:gd name="T30" fmla="*/ 966 w 1339"/>
                  <a:gd name="T31" fmla="*/ 1068 h 1284"/>
                  <a:gd name="T32" fmla="*/ 968 w 1339"/>
                  <a:gd name="T33" fmla="*/ 1067 h 1284"/>
                  <a:gd name="T34" fmla="*/ 621 w 1339"/>
                  <a:gd name="T35" fmla="*/ 281 h 1284"/>
                  <a:gd name="T36" fmla="*/ 618 w 1339"/>
                  <a:gd name="T37" fmla="*/ 278 h 1284"/>
                  <a:gd name="T38" fmla="*/ 619 w 1339"/>
                  <a:gd name="T39" fmla="*/ 277 h 1284"/>
                  <a:gd name="T40" fmla="*/ 618 w 1339"/>
                  <a:gd name="T41" fmla="*/ 276 h 1284"/>
                  <a:gd name="T42" fmla="*/ 1 w 1339"/>
                  <a:gd name="T43" fmla="*/ 0 h 1284"/>
                  <a:gd name="T44" fmla="*/ 1 w 1339"/>
                  <a:gd name="T45" fmla="*/ 1 h 1284"/>
                  <a:gd name="T46" fmla="*/ 1 w 1339"/>
                  <a:gd name="T47" fmla="*/ 1 h 1284"/>
                  <a:gd name="T48" fmla="*/ 0 w 1339"/>
                  <a:gd name="T49" fmla="*/ 2 h 1284"/>
                  <a:gd name="T50" fmla="*/ 612 w 1339"/>
                  <a:gd name="T51" fmla="*/ 275 h 1284"/>
                  <a:gd name="T52" fmla="*/ 616 w 1339"/>
                  <a:gd name="T53" fmla="*/ 273 h 1284"/>
                  <a:gd name="T54" fmla="*/ 616 w 1339"/>
                  <a:gd name="T55" fmla="*/ 273 h 1284"/>
                  <a:gd name="T56" fmla="*/ 618 w 1339"/>
                  <a:gd name="T57" fmla="*/ 273 h 1284"/>
                  <a:gd name="T58" fmla="*/ 1 w 1339"/>
                  <a:gd name="T59" fmla="*/ 0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39" h="1284">
                    <a:moveTo>
                      <a:pt x="968" y="1071"/>
                    </a:moveTo>
                    <a:lnTo>
                      <a:pt x="968" y="1071"/>
                    </a:lnTo>
                    <a:lnTo>
                      <a:pt x="968" y="1071"/>
                    </a:lnTo>
                    <a:lnTo>
                      <a:pt x="968" y="1071"/>
                    </a:lnTo>
                    <a:close/>
                    <a:moveTo>
                      <a:pt x="969" y="1071"/>
                    </a:moveTo>
                    <a:lnTo>
                      <a:pt x="969" y="1071"/>
                    </a:lnTo>
                    <a:lnTo>
                      <a:pt x="969" y="1074"/>
                    </a:lnTo>
                    <a:lnTo>
                      <a:pt x="1337" y="1284"/>
                    </a:lnTo>
                    <a:lnTo>
                      <a:pt x="1338" y="1283"/>
                    </a:lnTo>
                    <a:lnTo>
                      <a:pt x="1338" y="1284"/>
                    </a:lnTo>
                    <a:lnTo>
                      <a:pt x="1339" y="1283"/>
                    </a:lnTo>
                    <a:lnTo>
                      <a:pt x="969" y="1071"/>
                    </a:lnTo>
                    <a:close/>
                    <a:moveTo>
                      <a:pt x="618" y="276"/>
                    </a:moveTo>
                    <a:lnTo>
                      <a:pt x="616" y="277"/>
                    </a:lnTo>
                    <a:lnTo>
                      <a:pt x="964" y="1066"/>
                    </a:lnTo>
                    <a:lnTo>
                      <a:pt x="966" y="1068"/>
                    </a:lnTo>
                    <a:lnTo>
                      <a:pt x="968" y="1067"/>
                    </a:lnTo>
                    <a:lnTo>
                      <a:pt x="621" y="281"/>
                    </a:lnTo>
                    <a:lnTo>
                      <a:pt x="618" y="278"/>
                    </a:lnTo>
                    <a:lnTo>
                      <a:pt x="619" y="277"/>
                    </a:lnTo>
                    <a:lnTo>
                      <a:pt x="618" y="276"/>
                    </a:lnTo>
                    <a:close/>
                    <a:moveTo>
                      <a:pt x="1" y="0"/>
                    </a:moveTo>
                    <a:lnTo>
                      <a:pt x="1" y="1"/>
                    </a:lnTo>
                    <a:lnTo>
                      <a:pt x="1" y="1"/>
                    </a:lnTo>
                    <a:lnTo>
                      <a:pt x="0" y="2"/>
                    </a:lnTo>
                    <a:lnTo>
                      <a:pt x="612" y="275"/>
                    </a:lnTo>
                    <a:lnTo>
                      <a:pt x="616" y="273"/>
                    </a:lnTo>
                    <a:lnTo>
                      <a:pt x="616" y="273"/>
                    </a:lnTo>
                    <a:lnTo>
                      <a:pt x="618" y="273"/>
                    </a:lnTo>
                    <a:lnTo>
                      <a:pt x="1" y="0"/>
                    </a:lnTo>
                    <a:close/>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73" name="Freeform 348"/>
              <p:cNvSpPr>
                <a:spLocks/>
              </p:cNvSpPr>
              <p:nvPr userDrawn="1"/>
            </p:nvSpPr>
            <p:spPr bwMode="auto">
              <a:xfrm>
                <a:off x="3608388" y="300990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74" name="Freeform 349"/>
              <p:cNvSpPr>
                <a:spLocks/>
              </p:cNvSpPr>
              <p:nvPr userDrawn="1"/>
            </p:nvSpPr>
            <p:spPr bwMode="auto">
              <a:xfrm>
                <a:off x="3609975" y="3009901"/>
                <a:ext cx="587375" cy="338138"/>
              </a:xfrm>
              <a:custGeom>
                <a:avLst/>
                <a:gdLst>
                  <a:gd name="T0" fmla="*/ 0 w 370"/>
                  <a:gd name="T1" fmla="*/ 0 h 213"/>
                  <a:gd name="T2" fmla="*/ 0 w 370"/>
                  <a:gd name="T3" fmla="*/ 0 h 213"/>
                  <a:gd name="T4" fmla="*/ 0 w 370"/>
                  <a:gd name="T5" fmla="*/ 3 h 213"/>
                  <a:gd name="T6" fmla="*/ 368 w 370"/>
                  <a:gd name="T7" fmla="*/ 213 h 213"/>
                  <a:gd name="T8" fmla="*/ 369 w 370"/>
                  <a:gd name="T9" fmla="*/ 212 h 213"/>
                  <a:gd name="T10" fmla="*/ 369 w 370"/>
                  <a:gd name="T11" fmla="*/ 213 h 213"/>
                  <a:gd name="T12" fmla="*/ 370 w 370"/>
                  <a:gd name="T13" fmla="*/ 212 h 213"/>
                  <a:gd name="T14" fmla="*/ 0 w 370"/>
                  <a:gd name="T15" fmla="*/ 0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0" h="213">
                    <a:moveTo>
                      <a:pt x="0" y="0"/>
                    </a:moveTo>
                    <a:lnTo>
                      <a:pt x="0" y="0"/>
                    </a:lnTo>
                    <a:lnTo>
                      <a:pt x="0" y="3"/>
                    </a:lnTo>
                    <a:lnTo>
                      <a:pt x="368" y="213"/>
                    </a:lnTo>
                    <a:lnTo>
                      <a:pt x="369" y="212"/>
                    </a:lnTo>
                    <a:lnTo>
                      <a:pt x="369" y="213"/>
                    </a:lnTo>
                    <a:lnTo>
                      <a:pt x="370" y="21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75" name="Freeform 351"/>
              <p:cNvSpPr>
                <a:spLocks/>
              </p:cNvSpPr>
              <p:nvPr userDrawn="1"/>
            </p:nvSpPr>
            <p:spPr bwMode="auto">
              <a:xfrm>
                <a:off x="2071688" y="1309688"/>
                <a:ext cx="981075" cy="436563"/>
              </a:xfrm>
              <a:custGeom>
                <a:avLst/>
                <a:gdLst>
                  <a:gd name="T0" fmla="*/ 1 w 618"/>
                  <a:gd name="T1" fmla="*/ 0 h 275"/>
                  <a:gd name="T2" fmla="*/ 1 w 618"/>
                  <a:gd name="T3" fmla="*/ 1 h 275"/>
                  <a:gd name="T4" fmla="*/ 1 w 618"/>
                  <a:gd name="T5" fmla="*/ 1 h 275"/>
                  <a:gd name="T6" fmla="*/ 0 w 618"/>
                  <a:gd name="T7" fmla="*/ 2 h 275"/>
                  <a:gd name="T8" fmla="*/ 612 w 618"/>
                  <a:gd name="T9" fmla="*/ 275 h 275"/>
                  <a:gd name="T10" fmla="*/ 616 w 618"/>
                  <a:gd name="T11" fmla="*/ 273 h 275"/>
                  <a:gd name="T12" fmla="*/ 616 w 618"/>
                  <a:gd name="T13" fmla="*/ 273 h 275"/>
                  <a:gd name="T14" fmla="*/ 618 w 618"/>
                  <a:gd name="T15" fmla="*/ 273 h 275"/>
                  <a:gd name="T16" fmla="*/ 1 w 618"/>
                  <a:gd name="T17" fmla="*/ 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275">
                    <a:moveTo>
                      <a:pt x="1" y="0"/>
                    </a:moveTo>
                    <a:lnTo>
                      <a:pt x="1" y="1"/>
                    </a:lnTo>
                    <a:lnTo>
                      <a:pt x="1" y="1"/>
                    </a:lnTo>
                    <a:lnTo>
                      <a:pt x="0" y="2"/>
                    </a:lnTo>
                    <a:lnTo>
                      <a:pt x="612" y="275"/>
                    </a:lnTo>
                    <a:lnTo>
                      <a:pt x="616" y="273"/>
                    </a:lnTo>
                    <a:lnTo>
                      <a:pt x="616" y="273"/>
                    </a:lnTo>
                    <a:lnTo>
                      <a:pt x="618" y="273"/>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76" name="Freeform 352"/>
              <p:cNvSpPr>
                <a:spLocks/>
              </p:cNvSpPr>
              <p:nvPr userDrawn="1"/>
            </p:nvSpPr>
            <p:spPr bwMode="auto">
              <a:xfrm>
                <a:off x="4194175" y="3346451"/>
                <a:ext cx="1588" cy="3175"/>
              </a:xfrm>
              <a:custGeom>
                <a:avLst/>
                <a:gdLst>
                  <a:gd name="T0" fmla="*/ 1 w 1"/>
                  <a:gd name="T1" fmla="*/ 0 h 2"/>
                  <a:gd name="T2" fmla="*/ 0 w 1"/>
                  <a:gd name="T3" fmla="*/ 1 h 2"/>
                  <a:gd name="T4" fmla="*/ 1 w 1"/>
                  <a:gd name="T5" fmla="*/ 2 h 2"/>
                  <a:gd name="T6" fmla="*/ 1 w 1"/>
                  <a:gd name="T7" fmla="*/ 1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1"/>
                    </a:lnTo>
                    <a:lnTo>
                      <a:pt x="1" y="2"/>
                    </a:lnTo>
                    <a:lnTo>
                      <a:pt x="1"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77" name="Freeform 353"/>
              <p:cNvSpPr>
                <a:spLocks/>
              </p:cNvSpPr>
              <p:nvPr userDrawn="1"/>
            </p:nvSpPr>
            <p:spPr bwMode="auto">
              <a:xfrm>
                <a:off x="4194175" y="3346451"/>
                <a:ext cx="1588" cy="3175"/>
              </a:xfrm>
              <a:custGeom>
                <a:avLst/>
                <a:gdLst>
                  <a:gd name="T0" fmla="*/ 1 w 1"/>
                  <a:gd name="T1" fmla="*/ 0 h 2"/>
                  <a:gd name="T2" fmla="*/ 0 w 1"/>
                  <a:gd name="T3" fmla="*/ 1 h 2"/>
                  <a:gd name="T4" fmla="*/ 1 w 1"/>
                  <a:gd name="T5" fmla="*/ 2 h 2"/>
                  <a:gd name="T6" fmla="*/ 1 w 1"/>
                  <a:gd name="T7" fmla="*/ 1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1"/>
                    </a:lnTo>
                    <a:lnTo>
                      <a:pt x="1" y="2"/>
                    </a:lnTo>
                    <a:lnTo>
                      <a:pt x="1"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78" name="Freeform 354"/>
              <p:cNvSpPr>
                <a:spLocks/>
              </p:cNvSpPr>
              <p:nvPr userDrawn="1"/>
            </p:nvSpPr>
            <p:spPr bwMode="auto">
              <a:xfrm>
                <a:off x="2071688" y="1311276"/>
                <a:ext cx="1588" cy="1588"/>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0"/>
                    </a:lnTo>
                    <a:lnTo>
                      <a:pt x="0" y="1"/>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79" name="Freeform 355"/>
              <p:cNvSpPr>
                <a:spLocks/>
              </p:cNvSpPr>
              <p:nvPr userDrawn="1"/>
            </p:nvSpPr>
            <p:spPr bwMode="auto">
              <a:xfrm>
                <a:off x="2071688" y="1311276"/>
                <a:ext cx="1588" cy="1588"/>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0"/>
                    </a:lnTo>
                    <a:lnTo>
                      <a:pt x="0" y="1"/>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80" name="Freeform 357"/>
              <p:cNvSpPr>
                <a:spLocks/>
              </p:cNvSpPr>
              <p:nvPr userDrawn="1"/>
            </p:nvSpPr>
            <p:spPr bwMode="auto">
              <a:xfrm>
                <a:off x="2740025" y="4865688"/>
                <a:ext cx="284163" cy="374650"/>
              </a:xfrm>
              <a:custGeom>
                <a:avLst/>
                <a:gdLst>
                  <a:gd name="T0" fmla="*/ 3 w 179"/>
                  <a:gd name="T1" fmla="*/ 0 h 236"/>
                  <a:gd name="T2" fmla="*/ 0 w 179"/>
                  <a:gd name="T3" fmla="*/ 2 h 236"/>
                  <a:gd name="T4" fmla="*/ 176 w 179"/>
                  <a:gd name="T5" fmla="*/ 236 h 236"/>
                  <a:gd name="T6" fmla="*/ 179 w 179"/>
                  <a:gd name="T7" fmla="*/ 235 h 236"/>
                  <a:gd name="T8" fmla="*/ 3 w 179"/>
                  <a:gd name="T9" fmla="*/ 0 h 236"/>
                </a:gdLst>
                <a:ahLst/>
                <a:cxnLst>
                  <a:cxn ang="0">
                    <a:pos x="T0" y="T1"/>
                  </a:cxn>
                  <a:cxn ang="0">
                    <a:pos x="T2" y="T3"/>
                  </a:cxn>
                  <a:cxn ang="0">
                    <a:pos x="T4" y="T5"/>
                  </a:cxn>
                  <a:cxn ang="0">
                    <a:pos x="T6" y="T7"/>
                  </a:cxn>
                  <a:cxn ang="0">
                    <a:pos x="T8" y="T9"/>
                  </a:cxn>
                </a:cxnLst>
                <a:rect l="0" t="0" r="r" b="b"/>
                <a:pathLst>
                  <a:path w="179" h="236">
                    <a:moveTo>
                      <a:pt x="3" y="0"/>
                    </a:moveTo>
                    <a:lnTo>
                      <a:pt x="0" y="2"/>
                    </a:lnTo>
                    <a:lnTo>
                      <a:pt x="176" y="236"/>
                    </a:lnTo>
                    <a:lnTo>
                      <a:pt x="179" y="235"/>
                    </a:lnTo>
                    <a:lnTo>
                      <a:pt x="3"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81" name="Freeform 358"/>
              <p:cNvSpPr>
                <a:spLocks/>
              </p:cNvSpPr>
              <p:nvPr userDrawn="1"/>
            </p:nvSpPr>
            <p:spPr bwMode="auto">
              <a:xfrm>
                <a:off x="1253332" y="4754563"/>
                <a:ext cx="1484313" cy="249238"/>
              </a:xfrm>
              <a:custGeom>
                <a:avLst/>
                <a:gdLst>
                  <a:gd name="T0" fmla="*/ 485 w 935"/>
                  <a:gd name="T1" fmla="*/ 0 h 157"/>
                  <a:gd name="T2" fmla="*/ 482 w 935"/>
                  <a:gd name="T3" fmla="*/ 2 h 157"/>
                  <a:gd name="T4" fmla="*/ 481 w 935"/>
                  <a:gd name="T5" fmla="*/ 0 h 157"/>
                  <a:gd name="T6" fmla="*/ 481 w 935"/>
                  <a:gd name="T7" fmla="*/ 2 h 157"/>
                  <a:gd name="T8" fmla="*/ 479 w 935"/>
                  <a:gd name="T9" fmla="*/ 0 h 157"/>
                  <a:gd name="T10" fmla="*/ 0 w 935"/>
                  <a:gd name="T11" fmla="*/ 155 h 157"/>
                  <a:gd name="T12" fmla="*/ 0 w 935"/>
                  <a:gd name="T13" fmla="*/ 155 h 157"/>
                  <a:gd name="T14" fmla="*/ 2 w 935"/>
                  <a:gd name="T15" fmla="*/ 157 h 157"/>
                  <a:gd name="T16" fmla="*/ 481 w 935"/>
                  <a:gd name="T17" fmla="*/ 2 h 157"/>
                  <a:gd name="T18" fmla="*/ 933 w 935"/>
                  <a:gd name="T19" fmla="*/ 68 h 157"/>
                  <a:gd name="T20" fmla="*/ 935 w 935"/>
                  <a:gd name="T21" fmla="*/ 67 h 157"/>
                  <a:gd name="T22" fmla="*/ 935 w 935"/>
                  <a:gd name="T23" fmla="*/ 66 h 157"/>
                  <a:gd name="T24" fmla="*/ 485 w 935"/>
                  <a:gd name="T25"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5" h="157">
                    <a:moveTo>
                      <a:pt x="485" y="0"/>
                    </a:moveTo>
                    <a:lnTo>
                      <a:pt x="482" y="2"/>
                    </a:lnTo>
                    <a:lnTo>
                      <a:pt x="481" y="0"/>
                    </a:lnTo>
                    <a:lnTo>
                      <a:pt x="481" y="2"/>
                    </a:lnTo>
                    <a:lnTo>
                      <a:pt x="479" y="0"/>
                    </a:lnTo>
                    <a:lnTo>
                      <a:pt x="0" y="155"/>
                    </a:lnTo>
                    <a:lnTo>
                      <a:pt x="0" y="155"/>
                    </a:lnTo>
                    <a:lnTo>
                      <a:pt x="2" y="157"/>
                    </a:lnTo>
                    <a:lnTo>
                      <a:pt x="481" y="2"/>
                    </a:lnTo>
                    <a:lnTo>
                      <a:pt x="933" y="68"/>
                    </a:lnTo>
                    <a:lnTo>
                      <a:pt x="935" y="67"/>
                    </a:lnTo>
                    <a:lnTo>
                      <a:pt x="935" y="66"/>
                    </a:lnTo>
                    <a:lnTo>
                      <a:pt x="485"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82" name="Freeform 359"/>
              <p:cNvSpPr>
                <a:spLocks noEditPoints="1"/>
              </p:cNvSpPr>
              <p:nvPr userDrawn="1"/>
            </p:nvSpPr>
            <p:spPr bwMode="auto">
              <a:xfrm>
                <a:off x="2735263" y="4864101"/>
                <a:ext cx="9525" cy="4763"/>
              </a:xfrm>
              <a:custGeom>
                <a:avLst/>
                <a:gdLst>
                  <a:gd name="T0" fmla="*/ 2 w 6"/>
                  <a:gd name="T1" fmla="*/ 0 h 3"/>
                  <a:gd name="T2" fmla="*/ 0 w 6"/>
                  <a:gd name="T3" fmla="*/ 1 h 3"/>
                  <a:gd name="T4" fmla="*/ 2 w 6"/>
                  <a:gd name="T5" fmla="*/ 1 h 3"/>
                  <a:gd name="T6" fmla="*/ 2 w 6"/>
                  <a:gd name="T7" fmla="*/ 0 h 3"/>
                  <a:gd name="T8" fmla="*/ 4 w 6"/>
                  <a:gd name="T9" fmla="*/ 0 h 3"/>
                  <a:gd name="T10" fmla="*/ 3 w 6"/>
                  <a:gd name="T11" fmla="*/ 1 h 3"/>
                  <a:gd name="T12" fmla="*/ 3 w 6"/>
                  <a:gd name="T13" fmla="*/ 3 h 3"/>
                  <a:gd name="T14" fmla="*/ 6 w 6"/>
                  <a:gd name="T15" fmla="*/ 1 h 3"/>
                  <a:gd name="T16" fmla="*/ 4 w 6"/>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2" y="0"/>
                    </a:moveTo>
                    <a:lnTo>
                      <a:pt x="0" y="1"/>
                    </a:lnTo>
                    <a:lnTo>
                      <a:pt x="2" y="1"/>
                    </a:lnTo>
                    <a:lnTo>
                      <a:pt x="2" y="0"/>
                    </a:lnTo>
                    <a:close/>
                    <a:moveTo>
                      <a:pt x="4" y="0"/>
                    </a:moveTo>
                    <a:lnTo>
                      <a:pt x="3" y="1"/>
                    </a:lnTo>
                    <a:lnTo>
                      <a:pt x="3" y="3"/>
                    </a:lnTo>
                    <a:lnTo>
                      <a:pt x="6" y="1"/>
                    </a:lnTo>
                    <a:lnTo>
                      <a:pt x="4"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83" name="Freeform 360"/>
              <p:cNvSpPr>
                <a:spLocks/>
              </p:cNvSpPr>
              <p:nvPr userDrawn="1"/>
            </p:nvSpPr>
            <p:spPr bwMode="auto">
              <a:xfrm>
                <a:off x="2735263" y="4864101"/>
                <a:ext cx="3175" cy="1588"/>
              </a:xfrm>
              <a:custGeom>
                <a:avLst/>
                <a:gdLst>
                  <a:gd name="T0" fmla="*/ 2 w 2"/>
                  <a:gd name="T1" fmla="*/ 0 h 1"/>
                  <a:gd name="T2" fmla="*/ 0 w 2"/>
                  <a:gd name="T3" fmla="*/ 1 h 1"/>
                  <a:gd name="T4" fmla="*/ 2 w 2"/>
                  <a:gd name="T5" fmla="*/ 1 h 1"/>
                  <a:gd name="T6" fmla="*/ 2 w 2"/>
                  <a:gd name="T7" fmla="*/ 0 h 1"/>
                </a:gdLst>
                <a:ahLst/>
                <a:cxnLst>
                  <a:cxn ang="0">
                    <a:pos x="T0" y="T1"/>
                  </a:cxn>
                  <a:cxn ang="0">
                    <a:pos x="T2" y="T3"/>
                  </a:cxn>
                  <a:cxn ang="0">
                    <a:pos x="T4" y="T5"/>
                  </a:cxn>
                  <a:cxn ang="0">
                    <a:pos x="T6" y="T7"/>
                  </a:cxn>
                </a:cxnLst>
                <a:rect l="0" t="0" r="r" b="b"/>
                <a:pathLst>
                  <a:path w="2" h="1">
                    <a:moveTo>
                      <a:pt x="2" y="0"/>
                    </a:moveTo>
                    <a:lnTo>
                      <a:pt x="0" y="1"/>
                    </a:lnTo>
                    <a:lnTo>
                      <a:pt x="2"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84" name="Freeform 361"/>
              <p:cNvSpPr>
                <a:spLocks/>
              </p:cNvSpPr>
              <p:nvPr userDrawn="1"/>
            </p:nvSpPr>
            <p:spPr bwMode="auto">
              <a:xfrm>
                <a:off x="2740025" y="4864101"/>
                <a:ext cx="4763" cy="4763"/>
              </a:xfrm>
              <a:custGeom>
                <a:avLst/>
                <a:gdLst>
                  <a:gd name="T0" fmla="*/ 1 w 3"/>
                  <a:gd name="T1" fmla="*/ 0 h 3"/>
                  <a:gd name="T2" fmla="*/ 0 w 3"/>
                  <a:gd name="T3" fmla="*/ 1 h 3"/>
                  <a:gd name="T4" fmla="*/ 0 w 3"/>
                  <a:gd name="T5" fmla="*/ 3 h 3"/>
                  <a:gd name="T6" fmla="*/ 3 w 3"/>
                  <a:gd name="T7" fmla="*/ 1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lnTo>
                      <a:pt x="0" y="1"/>
                    </a:lnTo>
                    <a:lnTo>
                      <a:pt x="0" y="3"/>
                    </a:lnTo>
                    <a:lnTo>
                      <a:pt x="3"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85" name="Freeform 362"/>
              <p:cNvSpPr>
                <a:spLocks/>
              </p:cNvSpPr>
              <p:nvPr userDrawn="1"/>
            </p:nvSpPr>
            <p:spPr bwMode="auto">
              <a:xfrm>
                <a:off x="1254125" y="5003801"/>
                <a:ext cx="3175" cy="4763"/>
              </a:xfrm>
              <a:custGeom>
                <a:avLst/>
                <a:gdLst>
                  <a:gd name="T0" fmla="*/ 0 w 2"/>
                  <a:gd name="T1" fmla="*/ 0 h 3"/>
                  <a:gd name="T2" fmla="*/ 0 w 2"/>
                  <a:gd name="T3" fmla="*/ 2 h 3"/>
                  <a:gd name="T4" fmla="*/ 0 w 2"/>
                  <a:gd name="T5" fmla="*/ 3 h 3"/>
                  <a:gd name="T6" fmla="*/ 2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lnTo>
                      <a:pt x="0" y="2"/>
                    </a:lnTo>
                    <a:lnTo>
                      <a:pt x="0" y="3"/>
                    </a:lnTo>
                    <a:lnTo>
                      <a:pt x="2"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86" name="Freeform 363"/>
              <p:cNvSpPr>
                <a:spLocks/>
              </p:cNvSpPr>
              <p:nvPr userDrawn="1"/>
            </p:nvSpPr>
            <p:spPr bwMode="auto">
              <a:xfrm>
                <a:off x="1254125" y="5003801"/>
                <a:ext cx="3175" cy="4763"/>
              </a:xfrm>
              <a:custGeom>
                <a:avLst/>
                <a:gdLst>
                  <a:gd name="T0" fmla="*/ 0 w 2"/>
                  <a:gd name="T1" fmla="*/ 0 h 3"/>
                  <a:gd name="T2" fmla="*/ 0 w 2"/>
                  <a:gd name="T3" fmla="*/ 2 h 3"/>
                  <a:gd name="T4" fmla="*/ 0 w 2"/>
                  <a:gd name="T5" fmla="*/ 3 h 3"/>
                  <a:gd name="T6" fmla="*/ 2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lnTo>
                      <a:pt x="0" y="2"/>
                    </a:lnTo>
                    <a:lnTo>
                      <a:pt x="0" y="3"/>
                    </a:lnTo>
                    <a:lnTo>
                      <a:pt x="2"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87" name="Freeform 364"/>
              <p:cNvSpPr>
                <a:spLocks/>
              </p:cNvSpPr>
              <p:nvPr userDrawn="1"/>
            </p:nvSpPr>
            <p:spPr bwMode="auto">
              <a:xfrm>
                <a:off x="920750" y="5003801"/>
                <a:ext cx="328613" cy="68263"/>
              </a:xfrm>
              <a:custGeom>
                <a:avLst/>
                <a:gdLst>
                  <a:gd name="T0" fmla="*/ 206 w 207"/>
                  <a:gd name="T1" fmla="*/ 0 h 43"/>
                  <a:gd name="T2" fmla="*/ 0 w 207"/>
                  <a:gd name="T3" fmla="*/ 41 h 43"/>
                  <a:gd name="T4" fmla="*/ 0 w 207"/>
                  <a:gd name="T5" fmla="*/ 43 h 43"/>
                  <a:gd name="T6" fmla="*/ 207 w 207"/>
                  <a:gd name="T7" fmla="*/ 3 h 43"/>
                  <a:gd name="T8" fmla="*/ 207 w 207"/>
                  <a:gd name="T9" fmla="*/ 3 h 43"/>
                  <a:gd name="T10" fmla="*/ 206 w 207"/>
                  <a:gd name="T11" fmla="*/ 0 h 43"/>
                </a:gdLst>
                <a:ahLst/>
                <a:cxnLst>
                  <a:cxn ang="0">
                    <a:pos x="T0" y="T1"/>
                  </a:cxn>
                  <a:cxn ang="0">
                    <a:pos x="T2" y="T3"/>
                  </a:cxn>
                  <a:cxn ang="0">
                    <a:pos x="T4" y="T5"/>
                  </a:cxn>
                  <a:cxn ang="0">
                    <a:pos x="T6" y="T7"/>
                  </a:cxn>
                  <a:cxn ang="0">
                    <a:pos x="T8" y="T9"/>
                  </a:cxn>
                  <a:cxn ang="0">
                    <a:pos x="T10" y="T11"/>
                  </a:cxn>
                </a:cxnLst>
                <a:rect l="0" t="0" r="r" b="b"/>
                <a:pathLst>
                  <a:path w="207" h="43">
                    <a:moveTo>
                      <a:pt x="206" y="0"/>
                    </a:moveTo>
                    <a:lnTo>
                      <a:pt x="0" y="41"/>
                    </a:lnTo>
                    <a:lnTo>
                      <a:pt x="0" y="43"/>
                    </a:lnTo>
                    <a:lnTo>
                      <a:pt x="207" y="3"/>
                    </a:lnTo>
                    <a:lnTo>
                      <a:pt x="207" y="3"/>
                    </a:lnTo>
                    <a:lnTo>
                      <a:pt x="206" y="0"/>
                    </a:lnTo>
                    <a:close/>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88" name="Freeform 366"/>
              <p:cNvSpPr>
                <a:spLocks/>
              </p:cNvSpPr>
              <p:nvPr userDrawn="1"/>
            </p:nvSpPr>
            <p:spPr bwMode="auto">
              <a:xfrm>
                <a:off x="1247775" y="5003801"/>
                <a:ext cx="1588" cy="4763"/>
              </a:xfrm>
              <a:custGeom>
                <a:avLst/>
                <a:gdLst>
                  <a:gd name="T0" fmla="*/ 1 w 1"/>
                  <a:gd name="T1" fmla="*/ 0 h 3"/>
                  <a:gd name="T2" fmla="*/ 0 w 1"/>
                  <a:gd name="T3" fmla="*/ 0 h 3"/>
                  <a:gd name="T4" fmla="*/ 1 w 1"/>
                  <a:gd name="T5" fmla="*/ 3 h 3"/>
                  <a:gd name="T6" fmla="*/ 1 w 1"/>
                  <a:gd name="T7" fmla="*/ 2 h 3"/>
                  <a:gd name="T8" fmla="*/ 1 w 1"/>
                  <a:gd name="T9" fmla="*/ 0 h 3"/>
                </a:gdLst>
                <a:ahLst/>
                <a:cxnLst>
                  <a:cxn ang="0">
                    <a:pos x="T0" y="T1"/>
                  </a:cxn>
                  <a:cxn ang="0">
                    <a:pos x="T2" y="T3"/>
                  </a:cxn>
                  <a:cxn ang="0">
                    <a:pos x="T4" y="T5"/>
                  </a:cxn>
                  <a:cxn ang="0">
                    <a:pos x="T6" y="T7"/>
                  </a:cxn>
                  <a:cxn ang="0">
                    <a:pos x="T8" y="T9"/>
                  </a:cxn>
                </a:cxnLst>
                <a:rect l="0" t="0" r="r" b="b"/>
                <a:pathLst>
                  <a:path w="1" h="3">
                    <a:moveTo>
                      <a:pt x="1" y="0"/>
                    </a:moveTo>
                    <a:lnTo>
                      <a:pt x="0" y="0"/>
                    </a:lnTo>
                    <a:lnTo>
                      <a:pt x="1" y="3"/>
                    </a:lnTo>
                    <a:lnTo>
                      <a:pt x="1" y="2"/>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89" name="Freeform 367"/>
              <p:cNvSpPr>
                <a:spLocks/>
              </p:cNvSpPr>
              <p:nvPr userDrawn="1"/>
            </p:nvSpPr>
            <p:spPr bwMode="auto">
              <a:xfrm>
                <a:off x="1247775" y="5003801"/>
                <a:ext cx="1588" cy="4763"/>
              </a:xfrm>
              <a:custGeom>
                <a:avLst/>
                <a:gdLst>
                  <a:gd name="T0" fmla="*/ 1 w 1"/>
                  <a:gd name="T1" fmla="*/ 0 h 3"/>
                  <a:gd name="T2" fmla="*/ 0 w 1"/>
                  <a:gd name="T3" fmla="*/ 0 h 3"/>
                  <a:gd name="T4" fmla="*/ 1 w 1"/>
                  <a:gd name="T5" fmla="*/ 3 h 3"/>
                  <a:gd name="T6" fmla="*/ 1 w 1"/>
                  <a:gd name="T7" fmla="*/ 2 h 3"/>
                  <a:gd name="T8" fmla="*/ 1 w 1"/>
                  <a:gd name="T9" fmla="*/ 0 h 3"/>
                </a:gdLst>
                <a:ahLst/>
                <a:cxnLst>
                  <a:cxn ang="0">
                    <a:pos x="T0" y="T1"/>
                  </a:cxn>
                  <a:cxn ang="0">
                    <a:pos x="T2" y="T3"/>
                  </a:cxn>
                  <a:cxn ang="0">
                    <a:pos x="T4" y="T5"/>
                  </a:cxn>
                  <a:cxn ang="0">
                    <a:pos x="T6" y="T7"/>
                  </a:cxn>
                  <a:cxn ang="0">
                    <a:pos x="T8" y="T9"/>
                  </a:cxn>
                </a:cxnLst>
                <a:rect l="0" t="0" r="r" b="b"/>
                <a:pathLst>
                  <a:path w="1" h="3">
                    <a:moveTo>
                      <a:pt x="1" y="0"/>
                    </a:moveTo>
                    <a:lnTo>
                      <a:pt x="0" y="0"/>
                    </a:lnTo>
                    <a:lnTo>
                      <a:pt x="1" y="3"/>
                    </a:lnTo>
                    <a:lnTo>
                      <a:pt x="1" y="2"/>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90" name="Freeform 369"/>
              <p:cNvSpPr>
                <a:spLocks/>
              </p:cNvSpPr>
              <p:nvPr userDrawn="1"/>
            </p:nvSpPr>
            <p:spPr bwMode="auto">
              <a:xfrm>
                <a:off x="1071564" y="4184651"/>
                <a:ext cx="182563" cy="819150"/>
              </a:xfrm>
              <a:custGeom>
                <a:avLst/>
                <a:gdLst>
                  <a:gd name="T0" fmla="*/ 0 w 115"/>
                  <a:gd name="T1" fmla="*/ 0 h 516"/>
                  <a:gd name="T2" fmla="*/ 0 w 115"/>
                  <a:gd name="T3" fmla="*/ 0 h 516"/>
                  <a:gd name="T4" fmla="*/ 111 w 115"/>
                  <a:gd name="T5" fmla="*/ 514 h 516"/>
                  <a:gd name="T6" fmla="*/ 114 w 115"/>
                  <a:gd name="T7" fmla="*/ 516 h 516"/>
                  <a:gd name="T8" fmla="*/ 115 w 115"/>
                  <a:gd name="T9" fmla="*/ 516 h 516"/>
                  <a:gd name="T10" fmla="*/ 3 w 115"/>
                  <a:gd name="T11" fmla="*/ 1 h 516"/>
                  <a:gd name="T12" fmla="*/ 0 w 115"/>
                  <a:gd name="T13" fmla="*/ 0 h 516"/>
                </a:gdLst>
                <a:ahLst/>
                <a:cxnLst>
                  <a:cxn ang="0">
                    <a:pos x="T0" y="T1"/>
                  </a:cxn>
                  <a:cxn ang="0">
                    <a:pos x="T2" y="T3"/>
                  </a:cxn>
                  <a:cxn ang="0">
                    <a:pos x="T4" y="T5"/>
                  </a:cxn>
                  <a:cxn ang="0">
                    <a:pos x="T6" y="T7"/>
                  </a:cxn>
                  <a:cxn ang="0">
                    <a:pos x="T8" y="T9"/>
                  </a:cxn>
                  <a:cxn ang="0">
                    <a:pos x="T10" y="T11"/>
                  </a:cxn>
                  <a:cxn ang="0">
                    <a:pos x="T12" y="T13"/>
                  </a:cxn>
                </a:cxnLst>
                <a:rect l="0" t="0" r="r" b="b"/>
                <a:pathLst>
                  <a:path w="115" h="516">
                    <a:moveTo>
                      <a:pt x="0" y="0"/>
                    </a:moveTo>
                    <a:lnTo>
                      <a:pt x="0" y="0"/>
                    </a:lnTo>
                    <a:lnTo>
                      <a:pt x="111" y="514"/>
                    </a:lnTo>
                    <a:lnTo>
                      <a:pt x="114" y="516"/>
                    </a:lnTo>
                    <a:lnTo>
                      <a:pt x="115" y="516"/>
                    </a:lnTo>
                    <a:lnTo>
                      <a:pt x="3" y="1"/>
                    </a:lnTo>
                    <a:lnTo>
                      <a:pt x="0"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91" name="Freeform 370"/>
              <p:cNvSpPr>
                <a:spLocks/>
              </p:cNvSpPr>
              <p:nvPr userDrawn="1"/>
            </p:nvSpPr>
            <p:spPr bwMode="auto">
              <a:xfrm>
                <a:off x="1062451" y="3045618"/>
                <a:ext cx="254000" cy="1135064"/>
              </a:xfrm>
              <a:custGeom>
                <a:avLst/>
                <a:gdLst>
                  <a:gd name="T0" fmla="*/ 159 w 160"/>
                  <a:gd name="T1" fmla="*/ 0 h 715"/>
                  <a:gd name="T2" fmla="*/ 158 w 160"/>
                  <a:gd name="T3" fmla="*/ 0 h 715"/>
                  <a:gd name="T4" fmla="*/ 0 w 160"/>
                  <a:gd name="T5" fmla="*/ 714 h 715"/>
                  <a:gd name="T6" fmla="*/ 0 w 160"/>
                  <a:gd name="T7" fmla="*/ 715 h 715"/>
                  <a:gd name="T8" fmla="*/ 3 w 160"/>
                  <a:gd name="T9" fmla="*/ 712 h 715"/>
                  <a:gd name="T10" fmla="*/ 160 w 160"/>
                  <a:gd name="T11" fmla="*/ 2 h 715"/>
                  <a:gd name="T12" fmla="*/ 159 w 160"/>
                  <a:gd name="T13" fmla="*/ 0 h 715"/>
                </a:gdLst>
                <a:ahLst/>
                <a:cxnLst>
                  <a:cxn ang="0">
                    <a:pos x="T0" y="T1"/>
                  </a:cxn>
                  <a:cxn ang="0">
                    <a:pos x="T2" y="T3"/>
                  </a:cxn>
                  <a:cxn ang="0">
                    <a:pos x="T4" y="T5"/>
                  </a:cxn>
                  <a:cxn ang="0">
                    <a:pos x="T6" y="T7"/>
                  </a:cxn>
                  <a:cxn ang="0">
                    <a:pos x="T8" y="T9"/>
                  </a:cxn>
                  <a:cxn ang="0">
                    <a:pos x="T10" y="T11"/>
                  </a:cxn>
                  <a:cxn ang="0">
                    <a:pos x="T12" y="T13"/>
                  </a:cxn>
                </a:cxnLst>
                <a:rect l="0" t="0" r="r" b="b"/>
                <a:pathLst>
                  <a:path w="160" h="715">
                    <a:moveTo>
                      <a:pt x="159" y="0"/>
                    </a:moveTo>
                    <a:lnTo>
                      <a:pt x="158" y="0"/>
                    </a:lnTo>
                    <a:lnTo>
                      <a:pt x="0" y="714"/>
                    </a:lnTo>
                    <a:lnTo>
                      <a:pt x="0" y="715"/>
                    </a:lnTo>
                    <a:lnTo>
                      <a:pt x="3" y="712"/>
                    </a:lnTo>
                    <a:lnTo>
                      <a:pt x="160" y="2"/>
                    </a:lnTo>
                    <a:lnTo>
                      <a:pt x="159"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92" name="Freeform 371"/>
              <p:cNvSpPr>
                <a:spLocks/>
              </p:cNvSpPr>
              <p:nvPr userDrawn="1"/>
            </p:nvSpPr>
            <p:spPr bwMode="auto">
              <a:xfrm>
                <a:off x="1247775" y="5000626"/>
                <a:ext cx="4763" cy="3175"/>
              </a:xfrm>
              <a:custGeom>
                <a:avLst/>
                <a:gdLst>
                  <a:gd name="T0" fmla="*/ 0 w 3"/>
                  <a:gd name="T1" fmla="*/ 0 h 2"/>
                  <a:gd name="T2" fmla="*/ 1 w 3"/>
                  <a:gd name="T3" fmla="*/ 2 h 2"/>
                  <a:gd name="T4" fmla="*/ 3 w 3"/>
                  <a:gd name="T5" fmla="*/ 2 h 2"/>
                  <a:gd name="T6" fmla="*/ 3 w 3"/>
                  <a:gd name="T7" fmla="*/ 2 h 2"/>
                  <a:gd name="T8" fmla="*/ 0 w 3"/>
                  <a:gd name="T9" fmla="*/ 0 h 2"/>
                </a:gdLst>
                <a:ahLst/>
                <a:cxnLst>
                  <a:cxn ang="0">
                    <a:pos x="T0" y="T1"/>
                  </a:cxn>
                  <a:cxn ang="0">
                    <a:pos x="T2" y="T3"/>
                  </a:cxn>
                  <a:cxn ang="0">
                    <a:pos x="T4" y="T5"/>
                  </a:cxn>
                  <a:cxn ang="0">
                    <a:pos x="T6" y="T7"/>
                  </a:cxn>
                  <a:cxn ang="0">
                    <a:pos x="T8" y="T9"/>
                  </a:cxn>
                </a:cxnLst>
                <a:rect l="0" t="0" r="r" b="b"/>
                <a:pathLst>
                  <a:path w="3" h="2">
                    <a:moveTo>
                      <a:pt x="0" y="0"/>
                    </a:moveTo>
                    <a:lnTo>
                      <a:pt x="1" y="2"/>
                    </a:lnTo>
                    <a:lnTo>
                      <a:pt x="3" y="2"/>
                    </a:lnTo>
                    <a:lnTo>
                      <a:pt x="3"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93" name="Freeform 372"/>
              <p:cNvSpPr>
                <a:spLocks/>
              </p:cNvSpPr>
              <p:nvPr userDrawn="1"/>
            </p:nvSpPr>
            <p:spPr bwMode="auto">
              <a:xfrm>
                <a:off x="1247775" y="5000626"/>
                <a:ext cx="4763" cy="3175"/>
              </a:xfrm>
              <a:custGeom>
                <a:avLst/>
                <a:gdLst>
                  <a:gd name="T0" fmla="*/ 0 w 3"/>
                  <a:gd name="T1" fmla="*/ 0 h 2"/>
                  <a:gd name="T2" fmla="*/ 1 w 3"/>
                  <a:gd name="T3" fmla="*/ 2 h 2"/>
                  <a:gd name="T4" fmla="*/ 3 w 3"/>
                  <a:gd name="T5" fmla="*/ 2 h 2"/>
                  <a:gd name="T6" fmla="*/ 3 w 3"/>
                  <a:gd name="T7" fmla="*/ 2 h 2"/>
                  <a:gd name="T8" fmla="*/ 0 w 3"/>
                  <a:gd name="T9" fmla="*/ 0 h 2"/>
                </a:gdLst>
                <a:ahLst/>
                <a:cxnLst>
                  <a:cxn ang="0">
                    <a:pos x="T0" y="T1"/>
                  </a:cxn>
                  <a:cxn ang="0">
                    <a:pos x="T2" y="T3"/>
                  </a:cxn>
                  <a:cxn ang="0">
                    <a:pos x="T4" y="T5"/>
                  </a:cxn>
                  <a:cxn ang="0">
                    <a:pos x="T6" y="T7"/>
                  </a:cxn>
                  <a:cxn ang="0">
                    <a:pos x="T8" y="T9"/>
                  </a:cxn>
                </a:cxnLst>
                <a:rect l="0" t="0" r="r" b="b"/>
                <a:pathLst>
                  <a:path w="3" h="2">
                    <a:moveTo>
                      <a:pt x="0" y="0"/>
                    </a:moveTo>
                    <a:lnTo>
                      <a:pt x="1" y="2"/>
                    </a:lnTo>
                    <a:lnTo>
                      <a:pt x="3" y="2"/>
                    </a:lnTo>
                    <a:lnTo>
                      <a:pt x="3"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94" name="Freeform 373"/>
              <p:cNvSpPr>
                <a:spLocks/>
              </p:cNvSpPr>
              <p:nvPr userDrawn="1"/>
            </p:nvSpPr>
            <p:spPr bwMode="auto">
              <a:xfrm>
                <a:off x="1249363" y="5008563"/>
                <a:ext cx="338138" cy="374650"/>
              </a:xfrm>
              <a:custGeom>
                <a:avLst/>
                <a:gdLst>
                  <a:gd name="T0" fmla="*/ 2 w 213"/>
                  <a:gd name="T1" fmla="*/ 0 h 236"/>
                  <a:gd name="T2" fmla="*/ 0 w 213"/>
                  <a:gd name="T3" fmla="*/ 0 h 236"/>
                  <a:gd name="T4" fmla="*/ 139 w 213"/>
                  <a:gd name="T5" fmla="*/ 236 h 236"/>
                  <a:gd name="T6" fmla="*/ 213 w 213"/>
                  <a:gd name="T7" fmla="*/ 146 h 236"/>
                  <a:gd name="T8" fmla="*/ 212 w 213"/>
                  <a:gd name="T9" fmla="*/ 145 h 236"/>
                  <a:gd name="T10" fmla="*/ 139 w 213"/>
                  <a:gd name="T11" fmla="*/ 231 h 236"/>
                  <a:gd name="T12" fmla="*/ 4 w 213"/>
                  <a:gd name="T13" fmla="*/ 1 h 236"/>
                  <a:gd name="T14" fmla="*/ 2 w 213"/>
                  <a:gd name="T15" fmla="*/ 0 h 2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236">
                    <a:moveTo>
                      <a:pt x="2" y="0"/>
                    </a:moveTo>
                    <a:lnTo>
                      <a:pt x="0" y="0"/>
                    </a:lnTo>
                    <a:lnTo>
                      <a:pt x="139" y="236"/>
                    </a:lnTo>
                    <a:lnTo>
                      <a:pt x="213" y="146"/>
                    </a:lnTo>
                    <a:lnTo>
                      <a:pt x="212" y="145"/>
                    </a:lnTo>
                    <a:lnTo>
                      <a:pt x="139" y="231"/>
                    </a:lnTo>
                    <a:lnTo>
                      <a:pt x="4"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95" name="Freeform 374"/>
              <p:cNvSpPr>
                <a:spLocks/>
              </p:cNvSpPr>
              <p:nvPr userDrawn="1"/>
            </p:nvSpPr>
            <p:spPr bwMode="auto">
              <a:xfrm>
                <a:off x="1249363" y="5008563"/>
                <a:ext cx="338138" cy="374650"/>
              </a:xfrm>
              <a:custGeom>
                <a:avLst/>
                <a:gdLst>
                  <a:gd name="T0" fmla="*/ 2 w 213"/>
                  <a:gd name="T1" fmla="*/ 0 h 236"/>
                  <a:gd name="T2" fmla="*/ 0 w 213"/>
                  <a:gd name="T3" fmla="*/ 0 h 236"/>
                  <a:gd name="T4" fmla="*/ 139 w 213"/>
                  <a:gd name="T5" fmla="*/ 236 h 236"/>
                  <a:gd name="T6" fmla="*/ 213 w 213"/>
                  <a:gd name="T7" fmla="*/ 146 h 236"/>
                  <a:gd name="T8" fmla="*/ 212 w 213"/>
                  <a:gd name="T9" fmla="*/ 145 h 236"/>
                  <a:gd name="T10" fmla="*/ 139 w 213"/>
                  <a:gd name="T11" fmla="*/ 231 h 236"/>
                  <a:gd name="T12" fmla="*/ 4 w 213"/>
                  <a:gd name="T13" fmla="*/ 1 h 236"/>
                  <a:gd name="T14" fmla="*/ 2 w 213"/>
                  <a:gd name="T15" fmla="*/ 0 h 2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236">
                    <a:moveTo>
                      <a:pt x="2" y="0"/>
                    </a:moveTo>
                    <a:lnTo>
                      <a:pt x="0" y="0"/>
                    </a:lnTo>
                    <a:lnTo>
                      <a:pt x="139" y="236"/>
                    </a:lnTo>
                    <a:lnTo>
                      <a:pt x="213" y="146"/>
                    </a:lnTo>
                    <a:lnTo>
                      <a:pt x="212" y="145"/>
                    </a:lnTo>
                    <a:lnTo>
                      <a:pt x="139" y="231"/>
                    </a:lnTo>
                    <a:lnTo>
                      <a:pt x="4"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96" name="Freeform 375"/>
              <p:cNvSpPr>
                <a:spLocks/>
              </p:cNvSpPr>
              <p:nvPr userDrawn="1"/>
            </p:nvSpPr>
            <p:spPr bwMode="auto">
              <a:xfrm>
                <a:off x="1252538" y="5008563"/>
                <a:ext cx="3175" cy="1588"/>
              </a:xfrm>
              <a:custGeom>
                <a:avLst/>
                <a:gdLst>
                  <a:gd name="T0" fmla="*/ 1 w 2"/>
                  <a:gd name="T1" fmla="*/ 0 h 1"/>
                  <a:gd name="T2" fmla="*/ 0 w 2"/>
                  <a:gd name="T3" fmla="*/ 0 h 1"/>
                  <a:gd name="T4" fmla="*/ 0 w 2"/>
                  <a:gd name="T5" fmla="*/ 0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lnTo>
                      <a:pt x="0" y="0"/>
                    </a:lnTo>
                    <a:lnTo>
                      <a:pt x="0" y="0"/>
                    </a:lnTo>
                    <a:lnTo>
                      <a:pt x="2"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97" name="Freeform 376"/>
              <p:cNvSpPr>
                <a:spLocks/>
              </p:cNvSpPr>
              <p:nvPr userDrawn="1"/>
            </p:nvSpPr>
            <p:spPr bwMode="auto">
              <a:xfrm>
                <a:off x="1252538" y="5008563"/>
                <a:ext cx="3175" cy="1588"/>
              </a:xfrm>
              <a:custGeom>
                <a:avLst/>
                <a:gdLst>
                  <a:gd name="T0" fmla="*/ 1 w 2"/>
                  <a:gd name="T1" fmla="*/ 0 h 1"/>
                  <a:gd name="T2" fmla="*/ 0 w 2"/>
                  <a:gd name="T3" fmla="*/ 0 h 1"/>
                  <a:gd name="T4" fmla="*/ 0 w 2"/>
                  <a:gd name="T5" fmla="*/ 0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lnTo>
                      <a:pt x="0" y="0"/>
                    </a:lnTo>
                    <a:lnTo>
                      <a:pt x="0" y="0"/>
                    </a:lnTo>
                    <a:lnTo>
                      <a:pt x="2"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98" name="Freeform 377"/>
              <p:cNvSpPr>
                <a:spLocks noEditPoints="1"/>
              </p:cNvSpPr>
              <p:nvPr userDrawn="1"/>
            </p:nvSpPr>
            <p:spPr bwMode="auto">
              <a:xfrm>
                <a:off x="1249363" y="5003801"/>
                <a:ext cx="4763" cy="4763"/>
              </a:xfrm>
              <a:custGeom>
                <a:avLst/>
                <a:gdLst>
                  <a:gd name="T0" fmla="*/ 2 w 3"/>
                  <a:gd name="T1" fmla="*/ 2 h 3"/>
                  <a:gd name="T2" fmla="*/ 0 w 3"/>
                  <a:gd name="T3" fmla="*/ 3 h 3"/>
                  <a:gd name="T4" fmla="*/ 0 w 3"/>
                  <a:gd name="T5" fmla="*/ 3 h 3"/>
                  <a:gd name="T6" fmla="*/ 0 w 3"/>
                  <a:gd name="T7" fmla="*/ 3 h 3"/>
                  <a:gd name="T8" fmla="*/ 2 w 3"/>
                  <a:gd name="T9" fmla="*/ 3 h 3"/>
                  <a:gd name="T10" fmla="*/ 2 w 3"/>
                  <a:gd name="T11" fmla="*/ 3 h 3"/>
                  <a:gd name="T12" fmla="*/ 2 w 3"/>
                  <a:gd name="T13" fmla="*/ 2 h 3"/>
                  <a:gd name="T14" fmla="*/ 3 w 3"/>
                  <a:gd name="T15" fmla="*/ 0 h 3"/>
                  <a:gd name="T16" fmla="*/ 2 w 3"/>
                  <a:gd name="T17" fmla="*/ 0 h 3"/>
                  <a:gd name="T18" fmla="*/ 3 w 3"/>
                  <a:gd name="T19" fmla="*/ 0 h 3"/>
                  <a:gd name="T20" fmla="*/ 3 w 3"/>
                  <a:gd name="T21" fmla="*/ 0 h 3"/>
                  <a:gd name="T22" fmla="*/ 3 w 3"/>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3">
                    <a:moveTo>
                      <a:pt x="2" y="2"/>
                    </a:moveTo>
                    <a:lnTo>
                      <a:pt x="0" y="3"/>
                    </a:lnTo>
                    <a:lnTo>
                      <a:pt x="0" y="3"/>
                    </a:lnTo>
                    <a:lnTo>
                      <a:pt x="0" y="3"/>
                    </a:lnTo>
                    <a:lnTo>
                      <a:pt x="2" y="3"/>
                    </a:lnTo>
                    <a:lnTo>
                      <a:pt x="2" y="3"/>
                    </a:lnTo>
                    <a:lnTo>
                      <a:pt x="2" y="2"/>
                    </a:lnTo>
                    <a:close/>
                    <a:moveTo>
                      <a:pt x="3" y="0"/>
                    </a:moveTo>
                    <a:lnTo>
                      <a:pt x="2" y="0"/>
                    </a:lnTo>
                    <a:lnTo>
                      <a:pt x="3" y="0"/>
                    </a:lnTo>
                    <a:lnTo>
                      <a:pt x="3" y="0"/>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99" name="Freeform 378"/>
              <p:cNvSpPr>
                <a:spLocks/>
              </p:cNvSpPr>
              <p:nvPr userDrawn="1"/>
            </p:nvSpPr>
            <p:spPr bwMode="auto">
              <a:xfrm>
                <a:off x="1249363" y="5006976"/>
                <a:ext cx="3175" cy="1588"/>
              </a:xfrm>
              <a:custGeom>
                <a:avLst/>
                <a:gdLst>
                  <a:gd name="T0" fmla="*/ 2 w 2"/>
                  <a:gd name="T1" fmla="*/ 0 h 1"/>
                  <a:gd name="T2" fmla="*/ 0 w 2"/>
                  <a:gd name="T3" fmla="*/ 1 h 1"/>
                  <a:gd name="T4" fmla="*/ 0 w 2"/>
                  <a:gd name="T5" fmla="*/ 1 h 1"/>
                  <a:gd name="T6" fmla="*/ 0 w 2"/>
                  <a:gd name="T7" fmla="*/ 1 h 1"/>
                  <a:gd name="T8" fmla="*/ 2 w 2"/>
                  <a:gd name="T9" fmla="*/ 1 h 1"/>
                  <a:gd name="T10" fmla="*/ 2 w 2"/>
                  <a:gd name="T11" fmla="*/ 1 h 1"/>
                  <a:gd name="T12" fmla="*/ 2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2" y="0"/>
                    </a:moveTo>
                    <a:lnTo>
                      <a:pt x="0" y="1"/>
                    </a:lnTo>
                    <a:lnTo>
                      <a:pt x="0" y="1"/>
                    </a:lnTo>
                    <a:lnTo>
                      <a:pt x="0" y="1"/>
                    </a:lnTo>
                    <a:lnTo>
                      <a:pt x="2" y="1"/>
                    </a:lnTo>
                    <a:lnTo>
                      <a:pt x="2"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00" name="Freeform 379"/>
              <p:cNvSpPr>
                <a:spLocks/>
              </p:cNvSpPr>
              <p:nvPr userDrawn="1"/>
            </p:nvSpPr>
            <p:spPr bwMode="auto">
              <a:xfrm>
                <a:off x="1252538" y="5003801"/>
                <a:ext cx="1588" cy="0"/>
              </a:xfrm>
              <a:custGeom>
                <a:avLst/>
                <a:gdLst>
                  <a:gd name="T0" fmla="*/ 1 w 1"/>
                  <a:gd name="T1" fmla="*/ 0 w 1"/>
                  <a:gd name="T2" fmla="*/ 1 w 1"/>
                  <a:gd name="T3" fmla="*/ 1 w 1"/>
                  <a:gd name="T4" fmla="*/ 1 w 1"/>
                </a:gdLst>
                <a:ahLst/>
                <a:cxnLst>
                  <a:cxn ang="0">
                    <a:pos x="T0" y="0"/>
                  </a:cxn>
                  <a:cxn ang="0">
                    <a:pos x="T1" y="0"/>
                  </a:cxn>
                  <a:cxn ang="0">
                    <a:pos x="T2" y="0"/>
                  </a:cxn>
                  <a:cxn ang="0">
                    <a:pos x="T3" y="0"/>
                  </a:cxn>
                  <a:cxn ang="0">
                    <a:pos x="T4" y="0"/>
                  </a:cxn>
                </a:cxnLst>
                <a:rect l="0" t="0" r="r" b="b"/>
                <a:pathLst>
                  <a:path w="1">
                    <a:moveTo>
                      <a:pt x="1" y="0"/>
                    </a:moveTo>
                    <a:lnTo>
                      <a:pt x="0" y="0"/>
                    </a:lnTo>
                    <a:lnTo>
                      <a:pt x="1"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01" name="Freeform 380"/>
              <p:cNvSpPr>
                <a:spLocks/>
              </p:cNvSpPr>
              <p:nvPr userDrawn="1"/>
            </p:nvSpPr>
            <p:spPr bwMode="auto">
              <a:xfrm>
                <a:off x="1252538" y="5003801"/>
                <a:ext cx="1588" cy="4763"/>
              </a:xfrm>
              <a:custGeom>
                <a:avLst/>
                <a:gdLst>
                  <a:gd name="T0" fmla="*/ 1 w 1"/>
                  <a:gd name="T1" fmla="*/ 0 h 3"/>
                  <a:gd name="T2" fmla="*/ 1 w 1"/>
                  <a:gd name="T3" fmla="*/ 0 h 3"/>
                  <a:gd name="T4" fmla="*/ 0 w 1"/>
                  <a:gd name="T5" fmla="*/ 2 h 3"/>
                  <a:gd name="T6" fmla="*/ 0 w 1"/>
                  <a:gd name="T7" fmla="*/ 3 h 3"/>
                  <a:gd name="T8" fmla="*/ 0 w 1"/>
                  <a:gd name="T9" fmla="*/ 3 h 3"/>
                  <a:gd name="T10" fmla="*/ 0 w 1"/>
                  <a:gd name="T11" fmla="*/ 3 h 3"/>
                  <a:gd name="T12" fmla="*/ 1 w 1"/>
                  <a:gd name="T13" fmla="*/ 3 h 3"/>
                  <a:gd name="T14" fmla="*/ 1 w 1"/>
                  <a:gd name="T15" fmla="*/ 2 h 3"/>
                  <a:gd name="T16" fmla="*/ 1 w 1"/>
                  <a:gd name="T17" fmla="*/ 0 h 3"/>
                  <a:gd name="T18" fmla="*/ 1 w 1"/>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1" y="0"/>
                    </a:moveTo>
                    <a:lnTo>
                      <a:pt x="1" y="0"/>
                    </a:lnTo>
                    <a:lnTo>
                      <a:pt x="0" y="2"/>
                    </a:lnTo>
                    <a:lnTo>
                      <a:pt x="0" y="3"/>
                    </a:lnTo>
                    <a:lnTo>
                      <a:pt x="0" y="3"/>
                    </a:lnTo>
                    <a:lnTo>
                      <a:pt x="0" y="3"/>
                    </a:lnTo>
                    <a:lnTo>
                      <a:pt x="1" y="3"/>
                    </a:lnTo>
                    <a:lnTo>
                      <a:pt x="1" y="2"/>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02" name="Freeform 381"/>
              <p:cNvSpPr>
                <a:spLocks/>
              </p:cNvSpPr>
              <p:nvPr userDrawn="1"/>
            </p:nvSpPr>
            <p:spPr bwMode="auto">
              <a:xfrm>
                <a:off x="1252538" y="5003801"/>
                <a:ext cx="1588" cy="4763"/>
              </a:xfrm>
              <a:custGeom>
                <a:avLst/>
                <a:gdLst>
                  <a:gd name="T0" fmla="*/ 1 w 1"/>
                  <a:gd name="T1" fmla="*/ 0 h 3"/>
                  <a:gd name="T2" fmla="*/ 1 w 1"/>
                  <a:gd name="T3" fmla="*/ 0 h 3"/>
                  <a:gd name="T4" fmla="*/ 0 w 1"/>
                  <a:gd name="T5" fmla="*/ 2 h 3"/>
                  <a:gd name="T6" fmla="*/ 0 w 1"/>
                  <a:gd name="T7" fmla="*/ 3 h 3"/>
                  <a:gd name="T8" fmla="*/ 0 w 1"/>
                  <a:gd name="T9" fmla="*/ 3 h 3"/>
                  <a:gd name="T10" fmla="*/ 0 w 1"/>
                  <a:gd name="T11" fmla="*/ 3 h 3"/>
                  <a:gd name="T12" fmla="*/ 1 w 1"/>
                  <a:gd name="T13" fmla="*/ 3 h 3"/>
                  <a:gd name="T14" fmla="*/ 1 w 1"/>
                  <a:gd name="T15" fmla="*/ 2 h 3"/>
                  <a:gd name="T16" fmla="*/ 1 w 1"/>
                  <a:gd name="T17" fmla="*/ 0 h 3"/>
                  <a:gd name="T18" fmla="*/ 1 w 1"/>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1" y="0"/>
                    </a:moveTo>
                    <a:lnTo>
                      <a:pt x="1" y="0"/>
                    </a:lnTo>
                    <a:lnTo>
                      <a:pt x="0" y="2"/>
                    </a:lnTo>
                    <a:lnTo>
                      <a:pt x="0" y="3"/>
                    </a:lnTo>
                    <a:lnTo>
                      <a:pt x="0" y="3"/>
                    </a:lnTo>
                    <a:lnTo>
                      <a:pt x="0" y="3"/>
                    </a:lnTo>
                    <a:lnTo>
                      <a:pt x="1" y="3"/>
                    </a:lnTo>
                    <a:lnTo>
                      <a:pt x="1" y="2"/>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03" name="Freeform 382"/>
              <p:cNvSpPr>
                <a:spLocks/>
              </p:cNvSpPr>
              <p:nvPr userDrawn="1"/>
            </p:nvSpPr>
            <p:spPr bwMode="auto">
              <a:xfrm>
                <a:off x="1249363" y="5003801"/>
                <a:ext cx="4763" cy="4763"/>
              </a:xfrm>
              <a:custGeom>
                <a:avLst/>
                <a:gdLst>
                  <a:gd name="T0" fmla="*/ 2 w 3"/>
                  <a:gd name="T1" fmla="*/ 0 h 3"/>
                  <a:gd name="T2" fmla="*/ 2 w 3"/>
                  <a:gd name="T3" fmla="*/ 0 h 3"/>
                  <a:gd name="T4" fmla="*/ 0 w 3"/>
                  <a:gd name="T5" fmla="*/ 0 h 3"/>
                  <a:gd name="T6" fmla="*/ 0 w 3"/>
                  <a:gd name="T7" fmla="*/ 2 h 3"/>
                  <a:gd name="T8" fmla="*/ 0 w 3"/>
                  <a:gd name="T9" fmla="*/ 3 h 3"/>
                  <a:gd name="T10" fmla="*/ 0 w 3"/>
                  <a:gd name="T11" fmla="*/ 3 h 3"/>
                  <a:gd name="T12" fmla="*/ 2 w 3"/>
                  <a:gd name="T13" fmla="*/ 2 h 3"/>
                  <a:gd name="T14" fmla="*/ 2 w 3"/>
                  <a:gd name="T15" fmla="*/ 0 h 3"/>
                  <a:gd name="T16" fmla="*/ 3 w 3"/>
                  <a:gd name="T17" fmla="*/ 0 h 3"/>
                  <a:gd name="T18" fmla="*/ 2 w 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2" y="0"/>
                    </a:moveTo>
                    <a:lnTo>
                      <a:pt x="2" y="0"/>
                    </a:lnTo>
                    <a:lnTo>
                      <a:pt x="0" y="0"/>
                    </a:lnTo>
                    <a:lnTo>
                      <a:pt x="0" y="2"/>
                    </a:lnTo>
                    <a:lnTo>
                      <a:pt x="0" y="3"/>
                    </a:lnTo>
                    <a:lnTo>
                      <a:pt x="0" y="3"/>
                    </a:lnTo>
                    <a:lnTo>
                      <a:pt x="2" y="2"/>
                    </a:lnTo>
                    <a:lnTo>
                      <a:pt x="2" y="0"/>
                    </a:lnTo>
                    <a:lnTo>
                      <a:pt x="3" y="0"/>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04" name="Freeform 383"/>
              <p:cNvSpPr>
                <a:spLocks/>
              </p:cNvSpPr>
              <p:nvPr userDrawn="1"/>
            </p:nvSpPr>
            <p:spPr bwMode="auto">
              <a:xfrm>
                <a:off x="1249363" y="5003801"/>
                <a:ext cx="4763" cy="4763"/>
              </a:xfrm>
              <a:custGeom>
                <a:avLst/>
                <a:gdLst>
                  <a:gd name="T0" fmla="*/ 2 w 3"/>
                  <a:gd name="T1" fmla="*/ 0 h 3"/>
                  <a:gd name="T2" fmla="*/ 2 w 3"/>
                  <a:gd name="T3" fmla="*/ 0 h 3"/>
                  <a:gd name="T4" fmla="*/ 0 w 3"/>
                  <a:gd name="T5" fmla="*/ 0 h 3"/>
                  <a:gd name="T6" fmla="*/ 0 w 3"/>
                  <a:gd name="T7" fmla="*/ 2 h 3"/>
                  <a:gd name="T8" fmla="*/ 0 w 3"/>
                  <a:gd name="T9" fmla="*/ 3 h 3"/>
                  <a:gd name="T10" fmla="*/ 0 w 3"/>
                  <a:gd name="T11" fmla="*/ 3 h 3"/>
                  <a:gd name="T12" fmla="*/ 2 w 3"/>
                  <a:gd name="T13" fmla="*/ 2 h 3"/>
                  <a:gd name="T14" fmla="*/ 2 w 3"/>
                  <a:gd name="T15" fmla="*/ 0 h 3"/>
                  <a:gd name="T16" fmla="*/ 3 w 3"/>
                  <a:gd name="T17" fmla="*/ 0 h 3"/>
                  <a:gd name="T18" fmla="*/ 2 w 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2" y="0"/>
                    </a:moveTo>
                    <a:lnTo>
                      <a:pt x="2" y="0"/>
                    </a:lnTo>
                    <a:lnTo>
                      <a:pt x="0" y="0"/>
                    </a:lnTo>
                    <a:lnTo>
                      <a:pt x="0" y="2"/>
                    </a:lnTo>
                    <a:lnTo>
                      <a:pt x="0" y="3"/>
                    </a:lnTo>
                    <a:lnTo>
                      <a:pt x="0" y="3"/>
                    </a:lnTo>
                    <a:lnTo>
                      <a:pt x="2" y="2"/>
                    </a:lnTo>
                    <a:lnTo>
                      <a:pt x="2" y="0"/>
                    </a:lnTo>
                    <a:lnTo>
                      <a:pt x="3" y="0"/>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05" name="Freeform 384"/>
              <p:cNvSpPr>
                <a:spLocks/>
              </p:cNvSpPr>
              <p:nvPr userDrawn="1"/>
            </p:nvSpPr>
            <p:spPr bwMode="auto">
              <a:xfrm>
                <a:off x="1252538" y="5003801"/>
                <a:ext cx="1588" cy="3175"/>
              </a:xfrm>
              <a:custGeom>
                <a:avLst/>
                <a:gdLst>
                  <a:gd name="T0" fmla="*/ 0 w 1"/>
                  <a:gd name="T1" fmla="*/ 0 h 2"/>
                  <a:gd name="T2" fmla="*/ 0 w 1"/>
                  <a:gd name="T3" fmla="*/ 2 h 2"/>
                  <a:gd name="T4" fmla="*/ 1 w 1"/>
                  <a:gd name="T5" fmla="*/ 0 h 2"/>
                  <a:gd name="T6" fmla="*/ 1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2"/>
                    </a:lnTo>
                    <a:lnTo>
                      <a:pt x="1" y="0"/>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06" name="Freeform 385"/>
              <p:cNvSpPr>
                <a:spLocks/>
              </p:cNvSpPr>
              <p:nvPr userDrawn="1"/>
            </p:nvSpPr>
            <p:spPr bwMode="auto">
              <a:xfrm>
                <a:off x="1252538" y="5003801"/>
                <a:ext cx="1588" cy="3175"/>
              </a:xfrm>
              <a:custGeom>
                <a:avLst/>
                <a:gdLst>
                  <a:gd name="T0" fmla="*/ 0 w 1"/>
                  <a:gd name="T1" fmla="*/ 0 h 2"/>
                  <a:gd name="T2" fmla="*/ 0 w 1"/>
                  <a:gd name="T3" fmla="*/ 2 h 2"/>
                  <a:gd name="T4" fmla="*/ 1 w 1"/>
                  <a:gd name="T5" fmla="*/ 0 h 2"/>
                  <a:gd name="T6" fmla="*/ 1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2"/>
                    </a:lnTo>
                    <a:lnTo>
                      <a:pt x="1"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07" name="Freeform 387"/>
              <p:cNvSpPr>
                <a:spLocks/>
              </p:cNvSpPr>
              <p:nvPr userDrawn="1"/>
            </p:nvSpPr>
            <p:spPr bwMode="auto">
              <a:xfrm>
                <a:off x="831056" y="1697037"/>
                <a:ext cx="334963" cy="819150"/>
              </a:xfrm>
              <a:custGeom>
                <a:avLst/>
                <a:gdLst>
                  <a:gd name="T0" fmla="*/ 211 w 211"/>
                  <a:gd name="T1" fmla="*/ 0 h 516"/>
                  <a:gd name="T2" fmla="*/ 209 w 211"/>
                  <a:gd name="T3" fmla="*/ 2 h 516"/>
                  <a:gd name="T4" fmla="*/ 0 w 211"/>
                  <a:gd name="T5" fmla="*/ 516 h 516"/>
                  <a:gd name="T6" fmla="*/ 1 w 211"/>
                  <a:gd name="T7" fmla="*/ 516 h 516"/>
                  <a:gd name="T8" fmla="*/ 4 w 211"/>
                  <a:gd name="T9" fmla="*/ 514 h 516"/>
                  <a:gd name="T10" fmla="*/ 211 w 211"/>
                  <a:gd name="T11" fmla="*/ 0 h 516"/>
                  <a:gd name="T12" fmla="*/ 211 w 211"/>
                  <a:gd name="T13" fmla="*/ 0 h 516"/>
                </a:gdLst>
                <a:ahLst/>
                <a:cxnLst>
                  <a:cxn ang="0">
                    <a:pos x="T0" y="T1"/>
                  </a:cxn>
                  <a:cxn ang="0">
                    <a:pos x="T2" y="T3"/>
                  </a:cxn>
                  <a:cxn ang="0">
                    <a:pos x="T4" y="T5"/>
                  </a:cxn>
                  <a:cxn ang="0">
                    <a:pos x="T6" y="T7"/>
                  </a:cxn>
                  <a:cxn ang="0">
                    <a:pos x="T8" y="T9"/>
                  </a:cxn>
                  <a:cxn ang="0">
                    <a:pos x="T10" y="T11"/>
                  </a:cxn>
                  <a:cxn ang="0">
                    <a:pos x="T12" y="T13"/>
                  </a:cxn>
                </a:cxnLst>
                <a:rect l="0" t="0" r="r" b="b"/>
                <a:pathLst>
                  <a:path w="211" h="516">
                    <a:moveTo>
                      <a:pt x="211" y="0"/>
                    </a:moveTo>
                    <a:lnTo>
                      <a:pt x="209" y="2"/>
                    </a:lnTo>
                    <a:lnTo>
                      <a:pt x="0" y="516"/>
                    </a:lnTo>
                    <a:lnTo>
                      <a:pt x="1" y="516"/>
                    </a:lnTo>
                    <a:lnTo>
                      <a:pt x="4" y="514"/>
                    </a:lnTo>
                    <a:lnTo>
                      <a:pt x="211" y="0"/>
                    </a:lnTo>
                    <a:lnTo>
                      <a:pt x="211"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108" name="Freeform 388"/>
              <p:cNvSpPr>
                <a:spLocks/>
              </p:cNvSpPr>
              <p:nvPr userDrawn="1"/>
            </p:nvSpPr>
            <p:spPr bwMode="auto">
              <a:xfrm>
                <a:off x="1020763" y="1665288"/>
                <a:ext cx="144463" cy="30163"/>
              </a:xfrm>
              <a:custGeom>
                <a:avLst/>
                <a:gdLst>
                  <a:gd name="T0" fmla="*/ 1 w 91"/>
                  <a:gd name="T1" fmla="*/ 0 h 19"/>
                  <a:gd name="T2" fmla="*/ 0 w 91"/>
                  <a:gd name="T3" fmla="*/ 3 h 19"/>
                  <a:gd name="T4" fmla="*/ 89 w 91"/>
                  <a:gd name="T5" fmla="*/ 19 h 19"/>
                  <a:gd name="T6" fmla="*/ 90 w 91"/>
                  <a:gd name="T7" fmla="*/ 18 h 19"/>
                  <a:gd name="T8" fmla="*/ 91 w 91"/>
                  <a:gd name="T9" fmla="*/ 16 h 19"/>
                  <a:gd name="T10" fmla="*/ 1 w 91"/>
                  <a:gd name="T11" fmla="*/ 0 h 19"/>
                </a:gdLst>
                <a:ahLst/>
                <a:cxnLst>
                  <a:cxn ang="0">
                    <a:pos x="T0" y="T1"/>
                  </a:cxn>
                  <a:cxn ang="0">
                    <a:pos x="T2" y="T3"/>
                  </a:cxn>
                  <a:cxn ang="0">
                    <a:pos x="T4" y="T5"/>
                  </a:cxn>
                  <a:cxn ang="0">
                    <a:pos x="T6" y="T7"/>
                  </a:cxn>
                  <a:cxn ang="0">
                    <a:pos x="T8" y="T9"/>
                  </a:cxn>
                  <a:cxn ang="0">
                    <a:pos x="T10" y="T11"/>
                  </a:cxn>
                </a:cxnLst>
                <a:rect l="0" t="0" r="r" b="b"/>
                <a:pathLst>
                  <a:path w="91" h="19">
                    <a:moveTo>
                      <a:pt x="1" y="0"/>
                    </a:moveTo>
                    <a:lnTo>
                      <a:pt x="0" y="3"/>
                    </a:lnTo>
                    <a:lnTo>
                      <a:pt x="89" y="19"/>
                    </a:lnTo>
                    <a:lnTo>
                      <a:pt x="90" y="18"/>
                    </a:lnTo>
                    <a:lnTo>
                      <a:pt x="91" y="16"/>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09" name="Freeform 389"/>
              <p:cNvSpPr>
                <a:spLocks/>
              </p:cNvSpPr>
              <p:nvPr userDrawn="1"/>
            </p:nvSpPr>
            <p:spPr bwMode="auto">
              <a:xfrm>
                <a:off x="1162050" y="1690688"/>
                <a:ext cx="6350" cy="9525"/>
              </a:xfrm>
              <a:custGeom>
                <a:avLst/>
                <a:gdLst>
                  <a:gd name="T0" fmla="*/ 2 w 4"/>
                  <a:gd name="T1" fmla="*/ 0 h 6"/>
                  <a:gd name="T2" fmla="*/ 1 w 4"/>
                  <a:gd name="T3" fmla="*/ 2 h 6"/>
                  <a:gd name="T4" fmla="*/ 0 w 4"/>
                  <a:gd name="T5" fmla="*/ 3 h 6"/>
                  <a:gd name="T6" fmla="*/ 1 w 4"/>
                  <a:gd name="T7" fmla="*/ 3 h 6"/>
                  <a:gd name="T8" fmla="*/ 0 w 4"/>
                  <a:gd name="T9" fmla="*/ 6 h 6"/>
                  <a:gd name="T10" fmla="*/ 2 w 4"/>
                  <a:gd name="T11" fmla="*/ 4 h 6"/>
                  <a:gd name="T12" fmla="*/ 1 w 4"/>
                  <a:gd name="T13" fmla="*/ 3 h 6"/>
                  <a:gd name="T14" fmla="*/ 4 w 4"/>
                  <a:gd name="T15" fmla="*/ 2 h 6"/>
                  <a:gd name="T16" fmla="*/ 4 w 4"/>
                  <a:gd name="T17" fmla="*/ 2 h 6"/>
                  <a:gd name="T18" fmla="*/ 4 w 4"/>
                  <a:gd name="T19" fmla="*/ 2 h 6"/>
                  <a:gd name="T20" fmla="*/ 2 w 4"/>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6">
                    <a:moveTo>
                      <a:pt x="2" y="0"/>
                    </a:moveTo>
                    <a:lnTo>
                      <a:pt x="1" y="2"/>
                    </a:lnTo>
                    <a:lnTo>
                      <a:pt x="0" y="3"/>
                    </a:lnTo>
                    <a:lnTo>
                      <a:pt x="1" y="3"/>
                    </a:lnTo>
                    <a:lnTo>
                      <a:pt x="0" y="6"/>
                    </a:lnTo>
                    <a:lnTo>
                      <a:pt x="2" y="4"/>
                    </a:lnTo>
                    <a:lnTo>
                      <a:pt x="1" y="3"/>
                    </a:lnTo>
                    <a:lnTo>
                      <a:pt x="4" y="2"/>
                    </a:lnTo>
                    <a:lnTo>
                      <a:pt x="4" y="2"/>
                    </a:lnTo>
                    <a:lnTo>
                      <a:pt x="4" y="2"/>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10" name="Freeform 390"/>
              <p:cNvSpPr>
                <a:spLocks/>
              </p:cNvSpPr>
              <p:nvPr userDrawn="1"/>
            </p:nvSpPr>
            <p:spPr bwMode="auto">
              <a:xfrm>
                <a:off x="1162050" y="1690688"/>
                <a:ext cx="6350" cy="9525"/>
              </a:xfrm>
              <a:custGeom>
                <a:avLst/>
                <a:gdLst>
                  <a:gd name="T0" fmla="*/ 2 w 4"/>
                  <a:gd name="T1" fmla="*/ 0 h 6"/>
                  <a:gd name="T2" fmla="*/ 1 w 4"/>
                  <a:gd name="T3" fmla="*/ 2 h 6"/>
                  <a:gd name="T4" fmla="*/ 0 w 4"/>
                  <a:gd name="T5" fmla="*/ 3 h 6"/>
                  <a:gd name="T6" fmla="*/ 1 w 4"/>
                  <a:gd name="T7" fmla="*/ 3 h 6"/>
                  <a:gd name="T8" fmla="*/ 0 w 4"/>
                  <a:gd name="T9" fmla="*/ 6 h 6"/>
                  <a:gd name="T10" fmla="*/ 2 w 4"/>
                  <a:gd name="T11" fmla="*/ 4 h 6"/>
                  <a:gd name="T12" fmla="*/ 1 w 4"/>
                  <a:gd name="T13" fmla="*/ 3 h 6"/>
                  <a:gd name="T14" fmla="*/ 4 w 4"/>
                  <a:gd name="T15" fmla="*/ 2 h 6"/>
                  <a:gd name="T16" fmla="*/ 4 w 4"/>
                  <a:gd name="T17" fmla="*/ 2 h 6"/>
                  <a:gd name="T18" fmla="*/ 4 w 4"/>
                  <a:gd name="T19" fmla="*/ 2 h 6"/>
                  <a:gd name="T20" fmla="*/ 2 w 4"/>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6">
                    <a:moveTo>
                      <a:pt x="2" y="0"/>
                    </a:moveTo>
                    <a:lnTo>
                      <a:pt x="1" y="2"/>
                    </a:lnTo>
                    <a:lnTo>
                      <a:pt x="0" y="3"/>
                    </a:lnTo>
                    <a:lnTo>
                      <a:pt x="1" y="3"/>
                    </a:lnTo>
                    <a:lnTo>
                      <a:pt x="0" y="6"/>
                    </a:lnTo>
                    <a:lnTo>
                      <a:pt x="2" y="4"/>
                    </a:lnTo>
                    <a:lnTo>
                      <a:pt x="1" y="3"/>
                    </a:lnTo>
                    <a:lnTo>
                      <a:pt x="4" y="2"/>
                    </a:lnTo>
                    <a:lnTo>
                      <a:pt x="4" y="2"/>
                    </a:lnTo>
                    <a:lnTo>
                      <a:pt x="4" y="2"/>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11" name="Freeform 391"/>
              <p:cNvSpPr>
                <a:spLocks/>
              </p:cNvSpPr>
              <p:nvPr userDrawn="1"/>
            </p:nvSpPr>
            <p:spPr bwMode="auto">
              <a:xfrm>
                <a:off x="831850" y="2519363"/>
                <a:ext cx="492124" cy="522288"/>
              </a:xfrm>
              <a:custGeom>
                <a:avLst/>
                <a:gdLst>
                  <a:gd name="T0" fmla="*/ 1 w 310"/>
                  <a:gd name="T1" fmla="*/ 0 h 329"/>
                  <a:gd name="T2" fmla="*/ 0 w 310"/>
                  <a:gd name="T3" fmla="*/ 1 h 329"/>
                  <a:gd name="T4" fmla="*/ 307 w 310"/>
                  <a:gd name="T5" fmla="*/ 329 h 329"/>
                  <a:gd name="T6" fmla="*/ 310 w 310"/>
                  <a:gd name="T7" fmla="*/ 328 h 329"/>
                  <a:gd name="T8" fmla="*/ 310 w 310"/>
                  <a:gd name="T9" fmla="*/ 328 h 329"/>
                  <a:gd name="T10" fmla="*/ 4 w 310"/>
                  <a:gd name="T11" fmla="*/ 0 h 329"/>
                  <a:gd name="T12" fmla="*/ 1 w 310"/>
                  <a:gd name="T13" fmla="*/ 0 h 329"/>
                </a:gdLst>
                <a:ahLst/>
                <a:cxnLst>
                  <a:cxn ang="0">
                    <a:pos x="T0" y="T1"/>
                  </a:cxn>
                  <a:cxn ang="0">
                    <a:pos x="T2" y="T3"/>
                  </a:cxn>
                  <a:cxn ang="0">
                    <a:pos x="T4" y="T5"/>
                  </a:cxn>
                  <a:cxn ang="0">
                    <a:pos x="T6" y="T7"/>
                  </a:cxn>
                  <a:cxn ang="0">
                    <a:pos x="T8" y="T9"/>
                  </a:cxn>
                  <a:cxn ang="0">
                    <a:pos x="T10" y="T11"/>
                  </a:cxn>
                  <a:cxn ang="0">
                    <a:pos x="T12" y="T13"/>
                  </a:cxn>
                </a:cxnLst>
                <a:rect l="0" t="0" r="r" b="b"/>
                <a:pathLst>
                  <a:path w="310" h="329">
                    <a:moveTo>
                      <a:pt x="1" y="0"/>
                    </a:moveTo>
                    <a:lnTo>
                      <a:pt x="0" y="1"/>
                    </a:lnTo>
                    <a:lnTo>
                      <a:pt x="307" y="329"/>
                    </a:lnTo>
                    <a:lnTo>
                      <a:pt x="310" y="328"/>
                    </a:lnTo>
                    <a:lnTo>
                      <a:pt x="310" y="328"/>
                    </a:lnTo>
                    <a:lnTo>
                      <a:pt x="4" y="0"/>
                    </a:lnTo>
                    <a:lnTo>
                      <a:pt x="1" y="0"/>
                    </a:lnTo>
                    <a:close/>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112" name="Freeform 394"/>
              <p:cNvSpPr>
                <a:spLocks/>
              </p:cNvSpPr>
              <p:nvPr userDrawn="1"/>
            </p:nvSpPr>
            <p:spPr bwMode="auto">
              <a:xfrm>
                <a:off x="1158569" y="1697038"/>
                <a:ext cx="1882775" cy="393699"/>
              </a:xfrm>
              <a:custGeom>
                <a:avLst/>
                <a:gdLst>
                  <a:gd name="T0" fmla="*/ 3 w 1186"/>
                  <a:gd name="T1" fmla="*/ 0 h 248"/>
                  <a:gd name="T2" fmla="*/ 2 w 1186"/>
                  <a:gd name="T3" fmla="*/ 0 h 248"/>
                  <a:gd name="T4" fmla="*/ 0 w 1186"/>
                  <a:gd name="T5" fmla="*/ 1 h 248"/>
                  <a:gd name="T6" fmla="*/ 412 w 1186"/>
                  <a:gd name="T7" fmla="*/ 247 h 248"/>
                  <a:gd name="T8" fmla="*/ 415 w 1186"/>
                  <a:gd name="T9" fmla="*/ 246 h 248"/>
                  <a:gd name="T10" fmla="*/ 416 w 1186"/>
                  <a:gd name="T11" fmla="*/ 248 h 248"/>
                  <a:gd name="T12" fmla="*/ 416 w 1186"/>
                  <a:gd name="T13" fmla="*/ 248 h 248"/>
                  <a:gd name="T14" fmla="*/ 417 w 1186"/>
                  <a:gd name="T15" fmla="*/ 248 h 248"/>
                  <a:gd name="T16" fmla="*/ 417 w 1186"/>
                  <a:gd name="T17" fmla="*/ 246 h 248"/>
                  <a:gd name="T18" fmla="*/ 421 w 1186"/>
                  <a:gd name="T19" fmla="*/ 247 h 248"/>
                  <a:gd name="T20" fmla="*/ 1186 w 1186"/>
                  <a:gd name="T21" fmla="*/ 33 h 248"/>
                  <a:gd name="T22" fmla="*/ 1186 w 1186"/>
                  <a:gd name="T23" fmla="*/ 32 h 248"/>
                  <a:gd name="T24" fmla="*/ 1183 w 1186"/>
                  <a:gd name="T25" fmla="*/ 32 h 248"/>
                  <a:gd name="T26" fmla="*/ 416 w 1186"/>
                  <a:gd name="T27" fmla="*/ 246 h 248"/>
                  <a:gd name="T28" fmla="*/ 3 w 1186"/>
                  <a:gd name="T29" fmla="*/ 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86" h="248">
                    <a:moveTo>
                      <a:pt x="3" y="0"/>
                    </a:moveTo>
                    <a:lnTo>
                      <a:pt x="2" y="0"/>
                    </a:lnTo>
                    <a:lnTo>
                      <a:pt x="0" y="1"/>
                    </a:lnTo>
                    <a:lnTo>
                      <a:pt x="412" y="247"/>
                    </a:lnTo>
                    <a:lnTo>
                      <a:pt x="415" y="246"/>
                    </a:lnTo>
                    <a:lnTo>
                      <a:pt x="416" y="248"/>
                    </a:lnTo>
                    <a:lnTo>
                      <a:pt x="416" y="248"/>
                    </a:lnTo>
                    <a:lnTo>
                      <a:pt x="417" y="248"/>
                    </a:lnTo>
                    <a:lnTo>
                      <a:pt x="417" y="246"/>
                    </a:lnTo>
                    <a:lnTo>
                      <a:pt x="421" y="247"/>
                    </a:lnTo>
                    <a:lnTo>
                      <a:pt x="1186" y="33"/>
                    </a:lnTo>
                    <a:lnTo>
                      <a:pt x="1186" y="32"/>
                    </a:lnTo>
                    <a:lnTo>
                      <a:pt x="1183" y="32"/>
                    </a:lnTo>
                    <a:lnTo>
                      <a:pt x="416" y="246"/>
                    </a:lnTo>
                    <a:lnTo>
                      <a:pt x="3"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113" name="Freeform 395"/>
              <p:cNvSpPr>
                <a:spLocks/>
              </p:cNvSpPr>
              <p:nvPr userDrawn="1"/>
            </p:nvSpPr>
            <p:spPr bwMode="auto">
              <a:xfrm>
                <a:off x="1168400" y="1693863"/>
                <a:ext cx="1588" cy="1588"/>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1"/>
                    </a:lnTo>
                    <a:lnTo>
                      <a:pt x="1"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14" name="Freeform 396"/>
              <p:cNvSpPr>
                <a:spLocks/>
              </p:cNvSpPr>
              <p:nvPr userDrawn="1"/>
            </p:nvSpPr>
            <p:spPr bwMode="auto">
              <a:xfrm>
                <a:off x="1168400" y="1693863"/>
                <a:ext cx="1588" cy="1588"/>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1"/>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15" name="Freeform 397"/>
              <p:cNvSpPr>
                <a:spLocks/>
              </p:cNvSpPr>
              <p:nvPr userDrawn="1"/>
            </p:nvSpPr>
            <p:spPr bwMode="auto">
              <a:xfrm>
                <a:off x="3043238" y="1743076"/>
                <a:ext cx="6350" cy="3175"/>
              </a:xfrm>
              <a:custGeom>
                <a:avLst/>
                <a:gdLst>
                  <a:gd name="T0" fmla="*/ 4 w 4"/>
                  <a:gd name="T1" fmla="*/ 0 h 2"/>
                  <a:gd name="T2" fmla="*/ 0 w 4"/>
                  <a:gd name="T3" fmla="*/ 2 h 2"/>
                  <a:gd name="T4" fmla="*/ 3 w 4"/>
                  <a:gd name="T5" fmla="*/ 2 h 2"/>
                  <a:gd name="T6" fmla="*/ 4 w 4"/>
                  <a:gd name="T7" fmla="*/ 0 h 2"/>
                </a:gdLst>
                <a:ahLst/>
                <a:cxnLst>
                  <a:cxn ang="0">
                    <a:pos x="T0" y="T1"/>
                  </a:cxn>
                  <a:cxn ang="0">
                    <a:pos x="T2" y="T3"/>
                  </a:cxn>
                  <a:cxn ang="0">
                    <a:pos x="T4" y="T5"/>
                  </a:cxn>
                  <a:cxn ang="0">
                    <a:pos x="T6" y="T7"/>
                  </a:cxn>
                </a:cxnLst>
                <a:rect l="0" t="0" r="r" b="b"/>
                <a:pathLst>
                  <a:path w="4" h="2">
                    <a:moveTo>
                      <a:pt x="4" y="0"/>
                    </a:moveTo>
                    <a:lnTo>
                      <a:pt x="0" y="2"/>
                    </a:lnTo>
                    <a:lnTo>
                      <a:pt x="3" y="2"/>
                    </a:lnTo>
                    <a:lnTo>
                      <a:pt x="4"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16" name="Freeform 398"/>
              <p:cNvSpPr>
                <a:spLocks/>
              </p:cNvSpPr>
              <p:nvPr userDrawn="1"/>
            </p:nvSpPr>
            <p:spPr bwMode="auto">
              <a:xfrm>
                <a:off x="3043238" y="1743076"/>
                <a:ext cx="6350" cy="3175"/>
              </a:xfrm>
              <a:custGeom>
                <a:avLst/>
                <a:gdLst>
                  <a:gd name="T0" fmla="*/ 4 w 4"/>
                  <a:gd name="T1" fmla="*/ 0 h 2"/>
                  <a:gd name="T2" fmla="*/ 0 w 4"/>
                  <a:gd name="T3" fmla="*/ 2 h 2"/>
                  <a:gd name="T4" fmla="*/ 3 w 4"/>
                  <a:gd name="T5" fmla="*/ 2 h 2"/>
                  <a:gd name="T6" fmla="*/ 4 w 4"/>
                  <a:gd name="T7" fmla="*/ 0 h 2"/>
                </a:gdLst>
                <a:ahLst/>
                <a:cxnLst>
                  <a:cxn ang="0">
                    <a:pos x="T0" y="T1"/>
                  </a:cxn>
                  <a:cxn ang="0">
                    <a:pos x="T2" y="T3"/>
                  </a:cxn>
                  <a:cxn ang="0">
                    <a:pos x="T4" y="T5"/>
                  </a:cxn>
                  <a:cxn ang="0">
                    <a:pos x="T6" y="T7"/>
                  </a:cxn>
                </a:cxnLst>
                <a:rect l="0" t="0" r="r" b="b"/>
                <a:pathLst>
                  <a:path w="4" h="2">
                    <a:moveTo>
                      <a:pt x="4" y="0"/>
                    </a:moveTo>
                    <a:lnTo>
                      <a:pt x="0" y="2"/>
                    </a:lnTo>
                    <a:lnTo>
                      <a:pt x="3" y="2"/>
                    </a:lnTo>
                    <a:lnTo>
                      <a:pt x="4"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17" name="Freeform 399"/>
              <p:cNvSpPr>
                <a:spLocks/>
              </p:cNvSpPr>
              <p:nvPr userDrawn="1"/>
            </p:nvSpPr>
            <p:spPr bwMode="auto">
              <a:xfrm>
                <a:off x="1165225" y="1695451"/>
                <a:ext cx="3175" cy="1588"/>
              </a:xfrm>
              <a:custGeom>
                <a:avLst/>
                <a:gdLst>
                  <a:gd name="T0" fmla="*/ 2 w 2"/>
                  <a:gd name="T1" fmla="*/ 0 h 1"/>
                  <a:gd name="T2" fmla="*/ 2 w 2"/>
                  <a:gd name="T3" fmla="*/ 0 h 1"/>
                  <a:gd name="T4" fmla="*/ 0 w 2"/>
                  <a:gd name="T5" fmla="*/ 1 h 1"/>
                  <a:gd name="T6" fmla="*/ 0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lnTo>
                      <a:pt x="2" y="0"/>
                    </a:lnTo>
                    <a:lnTo>
                      <a:pt x="0" y="1"/>
                    </a:lnTo>
                    <a:lnTo>
                      <a:pt x="0"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18" name="Freeform 400"/>
              <p:cNvSpPr>
                <a:spLocks/>
              </p:cNvSpPr>
              <p:nvPr userDrawn="1"/>
            </p:nvSpPr>
            <p:spPr bwMode="auto">
              <a:xfrm>
                <a:off x="1165225" y="1695451"/>
                <a:ext cx="3175" cy="1588"/>
              </a:xfrm>
              <a:custGeom>
                <a:avLst/>
                <a:gdLst>
                  <a:gd name="T0" fmla="*/ 2 w 2"/>
                  <a:gd name="T1" fmla="*/ 0 h 1"/>
                  <a:gd name="T2" fmla="*/ 2 w 2"/>
                  <a:gd name="T3" fmla="*/ 0 h 1"/>
                  <a:gd name="T4" fmla="*/ 0 w 2"/>
                  <a:gd name="T5" fmla="*/ 1 h 1"/>
                  <a:gd name="T6" fmla="*/ 0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lnTo>
                      <a:pt x="2" y="0"/>
                    </a:lnTo>
                    <a:lnTo>
                      <a:pt x="0" y="1"/>
                    </a:lnTo>
                    <a:lnTo>
                      <a:pt x="0"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19" name="Freeform 401"/>
              <p:cNvSpPr>
                <a:spLocks/>
              </p:cNvSpPr>
              <p:nvPr userDrawn="1"/>
            </p:nvSpPr>
            <p:spPr bwMode="auto">
              <a:xfrm>
                <a:off x="1163638" y="1693863"/>
                <a:ext cx="4763" cy="3175"/>
              </a:xfrm>
              <a:custGeom>
                <a:avLst/>
                <a:gdLst>
                  <a:gd name="T0" fmla="*/ 3 w 3"/>
                  <a:gd name="T1" fmla="*/ 0 h 2"/>
                  <a:gd name="T2" fmla="*/ 0 w 3"/>
                  <a:gd name="T3" fmla="*/ 1 h 2"/>
                  <a:gd name="T4" fmla="*/ 1 w 3"/>
                  <a:gd name="T5" fmla="*/ 2 h 2"/>
                  <a:gd name="T6" fmla="*/ 3 w 3"/>
                  <a:gd name="T7" fmla="*/ 1 h 2"/>
                  <a:gd name="T8" fmla="*/ 3 w 3"/>
                  <a:gd name="T9" fmla="*/ 1 h 2"/>
                  <a:gd name="T10" fmla="*/ 3 w 3"/>
                  <a:gd name="T11" fmla="*/ 0 h 2"/>
                  <a:gd name="T12" fmla="*/ 3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3" y="0"/>
                    </a:moveTo>
                    <a:lnTo>
                      <a:pt x="0" y="1"/>
                    </a:lnTo>
                    <a:lnTo>
                      <a:pt x="1" y="2"/>
                    </a:lnTo>
                    <a:lnTo>
                      <a:pt x="3" y="1"/>
                    </a:lnTo>
                    <a:lnTo>
                      <a:pt x="3" y="1"/>
                    </a:lnTo>
                    <a:lnTo>
                      <a:pt x="3" y="0"/>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20" name="Freeform 402"/>
              <p:cNvSpPr>
                <a:spLocks/>
              </p:cNvSpPr>
              <p:nvPr userDrawn="1"/>
            </p:nvSpPr>
            <p:spPr bwMode="auto">
              <a:xfrm>
                <a:off x="1163638" y="1693863"/>
                <a:ext cx="4763" cy="3175"/>
              </a:xfrm>
              <a:custGeom>
                <a:avLst/>
                <a:gdLst>
                  <a:gd name="T0" fmla="*/ 3 w 3"/>
                  <a:gd name="T1" fmla="*/ 0 h 2"/>
                  <a:gd name="T2" fmla="*/ 0 w 3"/>
                  <a:gd name="T3" fmla="*/ 1 h 2"/>
                  <a:gd name="T4" fmla="*/ 1 w 3"/>
                  <a:gd name="T5" fmla="*/ 2 h 2"/>
                  <a:gd name="T6" fmla="*/ 3 w 3"/>
                  <a:gd name="T7" fmla="*/ 1 h 2"/>
                  <a:gd name="T8" fmla="*/ 3 w 3"/>
                  <a:gd name="T9" fmla="*/ 1 h 2"/>
                  <a:gd name="T10" fmla="*/ 3 w 3"/>
                  <a:gd name="T11" fmla="*/ 0 h 2"/>
                  <a:gd name="T12" fmla="*/ 3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3" y="0"/>
                    </a:moveTo>
                    <a:lnTo>
                      <a:pt x="0" y="1"/>
                    </a:lnTo>
                    <a:lnTo>
                      <a:pt x="1" y="2"/>
                    </a:lnTo>
                    <a:lnTo>
                      <a:pt x="3" y="1"/>
                    </a:lnTo>
                    <a:lnTo>
                      <a:pt x="3" y="1"/>
                    </a:lnTo>
                    <a:lnTo>
                      <a:pt x="3" y="0"/>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21" name="Freeform 403"/>
              <p:cNvSpPr>
                <a:spLocks/>
              </p:cNvSpPr>
              <p:nvPr userDrawn="1"/>
            </p:nvSpPr>
            <p:spPr bwMode="auto">
              <a:xfrm>
                <a:off x="3054350" y="1749426"/>
                <a:ext cx="762000" cy="530225"/>
              </a:xfrm>
              <a:custGeom>
                <a:avLst/>
                <a:gdLst>
                  <a:gd name="T0" fmla="*/ 0 w 480"/>
                  <a:gd name="T1" fmla="*/ 0 h 334"/>
                  <a:gd name="T2" fmla="*/ 2 w 480"/>
                  <a:gd name="T3" fmla="*/ 4 h 334"/>
                  <a:gd name="T4" fmla="*/ 479 w 480"/>
                  <a:gd name="T5" fmla="*/ 334 h 334"/>
                  <a:gd name="T6" fmla="*/ 480 w 480"/>
                  <a:gd name="T7" fmla="*/ 334 h 334"/>
                  <a:gd name="T8" fmla="*/ 477 w 480"/>
                  <a:gd name="T9" fmla="*/ 330 h 334"/>
                  <a:gd name="T10" fmla="*/ 2 w 480"/>
                  <a:gd name="T11" fmla="*/ 0 h 334"/>
                  <a:gd name="T12" fmla="*/ 0 w 480"/>
                  <a:gd name="T13" fmla="*/ 0 h 334"/>
                </a:gdLst>
                <a:ahLst/>
                <a:cxnLst>
                  <a:cxn ang="0">
                    <a:pos x="T0" y="T1"/>
                  </a:cxn>
                  <a:cxn ang="0">
                    <a:pos x="T2" y="T3"/>
                  </a:cxn>
                  <a:cxn ang="0">
                    <a:pos x="T4" y="T5"/>
                  </a:cxn>
                  <a:cxn ang="0">
                    <a:pos x="T6" y="T7"/>
                  </a:cxn>
                  <a:cxn ang="0">
                    <a:pos x="T8" y="T9"/>
                  </a:cxn>
                  <a:cxn ang="0">
                    <a:pos x="T10" y="T11"/>
                  </a:cxn>
                  <a:cxn ang="0">
                    <a:pos x="T12" y="T13"/>
                  </a:cxn>
                </a:cxnLst>
                <a:rect l="0" t="0" r="r" b="b"/>
                <a:pathLst>
                  <a:path w="480" h="334">
                    <a:moveTo>
                      <a:pt x="0" y="0"/>
                    </a:moveTo>
                    <a:lnTo>
                      <a:pt x="2" y="4"/>
                    </a:lnTo>
                    <a:lnTo>
                      <a:pt x="479" y="334"/>
                    </a:lnTo>
                    <a:lnTo>
                      <a:pt x="480" y="334"/>
                    </a:lnTo>
                    <a:lnTo>
                      <a:pt x="477" y="330"/>
                    </a:lnTo>
                    <a:lnTo>
                      <a:pt x="2"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22" name="Freeform 404"/>
              <p:cNvSpPr>
                <a:spLocks/>
              </p:cNvSpPr>
              <p:nvPr userDrawn="1"/>
            </p:nvSpPr>
            <p:spPr bwMode="auto">
              <a:xfrm>
                <a:off x="3054350" y="1749426"/>
                <a:ext cx="762000" cy="530225"/>
              </a:xfrm>
              <a:custGeom>
                <a:avLst/>
                <a:gdLst>
                  <a:gd name="T0" fmla="*/ 0 w 480"/>
                  <a:gd name="T1" fmla="*/ 0 h 334"/>
                  <a:gd name="T2" fmla="*/ 2 w 480"/>
                  <a:gd name="T3" fmla="*/ 4 h 334"/>
                  <a:gd name="T4" fmla="*/ 479 w 480"/>
                  <a:gd name="T5" fmla="*/ 334 h 334"/>
                  <a:gd name="T6" fmla="*/ 480 w 480"/>
                  <a:gd name="T7" fmla="*/ 334 h 334"/>
                  <a:gd name="T8" fmla="*/ 477 w 480"/>
                  <a:gd name="T9" fmla="*/ 330 h 334"/>
                  <a:gd name="T10" fmla="*/ 2 w 480"/>
                  <a:gd name="T11" fmla="*/ 0 h 334"/>
                  <a:gd name="T12" fmla="*/ 0 w 480"/>
                  <a:gd name="T13" fmla="*/ 0 h 334"/>
                </a:gdLst>
                <a:ahLst/>
                <a:cxnLst>
                  <a:cxn ang="0">
                    <a:pos x="T0" y="T1"/>
                  </a:cxn>
                  <a:cxn ang="0">
                    <a:pos x="T2" y="T3"/>
                  </a:cxn>
                  <a:cxn ang="0">
                    <a:pos x="T4" y="T5"/>
                  </a:cxn>
                  <a:cxn ang="0">
                    <a:pos x="T6" y="T7"/>
                  </a:cxn>
                  <a:cxn ang="0">
                    <a:pos x="T8" y="T9"/>
                  </a:cxn>
                  <a:cxn ang="0">
                    <a:pos x="T10" y="T11"/>
                  </a:cxn>
                  <a:cxn ang="0">
                    <a:pos x="T12" y="T13"/>
                  </a:cxn>
                </a:cxnLst>
                <a:rect l="0" t="0" r="r" b="b"/>
                <a:pathLst>
                  <a:path w="480" h="334">
                    <a:moveTo>
                      <a:pt x="0" y="0"/>
                    </a:moveTo>
                    <a:lnTo>
                      <a:pt x="2" y="4"/>
                    </a:lnTo>
                    <a:lnTo>
                      <a:pt x="479" y="334"/>
                    </a:lnTo>
                    <a:lnTo>
                      <a:pt x="480" y="334"/>
                    </a:lnTo>
                    <a:lnTo>
                      <a:pt x="477" y="330"/>
                    </a:lnTo>
                    <a:lnTo>
                      <a:pt x="2"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23" name="Freeform 405"/>
              <p:cNvSpPr>
                <a:spLocks/>
              </p:cNvSpPr>
              <p:nvPr userDrawn="1"/>
            </p:nvSpPr>
            <p:spPr bwMode="auto">
              <a:xfrm>
                <a:off x="3052763" y="1749426"/>
                <a:ext cx="4763" cy="6350"/>
              </a:xfrm>
              <a:custGeom>
                <a:avLst/>
                <a:gdLst>
                  <a:gd name="T0" fmla="*/ 1 w 3"/>
                  <a:gd name="T1" fmla="*/ 0 h 4"/>
                  <a:gd name="T2" fmla="*/ 0 w 3"/>
                  <a:gd name="T3" fmla="*/ 1 h 4"/>
                  <a:gd name="T4" fmla="*/ 3 w 3"/>
                  <a:gd name="T5" fmla="*/ 4 h 4"/>
                  <a:gd name="T6" fmla="*/ 1 w 3"/>
                  <a:gd name="T7" fmla="*/ 0 h 4"/>
                  <a:gd name="T8" fmla="*/ 1 w 3"/>
                  <a:gd name="T9" fmla="*/ 0 h 4"/>
                </a:gdLst>
                <a:ahLst/>
                <a:cxnLst>
                  <a:cxn ang="0">
                    <a:pos x="T0" y="T1"/>
                  </a:cxn>
                  <a:cxn ang="0">
                    <a:pos x="T2" y="T3"/>
                  </a:cxn>
                  <a:cxn ang="0">
                    <a:pos x="T4" y="T5"/>
                  </a:cxn>
                  <a:cxn ang="0">
                    <a:pos x="T6" y="T7"/>
                  </a:cxn>
                  <a:cxn ang="0">
                    <a:pos x="T8" y="T9"/>
                  </a:cxn>
                </a:cxnLst>
                <a:rect l="0" t="0" r="r" b="b"/>
                <a:pathLst>
                  <a:path w="3" h="4">
                    <a:moveTo>
                      <a:pt x="1" y="0"/>
                    </a:moveTo>
                    <a:lnTo>
                      <a:pt x="0" y="1"/>
                    </a:lnTo>
                    <a:lnTo>
                      <a:pt x="3" y="4"/>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24" name="Freeform 406"/>
              <p:cNvSpPr>
                <a:spLocks/>
              </p:cNvSpPr>
              <p:nvPr userDrawn="1"/>
            </p:nvSpPr>
            <p:spPr bwMode="auto">
              <a:xfrm>
                <a:off x="3052763" y="1749426"/>
                <a:ext cx="4763" cy="6350"/>
              </a:xfrm>
              <a:custGeom>
                <a:avLst/>
                <a:gdLst>
                  <a:gd name="T0" fmla="*/ 1 w 3"/>
                  <a:gd name="T1" fmla="*/ 0 h 4"/>
                  <a:gd name="T2" fmla="*/ 0 w 3"/>
                  <a:gd name="T3" fmla="*/ 1 h 4"/>
                  <a:gd name="T4" fmla="*/ 3 w 3"/>
                  <a:gd name="T5" fmla="*/ 4 h 4"/>
                  <a:gd name="T6" fmla="*/ 1 w 3"/>
                  <a:gd name="T7" fmla="*/ 0 h 4"/>
                  <a:gd name="T8" fmla="*/ 1 w 3"/>
                  <a:gd name="T9" fmla="*/ 0 h 4"/>
                </a:gdLst>
                <a:ahLst/>
                <a:cxnLst>
                  <a:cxn ang="0">
                    <a:pos x="T0" y="T1"/>
                  </a:cxn>
                  <a:cxn ang="0">
                    <a:pos x="T2" y="T3"/>
                  </a:cxn>
                  <a:cxn ang="0">
                    <a:pos x="T4" y="T5"/>
                  </a:cxn>
                  <a:cxn ang="0">
                    <a:pos x="T6" y="T7"/>
                  </a:cxn>
                  <a:cxn ang="0">
                    <a:pos x="T8" y="T9"/>
                  </a:cxn>
                </a:cxnLst>
                <a:rect l="0" t="0" r="r" b="b"/>
                <a:pathLst>
                  <a:path w="3" h="4">
                    <a:moveTo>
                      <a:pt x="1" y="0"/>
                    </a:moveTo>
                    <a:lnTo>
                      <a:pt x="0" y="1"/>
                    </a:lnTo>
                    <a:lnTo>
                      <a:pt x="3" y="4"/>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25" name="Freeform 408"/>
              <p:cNvSpPr>
                <a:spLocks/>
              </p:cNvSpPr>
              <p:nvPr userDrawn="1"/>
            </p:nvSpPr>
            <p:spPr bwMode="auto">
              <a:xfrm>
                <a:off x="436562" y="3315643"/>
                <a:ext cx="635000" cy="871538"/>
              </a:xfrm>
              <a:custGeom>
                <a:avLst/>
                <a:gdLst>
                  <a:gd name="T0" fmla="*/ 1 w 400"/>
                  <a:gd name="T1" fmla="*/ 0 h 549"/>
                  <a:gd name="T2" fmla="*/ 0 w 400"/>
                  <a:gd name="T3" fmla="*/ 0 h 549"/>
                  <a:gd name="T4" fmla="*/ 0 w 400"/>
                  <a:gd name="T5" fmla="*/ 2 h 549"/>
                  <a:gd name="T6" fmla="*/ 398 w 400"/>
                  <a:gd name="T7" fmla="*/ 549 h 549"/>
                  <a:gd name="T8" fmla="*/ 400 w 400"/>
                  <a:gd name="T9" fmla="*/ 549 h 549"/>
                  <a:gd name="T10" fmla="*/ 400 w 400"/>
                  <a:gd name="T11" fmla="*/ 547 h 549"/>
                  <a:gd name="T12" fmla="*/ 1 w 400"/>
                  <a:gd name="T13" fmla="*/ 0 h 549"/>
                </a:gdLst>
                <a:ahLst/>
                <a:cxnLst>
                  <a:cxn ang="0">
                    <a:pos x="T0" y="T1"/>
                  </a:cxn>
                  <a:cxn ang="0">
                    <a:pos x="T2" y="T3"/>
                  </a:cxn>
                  <a:cxn ang="0">
                    <a:pos x="T4" y="T5"/>
                  </a:cxn>
                  <a:cxn ang="0">
                    <a:pos x="T6" y="T7"/>
                  </a:cxn>
                  <a:cxn ang="0">
                    <a:pos x="T8" y="T9"/>
                  </a:cxn>
                  <a:cxn ang="0">
                    <a:pos x="T10" y="T11"/>
                  </a:cxn>
                  <a:cxn ang="0">
                    <a:pos x="T12" y="T13"/>
                  </a:cxn>
                </a:cxnLst>
                <a:rect l="0" t="0" r="r" b="b"/>
                <a:pathLst>
                  <a:path w="400" h="549">
                    <a:moveTo>
                      <a:pt x="1" y="0"/>
                    </a:moveTo>
                    <a:lnTo>
                      <a:pt x="0" y="0"/>
                    </a:lnTo>
                    <a:lnTo>
                      <a:pt x="0" y="2"/>
                    </a:lnTo>
                    <a:lnTo>
                      <a:pt x="398" y="549"/>
                    </a:lnTo>
                    <a:lnTo>
                      <a:pt x="400" y="549"/>
                    </a:lnTo>
                    <a:lnTo>
                      <a:pt x="400" y="547"/>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26" name="Freeform 409"/>
              <p:cNvSpPr>
                <a:spLocks/>
              </p:cNvSpPr>
              <p:nvPr userDrawn="1"/>
            </p:nvSpPr>
            <p:spPr bwMode="auto">
              <a:xfrm>
                <a:off x="1071563" y="4176713"/>
                <a:ext cx="0" cy="3175"/>
              </a:xfrm>
              <a:custGeom>
                <a:avLst/>
                <a:gdLst>
                  <a:gd name="T0" fmla="*/ 0 h 2"/>
                  <a:gd name="T1" fmla="*/ 2 h 2"/>
                  <a:gd name="T2" fmla="*/ 2 h 2"/>
                  <a:gd name="T3" fmla="*/ 1 h 2"/>
                  <a:gd name="T4" fmla="*/ 0 h 2"/>
                </a:gdLst>
                <a:ahLst/>
                <a:cxnLst>
                  <a:cxn ang="0">
                    <a:pos x="0" y="T0"/>
                  </a:cxn>
                  <a:cxn ang="0">
                    <a:pos x="0" y="T1"/>
                  </a:cxn>
                  <a:cxn ang="0">
                    <a:pos x="0" y="T2"/>
                  </a:cxn>
                  <a:cxn ang="0">
                    <a:pos x="0" y="T3"/>
                  </a:cxn>
                  <a:cxn ang="0">
                    <a:pos x="0" y="T4"/>
                  </a:cxn>
                </a:cxnLst>
                <a:rect l="0" t="0" r="r" b="b"/>
                <a:pathLst>
                  <a:path h="2">
                    <a:moveTo>
                      <a:pt x="0" y="0"/>
                    </a:moveTo>
                    <a:lnTo>
                      <a:pt x="0" y="2"/>
                    </a:lnTo>
                    <a:lnTo>
                      <a:pt x="0" y="2"/>
                    </a:lnTo>
                    <a:lnTo>
                      <a:pt x="0"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27" name="Freeform 410"/>
              <p:cNvSpPr>
                <a:spLocks/>
              </p:cNvSpPr>
              <p:nvPr userDrawn="1"/>
            </p:nvSpPr>
            <p:spPr bwMode="auto">
              <a:xfrm>
                <a:off x="1071563" y="4176713"/>
                <a:ext cx="0" cy="3175"/>
              </a:xfrm>
              <a:custGeom>
                <a:avLst/>
                <a:gdLst>
                  <a:gd name="T0" fmla="*/ 0 h 2"/>
                  <a:gd name="T1" fmla="*/ 2 h 2"/>
                  <a:gd name="T2" fmla="*/ 2 h 2"/>
                  <a:gd name="T3" fmla="*/ 1 h 2"/>
                  <a:gd name="T4" fmla="*/ 0 h 2"/>
                </a:gdLst>
                <a:ahLst/>
                <a:cxnLst>
                  <a:cxn ang="0">
                    <a:pos x="0" y="T0"/>
                  </a:cxn>
                  <a:cxn ang="0">
                    <a:pos x="0" y="T1"/>
                  </a:cxn>
                  <a:cxn ang="0">
                    <a:pos x="0" y="T2"/>
                  </a:cxn>
                  <a:cxn ang="0">
                    <a:pos x="0" y="T3"/>
                  </a:cxn>
                  <a:cxn ang="0">
                    <a:pos x="0" y="T4"/>
                  </a:cxn>
                </a:cxnLst>
                <a:rect l="0" t="0" r="r" b="b"/>
                <a:pathLst>
                  <a:path h="2">
                    <a:moveTo>
                      <a:pt x="0" y="0"/>
                    </a:moveTo>
                    <a:lnTo>
                      <a:pt x="0" y="2"/>
                    </a:lnTo>
                    <a:lnTo>
                      <a:pt x="0" y="2"/>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28" name="Freeform 412"/>
              <p:cNvSpPr>
                <a:spLocks/>
              </p:cNvSpPr>
              <p:nvPr userDrawn="1"/>
            </p:nvSpPr>
            <p:spPr bwMode="auto">
              <a:xfrm>
                <a:off x="1075532" y="4176713"/>
                <a:ext cx="942975" cy="577850"/>
              </a:xfrm>
              <a:custGeom>
                <a:avLst/>
                <a:gdLst>
                  <a:gd name="T0" fmla="*/ 1 w 594"/>
                  <a:gd name="T1" fmla="*/ 0 h 364"/>
                  <a:gd name="T2" fmla="*/ 0 w 594"/>
                  <a:gd name="T3" fmla="*/ 1 h 364"/>
                  <a:gd name="T4" fmla="*/ 1 w 594"/>
                  <a:gd name="T5" fmla="*/ 4 h 364"/>
                  <a:gd name="T6" fmla="*/ 592 w 594"/>
                  <a:gd name="T7" fmla="*/ 364 h 364"/>
                  <a:gd name="T8" fmla="*/ 594 w 594"/>
                  <a:gd name="T9" fmla="*/ 363 h 364"/>
                  <a:gd name="T10" fmla="*/ 594 w 594"/>
                  <a:gd name="T11" fmla="*/ 363 h 364"/>
                  <a:gd name="T12" fmla="*/ 1 w 594"/>
                  <a:gd name="T13" fmla="*/ 0 h 364"/>
                </a:gdLst>
                <a:ahLst/>
                <a:cxnLst>
                  <a:cxn ang="0">
                    <a:pos x="T0" y="T1"/>
                  </a:cxn>
                  <a:cxn ang="0">
                    <a:pos x="T2" y="T3"/>
                  </a:cxn>
                  <a:cxn ang="0">
                    <a:pos x="T4" y="T5"/>
                  </a:cxn>
                  <a:cxn ang="0">
                    <a:pos x="T6" y="T7"/>
                  </a:cxn>
                  <a:cxn ang="0">
                    <a:pos x="T8" y="T9"/>
                  </a:cxn>
                  <a:cxn ang="0">
                    <a:pos x="T10" y="T11"/>
                  </a:cxn>
                  <a:cxn ang="0">
                    <a:pos x="T12" y="T13"/>
                  </a:cxn>
                </a:cxnLst>
                <a:rect l="0" t="0" r="r" b="b"/>
                <a:pathLst>
                  <a:path w="594" h="364">
                    <a:moveTo>
                      <a:pt x="1" y="0"/>
                    </a:moveTo>
                    <a:lnTo>
                      <a:pt x="0" y="1"/>
                    </a:lnTo>
                    <a:lnTo>
                      <a:pt x="1" y="4"/>
                    </a:lnTo>
                    <a:lnTo>
                      <a:pt x="592" y="364"/>
                    </a:lnTo>
                    <a:lnTo>
                      <a:pt x="594" y="363"/>
                    </a:lnTo>
                    <a:lnTo>
                      <a:pt x="594" y="363"/>
                    </a:lnTo>
                    <a:lnTo>
                      <a:pt x="1"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129" name="Freeform 413"/>
              <p:cNvSpPr>
                <a:spLocks/>
              </p:cNvSpPr>
              <p:nvPr userDrawn="1"/>
            </p:nvSpPr>
            <p:spPr bwMode="auto">
              <a:xfrm>
                <a:off x="2014538" y="4756151"/>
                <a:ext cx="3175" cy="4763"/>
              </a:xfrm>
              <a:custGeom>
                <a:avLst/>
                <a:gdLst>
                  <a:gd name="T0" fmla="*/ 2 w 2"/>
                  <a:gd name="T1" fmla="*/ 0 h 3"/>
                  <a:gd name="T2" fmla="*/ 0 w 2"/>
                  <a:gd name="T3" fmla="*/ 1 h 3"/>
                  <a:gd name="T4" fmla="*/ 2 w 2"/>
                  <a:gd name="T5" fmla="*/ 3 h 3"/>
                  <a:gd name="T6" fmla="*/ 2 w 2"/>
                  <a:gd name="T7" fmla="*/ 1 h 3"/>
                  <a:gd name="T8" fmla="*/ 2 w 2"/>
                  <a:gd name="T9" fmla="*/ 0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1"/>
                    </a:lnTo>
                    <a:lnTo>
                      <a:pt x="2" y="3"/>
                    </a:lnTo>
                    <a:lnTo>
                      <a:pt x="2" y="1"/>
                    </a:lnTo>
                    <a:lnTo>
                      <a:pt x="2" y="0"/>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30" name="Freeform 414"/>
              <p:cNvSpPr>
                <a:spLocks/>
              </p:cNvSpPr>
              <p:nvPr userDrawn="1"/>
            </p:nvSpPr>
            <p:spPr bwMode="auto">
              <a:xfrm>
                <a:off x="2014538" y="4756151"/>
                <a:ext cx="3175" cy="4763"/>
              </a:xfrm>
              <a:custGeom>
                <a:avLst/>
                <a:gdLst>
                  <a:gd name="T0" fmla="*/ 2 w 2"/>
                  <a:gd name="T1" fmla="*/ 0 h 3"/>
                  <a:gd name="T2" fmla="*/ 0 w 2"/>
                  <a:gd name="T3" fmla="*/ 1 h 3"/>
                  <a:gd name="T4" fmla="*/ 2 w 2"/>
                  <a:gd name="T5" fmla="*/ 3 h 3"/>
                  <a:gd name="T6" fmla="*/ 2 w 2"/>
                  <a:gd name="T7" fmla="*/ 1 h 3"/>
                  <a:gd name="T8" fmla="*/ 2 w 2"/>
                  <a:gd name="T9" fmla="*/ 0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1"/>
                    </a:lnTo>
                    <a:lnTo>
                      <a:pt x="2" y="3"/>
                    </a:lnTo>
                    <a:lnTo>
                      <a:pt x="2" y="1"/>
                    </a:lnTo>
                    <a:lnTo>
                      <a:pt x="2" y="0"/>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31" name="Freeform 415"/>
              <p:cNvSpPr>
                <a:spLocks/>
              </p:cNvSpPr>
              <p:nvPr userDrawn="1"/>
            </p:nvSpPr>
            <p:spPr bwMode="auto">
              <a:xfrm>
                <a:off x="1071563" y="4181476"/>
                <a:ext cx="4763" cy="4763"/>
              </a:xfrm>
              <a:custGeom>
                <a:avLst/>
                <a:gdLst>
                  <a:gd name="T0" fmla="*/ 0 w 3"/>
                  <a:gd name="T1" fmla="*/ 0 h 3"/>
                  <a:gd name="T2" fmla="*/ 0 w 3"/>
                  <a:gd name="T3" fmla="*/ 2 h 3"/>
                  <a:gd name="T4" fmla="*/ 0 w 3"/>
                  <a:gd name="T5" fmla="*/ 2 h 3"/>
                  <a:gd name="T6" fmla="*/ 3 w 3"/>
                  <a:gd name="T7" fmla="*/ 3 h 3"/>
                  <a:gd name="T8" fmla="*/ 2 w 3"/>
                  <a:gd name="T9" fmla="*/ 0 h 3"/>
                  <a:gd name="T10" fmla="*/ 2 w 3"/>
                  <a:gd name="T11" fmla="*/ 0 h 3"/>
                  <a:gd name="T12" fmla="*/ 0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0" y="0"/>
                    </a:moveTo>
                    <a:lnTo>
                      <a:pt x="0" y="2"/>
                    </a:lnTo>
                    <a:lnTo>
                      <a:pt x="0" y="2"/>
                    </a:lnTo>
                    <a:lnTo>
                      <a:pt x="3" y="3"/>
                    </a:lnTo>
                    <a:lnTo>
                      <a:pt x="2" y="0"/>
                    </a:lnTo>
                    <a:lnTo>
                      <a:pt x="2"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32" name="Freeform 416"/>
              <p:cNvSpPr>
                <a:spLocks/>
              </p:cNvSpPr>
              <p:nvPr userDrawn="1"/>
            </p:nvSpPr>
            <p:spPr bwMode="auto">
              <a:xfrm>
                <a:off x="1071563" y="4181476"/>
                <a:ext cx="4763" cy="4763"/>
              </a:xfrm>
              <a:custGeom>
                <a:avLst/>
                <a:gdLst>
                  <a:gd name="T0" fmla="*/ 0 w 3"/>
                  <a:gd name="T1" fmla="*/ 0 h 3"/>
                  <a:gd name="T2" fmla="*/ 0 w 3"/>
                  <a:gd name="T3" fmla="*/ 2 h 3"/>
                  <a:gd name="T4" fmla="*/ 0 w 3"/>
                  <a:gd name="T5" fmla="*/ 2 h 3"/>
                  <a:gd name="T6" fmla="*/ 3 w 3"/>
                  <a:gd name="T7" fmla="*/ 3 h 3"/>
                  <a:gd name="T8" fmla="*/ 2 w 3"/>
                  <a:gd name="T9" fmla="*/ 0 h 3"/>
                  <a:gd name="T10" fmla="*/ 2 w 3"/>
                  <a:gd name="T11" fmla="*/ 0 h 3"/>
                  <a:gd name="T12" fmla="*/ 0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0" y="0"/>
                    </a:moveTo>
                    <a:lnTo>
                      <a:pt x="0" y="2"/>
                    </a:lnTo>
                    <a:lnTo>
                      <a:pt x="0" y="2"/>
                    </a:lnTo>
                    <a:lnTo>
                      <a:pt x="3" y="3"/>
                    </a:lnTo>
                    <a:lnTo>
                      <a:pt x="2" y="0"/>
                    </a:lnTo>
                    <a:lnTo>
                      <a:pt x="2"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33" name="Freeform 418"/>
              <p:cNvSpPr>
                <a:spLocks/>
              </p:cNvSpPr>
              <p:nvPr userDrawn="1"/>
            </p:nvSpPr>
            <p:spPr bwMode="auto">
              <a:xfrm>
                <a:off x="2010900" y="4229783"/>
                <a:ext cx="798513" cy="542925"/>
              </a:xfrm>
              <a:custGeom>
                <a:avLst/>
                <a:gdLst>
                  <a:gd name="T0" fmla="*/ 502 w 503"/>
                  <a:gd name="T1" fmla="*/ 0 h 342"/>
                  <a:gd name="T2" fmla="*/ 0 w 503"/>
                  <a:gd name="T3" fmla="*/ 341 h 342"/>
                  <a:gd name="T4" fmla="*/ 1 w 503"/>
                  <a:gd name="T5" fmla="*/ 341 h 342"/>
                  <a:gd name="T6" fmla="*/ 4 w 503"/>
                  <a:gd name="T7" fmla="*/ 342 h 342"/>
                  <a:gd name="T8" fmla="*/ 503 w 503"/>
                  <a:gd name="T9" fmla="*/ 2 h 342"/>
                  <a:gd name="T10" fmla="*/ 503 w 503"/>
                  <a:gd name="T11" fmla="*/ 0 h 342"/>
                  <a:gd name="T12" fmla="*/ 502 w 503"/>
                  <a:gd name="T13" fmla="*/ 0 h 342"/>
                </a:gdLst>
                <a:ahLst/>
                <a:cxnLst>
                  <a:cxn ang="0">
                    <a:pos x="T0" y="T1"/>
                  </a:cxn>
                  <a:cxn ang="0">
                    <a:pos x="T2" y="T3"/>
                  </a:cxn>
                  <a:cxn ang="0">
                    <a:pos x="T4" y="T5"/>
                  </a:cxn>
                  <a:cxn ang="0">
                    <a:pos x="T6" y="T7"/>
                  </a:cxn>
                  <a:cxn ang="0">
                    <a:pos x="T8" y="T9"/>
                  </a:cxn>
                  <a:cxn ang="0">
                    <a:pos x="T10" y="T11"/>
                  </a:cxn>
                  <a:cxn ang="0">
                    <a:pos x="T12" y="T13"/>
                  </a:cxn>
                </a:cxnLst>
                <a:rect l="0" t="0" r="r" b="b"/>
                <a:pathLst>
                  <a:path w="503" h="342">
                    <a:moveTo>
                      <a:pt x="502" y="0"/>
                    </a:moveTo>
                    <a:lnTo>
                      <a:pt x="0" y="341"/>
                    </a:lnTo>
                    <a:lnTo>
                      <a:pt x="1" y="341"/>
                    </a:lnTo>
                    <a:lnTo>
                      <a:pt x="4" y="342"/>
                    </a:lnTo>
                    <a:lnTo>
                      <a:pt x="503" y="2"/>
                    </a:lnTo>
                    <a:lnTo>
                      <a:pt x="503" y="0"/>
                    </a:lnTo>
                    <a:lnTo>
                      <a:pt x="50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34" name="Freeform 419"/>
              <p:cNvSpPr>
                <a:spLocks/>
              </p:cNvSpPr>
              <p:nvPr userDrawn="1"/>
            </p:nvSpPr>
            <p:spPr bwMode="auto">
              <a:xfrm>
                <a:off x="2817813" y="3881438"/>
                <a:ext cx="787400" cy="334963"/>
              </a:xfrm>
              <a:custGeom>
                <a:avLst/>
                <a:gdLst>
                  <a:gd name="T0" fmla="*/ 495 w 496"/>
                  <a:gd name="T1" fmla="*/ 0 h 211"/>
                  <a:gd name="T2" fmla="*/ 1 w 496"/>
                  <a:gd name="T3" fmla="*/ 208 h 211"/>
                  <a:gd name="T4" fmla="*/ 1 w 496"/>
                  <a:gd name="T5" fmla="*/ 210 h 211"/>
                  <a:gd name="T6" fmla="*/ 0 w 496"/>
                  <a:gd name="T7" fmla="*/ 210 h 211"/>
                  <a:gd name="T8" fmla="*/ 1 w 496"/>
                  <a:gd name="T9" fmla="*/ 210 h 211"/>
                  <a:gd name="T10" fmla="*/ 1 w 496"/>
                  <a:gd name="T11" fmla="*/ 211 h 211"/>
                  <a:gd name="T12" fmla="*/ 494 w 496"/>
                  <a:gd name="T13" fmla="*/ 4 h 211"/>
                  <a:gd name="T14" fmla="*/ 496 w 496"/>
                  <a:gd name="T15" fmla="*/ 0 h 211"/>
                  <a:gd name="T16" fmla="*/ 495 w 496"/>
                  <a:gd name="T1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6" h="211">
                    <a:moveTo>
                      <a:pt x="495" y="0"/>
                    </a:moveTo>
                    <a:lnTo>
                      <a:pt x="1" y="208"/>
                    </a:lnTo>
                    <a:lnTo>
                      <a:pt x="1" y="210"/>
                    </a:lnTo>
                    <a:lnTo>
                      <a:pt x="0" y="210"/>
                    </a:lnTo>
                    <a:lnTo>
                      <a:pt x="1" y="210"/>
                    </a:lnTo>
                    <a:lnTo>
                      <a:pt x="1" y="211"/>
                    </a:lnTo>
                    <a:lnTo>
                      <a:pt x="494" y="4"/>
                    </a:lnTo>
                    <a:lnTo>
                      <a:pt x="496" y="0"/>
                    </a:lnTo>
                    <a:lnTo>
                      <a:pt x="495"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35" name="Freeform 420"/>
              <p:cNvSpPr>
                <a:spLocks/>
              </p:cNvSpPr>
              <p:nvPr userDrawn="1"/>
            </p:nvSpPr>
            <p:spPr bwMode="auto">
              <a:xfrm>
                <a:off x="2017713" y="4756151"/>
                <a:ext cx="6350" cy="4763"/>
              </a:xfrm>
              <a:custGeom>
                <a:avLst/>
                <a:gdLst>
                  <a:gd name="T0" fmla="*/ 1 w 4"/>
                  <a:gd name="T1" fmla="*/ 0 h 3"/>
                  <a:gd name="T2" fmla="*/ 1 w 4"/>
                  <a:gd name="T3" fmla="*/ 0 h 3"/>
                  <a:gd name="T4" fmla="*/ 1 w 4"/>
                  <a:gd name="T5" fmla="*/ 0 h 3"/>
                  <a:gd name="T6" fmla="*/ 0 w 4"/>
                  <a:gd name="T7" fmla="*/ 1 h 3"/>
                  <a:gd name="T8" fmla="*/ 1 w 4"/>
                  <a:gd name="T9" fmla="*/ 3 h 3"/>
                  <a:gd name="T10" fmla="*/ 4 w 4"/>
                  <a:gd name="T11" fmla="*/ 1 h 3"/>
                  <a:gd name="T12" fmla="*/ 1 w 4"/>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4" h="3">
                    <a:moveTo>
                      <a:pt x="1" y="0"/>
                    </a:moveTo>
                    <a:lnTo>
                      <a:pt x="1" y="0"/>
                    </a:lnTo>
                    <a:lnTo>
                      <a:pt x="1" y="0"/>
                    </a:lnTo>
                    <a:lnTo>
                      <a:pt x="0" y="1"/>
                    </a:lnTo>
                    <a:lnTo>
                      <a:pt x="1" y="3"/>
                    </a:lnTo>
                    <a:lnTo>
                      <a:pt x="4"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36" name="Freeform 421"/>
              <p:cNvSpPr>
                <a:spLocks/>
              </p:cNvSpPr>
              <p:nvPr userDrawn="1"/>
            </p:nvSpPr>
            <p:spPr bwMode="auto">
              <a:xfrm>
                <a:off x="2017713" y="4756151"/>
                <a:ext cx="6350" cy="4763"/>
              </a:xfrm>
              <a:custGeom>
                <a:avLst/>
                <a:gdLst>
                  <a:gd name="T0" fmla="*/ 1 w 4"/>
                  <a:gd name="T1" fmla="*/ 0 h 3"/>
                  <a:gd name="T2" fmla="*/ 1 w 4"/>
                  <a:gd name="T3" fmla="*/ 0 h 3"/>
                  <a:gd name="T4" fmla="*/ 1 w 4"/>
                  <a:gd name="T5" fmla="*/ 0 h 3"/>
                  <a:gd name="T6" fmla="*/ 0 w 4"/>
                  <a:gd name="T7" fmla="*/ 1 h 3"/>
                  <a:gd name="T8" fmla="*/ 1 w 4"/>
                  <a:gd name="T9" fmla="*/ 3 h 3"/>
                  <a:gd name="T10" fmla="*/ 4 w 4"/>
                  <a:gd name="T11" fmla="*/ 1 h 3"/>
                  <a:gd name="T12" fmla="*/ 1 w 4"/>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4" h="3">
                    <a:moveTo>
                      <a:pt x="1" y="0"/>
                    </a:moveTo>
                    <a:lnTo>
                      <a:pt x="1" y="0"/>
                    </a:lnTo>
                    <a:lnTo>
                      <a:pt x="1" y="0"/>
                    </a:lnTo>
                    <a:lnTo>
                      <a:pt x="0" y="1"/>
                    </a:lnTo>
                    <a:lnTo>
                      <a:pt x="1" y="3"/>
                    </a:lnTo>
                    <a:lnTo>
                      <a:pt x="4"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37" name="Freeform 422"/>
              <p:cNvSpPr>
                <a:spLocks/>
              </p:cNvSpPr>
              <p:nvPr userDrawn="1"/>
            </p:nvSpPr>
            <p:spPr bwMode="auto">
              <a:xfrm>
                <a:off x="2017713" y="4756151"/>
                <a:ext cx="1588"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lnTo>
                      <a:pt x="0" y="0"/>
                    </a:lnTo>
                    <a:lnTo>
                      <a:pt x="0" y="0"/>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38" name="Freeform 423"/>
              <p:cNvSpPr>
                <a:spLocks/>
              </p:cNvSpPr>
              <p:nvPr userDrawn="1"/>
            </p:nvSpPr>
            <p:spPr bwMode="auto">
              <a:xfrm>
                <a:off x="2017713" y="4756151"/>
                <a:ext cx="1588"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lnTo>
                      <a:pt x="0" y="0"/>
                    </a:lnTo>
                    <a:lnTo>
                      <a:pt x="0"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39" name="Freeform 424"/>
              <p:cNvSpPr>
                <a:spLocks/>
              </p:cNvSpPr>
              <p:nvPr userDrawn="1"/>
            </p:nvSpPr>
            <p:spPr bwMode="auto">
              <a:xfrm>
                <a:off x="2017713" y="4756151"/>
                <a:ext cx="1588" cy="1588"/>
              </a:xfrm>
              <a:custGeom>
                <a:avLst/>
                <a:gdLst>
                  <a:gd name="T0" fmla="*/ 0 w 1"/>
                  <a:gd name="T1" fmla="*/ 0 h 1"/>
                  <a:gd name="T2" fmla="*/ 0 w 1"/>
                  <a:gd name="T3" fmla="*/ 0 h 1"/>
                  <a:gd name="T4" fmla="*/ 0 w 1"/>
                  <a:gd name="T5" fmla="*/ 0 h 1"/>
                  <a:gd name="T6" fmla="*/ 0 w 1"/>
                  <a:gd name="T7" fmla="*/ 1 h 1"/>
                  <a:gd name="T8" fmla="*/ 1 w 1"/>
                  <a:gd name="T9" fmla="*/ 0 h 1"/>
                  <a:gd name="T10" fmla="*/ 1 w 1"/>
                  <a:gd name="T11" fmla="*/ 0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lnTo>
                      <a:pt x="0" y="0"/>
                    </a:lnTo>
                    <a:lnTo>
                      <a:pt x="0" y="0"/>
                    </a:lnTo>
                    <a:lnTo>
                      <a:pt x="0" y="1"/>
                    </a:lnTo>
                    <a:lnTo>
                      <a:pt x="1" y="0"/>
                    </a:lnTo>
                    <a:lnTo>
                      <a:pt x="1" y="0"/>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40" name="Freeform 425"/>
              <p:cNvSpPr>
                <a:spLocks/>
              </p:cNvSpPr>
              <p:nvPr userDrawn="1"/>
            </p:nvSpPr>
            <p:spPr bwMode="auto">
              <a:xfrm>
                <a:off x="2017713" y="4756151"/>
                <a:ext cx="1588" cy="1588"/>
              </a:xfrm>
              <a:custGeom>
                <a:avLst/>
                <a:gdLst>
                  <a:gd name="T0" fmla="*/ 0 w 1"/>
                  <a:gd name="T1" fmla="*/ 0 h 1"/>
                  <a:gd name="T2" fmla="*/ 0 w 1"/>
                  <a:gd name="T3" fmla="*/ 0 h 1"/>
                  <a:gd name="T4" fmla="*/ 0 w 1"/>
                  <a:gd name="T5" fmla="*/ 0 h 1"/>
                  <a:gd name="T6" fmla="*/ 0 w 1"/>
                  <a:gd name="T7" fmla="*/ 1 h 1"/>
                  <a:gd name="T8" fmla="*/ 1 w 1"/>
                  <a:gd name="T9" fmla="*/ 0 h 1"/>
                  <a:gd name="T10" fmla="*/ 1 w 1"/>
                  <a:gd name="T11" fmla="*/ 0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lnTo>
                      <a:pt x="0" y="0"/>
                    </a:lnTo>
                    <a:lnTo>
                      <a:pt x="0" y="0"/>
                    </a:lnTo>
                    <a:lnTo>
                      <a:pt x="0" y="1"/>
                    </a:lnTo>
                    <a:lnTo>
                      <a:pt x="1" y="0"/>
                    </a:lnTo>
                    <a:lnTo>
                      <a:pt x="1"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41" name="Freeform 426"/>
              <p:cNvSpPr>
                <a:spLocks noEditPoints="1"/>
              </p:cNvSpPr>
              <p:nvPr userDrawn="1"/>
            </p:nvSpPr>
            <p:spPr bwMode="auto">
              <a:xfrm>
                <a:off x="1847850" y="2646363"/>
                <a:ext cx="1757363" cy="1235075"/>
              </a:xfrm>
              <a:custGeom>
                <a:avLst/>
                <a:gdLst>
                  <a:gd name="T0" fmla="*/ 684 w 1107"/>
                  <a:gd name="T1" fmla="*/ 389 h 778"/>
                  <a:gd name="T2" fmla="*/ 679 w 1107"/>
                  <a:gd name="T3" fmla="*/ 389 h 778"/>
                  <a:gd name="T4" fmla="*/ 683 w 1107"/>
                  <a:gd name="T5" fmla="*/ 392 h 778"/>
                  <a:gd name="T6" fmla="*/ 1106 w 1107"/>
                  <a:gd name="T7" fmla="*/ 778 h 778"/>
                  <a:gd name="T8" fmla="*/ 1107 w 1107"/>
                  <a:gd name="T9" fmla="*/ 778 h 778"/>
                  <a:gd name="T10" fmla="*/ 1107 w 1107"/>
                  <a:gd name="T11" fmla="*/ 776 h 778"/>
                  <a:gd name="T12" fmla="*/ 684 w 1107"/>
                  <a:gd name="T13" fmla="*/ 389 h 778"/>
                  <a:gd name="T14" fmla="*/ 684 w 1107"/>
                  <a:gd name="T15" fmla="*/ 389 h 778"/>
                  <a:gd name="T16" fmla="*/ 679 w 1107"/>
                  <a:gd name="T17" fmla="*/ 387 h 778"/>
                  <a:gd name="T18" fmla="*/ 679 w 1107"/>
                  <a:gd name="T19" fmla="*/ 387 h 778"/>
                  <a:gd name="T20" fmla="*/ 680 w 1107"/>
                  <a:gd name="T21" fmla="*/ 387 h 778"/>
                  <a:gd name="T22" fmla="*/ 679 w 1107"/>
                  <a:gd name="T23" fmla="*/ 387 h 778"/>
                  <a:gd name="T24" fmla="*/ 3 w 1107"/>
                  <a:gd name="T25" fmla="*/ 0 h 778"/>
                  <a:gd name="T26" fmla="*/ 0 w 1107"/>
                  <a:gd name="T27" fmla="*/ 1 h 778"/>
                  <a:gd name="T28" fmla="*/ 0 w 1107"/>
                  <a:gd name="T29" fmla="*/ 1 h 778"/>
                  <a:gd name="T30" fmla="*/ 675 w 1107"/>
                  <a:gd name="T31" fmla="*/ 388 h 778"/>
                  <a:gd name="T32" fmla="*/ 677 w 1107"/>
                  <a:gd name="T33" fmla="*/ 388 h 778"/>
                  <a:gd name="T34" fmla="*/ 675 w 1107"/>
                  <a:gd name="T35" fmla="*/ 384 h 778"/>
                  <a:gd name="T36" fmla="*/ 3 w 1107"/>
                  <a:gd name="T37"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7" h="778">
                    <a:moveTo>
                      <a:pt x="684" y="389"/>
                    </a:moveTo>
                    <a:lnTo>
                      <a:pt x="679" y="389"/>
                    </a:lnTo>
                    <a:lnTo>
                      <a:pt x="683" y="392"/>
                    </a:lnTo>
                    <a:lnTo>
                      <a:pt x="1106" y="778"/>
                    </a:lnTo>
                    <a:lnTo>
                      <a:pt x="1107" y="778"/>
                    </a:lnTo>
                    <a:lnTo>
                      <a:pt x="1107" y="776"/>
                    </a:lnTo>
                    <a:lnTo>
                      <a:pt x="684" y="389"/>
                    </a:lnTo>
                    <a:lnTo>
                      <a:pt x="684" y="389"/>
                    </a:lnTo>
                    <a:close/>
                    <a:moveTo>
                      <a:pt x="679" y="387"/>
                    </a:moveTo>
                    <a:lnTo>
                      <a:pt x="679" y="387"/>
                    </a:lnTo>
                    <a:lnTo>
                      <a:pt x="680" y="387"/>
                    </a:lnTo>
                    <a:lnTo>
                      <a:pt x="679" y="387"/>
                    </a:lnTo>
                    <a:close/>
                    <a:moveTo>
                      <a:pt x="3" y="0"/>
                    </a:moveTo>
                    <a:lnTo>
                      <a:pt x="0" y="1"/>
                    </a:lnTo>
                    <a:lnTo>
                      <a:pt x="0" y="1"/>
                    </a:lnTo>
                    <a:lnTo>
                      <a:pt x="675" y="388"/>
                    </a:lnTo>
                    <a:lnTo>
                      <a:pt x="677" y="388"/>
                    </a:lnTo>
                    <a:lnTo>
                      <a:pt x="675" y="384"/>
                    </a:lnTo>
                    <a:lnTo>
                      <a:pt x="3" y="0"/>
                    </a:lnTo>
                    <a:close/>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142" name="Freeform 428"/>
              <p:cNvSpPr>
                <a:spLocks/>
              </p:cNvSpPr>
              <p:nvPr userDrawn="1"/>
            </p:nvSpPr>
            <p:spPr bwMode="auto">
              <a:xfrm>
                <a:off x="2925763" y="3260726"/>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43" name="Freeform 430"/>
              <p:cNvSpPr>
                <a:spLocks/>
              </p:cNvSpPr>
              <p:nvPr userDrawn="1"/>
            </p:nvSpPr>
            <p:spPr bwMode="auto">
              <a:xfrm>
                <a:off x="3603625" y="3881438"/>
                <a:ext cx="1588" cy="0"/>
              </a:xfrm>
              <a:custGeom>
                <a:avLst/>
                <a:gdLst>
                  <a:gd name="T0" fmla="*/ 1 w 1"/>
                  <a:gd name="T1" fmla="*/ 0 w 1"/>
                  <a:gd name="T2" fmla="*/ 1 w 1"/>
                  <a:gd name="T3" fmla="*/ 1 w 1"/>
                  <a:gd name="T4" fmla="*/ 1 w 1"/>
                  <a:gd name="T5" fmla="*/ 1 w 1"/>
                  <a:gd name="T6" fmla="*/ 1 w 1"/>
                </a:gdLst>
                <a:ahLst/>
                <a:cxnLst>
                  <a:cxn ang="0">
                    <a:pos x="T0" y="0"/>
                  </a:cxn>
                  <a:cxn ang="0">
                    <a:pos x="T1" y="0"/>
                  </a:cxn>
                  <a:cxn ang="0">
                    <a:pos x="T2" y="0"/>
                  </a:cxn>
                  <a:cxn ang="0">
                    <a:pos x="T3" y="0"/>
                  </a:cxn>
                  <a:cxn ang="0">
                    <a:pos x="T4" y="0"/>
                  </a:cxn>
                  <a:cxn ang="0">
                    <a:pos x="T5" y="0"/>
                  </a:cxn>
                  <a:cxn ang="0">
                    <a:pos x="T6" y="0"/>
                  </a:cxn>
                </a:cxnLst>
                <a:rect l="0" t="0" r="r" b="b"/>
                <a:pathLst>
                  <a:path w="1">
                    <a:moveTo>
                      <a:pt x="1" y="0"/>
                    </a:moveTo>
                    <a:lnTo>
                      <a:pt x="0" y="0"/>
                    </a:lnTo>
                    <a:lnTo>
                      <a:pt x="1" y="0"/>
                    </a:lnTo>
                    <a:lnTo>
                      <a:pt x="1" y="0"/>
                    </a:lnTo>
                    <a:lnTo>
                      <a:pt x="1" y="0"/>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44" name="Freeform 431"/>
              <p:cNvSpPr>
                <a:spLocks/>
              </p:cNvSpPr>
              <p:nvPr userDrawn="1"/>
            </p:nvSpPr>
            <p:spPr bwMode="auto">
              <a:xfrm>
                <a:off x="3603625" y="3881438"/>
                <a:ext cx="1588" cy="0"/>
              </a:xfrm>
              <a:custGeom>
                <a:avLst/>
                <a:gdLst>
                  <a:gd name="T0" fmla="*/ 1 w 1"/>
                  <a:gd name="T1" fmla="*/ 0 w 1"/>
                  <a:gd name="T2" fmla="*/ 1 w 1"/>
                  <a:gd name="T3" fmla="*/ 1 w 1"/>
                  <a:gd name="T4" fmla="*/ 1 w 1"/>
                  <a:gd name="T5" fmla="*/ 1 w 1"/>
                  <a:gd name="T6" fmla="*/ 1 w 1"/>
                </a:gdLst>
                <a:ahLst/>
                <a:cxnLst>
                  <a:cxn ang="0">
                    <a:pos x="T0" y="0"/>
                  </a:cxn>
                  <a:cxn ang="0">
                    <a:pos x="T1" y="0"/>
                  </a:cxn>
                  <a:cxn ang="0">
                    <a:pos x="T2" y="0"/>
                  </a:cxn>
                  <a:cxn ang="0">
                    <a:pos x="T3" y="0"/>
                  </a:cxn>
                  <a:cxn ang="0">
                    <a:pos x="T4" y="0"/>
                  </a:cxn>
                  <a:cxn ang="0">
                    <a:pos x="T5" y="0"/>
                  </a:cxn>
                  <a:cxn ang="0">
                    <a:pos x="T6" y="0"/>
                  </a:cxn>
                </a:cxnLst>
                <a:rect l="0" t="0" r="r" b="b"/>
                <a:pathLst>
                  <a:path w="1">
                    <a:moveTo>
                      <a:pt x="1" y="0"/>
                    </a:moveTo>
                    <a:lnTo>
                      <a:pt x="0" y="0"/>
                    </a:lnTo>
                    <a:lnTo>
                      <a:pt x="1" y="0"/>
                    </a:lnTo>
                    <a:lnTo>
                      <a:pt x="1" y="0"/>
                    </a:lnTo>
                    <a:lnTo>
                      <a:pt x="1"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45" name="Rectangle 432"/>
              <p:cNvSpPr>
                <a:spLocks noChangeArrowheads="1"/>
              </p:cNvSpPr>
              <p:nvPr userDrawn="1"/>
            </p:nvSpPr>
            <p:spPr bwMode="auto">
              <a:xfrm>
                <a:off x="3605213" y="3881438"/>
                <a:ext cx="1588"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46" name="Rectangle 433"/>
              <p:cNvSpPr>
                <a:spLocks noChangeArrowheads="1"/>
              </p:cNvSpPr>
              <p:nvPr userDrawn="1"/>
            </p:nvSpPr>
            <p:spPr bwMode="auto">
              <a:xfrm>
                <a:off x="3605213" y="3881438"/>
                <a:ext cx="1588"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47" name="Freeform 434"/>
              <p:cNvSpPr>
                <a:spLocks noEditPoints="1"/>
              </p:cNvSpPr>
              <p:nvPr userDrawn="1"/>
            </p:nvSpPr>
            <p:spPr bwMode="auto">
              <a:xfrm>
                <a:off x="436563" y="2647951"/>
                <a:ext cx="1411288" cy="660400"/>
              </a:xfrm>
              <a:custGeom>
                <a:avLst/>
                <a:gdLst>
                  <a:gd name="T0" fmla="*/ 559 w 889"/>
                  <a:gd name="T1" fmla="*/ 248 h 416"/>
                  <a:gd name="T2" fmla="*/ 559 w 889"/>
                  <a:gd name="T3" fmla="*/ 248 h 416"/>
                  <a:gd name="T4" fmla="*/ 559 w 889"/>
                  <a:gd name="T5" fmla="*/ 248 h 416"/>
                  <a:gd name="T6" fmla="*/ 556 w 889"/>
                  <a:gd name="T7" fmla="*/ 248 h 416"/>
                  <a:gd name="T8" fmla="*/ 1 w 889"/>
                  <a:gd name="T9" fmla="*/ 412 h 416"/>
                  <a:gd name="T10" fmla="*/ 0 w 889"/>
                  <a:gd name="T11" fmla="*/ 414 h 416"/>
                  <a:gd name="T12" fmla="*/ 1 w 889"/>
                  <a:gd name="T13" fmla="*/ 416 h 416"/>
                  <a:gd name="T14" fmla="*/ 558 w 889"/>
                  <a:gd name="T15" fmla="*/ 249 h 416"/>
                  <a:gd name="T16" fmla="*/ 558 w 889"/>
                  <a:gd name="T17" fmla="*/ 248 h 416"/>
                  <a:gd name="T18" fmla="*/ 556 w 889"/>
                  <a:gd name="T19" fmla="*/ 248 h 416"/>
                  <a:gd name="T20" fmla="*/ 885 w 889"/>
                  <a:gd name="T21" fmla="*/ 0 h 416"/>
                  <a:gd name="T22" fmla="*/ 559 w 889"/>
                  <a:gd name="T23" fmla="*/ 247 h 416"/>
                  <a:gd name="T24" fmla="*/ 560 w 889"/>
                  <a:gd name="T25" fmla="*/ 247 h 416"/>
                  <a:gd name="T26" fmla="*/ 562 w 889"/>
                  <a:gd name="T27" fmla="*/ 248 h 416"/>
                  <a:gd name="T28" fmla="*/ 889 w 889"/>
                  <a:gd name="T29" fmla="*/ 0 h 416"/>
                  <a:gd name="T30" fmla="*/ 889 w 889"/>
                  <a:gd name="T31" fmla="*/ 0 h 416"/>
                  <a:gd name="T32" fmla="*/ 885 w 889"/>
                  <a:gd name="T33" fmla="*/ 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9" h="416">
                    <a:moveTo>
                      <a:pt x="559" y="248"/>
                    </a:moveTo>
                    <a:lnTo>
                      <a:pt x="559" y="248"/>
                    </a:lnTo>
                    <a:lnTo>
                      <a:pt x="559" y="248"/>
                    </a:lnTo>
                    <a:close/>
                    <a:moveTo>
                      <a:pt x="556" y="248"/>
                    </a:moveTo>
                    <a:lnTo>
                      <a:pt x="1" y="412"/>
                    </a:lnTo>
                    <a:lnTo>
                      <a:pt x="0" y="414"/>
                    </a:lnTo>
                    <a:lnTo>
                      <a:pt x="1" y="416"/>
                    </a:lnTo>
                    <a:lnTo>
                      <a:pt x="558" y="249"/>
                    </a:lnTo>
                    <a:lnTo>
                      <a:pt x="558" y="248"/>
                    </a:lnTo>
                    <a:lnTo>
                      <a:pt x="556" y="248"/>
                    </a:lnTo>
                    <a:close/>
                    <a:moveTo>
                      <a:pt x="885" y="0"/>
                    </a:moveTo>
                    <a:lnTo>
                      <a:pt x="559" y="247"/>
                    </a:lnTo>
                    <a:lnTo>
                      <a:pt x="560" y="247"/>
                    </a:lnTo>
                    <a:lnTo>
                      <a:pt x="562" y="248"/>
                    </a:lnTo>
                    <a:lnTo>
                      <a:pt x="889" y="0"/>
                    </a:lnTo>
                    <a:lnTo>
                      <a:pt x="889" y="0"/>
                    </a:lnTo>
                    <a:lnTo>
                      <a:pt x="885" y="0"/>
                    </a:lnTo>
                    <a:close/>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148" name="Freeform 435"/>
              <p:cNvSpPr>
                <a:spLocks/>
              </p:cNvSpPr>
              <p:nvPr userDrawn="1"/>
            </p:nvSpPr>
            <p:spPr bwMode="auto">
              <a:xfrm>
                <a:off x="1323975" y="304165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49" name="Freeform 436"/>
              <p:cNvSpPr>
                <a:spLocks/>
              </p:cNvSpPr>
              <p:nvPr userDrawn="1"/>
            </p:nvSpPr>
            <p:spPr bwMode="auto">
              <a:xfrm>
                <a:off x="436563" y="3041651"/>
                <a:ext cx="885825" cy="266700"/>
              </a:xfrm>
              <a:custGeom>
                <a:avLst/>
                <a:gdLst>
                  <a:gd name="T0" fmla="*/ 556 w 558"/>
                  <a:gd name="T1" fmla="*/ 0 h 168"/>
                  <a:gd name="T2" fmla="*/ 1 w 558"/>
                  <a:gd name="T3" fmla="*/ 164 h 168"/>
                  <a:gd name="T4" fmla="*/ 0 w 558"/>
                  <a:gd name="T5" fmla="*/ 166 h 168"/>
                  <a:gd name="T6" fmla="*/ 1 w 558"/>
                  <a:gd name="T7" fmla="*/ 168 h 168"/>
                  <a:gd name="T8" fmla="*/ 558 w 558"/>
                  <a:gd name="T9" fmla="*/ 1 h 168"/>
                  <a:gd name="T10" fmla="*/ 558 w 558"/>
                  <a:gd name="T11" fmla="*/ 0 h 168"/>
                  <a:gd name="T12" fmla="*/ 556 w 558"/>
                  <a:gd name="T13" fmla="*/ 0 h 168"/>
                </a:gdLst>
                <a:ahLst/>
                <a:cxnLst>
                  <a:cxn ang="0">
                    <a:pos x="T0" y="T1"/>
                  </a:cxn>
                  <a:cxn ang="0">
                    <a:pos x="T2" y="T3"/>
                  </a:cxn>
                  <a:cxn ang="0">
                    <a:pos x="T4" y="T5"/>
                  </a:cxn>
                  <a:cxn ang="0">
                    <a:pos x="T6" y="T7"/>
                  </a:cxn>
                  <a:cxn ang="0">
                    <a:pos x="T8" y="T9"/>
                  </a:cxn>
                  <a:cxn ang="0">
                    <a:pos x="T10" y="T11"/>
                  </a:cxn>
                  <a:cxn ang="0">
                    <a:pos x="T12" y="T13"/>
                  </a:cxn>
                </a:cxnLst>
                <a:rect l="0" t="0" r="r" b="b"/>
                <a:pathLst>
                  <a:path w="558" h="168">
                    <a:moveTo>
                      <a:pt x="556" y="0"/>
                    </a:moveTo>
                    <a:lnTo>
                      <a:pt x="1" y="164"/>
                    </a:lnTo>
                    <a:lnTo>
                      <a:pt x="0" y="166"/>
                    </a:lnTo>
                    <a:lnTo>
                      <a:pt x="1" y="168"/>
                    </a:lnTo>
                    <a:lnTo>
                      <a:pt x="558" y="1"/>
                    </a:lnTo>
                    <a:lnTo>
                      <a:pt x="558" y="0"/>
                    </a:lnTo>
                    <a:lnTo>
                      <a:pt x="556"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50" name="Freeform 438"/>
              <p:cNvSpPr>
                <a:spLocks/>
              </p:cNvSpPr>
              <p:nvPr userDrawn="1"/>
            </p:nvSpPr>
            <p:spPr bwMode="auto">
              <a:xfrm>
                <a:off x="1322388" y="3041651"/>
                <a:ext cx="1588" cy="1588"/>
              </a:xfrm>
              <a:custGeom>
                <a:avLst/>
                <a:gdLst>
                  <a:gd name="T0" fmla="*/ 1 w 1"/>
                  <a:gd name="T1" fmla="*/ 0 h 1"/>
                  <a:gd name="T2" fmla="*/ 0 w 1"/>
                  <a:gd name="T3" fmla="*/ 1 h 1"/>
                  <a:gd name="T4" fmla="*/ 0 w 1"/>
                  <a:gd name="T5" fmla="*/ 0 h 1"/>
                  <a:gd name="T6" fmla="*/ 0 w 1"/>
                  <a:gd name="T7" fmla="*/ 1 h 1"/>
                  <a:gd name="T8" fmla="*/ 1 w 1"/>
                  <a:gd name="T9" fmla="*/ 1 h 1"/>
                  <a:gd name="T10" fmla="*/ 1 w 1"/>
                  <a:gd name="T11" fmla="*/ 1 h 1"/>
                  <a:gd name="T12" fmla="*/ 1 w 1"/>
                  <a:gd name="T13" fmla="*/ 0 h 1"/>
                  <a:gd name="T14" fmla="*/ 1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1" y="0"/>
                    </a:moveTo>
                    <a:lnTo>
                      <a:pt x="0" y="1"/>
                    </a:lnTo>
                    <a:lnTo>
                      <a:pt x="0" y="0"/>
                    </a:lnTo>
                    <a:lnTo>
                      <a:pt x="0" y="1"/>
                    </a:lnTo>
                    <a:lnTo>
                      <a:pt x="1" y="1"/>
                    </a:lnTo>
                    <a:lnTo>
                      <a:pt x="1" y="1"/>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51" name="Freeform 439"/>
              <p:cNvSpPr>
                <a:spLocks/>
              </p:cNvSpPr>
              <p:nvPr userDrawn="1"/>
            </p:nvSpPr>
            <p:spPr bwMode="auto">
              <a:xfrm>
                <a:off x="1322388" y="3041651"/>
                <a:ext cx="1588" cy="1588"/>
              </a:xfrm>
              <a:custGeom>
                <a:avLst/>
                <a:gdLst>
                  <a:gd name="T0" fmla="*/ 1 w 1"/>
                  <a:gd name="T1" fmla="*/ 0 h 1"/>
                  <a:gd name="T2" fmla="*/ 0 w 1"/>
                  <a:gd name="T3" fmla="*/ 1 h 1"/>
                  <a:gd name="T4" fmla="*/ 0 w 1"/>
                  <a:gd name="T5" fmla="*/ 0 h 1"/>
                  <a:gd name="T6" fmla="*/ 0 w 1"/>
                  <a:gd name="T7" fmla="*/ 1 h 1"/>
                  <a:gd name="T8" fmla="*/ 1 w 1"/>
                  <a:gd name="T9" fmla="*/ 1 h 1"/>
                  <a:gd name="T10" fmla="*/ 1 w 1"/>
                  <a:gd name="T11" fmla="*/ 1 h 1"/>
                  <a:gd name="T12" fmla="*/ 1 w 1"/>
                  <a:gd name="T13" fmla="*/ 0 h 1"/>
                  <a:gd name="T14" fmla="*/ 1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1" y="0"/>
                    </a:moveTo>
                    <a:lnTo>
                      <a:pt x="0" y="1"/>
                    </a:lnTo>
                    <a:lnTo>
                      <a:pt x="0" y="0"/>
                    </a:lnTo>
                    <a:lnTo>
                      <a:pt x="0" y="1"/>
                    </a:lnTo>
                    <a:lnTo>
                      <a:pt x="1" y="1"/>
                    </a:lnTo>
                    <a:lnTo>
                      <a:pt x="1" y="1"/>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52" name="Freeform 440"/>
              <p:cNvSpPr>
                <a:spLocks/>
              </p:cNvSpPr>
              <p:nvPr userDrawn="1"/>
            </p:nvSpPr>
            <p:spPr bwMode="auto">
              <a:xfrm>
                <a:off x="1319213" y="3040063"/>
                <a:ext cx="6350" cy="1588"/>
              </a:xfrm>
              <a:custGeom>
                <a:avLst/>
                <a:gdLst>
                  <a:gd name="T0" fmla="*/ 3 w 4"/>
                  <a:gd name="T1" fmla="*/ 0 h 1"/>
                  <a:gd name="T2" fmla="*/ 3 w 4"/>
                  <a:gd name="T3" fmla="*/ 0 h 1"/>
                  <a:gd name="T4" fmla="*/ 0 w 4"/>
                  <a:gd name="T5" fmla="*/ 1 h 1"/>
                  <a:gd name="T6" fmla="*/ 2 w 4"/>
                  <a:gd name="T7" fmla="*/ 1 h 1"/>
                  <a:gd name="T8" fmla="*/ 2 w 4"/>
                  <a:gd name="T9" fmla="*/ 1 h 1"/>
                  <a:gd name="T10" fmla="*/ 3 w 4"/>
                  <a:gd name="T11" fmla="*/ 1 h 1"/>
                  <a:gd name="T12" fmla="*/ 3 w 4"/>
                  <a:gd name="T13" fmla="*/ 1 h 1"/>
                  <a:gd name="T14" fmla="*/ 3 w 4"/>
                  <a:gd name="T15" fmla="*/ 0 h 1"/>
                  <a:gd name="T16" fmla="*/ 4 w 4"/>
                  <a:gd name="T17" fmla="*/ 0 h 1"/>
                  <a:gd name="T18" fmla="*/ 3 w 4"/>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1">
                    <a:moveTo>
                      <a:pt x="3" y="0"/>
                    </a:moveTo>
                    <a:lnTo>
                      <a:pt x="3" y="0"/>
                    </a:lnTo>
                    <a:lnTo>
                      <a:pt x="0" y="1"/>
                    </a:lnTo>
                    <a:lnTo>
                      <a:pt x="2" y="1"/>
                    </a:lnTo>
                    <a:lnTo>
                      <a:pt x="2" y="1"/>
                    </a:lnTo>
                    <a:lnTo>
                      <a:pt x="3" y="1"/>
                    </a:lnTo>
                    <a:lnTo>
                      <a:pt x="3" y="1"/>
                    </a:lnTo>
                    <a:lnTo>
                      <a:pt x="3" y="0"/>
                    </a:lnTo>
                    <a:lnTo>
                      <a:pt x="4" y="0"/>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53" name="Freeform 441"/>
              <p:cNvSpPr>
                <a:spLocks/>
              </p:cNvSpPr>
              <p:nvPr userDrawn="1"/>
            </p:nvSpPr>
            <p:spPr bwMode="auto">
              <a:xfrm>
                <a:off x="1319213" y="3040063"/>
                <a:ext cx="6350" cy="1588"/>
              </a:xfrm>
              <a:custGeom>
                <a:avLst/>
                <a:gdLst>
                  <a:gd name="T0" fmla="*/ 3 w 4"/>
                  <a:gd name="T1" fmla="*/ 0 h 1"/>
                  <a:gd name="T2" fmla="*/ 3 w 4"/>
                  <a:gd name="T3" fmla="*/ 0 h 1"/>
                  <a:gd name="T4" fmla="*/ 0 w 4"/>
                  <a:gd name="T5" fmla="*/ 1 h 1"/>
                  <a:gd name="T6" fmla="*/ 2 w 4"/>
                  <a:gd name="T7" fmla="*/ 1 h 1"/>
                  <a:gd name="T8" fmla="*/ 2 w 4"/>
                  <a:gd name="T9" fmla="*/ 1 h 1"/>
                  <a:gd name="T10" fmla="*/ 3 w 4"/>
                  <a:gd name="T11" fmla="*/ 1 h 1"/>
                  <a:gd name="T12" fmla="*/ 3 w 4"/>
                  <a:gd name="T13" fmla="*/ 1 h 1"/>
                  <a:gd name="T14" fmla="*/ 3 w 4"/>
                  <a:gd name="T15" fmla="*/ 0 h 1"/>
                  <a:gd name="T16" fmla="*/ 4 w 4"/>
                  <a:gd name="T17" fmla="*/ 0 h 1"/>
                  <a:gd name="T18" fmla="*/ 3 w 4"/>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1">
                    <a:moveTo>
                      <a:pt x="3" y="0"/>
                    </a:moveTo>
                    <a:lnTo>
                      <a:pt x="3" y="0"/>
                    </a:lnTo>
                    <a:lnTo>
                      <a:pt x="0" y="1"/>
                    </a:lnTo>
                    <a:lnTo>
                      <a:pt x="2" y="1"/>
                    </a:lnTo>
                    <a:lnTo>
                      <a:pt x="2" y="1"/>
                    </a:lnTo>
                    <a:lnTo>
                      <a:pt x="3" y="1"/>
                    </a:lnTo>
                    <a:lnTo>
                      <a:pt x="3" y="1"/>
                    </a:lnTo>
                    <a:lnTo>
                      <a:pt x="3" y="0"/>
                    </a:lnTo>
                    <a:lnTo>
                      <a:pt x="4" y="0"/>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54" name="Freeform 442"/>
              <p:cNvSpPr>
                <a:spLocks/>
              </p:cNvSpPr>
              <p:nvPr userDrawn="1"/>
            </p:nvSpPr>
            <p:spPr bwMode="auto">
              <a:xfrm>
                <a:off x="1322388" y="3041651"/>
                <a:ext cx="1588" cy="1588"/>
              </a:xfrm>
              <a:custGeom>
                <a:avLst/>
                <a:gdLst>
                  <a:gd name="T0" fmla="*/ 0 w 1"/>
                  <a:gd name="T1" fmla="*/ 0 h 1"/>
                  <a:gd name="T2" fmla="*/ 0 w 1"/>
                  <a:gd name="T3" fmla="*/ 0 h 1"/>
                  <a:gd name="T4" fmla="*/ 0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0"/>
                    </a:lnTo>
                    <a:lnTo>
                      <a:pt x="0" y="1"/>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55" name="Freeform 443"/>
              <p:cNvSpPr>
                <a:spLocks/>
              </p:cNvSpPr>
              <p:nvPr userDrawn="1"/>
            </p:nvSpPr>
            <p:spPr bwMode="auto">
              <a:xfrm>
                <a:off x="1322388" y="3041651"/>
                <a:ext cx="1588" cy="1588"/>
              </a:xfrm>
              <a:custGeom>
                <a:avLst/>
                <a:gdLst>
                  <a:gd name="T0" fmla="*/ 0 w 1"/>
                  <a:gd name="T1" fmla="*/ 0 h 1"/>
                  <a:gd name="T2" fmla="*/ 0 w 1"/>
                  <a:gd name="T3" fmla="*/ 0 h 1"/>
                  <a:gd name="T4" fmla="*/ 0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0"/>
                    </a:lnTo>
                    <a:lnTo>
                      <a:pt x="0" y="1"/>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56" name="Freeform 444"/>
              <p:cNvSpPr>
                <a:spLocks/>
              </p:cNvSpPr>
              <p:nvPr userDrawn="1"/>
            </p:nvSpPr>
            <p:spPr bwMode="auto">
              <a:xfrm>
                <a:off x="436563" y="3305176"/>
                <a:ext cx="1588" cy="3175"/>
              </a:xfrm>
              <a:custGeom>
                <a:avLst/>
                <a:gdLst>
                  <a:gd name="T0" fmla="*/ 0 w 1"/>
                  <a:gd name="T1" fmla="*/ 0 h 2"/>
                  <a:gd name="T2" fmla="*/ 0 w 1"/>
                  <a:gd name="T3" fmla="*/ 0 h 2"/>
                  <a:gd name="T4" fmla="*/ 0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0"/>
                    </a:lnTo>
                    <a:lnTo>
                      <a:pt x="0" y="2"/>
                    </a:lnTo>
                    <a:lnTo>
                      <a:pt x="1"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57" name="Freeform 445"/>
              <p:cNvSpPr>
                <a:spLocks/>
              </p:cNvSpPr>
              <p:nvPr userDrawn="1"/>
            </p:nvSpPr>
            <p:spPr bwMode="auto">
              <a:xfrm>
                <a:off x="436563" y="3305176"/>
                <a:ext cx="1588" cy="3175"/>
              </a:xfrm>
              <a:custGeom>
                <a:avLst/>
                <a:gdLst>
                  <a:gd name="T0" fmla="*/ 0 w 1"/>
                  <a:gd name="T1" fmla="*/ 0 h 2"/>
                  <a:gd name="T2" fmla="*/ 0 w 1"/>
                  <a:gd name="T3" fmla="*/ 0 h 2"/>
                  <a:gd name="T4" fmla="*/ 0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0"/>
                    </a:lnTo>
                    <a:lnTo>
                      <a:pt x="0" y="2"/>
                    </a:lnTo>
                    <a:lnTo>
                      <a:pt x="1"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58" name="Rectangle 446"/>
              <p:cNvSpPr>
                <a:spLocks noChangeArrowheads="1"/>
              </p:cNvSpPr>
              <p:nvPr userDrawn="1"/>
            </p:nvSpPr>
            <p:spPr bwMode="auto">
              <a:xfrm>
                <a:off x="1847850" y="2647951"/>
                <a:ext cx="1588"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59" name="Rectangle 447"/>
              <p:cNvSpPr>
                <a:spLocks noChangeArrowheads="1"/>
              </p:cNvSpPr>
              <p:nvPr userDrawn="1"/>
            </p:nvSpPr>
            <p:spPr bwMode="auto">
              <a:xfrm>
                <a:off x="1847850" y="2647951"/>
                <a:ext cx="1588"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60" name="Freeform 448"/>
              <p:cNvSpPr>
                <a:spLocks/>
              </p:cNvSpPr>
              <p:nvPr userDrawn="1"/>
            </p:nvSpPr>
            <p:spPr bwMode="auto">
              <a:xfrm>
                <a:off x="4763" y="3303588"/>
                <a:ext cx="428625" cy="36513"/>
              </a:xfrm>
              <a:custGeom>
                <a:avLst/>
                <a:gdLst>
                  <a:gd name="T0" fmla="*/ 269 w 270"/>
                  <a:gd name="T1" fmla="*/ 0 h 23"/>
                  <a:gd name="T2" fmla="*/ 0 w 270"/>
                  <a:gd name="T3" fmla="*/ 20 h 23"/>
                  <a:gd name="T4" fmla="*/ 0 w 270"/>
                  <a:gd name="T5" fmla="*/ 22 h 23"/>
                  <a:gd name="T6" fmla="*/ 0 w 270"/>
                  <a:gd name="T7" fmla="*/ 23 h 23"/>
                  <a:gd name="T8" fmla="*/ 269 w 270"/>
                  <a:gd name="T9" fmla="*/ 3 h 23"/>
                  <a:gd name="T10" fmla="*/ 269 w 270"/>
                  <a:gd name="T11" fmla="*/ 1 h 23"/>
                  <a:gd name="T12" fmla="*/ 270 w 270"/>
                  <a:gd name="T13" fmla="*/ 1 h 23"/>
                  <a:gd name="T14" fmla="*/ 270 w 270"/>
                  <a:gd name="T15" fmla="*/ 1 h 23"/>
                  <a:gd name="T16" fmla="*/ 269 w 270"/>
                  <a:gd name="T17" fmla="*/ 1 h 23"/>
                  <a:gd name="T18" fmla="*/ 269 w 270"/>
                  <a:gd name="T1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0" h="23">
                    <a:moveTo>
                      <a:pt x="269" y="0"/>
                    </a:moveTo>
                    <a:lnTo>
                      <a:pt x="0" y="20"/>
                    </a:lnTo>
                    <a:lnTo>
                      <a:pt x="0" y="22"/>
                    </a:lnTo>
                    <a:lnTo>
                      <a:pt x="0" y="23"/>
                    </a:lnTo>
                    <a:lnTo>
                      <a:pt x="269" y="3"/>
                    </a:lnTo>
                    <a:lnTo>
                      <a:pt x="269" y="1"/>
                    </a:lnTo>
                    <a:lnTo>
                      <a:pt x="270" y="1"/>
                    </a:lnTo>
                    <a:lnTo>
                      <a:pt x="270" y="1"/>
                    </a:lnTo>
                    <a:lnTo>
                      <a:pt x="269" y="1"/>
                    </a:lnTo>
                    <a:lnTo>
                      <a:pt x="269" y="0"/>
                    </a:lnTo>
                    <a:close/>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161" name="Freeform 450"/>
              <p:cNvSpPr>
                <a:spLocks/>
              </p:cNvSpPr>
              <p:nvPr userDrawn="1"/>
            </p:nvSpPr>
            <p:spPr bwMode="auto">
              <a:xfrm>
                <a:off x="1588" y="3335338"/>
                <a:ext cx="3175" cy="4763"/>
              </a:xfrm>
              <a:custGeom>
                <a:avLst/>
                <a:gdLst>
                  <a:gd name="T0" fmla="*/ 2 w 2"/>
                  <a:gd name="T1" fmla="*/ 0 h 3"/>
                  <a:gd name="T2" fmla="*/ 0 w 2"/>
                  <a:gd name="T3" fmla="*/ 0 h 3"/>
                  <a:gd name="T4" fmla="*/ 0 w 2"/>
                  <a:gd name="T5" fmla="*/ 3 h 3"/>
                  <a:gd name="T6" fmla="*/ 2 w 2"/>
                  <a:gd name="T7" fmla="*/ 3 h 3"/>
                  <a:gd name="T8" fmla="*/ 2 w 2"/>
                  <a:gd name="T9" fmla="*/ 2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0"/>
                    </a:lnTo>
                    <a:lnTo>
                      <a:pt x="0" y="3"/>
                    </a:lnTo>
                    <a:lnTo>
                      <a:pt x="2" y="3"/>
                    </a:lnTo>
                    <a:lnTo>
                      <a:pt x="2" y="2"/>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62" name="Freeform 451"/>
              <p:cNvSpPr>
                <a:spLocks/>
              </p:cNvSpPr>
              <p:nvPr userDrawn="1"/>
            </p:nvSpPr>
            <p:spPr bwMode="auto">
              <a:xfrm>
                <a:off x="1588" y="3335338"/>
                <a:ext cx="3175" cy="4763"/>
              </a:xfrm>
              <a:custGeom>
                <a:avLst/>
                <a:gdLst>
                  <a:gd name="T0" fmla="*/ 2 w 2"/>
                  <a:gd name="T1" fmla="*/ 0 h 3"/>
                  <a:gd name="T2" fmla="*/ 0 w 2"/>
                  <a:gd name="T3" fmla="*/ 0 h 3"/>
                  <a:gd name="T4" fmla="*/ 0 w 2"/>
                  <a:gd name="T5" fmla="*/ 3 h 3"/>
                  <a:gd name="T6" fmla="*/ 2 w 2"/>
                  <a:gd name="T7" fmla="*/ 3 h 3"/>
                  <a:gd name="T8" fmla="*/ 2 w 2"/>
                  <a:gd name="T9" fmla="*/ 2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0"/>
                    </a:lnTo>
                    <a:lnTo>
                      <a:pt x="0" y="3"/>
                    </a:lnTo>
                    <a:lnTo>
                      <a:pt x="2" y="3"/>
                    </a:lnTo>
                    <a:lnTo>
                      <a:pt x="2" y="2"/>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63" name="Rectangle 452"/>
              <p:cNvSpPr>
                <a:spLocks noChangeArrowheads="1"/>
              </p:cNvSpPr>
              <p:nvPr userDrawn="1"/>
            </p:nvSpPr>
            <p:spPr bwMode="auto">
              <a:xfrm>
                <a:off x="433388" y="3305176"/>
                <a:ext cx="1588"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64" name="Rectangle 453"/>
              <p:cNvSpPr>
                <a:spLocks noChangeArrowheads="1"/>
              </p:cNvSpPr>
              <p:nvPr userDrawn="1"/>
            </p:nvSpPr>
            <p:spPr bwMode="auto">
              <a:xfrm>
                <a:off x="433388" y="3305176"/>
                <a:ext cx="1588"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65" name="Freeform 455"/>
              <p:cNvSpPr>
                <a:spLocks/>
              </p:cNvSpPr>
              <p:nvPr userDrawn="1"/>
            </p:nvSpPr>
            <p:spPr bwMode="auto">
              <a:xfrm>
                <a:off x="436563" y="2519363"/>
                <a:ext cx="395288" cy="784225"/>
              </a:xfrm>
              <a:custGeom>
                <a:avLst/>
                <a:gdLst>
                  <a:gd name="T0" fmla="*/ 248 w 249"/>
                  <a:gd name="T1" fmla="*/ 0 h 494"/>
                  <a:gd name="T2" fmla="*/ 1 w 249"/>
                  <a:gd name="T3" fmla="*/ 488 h 494"/>
                  <a:gd name="T4" fmla="*/ 0 w 249"/>
                  <a:gd name="T5" fmla="*/ 494 h 494"/>
                  <a:gd name="T6" fmla="*/ 1 w 249"/>
                  <a:gd name="T7" fmla="*/ 493 h 494"/>
                  <a:gd name="T8" fmla="*/ 249 w 249"/>
                  <a:gd name="T9" fmla="*/ 1 h 494"/>
                  <a:gd name="T10" fmla="*/ 248 w 249"/>
                  <a:gd name="T11" fmla="*/ 0 h 494"/>
                  <a:gd name="T12" fmla="*/ 248 w 249"/>
                  <a:gd name="T13" fmla="*/ 0 h 494"/>
                </a:gdLst>
                <a:ahLst/>
                <a:cxnLst>
                  <a:cxn ang="0">
                    <a:pos x="T0" y="T1"/>
                  </a:cxn>
                  <a:cxn ang="0">
                    <a:pos x="T2" y="T3"/>
                  </a:cxn>
                  <a:cxn ang="0">
                    <a:pos x="T4" y="T5"/>
                  </a:cxn>
                  <a:cxn ang="0">
                    <a:pos x="T6" y="T7"/>
                  </a:cxn>
                  <a:cxn ang="0">
                    <a:pos x="T8" y="T9"/>
                  </a:cxn>
                  <a:cxn ang="0">
                    <a:pos x="T10" y="T11"/>
                  </a:cxn>
                  <a:cxn ang="0">
                    <a:pos x="T12" y="T13"/>
                  </a:cxn>
                </a:cxnLst>
                <a:rect l="0" t="0" r="r" b="b"/>
                <a:pathLst>
                  <a:path w="249" h="494">
                    <a:moveTo>
                      <a:pt x="248" y="0"/>
                    </a:moveTo>
                    <a:lnTo>
                      <a:pt x="1" y="488"/>
                    </a:lnTo>
                    <a:lnTo>
                      <a:pt x="0" y="494"/>
                    </a:lnTo>
                    <a:lnTo>
                      <a:pt x="1" y="493"/>
                    </a:lnTo>
                    <a:lnTo>
                      <a:pt x="249" y="1"/>
                    </a:lnTo>
                    <a:lnTo>
                      <a:pt x="248" y="0"/>
                    </a:lnTo>
                    <a:lnTo>
                      <a:pt x="248"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166" name="Freeform 456"/>
              <p:cNvSpPr>
                <a:spLocks/>
              </p:cNvSpPr>
              <p:nvPr userDrawn="1"/>
            </p:nvSpPr>
            <p:spPr bwMode="auto">
              <a:xfrm>
                <a:off x="872744" y="2071419"/>
                <a:ext cx="992188" cy="428625"/>
              </a:xfrm>
              <a:custGeom>
                <a:avLst/>
                <a:gdLst>
                  <a:gd name="T0" fmla="*/ 621 w 625"/>
                  <a:gd name="T1" fmla="*/ 0 h 270"/>
                  <a:gd name="T2" fmla="*/ 2 w 625"/>
                  <a:gd name="T3" fmla="*/ 268 h 270"/>
                  <a:gd name="T4" fmla="*/ 0 w 625"/>
                  <a:gd name="T5" fmla="*/ 270 h 270"/>
                  <a:gd name="T6" fmla="*/ 4 w 625"/>
                  <a:gd name="T7" fmla="*/ 270 h 270"/>
                  <a:gd name="T8" fmla="*/ 625 w 625"/>
                  <a:gd name="T9" fmla="*/ 1 h 270"/>
                  <a:gd name="T10" fmla="*/ 624 w 625"/>
                  <a:gd name="T11" fmla="*/ 1 h 270"/>
                  <a:gd name="T12" fmla="*/ 621 w 625"/>
                  <a:gd name="T13" fmla="*/ 0 h 270"/>
                </a:gdLst>
                <a:ahLst/>
                <a:cxnLst>
                  <a:cxn ang="0">
                    <a:pos x="T0" y="T1"/>
                  </a:cxn>
                  <a:cxn ang="0">
                    <a:pos x="T2" y="T3"/>
                  </a:cxn>
                  <a:cxn ang="0">
                    <a:pos x="T4" y="T5"/>
                  </a:cxn>
                  <a:cxn ang="0">
                    <a:pos x="T6" y="T7"/>
                  </a:cxn>
                  <a:cxn ang="0">
                    <a:pos x="T8" y="T9"/>
                  </a:cxn>
                  <a:cxn ang="0">
                    <a:pos x="T10" y="T11"/>
                  </a:cxn>
                  <a:cxn ang="0">
                    <a:pos x="T12" y="T13"/>
                  </a:cxn>
                </a:cxnLst>
                <a:rect l="0" t="0" r="r" b="b"/>
                <a:pathLst>
                  <a:path w="625" h="270">
                    <a:moveTo>
                      <a:pt x="621" y="0"/>
                    </a:moveTo>
                    <a:lnTo>
                      <a:pt x="2" y="268"/>
                    </a:lnTo>
                    <a:lnTo>
                      <a:pt x="0" y="270"/>
                    </a:lnTo>
                    <a:lnTo>
                      <a:pt x="4" y="270"/>
                    </a:lnTo>
                    <a:lnTo>
                      <a:pt x="625" y="1"/>
                    </a:lnTo>
                    <a:lnTo>
                      <a:pt x="624" y="1"/>
                    </a:lnTo>
                    <a:lnTo>
                      <a:pt x="62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167" name="Freeform 457"/>
              <p:cNvSpPr>
                <a:spLocks noEditPoints="1"/>
              </p:cNvSpPr>
              <p:nvPr userDrawn="1"/>
            </p:nvSpPr>
            <p:spPr bwMode="auto">
              <a:xfrm>
                <a:off x="830263" y="2513013"/>
                <a:ext cx="6350" cy="7938"/>
              </a:xfrm>
              <a:custGeom>
                <a:avLst/>
                <a:gdLst>
                  <a:gd name="T0" fmla="*/ 0 w 4"/>
                  <a:gd name="T1" fmla="*/ 4 h 5"/>
                  <a:gd name="T2" fmla="*/ 1 w 4"/>
                  <a:gd name="T3" fmla="*/ 5 h 5"/>
                  <a:gd name="T4" fmla="*/ 2 w 4"/>
                  <a:gd name="T5" fmla="*/ 4 h 5"/>
                  <a:gd name="T6" fmla="*/ 1 w 4"/>
                  <a:gd name="T7" fmla="*/ 4 h 5"/>
                  <a:gd name="T8" fmla="*/ 0 w 4"/>
                  <a:gd name="T9" fmla="*/ 4 h 5"/>
                  <a:gd name="T10" fmla="*/ 4 w 4"/>
                  <a:gd name="T11" fmla="*/ 0 h 5"/>
                  <a:gd name="T12" fmla="*/ 1 w 4"/>
                  <a:gd name="T13" fmla="*/ 2 h 5"/>
                  <a:gd name="T14" fmla="*/ 1 w 4"/>
                  <a:gd name="T15" fmla="*/ 2 h 5"/>
                  <a:gd name="T16" fmla="*/ 2 w 4"/>
                  <a:gd name="T17" fmla="*/ 2 h 5"/>
                  <a:gd name="T18" fmla="*/ 4 w 4"/>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0" y="4"/>
                    </a:moveTo>
                    <a:lnTo>
                      <a:pt x="1" y="5"/>
                    </a:lnTo>
                    <a:lnTo>
                      <a:pt x="2" y="4"/>
                    </a:lnTo>
                    <a:lnTo>
                      <a:pt x="1" y="4"/>
                    </a:lnTo>
                    <a:lnTo>
                      <a:pt x="0" y="4"/>
                    </a:lnTo>
                    <a:close/>
                    <a:moveTo>
                      <a:pt x="4" y="0"/>
                    </a:moveTo>
                    <a:lnTo>
                      <a:pt x="1" y="2"/>
                    </a:lnTo>
                    <a:lnTo>
                      <a:pt x="1" y="2"/>
                    </a:lnTo>
                    <a:lnTo>
                      <a:pt x="2" y="2"/>
                    </a:lnTo>
                    <a:lnTo>
                      <a:pt x="4"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68" name="Freeform 458"/>
              <p:cNvSpPr>
                <a:spLocks/>
              </p:cNvSpPr>
              <p:nvPr userDrawn="1"/>
            </p:nvSpPr>
            <p:spPr bwMode="auto">
              <a:xfrm>
                <a:off x="830263" y="2519363"/>
                <a:ext cx="3175" cy="1588"/>
              </a:xfrm>
              <a:custGeom>
                <a:avLst/>
                <a:gdLst>
                  <a:gd name="T0" fmla="*/ 0 w 2"/>
                  <a:gd name="T1" fmla="*/ 0 h 1"/>
                  <a:gd name="T2" fmla="*/ 1 w 2"/>
                  <a:gd name="T3" fmla="*/ 1 h 1"/>
                  <a:gd name="T4" fmla="*/ 2 w 2"/>
                  <a:gd name="T5" fmla="*/ 0 h 1"/>
                  <a:gd name="T6" fmla="*/ 1 w 2"/>
                  <a:gd name="T7" fmla="*/ 0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lnTo>
                      <a:pt x="1" y="1"/>
                    </a:lnTo>
                    <a:lnTo>
                      <a:pt x="2"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69" name="Freeform 459"/>
              <p:cNvSpPr>
                <a:spLocks/>
              </p:cNvSpPr>
              <p:nvPr userDrawn="1"/>
            </p:nvSpPr>
            <p:spPr bwMode="auto">
              <a:xfrm>
                <a:off x="831850" y="2513013"/>
                <a:ext cx="4763" cy="3175"/>
              </a:xfrm>
              <a:custGeom>
                <a:avLst/>
                <a:gdLst>
                  <a:gd name="T0" fmla="*/ 3 w 3"/>
                  <a:gd name="T1" fmla="*/ 0 h 2"/>
                  <a:gd name="T2" fmla="*/ 0 w 3"/>
                  <a:gd name="T3" fmla="*/ 2 h 2"/>
                  <a:gd name="T4" fmla="*/ 0 w 3"/>
                  <a:gd name="T5" fmla="*/ 2 h 2"/>
                  <a:gd name="T6" fmla="*/ 1 w 3"/>
                  <a:gd name="T7" fmla="*/ 2 h 2"/>
                  <a:gd name="T8" fmla="*/ 3 w 3"/>
                  <a:gd name="T9" fmla="*/ 0 h 2"/>
                </a:gdLst>
                <a:ahLst/>
                <a:cxnLst>
                  <a:cxn ang="0">
                    <a:pos x="T0" y="T1"/>
                  </a:cxn>
                  <a:cxn ang="0">
                    <a:pos x="T2" y="T3"/>
                  </a:cxn>
                  <a:cxn ang="0">
                    <a:pos x="T4" y="T5"/>
                  </a:cxn>
                  <a:cxn ang="0">
                    <a:pos x="T6" y="T7"/>
                  </a:cxn>
                  <a:cxn ang="0">
                    <a:pos x="T8" y="T9"/>
                  </a:cxn>
                </a:cxnLst>
                <a:rect l="0" t="0" r="r" b="b"/>
                <a:pathLst>
                  <a:path w="3" h="2">
                    <a:moveTo>
                      <a:pt x="3" y="0"/>
                    </a:moveTo>
                    <a:lnTo>
                      <a:pt x="0" y="2"/>
                    </a:lnTo>
                    <a:lnTo>
                      <a:pt x="0" y="2"/>
                    </a:lnTo>
                    <a:lnTo>
                      <a:pt x="1" y="2"/>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70" name="Freeform 460"/>
              <p:cNvSpPr>
                <a:spLocks/>
              </p:cNvSpPr>
              <p:nvPr userDrawn="1"/>
            </p:nvSpPr>
            <p:spPr bwMode="auto">
              <a:xfrm>
                <a:off x="1819275" y="2085976"/>
                <a:ext cx="6350" cy="3175"/>
              </a:xfrm>
              <a:custGeom>
                <a:avLst/>
                <a:gdLst>
                  <a:gd name="T0" fmla="*/ 3 w 4"/>
                  <a:gd name="T1" fmla="*/ 0 h 2"/>
                  <a:gd name="T2" fmla="*/ 0 w 4"/>
                  <a:gd name="T3" fmla="*/ 1 h 2"/>
                  <a:gd name="T4" fmla="*/ 3 w 4"/>
                  <a:gd name="T5" fmla="*/ 2 h 2"/>
                  <a:gd name="T6" fmla="*/ 4 w 4"/>
                  <a:gd name="T7" fmla="*/ 2 h 2"/>
                  <a:gd name="T8" fmla="*/ 4 w 4"/>
                  <a:gd name="T9" fmla="*/ 2 h 2"/>
                  <a:gd name="T10" fmla="*/ 3 w 4"/>
                  <a:gd name="T11" fmla="*/ 0 h 2"/>
                </a:gdLst>
                <a:ahLst/>
                <a:cxnLst>
                  <a:cxn ang="0">
                    <a:pos x="T0" y="T1"/>
                  </a:cxn>
                  <a:cxn ang="0">
                    <a:pos x="T2" y="T3"/>
                  </a:cxn>
                  <a:cxn ang="0">
                    <a:pos x="T4" y="T5"/>
                  </a:cxn>
                  <a:cxn ang="0">
                    <a:pos x="T6" y="T7"/>
                  </a:cxn>
                  <a:cxn ang="0">
                    <a:pos x="T8" y="T9"/>
                  </a:cxn>
                  <a:cxn ang="0">
                    <a:pos x="T10" y="T11"/>
                  </a:cxn>
                </a:cxnLst>
                <a:rect l="0" t="0" r="r" b="b"/>
                <a:pathLst>
                  <a:path w="4" h="2">
                    <a:moveTo>
                      <a:pt x="3" y="0"/>
                    </a:moveTo>
                    <a:lnTo>
                      <a:pt x="0" y="1"/>
                    </a:lnTo>
                    <a:lnTo>
                      <a:pt x="3" y="2"/>
                    </a:lnTo>
                    <a:lnTo>
                      <a:pt x="4" y="2"/>
                    </a:lnTo>
                    <a:lnTo>
                      <a:pt x="4" y="2"/>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71" name="Freeform 461"/>
              <p:cNvSpPr>
                <a:spLocks/>
              </p:cNvSpPr>
              <p:nvPr userDrawn="1"/>
            </p:nvSpPr>
            <p:spPr bwMode="auto">
              <a:xfrm>
                <a:off x="1819275" y="2085976"/>
                <a:ext cx="6350" cy="3175"/>
              </a:xfrm>
              <a:custGeom>
                <a:avLst/>
                <a:gdLst>
                  <a:gd name="T0" fmla="*/ 3 w 4"/>
                  <a:gd name="T1" fmla="*/ 0 h 2"/>
                  <a:gd name="T2" fmla="*/ 0 w 4"/>
                  <a:gd name="T3" fmla="*/ 1 h 2"/>
                  <a:gd name="T4" fmla="*/ 3 w 4"/>
                  <a:gd name="T5" fmla="*/ 2 h 2"/>
                  <a:gd name="T6" fmla="*/ 4 w 4"/>
                  <a:gd name="T7" fmla="*/ 2 h 2"/>
                  <a:gd name="T8" fmla="*/ 4 w 4"/>
                  <a:gd name="T9" fmla="*/ 2 h 2"/>
                  <a:gd name="T10" fmla="*/ 3 w 4"/>
                  <a:gd name="T11" fmla="*/ 0 h 2"/>
                </a:gdLst>
                <a:ahLst/>
                <a:cxnLst>
                  <a:cxn ang="0">
                    <a:pos x="T0" y="T1"/>
                  </a:cxn>
                  <a:cxn ang="0">
                    <a:pos x="T2" y="T3"/>
                  </a:cxn>
                  <a:cxn ang="0">
                    <a:pos x="T4" y="T5"/>
                  </a:cxn>
                  <a:cxn ang="0">
                    <a:pos x="T6" y="T7"/>
                  </a:cxn>
                  <a:cxn ang="0">
                    <a:pos x="T8" y="T9"/>
                  </a:cxn>
                  <a:cxn ang="0">
                    <a:pos x="T10" y="T11"/>
                  </a:cxn>
                </a:cxnLst>
                <a:rect l="0" t="0" r="r" b="b"/>
                <a:pathLst>
                  <a:path w="4" h="2">
                    <a:moveTo>
                      <a:pt x="3" y="0"/>
                    </a:moveTo>
                    <a:lnTo>
                      <a:pt x="0" y="1"/>
                    </a:lnTo>
                    <a:lnTo>
                      <a:pt x="3" y="2"/>
                    </a:lnTo>
                    <a:lnTo>
                      <a:pt x="4" y="2"/>
                    </a:lnTo>
                    <a:lnTo>
                      <a:pt x="4" y="2"/>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72" name="Freeform 462"/>
              <p:cNvSpPr>
                <a:spLocks/>
              </p:cNvSpPr>
              <p:nvPr userDrawn="1"/>
            </p:nvSpPr>
            <p:spPr bwMode="auto">
              <a:xfrm>
                <a:off x="436563" y="3302001"/>
                <a:ext cx="1588" cy="3175"/>
              </a:xfrm>
              <a:custGeom>
                <a:avLst/>
                <a:gdLst>
                  <a:gd name="T0" fmla="*/ 1 w 1"/>
                  <a:gd name="T1" fmla="*/ 0 h 2"/>
                  <a:gd name="T2" fmla="*/ 0 w 1"/>
                  <a:gd name="T3" fmla="*/ 1 h 2"/>
                  <a:gd name="T4" fmla="*/ 0 w 1"/>
                  <a:gd name="T5" fmla="*/ 2 h 2"/>
                  <a:gd name="T6" fmla="*/ 0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1"/>
                    </a:lnTo>
                    <a:lnTo>
                      <a:pt x="0" y="2"/>
                    </a:lnTo>
                    <a:lnTo>
                      <a:pt x="0" y="2"/>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73" name="Freeform 463"/>
              <p:cNvSpPr>
                <a:spLocks/>
              </p:cNvSpPr>
              <p:nvPr userDrawn="1"/>
            </p:nvSpPr>
            <p:spPr bwMode="auto">
              <a:xfrm>
                <a:off x="436563" y="3302001"/>
                <a:ext cx="1588" cy="3175"/>
              </a:xfrm>
              <a:custGeom>
                <a:avLst/>
                <a:gdLst>
                  <a:gd name="T0" fmla="*/ 1 w 1"/>
                  <a:gd name="T1" fmla="*/ 0 h 2"/>
                  <a:gd name="T2" fmla="*/ 0 w 1"/>
                  <a:gd name="T3" fmla="*/ 1 h 2"/>
                  <a:gd name="T4" fmla="*/ 0 w 1"/>
                  <a:gd name="T5" fmla="*/ 2 h 2"/>
                  <a:gd name="T6" fmla="*/ 0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1"/>
                    </a:lnTo>
                    <a:lnTo>
                      <a:pt x="0" y="2"/>
                    </a:lnTo>
                    <a:lnTo>
                      <a:pt x="0" y="2"/>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74" name="Freeform 464"/>
              <p:cNvSpPr>
                <a:spLocks noEditPoints="1"/>
              </p:cNvSpPr>
              <p:nvPr userDrawn="1"/>
            </p:nvSpPr>
            <p:spPr bwMode="auto">
              <a:xfrm>
                <a:off x="433388" y="3305176"/>
                <a:ext cx="3175" cy="0"/>
              </a:xfrm>
              <a:custGeom>
                <a:avLst/>
                <a:gdLst>
                  <a:gd name="T0" fmla="*/ 0 w 2"/>
                  <a:gd name="T1" fmla="*/ 0 w 2"/>
                  <a:gd name="T2" fmla="*/ 0 w 2"/>
                  <a:gd name="T3" fmla="*/ 0 w 2"/>
                  <a:gd name="T4" fmla="*/ 2 w 2"/>
                  <a:gd name="T5" fmla="*/ 2 w 2"/>
                  <a:gd name="T6" fmla="*/ 2 w 2"/>
                  <a:gd name="T7" fmla="*/ 2 w 2"/>
                  <a:gd name="T8"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Lst>
                <a:rect l="0" t="0" r="r" b="b"/>
                <a:pathLst>
                  <a:path w="2">
                    <a:moveTo>
                      <a:pt x="0" y="0"/>
                    </a:moveTo>
                    <a:lnTo>
                      <a:pt x="0" y="0"/>
                    </a:lnTo>
                    <a:lnTo>
                      <a:pt x="0" y="0"/>
                    </a:lnTo>
                    <a:lnTo>
                      <a:pt x="0" y="0"/>
                    </a:lnTo>
                    <a:close/>
                    <a:moveTo>
                      <a:pt x="2" y="0"/>
                    </a:moveTo>
                    <a:lnTo>
                      <a:pt x="2" y="0"/>
                    </a:lnTo>
                    <a:lnTo>
                      <a:pt x="2" y="0"/>
                    </a:lnTo>
                    <a:lnTo>
                      <a:pt x="2" y="0"/>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75" name="Freeform 465"/>
              <p:cNvSpPr>
                <a:spLocks/>
              </p:cNvSpPr>
              <p:nvPr userDrawn="1"/>
            </p:nvSpPr>
            <p:spPr bwMode="auto">
              <a:xfrm>
                <a:off x="433388" y="330517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76" name="Rectangle 466"/>
              <p:cNvSpPr>
                <a:spLocks noChangeArrowheads="1"/>
              </p:cNvSpPr>
              <p:nvPr userDrawn="1"/>
            </p:nvSpPr>
            <p:spPr bwMode="auto">
              <a:xfrm>
                <a:off x="436563" y="3305176"/>
                <a:ext cx="1588"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77" name="Freeform 468"/>
              <p:cNvSpPr>
                <a:spLocks/>
              </p:cNvSpPr>
              <p:nvPr userDrawn="1"/>
            </p:nvSpPr>
            <p:spPr bwMode="auto">
              <a:xfrm>
                <a:off x="3603625" y="2305170"/>
                <a:ext cx="211138" cy="730250"/>
              </a:xfrm>
              <a:custGeom>
                <a:avLst/>
                <a:gdLst>
                  <a:gd name="T0" fmla="*/ 130 w 133"/>
                  <a:gd name="T1" fmla="*/ 0 h 460"/>
                  <a:gd name="T2" fmla="*/ 77 w 133"/>
                  <a:gd name="T3" fmla="*/ 10 h 460"/>
                  <a:gd name="T4" fmla="*/ 78 w 133"/>
                  <a:gd name="T5" fmla="*/ 13 h 460"/>
                  <a:gd name="T6" fmla="*/ 131 w 133"/>
                  <a:gd name="T7" fmla="*/ 3 h 460"/>
                  <a:gd name="T8" fmla="*/ 0 w 133"/>
                  <a:gd name="T9" fmla="*/ 456 h 460"/>
                  <a:gd name="T10" fmla="*/ 1 w 133"/>
                  <a:gd name="T11" fmla="*/ 459 h 460"/>
                  <a:gd name="T12" fmla="*/ 1 w 133"/>
                  <a:gd name="T13" fmla="*/ 460 h 460"/>
                  <a:gd name="T14" fmla="*/ 133 w 133"/>
                  <a:gd name="T15" fmla="*/ 3 h 460"/>
                  <a:gd name="T16" fmla="*/ 132 w 133"/>
                  <a:gd name="T17" fmla="*/ 3 h 460"/>
                  <a:gd name="T18" fmla="*/ 132 w 133"/>
                  <a:gd name="T19" fmla="*/ 3 h 460"/>
                  <a:gd name="T20" fmla="*/ 130 w 133"/>
                  <a:gd name="T21" fmla="*/ 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460">
                    <a:moveTo>
                      <a:pt x="130" y="0"/>
                    </a:moveTo>
                    <a:lnTo>
                      <a:pt x="77" y="10"/>
                    </a:lnTo>
                    <a:lnTo>
                      <a:pt x="78" y="13"/>
                    </a:lnTo>
                    <a:lnTo>
                      <a:pt x="131" y="3"/>
                    </a:lnTo>
                    <a:lnTo>
                      <a:pt x="0" y="456"/>
                    </a:lnTo>
                    <a:lnTo>
                      <a:pt x="1" y="459"/>
                    </a:lnTo>
                    <a:lnTo>
                      <a:pt x="1" y="460"/>
                    </a:lnTo>
                    <a:lnTo>
                      <a:pt x="133" y="3"/>
                    </a:lnTo>
                    <a:lnTo>
                      <a:pt x="132" y="3"/>
                    </a:lnTo>
                    <a:lnTo>
                      <a:pt x="132" y="3"/>
                    </a:lnTo>
                    <a:lnTo>
                      <a:pt x="130"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178" name="Rectangle 469"/>
              <p:cNvSpPr>
                <a:spLocks noChangeArrowheads="1"/>
              </p:cNvSpPr>
              <p:nvPr userDrawn="1"/>
            </p:nvSpPr>
            <p:spPr bwMode="auto">
              <a:xfrm>
                <a:off x="3819525" y="2279651"/>
                <a:ext cx="3175"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79" name="Freeform 470"/>
              <p:cNvSpPr>
                <a:spLocks/>
              </p:cNvSpPr>
              <p:nvPr userDrawn="1"/>
            </p:nvSpPr>
            <p:spPr bwMode="auto">
              <a:xfrm>
                <a:off x="3605213" y="3003551"/>
                <a:ext cx="4763" cy="6350"/>
              </a:xfrm>
              <a:custGeom>
                <a:avLst/>
                <a:gdLst>
                  <a:gd name="T0" fmla="*/ 2 w 3"/>
                  <a:gd name="T1" fmla="*/ 0 h 4"/>
                  <a:gd name="T2" fmla="*/ 0 w 3"/>
                  <a:gd name="T3" fmla="*/ 1 h 4"/>
                  <a:gd name="T4" fmla="*/ 3 w 3"/>
                  <a:gd name="T5" fmla="*/ 3 h 4"/>
                  <a:gd name="T6" fmla="*/ 2 w 3"/>
                  <a:gd name="T7" fmla="*/ 4 h 4"/>
                  <a:gd name="T8" fmla="*/ 2 w 3"/>
                  <a:gd name="T9" fmla="*/ 4 h 4"/>
                  <a:gd name="T10" fmla="*/ 3 w 3"/>
                  <a:gd name="T11" fmla="*/ 4 h 4"/>
                  <a:gd name="T12" fmla="*/ 3 w 3"/>
                  <a:gd name="T13" fmla="*/ 4 h 4"/>
                  <a:gd name="T14" fmla="*/ 3 w 3"/>
                  <a:gd name="T15" fmla="*/ 4 h 4"/>
                  <a:gd name="T16" fmla="*/ 3 w 3"/>
                  <a:gd name="T17" fmla="*/ 3 h 4"/>
                  <a:gd name="T18" fmla="*/ 2 w 3"/>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4">
                    <a:moveTo>
                      <a:pt x="2" y="0"/>
                    </a:moveTo>
                    <a:lnTo>
                      <a:pt x="0" y="1"/>
                    </a:lnTo>
                    <a:lnTo>
                      <a:pt x="3" y="3"/>
                    </a:lnTo>
                    <a:lnTo>
                      <a:pt x="2" y="4"/>
                    </a:lnTo>
                    <a:lnTo>
                      <a:pt x="2" y="4"/>
                    </a:lnTo>
                    <a:lnTo>
                      <a:pt x="3" y="4"/>
                    </a:lnTo>
                    <a:lnTo>
                      <a:pt x="3" y="4"/>
                    </a:lnTo>
                    <a:lnTo>
                      <a:pt x="3" y="4"/>
                    </a:lnTo>
                    <a:lnTo>
                      <a:pt x="3" y="3"/>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80" name="Freeform 471"/>
              <p:cNvSpPr>
                <a:spLocks/>
              </p:cNvSpPr>
              <p:nvPr userDrawn="1"/>
            </p:nvSpPr>
            <p:spPr bwMode="auto">
              <a:xfrm>
                <a:off x="3605213" y="3003551"/>
                <a:ext cx="4763" cy="6350"/>
              </a:xfrm>
              <a:custGeom>
                <a:avLst/>
                <a:gdLst>
                  <a:gd name="T0" fmla="*/ 2 w 3"/>
                  <a:gd name="T1" fmla="*/ 0 h 4"/>
                  <a:gd name="T2" fmla="*/ 0 w 3"/>
                  <a:gd name="T3" fmla="*/ 1 h 4"/>
                  <a:gd name="T4" fmla="*/ 3 w 3"/>
                  <a:gd name="T5" fmla="*/ 3 h 4"/>
                  <a:gd name="T6" fmla="*/ 2 w 3"/>
                  <a:gd name="T7" fmla="*/ 4 h 4"/>
                  <a:gd name="T8" fmla="*/ 2 w 3"/>
                  <a:gd name="T9" fmla="*/ 4 h 4"/>
                  <a:gd name="T10" fmla="*/ 3 w 3"/>
                  <a:gd name="T11" fmla="*/ 4 h 4"/>
                  <a:gd name="T12" fmla="*/ 3 w 3"/>
                  <a:gd name="T13" fmla="*/ 4 h 4"/>
                  <a:gd name="T14" fmla="*/ 3 w 3"/>
                  <a:gd name="T15" fmla="*/ 4 h 4"/>
                  <a:gd name="T16" fmla="*/ 3 w 3"/>
                  <a:gd name="T17" fmla="*/ 3 h 4"/>
                  <a:gd name="T18" fmla="*/ 2 w 3"/>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4">
                    <a:moveTo>
                      <a:pt x="2" y="0"/>
                    </a:moveTo>
                    <a:lnTo>
                      <a:pt x="0" y="1"/>
                    </a:lnTo>
                    <a:lnTo>
                      <a:pt x="3" y="3"/>
                    </a:lnTo>
                    <a:lnTo>
                      <a:pt x="2" y="4"/>
                    </a:lnTo>
                    <a:lnTo>
                      <a:pt x="2" y="4"/>
                    </a:lnTo>
                    <a:lnTo>
                      <a:pt x="3" y="4"/>
                    </a:lnTo>
                    <a:lnTo>
                      <a:pt x="3" y="4"/>
                    </a:lnTo>
                    <a:lnTo>
                      <a:pt x="3" y="4"/>
                    </a:lnTo>
                    <a:lnTo>
                      <a:pt x="3" y="3"/>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81" name="Freeform 472"/>
              <p:cNvSpPr>
                <a:spLocks/>
              </p:cNvSpPr>
              <p:nvPr userDrawn="1"/>
            </p:nvSpPr>
            <p:spPr bwMode="auto">
              <a:xfrm>
                <a:off x="3814763" y="2279651"/>
                <a:ext cx="3175" cy="4763"/>
              </a:xfrm>
              <a:custGeom>
                <a:avLst/>
                <a:gdLst>
                  <a:gd name="T0" fmla="*/ 1 w 2"/>
                  <a:gd name="T1" fmla="*/ 0 h 3"/>
                  <a:gd name="T2" fmla="*/ 0 w 2"/>
                  <a:gd name="T3" fmla="*/ 0 h 3"/>
                  <a:gd name="T4" fmla="*/ 2 w 2"/>
                  <a:gd name="T5" fmla="*/ 3 h 3"/>
                  <a:gd name="T6" fmla="*/ 1 w 2"/>
                  <a:gd name="T7" fmla="*/ 0 h 3"/>
                </a:gdLst>
                <a:ahLst/>
                <a:cxnLst>
                  <a:cxn ang="0">
                    <a:pos x="T0" y="T1"/>
                  </a:cxn>
                  <a:cxn ang="0">
                    <a:pos x="T2" y="T3"/>
                  </a:cxn>
                  <a:cxn ang="0">
                    <a:pos x="T4" y="T5"/>
                  </a:cxn>
                  <a:cxn ang="0">
                    <a:pos x="T6" y="T7"/>
                  </a:cxn>
                </a:cxnLst>
                <a:rect l="0" t="0" r="r" b="b"/>
                <a:pathLst>
                  <a:path w="2" h="3">
                    <a:moveTo>
                      <a:pt x="1" y="0"/>
                    </a:moveTo>
                    <a:lnTo>
                      <a:pt x="0" y="0"/>
                    </a:lnTo>
                    <a:lnTo>
                      <a:pt x="2" y="3"/>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82" name="Freeform 473"/>
              <p:cNvSpPr>
                <a:spLocks/>
              </p:cNvSpPr>
              <p:nvPr userDrawn="1"/>
            </p:nvSpPr>
            <p:spPr bwMode="auto">
              <a:xfrm>
                <a:off x="3814763" y="2279651"/>
                <a:ext cx="3175" cy="4763"/>
              </a:xfrm>
              <a:custGeom>
                <a:avLst/>
                <a:gdLst>
                  <a:gd name="T0" fmla="*/ 1 w 2"/>
                  <a:gd name="T1" fmla="*/ 0 h 3"/>
                  <a:gd name="T2" fmla="*/ 0 w 2"/>
                  <a:gd name="T3" fmla="*/ 0 h 3"/>
                  <a:gd name="T4" fmla="*/ 2 w 2"/>
                  <a:gd name="T5" fmla="*/ 3 h 3"/>
                  <a:gd name="T6" fmla="*/ 1 w 2"/>
                  <a:gd name="T7" fmla="*/ 0 h 3"/>
                </a:gdLst>
                <a:ahLst/>
                <a:cxnLst>
                  <a:cxn ang="0">
                    <a:pos x="T0" y="T1"/>
                  </a:cxn>
                  <a:cxn ang="0">
                    <a:pos x="T2" y="T3"/>
                  </a:cxn>
                  <a:cxn ang="0">
                    <a:pos x="T4" y="T5"/>
                  </a:cxn>
                  <a:cxn ang="0">
                    <a:pos x="T6" y="T7"/>
                  </a:cxn>
                </a:cxnLst>
                <a:rect l="0" t="0" r="r" b="b"/>
                <a:pathLst>
                  <a:path w="2" h="3">
                    <a:moveTo>
                      <a:pt x="1" y="0"/>
                    </a:moveTo>
                    <a:lnTo>
                      <a:pt x="0" y="0"/>
                    </a:lnTo>
                    <a:lnTo>
                      <a:pt x="2" y="3"/>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83" name="Freeform 475"/>
              <p:cNvSpPr>
                <a:spLocks/>
              </p:cNvSpPr>
              <p:nvPr userDrawn="1"/>
            </p:nvSpPr>
            <p:spPr bwMode="auto">
              <a:xfrm>
                <a:off x="1072791" y="3358105"/>
                <a:ext cx="801688" cy="825500"/>
              </a:xfrm>
              <a:custGeom>
                <a:avLst/>
                <a:gdLst>
                  <a:gd name="T0" fmla="*/ 502 w 505"/>
                  <a:gd name="T1" fmla="*/ 0 h 520"/>
                  <a:gd name="T2" fmla="*/ 1 w 505"/>
                  <a:gd name="T3" fmla="*/ 516 h 520"/>
                  <a:gd name="T4" fmla="*/ 0 w 505"/>
                  <a:gd name="T5" fmla="*/ 520 h 520"/>
                  <a:gd name="T6" fmla="*/ 1 w 505"/>
                  <a:gd name="T7" fmla="*/ 520 h 520"/>
                  <a:gd name="T8" fmla="*/ 505 w 505"/>
                  <a:gd name="T9" fmla="*/ 1 h 520"/>
                  <a:gd name="T10" fmla="*/ 503 w 505"/>
                  <a:gd name="T11" fmla="*/ 0 h 520"/>
                  <a:gd name="T12" fmla="*/ 502 w 505"/>
                  <a:gd name="T13" fmla="*/ 0 h 520"/>
                </a:gdLst>
                <a:ahLst/>
                <a:cxnLst>
                  <a:cxn ang="0">
                    <a:pos x="T0" y="T1"/>
                  </a:cxn>
                  <a:cxn ang="0">
                    <a:pos x="T2" y="T3"/>
                  </a:cxn>
                  <a:cxn ang="0">
                    <a:pos x="T4" y="T5"/>
                  </a:cxn>
                  <a:cxn ang="0">
                    <a:pos x="T6" y="T7"/>
                  </a:cxn>
                  <a:cxn ang="0">
                    <a:pos x="T8" y="T9"/>
                  </a:cxn>
                  <a:cxn ang="0">
                    <a:pos x="T10" y="T11"/>
                  </a:cxn>
                  <a:cxn ang="0">
                    <a:pos x="T12" y="T13"/>
                  </a:cxn>
                </a:cxnLst>
                <a:rect l="0" t="0" r="r" b="b"/>
                <a:pathLst>
                  <a:path w="505" h="520">
                    <a:moveTo>
                      <a:pt x="502" y="0"/>
                    </a:moveTo>
                    <a:lnTo>
                      <a:pt x="1" y="516"/>
                    </a:lnTo>
                    <a:lnTo>
                      <a:pt x="0" y="520"/>
                    </a:lnTo>
                    <a:lnTo>
                      <a:pt x="1" y="520"/>
                    </a:lnTo>
                    <a:lnTo>
                      <a:pt x="505" y="1"/>
                    </a:lnTo>
                    <a:lnTo>
                      <a:pt x="503" y="0"/>
                    </a:lnTo>
                    <a:lnTo>
                      <a:pt x="502"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184" name="Freeform 476"/>
              <p:cNvSpPr>
                <a:spLocks/>
              </p:cNvSpPr>
              <p:nvPr userDrawn="1"/>
            </p:nvSpPr>
            <p:spPr bwMode="auto">
              <a:xfrm>
                <a:off x="2925763" y="326390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85" name="Freeform 477"/>
              <p:cNvSpPr>
                <a:spLocks/>
              </p:cNvSpPr>
              <p:nvPr userDrawn="1"/>
            </p:nvSpPr>
            <p:spPr bwMode="auto">
              <a:xfrm>
                <a:off x="1876425" y="3262313"/>
                <a:ext cx="1046163" cy="92075"/>
              </a:xfrm>
              <a:custGeom>
                <a:avLst/>
                <a:gdLst>
                  <a:gd name="T0" fmla="*/ 657 w 659"/>
                  <a:gd name="T1" fmla="*/ 0 h 58"/>
                  <a:gd name="T2" fmla="*/ 0 w 659"/>
                  <a:gd name="T3" fmla="*/ 55 h 58"/>
                  <a:gd name="T4" fmla="*/ 0 w 659"/>
                  <a:gd name="T5" fmla="*/ 56 h 58"/>
                  <a:gd name="T6" fmla="*/ 0 w 659"/>
                  <a:gd name="T7" fmla="*/ 56 h 58"/>
                  <a:gd name="T8" fmla="*/ 1 w 659"/>
                  <a:gd name="T9" fmla="*/ 56 h 58"/>
                  <a:gd name="T10" fmla="*/ 2 w 659"/>
                  <a:gd name="T11" fmla="*/ 58 h 58"/>
                  <a:gd name="T12" fmla="*/ 659 w 659"/>
                  <a:gd name="T13" fmla="*/ 2 h 58"/>
                  <a:gd name="T14" fmla="*/ 659 w 659"/>
                  <a:gd name="T15" fmla="*/ 0 h 58"/>
                  <a:gd name="T16" fmla="*/ 657 w 659"/>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9" h="58">
                    <a:moveTo>
                      <a:pt x="657" y="0"/>
                    </a:moveTo>
                    <a:lnTo>
                      <a:pt x="0" y="55"/>
                    </a:lnTo>
                    <a:lnTo>
                      <a:pt x="0" y="56"/>
                    </a:lnTo>
                    <a:lnTo>
                      <a:pt x="0" y="56"/>
                    </a:lnTo>
                    <a:lnTo>
                      <a:pt x="1" y="56"/>
                    </a:lnTo>
                    <a:lnTo>
                      <a:pt x="2" y="58"/>
                    </a:lnTo>
                    <a:lnTo>
                      <a:pt x="659" y="2"/>
                    </a:lnTo>
                    <a:lnTo>
                      <a:pt x="659" y="0"/>
                    </a:lnTo>
                    <a:lnTo>
                      <a:pt x="657"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86" name="Freeform 478"/>
              <p:cNvSpPr>
                <a:spLocks/>
              </p:cNvSpPr>
              <p:nvPr userDrawn="1"/>
            </p:nvSpPr>
            <p:spPr bwMode="auto">
              <a:xfrm>
                <a:off x="2927350" y="3009901"/>
                <a:ext cx="677863" cy="254000"/>
              </a:xfrm>
              <a:custGeom>
                <a:avLst/>
                <a:gdLst>
                  <a:gd name="T0" fmla="*/ 426 w 427"/>
                  <a:gd name="T1" fmla="*/ 0 h 160"/>
                  <a:gd name="T2" fmla="*/ 8 w 427"/>
                  <a:gd name="T3" fmla="*/ 158 h 160"/>
                  <a:gd name="T4" fmla="*/ 0 w 427"/>
                  <a:gd name="T5" fmla="*/ 158 h 160"/>
                  <a:gd name="T6" fmla="*/ 4 w 427"/>
                  <a:gd name="T7" fmla="*/ 160 h 160"/>
                  <a:gd name="T8" fmla="*/ 9 w 427"/>
                  <a:gd name="T9" fmla="*/ 160 h 160"/>
                  <a:gd name="T10" fmla="*/ 427 w 427"/>
                  <a:gd name="T11" fmla="*/ 1 h 160"/>
                  <a:gd name="T12" fmla="*/ 427 w 427"/>
                  <a:gd name="T13" fmla="*/ 0 h 160"/>
                  <a:gd name="T14" fmla="*/ 426 w 427"/>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7" h="160">
                    <a:moveTo>
                      <a:pt x="426" y="0"/>
                    </a:moveTo>
                    <a:lnTo>
                      <a:pt x="8" y="158"/>
                    </a:lnTo>
                    <a:lnTo>
                      <a:pt x="0" y="158"/>
                    </a:lnTo>
                    <a:lnTo>
                      <a:pt x="4" y="160"/>
                    </a:lnTo>
                    <a:lnTo>
                      <a:pt x="9" y="160"/>
                    </a:lnTo>
                    <a:lnTo>
                      <a:pt x="427" y="1"/>
                    </a:lnTo>
                    <a:lnTo>
                      <a:pt x="427" y="0"/>
                    </a:lnTo>
                    <a:lnTo>
                      <a:pt x="426"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87" name="Freeform 479"/>
              <p:cNvSpPr>
                <a:spLocks/>
              </p:cNvSpPr>
              <p:nvPr userDrawn="1"/>
            </p:nvSpPr>
            <p:spPr bwMode="auto">
              <a:xfrm>
                <a:off x="1071563" y="4173538"/>
                <a:ext cx="4763" cy="6350"/>
              </a:xfrm>
              <a:custGeom>
                <a:avLst/>
                <a:gdLst>
                  <a:gd name="T0" fmla="*/ 3 w 3"/>
                  <a:gd name="T1" fmla="*/ 0 h 4"/>
                  <a:gd name="T2" fmla="*/ 0 w 3"/>
                  <a:gd name="T3" fmla="*/ 3 h 4"/>
                  <a:gd name="T4" fmla="*/ 2 w 3"/>
                  <a:gd name="T5" fmla="*/ 4 h 4"/>
                  <a:gd name="T6" fmla="*/ 2 w 3"/>
                  <a:gd name="T7" fmla="*/ 4 h 4"/>
                  <a:gd name="T8" fmla="*/ 3 w 3"/>
                  <a:gd name="T9" fmla="*/ 0 h 4"/>
                </a:gdLst>
                <a:ahLst/>
                <a:cxnLst>
                  <a:cxn ang="0">
                    <a:pos x="T0" y="T1"/>
                  </a:cxn>
                  <a:cxn ang="0">
                    <a:pos x="T2" y="T3"/>
                  </a:cxn>
                  <a:cxn ang="0">
                    <a:pos x="T4" y="T5"/>
                  </a:cxn>
                  <a:cxn ang="0">
                    <a:pos x="T6" y="T7"/>
                  </a:cxn>
                  <a:cxn ang="0">
                    <a:pos x="T8" y="T9"/>
                  </a:cxn>
                </a:cxnLst>
                <a:rect l="0" t="0" r="r" b="b"/>
                <a:pathLst>
                  <a:path w="3" h="4">
                    <a:moveTo>
                      <a:pt x="3" y="0"/>
                    </a:moveTo>
                    <a:lnTo>
                      <a:pt x="0" y="3"/>
                    </a:lnTo>
                    <a:lnTo>
                      <a:pt x="2" y="4"/>
                    </a:lnTo>
                    <a:lnTo>
                      <a:pt x="2" y="4"/>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88" name="Freeform 480"/>
              <p:cNvSpPr>
                <a:spLocks/>
              </p:cNvSpPr>
              <p:nvPr userDrawn="1"/>
            </p:nvSpPr>
            <p:spPr bwMode="auto">
              <a:xfrm>
                <a:off x="1071563" y="4173538"/>
                <a:ext cx="4763" cy="6350"/>
              </a:xfrm>
              <a:custGeom>
                <a:avLst/>
                <a:gdLst>
                  <a:gd name="T0" fmla="*/ 3 w 3"/>
                  <a:gd name="T1" fmla="*/ 0 h 4"/>
                  <a:gd name="T2" fmla="*/ 0 w 3"/>
                  <a:gd name="T3" fmla="*/ 3 h 4"/>
                  <a:gd name="T4" fmla="*/ 2 w 3"/>
                  <a:gd name="T5" fmla="*/ 4 h 4"/>
                  <a:gd name="T6" fmla="*/ 2 w 3"/>
                  <a:gd name="T7" fmla="*/ 4 h 4"/>
                  <a:gd name="T8" fmla="*/ 3 w 3"/>
                  <a:gd name="T9" fmla="*/ 0 h 4"/>
                </a:gdLst>
                <a:ahLst/>
                <a:cxnLst>
                  <a:cxn ang="0">
                    <a:pos x="T0" y="T1"/>
                  </a:cxn>
                  <a:cxn ang="0">
                    <a:pos x="T2" y="T3"/>
                  </a:cxn>
                  <a:cxn ang="0">
                    <a:pos x="T4" y="T5"/>
                  </a:cxn>
                  <a:cxn ang="0">
                    <a:pos x="T6" y="T7"/>
                  </a:cxn>
                  <a:cxn ang="0">
                    <a:pos x="T8" y="T9"/>
                  </a:cxn>
                </a:cxnLst>
                <a:rect l="0" t="0" r="r" b="b"/>
                <a:pathLst>
                  <a:path w="3" h="4">
                    <a:moveTo>
                      <a:pt x="3" y="0"/>
                    </a:moveTo>
                    <a:lnTo>
                      <a:pt x="0" y="3"/>
                    </a:lnTo>
                    <a:lnTo>
                      <a:pt x="2" y="4"/>
                    </a:lnTo>
                    <a:lnTo>
                      <a:pt x="2" y="4"/>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89" name="Freeform 481"/>
              <p:cNvSpPr>
                <a:spLocks/>
              </p:cNvSpPr>
              <p:nvPr userDrawn="1"/>
            </p:nvSpPr>
            <p:spPr bwMode="auto">
              <a:xfrm>
                <a:off x="1074738" y="4179888"/>
                <a:ext cx="1588" cy="1588"/>
              </a:xfrm>
              <a:custGeom>
                <a:avLst/>
                <a:gdLst>
                  <a:gd name="T0" fmla="*/ 0 w 1"/>
                  <a:gd name="T1" fmla="*/ 0 h 1"/>
                  <a:gd name="T2" fmla="*/ 0 w 1"/>
                  <a:gd name="T3" fmla="*/ 1 h 1"/>
                  <a:gd name="T4" fmla="*/ 0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0" y="1"/>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90" name="Freeform 482"/>
              <p:cNvSpPr>
                <a:spLocks/>
              </p:cNvSpPr>
              <p:nvPr userDrawn="1"/>
            </p:nvSpPr>
            <p:spPr bwMode="auto">
              <a:xfrm>
                <a:off x="1074738" y="4179888"/>
                <a:ext cx="1588" cy="1588"/>
              </a:xfrm>
              <a:custGeom>
                <a:avLst/>
                <a:gdLst>
                  <a:gd name="T0" fmla="*/ 0 w 1"/>
                  <a:gd name="T1" fmla="*/ 0 h 1"/>
                  <a:gd name="T2" fmla="*/ 0 w 1"/>
                  <a:gd name="T3" fmla="*/ 1 h 1"/>
                  <a:gd name="T4" fmla="*/ 0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0" y="1"/>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91" name="Freeform 483"/>
              <p:cNvSpPr>
                <a:spLocks/>
              </p:cNvSpPr>
              <p:nvPr userDrawn="1"/>
            </p:nvSpPr>
            <p:spPr bwMode="auto">
              <a:xfrm>
                <a:off x="1071563" y="4178301"/>
                <a:ext cx="3175" cy="3175"/>
              </a:xfrm>
              <a:custGeom>
                <a:avLst/>
                <a:gdLst>
                  <a:gd name="T0" fmla="*/ 0 w 2"/>
                  <a:gd name="T1" fmla="*/ 0 h 2"/>
                  <a:gd name="T2" fmla="*/ 0 w 2"/>
                  <a:gd name="T3" fmla="*/ 1 h 2"/>
                  <a:gd name="T4" fmla="*/ 0 w 2"/>
                  <a:gd name="T5" fmla="*/ 1 h 2"/>
                  <a:gd name="T6" fmla="*/ 0 w 2"/>
                  <a:gd name="T7" fmla="*/ 2 h 2"/>
                  <a:gd name="T8" fmla="*/ 2 w 2"/>
                  <a:gd name="T9" fmla="*/ 2 h 2"/>
                  <a:gd name="T10" fmla="*/ 2 w 2"/>
                  <a:gd name="T11" fmla="*/ 2 h 2"/>
                  <a:gd name="T12" fmla="*/ 2 w 2"/>
                  <a:gd name="T13" fmla="*/ 2 h 2"/>
                  <a:gd name="T14" fmla="*/ 2 w 2"/>
                  <a:gd name="T15" fmla="*/ 1 h 2"/>
                  <a:gd name="T16" fmla="*/ 2 w 2"/>
                  <a:gd name="T17" fmla="*/ 1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lnTo>
                      <a:pt x="0" y="1"/>
                    </a:lnTo>
                    <a:lnTo>
                      <a:pt x="0" y="1"/>
                    </a:lnTo>
                    <a:lnTo>
                      <a:pt x="0" y="2"/>
                    </a:lnTo>
                    <a:lnTo>
                      <a:pt x="2" y="2"/>
                    </a:lnTo>
                    <a:lnTo>
                      <a:pt x="2" y="2"/>
                    </a:lnTo>
                    <a:lnTo>
                      <a:pt x="2" y="2"/>
                    </a:lnTo>
                    <a:lnTo>
                      <a:pt x="2" y="1"/>
                    </a:lnTo>
                    <a:lnTo>
                      <a:pt x="2"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92" name="Freeform 484"/>
              <p:cNvSpPr>
                <a:spLocks/>
              </p:cNvSpPr>
              <p:nvPr userDrawn="1"/>
            </p:nvSpPr>
            <p:spPr bwMode="auto">
              <a:xfrm>
                <a:off x="1071563" y="4178301"/>
                <a:ext cx="3175" cy="3175"/>
              </a:xfrm>
              <a:custGeom>
                <a:avLst/>
                <a:gdLst>
                  <a:gd name="T0" fmla="*/ 0 w 2"/>
                  <a:gd name="T1" fmla="*/ 0 h 2"/>
                  <a:gd name="T2" fmla="*/ 0 w 2"/>
                  <a:gd name="T3" fmla="*/ 1 h 2"/>
                  <a:gd name="T4" fmla="*/ 0 w 2"/>
                  <a:gd name="T5" fmla="*/ 1 h 2"/>
                  <a:gd name="T6" fmla="*/ 0 w 2"/>
                  <a:gd name="T7" fmla="*/ 2 h 2"/>
                  <a:gd name="T8" fmla="*/ 2 w 2"/>
                  <a:gd name="T9" fmla="*/ 2 h 2"/>
                  <a:gd name="T10" fmla="*/ 2 w 2"/>
                  <a:gd name="T11" fmla="*/ 2 h 2"/>
                  <a:gd name="T12" fmla="*/ 2 w 2"/>
                  <a:gd name="T13" fmla="*/ 2 h 2"/>
                  <a:gd name="T14" fmla="*/ 2 w 2"/>
                  <a:gd name="T15" fmla="*/ 1 h 2"/>
                  <a:gd name="T16" fmla="*/ 2 w 2"/>
                  <a:gd name="T17" fmla="*/ 1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lnTo>
                      <a:pt x="0" y="1"/>
                    </a:lnTo>
                    <a:lnTo>
                      <a:pt x="0" y="1"/>
                    </a:lnTo>
                    <a:lnTo>
                      <a:pt x="0" y="2"/>
                    </a:lnTo>
                    <a:lnTo>
                      <a:pt x="2" y="2"/>
                    </a:lnTo>
                    <a:lnTo>
                      <a:pt x="2" y="2"/>
                    </a:lnTo>
                    <a:lnTo>
                      <a:pt x="2" y="2"/>
                    </a:lnTo>
                    <a:lnTo>
                      <a:pt x="2" y="1"/>
                    </a:lnTo>
                    <a:lnTo>
                      <a:pt x="2"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93" name="Freeform 485"/>
              <p:cNvSpPr>
                <a:spLocks noEditPoints="1"/>
              </p:cNvSpPr>
              <p:nvPr userDrawn="1"/>
            </p:nvSpPr>
            <p:spPr bwMode="auto">
              <a:xfrm>
                <a:off x="2919413" y="3260726"/>
                <a:ext cx="14288" cy="3175"/>
              </a:xfrm>
              <a:custGeom>
                <a:avLst/>
                <a:gdLst>
                  <a:gd name="T0" fmla="*/ 2 w 9"/>
                  <a:gd name="T1" fmla="*/ 1 h 2"/>
                  <a:gd name="T2" fmla="*/ 0 w 9"/>
                  <a:gd name="T3" fmla="*/ 1 h 2"/>
                  <a:gd name="T4" fmla="*/ 2 w 9"/>
                  <a:gd name="T5" fmla="*/ 1 h 2"/>
                  <a:gd name="T6" fmla="*/ 2 w 9"/>
                  <a:gd name="T7" fmla="*/ 1 h 2"/>
                  <a:gd name="T8" fmla="*/ 5 w 9"/>
                  <a:gd name="T9" fmla="*/ 0 h 2"/>
                  <a:gd name="T10" fmla="*/ 4 w 9"/>
                  <a:gd name="T11" fmla="*/ 0 h 2"/>
                  <a:gd name="T12" fmla="*/ 4 w 9"/>
                  <a:gd name="T13" fmla="*/ 2 h 2"/>
                  <a:gd name="T14" fmla="*/ 4 w 9"/>
                  <a:gd name="T15" fmla="*/ 2 h 2"/>
                  <a:gd name="T16" fmla="*/ 9 w 9"/>
                  <a:gd name="T17" fmla="*/ 2 h 2"/>
                  <a:gd name="T18" fmla="*/ 5 w 9"/>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2">
                    <a:moveTo>
                      <a:pt x="2" y="1"/>
                    </a:moveTo>
                    <a:lnTo>
                      <a:pt x="0" y="1"/>
                    </a:lnTo>
                    <a:lnTo>
                      <a:pt x="2" y="1"/>
                    </a:lnTo>
                    <a:lnTo>
                      <a:pt x="2" y="1"/>
                    </a:lnTo>
                    <a:close/>
                    <a:moveTo>
                      <a:pt x="5" y="0"/>
                    </a:moveTo>
                    <a:lnTo>
                      <a:pt x="4" y="0"/>
                    </a:lnTo>
                    <a:lnTo>
                      <a:pt x="4" y="2"/>
                    </a:lnTo>
                    <a:lnTo>
                      <a:pt x="4" y="2"/>
                    </a:lnTo>
                    <a:lnTo>
                      <a:pt x="9" y="2"/>
                    </a:lnTo>
                    <a:lnTo>
                      <a:pt x="5"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94" name="Freeform 486"/>
              <p:cNvSpPr>
                <a:spLocks/>
              </p:cNvSpPr>
              <p:nvPr userDrawn="1"/>
            </p:nvSpPr>
            <p:spPr bwMode="auto">
              <a:xfrm>
                <a:off x="2919413" y="3262313"/>
                <a:ext cx="3175"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lnTo>
                      <a:pt x="0" y="0"/>
                    </a:lnTo>
                    <a:lnTo>
                      <a:pt x="2" y="0"/>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95" name="Freeform 487"/>
              <p:cNvSpPr>
                <a:spLocks/>
              </p:cNvSpPr>
              <p:nvPr userDrawn="1"/>
            </p:nvSpPr>
            <p:spPr bwMode="auto">
              <a:xfrm>
                <a:off x="2925763" y="3260726"/>
                <a:ext cx="7938" cy="3175"/>
              </a:xfrm>
              <a:custGeom>
                <a:avLst/>
                <a:gdLst>
                  <a:gd name="T0" fmla="*/ 1 w 5"/>
                  <a:gd name="T1" fmla="*/ 0 h 2"/>
                  <a:gd name="T2" fmla="*/ 0 w 5"/>
                  <a:gd name="T3" fmla="*/ 0 h 2"/>
                  <a:gd name="T4" fmla="*/ 0 w 5"/>
                  <a:gd name="T5" fmla="*/ 2 h 2"/>
                  <a:gd name="T6" fmla="*/ 0 w 5"/>
                  <a:gd name="T7" fmla="*/ 2 h 2"/>
                  <a:gd name="T8" fmla="*/ 5 w 5"/>
                  <a:gd name="T9" fmla="*/ 2 h 2"/>
                  <a:gd name="T10" fmla="*/ 1 w 5"/>
                  <a:gd name="T11" fmla="*/ 0 h 2"/>
                </a:gdLst>
                <a:ahLst/>
                <a:cxnLst>
                  <a:cxn ang="0">
                    <a:pos x="T0" y="T1"/>
                  </a:cxn>
                  <a:cxn ang="0">
                    <a:pos x="T2" y="T3"/>
                  </a:cxn>
                  <a:cxn ang="0">
                    <a:pos x="T4" y="T5"/>
                  </a:cxn>
                  <a:cxn ang="0">
                    <a:pos x="T6" y="T7"/>
                  </a:cxn>
                  <a:cxn ang="0">
                    <a:pos x="T8" y="T9"/>
                  </a:cxn>
                  <a:cxn ang="0">
                    <a:pos x="T10" y="T11"/>
                  </a:cxn>
                </a:cxnLst>
                <a:rect l="0" t="0" r="r" b="b"/>
                <a:pathLst>
                  <a:path w="5" h="2">
                    <a:moveTo>
                      <a:pt x="1" y="0"/>
                    </a:moveTo>
                    <a:lnTo>
                      <a:pt x="0" y="0"/>
                    </a:lnTo>
                    <a:lnTo>
                      <a:pt x="0" y="2"/>
                    </a:lnTo>
                    <a:lnTo>
                      <a:pt x="0" y="2"/>
                    </a:lnTo>
                    <a:lnTo>
                      <a:pt x="5" y="2"/>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96" name="Freeform 489"/>
              <p:cNvSpPr>
                <a:spLocks/>
              </p:cNvSpPr>
              <p:nvPr userDrawn="1"/>
            </p:nvSpPr>
            <p:spPr bwMode="auto">
              <a:xfrm>
                <a:off x="368300" y="4192588"/>
                <a:ext cx="1588" cy="1588"/>
              </a:xfrm>
              <a:custGeom>
                <a:avLst/>
                <a:gdLst>
                  <a:gd name="T0" fmla="*/ 1 w 1"/>
                  <a:gd name="T1" fmla="*/ 0 h 1"/>
                  <a:gd name="T2" fmla="*/ 0 w 1"/>
                  <a:gd name="T3" fmla="*/ 1 h 1"/>
                  <a:gd name="T4" fmla="*/ 1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1"/>
                    </a:lnTo>
                    <a:lnTo>
                      <a:pt x="1" y="1"/>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97" name="Freeform 490"/>
              <p:cNvSpPr>
                <a:spLocks/>
              </p:cNvSpPr>
              <p:nvPr userDrawn="1"/>
            </p:nvSpPr>
            <p:spPr bwMode="auto">
              <a:xfrm>
                <a:off x="373063" y="3302944"/>
                <a:ext cx="701675" cy="884238"/>
              </a:xfrm>
              <a:custGeom>
                <a:avLst/>
                <a:gdLst>
                  <a:gd name="T0" fmla="*/ 40 w 442"/>
                  <a:gd name="T1" fmla="*/ 0 h 557"/>
                  <a:gd name="T2" fmla="*/ 39 w 442"/>
                  <a:gd name="T3" fmla="*/ 0 h 557"/>
                  <a:gd name="T4" fmla="*/ 0 w 442"/>
                  <a:gd name="T5" fmla="*/ 550 h 557"/>
                  <a:gd name="T6" fmla="*/ 1 w 442"/>
                  <a:gd name="T7" fmla="*/ 556 h 557"/>
                  <a:gd name="T8" fmla="*/ 4 w 442"/>
                  <a:gd name="T9" fmla="*/ 557 h 557"/>
                  <a:gd name="T10" fmla="*/ 442 w 442"/>
                  <a:gd name="T11" fmla="*/ 552 h 557"/>
                  <a:gd name="T12" fmla="*/ 441 w 442"/>
                  <a:gd name="T13" fmla="*/ 550 h 557"/>
                  <a:gd name="T14" fmla="*/ 440 w 442"/>
                  <a:gd name="T15" fmla="*/ 549 h 557"/>
                  <a:gd name="T16" fmla="*/ 3 w 442"/>
                  <a:gd name="T17" fmla="*/ 556 h 557"/>
                  <a:gd name="T18" fmla="*/ 42 w 442"/>
                  <a:gd name="T19" fmla="*/ 2 h 557"/>
                  <a:gd name="T20" fmla="*/ 40 w 442"/>
                  <a:gd name="T21"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2" h="557">
                    <a:moveTo>
                      <a:pt x="40" y="0"/>
                    </a:moveTo>
                    <a:lnTo>
                      <a:pt x="39" y="0"/>
                    </a:lnTo>
                    <a:lnTo>
                      <a:pt x="0" y="550"/>
                    </a:lnTo>
                    <a:lnTo>
                      <a:pt x="1" y="556"/>
                    </a:lnTo>
                    <a:lnTo>
                      <a:pt x="4" y="557"/>
                    </a:lnTo>
                    <a:lnTo>
                      <a:pt x="442" y="552"/>
                    </a:lnTo>
                    <a:lnTo>
                      <a:pt x="441" y="550"/>
                    </a:lnTo>
                    <a:lnTo>
                      <a:pt x="440" y="549"/>
                    </a:lnTo>
                    <a:lnTo>
                      <a:pt x="3" y="556"/>
                    </a:lnTo>
                    <a:lnTo>
                      <a:pt x="42" y="2"/>
                    </a:lnTo>
                    <a:lnTo>
                      <a:pt x="40"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198" name="Freeform 491"/>
              <p:cNvSpPr>
                <a:spLocks/>
              </p:cNvSpPr>
              <p:nvPr userDrawn="1"/>
            </p:nvSpPr>
            <p:spPr bwMode="auto">
              <a:xfrm>
                <a:off x="369888" y="4181476"/>
                <a:ext cx="6350" cy="12700"/>
              </a:xfrm>
              <a:custGeom>
                <a:avLst/>
                <a:gdLst>
                  <a:gd name="T0" fmla="*/ 0 w 4"/>
                  <a:gd name="T1" fmla="*/ 0 h 8"/>
                  <a:gd name="T2" fmla="*/ 0 w 4"/>
                  <a:gd name="T3" fmla="*/ 7 h 8"/>
                  <a:gd name="T4" fmla="*/ 0 w 4"/>
                  <a:gd name="T5" fmla="*/ 7 h 8"/>
                  <a:gd name="T6" fmla="*/ 0 w 4"/>
                  <a:gd name="T7" fmla="*/ 8 h 8"/>
                  <a:gd name="T8" fmla="*/ 4 w 4"/>
                  <a:gd name="T9" fmla="*/ 7 h 8"/>
                  <a:gd name="T10" fmla="*/ 1 w 4"/>
                  <a:gd name="T11" fmla="*/ 6 h 8"/>
                  <a:gd name="T12" fmla="*/ 0 w 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4" h="8">
                    <a:moveTo>
                      <a:pt x="0" y="0"/>
                    </a:moveTo>
                    <a:lnTo>
                      <a:pt x="0" y="7"/>
                    </a:lnTo>
                    <a:lnTo>
                      <a:pt x="0" y="7"/>
                    </a:lnTo>
                    <a:lnTo>
                      <a:pt x="0" y="8"/>
                    </a:lnTo>
                    <a:lnTo>
                      <a:pt x="4" y="7"/>
                    </a:lnTo>
                    <a:lnTo>
                      <a:pt x="1" y="6"/>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99" name="Freeform 492"/>
              <p:cNvSpPr>
                <a:spLocks/>
              </p:cNvSpPr>
              <p:nvPr userDrawn="1"/>
            </p:nvSpPr>
            <p:spPr bwMode="auto">
              <a:xfrm>
                <a:off x="369888" y="4181476"/>
                <a:ext cx="6350" cy="12700"/>
              </a:xfrm>
              <a:custGeom>
                <a:avLst/>
                <a:gdLst>
                  <a:gd name="T0" fmla="*/ 0 w 4"/>
                  <a:gd name="T1" fmla="*/ 0 h 8"/>
                  <a:gd name="T2" fmla="*/ 0 w 4"/>
                  <a:gd name="T3" fmla="*/ 7 h 8"/>
                  <a:gd name="T4" fmla="*/ 0 w 4"/>
                  <a:gd name="T5" fmla="*/ 7 h 8"/>
                  <a:gd name="T6" fmla="*/ 0 w 4"/>
                  <a:gd name="T7" fmla="*/ 8 h 8"/>
                  <a:gd name="T8" fmla="*/ 4 w 4"/>
                  <a:gd name="T9" fmla="*/ 7 h 8"/>
                  <a:gd name="T10" fmla="*/ 1 w 4"/>
                  <a:gd name="T11" fmla="*/ 6 h 8"/>
                  <a:gd name="T12" fmla="*/ 0 w 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4" h="8">
                    <a:moveTo>
                      <a:pt x="0" y="0"/>
                    </a:moveTo>
                    <a:lnTo>
                      <a:pt x="0" y="7"/>
                    </a:lnTo>
                    <a:lnTo>
                      <a:pt x="0" y="7"/>
                    </a:lnTo>
                    <a:lnTo>
                      <a:pt x="0" y="8"/>
                    </a:lnTo>
                    <a:lnTo>
                      <a:pt x="4" y="7"/>
                    </a:lnTo>
                    <a:lnTo>
                      <a:pt x="1" y="6"/>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00" name="Freeform 493"/>
              <p:cNvSpPr>
                <a:spLocks/>
              </p:cNvSpPr>
              <p:nvPr userDrawn="1"/>
            </p:nvSpPr>
            <p:spPr bwMode="auto">
              <a:xfrm>
                <a:off x="1069975" y="4181476"/>
                <a:ext cx="1588" cy="3175"/>
              </a:xfrm>
              <a:custGeom>
                <a:avLst/>
                <a:gdLst>
                  <a:gd name="T0" fmla="*/ 0 w 1"/>
                  <a:gd name="T1" fmla="*/ 0 h 2"/>
                  <a:gd name="T2" fmla="*/ 1 w 1"/>
                  <a:gd name="T3" fmla="*/ 2 h 2"/>
                  <a:gd name="T4" fmla="*/ 1 w 1"/>
                  <a:gd name="T5" fmla="*/ 2 h 2"/>
                  <a:gd name="T6" fmla="*/ 1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1" y="2"/>
                    </a:lnTo>
                    <a:lnTo>
                      <a:pt x="1" y="2"/>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01" name="Freeform 494"/>
              <p:cNvSpPr>
                <a:spLocks/>
              </p:cNvSpPr>
              <p:nvPr userDrawn="1"/>
            </p:nvSpPr>
            <p:spPr bwMode="auto">
              <a:xfrm>
                <a:off x="1069975" y="4181476"/>
                <a:ext cx="1588" cy="3175"/>
              </a:xfrm>
              <a:custGeom>
                <a:avLst/>
                <a:gdLst>
                  <a:gd name="T0" fmla="*/ 0 w 1"/>
                  <a:gd name="T1" fmla="*/ 0 h 2"/>
                  <a:gd name="T2" fmla="*/ 1 w 1"/>
                  <a:gd name="T3" fmla="*/ 2 h 2"/>
                  <a:gd name="T4" fmla="*/ 1 w 1"/>
                  <a:gd name="T5" fmla="*/ 2 h 2"/>
                  <a:gd name="T6" fmla="*/ 1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1" y="2"/>
                    </a:lnTo>
                    <a:lnTo>
                      <a:pt x="1" y="2"/>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02" name="Freeform 495"/>
              <p:cNvSpPr>
                <a:spLocks noEditPoints="1"/>
              </p:cNvSpPr>
              <p:nvPr userDrawn="1"/>
            </p:nvSpPr>
            <p:spPr bwMode="auto">
              <a:xfrm>
                <a:off x="433388" y="3308351"/>
                <a:ext cx="638175" cy="873125"/>
              </a:xfrm>
              <a:custGeom>
                <a:avLst/>
                <a:gdLst>
                  <a:gd name="T0" fmla="*/ 402 w 402"/>
                  <a:gd name="T1" fmla="*/ 549 h 550"/>
                  <a:gd name="T2" fmla="*/ 400 w 402"/>
                  <a:gd name="T3" fmla="*/ 549 h 550"/>
                  <a:gd name="T4" fmla="*/ 401 w 402"/>
                  <a:gd name="T5" fmla="*/ 550 h 550"/>
                  <a:gd name="T6" fmla="*/ 401 w 402"/>
                  <a:gd name="T7" fmla="*/ 550 h 550"/>
                  <a:gd name="T8" fmla="*/ 402 w 402"/>
                  <a:gd name="T9" fmla="*/ 549 h 550"/>
                  <a:gd name="T10" fmla="*/ 2 w 402"/>
                  <a:gd name="T11" fmla="*/ 0 h 550"/>
                  <a:gd name="T12" fmla="*/ 0 w 402"/>
                  <a:gd name="T13" fmla="*/ 0 h 550"/>
                  <a:gd name="T14" fmla="*/ 0 w 402"/>
                  <a:gd name="T15" fmla="*/ 0 h 550"/>
                  <a:gd name="T16" fmla="*/ 2 w 402"/>
                  <a:gd name="T17" fmla="*/ 2 h 550"/>
                  <a:gd name="T18" fmla="*/ 2 w 402"/>
                  <a:gd name="T19"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2" h="550">
                    <a:moveTo>
                      <a:pt x="402" y="549"/>
                    </a:moveTo>
                    <a:lnTo>
                      <a:pt x="400" y="549"/>
                    </a:lnTo>
                    <a:lnTo>
                      <a:pt x="401" y="550"/>
                    </a:lnTo>
                    <a:lnTo>
                      <a:pt x="401" y="550"/>
                    </a:lnTo>
                    <a:lnTo>
                      <a:pt x="402" y="549"/>
                    </a:lnTo>
                    <a:close/>
                    <a:moveTo>
                      <a:pt x="2" y="0"/>
                    </a:moveTo>
                    <a:lnTo>
                      <a:pt x="0" y="0"/>
                    </a:lnTo>
                    <a:lnTo>
                      <a:pt x="0" y="0"/>
                    </a:lnTo>
                    <a:lnTo>
                      <a:pt x="2" y="2"/>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03" name="Freeform 496"/>
              <p:cNvSpPr>
                <a:spLocks/>
              </p:cNvSpPr>
              <p:nvPr userDrawn="1"/>
            </p:nvSpPr>
            <p:spPr bwMode="auto">
              <a:xfrm>
                <a:off x="1068388" y="4179888"/>
                <a:ext cx="3175" cy="1588"/>
              </a:xfrm>
              <a:custGeom>
                <a:avLst/>
                <a:gdLst>
                  <a:gd name="T0" fmla="*/ 2 w 2"/>
                  <a:gd name="T1" fmla="*/ 0 h 1"/>
                  <a:gd name="T2" fmla="*/ 0 w 2"/>
                  <a:gd name="T3" fmla="*/ 0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lnTo>
                      <a:pt x="0" y="0"/>
                    </a:lnTo>
                    <a:lnTo>
                      <a:pt x="1" y="1"/>
                    </a:lnTo>
                    <a:lnTo>
                      <a:pt x="1"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04" name="Freeform 497"/>
              <p:cNvSpPr>
                <a:spLocks/>
              </p:cNvSpPr>
              <p:nvPr userDrawn="1"/>
            </p:nvSpPr>
            <p:spPr bwMode="auto">
              <a:xfrm>
                <a:off x="433388" y="3308351"/>
                <a:ext cx="3175" cy="3175"/>
              </a:xfrm>
              <a:custGeom>
                <a:avLst/>
                <a:gdLst>
                  <a:gd name="T0" fmla="*/ 2 w 2"/>
                  <a:gd name="T1" fmla="*/ 0 h 2"/>
                  <a:gd name="T2" fmla="*/ 0 w 2"/>
                  <a:gd name="T3" fmla="*/ 0 h 2"/>
                  <a:gd name="T4" fmla="*/ 0 w 2"/>
                  <a:gd name="T5" fmla="*/ 0 h 2"/>
                  <a:gd name="T6" fmla="*/ 2 w 2"/>
                  <a:gd name="T7" fmla="*/ 2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0"/>
                    </a:lnTo>
                    <a:lnTo>
                      <a:pt x="0" y="0"/>
                    </a:lnTo>
                    <a:lnTo>
                      <a:pt x="2" y="2"/>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05" name="Freeform 498"/>
              <p:cNvSpPr>
                <a:spLocks/>
              </p:cNvSpPr>
              <p:nvPr userDrawn="1"/>
            </p:nvSpPr>
            <p:spPr bwMode="auto">
              <a:xfrm>
                <a:off x="1069975" y="4179888"/>
                <a:ext cx="1588" cy="4763"/>
              </a:xfrm>
              <a:custGeom>
                <a:avLst/>
                <a:gdLst>
                  <a:gd name="T0" fmla="*/ 1 w 1"/>
                  <a:gd name="T1" fmla="*/ 0 h 3"/>
                  <a:gd name="T2" fmla="*/ 1 w 1"/>
                  <a:gd name="T3" fmla="*/ 0 h 3"/>
                  <a:gd name="T4" fmla="*/ 0 w 1"/>
                  <a:gd name="T5" fmla="*/ 1 h 3"/>
                  <a:gd name="T6" fmla="*/ 0 w 1"/>
                  <a:gd name="T7" fmla="*/ 1 h 3"/>
                  <a:gd name="T8" fmla="*/ 1 w 1"/>
                  <a:gd name="T9" fmla="*/ 1 h 3"/>
                  <a:gd name="T10" fmla="*/ 1 w 1"/>
                  <a:gd name="T11" fmla="*/ 3 h 3"/>
                  <a:gd name="T12" fmla="*/ 1 w 1"/>
                  <a:gd name="T13" fmla="*/ 3 h 3"/>
                  <a:gd name="T14" fmla="*/ 1 w 1"/>
                  <a:gd name="T15" fmla="*/ 1 h 3"/>
                  <a:gd name="T16" fmla="*/ 1 w 1"/>
                  <a:gd name="T17" fmla="*/ 0 h 3"/>
                  <a:gd name="T18" fmla="*/ 1 w 1"/>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1" y="0"/>
                    </a:moveTo>
                    <a:lnTo>
                      <a:pt x="1" y="0"/>
                    </a:lnTo>
                    <a:lnTo>
                      <a:pt x="0" y="1"/>
                    </a:lnTo>
                    <a:lnTo>
                      <a:pt x="0" y="1"/>
                    </a:lnTo>
                    <a:lnTo>
                      <a:pt x="1" y="1"/>
                    </a:lnTo>
                    <a:lnTo>
                      <a:pt x="1" y="3"/>
                    </a:lnTo>
                    <a:lnTo>
                      <a:pt x="1" y="3"/>
                    </a:lnTo>
                    <a:lnTo>
                      <a:pt x="1" y="1"/>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06" name="Freeform 499"/>
              <p:cNvSpPr>
                <a:spLocks/>
              </p:cNvSpPr>
              <p:nvPr userDrawn="1"/>
            </p:nvSpPr>
            <p:spPr bwMode="auto">
              <a:xfrm>
                <a:off x="1069975" y="4179888"/>
                <a:ext cx="1588" cy="4763"/>
              </a:xfrm>
              <a:custGeom>
                <a:avLst/>
                <a:gdLst>
                  <a:gd name="T0" fmla="*/ 1 w 1"/>
                  <a:gd name="T1" fmla="*/ 0 h 3"/>
                  <a:gd name="T2" fmla="*/ 1 w 1"/>
                  <a:gd name="T3" fmla="*/ 0 h 3"/>
                  <a:gd name="T4" fmla="*/ 0 w 1"/>
                  <a:gd name="T5" fmla="*/ 1 h 3"/>
                  <a:gd name="T6" fmla="*/ 0 w 1"/>
                  <a:gd name="T7" fmla="*/ 1 h 3"/>
                  <a:gd name="T8" fmla="*/ 1 w 1"/>
                  <a:gd name="T9" fmla="*/ 1 h 3"/>
                  <a:gd name="T10" fmla="*/ 1 w 1"/>
                  <a:gd name="T11" fmla="*/ 3 h 3"/>
                  <a:gd name="T12" fmla="*/ 1 w 1"/>
                  <a:gd name="T13" fmla="*/ 3 h 3"/>
                  <a:gd name="T14" fmla="*/ 1 w 1"/>
                  <a:gd name="T15" fmla="*/ 1 h 3"/>
                  <a:gd name="T16" fmla="*/ 1 w 1"/>
                  <a:gd name="T17" fmla="*/ 0 h 3"/>
                  <a:gd name="T18" fmla="*/ 1 w 1"/>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1" y="0"/>
                    </a:moveTo>
                    <a:lnTo>
                      <a:pt x="1" y="0"/>
                    </a:lnTo>
                    <a:lnTo>
                      <a:pt x="0" y="1"/>
                    </a:lnTo>
                    <a:lnTo>
                      <a:pt x="0" y="1"/>
                    </a:lnTo>
                    <a:lnTo>
                      <a:pt x="1" y="1"/>
                    </a:lnTo>
                    <a:lnTo>
                      <a:pt x="1" y="3"/>
                    </a:lnTo>
                    <a:lnTo>
                      <a:pt x="1" y="3"/>
                    </a:lnTo>
                    <a:lnTo>
                      <a:pt x="1" y="1"/>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07" name="Freeform 500"/>
              <p:cNvSpPr>
                <a:spLocks/>
              </p:cNvSpPr>
              <p:nvPr userDrawn="1"/>
            </p:nvSpPr>
            <p:spPr bwMode="auto">
              <a:xfrm>
                <a:off x="431800" y="3305176"/>
                <a:ext cx="1588" cy="3175"/>
              </a:xfrm>
              <a:custGeom>
                <a:avLst/>
                <a:gdLst>
                  <a:gd name="T0" fmla="*/ 0 w 1"/>
                  <a:gd name="T1" fmla="*/ 0 h 2"/>
                  <a:gd name="T2" fmla="*/ 0 w 1"/>
                  <a:gd name="T3" fmla="*/ 2 h 2"/>
                  <a:gd name="T4" fmla="*/ 1 w 1"/>
                  <a:gd name="T5" fmla="*/ 2 h 2"/>
                  <a:gd name="T6" fmla="*/ 0 w 1"/>
                  <a:gd name="T7" fmla="*/ 2 h 2"/>
                  <a:gd name="T8" fmla="*/ 1 w 1"/>
                  <a:gd name="T9" fmla="*/ 0 h 2"/>
                  <a:gd name="T10" fmla="*/ 0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0" y="0"/>
                    </a:moveTo>
                    <a:lnTo>
                      <a:pt x="0" y="2"/>
                    </a:lnTo>
                    <a:lnTo>
                      <a:pt x="1" y="2"/>
                    </a:lnTo>
                    <a:lnTo>
                      <a:pt x="0" y="2"/>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08" name="Freeform 501"/>
              <p:cNvSpPr>
                <a:spLocks/>
              </p:cNvSpPr>
              <p:nvPr userDrawn="1"/>
            </p:nvSpPr>
            <p:spPr bwMode="auto">
              <a:xfrm>
                <a:off x="431800" y="3305176"/>
                <a:ext cx="1588" cy="3175"/>
              </a:xfrm>
              <a:custGeom>
                <a:avLst/>
                <a:gdLst>
                  <a:gd name="T0" fmla="*/ 0 w 1"/>
                  <a:gd name="T1" fmla="*/ 0 h 2"/>
                  <a:gd name="T2" fmla="*/ 0 w 1"/>
                  <a:gd name="T3" fmla="*/ 2 h 2"/>
                  <a:gd name="T4" fmla="*/ 1 w 1"/>
                  <a:gd name="T5" fmla="*/ 2 h 2"/>
                  <a:gd name="T6" fmla="*/ 0 w 1"/>
                  <a:gd name="T7" fmla="*/ 2 h 2"/>
                  <a:gd name="T8" fmla="*/ 1 w 1"/>
                  <a:gd name="T9" fmla="*/ 0 h 2"/>
                  <a:gd name="T10" fmla="*/ 0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0" y="0"/>
                    </a:moveTo>
                    <a:lnTo>
                      <a:pt x="0" y="2"/>
                    </a:lnTo>
                    <a:lnTo>
                      <a:pt x="1" y="2"/>
                    </a:lnTo>
                    <a:lnTo>
                      <a:pt x="0" y="2"/>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09" name="Freeform 502"/>
              <p:cNvSpPr>
                <a:spLocks/>
              </p:cNvSpPr>
              <p:nvPr userDrawn="1"/>
            </p:nvSpPr>
            <p:spPr bwMode="auto">
              <a:xfrm>
                <a:off x="431800" y="3305176"/>
                <a:ext cx="4763" cy="3175"/>
              </a:xfrm>
              <a:custGeom>
                <a:avLst/>
                <a:gdLst>
                  <a:gd name="T0" fmla="*/ 1 w 3"/>
                  <a:gd name="T1" fmla="*/ 0 h 2"/>
                  <a:gd name="T2" fmla="*/ 0 w 3"/>
                  <a:gd name="T3" fmla="*/ 2 h 2"/>
                  <a:gd name="T4" fmla="*/ 1 w 3"/>
                  <a:gd name="T5" fmla="*/ 2 h 2"/>
                  <a:gd name="T6" fmla="*/ 1 w 3"/>
                  <a:gd name="T7" fmla="*/ 2 h 2"/>
                  <a:gd name="T8" fmla="*/ 3 w 3"/>
                  <a:gd name="T9" fmla="*/ 2 h 2"/>
                  <a:gd name="T10" fmla="*/ 3 w 3"/>
                  <a:gd name="T11" fmla="*/ 0 h 2"/>
                  <a:gd name="T12" fmla="*/ 3 w 3"/>
                  <a:gd name="T13" fmla="*/ 0 h 2"/>
                  <a:gd name="T14" fmla="*/ 1 w 3"/>
                  <a:gd name="T15" fmla="*/ 0 h 2"/>
                  <a:gd name="T16" fmla="*/ 1 w 3"/>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
                    <a:moveTo>
                      <a:pt x="1" y="0"/>
                    </a:moveTo>
                    <a:lnTo>
                      <a:pt x="0" y="2"/>
                    </a:lnTo>
                    <a:lnTo>
                      <a:pt x="1" y="2"/>
                    </a:lnTo>
                    <a:lnTo>
                      <a:pt x="1" y="2"/>
                    </a:lnTo>
                    <a:lnTo>
                      <a:pt x="3" y="2"/>
                    </a:lnTo>
                    <a:lnTo>
                      <a:pt x="3" y="0"/>
                    </a:lnTo>
                    <a:lnTo>
                      <a:pt x="3" y="0"/>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10" name="Freeform 503"/>
              <p:cNvSpPr>
                <a:spLocks/>
              </p:cNvSpPr>
              <p:nvPr userDrawn="1"/>
            </p:nvSpPr>
            <p:spPr bwMode="auto">
              <a:xfrm>
                <a:off x="431800" y="3305176"/>
                <a:ext cx="4763" cy="3175"/>
              </a:xfrm>
              <a:custGeom>
                <a:avLst/>
                <a:gdLst>
                  <a:gd name="T0" fmla="*/ 1 w 3"/>
                  <a:gd name="T1" fmla="*/ 0 h 2"/>
                  <a:gd name="T2" fmla="*/ 0 w 3"/>
                  <a:gd name="T3" fmla="*/ 2 h 2"/>
                  <a:gd name="T4" fmla="*/ 1 w 3"/>
                  <a:gd name="T5" fmla="*/ 2 h 2"/>
                  <a:gd name="T6" fmla="*/ 1 w 3"/>
                  <a:gd name="T7" fmla="*/ 2 h 2"/>
                  <a:gd name="T8" fmla="*/ 3 w 3"/>
                  <a:gd name="T9" fmla="*/ 2 h 2"/>
                  <a:gd name="T10" fmla="*/ 3 w 3"/>
                  <a:gd name="T11" fmla="*/ 0 h 2"/>
                  <a:gd name="T12" fmla="*/ 3 w 3"/>
                  <a:gd name="T13" fmla="*/ 0 h 2"/>
                  <a:gd name="T14" fmla="*/ 1 w 3"/>
                  <a:gd name="T15" fmla="*/ 0 h 2"/>
                  <a:gd name="T16" fmla="*/ 1 w 3"/>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
                    <a:moveTo>
                      <a:pt x="1" y="0"/>
                    </a:moveTo>
                    <a:lnTo>
                      <a:pt x="0" y="2"/>
                    </a:lnTo>
                    <a:lnTo>
                      <a:pt x="1" y="2"/>
                    </a:lnTo>
                    <a:lnTo>
                      <a:pt x="1" y="2"/>
                    </a:lnTo>
                    <a:lnTo>
                      <a:pt x="3" y="2"/>
                    </a:lnTo>
                    <a:lnTo>
                      <a:pt x="3" y="0"/>
                    </a:lnTo>
                    <a:lnTo>
                      <a:pt x="3"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11" name="Freeform 504"/>
              <p:cNvSpPr>
                <a:spLocks/>
              </p:cNvSpPr>
              <p:nvPr userDrawn="1"/>
            </p:nvSpPr>
            <p:spPr bwMode="auto">
              <a:xfrm>
                <a:off x="433388" y="3305176"/>
                <a:ext cx="3175" cy="0"/>
              </a:xfrm>
              <a:custGeom>
                <a:avLst/>
                <a:gdLst>
                  <a:gd name="T0" fmla="*/ 0 w 2"/>
                  <a:gd name="T1" fmla="*/ 2 w 2"/>
                  <a:gd name="T2" fmla="*/ 2 w 2"/>
                  <a:gd name="T3" fmla="*/ 2 w 2"/>
                  <a:gd name="T4" fmla="*/ 2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2" y="0"/>
                    </a:lnTo>
                    <a:lnTo>
                      <a:pt x="2" y="0"/>
                    </a:lnTo>
                    <a:lnTo>
                      <a:pt x="2" y="0"/>
                    </a:lnTo>
                    <a:lnTo>
                      <a:pt x="2" y="0"/>
                    </a:lnTo>
                    <a:lnTo>
                      <a:pt x="0"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12" name="Freeform 505"/>
              <p:cNvSpPr>
                <a:spLocks/>
              </p:cNvSpPr>
              <p:nvPr userDrawn="1"/>
            </p:nvSpPr>
            <p:spPr bwMode="auto">
              <a:xfrm>
                <a:off x="433388" y="3305176"/>
                <a:ext cx="3175" cy="0"/>
              </a:xfrm>
              <a:custGeom>
                <a:avLst/>
                <a:gdLst>
                  <a:gd name="T0" fmla="*/ 0 w 2"/>
                  <a:gd name="T1" fmla="*/ 2 w 2"/>
                  <a:gd name="T2" fmla="*/ 2 w 2"/>
                  <a:gd name="T3" fmla="*/ 2 w 2"/>
                  <a:gd name="T4" fmla="*/ 2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2" y="0"/>
                    </a:lnTo>
                    <a:lnTo>
                      <a:pt x="2" y="0"/>
                    </a:lnTo>
                    <a:lnTo>
                      <a:pt x="2" y="0"/>
                    </a:lnTo>
                    <a:lnTo>
                      <a:pt x="2"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13" name="Freeform 506"/>
              <p:cNvSpPr>
                <a:spLocks/>
              </p:cNvSpPr>
              <p:nvPr userDrawn="1"/>
            </p:nvSpPr>
            <p:spPr bwMode="auto">
              <a:xfrm>
                <a:off x="1071563" y="4179888"/>
                <a:ext cx="0" cy="1588"/>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lnTo>
                      <a:pt x="0" y="0"/>
                    </a:lnTo>
                    <a:lnTo>
                      <a:pt x="0" y="0"/>
                    </a:lnTo>
                    <a:lnTo>
                      <a:pt x="0"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14" name="Freeform 507"/>
              <p:cNvSpPr>
                <a:spLocks/>
              </p:cNvSpPr>
              <p:nvPr userDrawn="1"/>
            </p:nvSpPr>
            <p:spPr bwMode="auto">
              <a:xfrm>
                <a:off x="1071563" y="4179888"/>
                <a:ext cx="0" cy="1588"/>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lnTo>
                      <a:pt x="0" y="0"/>
                    </a:lnTo>
                    <a:lnTo>
                      <a:pt x="0" y="0"/>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15" name="Freeform 509"/>
              <p:cNvSpPr>
                <a:spLocks/>
              </p:cNvSpPr>
              <p:nvPr userDrawn="1"/>
            </p:nvSpPr>
            <p:spPr bwMode="auto">
              <a:xfrm>
                <a:off x="431800" y="2405063"/>
                <a:ext cx="131763" cy="898525"/>
              </a:xfrm>
              <a:custGeom>
                <a:avLst/>
                <a:gdLst>
                  <a:gd name="T0" fmla="*/ 81 w 83"/>
                  <a:gd name="T1" fmla="*/ 0 h 566"/>
                  <a:gd name="T2" fmla="*/ 0 w 83"/>
                  <a:gd name="T3" fmla="*/ 566 h 566"/>
                  <a:gd name="T4" fmla="*/ 0 w 83"/>
                  <a:gd name="T5" fmla="*/ 566 h 566"/>
                  <a:gd name="T6" fmla="*/ 4 w 83"/>
                  <a:gd name="T7" fmla="*/ 560 h 566"/>
                  <a:gd name="T8" fmla="*/ 83 w 83"/>
                  <a:gd name="T9" fmla="*/ 2 h 566"/>
                  <a:gd name="T10" fmla="*/ 81 w 83"/>
                  <a:gd name="T11" fmla="*/ 0 h 566"/>
                </a:gdLst>
                <a:ahLst/>
                <a:cxnLst>
                  <a:cxn ang="0">
                    <a:pos x="T0" y="T1"/>
                  </a:cxn>
                  <a:cxn ang="0">
                    <a:pos x="T2" y="T3"/>
                  </a:cxn>
                  <a:cxn ang="0">
                    <a:pos x="T4" y="T5"/>
                  </a:cxn>
                  <a:cxn ang="0">
                    <a:pos x="T6" y="T7"/>
                  </a:cxn>
                  <a:cxn ang="0">
                    <a:pos x="T8" y="T9"/>
                  </a:cxn>
                  <a:cxn ang="0">
                    <a:pos x="T10" y="T11"/>
                  </a:cxn>
                </a:cxnLst>
                <a:rect l="0" t="0" r="r" b="b"/>
                <a:pathLst>
                  <a:path w="83" h="566">
                    <a:moveTo>
                      <a:pt x="81" y="0"/>
                    </a:moveTo>
                    <a:lnTo>
                      <a:pt x="0" y="566"/>
                    </a:lnTo>
                    <a:lnTo>
                      <a:pt x="0" y="566"/>
                    </a:lnTo>
                    <a:lnTo>
                      <a:pt x="4" y="560"/>
                    </a:lnTo>
                    <a:lnTo>
                      <a:pt x="83" y="2"/>
                    </a:lnTo>
                    <a:lnTo>
                      <a:pt x="81"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216" name="Freeform 510"/>
              <p:cNvSpPr>
                <a:spLocks/>
              </p:cNvSpPr>
              <p:nvPr userDrawn="1"/>
            </p:nvSpPr>
            <p:spPr bwMode="auto">
              <a:xfrm>
                <a:off x="560388" y="2284413"/>
                <a:ext cx="19050" cy="119063"/>
              </a:xfrm>
              <a:custGeom>
                <a:avLst/>
                <a:gdLst>
                  <a:gd name="T0" fmla="*/ 10 w 12"/>
                  <a:gd name="T1" fmla="*/ 0 h 75"/>
                  <a:gd name="T2" fmla="*/ 0 w 12"/>
                  <a:gd name="T3" fmla="*/ 74 h 75"/>
                  <a:gd name="T4" fmla="*/ 2 w 12"/>
                  <a:gd name="T5" fmla="*/ 75 h 75"/>
                  <a:gd name="T6" fmla="*/ 12 w 12"/>
                  <a:gd name="T7" fmla="*/ 1 h 75"/>
                  <a:gd name="T8" fmla="*/ 10 w 12"/>
                  <a:gd name="T9" fmla="*/ 0 h 75"/>
                </a:gdLst>
                <a:ahLst/>
                <a:cxnLst>
                  <a:cxn ang="0">
                    <a:pos x="T0" y="T1"/>
                  </a:cxn>
                  <a:cxn ang="0">
                    <a:pos x="T2" y="T3"/>
                  </a:cxn>
                  <a:cxn ang="0">
                    <a:pos x="T4" y="T5"/>
                  </a:cxn>
                  <a:cxn ang="0">
                    <a:pos x="T6" y="T7"/>
                  </a:cxn>
                  <a:cxn ang="0">
                    <a:pos x="T8" y="T9"/>
                  </a:cxn>
                </a:cxnLst>
                <a:rect l="0" t="0" r="r" b="b"/>
                <a:pathLst>
                  <a:path w="12" h="75">
                    <a:moveTo>
                      <a:pt x="10" y="0"/>
                    </a:moveTo>
                    <a:lnTo>
                      <a:pt x="0" y="74"/>
                    </a:lnTo>
                    <a:lnTo>
                      <a:pt x="2" y="75"/>
                    </a:lnTo>
                    <a:lnTo>
                      <a:pt x="12" y="1"/>
                    </a:lnTo>
                    <a:lnTo>
                      <a:pt x="1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17" name="Freeform 511"/>
              <p:cNvSpPr>
                <a:spLocks/>
              </p:cNvSpPr>
              <p:nvPr userDrawn="1"/>
            </p:nvSpPr>
            <p:spPr bwMode="auto">
              <a:xfrm>
                <a:off x="431800" y="3303588"/>
                <a:ext cx="1588" cy="1588"/>
              </a:xfrm>
              <a:custGeom>
                <a:avLst/>
                <a:gdLst>
                  <a:gd name="T0" fmla="*/ 0 w 1"/>
                  <a:gd name="T1" fmla="*/ 0 h 1"/>
                  <a:gd name="T2" fmla="*/ 0 w 1"/>
                  <a:gd name="T3" fmla="*/ 0 h 1"/>
                  <a:gd name="T4" fmla="*/ 0 w 1"/>
                  <a:gd name="T5" fmla="*/ 1 h 1"/>
                  <a:gd name="T6" fmla="*/ 1 w 1"/>
                  <a:gd name="T7" fmla="*/ 1 h 1"/>
                  <a:gd name="T8" fmla="*/ 1 w 1"/>
                  <a:gd name="T9" fmla="*/ 1 h 1"/>
                  <a:gd name="T10" fmla="*/ 0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lnTo>
                      <a:pt x="0" y="0"/>
                    </a:lnTo>
                    <a:lnTo>
                      <a:pt x="0" y="1"/>
                    </a:lnTo>
                    <a:lnTo>
                      <a:pt x="1" y="1"/>
                    </a:lnTo>
                    <a:lnTo>
                      <a:pt x="1" y="1"/>
                    </a:lnTo>
                    <a:lnTo>
                      <a:pt x="0"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18" name="Freeform 512"/>
              <p:cNvSpPr>
                <a:spLocks/>
              </p:cNvSpPr>
              <p:nvPr userDrawn="1"/>
            </p:nvSpPr>
            <p:spPr bwMode="auto">
              <a:xfrm>
                <a:off x="431800" y="3303588"/>
                <a:ext cx="1588" cy="1588"/>
              </a:xfrm>
              <a:custGeom>
                <a:avLst/>
                <a:gdLst>
                  <a:gd name="T0" fmla="*/ 0 w 1"/>
                  <a:gd name="T1" fmla="*/ 0 h 1"/>
                  <a:gd name="T2" fmla="*/ 0 w 1"/>
                  <a:gd name="T3" fmla="*/ 0 h 1"/>
                  <a:gd name="T4" fmla="*/ 0 w 1"/>
                  <a:gd name="T5" fmla="*/ 1 h 1"/>
                  <a:gd name="T6" fmla="*/ 1 w 1"/>
                  <a:gd name="T7" fmla="*/ 1 h 1"/>
                  <a:gd name="T8" fmla="*/ 1 w 1"/>
                  <a:gd name="T9" fmla="*/ 1 h 1"/>
                  <a:gd name="T10" fmla="*/ 0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lnTo>
                      <a:pt x="0" y="0"/>
                    </a:lnTo>
                    <a:lnTo>
                      <a:pt x="0" y="1"/>
                    </a:lnTo>
                    <a:lnTo>
                      <a:pt x="1" y="1"/>
                    </a:lnTo>
                    <a:lnTo>
                      <a:pt x="1" y="1"/>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19" name="Rectangle 513"/>
              <p:cNvSpPr>
                <a:spLocks noChangeArrowheads="1"/>
              </p:cNvSpPr>
              <p:nvPr userDrawn="1"/>
            </p:nvSpPr>
            <p:spPr bwMode="auto">
              <a:xfrm>
                <a:off x="433388" y="3305176"/>
                <a:ext cx="1588"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20" name="Freeform 514"/>
              <p:cNvSpPr>
                <a:spLocks/>
              </p:cNvSpPr>
              <p:nvPr userDrawn="1"/>
            </p:nvSpPr>
            <p:spPr bwMode="auto">
              <a:xfrm>
                <a:off x="433388" y="330517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21" name="Freeform 515"/>
              <p:cNvSpPr>
                <a:spLocks/>
              </p:cNvSpPr>
              <p:nvPr userDrawn="1"/>
            </p:nvSpPr>
            <p:spPr bwMode="auto">
              <a:xfrm>
                <a:off x="431800" y="3294063"/>
                <a:ext cx="6350" cy="9525"/>
              </a:xfrm>
              <a:custGeom>
                <a:avLst/>
                <a:gdLst>
                  <a:gd name="T0" fmla="*/ 4 w 4"/>
                  <a:gd name="T1" fmla="*/ 0 h 6"/>
                  <a:gd name="T2" fmla="*/ 0 w 4"/>
                  <a:gd name="T3" fmla="*/ 6 h 6"/>
                  <a:gd name="T4" fmla="*/ 1 w 4"/>
                  <a:gd name="T5" fmla="*/ 6 h 6"/>
                  <a:gd name="T6" fmla="*/ 3 w 4"/>
                  <a:gd name="T7" fmla="*/ 6 h 6"/>
                  <a:gd name="T8" fmla="*/ 4 w 4"/>
                  <a:gd name="T9" fmla="*/ 0 h 6"/>
                </a:gdLst>
                <a:ahLst/>
                <a:cxnLst>
                  <a:cxn ang="0">
                    <a:pos x="T0" y="T1"/>
                  </a:cxn>
                  <a:cxn ang="0">
                    <a:pos x="T2" y="T3"/>
                  </a:cxn>
                  <a:cxn ang="0">
                    <a:pos x="T4" y="T5"/>
                  </a:cxn>
                  <a:cxn ang="0">
                    <a:pos x="T6" y="T7"/>
                  </a:cxn>
                  <a:cxn ang="0">
                    <a:pos x="T8" y="T9"/>
                  </a:cxn>
                </a:cxnLst>
                <a:rect l="0" t="0" r="r" b="b"/>
                <a:pathLst>
                  <a:path w="4" h="6">
                    <a:moveTo>
                      <a:pt x="4" y="0"/>
                    </a:moveTo>
                    <a:lnTo>
                      <a:pt x="0" y="6"/>
                    </a:lnTo>
                    <a:lnTo>
                      <a:pt x="1" y="6"/>
                    </a:lnTo>
                    <a:lnTo>
                      <a:pt x="3" y="6"/>
                    </a:lnTo>
                    <a:lnTo>
                      <a:pt x="4"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22" name="Freeform 516"/>
              <p:cNvSpPr>
                <a:spLocks/>
              </p:cNvSpPr>
              <p:nvPr userDrawn="1"/>
            </p:nvSpPr>
            <p:spPr bwMode="auto">
              <a:xfrm>
                <a:off x="431800" y="3294063"/>
                <a:ext cx="6350" cy="9525"/>
              </a:xfrm>
              <a:custGeom>
                <a:avLst/>
                <a:gdLst>
                  <a:gd name="T0" fmla="*/ 4 w 4"/>
                  <a:gd name="T1" fmla="*/ 0 h 6"/>
                  <a:gd name="T2" fmla="*/ 0 w 4"/>
                  <a:gd name="T3" fmla="*/ 6 h 6"/>
                  <a:gd name="T4" fmla="*/ 1 w 4"/>
                  <a:gd name="T5" fmla="*/ 6 h 6"/>
                  <a:gd name="T6" fmla="*/ 3 w 4"/>
                  <a:gd name="T7" fmla="*/ 6 h 6"/>
                  <a:gd name="T8" fmla="*/ 4 w 4"/>
                  <a:gd name="T9" fmla="*/ 0 h 6"/>
                </a:gdLst>
                <a:ahLst/>
                <a:cxnLst>
                  <a:cxn ang="0">
                    <a:pos x="T0" y="T1"/>
                  </a:cxn>
                  <a:cxn ang="0">
                    <a:pos x="T2" y="T3"/>
                  </a:cxn>
                  <a:cxn ang="0">
                    <a:pos x="T4" y="T5"/>
                  </a:cxn>
                  <a:cxn ang="0">
                    <a:pos x="T6" y="T7"/>
                  </a:cxn>
                  <a:cxn ang="0">
                    <a:pos x="T8" y="T9"/>
                  </a:cxn>
                </a:cxnLst>
                <a:rect l="0" t="0" r="r" b="b"/>
                <a:pathLst>
                  <a:path w="4" h="6">
                    <a:moveTo>
                      <a:pt x="4" y="0"/>
                    </a:moveTo>
                    <a:lnTo>
                      <a:pt x="0" y="6"/>
                    </a:lnTo>
                    <a:lnTo>
                      <a:pt x="1" y="6"/>
                    </a:lnTo>
                    <a:lnTo>
                      <a:pt x="3" y="6"/>
                    </a:lnTo>
                    <a:lnTo>
                      <a:pt x="4"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23" name="Freeform 517"/>
              <p:cNvSpPr>
                <a:spLocks/>
              </p:cNvSpPr>
              <p:nvPr userDrawn="1"/>
            </p:nvSpPr>
            <p:spPr bwMode="auto">
              <a:xfrm>
                <a:off x="431800" y="3303588"/>
                <a:ext cx="4763" cy="1588"/>
              </a:xfrm>
              <a:custGeom>
                <a:avLst/>
                <a:gdLst>
                  <a:gd name="T0" fmla="*/ 3 w 3"/>
                  <a:gd name="T1" fmla="*/ 0 h 1"/>
                  <a:gd name="T2" fmla="*/ 1 w 3"/>
                  <a:gd name="T3" fmla="*/ 0 h 1"/>
                  <a:gd name="T4" fmla="*/ 0 w 3"/>
                  <a:gd name="T5" fmla="*/ 0 h 1"/>
                  <a:gd name="T6" fmla="*/ 0 w 3"/>
                  <a:gd name="T7" fmla="*/ 1 h 1"/>
                  <a:gd name="T8" fmla="*/ 1 w 3"/>
                  <a:gd name="T9" fmla="*/ 1 h 1"/>
                  <a:gd name="T10" fmla="*/ 3 w 3"/>
                  <a:gd name="T11" fmla="*/ 0 h 1"/>
                  <a:gd name="T12" fmla="*/ 3 w 3"/>
                  <a:gd name="T13" fmla="*/ 1 h 1"/>
                  <a:gd name="T14" fmla="*/ 3 w 3"/>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1">
                    <a:moveTo>
                      <a:pt x="3" y="0"/>
                    </a:moveTo>
                    <a:lnTo>
                      <a:pt x="1" y="0"/>
                    </a:lnTo>
                    <a:lnTo>
                      <a:pt x="0" y="0"/>
                    </a:lnTo>
                    <a:lnTo>
                      <a:pt x="0" y="1"/>
                    </a:lnTo>
                    <a:lnTo>
                      <a:pt x="1" y="1"/>
                    </a:lnTo>
                    <a:lnTo>
                      <a:pt x="3" y="0"/>
                    </a:lnTo>
                    <a:lnTo>
                      <a:pt x="3" y="1"/>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24" name="Freeform 518"/>
              <p:cNvSpPr>
                <a:spLocks/>
              </p:cNvSpPr>
              <p:nvPr userDrawn="1"/>
            </p:nvSpPr>
            <p:spPr bwMode="auto">
              <a:xfrm>
                <a:off x="431800" y="3303588"/>
                <a:ext cx="4763" cy="1588"/>
              </a:xfrm>
              <a:custGeom>
                <a:avLst/>
                <a:gdLst>
                  <a:gd name="T0" fmla="*/ 3 w 3"/>
                  <a:gd name="T1" fmla="*/ 0 h 1"/>
                  <a:gd name="T2" fmla="*/ 1 w 3"/>
                  <a:gd name="T3" fmla="*/ 0 h 1"/>
                  <a:gd name="T4" fmla="*/ 0 w 3"/>
                  <a:gd name="T5" fmla="*/ 0 h 1"/>
                  <a:gd name="T6" fmla="*/ 0 w 3"/>
                  <a:gd name="T7" fmla="*/ 1 h 1"/>
                  <a:gd name="T8" fmla="*/ 1 w 3"/>
                  <a:gd name="T9" fmla="*/ 1 h 1"/>
                  <a:gd name="T10" fmla="*/ 3 w 3"/>
                  <a:gd name="T11" fmla="*/ 0 h 1"/>
                  <a:gd name="T12" fmla="*/ 3 w 3"/>
                  <a:gd name="T13" fmla="*/ 1 h 1"/>
                  <a:gd name="T14" fmla="*/ 3 w 3"/>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1">
                    <a:moveTo>
                      <a:pt x="3" y="0"/>
                    </a:moveTo>
                    <a:lnTo>
                      <a:pt x="1" y="0"/>
                    </a:lnTo>
                    <a:lnTo>
                      <a:pt x="0" y="0"/>
                    </a:lnTo>
                    <a:lnTo>
                      <a:pt x="0" y="1"/>
                    </a:lnTo>
                    <a:lnTo>
                      <a:pt x="1" y="1"/>
                    </a:lnTo>
                    <a:lnTo>
                      <a:pt x="3" y="0"/>
                    </a:lnTo>
                    <a:lnTo>
                      <a:pt x="3" y="1"/>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25" name="Freeform 519"/>
              <p:cNvSpPr>
                <a:spLocks/>
              </p:cNvSpPr>
              <p:nvPr userDrawn="1"/>
            </p:nvSpPr>
            <p:spPr bwMode="auto">
              <a:xfrm>
                <a:off x="433388" y="3303588"/>
                <a:ext cx="3175" cy="1588"/>
              </a:xfrm>
              <a:custGeom>
                <a:avLst/>
                <a:gdLst>
                  <a:gd name="T0" fmla="*/ 2 w 2"/>
                  <a:gd name="T1" fmla="*/ 0 h 1"/>
                  <a:gd name="T2" fmla="*/ 0 w 2"/>
                  <a:gd name="T3" fmla="*/ 1 h 1"/>
                  <a:gd name="T4" fmla="*/ 0 w 2"/>
                  <a:gd name="T5" fmla="*/ 1 h 1"/>
                  <a:gd name="T6" fmla="*/ 0 w 2"/>
                  <a:gd name="T7" fmla="*/ 1 h 1"/>
                  <a:gd name="T8" fmla="*/ 2 w 2"/>
                  <a:gd name="T9" fmla="*/ 1 h 1"/>
                  <a:gd name="T10" fmla="*/ 2 w 2"/>
                  <a:gd name="T11" fmla="*/ 1 h 1"/>
                  <a:gd name="T12" fmla="*/ 2 w 2"/>
                  <a:gd name="T13" fmla="*/ 1 h 1"/>
                  <a:gd name="T14" fmla="*/ 2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2" y="0"/>
                    </a:moveTo>
                    <a:lnTo>
                      <a:pt x="0" y="1"/>
                    </a:lnTo>
                    <a:lnTo>
                      <a:pt x="0" y="1"/>
                    </a:lnTo>
                    <a:lnTo>
                      <a:pt x="0" y="1"/>
                    </a:lnTo>
                    <a:lnTo>
                      <a:pt x="2" y="1"/>
                    </a:lnTo>
                    <a:lnTo>
                      <a:pt x="2" y="1"/>
                    </a:lnTo>
                    <a:lnTo>
                      <a:pt x="2"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26" name="Freeform 520"/>
              <p:cNvSpPr>
                <a:spLocks/>
              </p:cNvSpPr>
              <p:nvPr userDrawn="1"/>
            </p:nvSpPr>
            <p:spPr bwMode="auto">
              <a:xfrm>
                <a:off x="433388" y="3303588"/>
                <a:ext cx="3175" cy="1588"/>
              </a:xfrm>
              <a:custGeom>
                <a:avLst/>
                <a:gdLst>
                  <a:gd name="T0" fmla="*/ 2 w 2"/>
                  <a:gd name="T1" fmla="*/ 0 h 1"/>
                  <a:gd name="T2" fmla="*/ 0 w 2"/>
                  <a:gd name="T3" fmla="*/ 1 h 1"/>
                  <a:gd name="T4" fmla="*/ 0 w 2"/>
                  <a:gd name="T5" fmla="*/ 1 h 1"/>
                  <a:gd name="T6" fmla="*/ 0 w 2"/>
                  <a:gd name="T7" fmla="*/ 1 h 1"/>
                  <a:gd name="T8" fmla="*/ 2 w 2"/>
                  <a:gd name="T9" fmla="*/ 1 h 1"/>
                  <a:gd name="T10" fmla="*/ 2 w 2"/>
                  <a:gd name="T11" fmla="*/ 1 h 1"/>
                  <a:gd name="T12" fmla="*/ 2 w 2"/>
                  <a:gd name="T13" fmla="*/ 1 h 1"/>
                  <a:gd name="T14" fmla="*/ 2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2" y="0"/>
                    </a:moveTo>
                    <a:lnTo>
                      <a:pt x="0" y="1"/>
                    </a:lnTo>
                    <a:lnTo>
                      <a:pt x="0" y="1"/>
                    </a:lnTo>
                    <a:lnTo>
                      <a:pt x="0" y="1"/>
                    </a:lnTo>
                    <a:lnTo>
                      <a:pt x="2" y="1"/>
                    </a:lnTo>
                    <a:lnTo>
                      <a:pt x="2" y="1"/>
                    </a:lnTo>
                    <a:lnTo>
                      <a:pt x="2"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27" name="Freeform 521"/>
              <p:cNvSpPr>
                <a:spLocks/>
              </p:cNvSpPr>
              <p:nvPr userDrawn="1"/>
            </p:nvSpPr>
            <p:spPr bwMode="auto">
              <a:xfrm>
                <a:off x="433388" y="3305176"/>
                <a:ext cx="3175" cy="0"/>
              </a:xfrm>
              <a:custGeom>
                <a:avLst/>
                <a:gdLst>
                  <a:gd name="T0" fmla="*/ 0 w 2"/>
                  <a:gd name="T1" fmla="*/ 2 w 2"/>
                  <a:gd name="T2" fmla="*/ 2 w 2"/>
                  <a:gd name="T3" fmla="*/ 2 w 2"/>
                  <a:gd name="T4" fmla="*/ 0 w 2"/>
                </a:gdLst>
                <a:ahLst/>
                <a:cxnLst>
                  <a:cxn ang="0">
                    <a:pos x="T0" y="0"/>
                  </a:cxn>
                  <a:cxn ang="0">
                    <a:pos x="T1" y="0"/>
                  </a:cxn>
                  <a:cxn ang="0">
                    <a:pos x="T2" y="0"/>
                  </a:cxn>
                  <a:cxn ang="0">
                    <a:pos x="T3" y="0"/>
                  </a:cxn>
                  <a:cxn ang="0">
                    <a:pos x="T4" y="0"/>
                  </a:cxn>
                </a:cxnLst>
                <a:rect l="0" t="0" r="r" b="b"/>
                <a:pathLst>
                  <a:path w="2">
                    <a:moveTo>
                      <a:pt x="0" y="0"/>
                    </a:moveTo>
                    <a:lnTo>
                      <a:pt x="2" y="0"/>
                    </a:lnTo>
                    <a:lnTo>
                      <a:pt x="2" y="0"/>
                    </a:lnTo>
                    <a:lnTo>
                      <a:pt x="2"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28" name="Freeform 522"/>
              <p:cNvSpPr>
                <a:spLocks/>
              </p:cNvSpPr>
              <p:nvPr userDrawn="1"/>
            </p:nvSpPr>
            <p:spPr bwMode="auto">
              <a:xfrm>
                <a:off x="433388" y="3305176"/>
                <a:ext cx="3175" cy="0"/>
              </a:xfrm>
              <a:custGeom>
                <a:avLst/>
                <a:gdLst>
                  <a:gd name="T0" fmla="*/ 0 w 2"/>
                  <a:gd name="T1" fmla="*/ 2 w 2"/>
                  <a:gd name="T2" fmla="*/ 2 w 2"/>
                  <a:gd name="T3" fmla="*/ 2 w 2"/>
                  <a:gd name="T4" fmla="*/ 0 w 2"/>
                </a:gdLst>
                <a:ahLst/>
                <a:cxnLst>
                  <a:cxn ang="0">
                    <a:pos x="T0" y="0"/>
                  </a:cxn>
                  <a:cxn ang="0">
                    <a:pos x="T1" y="0"/>
                  </a:cxn>
                  <a:cxn ang="0">
                    <a:pos x="T2" y="0"/>
                  </a:cxn>
                  <a:cxn ang="0">
                    <a:pos x="T3" y="0"/>
                  </a:cxn>
                  <a:cxn ang="0">
                    <a:pos x="T4" y="0"/>
                  </a:cxn>
                </a:cxnLst>
                <a:rect l="0" t="0" r="r" b="b"/>
                <a:pathLst>
                  <a:path w="2">
                    <a:moveTo>
                      <a:pt x="0" y="0"/>
                    </a:moveTo>
                    <a:lnTo>
                      <a:pt x="2" y="0"/>
                    </a:lnTo>
                    <a:lnTo>
                      <a:pt x="2" y="0"/>
                    </a:lnTo>
                    <a:lnTo>
                      <a:pt x="2"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29" name="Freeform 524"/>
              <p:cNvSpPr>
                <a:spLocks/>
              </p:cNvSpPr>
              <p:nvPr userDrawn="1"/>
            </p:nvSpPr>
            <p:spPr bwMode="auto">
              <a:xfrm>
                <a:off x="1317477" y="3041650"/>
                <a:ext cx="550864" cy="312738"/>
              </a:xfrm>
              <a:custGeom>
                <a:avLst/>
                <a:gdLst>
                  <a:gd name="T0" fmla="*/ 2 w 347"/>
                  <a:gd name="T1" fmla="*/ 0 h 197"/>
                  <a:gd name="T2" fmla="*/ 0 w 347"/>
                  <a:gd name="T3" fmla="*/ 1 h 197"/>
                  <a:gd name="T4" fmla="*/ 0 w 347"/>
                  <a:gd name="T5" fmla="*/ 3 h 197"/>
                  <a:gd name="T6" fmla="*/ 344 w 347"/>
                  <a:gd name="T7" fmla="*/ 197 h 197"/>
                  <a:gd name="T8" fmla="*/ 347 w 347"/>
                  <a:gd name="T9" fmla="*/ 194 h 197"/>
                  <a:gd name="T10" fmla="*/ 347 w 347"/>
                  <a:gd name="T11" fmla="*/ 194 h 197"/>
                  <a:gd name="T12" fmla="*/ 2 w 347"/>
                  <a:gd name="T13" fmla="*/ 0 h 197"/>
                </a:gdLst>
                <a:ahLst/>
                <a:cxnLst>
                  <a:cxn ang="0">
                    <a:pos x="T0" y="T1"/>
                  </a:cxn>
                  <a:cxn ang="0">
                    <a:pos x="T2" y="T3"/>
                  </a:cxn>
                  <a:cxn ang="0">
                    <a:pos x="T4" y="T5"/>
                  </a:cxn>
                  <a:cxn ang="0">
                    <a:pos x="T6" y="T7"/>
                  </a:cxn>
                  <a:cxn ang="0">
                    <a:pos x="T8" y="T9"/>
                  </a:cxn>
                  <a:cxn ang="0">
                    <a:pos x="T10" y="T11"/>
                  </a:cxn>
                  <a:cxn ang="0">
                    <a:pos x="T12" y="T13"/>
                  </a:cxn>
                </a:cxnLst>
                <a:rect l="0" t="0" r="r" b="b"/>
                <a:pathLst>
                  <a:path w="347" h="197">
                    <a:moveTo>
                      <a:pt x="2" y="0"/>
                    </a:moveTo>
                    <a:lnTo>
                      <a:pt x="0" y="1"/>
                    </a:lnTo>
                    <a:lnTo>
                      <a:pt x="0" y="3"/>
                    </a:lnTo>
                    <a:lnTo>
                      <a:pt x="344" y="197"/>
                    </a:lnTo>
                    <a:lnTo>
                      <a:pt x="347" y="194"/>
                    </a:lnTo>
                    <a:lnTo>
                      <a:pt x="347" y="194"/>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30" name="Freeform 525"/>
              <p:cNvSpPr>
                <a:spLocks/>
              </p:cNvSpPr>
              <p:nvPr userDrawn="1"/>
            </p:nvSpPr>
            <p:spPr bwMode="auto">
              <a:xfrm>
                <a:off x="1323975" y="3043238"/>
                <a:ext cx="1588" cy="3175"/>
              </a:xfrm>
              <a:custGeom>
                <a:avLst/>
                <a:gdLst>
                  <a:gd name="T0" fmla="*/ 1 w 1"/>
                  <a:gd name="T1" fmla="*/ 0 h 2"/>
                  <a:gd name="T2" fmla="*/ 0 w 1"/>
                  <a:gd name="T3" fmla="*/ 0 h 2"/>
                  <a:gd name="T4" fmla="*/ 0 w 1"/>
                  <a:gd name="T5" fmla="*/ 0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0"/>
                    </a:lnTo>
                    <a:lnTo>
                      <a:pt x="0" y="0"/>
                    </a:lnTo>
                    <a:lnTo>
                      <a:pt x="1" y="2"/>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31" name="Freeform 527"/>
              <p:cNvSpPr>
                <a:spLocks/>
              </p:cNvSpPr>
              <p:nvPr userDrawn="1"/>
            </p:nvSpPr>
            <p:spPr bwMode="auto">
              <a:xfrm>
                <a:off x="1323975" y="3043239"/>
                <a:ext cx="1588" cy="3175"/>
              </a:xfrm>
              <a:custGeom>
                <a:avLst/>
                <a:gdLst>
                  <a:gd name="T0" fmla="*/ 1 w 1"/>
                  <a:gd name="T1" fmla="*/ 0 h 2"/>
                  <a:gd name="T2" fmla="*/ 0 w 1"/>
                  <a:gd name="T3" fmla="*/ 0 h 2"/>
                  <a:gd name="T4" fmla="*/ 0 w 1"/>
                  <a:gd name="T5" fmla="*/ 0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0"/>
                    </a:lnTo>
                    <a:lnTo>
                      <a:pt x="0" y="0"/>
                    </a:lnTo>
                    <a:lnTo>
                      <a:pt x="1" y="2"/>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32" name="Freeform 528"/>
              <p:cNvSpPr>
                <a:spLocks/>
              </p:cNvSpPr>
              <p:nvPr userDrawn="1"/>
            </p:nvSpPr>
            <p:spPr bwMode="auto">
              <a:xfrm>
                <a:off x="1323975" y="3040064"/>
                <a:ext cx="4763" cy="3175"/>
              </a:xfrm>
              <a:custGeom>
                <a:avLst/>
                <a:gdLst>
                  <a:gd name="T0" fmla="*/ 1 w 3"/>
                  <a:gd name="T1" fmla="*/ 0 h 2"/>
                  <a:gd name="T2" fmla="*/ 1 w 3"/>
                  <a:gd name="T3" fmla="*/ 0 h 2"/>
                  <a:gd name="T4" fmla="*/ 0 w 3"/>
                  <a:gd name="T5" fmla="*/ 1 h 2"/>
                  <a:gd name="T6" fmla="*/ 1 w 3"/>
                  <a:gd name="T7" fmla="*/ 1 h 2"/>
                  <a:gd name="T8" fmla="*/ 1 w 3"/>
                  <a:gd name="T9" fmla="*/ 2 h 2"/>
                  <a:gd name="T10" fmla="*/ 3 w 3"/>
                  <a:gd name="T11" fmla="*/ 1 h 2"/>
                  <a:gd name="T12" fmla="*/ 1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0"/>
                    </a:moveTo>
                    <a:lnTo>
                      <a:pt x="1" y="0"/>
                    </a:lnTo>
                    <a:lnTo>
                      <a:pt x="0" y="1"/>
                    </a:lnTo>
                    <a:lnTo>
                      <a:pt x="1" y="1"/>
                    </a:lnTo>
                    <a:lnTo>
                      <a:pt x="1" y="2"/>
                    </a:lnTo>
                    <a:lnTo>
                      <a:pt x="3"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33" name="Freeform 529"/>
              <p:cNvSpPr>
                <a:spLocks/>
              </p:cNvSpPr>
              <p:nvPr userDrawn="1"/>
            </p:nvSpPr>
            <p:spPr bwMode="auto">
              <a:xfrm>
                <a:off x="1323975" y="3040064"/>
                <a:ext cx="4763" cy="3175"/>
              </a:xfrm>
              <a:custGeom>
                <a:avLst/>
                <a:gdLst>
                  <a:gd name="T0" fmla="*/ 1 w 3"/>
                  <a:gd name="T1" fmla="*/ 0 h 2"/>
                  <a:gd name="T2" fmla="*/ 1 w 3"/>
                  <a:gd name="T3" fmla="*/ 0 h 2"/>
                  <a:gd name="T4" fmla="*/ 0 w 3"/>
                  <a:gd name="T5" fmla="*/ 1 h 2"/>
                  <a:gd name="T6" fmla="*/ 1 w 3"/>
                  <a:gd name="T7" fmla="*/ 1 h 2"/>
                  <a:gd name="T8" fmla="*/ 1 w 3"/>
                  <a:gd name="T9" fmla="*/ 2 h 2"/>
                  <a:gd name="T10" fmla="*/ 3 w 3"/>
                  <a:gd name="T11" fmla="*/ 1 h 2"/>
                  <a:gd name="T12" fmla="*/ 1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0"/>
                    </a:moveTo>
                    <a:lnTo>
                      <a:pt x="1" y="0"/>
                    </a:lnTo>
                    <a:lnTo>
                      <a:pt x="0" y="1"/>
                    </a:lnTo>
                    <a:lnTo>
                      <a:pt x="1" y="1"/>
                    </a:lnTo>
                    <a:lnTo>
                      <a:pt x="1" y="2"/>
                    </a:lnTo>
                    <a:lnTo>
                      <a:pt x="3"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34" name="Freeform 530"/>
              <p:cNvSpPr>
                <a:spLocks/>
              </p:cNvSpPr>
              <p:nvPr userDrawn="1"/>
            </p:nvSpPr>
            <p:spPr bwMode="auto">
              <a:xfrm>
                <a:off x="1323975" y="3041651"/>
                <a:ext cx="1588" cy="1588"/>
              </a:xfrm>
              <a:custGeom>
                <a:avLst/>
                <a:gdLst>
                  <a:gd name="T0" fmla="*/ 0 w 1"/>
                  <a:gd name="T1" fmla="*/ 0 h 1"/>
                  <a:gd name="T2" fmla="*/ 0 w 1"/>
                  <a:gd name="T3" fmla="*/ 1 h 1"/>
                  <a:gd name="T4" fmla="*/ 0 w 1"/>
                  <a:gd name="T5" fmla="*/ 1 h 1"/>
                  <a:gd name="T6" fmla="*/ 0 w 1"/>
                  <a:gd name="T7" fmla="*/ 1 h 1"/>
                  <a:gd name="T8" fmla="*/ 1 w 1"/>
                  <a:gd name="T9" fmla="*/ 1 h 1"/>
                  <a:gd name="T10" fmla="*/ 1 w 1"/>
                  <a:gd name="T11" fmla="*/ 0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lnTo>
                      <a:pt x="0" y="1"/>
                    </a:lnTo>
                    <a:lnTo>
                      <a:pt x="0" y="1"/>
                    </a:lnTo>
                    <a:lnTo>
                      <a:pt x="0" y="1"/>
                    </a:lnTo>
                    <a:lnTo>
                      <a:pt x="1" y="1"/>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35" name="Freeform 531"/>
              <p:cNvSpPr>
                <a:spLocks/>
              </p:cNvSpPr>
              <p:nvPr userDrawn="1"/>
            </p:nvSpPr>
            <p:spPr bwMode="auto">
              <a:xfrm>
                <a:off x="1323975" y="3041651"/>
                <a:ext cx="1588" cy="1588"/>
              </a:xfrm>
              <a:custGeom>
                <a:avLst/>
                <a:gdLst>
                  <a:gd name="T0" fmla="*/ 0 w 1"/>
                  <a:gd name="T1" fmla="*/ 0 h 1"/>
                  <a:gd name="T2" fmla="*/ 0 w 1"/>
                  <a:gd name="T3" fmla="*/ 1 h 1"/>
                  <a:gd name="T4" fmla="*/ 0 w 1"/>
                  <a:gd name="T5" fmla="*/ 1 h 1"/>
                  <a:gd name="T6" fmla="*/ 0 w 1"/>
                  <a:gd name="T7" fmla="*/ 1 h 1"/>
                  <a:gd name="T8" fmla="*/ 1 w 1"/>
                  <a:gd name="T9" fmla="*/ 1 h 1"/>
                  <a:gd name="T10" fmla="*/ 1 w 1"/>
                  <a:gd name="T11" fmla="*/ 0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lnTo>
                      <a:pt x="0" y="1"/>
                    </a:lnTo>
                    <a:lnTo>
                      <a:pt x="0" y="1"/>
                    </a:lnTo>
                    <a:lnTo>
                      <a:pt x="0" y="1"/>
                    </a:lnTo>
                    <a:lnTo>
                      <a:pt x="1" y="1"/>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36" name="Freeform 532"/>
              <p:cNvSpPr>
                <a:spLocks/>
              </p:cNvSpPr>
              <p:nvPr userDrawn="1"/>
            </p:nvSpPr>
            <p:spPr bwMode="auto">
              <a:xfrm>
                <a:off x="1323975" y="3040064"/>
                <a:ext cx="1588" cy="1588"/>
              </a:xfrm>
              <a:custGeom>
                <a:avLst/>
                <a:gdLst>
                  <a:gd name="T0" fmla="*/ 0 w 1"/>
                  <a:gd name="T1" fmla="*/ 0 h 1"/>
                  <a:gd name="T2" fmla="*/ 0 w 1"/>
                  <a:gd name="T3" fmla="*/ 1 h 1"/>
                  <a:gd name="T4" fmla="*/ 1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1" y="0"/>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37" name="Freeform 533"/>
              <p:cNvSpPr>
                <a:spLocks/>
              </p:cNvSpPr>
              <p:nvPr userDrawn="1"/>
            </p:nvSpPr>
            <p:spPr bwMode="auto">
              <a:xfrm>
                <a:off x="1323975" y="3040064"/>
                <a:ext cx="1588" cy="1588"/>
              </a:xfrm>
              <a:custGeom>
                <a:avLst/>
                <a:gdLst>
                  <a:gd name="T0" fmla="*/ 0 w 1"/>
                  <a:gd name="T1" fmla="*/ 0 h 1"/>
                  <a:gd name="T2" fmla="*/ 0 w 1"/>
                  <a:gd name="T3" fmla="*/ 1 h 1"/>
                  <a:gd name="T4" fmla="*/ 1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1"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38" name="Freeform 534"/>
              <p:cNvSpPr>
                <a:spLocks/>
              </p:cNvSpPr>
              <p:nvPr userDrawn="1"/>
            </p:nvSpPr>
            <p:spPr bwMode="auto">
              <a:xfrm>
                <a:off x="1871663" y="3349626"/>
                <a:ext cx="4763" cy="4763"/>
              </a:xfrm>
              <a:custGeom>
                <a:avLst/>
                <a:gdLst>
                  <a:gd name="T0" fmla="*/ 3 w 3"/>
                  <a:gd name="T1" fmla="*/ 0 h 3"/>
                  <a:gd name="T2" fmla="*/ 3 w 3"/>
                  <a:gd name="T3" fmla="*/ 0 h 3"/>
                  <a:gd name="T4" fmla="*/ 0 w 3"/>
                  <a:gd name="T5" fmla="*/ 3 h 3"/>
                  <a:gd name="T6" fmla="*/ 1 w 3"/>
                  <a:gd name="T7" fmla="*/ 3 h 3"/>
                  <a:gd name="T8" fmla="*/ 1 w 3"/>
                  <a:gd name="T9" fmla="*/ 3 h 3"/>
                  <a:gd name="T10" fmla="*/ 3 w 3"/>
                  <a:gd name="T11" fmla="*/ 1 h 3"/>
                  <a:gd name="T12" fmla="*/ 3 w 3"/>
                  <a:gd name="T13" fmla="*/ 1 h 3"/>
                  <a:gd name="T14" fmla="*/ 3 w 3"/>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3" y="0"/>
                    </a:moveTo>
                    <a:lnTo>
                      <a:pt x="3" y="0"/>
                    </a:lnTo>
                    <a:lnTo>
                      <a:pt x="0" y="3"/>
                    </a:lnTo>
                    <a:lnTo>
                      <a:pt x="1" y="3"/>
                    </a:lnTo>
                    <a:lnTo>
                      <a:pt x="1" y="3"/>
                    </a:lnTo>
                    <a:lnTo>
                      <a:pt x="3" y="1"/>
                    </a:lnTo>
                    <a:lnTo>
                      <a:pt x="3" y="1"/>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39" name="Freeform 535"/>
              <p:cNvSpPr>
                <a:spLocks/>
              </p:cNvSpPr>
              <p:nvPr userDrawn="1"/>
            </p:nvSpPr>
            <p:spPr bwMode="auto">
              <a:xfrm>
                <a:off x="1871663" y="3349626"/>
                <a:ext cx="4763" cy="4763"/>
              </a:xfrm>
              <a:custGeom>
                <a:avLst/>
                <a:gdLst>
                  <a:gd name="T0" fmla="*/ 3 w 3"/>
                  <a:gd name="T1" fmla="*/ 0 h 3"/>
                  <a:gd name="T2" fmla="*/ 3 w 3"/>
                  <a:gd name="T3" fmla="*/ 0 h 3"/>
                  <a:gd name="T4" fmla="*/ 0 w 3"/>
                  <a:gd name="T5" fmla="*/ 3 h 3"/>
                  <a:gd name="T6" fmla="*/ 1 w 3"/>
                  <a:gd name="T7" fmla="*/ 3 h 3"/>
                  <a:gd name="T8" fmla="*/ 1 w 3"/>
                  <a:gd name="T9" fmla="*/ 3 h 3"/>
                  <a:gd name="T10" fmla="*/ 3 w 3"/>
                  <a:gd name="T11" fmla="*/ 1 h 3"/>
                  <a:gd name="T12" fmla="*/ 3 w 3"/>
                  <a:gd name="T13" fmla="*/ 1 h 3"/>
                  <a:gd name="T14" fmla="*/ 3 w 3"/>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3" y="0"/>
                    </a:moveTo>
                    <a:lnTo>
                      <a:pt x="3" y="0"/>
                    </a:lnTo>
                    <a:lnTo>
                      <a:pt x="0" y="3"/>
                    </a:lnTo>
                    <a:lnTo>
                      <a:pt x="1" y="3"/>
                    </a:lnTo>
                    <a:lnTo>
                      <a:pt x="1" y="3"/>
                    </a:lnTo>
                    <a:lnTo>
                      <a:pt x="3" y="1"/>
                    </a:lnTo>
                    <a:lnTo>
                      <a:pt x="3" y="1"/>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40" name="Freeform 536"/>
              <p:cNvSpPr>
                <a:spLocks/>
              </p:cNvSpPr>
              <p:nvPr userDrawn="1"/>
            </p:nvSpPr>
            <p:spPr bwMode="auto">
              <a:xfrm>
                <a:off x="1876425" y="3354389"/>
                <a:ext cx="939800" cy="860425"/>
              </a:xfrm>
              <a:custGeom>
                <a:avLst/>
                <a:gdLst>
                  <a:gd name="T0" fmla="*/ 2 w 592"/>
                  <a:gd name="T1" fmla="*/ 0 h 542"/>
                  <a:gd name="T2" fmla="*/ 0 w 592"/>
                  <a:gd name="T3" fmla="*/ 0 h 542"/>
                  <a:gd name="T4" fmla="*/ 0 w 592"/>
                  <a:gd name="T5" fmla="*/ 1 h 542"/>
                  <a:gd name="T6" fmla="*/ 591 w 592"/>
                  <a:gd name="T7" fmla="*/ 542 h 542"/>
                  <a:gd name="T8" fmla="*/ 592 w 592"/>
                  <a:gd name="T9" fmla="*/ 542 h 542"/>
                  <a:gd name="T10" fmla="*/ 592 w 592"/>
                  <a:gd name="T11" fmla="*/ 539 h 542"/>
                  <a:gd name="T12" fmla="*/ 2 w 592"/>
                  <a:gd name="T13" fmla="*/ 0 h 542"/>
                </a:gdLst>
                <a:ahLst/>
                <a:cxnLst>
                  <a:cxn ang="0">
                    <a:pos x="T0" y="T1"/>
                  </a:cxn>
                  <a:cxn ang="0">
                    <a:pos x="T2" y="T3"/>
                  </a:cxn>
                  <a:cxn ang="0">
                    <a:pos x="T4" y="T5"/>
                  </a:cxn>
                  <a:cxn ang="0">
                    <a:pos x="T6" y="T7"/>
                  </a:cxn>
                  <a:cxn ang="0">
                    <a:pos x="T8" y="T9"/>
                  </a:cxn>
                  <a:cxn ang="0">
                    <a:pos x="T10" y="T11"/>
                  </a:cxn>
                  <a:cxn ang="0">
                    <a:pos x="T12" y="T13"/>
                  </a:cxn>
                </a:cxnLst>
                <a:rect l="0" t="0" r="r" b="b"/>
                <a:pathLst>
                  <a:path w="592" h="542">
                    <a:moveTo>
                      <a:pt x="2" y="0"/>
                    </a:moveTo>
                    <a:lnTo>
                      <a:pt x="0" y="0"/>
                    </a:lnTo>
                    <a:lnTo>
                      <a:pt x="0" y="1"/>
                    </a:lnTo>
                    <a:lnTo>
                      <a:pt x="591" y="542"/>
                    </a:lnTo>
                    <a:lnTo>
                      <a:pt x="592" y="542"/>
                    </a:lnTo>
                    <a:lnTo>
                      <a:pt x="592" y="539"/>
                    </a:lnTo>
                    <a:lnTo>
                      <a:pt x="2" y="0"/>
                    </a:lnTo>
                    <a:close/>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241" name="Freeform 538"/>
              <p:cNvSpPr>
                <a:spLocks/>
              </p:cNvSpPr>
              <p:nvPr userDrawn="1"/>
            </p:nvSpPr>
            <p:spPr bwMode="auto">
              <a:xfrm>
                <a:off x="2814638" y="4214814"/>
                <a:ext cx="1588" cy="0"/>
              </a:xfrm>
              <a:custGeom>
                <a:avLst/>
                <a:gdLst>
                  <a:gd name="T0" fmla="*/ 1 w 1"/>
                  <a:gd name="T1" fmla="*/ 0 w 1"/>
                  <a:gd name="T2" fmla="*/ 1 w 1"/>
                  <a:gd name="T3" fmla="*/ 1 w 1"/>
                  <a:gd name="T4" fmla="*/ 1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lnTo>
                      <a:pt x="0" y="0"/>
                    </a:lnTo>
                    <a:lnTo>
                      <a:pt x="1" y="0"/>
                    </a:lnTo>
                    <a:lnTo>
                      <a:pt x="1" y="0"/>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42" name="Freeform 539"/>
              <p:cNvSpPr>
                <a:spLocks/>
              </p:cNvSpPr>
              <p:nvPr userDrawn="1"/>
            </p:nvSpPr>
            <p:spPr bwMode="auto">
              <a:xfrm>
                <a:off x="2814638" y="4214814"/>
                <a:ext cx="1588" cy="0"/>
              </a:xfrm>
              <a:custGeom>
                <a:avLst/>
                <a:gdLst>
                  <a:gd name="T0" fmla="*/ 1 w 1"/>
                  <a:gd name="T1" fmla="*/ 0 w 1"/>
                  <a:gd name="T2" fmla="*/ 1 w 1"/>
                  <a:gd name="T3" fmla="*/ 1 w 1"/>
                  <a:gd name="T4" fmla="*/ 1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lnTo>
                      <a:pt x="0" y="0"/>
                    </a:lnTo>
                    <a:lnTo>
                      <a:pt x="1" y="0"/>
                    </a:lnTo>
                    <a:lnTo>
                      <a:pt x="1"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43" name="Freeform 540"/>
              <p:cNvSpPr>
                <a:spLocks/>
              </p:cNvSpPr>
              <p:nvPr userDrawn="1"/>
            </p:nvSpPr>
            <p:spPr bwMode="auto">
              <a:xfrm>
                <a:off x="1873250" y="3351214"/>
                <a:ext cx="6350" cy="4763"/>
              </a:xfrm>
              <a:custGeom>
                <a:avLst/>
                <a:gdLst>
                  <a:gd name="T0" fmla="*/ 3 w 4"/>
                  <a:gd name="T1" fmla="*/ 0 h 3"/>
                  <a:gd name="T2" fmla="*/ 2 w 4"/>
                  <a:gd name="T3" fmla="*/ 0 h 3"/>
                  <a:gd name="T4" fmla="*/ 2 w 4"/>
                  <a:gd name="T5" fmla="*/ 2 h 3"/>
                  <a:gd name="T6" fmla="*/ 0 w 4"/>
                  <a:gd name="T7" fmla="*/ 2 h 3"/>
                  <a:gd name="T8" fmla="*/ 2 w 4"/>
                  <a:gd name="T9" fmla="*/ 3 h 3"/>
                  <a:gd name="T10" fmla="*/ 2 w 4"/>
                  <a:gd name="T11" fmla="*/ 2 h 3"/>
                  <a:gd name="T12" fmla="*/ 4 w 4"/>
                  <a:gd name="T13" fmla="*/ 2 h 3"/>
                  <a:gd name="T14" fmla="*/ 3 w 4"/>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3" y="0"/>
                    </a:moveTo>
                    <a:lnTo>
                      <a:pt x="2" y="0"/>
                    </a:lnTo>
                    <a:lnTo>
                      <a:pt x="2" y="2"/>
                    </a:lnTo>
                    <a:lnTo>
                      <a:pt x="0" y="2"/>
                    </a:lnTo>
                    <a:lnTo>
                      <a:pt x="2" y="3"/>
                    </a:lnTo>
                    <a:lnTo>
                      <a:pt x="2" y="2"/>
                    </a:lnTo>
                    <a:lnTo>
                      <a:pt x="4" y="2"/>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44" name="Freeform 541"/>
              <p:cNvSpPr>
                <a:spLocks/>
              </p:cNvSpPr>
              <p:nvPr userDrawn="1"/>
            </p:nvSpPr>
            <p:spPr bwMode="auto">
              <a:xfrm>
                <a:off x="1873250" y="3351214"/>
                <a:ext cx="6350" cy="4763"/>
              </a:xfrm>
              <a:custGeom>
                <a:avLst/>
                <a:gdLst>
                  <a:gd name="T0" fmla="*/ 3 w 4"/>
                  <a:gd name="T1" fmla="*/ 0 h 3"/>
                  <a:gd name="T2" fmla="*/ 2 w 4"/>
                  <a:gd name="T3" fmla="*/ 0 h 3"/>
                  <a:gd name="T4" fmla="*/ 2 w 4"/>
                  <a:gd name="T5" fmla="*/ 2 h 3"/>
                  <a:gd name="T6" fmla="*/ 0 w 4"/>
                  <a:gd name="T7" fmla="*/ 2 h 3"/>
                  <a:gd name="T8" fmla="*/ 2 w 4"/>
                  <a:gd name="T9" fmla="*/ 3 h 3"/>
                  <a:gd name="T10" fmla="*/ 2 w 4"/>
                  <a:gd name="T11" fmla="*/ 2 h 3"/>
                  <a:gd name="T12" fmla="*/ 4 w 4"/>
                  <a:gd name="T13" fmla="*/ 2 h 3"/>
                  <a:gd name="T14" fmla="*/ 3 w 4"/>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3" y="0"/>
                    </a:moveTo>
                    <a:lnTo>
                      <a:pt x="2" y="0"/>
                    </a:lnTo>
                    <a:lnTo>
                      <a:pt x="2" y="2"/>
                    </a:lnTo>
                    <a:lnTo>
                      <a:pt x="0" y="2"/>
                    </a:lnTo>
                    <a:lnTo>
                      <a:pt x="2" y="3"/>
                    </a:lnTo>
                    <a:lnTo>
                      <a:pt x="2" y="2"/>
                    </a:lnTo>
                    <a:lnTo>
                      <a:pt x="4" y="2"/>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45" name="Freeform 542"/>
              <p:cNvSpPr>
                <a:spLocks/>
              </p:cNvSpPr>
              <p:nvPr userDrawn="1"/>
            </p:nvSpPr>
            <p:spPr bwMode="auto">
              <a:xfrm>
                <a:off x="1873250" y="3351214"/>
                <a:ext cx="3175" cy="3175"/>
              </a:xfrm>
              <a:custGeom>
                <a:avLst/>
                <a:gdLst>
                  <a:gd name="T0" fmla="*/ 2 w 2"/>
                  <a:gd name="T1" fmla="*/ 0 h 2"/>
                  <a:gd name="T2" fmla="*/ 0 w 2"/>
                  <a:gd name="T3" fmla="*/ 2 h 2"/>
                  <a:gd name="T4" fmla="*/ 0 w 2"/>
                  <a:gd name="T5" fmla="*/ 2 h 2"/>
                  <a:gd name="T6" fmla="*/ 2 w 2"/>
                  <a:gd name="T7" fmla="*/ 2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2"/>
                    </a:lnTo>
                    <a:lnTo>
                      <a:pt x="0" y="2"/>
                    </a:lnTo>
                    <a:lnTo>
                      <a:pt x="2" y="2"/>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46" name="Freeform 543"/>
              <p:cNvSpPr>
                <a:spLocks/>
              </p:cNvSpPr>
              <p:nvPr userDrawn="1"/>
            </p:nvSpPr>
            <p:spPr bwMode="auto">
              <a:xfrm>
                <a:off x="1873250" y="3351214"/>
                <a:ext cx="3175" cy="3175"/>
              </a:xfrm>
              <a:custGeom>
                <a:avLst/>
                <a:gdLst>
                  <a:gd name="T0" fmla="*/ 2 w 2"/>
                  <a:gd name="T1" fmla="*/ 0 h 2"/>
                  <a:gd name="T2" fmla="*/ 0 w 2"/>
                  <a:gd name="T3" fmla="*/ 2 h 2"/>
                  <a:gd name="T4" fmla="*/ 0 w 2"/>
                  <a:gd name="T5" fmla="*/ 2 h 2"/>
                  <a:gd name="T6" fmla="*/ 2 w 2"/>
                  <a:gd name="T7" fmla="*/ 2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2"/>
                    </a:lnTo>
                    <a:lnTo>
                      <a:pt x="0" y="2"/>
                    </a:lnTo>
                    <a:lnTo>
                      <a:pt x="2" y="2"/>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47" name="Freeform 544"/>
              <p:cNvSpPr>
                <a:spLocks/>
              </p:cNvSpPr>
              <p:nvPr userDrawn="1"/>
            </p:nvSpPr>
            <p:spPr bwMode="auto">
              <a:xfrm>
                <a:off x="2816225" y="3271839"/>
                <a:ext cx="109538" cy="939800"/>
              </a:xfrm>
              <a:custGeom>
                <a:avLst/>
                <a:gdLst>
                  <a:gd name="T0" fmla="*/ 68 w 69"/>
                  <a:gd name="T1" fmla="*/ 0 h 592"/>
                  <a:gd name="T2" fmla="*/ 67 w 69"/>
                  <a:gd name="T3" fmla="*/ 0 h 592"/>
                  <a:gd name="T4" fmla="*/ 67 w 69"/>
                  <a:gd name="T5" fmla="*/ 0 h 592"/>
                  <a:gd name="T6" fmla="*/ 0 w 69"/>
                  <a:gd name="T7" fmla="*/ 591 h 592"/>
                  <a:gd name="T8" fmla="*/ 1 w 69"/>
                  <a:gd name="T9" fmla="*/ 592 h 592"/>
                  <a:gd name="T10" fmla="*/ 2 w 69"/>
                  <a:gd name="T11" fmla="*/ 592 h 592"/>
                  <a:gd name="T12" fmla="*/ 69 w 69"/>
                  <a:gd name="T13" fmla="*/ 0 h 592"/>
                  <a:gd name="T14" fmla="*/ 68 w 69"/>
                  <a:gd name="T15" fmla="*/ 0 h 5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592">
                    <a:moveTo>
                      <a:pt x="68" y="0"/>
                    </a:moveTo>
                    <a:lnTo>
                      <a:pt x="67" y="0"/>
                    </a:lnTo>
                    <a:lnTo>
                      <a:pt x="67" y="0"/>
                    </a:lnTo>
                    <a:lnTo>
                      <a:pt x="0" y="591"/>
                    </a:lnTo>
                    <a:lnTo>
                      <a:pt x="1" y="592"/>
                    </a:lnTo>
                    <a:lnTo>
                      <a:pt x="2" y="592"/>
                    </a:lnTo>
                    <a:lnTo>
                      <a:pt x="69" y="0"/>
                    </a:lnTo>
                    <a:lnTo>
                      <a:pt x="68" y="0"/>
                    </a:lnTo>
                    <a:close/>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248" name="Freeform 546"/>
              <p:cNvSpPr>
                <a:spLocks/>
              </p:cNvSpPr>
              <p:nvPr userDrawn="1"/>
            </p:nvSpPr>
            <p:spPr bwMode="auto">
              <a:xfrm>
                <a:off x="2817813" y="4211639"/>
                <a:ext cx="1588" cy="3175"/>
              </a:xfrm>
              <a:custGeom>
                <a:avLst/>
                <a:gdLst>
                  <a:gd name="T0" fmla="*/ 1 w 1"/>
                  <a:gd name="T1" fmla="*/ 0 h 2"/>
                  <a:gd name="T2" fmla="*/ 0 w 1"/>
                  <a:gd name="T3" fmla="*/ 0 h 2"/>
                  <a:gd name="T4" fmla="*/ 1 w 1"/>
                  <a:gd name="T5" fmla="*/ 0 h 2"/>
                  <a:gd name="T6" fmla="*/ 0 w 1"/>
                  <a:gd name="T7" fmla="*/ 2 h 2"/>
                  <a:gd name="T8" fmla="*/ 0 w 1"/>
                  <a:gd name="T9" fmla="*/ 2 h 2"/>
                  <a:gd name="T10" fmla="*/ 1 w 1"/>
                  <a:gd name="T11" fmla="*/ 2 h 2"/>
                  <a:gd name="T12" fmla="*/ 1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0"/>
                    </a:moveTo>
                    <a:lnTo>
                      <a:pt x="0" y="0"/>
                    </a:lnTo>
                    <a:lnTo>
                      <a:pt x="1" y="0"/>
                    </a:lnTo>
                    <a:lnTo>
                      <a:pt x="0" y="2"/>
                    </a:lnTo>
                    <a:lnTo>
                      <a:pt x="0" y="2"/>
                    </a:lnTo>
                    <a:lnTo>
                      <a:pt x="1" y="2"/>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49" name="Freeform 547"/>
              <p:cNvSpPr>
                <a:spLocks/>
              </p:cNvSpPr>
              <p:nvPr userDrawn="1"/>
            </p:nvSpPr>
            <p:spPr bwMode="auto">
              <a:xfrm>
                <a:off x="2817813" y="4211639"/>
                <a:ext cx="1588" cy="3175"/>
              </a:xfrm>
              <a:custGeom>
                <a:avLst/>
                <a:gdLst>
                  <a:gd name="T0" fmla="*/ 1 w 1"/>
                  <a:gd name="T1" fmla="*/ 0 h 2"/>
                  <a:gd name="T2" fmla="*/ 0 w 1"/>
                  <a:gd name="T3" fmla="*/ 0 h 2"/>
                  <a:gd name="T4" fmla="*/ 1 w 1"/>
                  <a:gd name="T5" fmla="*/ 0 h 2"/>
                  <a:gd name="T6" fmla="*/ 0 w 1"/>
                  <a:gd name="T7" fmla="*/ 2 h 2"/>
                  <a:gd name="T8" fmla="*/ 0 w 1"/>
                  <a:gd name="T9" fmla="*/ 2 h 2"/>
                  <a:gd name="T10" fmla="*/ 1 w 1"/>
                  <a:gd name="T11" fmla="*/ 2 h 2"/>
                  <a:gd name="T12" fmla="*/ 1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0"/>
                    </a:moveTo>
                    <a:lnTo>
                      <a:pt x="0" y="0"/>
                    </a:lnTo>
                    <a:lnTo>
                      <a:pt x="1" y="0"/>
                    </a:lnTo>
                    <a:lnTo>
                      <a:pt x="0" y="2"/>
                    </a:lnTo>
                    <a:lnTo>
                      <a:pt x="0" y="2"/>
                    </a:lnTo>
                    <a:lnTo>
                      <a:pt x="1" y="2"/>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50" name="Freeform 548"/>
              <p:cNvSpPr>
                <a:spLocks/>
              </p:cNvSpPr>
              <p:nvPr userDrawn="1"/>
            </p:nvSpPr>
            <p:spPr bwMode="auto">
              <a:xfrm>
                <a:off x="2816225" y="4210051"/>
                <a:ext cx="1588" cy="4763"/>
              </a:xfrm>
              <a:custGeom>
                <a:avLst/>
                <a:gdLst>
                  <a:gd name="T0" fmla="*/ 0 w 1"/>
                  <a:gd name="T1" fmla="*/ 0 h 3"/>
                  <a:gd name="T2" fmla="*/ 0 w 1"/>
                  <a:gd name="T3" fmla="*/ 3 h 3"/>
                  <a:gd name="T4" fmla="*/ 0 w 1"/>
                  <a:gd name="T5" fmla="*/ 1 h 3"/>
                  <a:gd name="T6" fmla="*/ 1 w 1"/>
                  <a:gd name="T7" fmla="*/ 1 h 3"/>
                  <a:gd name="T8" fmla="*/ 0 w 1"/>
                  <a:gd name="T9" fmla="*/ 0 h 3"/>
                </a:gdLst>
                <a:ahLst/>
                <a:cxnLst>
                  <a:cxn ang="0">
                    <a:pos x="T0" y="T1"/>
                  </a:cxn>
                  <a:cxn ang="0">
                    <a:pos x="T2" y="T3"/>
                  </a:cxn>
                  <a:cxn ang="0">
                    <a:pos x="T4" y="T5"/>
                  </a:cxn>
                  <a:cxn ang="0">
                    <a:pos x="T6" y="T7"/>
                  </a:cxn>
                  <a:cxn ang="0">
                    <a:pos x="T8" y="T9"/>
                  </a:cxn>
                </a:cxnLst>
                <a:rect l="0" t="0" r="r" b="b"/>
                <a:pathLst>
                  <a:path w="1" h="3">
                    <a:moveTo>
                      <a:pt x="0" y="0"/>
                    </a:moveTo>
                    <a:lnTo>
                      <a:pt x="0" y="3"/>
                    </a:lnTo>
                    <a:lnTo>
                      <a:pt x="0" y="1"/>
                    </a:lnTo>
                    <a:lnTo>
                      <a:pt x="1"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51" name="Freeform 549"/>
              <p:cNvSpPr>
                <a:spLocks/>
              </p:cNvSpPr>
              <p:nvPr userDrawn="1"/>
            </p:nvSpPr>
            <p:spPr bwMode="auto">
              <a:xfrm>
                <a:off x="2816225" y="4210051"/>
                <a:ext cx="1588" cy="4763"/>
              </a:xfrm>
              <a:custGeom>
                <a:avLst/>
                <a:gdLst>
                  <a:gd name="T0" fmla="*/ 0 w 1"/>
                  <a:gd name="T1" fmla="*/ 0 h 3"/>
                  <a:gd name="T2" fmla="*/ 0 w 1"/>
                  <a:gd name="T3" fmla="*/ 3 h 3"/>
                  <a:gd name="T4" fmla="*/ 0 w 1"/>
                  <a:gd name="T5" fmla="*/ 1 h 3"/>
                  <a:gd name="T6" fmla="*/ 1 w 1"/>
                  <a:gd name="T7" fmla="*/ 1 h 3"/>
                  <a:gd name="T8" fmla="*/ 0 w 1"/>
                  <a:gd name="T9" fmla="*/ 0 h 3"/>
                </a:gdLst>
                <a:ahLst/>
                <a:cxnLst>
                  <a:cxn ang="0">
                    <a:pos x="T0" y="T1"/>
                  </a:cxn>
                  <a:cxn ang="0">
                    <a:pos x="T2" y="T3"/>
                  </a:cxn>
                  <a:cxn ang="0">
                    <a:pos x="T4" y="T5"/>
                  </a:cxn>
                  <a:cxn ang="0">
                    <a:pos x="T6" y="T7"/>
                  </a:cxn>
                  <a:cxn ang="0">
                    <a:pos x="T8" y="T9"/>
                  </a:cxn>
                </a:cxnLst>
                <a:rect l="0" t="0" r="r" b="b"/>
                <a:pathLst>
                  <a:path w="1" h="3">
                    <a:moveTo>
                      <a:pt x="0" y="0"/>
                    </a:moveTo>
                    <a:lnTo>
                      <a:pt x="0" y="3"/>
                    </a:lnTo>
                    <a:lnTo>
                      <a:pt x="0" y="1"/>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52" name="Freeform 550"/>
              <p:cNvSpPr>
                <a:spLocks/>
              </p:cNvSpPr>
              <p:nvPr userDrawn="1"/>
            </p:nvSpPr>
            <p:spPr bwMode="auto">
              <a:xfrm>
                <a:off x="2816225" y="4211639"/>
                <a:ext cx="3175" cy="3175"/>
              </a:xfrm>
              <a:custGeom>
                <a:avLst/>
                <a:gdLst>
                  <a:gd name="T0" fmla="*/ 1 w 2"/>
                  <a:gd name="T1" fmla="*/ 0 h 2"/>
                  <a:gd name="T2" fmla="*/ 0 w 2"/>
                  <a:gd name="T3" fmla="*/ 0 h 2"/>
                  <a:gd name="T4" fmla="*/ 0 w 2"/>
                  <a:gd name="T5" fmla="*/ 2 h 2"/>
                  <a:gd name="T6" fmla="*/ 0 w 2"/>
                  <a:gd name="T7" fmla="*/ 2 h 2"/>
                  <a:gd name="T8" fmla="*/ 0 w 2"/>
                  <a:gd name="T9" fmla="*/ 2 h 2"/>
                  <a:gd name="T10" fmla="*/ 0 w 2"/>
                  <a:gd name="T11" fmla="*/ 2 h 2"/>
                  <a:gd name="T12" fmla="*/ 1 w 2"/>
                  <a:gd name="T13" fmla="*/ 2 h 2"/>
                  <a:gd name="T14" fmla="*/ 2 w 2"/>
                  <a:gd name="T15" fmla="*/ 0 h 2"/>
                  <a:gd name="T16" fmla="*/ 1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0"/>
                    </a:moveTo>
                    <a:lnTo>
                      <a:pt x="0" y="0"/>
                    </a:lnTo>
                    <a:lnTo>
                      <a:pt x="0" y="2"/>
                    </a:lnTo>
                    <a:lnTo>
                      <a:pt x="0" y="2"/>
                    </a:lnTo>
                    <a:lnTo>
                      <a:pt x="0" y="2"/>
                    </a:lnTo>
                    <a:lnTo>
                      <a:pt x="0" y="2"/>
                    </a:lnTo>
                    <a:lnTo>
                      <a:pt x="1" y="2"/>
                    </a:lnTo>
                    <a:lnTo>
                      <a:pt x="2"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53" name="Freeform 551"/>
              <p:cNvSpPr>
                <a:spLocks/>
              </p:cNvSpPr>
              <p:nvPr userDrawn="1"/>
            </p:nvSpPr>
            <p:spPr bwMode="auto">
              <a:xfrm>
                <a:off x="2816225" y="4211639"/>
                <a:ext cx="3175" cy="3175"/>
              </a:xfrm>
              <a:custGeom>
                <a:avLst/>
                <a:gdLst>
                  <a:gd name="T0" fmla="*/ 1 w 2"/>
                  <a:gd name="T1" fmla="*/ 0 h 2"/>
                  <a:gd name="T2" fmla="*/ 0 w 2"/>
                  <a:gd name="T3" fmla="*/ 0 h 2"/>
                  <a:gd name="T4" fmla="*/ 0 w 2"/>
                  <a:gd name="T5" fmla="*/ 2 h 2"/>
                  <a:gd name="T6" fmla="*/ 0 w 2"/>
                  <a:gd name="T7" fmla="*/ 2 h 2"/>
                  <a:gd name="T8" fmla="*/ 0 w 2"/>
                  <a:gd name="T9" fmla="*/ 2 h 2"/>
                  <a:gd name="T10" fmla="*/ 0 w 2"/>
                  <a:gd name="T11" fmla="*/ 2 h 2"/>
                  <a:gd name="T12" fmla="*/ 1 w 2"/>
                  <a:gd name="T13" fmla="*/ 2 h 2"/>
                  <a:gd name="T14" fmla="*/ 2 w 2"/>
                  <a:gd name="T15" fmla="*/ 0 h 2"/>
                  <a:gd name="T16" fmla="*/ 1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0"/>
                    </a:moveTo>
                    <a:lnTo>
                      <a:pt x="0" y="0"/>
                    </a:lnTo>
                    <a:lnTo>
                      <a:pt x="0" y="2"/>
                    </a:lnTo>
                    <a:lnTo>
                      <a:pt x="0" y="2"/>
                    </a:lnTo>
                    <a:lnTo>
                      <a:pt x="0" y="2"/>
                    </a:lnTo>
                    <a:lnTo>
                      <a:pt x="0" y="2"/>
                    </a:lnTo>
                    <a:lnTo>
                      <a:pt x="1" y="2"/>
                    </a:lnTo>
                    <a:lnTo>
                      <a:pt x="2"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54" name="Freeform 553"/>
              <p:cNvSpPr>
                <a:spLocks/>
              </p:cNvSpPr>
              <p:nvPr userDrawn="1"/>
            </p:nvSpPr>
            <p:spPr bwMode="auto">
              <a:xfrm>
                <a:off x="2922588" y="3263901"/>
                <a:ext cx="3175" cy="7938"/>
              </a:xfrm>
              <a:custGeom>
                <a:avLst/>
                <a:gdLst>
                  <a:gd name="T0" fmla="*/ 2 w 2"/>
                  <a:gd name="T1" fmla="*/ 0 h 5"/>
                  <a:gd name="T2" fmla="*/ 0 w 2"/>
                  <a:gd name="T3" fmla="*/ 1 h 5"/>
                  <a:gd name="T4" fmla="*/ 0 w 2"/>
                  <a:gd name="T5" fmla="*/ 5 h 5"/>
                  <a:gd name="T6" fmla="*/ 0 w 2"/>
                  <a:gd name="T7" fmla="*/ 4 h 5"/>
                  <a:gd name="T8" fmla="*/ 1 w 2"/>
                  <a:gd name="T9" fmla="*/ 5 h 5"/>
                  <a:gd name="T10" fmla="*/ 2 w 2"/>
                  <a:gd name="T11" fmla="*/ 4 h 5"/>
                  <a:gd name="T12" fmla="*/ 2 w 2"/>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2" y="0"/>
                    </a:moveTo>
                    <a:lnTo>
                      <a:pt x="0" y="1"/>
                    </a:lnTo>
                    <a:lnTo>
                      <a:pt x="0" y="5"/>
                    </a:lnTo>
                    <a:lnTo>
                      <a:pt x="0" y="4"/>
                    </a:lnTo>
                    <a:lnTo>
                      <a:pt x="1" y="5"/>
                    </a:lnTo>
                    <a:lnTo>
                      <a:pt x="2" y="4"/>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55" name="Freeform 554"/>
              <p:cNvSpPr>
                <a:spLocks/>
              </p:cNvSpPr>
              <p:nvPr userDrawn="1"/>
            </p:nvSpPr>
            <p:spPr bwMode="auto">
              <a:xfrm>
                <a:off x="2811464" y="2338389"/>
                <a:ext cx="114299" cy="922338"/>
              </a:xfrm>
              <a:custGeom>
                <a:avLst/>
                <a:gdLst>
                  <a:gd name="T0" fmla="*/ 2 w 72"/>
                  <a:gd name="T1" fmla="*/ 0 h 581"/>
                  <a:gd name="T2" fmla="*/ 0 w 72"/>
                  <a:gd name="T3" fmla="*/ 0 h 581"/>
                  <a:gd name="T4" fmla="*/ 68 w 72"/>
                  <a:gd name="T5" fmla="*/ 578 h 581"/>
                  <a:gd name="T6" fmla="*/ 72 w 72"/>
                  <a:gd name="T7" fmla="*/ 581 h 581"/>
                  <a:gd name="T8" fmla="*/ 4 w 72"/>
                  <a:gd name="T9" fmla="*/ 1 h 581"/>
                  <a:gd name="T10" fmla="*/ 2 w 72"/>
                  <a:gd name="T11" fmla="*/ 0 h 581"/>
                </a:gdLst>
                <a:ahLst/>
                <a:cxnLst>
                  <a:cxn ang="0">
                    <a:pos x="T0" y="T1"/>
                  </a:cxn>
                  <a:cxn ang="0">
                    <a:pos x="T2" y="T3"/>
                  </a:cxn>
                  <a:cxn ang="0">
                    <a:pos x="T4" y="T5"/>
                  </a:cxn>
                  <a:cxn ang="0">
                    <a:pos x="T6" y="T7"/>
                  </a:cxn>
                  <a:cxn ang="0">
                    <a:pos x="T8" y="T9"/>
                  </a:cxn>
                  <a:cxn ang="0">
                    <a:pos x="T10" y="T11"/>
                  </a:cxn>
                </a:cxnLst>
                <a:rect l="0" t="0" r="r" b="b"/>
                <a:pathLst>
                  <a:path w="72" h="581">
                    <a:moveTo>
                      <a:pt x="2" y="0"/>
                    </a:moveTo>
                    <a:lnTo>
                      <a:pt x="0" y="0"/>
                    </a:lnTo>
                    <a:lnTo>
                      <a:pt x="68" y="578"/>
                    </a:lnTo>
                    <a:lnTo>
                      <a:pt x="72" y="581"/>
                    </a:lnTo>
                    <a:lnTo>
                      <a:pt x="4"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56" name="Freeform 555"/>
              <p:cNvSpPr>
                <a:spLocks/>
              </p:cNvSpPr>
              <p:nvPr userDrawn="1"/>
            </p:nvSpPr>
            <p:spPr bwMode="auto">
              <a:xfrm>
                <a:off x="2919413" y="3255964"/>
                <a:ext cx="6350" cy="6350"/>
              </a:xfrm>
              <a:custGeom>
                <a:avLst/>
                <a:gdLst>
                  <a:gd name="T0" fmla="*/ 0 w 4"/>
                  <a:gd name="T1" fmla="*/ 0 h 4"/>
                  <a:gd name="T2" fmla="*/ 2 w 4"/>
                  <a:gd name="T3" fmla="*/ 4 h 4"/>
                  <a:gd name="T4" fmla="*/ 4 w 4"/>
                  <a:gd name="T5" fmla="*/ 3 h 4"/>
                  <a:gd name="T6" fmla="*/ 4 w 4"/>
                  <a:gd name="T7" fmla="*/ 3 h 4"/>
                  <a:gd name="T8" fmla="*/ 0 w 4"/>
                  <a:gd name="T9" fmla="*/ 0 h 4"/>
                </a:gdLst>
                <a:ahLst/>
                <a:cxnLst>
                  <a:cxn ang="0">
                    <a:pos x="T0" y="T1"/>
                  </a:cxn>
                  <a:cxn ang="0">
                    <a:pos x="T2" y="T3"/>
                  </a:cxn>
                  <a:cxn ang="0">
                    <a:pos x="T4" y="T5"/>
                  </a:cxn>
                  <a:cxn ang="0">
                    <a:pos x="T6" y="T7"/>
                  </a:cxn>
                  <a:cxn ang="0">
                    <a:pos x="T8" y="T9"/>
                  </a:cxn>
                </a:cxnLst>
                <a:rect l="0" t="0" r="r" b="b"/>
                <a:pathLst>
                  <a:path w="4" h="4">
                    <a:moveTo>
                      <a:pt x="0" y="0"/>
                    </a:moveTo>
                    <a:lnTo>
                      <a:pt x="2" y="4"/>
                    </a:lnTo>
                    <a:lnTo>
                      <a:pt x="4" y="3"/>
                    </a:lnTo>
                    <a:lnTo>
                      <a:pt x="4" y="3"/>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57" name="Freeform 556"/>
              <p:cNvSpPr>
                <a:spLocks/>
              </p:cNvSpPr>
              <p:nvPr userDrawn="1"/>
            </p:nvSpPr>
            <p:spPr bwMode="auto">
              <a:xfrm>
                <a:off x="2919413" y="3255964"/>
                <a:ext cx="6350" cy="6350"/>
              </a:xfrm>
              <a:custGeom>
                <a:avLst/>
                <a:gdLst>
                  <a:gd name="T0" fmla="*/ 0 w 4"/>
                  <a:gd name="T1" fmla="*/ 0 h 4"/>
                  <a:gd name="T2" fmla="*/ 2 w 4"/>
                  <a:gd name="T3" fmla="*/ 4 h 4"/>
                  <a:gd name="T4" fmla="*/ 4 w 4"/>
                  <a:gd name="T5" fmla="*/ 3 h 4"/>
                  <a:gd name="T6" fmla="*/ 4 w 4"/>
                  <a:gd name="T7" fmla="*/ 3 h 4"/>
                  <a:gd name="T8" fmla="*/ 0 w 4"/>
                  <a:gd name="T9" fmla="*/ 0 h 4"/>
                </a:gdLst>
                <a:ahLst/>
                <a:cxnLst>
                  <a:cxn ang="0">
                    <a:pos x="T0" y="T1"/>
                  </a:cxn>
                  <a:cxn ang="0">
                    <a:pos x="T2" y="T3"/>
                  </a:cxn>
                  <a:cxn ang="0">
                    <a:pos x="T4" y="T5"/>
                  </a:cxn>
                  <a:cxn ang="0">
                    <a:pos x="T6" y="T7"/>
                  </a:cxn>
                  <a:cxn ang="0">
                    <a:pos x="T8" y="T9"/>
                  </a:cxn>
                </a:cxnLst>
                <a:rect l="0" t="0" r="r" b="b"/>
                <a:pathLst>
                  <a:path w="4" h="4">
                    <a:moveTo>
                      <a:pt x="0" y="0"/>
                    </a:moveTo>
                    <a:lnTo>
                      <a:pt x="2" y="4"/>
                    </a:lnTo>
                    <a:lnTo>
                      <a:pt x="4" y="3"/>
                    </a:lnTo>
                    <a:lnTo>
                      <a:pt x="4" y="3"/>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58" name="Freeform 557"/>
              <p:cNvSpPr>
                <a:spLocks/>
              </p:cNvSpPr>
              <p:nvPr userDrawn="1"/>
            </p:nvSpPr>
            <p:spPr bwMode="auto">
              <a:xfrm>
                <a:off x="2922588" y="3262314"/>
                <a:ext cx="3175" cy="3175"/>
              </a:xfrm>
              <a:custGeom>
                <a:avLst/>
                <a:gdLst>
                  <a:gd name="T0" fmla="*/ 0 w 2"/>
                  <a:gd name="T1" fmla="*/ 0 h 2"/>
                  <a:gd name="T2" fmla="*/ 0 w 2"/>
                  <a:gd name="T3" fmla="*/ 2 h 2"/>
                  <a:gd name="T4" fmla="*/ 2 w 2"/>
                  <a:gd name="T5" fmla="*/ 1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2"/>
                    </a:lnTo>
                    <a:lnTo>
                      <a:pt x="2" y="1"/>
                    </a:lnTo>
                    <a:lnTo>
                      <a:pt x="2"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59" name="Freeform 558"/>
              <p:cNvSpPr>
                <a:spLocks/>
              </p:cNvSpPr>
              <p:nvPr userDrawn="1"/>
            </p:nvSpPr>
            <p:spPr bwMode="auto">
              <a:xfrm>
                <a:off x="2922588" y="3262314"/>
                <a:ext cx="3175" cy="3175"/>
              </a:xfrm>
              <a:custGeom>
                <a:avLst/>
                <a:gdLst>
                  <a:gd name="T0" fmla="*/ 0 w 2"/>
                  <a:gd name="T1" fmla="*/ 0 h 2"/>
                  <a:gd name="T2" fmla="*/ 0 w 2"/>
                  <a:gd name="T3" fmla="*/ 2 h 2"/>
                  <a:gd name="T4" fmla="*/ 2 w 2"/>
                  <a:gd name="T5" fmla="*/ 1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2"/>
                    </a:lnTo>
                    <a:lnTo>
                      <a:pt x="2" y="1"/>
                    </a:lnTo>
                    <a:lnTo>
                      <a:pt x="2"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60" name="Freeform 559"/>
              <p:cNvSpPr>
                <a:spLocks/>
              </p:cNvSpPr>
              <p:nvPr userDrawn="1"/>
            </p:nvSpPr>
            <p:spPr bwMode="auto">
              <a:xfrm>
                <a:off x="2922588" y="3260726"/>
                <a:ext cx="3175" cy="3175"/>
              </a:xfrm>
              <a:custGeom>
                <a:avLst/>
                <a:gdLst>
                  <a:gd name="T0" fmla="*/ 2 w 2"/>
                  <a:gd name="T1" fmla="*/ 0 h 2"/>
                  <a:gd name="T2" fmla="*/ 0 w 2"/>
                  <a:gd name="T3" fmla="*/ 1 h 2"/>
                  <a:gd name="T4" fmla="*/ 0 w 2"/>
                  <a:gd name="T5" fmla="*/ 1 h 2"/>
                  <a:gd name="T6" fmla="*/ 2 w 2"/>
                  <a:gd name="T7" fmla="*/ 2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1"/>
                    </a:lnTo>
                    <a:lnTo>
                      <a:pt x="0" y="1"/>
                    </a:lnTo>
                    <a:lnTo>
                      <a:pt x="2" y="2"/>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61" name="Freeform 560"/>
              <p:cNvSpPr>
                <a:spLocks/>
              </p:cNvSpPr>
              <p:nvPr userDrawn="1"/>
            </p:nvSpPr>
            <p:spPr bwMode="auto">
              <a:xfrm>
                <a:off x="2922588" y="3260726"/>
                <a:ext cx="3175" cy="3175"/>
              </a:xfrm>
              <a:custGeom>
                <a:avLst/>
                <a:gdLst>
                  <a:gd name="T0" fmla="*/ 2 w 2"/>
                  <a:gd name="T1" fmla="*/ 0 h 2"/>
                  <a:gd name="T2" fmla="*/ 0 w 2"/>
                  <a:gd name="T3" fmla="*/ 1 h 2"/>
                  <a:gd name="T4" fmla="*/ 0 w 2"/>
                  <a:gd name="T5" fmla="*/ 1 h 2"/>
                  <a:gd name="T6" fmla="*/ 2 w 2"/>
                  <a:gd name="T7" fmla="*/ 2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1"/>
                    </a:lnTo>
                    <a:lnTo>
                      <a:pt x="0" y="1"/>
                    </a:lnTo>
                    <a:lnTo>
                      <a:pt x="2" y="2"/>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62" name="Freeform 561"/>
              <p:cNvSpPr>
                <a:spLocks/>
              </p:cNvSpPr>
              <p:nvPr userDrawn="1"/>
            </p:nvSpPr>
            <p:spPr bwMode="auto">
              <a:xfrm>
                <a:off x="2922588" y="3270251"/>
                <a:ext cx="1588" cy="1588"/>
              </a:xfrm>
              <a:custGeom>
                <a:avLst/>
                <a:gdLst>
                  <a:gd name="T0" fmla="*/ 0 w 1"/>
                  <a:gd name="T1" fmla="*/ 0 h 1"/>
                  <a:gd name="T2" fmla="*/ 0 w 1"/>
                  <a:gd name="T3" fmla="*/ 1 h 1"/>
                  <a:gd name="T4" fmla="*/ 0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0" y="1"/>
                    </a:lnTo>
                    <a:lnTo>
                      <a:pt x="1"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63" name="Freeform 562"/>
              <p:cNvSpPr>
                <a:spLocks/>
              </p:cNvSpPr>
              <p:nvPr userDrawn="1"/>
            </p:nvSpPr>
            <p:spPr bwMode="auto">
              <a:xfrm>
                <a:off x="2922588" y="3270251"/>
                <a:ext cx="1588" cy="1588"/>
              </a:xfrm>
              <a:custGeom>
                <a:avLst/>
                <a:gdLst>
                  <a:gd name="T0" fmla="*/ 0 w 1"/>
                  <a:gd name="T1" fmla="*/ 0 h 1"/>
                  <a:gd name="T2" fmla="*/ 0 w 1"/>
                  <a:gd name="T3" fmla="*/ 1 h 1"/>
                  <a:gd name="T4" fmla="*/ 0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0" y="1"/>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64" name="Freeform 563"/>
              <p:cNvSpPr>
                <a:spLocks noEditPoints="1"/>
              </p:cNvSpPr>
              <p:nvPr userDrawn="1"/>
            </p:nvSpPr>
            <p:spPr bwMode="auto">
              <a:xfrm>
                <a:off x="2814638" y="1743076"/>
                <a:ext cx="831850" cy="590550"/>
              </a:xfrm>
              <a:custGeom>
                <a:avLst/>
                <a:gdLst>
                  <a:gd name="T0" fmla="*/ 148 w 524"/>
                  <a:gd name="T1" fmla="*/ 3 h 372"/>
                  <a:gd name="T2" fmla="*/ 147 w 524"/>
                  <a:gd name="T3" fmla="*/ 3 h 372"/>
                  <a:gd name="T4" fmla="*/ 0 w 524"/>
                  <a:gd name="T5" fmla="*/ 371 h 372"/>
                  <a:gd name="T6" fmla="*/ 2 w 524"/>
                  <a:gd name="T7" fmla="*/ 372 h 372"/>
                  <a:gd name="T8" fmla="*/ 148 w 524"/>
                  <a:gd name="T9" fmla="*/ 4 h 372"/>
                  <a:gd name="T10" fmla="*/ 148 w 524"/>
                  <a:gd name="T11" fmla="*/ 3 h 372"/>
                  <a:gd name="T12" fmla="*/ 150 w 524"/>
                  <a:gd name="T13" fmla="*/ 0 h 372"/>
                  <a:gd name="T14" fmla="*/ 150 w 524"/>
                  <a:gd name="T15" fmla="*/ 0 h 372"/>
                  <a:gd name="T16" fmla="*/ 151 w 524"/>
                  <a:gd name="T17" fmla="*/ 3 h 372"/>
                  <a:gd name="T18" fmla="*/ 151 w 524"/>
                  <a:gd name="T19" fmla="*/ 3 h 372"/>
                  <a:gd name="T20" fmla="*/ 153 w 524"/>
                  <a:gd name="T21" fmla="*/ 4 h 372"/>
                  <a:gd name="T22" fmla="*/ 522 w 524"/>
                  <a:gd name="T23" fmla="*/ 157 h 372"/>
                  <a:gd name="T24" fmla="*/ 521 w 524"/>
                  <a:gd name="T25" fmla="*/ 155 h 372"/>
                  <a:gd name="T26" fmla="*/ 522 w 524"/>
                  <a:gd name="T27" fmla="*/ 155 h 372"/>
                  <a:gd name="T28" fmla="*/ 524 w 524"/>
                  <a:gd name="T29" fmla="*/ 154 h 372"/>
                  <a:gd name="T30" fmla="*/ 150 w 524"/>
                  <a:gd name="T31"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4" h="372">
                    <a:moveTo>
                      <a:pt x="148" y="3"/>
                    </a:moveTo>
                    <a:lnTo>
                      <a:pt x="147" y="3"/>
                    </a:lnTo>
                    <a:lnTo>
                      <a:pt x="0" y="371"/>
                    </a:lnTo>
                    <a:lnTo>
                      <a:pt x="2" y="372"/>
                    </a:lnTo>
                    <a:lnTo>
                      <a:pt x="148" y="4"/>
                    </a:lnTo>
                    <a:lnTo>
                      <a:pt x="148" y="3"/>
                    </a:lnTo>
                    <a:close/>
                    <a:moveTo>
                      <a:pt x="150" y="0"/>
                    </a:moveTo>
                    <a:lnTo>
                      <a:pt x="150" y="0"/>
                    </a:lnTo>
                    <a:lnTo>
                      <a:pt x="151" y="3"/>
                    </a:lnTo>
                    <a:lnTo>
                      <a:pt x="151" y="3"/>
                    </a:lnTo>
                    <a:lnTo>
                      <a:pt x="153" y="4"/>
                    </a:lnTo>
                    <a:lnTo>
                      <a:pt x="522" y="157"/>
                    </a:lnTo>
                    <a:lnTo>
                      <a:pt x="521" y="155"/>
                    </a:lnTo>
                    <a:lnTo>
                      <a:pt x="522" y="155"/>
                    </a:lnTo>
                    <a:lnTo>
                      <a:pt x="524" y="154"/>
                    </a:lnTo>
                    <a:lnTo>
                      <a:pt x="150" y="0"/>
                    </a:lnTo>
                    <a:close/>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265" name="Freeform 564"/>
              <p:cNvSpPr>
                <a:spLocks/>
              </p:cNvSpPr>
              <p:nvPr userDrawn="1"/>
            </p:nvSpPr>
            <p:spPr bwMode="auto">
              <a:xfrm>
                <a:off x="2814638" y="1747839"/>
                <a:ext cx="234950" cy="585788"/>
              </a:xfrm>
              <a:custGeom>
                <a:avLst/>
                <a:gdLst>
                  <a:gd name="T0" fmla="*/ 148 w 148"/>
                  <a:gd name="T1" fmla="*/ 0 h 369"/>
                  <a:gd name="T2" fmla="*/ 147 w 148"/>
                  <a:gd name="T3" fmla="*/ 0 h 369"/>
                  <a:gd name="T4" fmla="*/ 0 w 148"/>
                  <a:gd name="T5" fmla="*/ 368 h 369"/>
                  <a:gd name="T6" fmla="*/ 2 w 148"/>
                  <a:gd name="T7" fmla="*/ 369 h 369"/>
                  <a:gd name="T8" fmla="*/ 148 w 148"/>
                  <a:gd name="T9" fmla="*/ 1 h 369"/>
                  <a:gd name="T10" fmla="*/ 148 w 148"/>
                  <a:gd name="T11" fmla="*/ 0 h 369"/>
                </a:gdLst>
                <a:ahLst/>
                <a:cxnLst>
                  <a:cxn ang="0">
                    <a:pos x="T0" y="T1"/>
                  </a:cxn>
                  <a:cxn ang="0">
                    <a:pos x="T2" y="T3"/>
                  </a:cxn>
                  <a:cxn ang="0">
                    <a:pos x="T4" y="T5"/>
                  </a:cxn>
                  <a:cxn ang="0">
                    <a:pos x="T6" y="T7"/>
                  </a:cxn>
                  <a:cxn ang="0">
                    <a:pos x="T8" y="T9"/>
                  </a:cxn>
                  <a:cxn ang="0">
                    <a:pos x="T10" y="T11"/>
                  </a:cxn>
                </a:cxnLst>
                <a:rect l="0" t="0" r="r" b="b"/>
                <a:pathLst>
                  <a:path w="148" h="369">
                    <a:moveTo>
                      <a:pt x="148" y="0"/>
                    </a:moveTo>
                    <a:lnTo>
                      <a:pt x="147" y="0"/>
                    </a:lnTo>
                    <a:lnTo>
                      <a:pt x="0" y="368"/>
                    </a:lnTo>
                    <a:lnTo>
                      <a:pt x="2" y="369"/>
                    </a:lnTo>
                    <a:lnTo>
                      <a:pt x="148" y="1"/>
                    </a:lnTo>
                    <a:lnTo>
                      <a:pt x="148"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266" name="Freeform 565"/>
              <p:cNvSpPr>
                <a:spLocks/>
              </p:cNvSpPr>
              <p:nvPr userDrawn="1"/>
            </p:nvSpPr>
            <p:spPr bwMode="auto">
              <a:xfrm>
                <a:off x="3052763" y="1743076"/>
                <a:ext cx="593725" cy="249238"/>
              </a:xfrm>
              <a:custGeom>
                <a:avLst/>
                <a:gdLst>
                  <a:gd name="T0" fmla="*/ 0 w 374"/>
                  <a:gd name="T1" fmla="*/ 0 h 157"/>
                  <a:gd name="T2" fmla="*/ 0 w 374"/>
                  <a:gd name="T3" fmla="*/ 0 h 157"/>
                  <a:gd name="T4" fmla="*/ 1 w 374"/>
                  <a:gd name="T5" fmla="*/ 3 h 157"/>
                  <a:gd name="T6" fmla="*/ 1 w 374"/>
                  <a:gd name="T7" fmla="*/ 3 h 157"/>
                  <a:gd name="T8" fmla="*/ 3 w 374"/>
                  <a:gd name="T9" fmla="*/ 4 h 157"/>
                  <a:gd name="T10" fmla="*/ 372 w 374"/>
                  <a:gd name="T11" fmla="*/ 157 h 157"/>
                  <a:gd name="T12" fmla="*/ 371 w 374"/>
                  <a:gd name="T13" fmla="*/ 155 h 157"/>
                  <a:gd name="T14" fmla="*/ 372 w 374"/>
                  <a:gd name="T15" fmla="*/ 155 h 157"/>
                  <a:gd name="T16" fmla="*/ 374 w 374"/>
                  <a:gd name="T17" fmla="*/ 154 h 157"/>
                  <a:gd name="T18" fmla="*/ 0 w 374"/>
                  <a:gd name="T1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4" h="157">
                    <a:moveTo>
                      <a:pt x="0" y="0"/>
                    </a:moveTo>
                    <a:lnTo>
                      <a:pt x="0" y="0"/>
                    </a:lnTo>
                    <a:lnTo>
                      <a:pt x="1" y="3"/>
                    </a:lnTo>
                    <a:lnTo>
                      <a:pt x="1" y="3"/>
                    </a:lnTo>
                    <a:lnTo>
                      <a:pt x="3" y="4"/>
                    </a:lnTo>
                    <a:lnTo>
                      <a:pt x="372" y="157"/>
                    </a:lnTo>
                    <a:lnTo>
                      <a:pt x="371" y="155"/>
                    </a:lnTo>
                    <a:lnTo>
                      <a:pt x="372" y="155"/>
                    </a:lnTo>
                    <a:lnTo>
                      <a:pt x="374" y="154"/>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67" name="Freeform 566"/>
              <p:cNvSpPr>
                <a:spLocks/>
              </p:cNvSpPr>
              <p:nvPr userDrawn="1"/>
            </p:nvSpPr>
            <p:spPr bwMode="auto">
              <a:xfrm>
                <a:off x="3049588" y="1743076"/>
                <a:ext cx="4763" cy="6350"/>
              </a:xfrm>
              <a:custGeom>
                <a:avLst/>
                <a:gdLst>
                  <a:gd name="T0" fmla="*/ 0 w 3"/>
                  <a:gd name="T1" fmla="*/ 0 h 4"/>
                  <a:gd name="T2" fmla="*/ 0 w 3"/>
                  <a:gd name="T3" fmla="*/ 0 h 4"/>
                  <a:gd name="T4" fmla="*/ 0 w 3"/>
                  <a:gd name="T5" fmla="*/ 0 h 4"/>
                  <a:gd name="T6" fmla="*/ 2 w 3"/>
                  <a:gd name="T7" fmla="*/ 3 h 4"/>
                  <a:gd name="T8" fmla="*/ 0 w 3"/>
                  <a:gd name="T9" fmla="*/ 3 h 4"/>
                  <a:gd name="T10" fmla="*/ 0 w 3"/>
                  <a:gd name="T11" fmla="*/ 4 h 4"/>
                  <a:gd name="T12" fmla="*/ 2 w 3"/>
                  <a:gd name="T13" fmla="*/ 3 h 4"/>
                  <a:gd name="T14" fmla="*/ 3 w 3"/>
                  <a:gd name="T15" fmla="*/ 4 h 4"/>
                  <a:gd name="T16" fmla="*/ 3 w 3"/>
                  <a:gd name="T17" fmla="*/ 3 h 4"/>
                  <a:gd name="T18" fmla="*/ 2 w 3"/>
                  <a:gd name="T19" fmla="*/ 0 h 4"/>
                  <a:gd name="T20" fmla="*/ 2 w 3"/>
                  <a:gd name="T21" fmla="*/ 0 h 4"/>
                  <a:gd name="T22" fmla="*/ 0 w 3"/>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4">
                    <a:moveTo>
                      <a:pt x="0" y="0"/>
                    </a:moveTo>
                    <a:lnTo>
                      <a:pt x="0" y="0"/>
                    </a:lnTo>
                    <a:lnTo>
                      <a:pt x="0" y="0"/>
                    </a:lnTo>
                    <a:lnTo>
                      <a:pt x="2" y="3"/>
                    </a:lnTo>
                    <a:lnTo>
                      <a:pt x="0" y="3"/>
                    </a:lnTo>
                    <a:lnTo>
                      <a:pt x="0" y="4"/>
                    </a:lnTo>
                    <a:lnTo>
                      <a:pt x="2" y="3"/>
                    </a:lnTo>
                    <a:lnTo>
                      <a:pt x="3" y="4"/>
                    </a:lnTo>
                    <a:lnTo>
                      <a:pt x="3" y="3"/>
                    </a:lnTo>
                    <a:lnTo>
                      <a:pt x="2" y="0"/>
                    </a:lnTo>
                    <a:lnTo>
                      <a:pt x="2"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68" name="Freeform 567"/>
              <p:cNvSpPr>
                <a:spLocks/>
              </p:cNvSpPr>
              <p:nvPr userDrawn="1"/>
            </p:nvSpPr>
            <p:spPr bwMode="auto">
              <a:xfrm>
                <a:off x="3049588" y="1743076"/>
                <a:ext cx="4763" cy="6350"/>
              </a:xfrm>
              <a:custGeom>
                <a:avLst/>
                <a:gdLst>
                  <a:gd name="T0" fmla="*/ 0 w 3"/>
                  <a:gd name="T1" fmla="*/ 0 h 4"/>
                  <a:gd name="T2" fmla="*/ 0 w 3"/>
                  <a:gd name="T3" fmla="*/ 0 h 4"/>
                  <a:gd name="T4" fmla="*/ 0 w 3"/>
                  <a:gd name="T5" fmla="*/ 0 h 4"/>
                  <a:gd name="T6" fmla="*/ 2 w 3"/>
                  <a:gd name="T7" fmla="*/ 3 h 4"/>
                  <a:gd name="T8" fmla="*/ 0 w 3"/>
                  <a:gd name="T9" fmla="*/ 3 h 4"/>
                  <a:gd name="T10" fmla="*/ 0 w 3"/>
                  <a:gd name="T11" fmla="*/ 4 h 4"/>
                  <a:gd name="T12" fmla="*/ 2 w 3"/>
                  <a:gd name="T13" fmla="*/ 3 h 4"/>
                  <a:gd name="T14" fmla="*/ 3 w 3"/>
                  <a:gd name="T15" fmla="*/ 4 h 4"/>
                  <a:gd name="T16" fmla="*/ 3 w 3"/>
                  <a:gd name="T17" fmla="*/ 3 h 4"/>
                  <a:gd name="T18" fmla="*/ 2 w 3"/>
                  <a:gd name="T19" fmla="*/ 0 h 4"/>
                  <a:gd name="T20" fmla="*/ 2 w 3"/>
                  <a:gd name="T21" fmla="*/ 0 h 4"/>
                  <a:gd name="T22" fmla="*/ 0 w 3"/>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4">
                    <a:moveTo>
                      <a:pt x="0" y="0"/>
                    </a:moveTo>
                    <a:lnTo>
                      <a:pt x="0" y="0"/>
                    </a:lnTo>
                    <a:lnTo>
                      <a:pt x="0" y="0"/>
                    </a:lnTo>
                    <a:lnTo>
                      <a:pt x="2" y="3"/>
                    </a:lnTo>
                    <a:lnTo>
                      <a:pt x="0" y="3"/>
                    </a:lnTo>
                    <a:lnTo>
                      <a:pt x="0" y="4"/>
                    </a:lnTo>
                    <a:lnTo>
                      <a:pt x="2" y="3"/>
                    </a:lnTo>
                    <a:lnTo>
                      <a:pt x="3" y="4"/>
                    </a:lnTo>
                    <a:lnTo>
                      <a:pt x="3" y="3"/>
                    </a:lnTo>
                    <a:lnTo>
                      <a:pt x="2" y="0"/>
                    </a:lnTo>
                    <a:lnTo>
                      <a:pt x="2"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69" name="Freeform 568"/>
              <p:cNvSpPr>
                <a:spLocks/>
              </p:cNvSpPr>
              <p:nvPr userDrawn="1"/>
            </p:nvSpPr>
            <p:spPr bwMode="auto">
              <a:xfrm>
                <a:off x="3048000" y="1746251"/>
                <a:ext cx="1588" cy="1588"/>
              </a:xfrm>
              <a:custGeom>
                <a:avLst/>
                <a:gdLst>
                  <a:gd name="T0" fmla="*/ 0 w 1"/>
                  <a:gd name="T1" fmla="*/ 0 h 1"/>
                  <a:gd name="T2" fmla="*/ 0 w 1"/>
                  <a:gd name="T3" fmla="*/ 1 h 1"/>
                  <a:gd name="T4" fmla="*/ 1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1" y="1"/>
                    </a:lnTo>
                    <a:lnTo>
                      <a:pt x="1"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70" name="Freeform 569"/>
              <p:cNvSpPr>
                <a:spLocks/>
              </p:cNvSpPr>
              <p:nvPr userDrawn="1"/>
            </p:nvSpPr>
            <p:spPr bwMode="auto">
              <a:xfrm>
                <a:off x="3048000" y="1746251"/>
                <a:ext cx="1588" cy="1588"/>
              </a:xfrm>
              <a:custGeom>
                <a:avLst/>
                <a:gdLst>
                  <a:gd name="T0" fmla="*/ 0 w 1"/>
                  <a:gd name="T1" fmla="*/ 0 h 1"/>
                  <a:gd name="T2" fmla="*/ 0 w 1"/>
                  <a:gd name="T3" fmla="*/ 1 h 1"/>
                  <a:gd name="T4" fmla="*/ 1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1" y="1"/>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71" name="Freeform 570"/>
              <p:cNvSpPr>
                <a:spLocks/>
              </p:cNvSpPr>
              <p:nvPr userDrawn="1"/>
            </p:nvSpPr>
            <p:spPr bwMode="auto">
              <a:xfrm>
                <a:off x="3048000" y="1743076"/>
                <a:ext cx="4763" cy="4763"/>
              </a:xfrm>
              <a:custGeom>
                <a:avLst/>
                <a:gdLst>
                  <a:gd name="T0" fmla="*/ 1 w 3"/>
                  <a:gd name="T1" fmla="*/ 0 h 3"/>
                  <a:gd name="T2" fmla="*/ 1 w 3"/>
                  <a:gd name="T3" fmla="*/ 0 h 3"/>
                  <a:gd name="T4" fmla="*/ 0 w 3"/>
                  <a:gd name="T5" fmla="*/ 2 h 3"/>
                  <a:gd name="T6" fmla="*/ 1 w 3"/>
                  <a:gd name="T7" fmla="*/ 3 h 3"/>
                  <a:gd name="T8" fmla="*/ 1 w 3"/>
                  <a:gd name="T9" fmla="*/ 3 h 3"/>
                  <a:gd name="T10" fmla="*/ 3 w 3"/>
                  <a:gd name="T11" fmla="*/ 3 h 3"/>
                  <a:gd name="T12" fmla="*/ 1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1" y="0"/>
                    </a:moveTo>
                    <a:lnTo>
                      <a:pt x="1" y="0"/>
                    </a:lnTo>
                    <a:lnTo>
                      <a:pt x="0" y="2"/>
                    </a:lnTo>
                    <a:lnTo>
                      <a:pt x="1" y="3"/>
                    </a:lnTo>
                    <a:lnTo>
                      <a:pt x="1" y="3"/>
                    </a:lnTo>
                    <a:lnTo>
                      <a:pt x="3" y="3"/>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72" name="Freeform 571"/>
              <p:cNvSpPr>
                <a:spLocks/>
              </p:cNvSpPr>
              <p:nvPr userDrawn="1"/>
            </p:nvSpPr>
            <p:spPr bwMode="auto">
              <a:xfrm>
                <a:off x="3048000" y="1743076"/>
                <a:ext cx="4763" cy="4763"/>
              </a:xfrm>
              <a:custGeom>
                <a:avLst/>
                <a:gdLst>
                  <a:gd name="T0" fmla="*/ 1 w 3"/>
                  <a:gd name="T1" fmla="*/ 0 h 3"/>
                  <a:gd name="T2" fmla="*/ 1 w 3"/>
                  <a:gd name="T3" fmla="*/ 0 h 3"/>
                  <a:gd name="T4" fmla="*/ 0 w 3"/>
                  <a:gd name="T5" fmla="*/ 2 h 3"/>
                  <a:gd name="T6" fmla="*/ 1 w 3"/>
                  <a:gd name="T7" fmla="*/ 3 h 3"/>
                  <a:gd name="T8" fmla="*/ 1 w 3"/>
                  <a:gd name="T9" fmla="*/ 3 h 3"/>
                  <a:gd name="T10" fmla="*/ 3 w 3"/>
                  <a:gd name="T11" fmla="*/ 3 h 3"/>
                  <a:gd name="T12" fmla="*/ 1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1" y="0"/>
                    </a:moveTo>
                    <a:lnTo>
                      <a:pt x="1" y="0"/>
                    </a:lnTo>
                    <a:lnTo>
                      <a:pt x="0" y="2"/>
                    </a:lnTo>
                    <a:lnTo>
                      <a:pt x="1" y="3"/>
                    </a:lnTo>
                    <a:lnTo>
                      <a:pt x="1" y="3"/>
                    </a:lnTo>
                    <a:lnTo>
                      <a:pt x="3" y="3"/>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73" name="Freeform 572"/>
              <p:cNvSpPr>
                <a:spLocks/>
              </p:cNvSpPr>
              <p:nvPr userDrawn="1"/>
            </p:nvSpPr>
            <p:spPr bwMode="auto">
              <a:xfrm>
                <a:off x="3054350" y="1747839"/>
                <a:ext cx="3175" cy="1588"/>
              </a:xfrm>
              <a:custGeom>
                <a:avLst/>
                <a:gdLst>
                  <a:gd name="T0" fmla="*/ 0 w 2"/>
                  <a:gd name="T1" fmla="*/ 0 h 1"/>
                  <a:gd name="T2" fmla="*/ 0 w 2"/>
                  <a:gd name="T3" fmla="*/ 0 h 1"/>
                  <a:gd name="T4" fmla="*/ 0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lnTo>
                      <a:pt x="0" y="0"/>
                    </a:lnTo>
                    <a:lnTo>
                      <a:pt x="0" y="1"/>
                    </a:lnTo>
                    <a:lnTo>
                      <a:pt x="2"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74" name="Freeform 573"/>
              <p:cNvSpPr>
                <a:spLocks/>
              </p:cNvSpPr>
              <p:nvPr userDrawn="1"/>
            </p:nvSpPr>
            <p:spPr bwMode="auto">
              <a:xfrm>
                <a:off x="3054350" y="1747839"/>
                <a:ext cx="3175" cy="1588"/>
              </a:xfrm>
              <a:custGeom>
                <a:avLst/>
                <a:gdLst>
                  <a:gd name="T0" fmla="*/ 0 w 2"/>
                  <a:gd name="T1" fmla="*/ 0 h 1"/>
                  <a:gd name="T2" fmla="*/ 0 w 2"/>
                  <a:gd name="T3" fmla="*/ 0 h 1"/>
                  <a:gd name="T4" fmla="*/ 0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lnTo>
                      <a:pt x="0" y="0"/>
                    </a:lnTo>
                    <a:lnTo>
                      <a:pt x="0" y="1"/>
                    </a:lnTo>
                    <a:lnTo>
                      <a:pt x="2"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75" name="Rectangle 574"/>
              <p:cNvSpPr>
                <a:spLocks noChangeArrowheads="1"/>
              </p:cNvSpPr>
              <p:nvPr userDrawn="1"/>
            </p:nvSpPr>
            <p:spPr bwMode="auto">
              <a:xfrm>
                <a:off x="3054350" y="1747839"/>
                <a:ext cx="1588"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76" name="Freeform 575"/>
              <p:cNvSpPr>
                <a:spLocks/>
              </p:cNvSpPr>
              <p:nvPr userDrawn="1"/>
            </p:nvSpPr>
            <p:spPr bwMode="auto">
              <a:xfrm>
                <a:off x="3054350" y="1747839"/>
                <a:ext cx="0" cy="1588"/>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lnTo>
                      <a:pt x="0" y="1"/>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77" name="Freeform 576"/>
              <p:cNvSpPr>
                <a:spLocks noEditPoints="1"/>
              </p:cNvSpPr>
              <p:nvPr userDrawn="1"/>
            </p:nvSpPr>
            <p:spPr bwMode="auto">
              <a:xfrm>
                <a:off x="3643313" y="1987551"/>
                <a:ext cx="498475" cy="466725"/>
              </a:xfrm>
              <a:custGeom>
                <a:avLst/>
                <a:gdLst>
                  <a:gd name="T0" fmla="*/ 113 w 314"/>
                  <a:gd name="T1" fmla="*/ 184 h 294"/>
                  <a:gd name="T2" fmla="*/ 111 w 314"/>
                  <a:gd name="T3" fmla="*/ 187 h 294"/>
                  <a:gd name="T4" fmla="*/ 313 w 314"/>
                  <a:gd name="T5" fmla="*/ 294 h 294"/>
                  <a:gd name="T6" fmla="*/ 314 w 314"/>
                  <a:gd name="T7" fmla="*/ 291 h 294"/>
                  <a:gd name="T8" fmla="*/ 314 w 314"/>
                  <a:gd name="T9" fmla="*/ 291 h 294"/>
                  <a:gd name="T10" fmla="*/ 113 w 314"/>
                  <a:gd name="T11" fmla="*/ 184 h 294"/>
                  <a:gd name="T12" fmla="*/ 2 w 314"/>
                  <a:gd name="T13" fmla="*/ 0 h 294"/>
                  <a:gd name="T14" fmla="*/ 0 w 314"/>
                  <a:gd name="T15" fmla="*/ 1 h 294"/>
                  <a:gd name="T16" fmla="*/ 0 w 314"/>
                  <a:gd name="T17" fmla="*/ 3 h 294"/>
                  <a:gd name="T18" fmla="*/ 0 w 314"/>
                  <a:gd name="T19" fmla="*/ 3 h 294"/>
                  <a:gd name="T20" fmla="*/ 106 w 314"/>
                  <a:gd name="T21" fmla="*/ 180 h 294"/>
                  <a:gd name="T22" fmla="*/ 111 w 314"/>
                  <a:gd name="T23" fmla="*/ 184 h 294"/>
                  <a:gd name="T24" fmla="*/ 111 w 314"/>
                  <a:gd name="T25" fmla="*/ 184 h 294"/>
                  <a:gd name="T26" fmla="*/ 2 w 314"/>
                  <a:gd name="T2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4" h="294">
                    <a:moveTo>
                      <a:pt x="113" y="184"/>
                    </a:moveTo>
                    <a:lnTo>
                      <a:pt x="111" y="187"/>
                    </a:lnTo>
                    <a:lnTo>
                      <a:pt x="313" y="294"/>
                    </a:lnTo>
                    <a:lnTo>
                      <a:pt x="314" y="291"/>
                    </a:lnTo>
                    <a:lnTo>
                      <a:pt x="314" y="291"/>
                    </a:lnTo>
                    <a:lnTo>
                      <a:pt x="113" y="184"/>
                    </a:lnTo>
                    <a:close/>
                    <a:moveTo>
                      <a:pt x="2" y="0"/>
                    </a:moveTo>
                    <a:lnTo>
                      <a:pt x="0" y="1"/>
                    </a:lnTo>
                    <a:lnTo>
                      <a:pt x="0" y="3"/>
                    </a:lnTo>
                    <a:lnTo>
                      <a:pt x="0" y="3"/>
                    </a:lnTo>
                    <a:lnTo>
                      <a:pt x="106" y="180"/>
                    </a:lnTo>
                    <a:lnTo>
                      <a:pt x="111" y="184"/>
                    </a:lnTo>
                    <a:lnTo>
                      <a:pt x="111" y="184"/>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78" name="Freeform 578"/>
              <p:cNvSpPr>
                <a:spLocks/>
              </p:cNvSpPr>
              <p:nvPr userDrawn="1"/>
            </p:nvSpPr>
            <p:spPr bwMode="auto">
              <a:xfrm>
                <a:off x="3643313" y="1987551"/>
                <a:ext cx="176213" cy="292100"/>
              </a:xfrm>
              <a:custGeom>
                <a:avLst/>
                <a:gdLst>
                  <a:gd name="T0" fmla="*/ 2 w 111"/>
                  <a:gd name="T1" fmla="*/ 0 h 184"/>
                  <a:gd name="T2" fmla="*/ 0 w 111"/>
                  <a:gd name="T3" fmla="*/ 1 h 184"/>
                  <a:gd name="T4" fmla="*/ 0 w 111"/>
                  <a:gd name="T5" fmla="*/ 3 h 184"/>
                  <a:gd name="T6" fmla="*/ 0 w 111"/>
                  <a:gd name="T7" fmla="*/ 3 h 184"/>
                  <a:gd name="T8" fmla="*/ 106 w 111"/>
                  <a:gd name="T9" fmla="*/ 180 h 184"/>
                  <a:gd name="T10" fmla="*/ 111 w 111"/>
                  <a:gd name="T11" fmla="*/ 184 h 184"/>
                  <a:gd name="T12" fmla="*/ 111 w 111"/>
                  <a:gd name="T13" fmla="*/ 184 h 184"/>
                  <a:gd name="T14" fmla="*/ 2 w 111"/>
                  <a:gd name="T15" fmla="*/ 0 h 1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 h="184">
                    <a:moveTo>
                      <a:pt x="2" y="0"/>
                    </a:moveTo>
                    <a:lnTo>
                      <a:pt x="0" y="1"/>
                    </a:lnTo>
                    <a:lnTo>
                      <a:pt x="0" y="3"/>
                    </a:lnTo>
                    <a:lnTo>
                      <a:pt x="0" y="3"/>
                    </a:lnTo>
                    <a:lnTo>
                      <a:pt x="106" y="180"/>
                    </a:lnTo>
                    <a:lnTo>
                      <a:pt x="111" y="184"/>
                    </a:lnTo>
                    <a:lnTo>
                      <a:pt x="111" y="184"/>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79" name="Freeform 579"/>
              <p:cNvSpPr>
                <a:spLocks/>
              </p:cNvSpPr>
              <p:nvPr userDrawn="1"/>
            </p:nvSpPr>
            <p:spPr bwMode="auto">
              <a:xfrm>
                <a:off x="3811588" y="2273301"/>
                <a:ext cx="7938" cy="6350"/>
              </a:xfrm>
              <a:custGeom>
                <a:avLst/>
                <a:gdLst>
                  <a:gd name="T0" fmla="*/ 0 w 5"/>
                  <a:gd name="T1" fmla="*/ 0 h 4"/>
                  <a:gd name="T2" fmla="*/ 3 w 5"/>
                  <a:gd name="T3" fmla="*/ 4 h 4"/>
                  <a:gd name="T4" fmla="*/ 5 w 5"/>
                  <a:gd name="T5" fmla="*/ 4 h 4"/>
                  <a:gd name="T6" fmla="*/ 0 w 5"/>
                  <a:gd name="T7" fmla="*/ 0 h 4"/>
                </a:gdLst>
                <a:ahLst/>
                <a:cxnLst>
                  <a:cxn ang="0">
                    <a:pos x="T0" y="T1"/>
                  </a:cxn>
                  <a:cxn ang="0">
                    <a:pos x="T2" y="T3"/>
                  </a:cxn>
                  <a:cxn ang="0">
                    <a:pos x="T4" y="T5"/>
                  </a:cxn>
                  <a:cxn ang="0">
                    <a:pos x="T6" y="T7"/>
                  </a:cxn>
                </a:cxnLst>
                <a:rect l="0" t="0" r="r" b="b"/>
                <a:pathLst>
                  <a:path w="5" h="4">
                    <a:moveTo>
                      <a:pt x="0" y="0"/>
                    </a:moveTo>
                    <a:lnTo>
                      <a:pt x="3" y="4"/>
                    </a:lnTo>
                    <a:lnTo>
                      <a:pt x="5" y="4"/>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80" name="Freeform 580"/>
              <p:cNvSpPr>
                <a:spLocks/>
              </p:cNvSpPr>
              <p:nvPr userDrawn="1"/>
            </p:nvSpPr>
            <p:spPr bwMode="auto">
              <a:xfrm>
                <a:off x="3811588" y="2273301"/>
                <a:ext cx="7938" cy="6350"/>
              </a:xfrm>
              <a:custGeom>
                <a:avLst/>
                <a:gdLst>
                  <a:gd name="T0" fmla="*/ 0 w 5"/>
                  <a:gd name="T1" fmla="*/ 0 h 4"/>
                  <a:gd name="T2" fmla="*/ 3 w 5"/>
                  <a:gd name="T3" fmla="*/ 4 h 4"/>
                  <a:gd name="T4" fmla="*/ 5 w 5"/>
                  <a:gd name="T5" fmla="*/ 4 h 4"/>
                  <a:gd name="T6" fmla="*/ 0 w 5"/>
                  <a:gd name="T7" fmla="*/ 0 h 4"/>
                </a:gdLst>
                <a:ahLst/>
                <a:cxnLst>
                  <a:cxn ang="0">
                    <a:pos x="T0" y="T1"/>
                  </a:cxn>
                  <a:cxn ang="0">
                    <a:pos x="T2" y="T3"/>
                  </a:cxn>
                  <a:cxn ang="0">
                    <a:pos x="T4" y="T5"/>
                  </a:cxn>
                  <a:cxn ang="0">
                    <a:pos x="T6" y="T7"/>
                  </a:cxn>
                </a:cxnLst>
                <a:rect l="0" t="0" r="r" b="b"/>
                <a:pathLst>
                  <a:path w="5" h="4">
                    <a:moveTo>
                      <a:pt x="0" y="0"/>
                    </a:moveTo>
                    <a:lnTo>
                      <a:pt x="3" y="4"/>
                    </a:lnTo>
                    <a:lnTo>
                      <a:pt x="5" y="4"/>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81" name="Freeform 581"/>
              <p:cNvSpPr>
                <a:spLocks/>
              </p:cNvSpPr>
              <p:nvPr userDrawn="1"/>
            </p:nvSpPr>
            <p:spPr bwMode="auto">
              <a:xfrm>
                <a:off x="3817938" y="2279651"/>
                <a:ext cx="4763" cy="4763"/>
              </a:xfrm>
              <a:custGeom>
                <a:avLst/>
                <a:gdLst>
                  <a:gd name="T0" fmla="*/ 1 w 3"/>
                  <a:gd name="T1" fmla="*/ 0 h 3"/>
                  <a:gd name="T2" fmla="*/ 1 w 3"/>
                  <a:gd name="T3" fmla="*/ 0 h 3"/>
                  <a:gd name="T4" fmla="*/ 1 w 3"/>
                  <a:gd name="T5" fmla="*/ 0 h 3"/>
                  <a:gd name="T6" fmla="*/ 0 w 3"/>
                  <a:gd name="T7" fmla="*/ 3 h 3"/>
                  <a:gd name="T8" fmla="*/ 0 w 3"/>
                  <a:gd name="T9" fmla="*/ 3 h 3"/>
                  <a:gd name="T10" fmla="*/ 0 w 3"/>
                  <a:gd name="T11" fmla="*/ 3 h 3"/>
                  <a:gd name="T12" fmla="*/ 1 w 3"/>
                  <a:gd name="T13" fmla="*/ 3 h 3"/>
                  <a:gd name="T14" fmla="*/ 3 w 3"/>
                  <a:gd name="T15" fmla="*/ 0 h 3"/>
                  <a:gd name="T16" fmla="*/ 1 w 3"/>
                  <a:gd name="T17" fmla="*/ 0 h 3"/>
                  <a:gd name="T18" fmla="*/ 1 w 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1" y="0"/>
                    </a:moveTo>
                    <a:lnTo>
                      <a:pt x="1" y="0"/>
                    </a:lnTo>
                    <a:lnTo>
                      <a:pt x="1" y="0"/>
                    </a:lnTo>
                    <a:lnTo>
                      <a:pt x="0" y="3"/>
                    </a:lnTo>
                    <a:lnTo>
                      <a:pt x="0" y="3"/>
                    </a:lnTo>
                    <a:lnTo>
                      <a:pt x="0" y="3"/>
                    </a:lnTo>
                    <a:lnTo>
                      <a:pt x="1" y="3"/>
                    </a:lnTo>
                    <a:lnTo>
                      <a:pt x="3" y="0"/>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82" name="Freeform 582"/>
              <p:cNvSpPr>
                <a:spLocks/>
              </p:cNvSpPr>
              <p:nvPr userDrawn="1"/>
            </p:nvSpPr>
            <p:spPr bwMode="auto">
              <a:xfrm>
                <a:off x="3817938" y="2279651"/>
                <a:ext cx="4763" cy="4763"/>
              </a:xfrm>
              <a:custGeom>
                <a:avLst/>
                <a:gdLst>
                  <a:gd name="T0" fmla="*/ 1 w 3"/>
                  <a:gd name="T1" fmla="*/ 0 h 3"/>
                  <a:gd name="T2" fmla="*/ 1 w 3"/>
                  <a:gd name="T3" fmla="*/ 0 h 3"/>
                  <a:gd name="T4" fmla="*/ 1 w 3"/>
                  <a:gd name="T5" fmla="*/ 0 h 3"/>
                  <a:gd name="T6" fmla="*/ 0 w 3"/>
                  <a:gd name="T7" fmla="*/ 3 h 3"/>
                  <a:gd name="T8" fmla="*/ 0 w 3"/>
                  <a:gd name="T9" fmla="*/ 3 h 3"/>
                  <a:gd name="T10" fmla="*/ 0 w 3"/>
                  <a:gd name="T11" fmla="*/ 3 h 3"/>
                  <a:gd name="T12" fmla="*/ 1 w 3"/>
                  <a:gd name="T13" fmla="*/ 3 h 3"/>
                  <a:gd name="T14" fmla="*/ 3 w 3"/>
                  <a:gd name="T15" fmla="*/ 0 h 3"/>
                  <a:gd name="T16" fmla="*/ 1 w 3"/>
                  <a:gd name="T17" fmla="*/ 0 h 3"/>
                  <a:gd name="T18" fmla="*/ 1 w 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1" y="0"/>
                    </a:moveTo>
                    <a:lnTo>
                      <a:pt x="1" y="0"/>
                    </a:lnTo>
                    <a:lnTo>
                      <a:pt x="1" y="0"/>
                    </a:lnTo>
                    <a:lnTo>
                      <a:pt x="0" y="3"/>
                    </a:lnTo>
                    <a:lnTo>
                      <a:pt x="0" y="3"/>
                    </a:lnTo>
                    <a:lnTo>
                      <a:pt x="0" y="3"/>
                    </a:lnTo>
                    <a:lnTo>
                      <a:pt x="1" y="3"/>
                    </a:lnTo>
                    <a:lnTo>
                      <a:pt x="3"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83" name="Freeform 583"/>
              <p:cNvSpPr>
                <a:spLocks/>
              </p:cNvSpPr>
              <p:nvPr userDrawn="1"/>
            </p:nvSpPr>
            <p:spPr bwMode="auto">
              <a:xfrm>
                <a:off x="3816350" y="2279651"/>
                <a:ext cx="3175" cy="4763"/>
              </a:xfrm>
              <a:custGeom>
                <a:avLst/>
                <a:gdLst>
                  <a:gd name="T0" fmla="*/ 2 w 2"/>
                  <a:gd name="T1" fmla="*/ 0 h 3"/>
                  <a:gd name="T2" fmla="*/ 0 w 2"/>
                  <a:gd name="T3" fmla="*/ 0 h 3"/>
                  <a:gd name="T4" fmla="*/ 1 w 2"/>
                  <a:gd name="T5" fmla="*/ 3 h 3"/>
                  <a:gd name="T6" fmla="*/ 1 w 2"/>
                  <a:gd name="T7" fmla="*/ 3 h 3"/>
                  <a:gd name="T8" fmla="*/ 2 w 2"/>
                  <a:gd name="T9" fmla="*/ 0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0"/>
                    </a:lnTo>
                    <a:lnTo>
                      <a:pt x="1" y="3"/>
                    </a:lnTo>
                    <a:lnTo>
                      <a:pt x="1" y="3"/>
                    </a:lnTo>
                    <a:lnTo>
                      <a:pt x="2" y="0"/>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84" name="Freeform 584"/>
              <p:cNvSpPr>
                <a:spLocks/>
              </p:cNvSpPr>
              <p:nvPr userDrawn="1"/>
            </p:nvSpPr>
            <p:spPr bwMode="auto">
              <a:xfrm>
                <a:off x="3816350" y="2279651"/>
                <a:ext cx="3175" cy="4763"/>
              </a:xfrm>
              <a:custGeom>
                <a:avLst/>
                <a:gdLst>
                  <a:gd name="T0" fmla="*/ 2 w 2"/>
                  <a:gd name="T1" fmla="*/ 0 h 3"/>
                  <a:gd name="T2" fmla="*/ 0 w 2"/>
                  <a:gd name="T3" fmla="*/ 0 h 3"/>
                  <a:gd name="T4" fmla="*/ 1 w 2"/>
                  <a:gd name="T5" fmla="*/ 3 h 3"/>
                  <a:gd name="T6" fmla="*/ 1 w 2"/>
                  <a:gd name="T7" fmla="*/ 3 h 3"/>
                  <a:gd name="T8" fmla="*/ 2 w 2"/>
                  <a:gd name="T9" fmla="*/ 0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0"/>
                    </a:lnTo>
                    <a:lnTo>
                      <a:pt x="1" y="3"/>
                    </a:lnTo>
                    <a:lnTo>
                      <a:pt x="1" y="3"/>
                    </a:lnTo>
                    <a:lnTo>
                      <a:pt x="2" y="0"/>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85" name="Freeform 585"/>
              <p:cNvSpPr>
                <a:spLocks/>
              </p:cNvSpPr>
              <p:nvPr userDrawn="1"/>
            </p:nvSpPr>
            <p:spPr bwMode="auto">
              <a:xfrm>
                <a:off x="3641725" y="1989139"/>
                <a:ext cx="1588" cy="3175"/>
              </a:xfrm>
              <a:custGeom>
                <a:avLst/>
                <a:gdLst>
                  <a:gd name="T0" fmla="*/ 1 w 1"/>
                  <a:gd name="T1" fmla="*/ 0 h 2"/>
                  <a:gd name="T2" fmla="*/ 0 w 1"/>
                  <a:gd name="T3" fmla="*/ 0 h 2"/>
                  <a:gd name="T4" fmla="*/ 1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0"/>
                    </a:lnTo>
                    <a:lnTo>
                      <a:pt x="1" y="2"/>
                    </a:lnTo>
                    <a:lnTo>
                      <a:pt x="1" y="2"/>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86" name="Freeform 586"/>
              <p:cNvSpPr>
                <a:spLocks/>
              </p:cNvSpPr>
              <p:nvPr userDrawn="1"/>
            </p:nvSpPr>
            <p:spPr bwMode="auto">
              <a:xfrm>
                <a:off x="3641725" y="1989139"/>
                <a:ext cx="1588" cy="3175"/>
              </a:xfrm>
              <a:custGeom>
                <a:avLst/>
                <a:gdLst>
                  <a:gd name="T0" fmla="*/ 1 w 1"/>
                  <a:gd name="T1" fmla="*/ 0 h 2"/>
                  <a:gd name="T2" fmla="*/ 0 w 1"/>
                  <a:gd name="T3" fmla="*/ 0 h 2"/>
                  <a:gd name="T4" fmla="*/ 1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0"/>
                    </a:lnTo>
                    <a:lnTo>
                      <a:pt x="1" y="2"/>
                    </a:lnTo>
                    <a:lnTo>
                      <a:pt x="1" y="2"/>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87" name="Freeform 587"/>
              <p:cNvSpPr>
                <a:spLocks noEditPoints="1"/>
              </p:cNvSpPr>
              <p:nvPr userDrawn="1"/>
            </p:nvSpPr>
            <p:spPr bwMode="auto">
              <a:xfrm>
                <a:off x="563563" y="2087564"/>
                <a:ext cx="2251075" cy="560388"/>
              </a:xfrm>
              <a:custGeom>
                <a:avLst/>
                <a:gdLst>
                  <a:gd name="T0" fmla="*/ 0 w 1418"/>
                  <a:gd name="T1" fmla="*/ 199 h 353"/>
                  <a:gd name="T2" fmla="*/ 0 w 1418"/>
                  <a:gd name="T3" fmla="*/ 202 h 353"/>
                  <a:gd name="T4" fmla="*/ 168 w 1418"/>
                  <a:gd name="T5" fmla="*/ 272 h 353"/>
                  <a:gd name="T6" fmla="*/ 168 w 1418"/>
                  <a:gd name="T7" fmla="*/ 271 h 353"/>
                  <a:gd name="T8" fmla="*/ 168 w 1418"/>
                  <a:gd name="T9" fmla="*/ 270 h 353"/>
                  <a:gd name="T10" fmla="*/ 0 w 1418"/>
                  <a:gd name="T11" fmla="*/ 199 h 353"/>
                  <a:gd name="T12" fmla="*/ 800 w 1418"/>
                  <a:gd name="T13" fmla="*/ 0 h 353"/>
                  <a:gd name="T14" fmla="*/ 796 w 1418"/>
                  <a:gd name="T15" fmla="*/ 1 h 353"/>
                  <a:gd name="T16" fmla="*/ 796 w 1418"/>
                  <a:gd name="T17" fmla="*/ 1 h 353"/>
                  <a:gd name="T18" fmla="*/ 1414 w 1418"/>
                  <a:gd name="T19" fmla="*/ 155 h 353"/>
                  <a:gd name="T20" fmla="*/ 809 w 1418"/>
                  <a:gd name="T21" fmla="*/ 350 h 353"/>
                  <a:gd name="T22" fmla="*/ 174 w 1418"/>
                  <a:gd name="T23" fmla="*/ 270 h 353"/>
                  <a:gd name="T24" fmla="*/ 172 w 1418"/>
                  <a:gd name="T25" fmla="*/ 271 h 353"/>
                  <a:gd name="T26" fmla="*/ 173 w 1418"/>
                  <a:gd name="T27" fmla="*/ 272 h 353"/>
                  <a:gd name="T28" fmla="*/ 805 w 1418"/>
                  <a:gd name="T29" fmla="*/ 353 h 353"/>
                  <a:gd name="T30" fmla="*/ 808 w 1418"/>
                  <a:gd name="T31" fmla="*/ 350 h 353"/>
                  <a:gd name="T32" fmla="*/ 809 w 1418"/>
                  <a:gd name="T33" fmla="*/ 352 h 353"/>
                  <a:gd name="T34" fmla="*/ 809 w 1418"/>
                  <a:gd name="T35" fmla="*/ 350 h 353"/>
                  <a:gd name="T36" fmla="*/ 812 w 1418"/>
                  <a:gd name="T37" fmla="*/ 352 h 353"/>
                  <a:gd name="T38" fmla="*/ 1416 w 1418"/>
                  <a:gd name="T39" fmla="*/ 158 h 353"/>
                  <a:gd name="T40" fmla="*/ 1416 w 1418"/>
                  <a:gd name="T41" fmla="*/ 155 h 353"/>
                  <a:gd name="T42" fmla="*/ 1418 w 1418"/>
                  <a:gd name="T43" fmla="*/ 155 h 353"/>
                  <a:gd name="T44" fmla="*/ 1418 w 1418"/>
                  <a:gd name="T45" fmla="*/ 155 h 353"/>
                  <a:gd name="T46" fmla="*/ 1416 w 1418"/>
                  <a:gd name="T47" fmla="*/ 155 h 353"/>
                  <a:gd name="T48" fmla="*/ 1418 w 1418"/>
                  <a:gd name="T49" fmla="*/ 154 h 353"/>
                  <a:gd name="T50" fmla="*/ 800 w 1418"/>
                  <a:gd name="T51"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18" h="353">
                    <a:moveTo>
                      <a:pt x="0" y="199"/>
                    </a:moveTo>
                    <a:lnTo>
                      <a:pt x="0" y="202"/>
                    </a:lnTo>
                    <a:lnTo>
                      <a:pt x="168" y="272"/>
                    </a:lnTo>
                    <a:lnTo>
                      <a:pt x="168" y="271"/>
                    </a:lnTo>
                    <a:lnTo>
                      <a:pt x="168" y="270"/>
                    </a:lnTo>
                    <a:lnTo>
                      <a:pt x="0" y="199"/>
                    </a:lnTo>
                    <a:close/>
                    <a:moveTo>
                      <a:pt x="800" y="0"/>
                    </a:moveTo>
                    <a:lnTo>
                      <a:pt x="796" y="1"/>
                    </a:lnTo>
                    <a:lnTo>
                      <a:pt x="796" y="1"/>
                    </a:lnTo>
                    <a:lnTo>
                      <a:pt x="1414" y="155"/>
                    </a:lnTo>
                    <a:lnTo>
                      <a:pt x="809" y="350"/>
                    </a:lnTo>
                    <a:lnTo>
                      <a:pt x="174" y="270"/>
                    </a:lnTo>
                    <a:lnTo>
                      <a:pt x="172" y="271"/>
                    </a:lnTo>
                    <a:lnTo>
                      <a:pt x="173" y="272"/>
                    </a:lnTo>
                    <a:lnTo>
                      <a:pt x="805" y="353"/>
                    </a:lnTo>
                    <a:lnTo>
                      <a:pt x="808" y="350"/>
                    </a:lnTo>
                    <a:lnTo>
                      <a:pt x="809" y="352"/>
                    </a:lnTo>
                    <a:lnTo>
                      <a:pt x="809" y="350"/>
                    </a:lnTo>
                    <a:lnTo>
                      <a:pt x="812" y="352"/>
                    </a:lnTo>
                    <a:lnTo>
                      <a:pt x="1416" y="158"/>
                    </a:lnTo>
                    <a:lnTo>
                      <a:pt x="1416" y="155"/>
                    </a:lnTo>
                    <a:lnTo>
                      <a:pt x="1418" y="155"/>
                    </a:lnTo>
                    <a:lnTo>
                      <a:pt x="1418" y="155"/>
                    </a:lnTo>
                    <a:lnTo>
                      <a:pt x="1416" y="155"/>
                    </a:lnTo>
                    <a:lnTo>
                      <a:pt x="1418" y="154"/>
                    </a:lnTo>
                    <a:lnTo>
                      <a:pt x="800" y="0"/>
                    </a:lnTo>
                    <a:close/>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288" name="Freeform 588"/>
              <p:cNvSpPr>
                <a:spLocks/>
              </p:cNvSpPr>
              <p:nvPr userDrawn="1"/>
            </p:nvSpPr>
            <p:spPr bwMode="auto">
              <a:xfrm>
                <a:off x="563563" y="2403476"/>
                <a:ext cx="266699" cy="115888"/>
              </a:xfrm>
              <a:custGeom>
                <a:avLst/>
                <a:gdLst>
                  <a:gd name="T0" fmla="*/ 0 w 168"/>
                  <a:gd name="T1" fmla="*/ 0 h 73"/>
                  <a:gd name="T2" fmla="*/ 0 w 168"/>
                  <a:gd name="T3" fmla="*/ 3 h 73"/>
                  <a:gd name="T4" fmla="*/ 168 w 168"/>
                  <a:gd name="T5" fmla="*/ 73 h 73"/>
                  <a:gd name="T6" fmla="*/ 168 w 168"/>
                  <a:gd name="T7" fmla="*/ 72 h 73"/>
                  <a:gd name="T8" fmla="*/ 168 w 168"/>
                  <a:gd name="T9" fmla="*/ 71 h 73"/>
                  <a:gd name="T10" fmla="*/ 0 w 168"/>
                  <a:gd name="T11" fmla="*/ 0 h 73"/>
                </a:gdLst>
                <a:ahLst/>
                <a:cxnLst>
                  <a:cxn ang="0">
                    <a:pos x="T0" y="T1"/>
                  </a:cxn>
                  <a:cxn ang="0">
                    <a:pos x="T2" y="T3"/>
                  </a:cxn>
                  <a:cxn ang="0">
                    <a:pos x="T4" y="T5"/>
                  </a:cxn>
                  <a:cxn ang="0">
                    <a:pos x="T6" y="T7"/>
                  </a:cxn>
                  <a:cxn ang="0">
                    <a:pos x="T8" y="T9"/>
                  </a:cxn>
                  <a:cxn ang="0">
                    <a:pos x="T10" y="T11"/>
                  </a:cxn>
                </a:cxnLst>
                <a:rect l="0" t="0" r="r" b="b"/>
                <a:pathLst>
                  <a:path w="168" h="73">
                    <a:moveTo>
                      <a:pt x="0" y="0"/>
                    </a:moveTo>
                    <a:lnTo>
                      <a:pt x="0" y="3"/>
                    </a:lnTo>
                    <a:lnTo>
                      <a:pt x="168" y="73"/>
                    </a:lnTo>
                    <a:lnTo>
                      <a:pt x="168" y="72"/>
                    </a:lnTo>
                    <a:lnTo>
                      <a:pt x="168" y="7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89" name="Freeform 590"/>
              <p:cNvSpPr>
                <a:spLocks noEditPoints="1"/>
              </p:cNvSpPr>
              <p:nvPr userDrawn="1"/>
            </p:nvSpPr>
            <p:spPr bwMode="auto">
              <a:xfrm>
                <a:off x="830263" y="2516189"/>
                <a:ext cx="7938" cy="3175"/>
              </a:xfrm>
              <a:custGeom>
                <a:avLst/>
                <a:gdLst>
                  <a:gd name="T0" fmla="*/ 4 w 5"/>
                  <a:gd name="T1" fmla="*/ 1 h 2"/>
                  <a:gd name="T2" fmla="*/ 2 w 5"/>
                  <a:gd name="T3" fmla="*/ 2 h 2"/>
                  <a:gd name="T4" fmla="*/ 2 w 5"/>
                  <a:gd name="T5" fmla="*/ 2 h 2"/>
                  <a:gd name="T6" fmla="*/ 5 w 5"/>
                  <a:gd name="T7" fmla="*/ 2 h 2"/>
                  <a:gd name="T8" fmla="*/ 4 w 5"/>
                  <a:gd name="T9" fmla="*/ 1 h 2"/>
                  <a:gd name="T10" fmla="*/ 0 w 5"/>
                  <a:gd name="T11" fmla="*/ 0 h 2"/>
                  <a:gd name="T12" fmla="*/ 0 w 5"/>
                  <a:gd name="T13" fmla="*/ 1 h 2"/>
                  <a:gd name="T14" fmla="*/ 0 w 5"/>
                  <a:gd name="T15" fmla="*/ 0 h 2"/>
                  <a:gd name="T16" fmla="*/ 1 w 5"/>
                  <a:gd name="T17" fmla="*/ 0 h 2"/>
                  <a:gd name="T18" fmla="*/ 0 w 5"/>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2">
                    <a:moveTo>
                      <a:pt x="4" y="1"/>
                    </a:moveTo>
                    <a:lnTo>
                      <a:pt x="2" y="2"/>
                    </a:lnTo>
                    <a:lnTo>
                      <a:pt x="2" y="2"/>
                    </a:lnTo>
                    <a:lnTo>
                      <a:pt x="5" y="2"/>
                    </a:lnTo>
                    <a:lnTo>
                      <a:pt x="4" y="1"/>
                    </a:lnTo>
                    <a:close/>
                    <a:moveTo>
                      <a:pt x="0" y="0"/>
                    </a:moveTo>
                    <a:lnTo>
                      <a:pt x="0" y="1"/>
                    </a:lnTo>
                    <a:lnTo>
                      <a:pt x="0" y="0"/>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90" name="Freeform 591"/>
              <p:cNvSpPr>
                <a:spLocks/>
              </p:cNvSpPr>
              <p:nvPr userDrawn="1"/>
            </p:nvSpPr>
            <p:spPr bwMode="auto">
              <a:xfrm>
                <a:off x="833438" y="2517776"/>
                <a:ext cx="4763" cy="1588"/>
              </a:xfrm>
              <a:custGeom>
                <a:avLst/>
                <a:gdLst>
                  <a:gd name="T0" fmla="*/ 2 w 3"/>
                  <a:gd name="T1" fmla="*/ 0 h 1"/>
                  <a:gd name="T2" fmla="*/ 0 w 3"/>
                  <a:gd name="T3" fmla="*/ 1 h 1"/>
                  <a:gd name="T4" fmla="*/ 0 w 3"/>
                  <a:gd name="T5" fmla="*/ 1 h 1"/>
                  <a:gd name="T6" fmla="*/ 3 w 3"/>
                  <a:gd name="T7" fmla="*/ 1 h 1"/>
                  <a:gd name="T8" fmla="*/ 2 w 3"/>
                  <a:gd name="T9" fmla="*/ 0 h 1"/>
                </a:gdLst>
                <a:ahLst/>
                <a:cxnLst>
                  <a:cxn ang="0">
                    <a:pos x="T0" y="T1"/>
                  </a:cxn>
                  <a:cxn ang="0">
                    <a:pos x="T2" y="T3"/>
                  </a:cxn>
                  <a:cxn ang="0">
                    <a:pos x="T4" y="T5"/>
                  </a:cxn>
                  <a:cxn ang="0">
                    <a:pos x="T6" y="T7"/>
                  </a:cxn>
                  <a:cxn ang="0">
                    <a:pos x="T8" y="T9"/>
                  </a:cxn>
                </a:cxnLst>
                <a:rect l="0" t="0" r="r" b="b"/>
                <a:pathLst>
                  <a:path w="3" h="1">
                    <a:moveTo>
                      <a:pt x="2" y="0"/>
                    </a:moveTo>
                    <a:lnTo>
                      <a:pt x="0" y="1"/>
                    </a:lnTo>
                    <a:lnTo>
                      <a:pt x="0" y="1"/>
                    </a:lnTo>
                    <a:lnTo>
                      <a:pt x="3"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91" name="Freeform 592"/>
              <p:cNvSpPr>
                <a:spLocks/>
              </p:cNvSpPr>
              <p:nvPr userDrawn="1"/>
            </p:nvSpPr>
            <p:spPr bwMode="auto">
              <a:xfrm>
                <a:off x="830263" y="2516189"/>
                <a:ext cx="1588" cy="1588"/>
              </a:xfrm>
              <a:custGeom>
                <a:avLst/>
                <a:gdLst>
                  <a:gd name="T0" fmla="*/ 0 w 1"/>
                  <a:gd name="T1" fmla="*/ 0 h 1"/>
                  <a:gd name="T2" fmla="*/ 0 w 1"/>
                  <a:gd name="T3" fmla="*/ 1 h 1"/>
                  <a:gd name="T4" fmla="*/ 0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0"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92" name="Freeform 593"/>
              <p:cNvSpPr>
                <a:spLocks/>
              </p:cNvSpPr>
              <p:nvPr userDrawn="1"/>
            </p:nvSpPr>
            <p:spPr bwMode="auto">
              <a:xfrm>
                <a:off x="1827213" y="2085976"/>
                <a:ext cx="6350" cy="3175"/>
              </a:xfrm>
              <a:custGeom>
                <a:avLst/>
                <a:gdLst>
                  <a:gd name="T0" fmla="*/ 0 w 4"/>
                  <a:gd name="T1" fmla="*/ 0 h 2"/>
                  <a:gd name="T2" fmla="*/ 0 w 4"/>
                  <a:gd name="T3" fmla="*/ 2 h 2"/>
                  <a:gd name="T4" fmla="*/ 4 w 4"/>
                  <a:gd name="T5" fmla="*/ 1 h 2"/>
                  <a:gd name="T6" fmla="*/ 0 w 4"/>
                  <a:gd name="T7" fmla="*/ 0 h 2"/>
                </a:gdLst>
                <a:ahLst/>
                <a:cxnLst>
                  <a:cxn ang="0">
                    <a:pos x="T0" y="T1"/>
                  </a:cxn>
                  <a:cxn ang="0">
                    <a:pos x="T2" y="T3"/>
                  </a:cxn>
                  <a:cxn ang="0">
                    <a:pos x="T4" y="T5"/>
                  </a:cxn>
                  <a:cxn ang="0">
                    <a:pos x="T6" y="T7"/>
                  </a:cxn>
                </a:cxnLst>
                <a:rect l="0" t="0" r="r" b="b"/>
                <a:pathLst>
                  <a:path w="4" h="2">
                    <a:moveTo>
                      <a:pt x="0" y="0"/>
                    </a:moveTo>
                    <a:lnTo>
                      <a:pt x="0" y="2"/>
                    </a:lnTo>
                    <a:lnTo>
                      <a:pt x="4"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93" name="Freeform 594"/>
              <p:cNvSpPr>
                <a:spLocks/>
              </p:cNvSpPr>
              <p:nvPr userDrawn="1"/>
            </p:nvSpPr>
            <p:spPr bwMode="auto">
              <a:xfrm>
                <a:off x="1827213" y="2085976"/>
                <a:ext cx="6350" cy="3175"/>
              </a:xfrm>
              <a:custGeom>
                <a:avLst/>
                <a:gdLst>
                  <a:gd name="T0" fmla="*/ 0 w 4"/>
                  <a:gd name="T1" fmla="*/ 0 h 2"/>
                  <a:gd name="T2" fmla="*/ 0 w 4"/>
                  <a:gd name="T3" fmla="*/ 2 h 2"/>
                  <a:gd name="T4" fmla="*/ 4 w 4"/>
                  <a:gd name="T5" fmla="*/ 1 h 2"/>
                  <a:gd name="T6" fmla="*/ 0 w 4"/>
                  <a:gd name="T7" fmla="*/ 0 h 2"/>
                </a:gdLst>
                <a:ahLst/>
                <a:cxnLst>
                  <a:cxn ang="0">
                    <a:pos x="T0" y="T1"/>
                  </a:cxn>
                  <a:cxn ang="0">
                    <a:pos x="T2" y="T3"/>
                  </a:cxn>
                  <a:cxn ang="0">
                    <a:pos x="T4" y="T5"/>
                  </a:cxn>
                  <a:cxn ang="0">
                    <a:pos x="T6" y="T7"/>
                  </a:cxn>
                </a:cxnLst>
                <a:rect l="0" t="0" r="r" b="b"/>
                <a:pathLst>
                  <a:path w="4" h="2">
                    <a:moveTo>
                      <a:pt x="0" y="0"/>
                    </a:moveTo>
                    <a:lnTo>
                      <a:pt x="0" y="2"/>
                    </a:lnTo>
                    <a:lnTo>
                      <a:pt x="4"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94" name="Freeform 595"/>
              <p:cNvSpPr>
                <a:spLocks/>
              </p:cNvSpPr>
              <p:nvPr userDrawn="1"/>
            </p:nvSpPr>
            <p:spPr bwMode="auto">
              <a:xfrm>
                <a:off x="1847850" y="2643189"/>
                <a:ext cx="4763" cy="4763"/>
              </a:xfrm>
              <a:custGeom>
                <a:avLst/>
                <a:gdLst>
                  <a:gd name="T0" fmla="*/ 0 w 3"/>
                  <a:gd name="T1" fmla="*/ 0 h 3"/>
                  <a:gd name="T2" fmla="*/ 0 w 3"/>
                  <a:gd name="T3" fmla="*/ 2 h 3"/>
                  <a:gd name="T4" fmla="*/ 1 w 3"/>
                  <a:gd name="T5" fmla="*/ 3 h 3"/>
                  <a:gd name="T6" fmla="*/ 0 w 3"/>
                  <a:gd name="T7" fmla="*/ 3 h 3"/>
                  <a:gd name="T8" fmla="*/ 3 w 3"/>
                  <a:gd name="T9" fmla="*/ 2 h 3"/>
                  <a:gd name="T10" fmla="*/ 0 w 3"/>
                  <a:gd name="T11" fmla="*/ 0 h 3"/>
                </a:gdLst>
                <a:ahLst/>
                <a:cxnLst>
                  <a:cxn ang="0">
                    <a:pos x="T0" y="T1"/>
                  </a:cxn>
                  <a:cxn ang="0">
                    <a:pos x="T2" y="T3"/>
                  </a:cxn>
                  <a:cxn ang="0">
                    <a:pos x="T4" y="T5"/>
                  </a:cxn>
                  <a:cxn ang="0">
                    <a:pos x="T6" y="T7"/>
                  </a:cxn>
                  <a:cxn ang="0">
                    <a:pos x="T8" y="T9"/>
                  </a:cxn>
                  <a:cxn ang="0">
                    <a:pos x="T10" y="T11"/>
                  </a:cxn>
                </a:cxnLst>
                <a:rect l="0" t="0" r="r" b="b"/>
                <a:pathLst>
                  <a:path w="3" h="3">
                    <a:moveTo>
                      <a:pt x="0" y="0"/>
                    </a:moveTo>
                    <a:lnTo>
                      <a:pt x="0" y="2"/>
                    </a:lnTo>
                    <a:lnTo>
                      <a:pt x="1" y="3"/>
                    </a:lnTo>
                    <a:lnTo>
                      <a:pt x="0" y="3"/>
                    </a:lnTo>
                    <a:lnTo>
                      <a:pt x="3"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95" name="Freeform 596"/>
              <p:cNvSpPr>
                <a:spLocks/>
              </p:cNvSpPr>
              <p:nvPr userDrawn="1"/>
            </p:nvSpPr>
            <p:spPr bwMode="auto">
              <a:xfrm>
                <a:off x="1847850" y="2643189"/>
                <a:ext cx="4763" cy="4763"/>
              </a:xfrm>
              <a:custGeom>
                <a:avLst/>
                <a:gdLst>
                  <a:gd name="T0" fmla="*/ 0 w 3"/>
                  <a:gd name="T1" fmla="*/ 0 h 3"/>
                  <a:gd name="T2" fmla="*/ 0 w 3"/>
                  <a:gd name="T3" fmla="*/ 2 h 3"/>
                  <a:gd name="T4" fmla="*/ 1 w 3"/>
                  <a:gd name="T5" fmla="*/ 3 h 3"/>
                  <a:gd name="T6" fmla="*/ 0 w 3"/>
                  <a:gd name="T7" fmla="*/ 3 h 3"/>
                  <a:gd name="T8" fmla="*/ 3 w 3"/>
                  <a:gd name="T9" fmla="*/ 2 h 3"/>
                  <a:gd name="T10" fmla="*/ 0 w 3"/>
                  <a:gd name="T11" fmla="*/ 0 h 3"/>
                </a:gdLst>
                <a:ahLst/>
                <a:cxnLst>
                  <a:cxn ang="0">
                    <a:pos x="T0" y="T1"/>
                  </a:cxn>
                  <a:cxn ang="0">
                    <a:pos x="T2" y="T3"/>
                  </a:cxn>
                  <a:cxn ang="0">
                    <a:pos x="T4" y="T5"/>
                  </a:cxn>
                  <a:cxn ang="0">
                    <a:pos x="T6" y="T7"/>
                  </a:cxn>
                  <a:cxn ang="0">
                    <a:pos x="T8" y="T9"/>
                  </a:cxn>
                  <a:cxn ang="0">
                    <a:pos x="T10" y="T11"/>
                  </a:cxn>
                </a:cxnLst>
                <a:rect l="0" t="0" r="r" b="b"/>
                <a:pathLst>
                  <a:path w="3" h="3">
                    <a:moveTo>
                      <a:pt x="0" y="0"/>
                    </a:moveTo>
                    <a:lnTo>
                      <a:pt x="0" y="2"/>
                    </a:lnTo>
                    <a:lnTo>
                      <a:pt x="1" y="3"/>
                    </a:lnTo>
                    <a:lnTo>
                      <a:pt x="0" y="3"/>
                    </a:lnTo>
                    <a:lnTo>
                      <a:pt x="3"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96" name="Freeform 597"/>
              <p:cNvSpPr>
                <a:spLocks/>
              </p:cNvSpPr>
              <p:nvPr userDrawn="1"/>
            </p:nvSpPr>
            <p:spPr bwMode="auto">
              <a:xfrm>
                <a:off x="1841500" y="2643189"/>
                <a:ext cx="6350" cy="4763"/>
              </a:xfrm>
              <a:custGeom>
                <a:avLst/>
                <a:gdLst>
                  <a:gd name="T0" fmla="*/ 3 w 4"/>
                  <a:gd name="T1" fmla="*/ 0 h 3"/>
                  <a:gd name="T2" fmla="*/ 0 w 4"/>
                  <a:gd name="T3" fmla="*/ 3 h 3"/>
                  <a:gd name="T4" fmla="*/ 4 w 4"/>
                  <a:gd name="T5" fmla="*/ 3 h 3"/>
                  <a:gd name="T6" fmla="*/ 4 w 4"/>
                  <a:gd name="T7" fmla="*/ 3 h 3"/>
                  <a:gd name="T8" fmla="*/ 4 w 4"/>
                  <a:gd name="T9" fmla="*/ 2 h 3"/>
                  <a:gd name="T10" fmla="*/ 3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3" y="0"/>
                    </a:moveTo>
                    <a:lnTo>
                      <a:pt x="0" y="3"/>
                    </a:lnTo>
                    <a:lnTo>
                      <a:pt x="4" y="3"/>
                    </a:lnTo>
                    <a:lnTo>
                      <a:pt x="4" y="3"/>
                    </a:lnTo>
                    <a:lnTo>
                      <a:pt x="4" y="2"/>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97" name="Freeform 598"/>
              <p:cNvSpPr>
                <a:spLocks/>
              </p:cNvSpPr>
              <p:nvPr userDrawn="1"/>
            </p:nvSpPr>
            <p:spPr bwMode="auto">
              <a:xfrm>
                <a:off x="1841500" y="2643189"/>
                <a:ext cx="6350" cy="4763"/>
              </a:xfrm>
              <a:custGeom>
                <a:avLst/>
                <a:gdLst>
                  <a:gd name="T0" fmla="*/ 3 w 4"/>
                  <a:gd name="T1" fmla="*/ 0 h 3"/>
                  <a:gd name="T2" fmla="*/ 0 w 4"/>
                  <a:gd name="T3" fmla="*/ 3 h 3"/>
                  <a:gd name="T4" fmla="*/ 4 w 4"/>
                  <a:gd name="T5" fmla="*/ 3 h 3"/>
                  <a:gd name="T6" fmla="*/ 4 w 4"/>
                  <a:gd name="T7" fmla="*/ 3 h 3"/>
                  <a:gd name="T8" fmla="*/ 4 w 4"/>
                  <a:gd name="T9" fmla="*/ 2 h 3"/>
                  <a:gd name="T10" fmla="*/ 3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3" y="0"/>
                    </a:moveTo>
                    <a:lnTo>
                      <a:pt x="0" y="3"/>
                    </a:lnTo>
                    <a:lnTo>
                      <a:pt x="4" y="3"/>
                    </a:lnTo>
                    <a:lnTo>
                      <a:pt x="4" y="3"/>
                    </a:lnTo>
                    <a:lnTo>
                      <a:pt x="4" y="2"/>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98" name="Freeform 599"/>
              <p:cNvSpPr>
                <a:spLocks/>
              </p:cNvSpPr>
              <p:nvPr userDrawn="1"/>
            </p:nvSpPr>
            <p:spPr bwMode="auto">
              <a:xfrm>
                <a:off x="1847850" y="2646364"/>
                <a:ext cx="1588" cy="1588"/>
              </a:xfrm>
              <a:custGeom>
                <a:avLst/>
                <a:gdLst>
                  <a:gd name="T0" fmla="*/ 0 w 1"/>
                  <a:gd name="T1" fmla="*/ 0 h 1"/>
                  <a:gd name="T2" fmla="*/ 0 w 1"/>
                  <a:gd name="T3" fmla="*/ 1 h 1"/>
                  <a:gd name="T4" fmla="*/ 0 w 1"/>
                  <a:gd name="T5" fmla="*/ 1 h 1"/>
                  <a:gd name="T6" fmla="*/ 0 w 1"/>
                  <a:gd name="T7" fmla="*/ 1 h 1"/>
                  <a:gd name="T8" fmla="*/ 0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lnTo>
                      <a:pt x="0" y="1"/>
                    </a:lnTo>
                    <a:lnTo>
                      <a:pt x="0" y="1"/>
                    </a:lnTo>
                    <a:lnTo>
                      <a:pt x="0" y="1"/>
                    </a:lnTo>
                    <a:lnTo>
                      <a:pt x="0" y="1"/>
                    </a:lnTo>
                    <a:lnTo>
                      <a:pt x="1"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99" name="Freeform 600"/>
              <p:cNvSpPr>
                <a:spLocks/>
              </p:cNvSpPr>
              <p:nvPr userDrawn="1"/>
            </p:nvSpPr>
            <p:spPr bwMode="auto">
              <a:xfrm>
                <a:off x="1847850" y="2646364"/>
                <a:ext cx="1588" cy="1588"/>
              </a:xfrm>
              <a:custGeom>
                <a:avLst/>
                <a:gdLst>
                  <a:gd name="T0" fmla="*/ 0 w 1"/>
                  <a:gd name="T1" fmla="*/ 0 h 1"/>
                  <a:gd name="T2" fmla="*/ 0 w 1"/>
                  <a:gd name="T3" fmla="*/ 1 h 1"/>
                  <a:gd name="T4" fmla="*/ 0 w 1"/>
                  <a:gd name="T5" fmla="*/ 1 h 1"/>
                  <a:gd name="T6" fmla="*/ 0 w 1"/>
                  <a:gd name="T7" fmla="*/ 1 h 1"/>
                  <a:gd name="T8" fmla="*/ 0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lnTo>
                      <a:pt x="0" y="1"/>
                    </a:lnTo>
                    <a:lnTo>
                      <a:pt x="0" y="1"/>
                    </a:lnTo>
                    <a:lnTo>
                      <a:pt x="0" y="1"/>
                    </a:lnTo>
                    <a:lnTo>
                      <a:pt x="0" y="1"/>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00" name="Freeform 601"/>
              <p:cNvSpPr>
                <a:spLocks noEditPoints="1"/>
              </p:cNvSpPr>
              <p:nvPr userDrawn="1"/>
            </p:nvSpPr>
            <p:spPr bwMode="auto">
              <a:xfrm>
                <a:off x="830263" y="2516189"/>
                <a:ext cx="9525" cy="3175"/>
              </a:xfrm>
              <a:custGeom>
                <a:avLst/>
                <a:gdLst>
                  <a:gd name="T0" fmla="*/ 0 w 6"/>
                  <a:gd name="T1" fmla="*/ 1 h 2"/>
                  <a:gd name="T2" fmla="*/ 0 w 6"/>
                  <a:gd name="T3" fmla="*/ 2 h 2"/>
                  <a:gd name="T4" fmla="*/ 0 w 6"/>
                  <a:gd name="T5" fmla="*/ 2 h 2"/>
                  <a:gd name="T6" fmla="*/ 0 w 6"/>
                  <a:gd name="T7" fmla="*/ 1 h 2"/>
                  <a:gd name="T8" fmla="*/ 0 w 6"/>
                  <a:gd name="T9" fmla="*/ 1 h 2"/>
                  <a:gd name="T10" fmla="*/ 2 w 6"/>
                  <a:gd name="T11" fmla="*/ 0 h 2"/>
                  <a:gd name="T12" fmla="*/ 2 w 6"/>
                  <a:gd name="T13" fmla="*/ 1 h 2"/>
                  <a:gd name="T14" fmla="*/ 4 w 6"/>
                  <a:gd name="T15" fmla="*/ 1 h 2"/>
                  <a:gd name="T16" fmla="*/ 6 w 6"/>
                  <a:gd name="T17" fmla="*/ 0 h 2"/>
                  <a:gd name="T18" fmla="*/ 2 w 6"/>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2">
                    <a:moveTo>
                      <a:pt x="0" y="1"/>
                    </a:moveTo>
                    <a:lnTo>
                      <a:pt x="0" y="2"/>
                    </a:lnTo>
                    <a:lnTo>
                      <a:pt x="0" y="2"/>
                    </a:lnTo>
                    <a:lnTo>
                      <a:pt x="0" y="1"/>
                    </a:lnTo>
                    <a:lnTo>
                      <a:pt x="0" y="1"/>
                    </a:lnTo>
                    <a:close/>
                    <a:moveTo>
                      <a:pt x="2" y="0"/>
                    </a:moveTo>
                    <a:lnTo>
                      <a:pt x="2" y="1"/>
                    </a:lnTo>
                    <a:lnTo>
                      <a:pt x="4" y="1"/>
                    </a:lnTo>
                    <a:lnTo>
                      <a:pt x="6" y="0"/>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01" name="Rectangle 602"/>
              <p:cNvSpPr>
                <a:spLocks noChangeArrowheads="1"/>
              </p:cNvSpPr>
              <p:nvPr userDrawn="1"/>
            </p:nvSpPr>
            <p:spPr bwMode="auto">
              <a:xfrm>
                <a:off x="830263" y="2517776"/>
                <a:ext cx="1588"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02" name="Freeform 603"/>
              <p:cNvSpPr>
                <a:spLocks/>
              </p:cNvSpPr>
              <p:nvPr userDrawn="1"/>
            </p:nvSpPr>
            <p:spPr bwMode="auto">
              <a:xfrm>
                <a:off x="833438" y="2516189"/>
                <a:ext cx="6350" cy="1588"/>
              </a:xfrm>
              <a:custGeom>
                <a:avLst/>
                <a:gdLst>
                  <a:gd name="T0" fmla="*/ 0 w 4"/>
                  <a:gd name="T1" fmla="*/ 0 h 1"/>
                  <a:gd name="T2" fmla="*/ 0 w 4"/>
                  <a:gd name="T3" fmla="*/ 1 h 1"/>
                  <a:gd name="T4" fmla="*/ 2 w 4"/>
                  <a:gd name="T5" fmla="*/ 1 h 1"/>
                  <a:gd name="T6" fmla="*/ 4 w 4"/>
                  <a:gd name="T7" fmla="*/ 0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lnTo>
                      <a:pt x="0" y="1"/>
                    </a:lnTo>
                    <a:lnTo>
                      <a:pt x="2" y="1"/>
                    </a:lnTo>
                    <a:lnTo>
                      <a:pt x="4"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03" name="Freeform 604"/>
              <p:cNvSpPr>
                <a:spLocks/>
              </p:cNvSpPr>
              <p:nvPr userDrawn="1"/>
            </p:nvSpPr>
            <p:spPr bwMode="auto">
              <a:xfrm>
                <a:off x="830263" y="2516189"/>
                <a:ext cx="6350" cy="3175"/>
              </a:xfrm>
              <a:custGeom>
                <a:avLst/>
                <a:gdLst>
                  <a:gd name="T0" fmla="*/ 1 w 4"/>
                  <a:gd name="T1" fmla="*/ 0 h 2"/>
                  <a:gd name="T2" fmla="*/ 0 w 4"/>
                  <a:gd name="T3" fmla="*/ 0 h 2"/>
                  <a:gd name="T4" fmla="*/ 0 w 4"/>
                  <a:gd name="T5" fmla="*/ 1 h 2"/>
                  <a:gd name="T6" fmla="*/ 0 w 4"/>
                  <a:gd name="T7" fmla="*/ 1 h 2"/>
                  <a:gd name="T8" fmla="*/ 0 w 4"/>
                  <a:gd name="T9" fmla="*/ 2 h 2"/>
                  <a:gd name="T10" fmla="*/ 1 w 4"/>
                  <a:gd name="T11" fmla="*/ 2 h 2"/>
                  <a:gd name="T12" fmla="*/ 2 w 4"/>
                  <a:gd name="T13" fmla="*/ 2 h 2"/>
                  <a:gd name="T14" fmla="*/ 2 w 4"/>
                  <a:gd name="T15" fmla="*/ 2 h 2"/>
                  <a:gd name="T16" fmla="*/ 4 w 4"/>
                  <a:gd name="T17" fmla="*/ 1 h 2"/>
                  <a:gd name="T18" fmla="*/ 2 w 4"/>
                  <a:gd name="T19" fmla="*/ 1 h 2"/>
                  <a:gd name="T20" fmla="*/ 2 w 4"/>
                  <a:gd name="T21" fmla="*/ 0 h 2"/>
                  <a:gd name="T22" fmla="*/ 1 w 4"/>
                  <a:gd name="T23" fmla="*/ 0 h 2"/>
                  <a:gd name="T24" fmla="*/ 1 w 4"/>
                  <a:gd name="T2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2">
                    <a:moveTo>
                      <a:pt x="1" y="0"/>
                    </a:moveTo>
                    <a:lnTo>
                      <a:pt x="0" y="0"/>
                    </a:lnTo>
                    <a:lnTo>
                      <a:pt x="0" y="1"/>
                    </a:lnTo>
                    <a:lnTo>
                      <a:pt x="0" y="1"/>
                    </a:lnTo>
                    <a:lnTo>
                      <a:pt x="0" y="2"/>
                    </a:lnTo>
                    <a:lnTo>
                      <a:pt x="1" y="2"/>
                    </a:lnTo>
                    <a:lnTo>
                      <a:pt x="2" y="2"/>
                    </a:lnTo>
                    <a:lnTo>
                      <a:pt x="2" y="2"/>
                    </a:lnTo>
                    <a:lnTo>
                      <a:pt x="4" y="1"/>
                    </a:lnTo>
                    <a:lnTo>
                      <a:pt x="2" y="1"/>
                    </a:lnTo>
                    <a:lnTo>
                      <a:pt x="2" y="0"/>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04" name="Freeform 605"/>
              <p:cNvSpPr>
                <a:spLocks/>
              </p:cNvSpPr>
              <p:nvPr userDrawn="1"/>
            </p:nvSpPr>
            <p:spPr bwMode="auto">
              <a:xfrm>
                <a:off x="830263" y="2516189"/>
                <a:ext cx="6350" cy="3175"/>
              </a:xfrm>
              <a:custGeom>
                <a:avLst/>
                <a:gdLst>
                  <a:gd name="T0" fmla="*/ 1 w 4"/>
                  <a:gd name="T1" fmla="*/ 0 h 2"/>
                  <a:gd name="T2" fmla="*/ 0 w 4"/>
                  <a:gd name="T3" fmla="*/ 0 h 2"/>
                  <a:gd name="T4" fmla="*/ 0 w 4"/>
                  <a:gd name="T5" fmla="*/ 1 h 2"/>
                  <a:gd name="T6" fmla="*/ 0 w 4"/>
                  <a:gd name="T7" fmla="*/ 1 h 2"/>
                  <a:gd name="T8" fmla="*/ 0 w 4"/>
                  <a:gd name="T9" fmla="*/ 2 h 2"/>
                  <a:gd name="T10" fmla="*/ 1 w 4"/>
                  <a:gd name="T11" fmla="*/ 2 h 2"/>
                  <a:gd name="T12" fmla="*/ 2 w 4"/>
                  <a:gd name="T13" fmla="*/ 2 h 2"/>
                  <a:gd name="T14" fmla="*/ 2 w 4"/>
                  <a:gd name="T15" fmla="*/ 2 h 2"/>
                  <a:gd name="T16" fmla="*/ 4 w 4"/>
                  <a:gd name="T17" fmla="*/ 1 h 2"/>
                  <a:gd name="T18" fmla="*/ 2 w 4"/>
                  <a:gd name="T19" fmla="*/ 1 h 2"/>
                  <a:gd name="T20" fmla="*/ 2 w 4"/>
                  <a:gd name="T21" fmla="*/ 0 h 2"/>
                  <a:gd name="T22" fmla="*/ 1 w 4"/>
                  <a:gd name="T23" fmla="*/ 0 h 2"/>
                  <a:gd name="T24" fmla="*/ 1 w 4"/>
                  <a:gd name="T2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2">
                    <a:moveTo>
                      <a:pt x="1" y="0"/>
                    </a:moveTo>
                    <a:lnTo>
                      <a:pt x="0" y="0"/>
                    </a:lnTo>
                    <a:lnTo>
                      <a:pt x="0" y="1"/>
                    </a:lnTo>
                    <a:lnTo>
                      <a:pt x="0" y="1"/>
                    </a:lnTo>
                    <a:lnTo>
                      <a:pt x="0" y="2"/>
                    </a:lnTo>
                    <a:lnTo>
                      <a:pt x="1" y="2"/>
                    </a:lnTo>
                    <a:lnTo>
                      <a:pt x="2" y="2"/>
                    </a:lnTo>
                    <a:lnTo>
                      <a:pt x="2" y="2"/>
                    </a:lnTo>
                    <a:lnTo>
                      <a:pt x="4" y="1"/>
                    </a:lnTo>
                    <a:lnTo>
                      <a:pt x="2" y="1"/>
                    </a:lnTo>
                    <a:lnTo>
                      <a:pt x="2"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05" name="Freeform 606"/>
              <p:cNvSpPr>
                <a:spLocks noEditPoints="1"/>
              </p:cNvSpPr>
              <p:nvPr userDrawn="1"/>
            </p:nvSpPr>
            <p:spPr bwMode="auto">
              <a:xfrm>
                <a:off x="346075" y="2312989"/>
                <a:ext cx="214313" cy="92075"/>
              </a:xfrm>
              <a:custGeom>
                <a:avLst/>
                <a:gdLst>
                  <a:gd name="T0" fmla="*/ 0 w 135"/>
                  <a:gd name="T1" fmla="*/ 2 h 58"/>
                  <a:gd name="T2" fmla="*/ 0 w 135"/>
                  <a:gd name="T3" fmla="*/ 2 h 58"/>
                  <a:gd name="T4" fmla="*/ 0 w 135"/>
                  <a:gd name="T5" fmla="*/ 2 h 58"/>
                  <a:gd name="T6" fmla="*/ 0 w 135"/>
                  <a:gd name="T7" fmla="*/ 2 h 58"/>
                  <a:gd name="T8" fmla="*/ 2 w 135"/>
                  <a:gd name="T9" fmla="*/ 0 h 58"/>
                  <a:gd name="T10" fmla="*/ 2 w 135"/>
                  <a:gd name="T11" fmla="*/ 3 h 58"/>
                  <a:gd name="T12" fmla="*/ 135 w 135"/>
                  <a:gd name="T13" fmla="*/ 58 h 58"/>
                  <a:gd name="T14" fmla="*/ 135 w 135"/>
                  <a:gd name="T15" fmla="*/ 56 h 58"/>
                  <a:gd name="T16" fmla="*/ 2 w 135"/>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58">
                    <a:moveTo>
                      <a:pt x="0" y="2"/>
                    </a:moveTo>
                    <a:lnTo>
                      <a:pt x="0" y="2"/>
                    </a:lnTo>
                    <a:lnTo>
                      <a:pt x="0" y="2"/>
                    </a:lnTo>
                    <a:lnTo>
                      <a:pt x="0" y="2"/>
                    </a:lnTo>
                    <a:close/>
                    <a:moveTo>
                      <a:pt x="2" y="0"/>
                    </a:moveTo>
                    <a:lnTo>
                      <a:pt x="2" y="3"/>
                    </a:lnTo>
                    <a:lnTo>
                      <a:pt x="135" y="58"/>
                    </a:lnTo>
                    <a:lnTo>
                      <a:pt x="135" y="56"/>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06" name="Freeform 607"/>
              <p:cNvSpPr>
                <a:spLocks/>
              </p:cNvSpPr>
              <p:nvPr userDrawn="1"/>
            </p:nvSpPr>
            <p:spPr bwMode="auto">
              <a:xfrm>
                <a:off x="346075" y="2316164"/>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07" name="Freeform 609"/>
              <p:cNvSpPr>
                <a:spLocks/>
              </p:cNvSpPr>
              <p:nvPr userDrawn="1"/>
            </p:nvSpPr>
            <p:spPr bwMode="auto">
              <a:xfrm>
                <a:off x="346075" y="2312989"/>
                <a:ext cx="3175" cy="4763"/>
              </a:xfrm>
              <a:custGeom>
                <a:avLst/>
                <a:gdLst>
                  <a:gd name="T0" fmla="*/ 1 w 2"/>
                  <a:gd name="T1" fmla="*/ 0 h 3"/>
                  <a:gd name="T2" fmla="*/ 0 w 2"/>
                  <a:gd name="T3" fmla="*/ 2 h 3"/>
                  <a:gd name="T4" fmla="*/ 0 w 2"/>
                  <a:gd name="T5" fmla="*/ 2 h 3"/>
                  <a:gd name="T6" fmla="*/ 2 w 2"/>
                  <a:gd name="T7" fmla="*/ 3 h 3"/>
                  <a:gd name="T8" fmla="*/ 2 w 2"/>
                  <a:gd name="T9" fmla="*/ 0 h 3"/>
                  <a:gd name="T10" fmla="*/ 1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1" y="0"/>
                    </a:moveTo>
                    <a:lnTo>
                      <a:pt x="0" y="2"/>
                    </a:lnTo>
                    <a:lnTo>
                      <a:pt x="0" y="2"/>
                    </a:lnTo>
                    <a:lnTo>
                      <a:pt x="2" y="3"/>
                    </a:lnTo>
                    <a:lnTo>
                      <a:pt x="2"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08" name="Freeform 610"/>
              <p:cNvSpPr>
                <a:spLocks/>
              </p:cNvSpPr>
              <p:nvPr userDrawn="1"/>
            </p:nvSpPr>
            <p:spPr bwMode="auto">
              <a:xfrm>
                <a:off x="346075" y="2312989"/>
                <a:ext cx="3175" cy="4763"/>
              </a:xfrm>
              <a:custGeom>
                <a:avLst/>
                <a:gdLst>
                  <a:gd name="T0" fmla="*/ 1 w 2"/>
                  <a:gd name="T1" fmla="*/ 0 h 3"/>
                  <a:gd name="T2" fmla="*/ 0 w 2"/>
                  <a:gd name="T3" fmla="*/ 2 h 3"/>
                  <a:gd name="T4" fmla="*/ 0 w 2"/>
                  <a:gd name="T5" fmla="*/ 2 h 3"/>
                  <a:gd name="T6" fmla="*/ 2 w 2"/>
                  <a:gd name="T7" fmla="*/ 3 h 3"/>
                  <a:gd name="T8" fmla="*/ 2 w 2"/>
                  <a:gd name="T9" fmla="*/ 0 h 3"/>
                  <a:gd name="T10" fmla="*/ 1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1" y="0"/>
                    </a:moveTo>
                    <a:lnTo>
                      <a:pt x="0" y="2"/>
                    </a:lnTo>
                    <a:lnTo>
                      <a:pt x="0" y="2"/>
                    </a:lnTo>
                    <a:lnTo>
                      <a:pt x="2" y="3"/>
                    </a:lnTo>
                    <a:lnTo>
                      <a:pt x="2"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09" name="Freeform 611"/>
              <p:cNvSpPr>
                <a:spLocks/>
              </p:cNvSpPr>
              <p:nvPr userDrawn="1"/>
            </p:nvSpPr>
            <p:spPr bwMode="auto">
              <a:xfrm>
                <a:off x="2816225" y="2333626"/>
                <a:ext cx="6350" cy="1588"/>
              </a:xfrm>
              <a:custGeom>
                <a:avLst/>
                <a:gdLst>
                  <a:gd name="T0" fmla="*/ 1 w 4"/>
                  <a:gd name="T1" fmla="*/ 0 h 1"/>
                  <a:gd name="T2" fmla="*/ 0 w 4"/>
                  <a:gd name="T3" fmla="*/ 0 h 1"/>
                  <a:gd name="T4" fmla="*/ 1 w 4"/>
                  <a:gd name="T5" fmla="*/ 1 h 1"/>
                  <a:gd name="T6" fmla="*/ 4 w 4"/>
                  <a:gd name="T7" fmla="*/ 0 h 1"/>
                  <a:gd name="T8" fmla="*/ 1 w 4"/>
                  <a:gd name="T9" fmla="*/ 0 h 1"/>
                </a:gdLst>
                <a:ahLst/>
                <a:cxnLst>
                  <a:cxn ang="0">
                    <a:pos x="T0" y="T1"/>
                  </a:cxn>
                  <a:cxn ang="0">
                    <a:pos x="T2" y="T3"/>
                  </a:cxn>
                  <a:cxn ang="0">
                    <a:pos x="T4" y="T5"/>
                  </a:cxn>
                  <a:cxn ang="0">
                    <a:pos x="T6" y="T7"/>
                  </a:cxn>
                  <a:cxn ang="0">
                    <a:pos x="T8" y="T9"/>
                  </a:cxn>
                </a:cxnLst>
                <a:rect l="0" t="0" r="r" b="b"/>
                <a:pathLst>
                  <a:path w="4" h="1">
                    <a:moveTo>
                      <a:pt x="1" y="0"/>
                    </a:moveTo>
                    <a:lnTo>
                      <a:pt x="0" y="0"/>
                    </a:lnTo>
                    <a:lnTo>
                      <a:pt x="1" y="1"/>
                    </a:lnTo>
                    <a:lnTo>
                      <a:pt x="4"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10" name="Freeform 612"/>
              <p:cNvSpPr>
                <a:spLocks/>
              </p:cNvSpPr>
              <p:nvPr userDrawn="1"/>
            </p:nvSpPr>
            <p:spPr bwMode="auto">
              <a:xfrm>
                <a:off x="2816225" y="2333626"/>
                <a:ext cx="6350" cy="1588"/>
              </a:xfrm>
              <a:custGeom>
                <a:avLst/>
                <a:gdLst>
                  <a:gd name="T0" fmla="*/ 1 w 4"/>
                  <a:gd name="T1" fmla="*/ 0 h 1"/>
                  <a:gd name="T2" fmla="*/ 0 w 4"/>
                  <a:gd name="T3" fmla="*/ 0 h 1"/>
                  <a:gd name="T4" fmla="*/ 1 w 4"/>
                  <a:gd name="T5" fmla="*/ 1 h 1"/>
                  <a:gd name="T6" fmla="*/ 4 w 4"/>
                  <a:gd name="T7" fmla="*/ 0 h 1"/>
                  <a:gd name="T8" fmla="*/ 1 w 4"/>
                  <a:gd name="T9" fmla="*/ 0 h 1"/>
                </a:gdLst>
                <a:ahLst/>
                <a:cxnLst>
                  <a:cxn ang="0">
                    <a:pos x="T0" y="T1"/>
                  </a:cxn>
                  <a:cxn ang="0">
                    <a:pos x="T2" y="T3"/>
                  </a:cxn>
                  <a:cxn ang="0">
                    <a:pos x="T4" y="T5"/>
                  </a:cxn>
                  <a:cxn ang="0">
                    <a:pos x="T6" y="T7"/>
                  </a:cxn>
                  <a:cxn ang="0">
                    <a:pos x="T8" y="T9"/>
                  </a:cxn>
                </a:cxnLst>
                <a:rect l="0" t="0" r="r" b="b"/>
                <a:pathLst>
                  <a:path w="4" h="1">
                    <a:moveTo>
                      <a:pt x="1" y="0"/>
                    </a:moveTo>
                    <a:lnTo>
                      <a:pt x="0" y="0"/>
                    </a:lnTo>
                    <a:lnTo>
                      <a:pt x="1" y="1"/>
                    </a:lnTo>
                    <a:lnTo>
                      <a:pt x="4"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11" name="Freeform 613"/>
              <p:cNvSpPr>
                <a:spLocks/>
              </p:cNvSpPr>
              <p:nvPr userDrawn="1"/>
            </p:nvSpPr>
            <p:spPr bwMode="auto">
              <a:xfrm>
                <a:off x="560388" y="2401889"/>
                <a:ext cx="3175" cy="6350"/>
              </a:xfrm>
              <a:custGeom>
                <a:avLst/>
                <a:gdLst>
                  <a:gd name="T0" fmla="*/ 0 w 2"/>
                  <a:gd name="T1" fmla="*/ 0 h 4"/>
                  <a:gd name="T2" fmla="*/ 0 w 2"/>
                  <a:gd name="T3" fmla="*/ 2 h 4"/>
                  <a:gd name="T4" fmla="*/ 2 w 2"/>
                  <a:gd name="T5" fmla="*/ 4 h 4"/>
                  <a:gd name="T6" fmla="*/ 2 w 2"/>
                  <a:gd name="T7" fmla="*/ 1 h 4"/>
                  <a:gd name="T8" fmla="*/ 0 w 2"/>
                  <a:gd name="T9" fmla="*/ 0 h 4"/>
                </a:gdLst>
                <a:ahLst/>
                <a:cxnLst>
                  <a:cxn ang="0">
                    <a:pos x="T0" y="T1"/>
                  </a:cxn>
                  <a:cxn ang="0">
                    <a:pos x="T2" y="T3"/>
                  </a:cxn>
                  <a:cxn ang="0">
                    <a:pos x="T4" y="T5"/>
                  </a:cxn>
                  <a:cxn ang="0">
                    <a:pos x="T6" y="T7"/>
                  </a:cxn>
                  <a:cxn ang="0">
                    <a:pos x="T8" y="T9"/>
                  </a:cxn>
                </a:cxnLst>
                <a:rect l="0" t="0" r="r" b="b"/>
                <a:pathLst>
                  <a:path w="2" h="4">
                    <a:moveTo>
                      <a:pt x="0" y="0"/>
                    </a:moveTo>
                    <a:lnTo>
                      <a:pt x="0" y="2"/>
                    </a:lnTo>
                    <a:lnTo>
                      <a:pt x="2" y="4"/>
                    </a:lnTo>
                    <a:lnTo>
                      <a:pt x="2"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12" name="Freeform 614"/>
              <p:cNvSpPr>
                <a:spLocks/>
              </p:cNvSpPr>
              <p:nvPr userDrawn="1"/>
            </p:nvSpPr>
            <p:spPr bwMode="auto">
              <a:xfrm>
                <a:off x="560388" y="2401889"/>
                <a:ext cx="3175" cy="6350"/>
              </a:xfrm>
              <a:custGeom>
                <a:avLst/>
                <a:gdLst>
                  <a:gd name="T0" fmla="*/ 0 w 2"/>
                  <a:gd name="T1" fmla="*/ 0 h 4"/>
                  <a:gd name="T2" fmla="*/ 0 w 2"/>
                  <a:gd name="T3" fmla="*/ 2 h 4"/>
                  <a:gd name="T4" fmla="*/ 2 w 2"/>
                  <a:gd name="T5" fmla="*/ 4 h 4"/>
                  <a:gd name="T6" fmla="*/ 2 w 2"/>
                  <a:gd name="T7" fmla="*/ 1 h 4"/>
                  <a:gd name="T8" fmla="*/ 0 w 2"/>
                  <a:gd name="T9" fmla="*/ 0 h 4"/>
                </a:gdLst>
                <a:ahLst/>
                <a:cxnLst>
                  <a:cxn ang="0">
                    <a:pos x="T0" y="T1"/>
                  </a:cxn>
                  <a:cxn ang="0">
                    <a:pos x="T2" y="T3"/>
                  </a:cxn>
                  <a:cxn ang="0">
                    <a:pos x="T4" y="T5"/>
                  </a:cxn>
                  <a:cxn ang="0">
                    <a:pos x="T6" y="T7"/>
                  </a:cxn>
                  <a:cxn ang="0">
                    <a:pos x="T8" y="T9"/>
                  </a:cxn>
                </a:cxnLst>
                <a:rect l="0" t="0" r="r" b="b"/>
                <a:pathLst>
                  <a:path w="2" h="4">
                    <a:moveTo>
                      <a:pt x="0" y="0"/>
                    </a:moveTo>
                    <a:lnTo>
                      <a:pt x="0" y="2"/>
                    </a:lnTo>
                    <a:lnTo>
                      <a:pt x="2" y="4"/>
                    </a:lnTo>
                    <a:lnTo>
                      <a:pt x="2"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13" name="Freeform 615"/>
              <p:cNvSpPr>
                <a:spLocks/>
              </p:cNvSpPr>
              <p:nvPr userDrawn="1"/>
            </p:nvSpPr>
            <p:spPr bwMode="auto">
              <a:xfrm>
                <a:off x="2811463" y="2333626"/>
                <a:ext cx="3175" cy="4763"/>
              </a:xfrm>
              <a:custGeom>
                <a:avLst/>
                <a:gdLst>
                  <a:gd name="T0" fmla="*/ 2 w 2"/>
                  <a:gd name="T1" fmla="*/ 0 h 3"/>
                  <a:gd name="T2" fmla="*/ 0 w 2"/>
                  <a:gd name="T3" fmla="*/ 0 h 3"/>
                  <a:gd name="T4" fmla="*/ 0 w 2"/>
                  <a:gd name="T5" fmla="*/ 3 h 3"/>
                  <a:gd name="T6" fmla="*/ 2 w 2"/>
                  <a:gd name="T7" fmla="*/ 3 h 3"/>
                  <a:gd name="T8" fmla="*/ 2 w 2"/>
                  <a:gd name="T9" fmla="*/ 1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0"/>
                    </a:lnTo>
                    <a:lnTo>
                      <a:pt x="0" y="3"/>
                    </a:lnTo>
                    <a:lnTo>
                      <a:pt x="2" y="3"/>
                    </a:lnTo>
                    <a:lnTo>
                      <a:pt x="2"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14" name="Freeform 616"/>
              <p:cNvSpPr>
                <a:spLocks/>
              </p:cNvSpPr>
              <p:nvPr userDrawn="1"/>
            </p:nvSpPr>
            <p:spPr bwMode="auto">
              <a:xfrm>
                <a:off x="2811463" y="2333626"/>
                <a:ext cx="3175" cy="4763"/>
              </a:xfrm>
              <a:custGeom>
                <a:avLst/>
                <a:gdLst>
                  <a:gd name="T0" fmla="*/ 2 w 2"/>
                  <a:gd name="T1" fmla="*/ 0 h 3"/>
                  <a:gd name="T2" fmla="*/ 0 w 2"/>
                  <a:gd name="T3" fmla="*/ 0 h 3"/>
                  <a:gd name="T4" fmla="*/ 0 w 2"/>
                  <a:gd name="T5" fmla="*/ 3 h 3"/>
                  <a:gd name="T6" fmla="*/ 2 w 2"/>
                  <a:gd name="T7" fmla="*/ 3 h 3"/>
                  <a:gd name="T8" fmla="*/ 2 w 2"/>
                  <a:gd name="T9" fmla="*/ 1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0"/>
                    </a:lnTo>
                    <a:lnTo>
                      <a:pt x="0" y="3"/>
                    </a:lnTo>
                    <a:lnTo>
                      <a:pt x="2" y="3"/>
                    </a:lnTo>
                    <a:lnTo>
                      <a:pt x="2"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15" name="Freeform 617"/>
              <p:cNvSpPr>
                <a:spLocks/>
              </p:cNvSpPr>
              <p:nvPr userDrawn="1"/>
            </p:nvSpPr>
            <p:spPr bwMode="auto">
              <a:xfrm>
                <a:off x="2811463" y="2332039"/>
                <a:ext cx="6350" cy="1588"/>
              </a:xfrm>
              <a:custGeom>
                <a:avLst/>
                <a:gdLst>
                  <a:gd name="T0" fmla="*/ 2 w 4"/>
                  <a:gd name="T1" fmla="*/ 0 h 1"/>
                  <a:gd name="T2" fmla="*/ 0 w 4"/>
                  <a:gd name="T3" fmla="*/ 1 h 1"/>
                  <a:gd name="T4" fmla="*/ 2 w 4"/>
                  <a:gd name="T5" fmla="*/ 1 h 1"/>
                  <a:gd name="T6" fmla="*/ 3 w 4"/>
                  <a:gd name="T7" fmla="*/ 1 h 1"/>
                  <a:gd name="T8" fmla="*/ 3 w 4"/>
                  <a:gd name="T9" fmla="*/ 1 h 1"/>
                  <a:gd name="T10" fmla="*/ 4 w 4"/>
                  <a:gd name="T11" fmla="*/ 1 h 1"/>
                  <a:gd name="T12" fmla="*/ 2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2" y="0"/>
                    </a:moveTo>
                    <a:lnTo>
                      <a:pt x="0" y="1"/>
                    </a:lnTo>
                    <a:lnTo>
                      <a:pt x="2" y="1"/>
                    </a:lnTo>
                    <a:lnTo>
                      <a:pt x="3" y="1"/>
                    </a:lnTo>
                    <a:lnTo>
                      <a:pt x="3" y="1"/>
                    </a:lnTo>
                    <a:lnTo>
                      <a:pt x="4"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16" name="Freeform 618"/>
              <p:cNvSpPr>
                <a:spLocks/>
              </p:cNvSpPr>
              <p:nvPr userDrawn="1"/>
            </p:nvSpPr>
            <p:spPr bwMode="auto">
              <a:xfrm>
                <a:off x="2811463" y="2332039"/>
                <a:ext cx="6350" cy="1588"/>
              </a:xfrm>
              <a:custGeom>
                <a:avLst/>
                <a:gdLst>
                  <a:gd name="T0" fmla="*/ 2 w 4"/>
                  <a:gd name="T1" fmla="*/ 0 h 1"/>
                  <a:gd name="T2" fmla="*/ 0 w 4"/>
                  <a:gd name="T3" fmla="*/ 1 h 1"/>
                  <a:gd name="T4" fmla="*/ 2 w 4"/>
                  <a:gd name="T5" fmla="*/ 1 h 1"/>
                  <a:gd name="T6" fmla="*/ 3 w 4"/>
                  <a:gd name="T7" fmla="*/ 1 h 1"/>
                  <a:gd name="T8" fmla="*/ 3 w 4"/>
                  <a:gd name="T9" fmla="*/ 1 h 1"/>
                  <a:gd name="T10" fmla="*/ 4 w 4"/>
                  <a:gd name="T11" fmla="*/ 1 h 1"/>
                  <a:gd name="T12" fmla="*/ 2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2" y="0"/>
                    </a:moveTo>
                    <a:lnTo>
                      <a:pt x="0" y="1"/>
                    </a:lnTo>
                    <a:lnTo>
                      <a:pt x="2" y="1"/>
                    </a:lnTo>
                    <a:lnTo>
                      <a:pt x="3" y="1"/>
                    </a:lnTo>
                    <a:lnTo>
                      <a:pt x="3" y="1"/>
                    </a:lnTo>
                    <a:lnTo>
                      <a:pt x="4"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17" name="Freeform 620"/>
              <p:cNvSpPr>
                <a:spLocks/>
              </p:cNvSpPr>
              <p:nvPr userDrawn="1"/>
            </p:nvSpPr>
            <p:spPr bwMode="auto">
              <a:xfrm>
                <a:off x="2816897" y="2347183"/>
                <a:ext cx="788988" cy="674688"/>
              </a:xfrm>
              <a:custGeom>
                <a:avLst/>
                <a:gdLst>
                  <a:gd name="T0" fmla="*/ 1 w 497"/>
                  <a:gd name="T1" fmla="*/ 0 h 425"/>
                  <a:gd name="T2" fmla="*/ 0 w 497"/>
                  <a:gd name="T3" fmla="*/ 0 h 425"/>
                  <a:gd name="T4" fmla="*/ 1 w 497"/>
                  <a:gd name="T5" fmla="*/ 3 h 425"/>
                  <a:gd name="T6" fmla="*/ 496 w 497"/>
                  <a:gd name="T7" fmla="*/ 425 h 425"/>
                  <a:gd name="T8" fmla="*/ 497 w 497"/>
                  <a:gd name="T9" fmla="*/ 424 h 425"/>
                  <a:gd name="T10" fmla="*/ 495 w 497"/>
                  <a:gd name="T11" fmla="*/ 420 h 425"/>
                  <a:gd name="T12" fmla="*/ 1 w 497"/>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497" h="425">
                    <a:moveTo>
                      <a:pt x="1" y="0"/>
                    </a:moveTo>
                    <a:lnTo>
                      <a:pt x="0" y="0"/>
                    </a:lnTo>
                    <a:lnTo>
                      <a:pt x="1" y="3"/>
                    </a:lnTo>
                    <a:lnTo>
                      <a:pt x="496" y="425"/>
                    </a:lnTo>
                    <a:lnTo>
                      <a:pt x="497" y="424"/>
                    </a:lnTo>
                    <a:lnTo>
                      <a:pt x="495" y="420"/>
                    </a:lnTo>
                    <a:lnTo>
                      <a:pt x="1"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318" name="Freeform 621"/>
              <p:cNvSpPr>
                <a:spLocks noEditPoints="1"/>
              </p:cNvSpPr>
              <p:nvPr userDrawn="1"/>
            </p:nvSpPr>
            <p:spPr bwMode="auto">
              <a:xfrm>
                <a:off x="3602038" y="3001964"/>
                <a:ext cx="6350" cy="7938"/>
              </a:xfrm>
              <a:custGeom>
                <a:avLst/>
                <a:gdLst>
                  <a:gd name="T0" fmla="*/ 4 w 4"/>
                  <a:gd name="T1" fmla="*/ 5 h 5"/>
                  <a:gd name="T2" fmla="*/ 4 w 4"/>
                  <a:gd name="T3" fmla="*/ 5 h 5"/>
                  <a:gd name="T4" fmla="*/ 4 w 4"/>
                  <a:gd name="T5" fmla="*/ 5 h 5"/>
                  <a:gd name="T6" fmla="*/ 4 w 4"/>
                  <a:gd name="T7" fmla="*/ 5 h 5"/>
                  <a:gd name="T8" fmla="*/ 0 w 4"/>
                  <a:gd name="T9" fmla="*/ 0 h 5"/>
                  <a:gd name="T10" fmla="*/ 2 w 4"/>
                  <a:gd name="T11" fmla="*/ 4 h 5"/>
                  <a:gd name="T12" fmla="*/ 2 w 4"/>
                  <a:gd name="T13" fmla="*/ 4 h 5"/>
                  <a:gd name="T14" fmla="*/ 2 w 4"/>
                  <a:gd name="T15" fmla="*/ 2 h 5"/>
                  <a:gd name="T16" fmla="*/ 0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4" y="5"/>
                    </a:moveTo>
                    <a:lnTo>
                      <a:pt x="4" y="5"/>
                    </a:lnTo>
                    <a:lnTo>
                      <a:pt x="4" y="5"/>
                    </a:lnTo>
                    <a:lnTo>
                      <a:pt x="4" y="5"/>
                    </a:lnTo>
                    <a:close/>
                    <a:moveTo>
                      <a:pt x="0" y="0"/>
                    </a:moveTo>
                    <a:lnTo>
                      <a:pt x="2" y="4"/>
                    </a:lnTo>
                    <a:lnTo>
                      <a:pt x="2" y="4"/>
                    </a:lnTo>
                    <a:lnTo>
                      <a:pt x="2"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19" name="Freeform 622"/>
              <p:cNvSpPr>
                <a:spLocks/>
              </p:cNvSpPr>
              <p:nvPr userDrawn="1"/>
            </p:nvSpPr>
            <p:spPr bwMode="auto">
              <a:xfrm>
                <a:off x="3608388" y="300990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20" name="Freeform 623"/>
              <p:cNvSpPr>
                <a:spLocks/>
              </p:cNvSpPr>
              <p:nvPr userDrawn="1"/>
            </p:nvSpPr>
            <p:spPr bwMode="auto">
              <a:xfrm>
                <a:off x="3602038" y="3001964"/>
                <a:ext cx="3175" cy="6350"/>
              </a:xfrm>
              <a:custGeom>
                <a:avLst/>
                <a:gdLst>
                  <a:gd name="T0" fmla="*/ 0 w 2"/>
                  <a:gd name="T1" fmla="*/ 0 h 4"/>
                  <a:gd name="T2" fmla="*/ 2 w 2"/>
                  <a:gd name="T3" fmla="*/ 4 h 4"/>
                  <a:gd name="T4" fmla="*/ 2 w 2"/>
                  <a:gd name="T5" fmla="*/ 4 h 4"/>
                  <a:gd name="T6" fmla="*/ 2 w 2"/>
                  <a:gd name="T7" fmla="*/ 2 h 4"/>
                  <a:gd name="T8" fmla="*/ 0 w 2"/>
                  <a:gd name="T9" fmla="*/ 0 h 4"/>
                </a:gdLst>
                <a:ahLst/>
                <a:cxnLst>
                  <a:cxn ang="0">
                    <a:pos x="T0" y="T1"/>
                  </a:cxn>
                  <a:cxn ang="0">
                    <a:pos x="T2" y="T3"/>
                  </a:cxn>
                  <a:cxn ang="0">
                    <a:pos x="T4" y="T5"/>
                  </a:cxn>
                  <a:cxn ang="0">
                    <a:pos x="T6" y="T7"/>
                  </a:cxn>
                  <a:cxn ang="0">
                    <a:pos x="T8" y="T9"/>
                  </a:cxn>
                </a:cxnLst>
                <a:rect l="0" t="0" r="r" b="b"/>
                <a:pathLst>
                  <a:path w="2" h="4">
                    <a:moveTo>
                      <a:pt x="0" y="0"/>
                    </a:moveTo>
                    <a:lnTo>
                      <a:pt x="2" y="4"/>
                    </a:lnTo>
                    <a:lnTo>
                      <a:pt x="2" y="4"/>
                    </a:lnTo>
                    <a:lnTo>
                      <a:pt x="2"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21" name="Freeform 624"/>
              <p:cNvSpPr>
                <a:spLocks/>
              </p:cNvSpPr>
              <p:nvPr userDrawn="1"/>
            </p:nvSpPr>
            <p:spPr bwMode="auto">
              <a:xfrm>
                <a:off x="3605213" y="3005139"/>
                <a:ext cx="4763" cy="4763"/>
              </a:xfrm>
              <a:custGeom>
                <a:avLst/>
                <a:gdLst>
                  <a:gd name="T0" fmla="*/ 0 w 3"/>
                  <a:gd name="T1" fmla="*/ 0 h 3"/>
                  <a:gd name="T2" fmla="*/ 0 w 3"/>
                  <a:gd name="T3" fmla="*/ 2 h 3"/>
                  <a:gd name="T4" fmla="*/ 2 w 3"/>
                  <a:gd name="T5" fmla="*/ 2 h 3"/>
                  <a:gd name="T6" fmla="*/ 2 w 3"/>
                  <a:gd name="T7" fmla="*/ 3 h 3"/>
                  <a:gd name="T8" fmla="*/ 2 w 3"/>
                  <a:gd name="T9" fmla="*/ 3 h 3"/>
                  <a:gd name="T10" fmla="*/ 3 w 3"/>
                  <a:gd name="T11" fmla="*/ 2 h 3"/>
                  <a:gd name="T12" fmla="*/ 0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0" y="0"/>
                    </a:moveTo>
                    <a:lnTo>
                      <a:pt x="0" y="2"/>
                    </a:lnTo>
                    <a:lnTo>
                      <a:pt x="2" y="2"/>
                    </a:lnTo>
                    <a:lnTo>
                      <a:pt x="2" y="3"/>
                    </a:lnTo>
                    <a:lnTo>
                      <a:pt x="2" y="3"/>
                    </a:lnTo>
                    <a:lnTo>
                      <a:pt x="3"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22" name="Freeform 625"/>
              <p:cNvSpPr>
                <a:spLocks/>
              </p:cNvSpPr>
              <p:nvPr userDrawn="1"/>
            </p:nvSpPr>
            <p:spPr bwMode="auto">
              <a:xfrm>
                <a:off x="3605213" y="3005139"/>
                <a:ext cx="4763" cy="4763"/>
              </a:xfrm>
              <a:custGeom>
                <a:avLst/>
                <a:gdLst>
                  <a:gd name="T0" fmla="*/ 0 w 3"/>
                  <a:gd name="T1" fmla="*/ 0 h 3"/>
                  <a:gd name="T2" fmla="*/ 0 w 3"/>
                  <a:gd name="T3" fmla="*/ 2 h 3"/>
                  <a:gd name="T4" fmla="*/ 2 w 3"/>
                  <a:gd name="T5" fmla="*/ 2 h 3"/>
                  <a:gd name="T6" fmla="*/ 2 w 3"/>
                  <a:gd name="T7" fmla="*/ 3 h 3"/>
                  <a:gd name="T8" fmla="*/ 2 w 3"/>
                  <a:gd name="T9" fmla="*/ 3 h 3"/>
                  <a:gd name="T10" fmla="*/ 3 w 3"/>
                  <a:gd name="T11" fmla="*/ 2 h 3"/>
                  <a:gd name="T12" fmla="*/ 0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0" y="0"/>
                    </a:moveTo>
                    <a:lnTo>
                      <a:pt x="0" y="2"/>
                    </a:lnTo>
                    <a:lnTo>
                      <a:pt x="2" y="2"/>
                    </a:lnTo>
                    <a:lnTo>
                      <a:pt x="2" y="3"/>
                    </a:lnTo>
                    <a:lnTo>
                      <a:pt x="2" y="3"/>
                    </a:lnTo>
                    <a:lnTo>
                      <a:pt x="3"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23" name="Freeform 626"/>
              <p:cNvSpPr>
                <a:spLocks/>
              </p:cNvSpPr>
              <p:nvPr userDrawn="1"/>
            </p:nvSpPr>
            <p:spPr bwMode="auto">
              <a:xfrm>
                <a:off x="3603625" y="3008314"/>
                <a:ext cx="1588" cy="1588"/>
              </a:xfrm>
              <a:custGeom>
                <a:avLst/>
                <a:gdLst>
                  <a:gd name="T0" fmla="*/ 1 w 1"/>
                  <a:gd name="T1" fmla="*/ 0 h 1"/>
                  <a:gd name="T2" fmla="*/ 0 w 1"/>
                  <a:gd name="T3" fmla="*/ 1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1"/>
                    </a:lnTo>
                    <a:lnTo>
                      <a:pt x="1" y="1"/>
                    </a:lnTo>
                    <a:lnTo>
                      <a:pt x="1"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24" name="Freeform 627"/>
              <p:cNvSpPr>
                <a:spLocks/>
              </p:cNvSpPr>
              <p:nvPr userDrawn="1"/>
            </p:nvSpPr>
            <p:spPr bwMode="auto">
              <a:xfrm>
                <a:off x="3603625" y="3008314"/>
                <a:ext cx="1588" cy="1588"/>
              </a:xfrm>
              <a:custGeom>
                <a:avLst/>
                <a:gdLst>
                  <a:gd name="T0" fmla="*/ 1 w 1"/>
                  <a:gd name="T1" fmla="*/ 0 h 1"/>
                  <a:gd name="T2" fmla="*/ 0 w 1"/>
                  <a:gd name="T3" fmla="*/ 1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1"/>
                    </a:lnTo>
                    <a:lnTo>
                      <a:pt x="1" y="1"/>
                    </a:lnTo>
                    <a:lnTo>
                      <a:pt x="1"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25" name="Freeform 628"/>
              <p:cNvSpPr>
                <a:spLocks/>
              </p:cNvSpPr>
              <p:nvPr userDrawn="1"/>
            </p:nvSpPr>
            <p:spPr bwMode="auto">
              <a:xfrm>
                <a:off x="3605213" y="3008314"/>
                <a:ext cx="3175" cy="1588"/>
              </a:xfrm>
              <a:custGeom>
                <a:avLst/>
                <a:gdLst>
                  <a:gd name="T0" fmla="*/ 0 w 2"/>
                  <a:gd name="T1" fmla="*/ 0 h 1"/>
                  <a:gd name="T2" fmla="*/ 0 w 2"/>
                  <a:gd name="T3" fmla="*/ 0 h 1"/>
                  <a:gd name="T4" fmla="*/ 0 w 2"/>
                  <a:gd name="T5" fmla="*/ 1 h 1"/>
                  <a:gd name="T6" fmla="*/ 0 w 2"/>
                  <a:gd name="T7" fmla="*/ 1 h 1"/>
                  <a:gd name="T8" fmla="*/ 2 w 2"/>
                  <a:gd name="T9" fmla="*/ 1 h 1"/>
                  <a:gd name="T10" fmla="*/ 2 w 2"/>
                  <a:gd name="T11" fmla="*/ 1 h 1"/>
                  <a:gd name="T12" fmla="*/ 0 w 2"/>
                  <a:gd name="T13" fmla="*/ 1 h 1"/>
                  <a:gd name="T14" fmla="*/ 0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0"/>
                    </a:moveTo>
                    <a:lnTo>
                      <a:pt x="0" y="0"/>
                    </a:lnTo>
                    <a:lnTo>
                      <a:pt x="0" y="1"/>
                    </a:lnTo>
                    <a:lnTo>
                      <a:pt x="0" y="1"/>
                    </a:lnTo>
                    <a:lnTo>
                      <a:pt x="2" y="1"/>
                    </a:lnTo>
                    <a:lnTo>
                      <a:pt x="2" y="1"/>
                    </a:lnTo>
                    <a:lnTo>
                      <a:pt x="0"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26" name="Freeform 629"/>
              <p:cNvSpPr>
                <a:spLocks/>
              </p:cNvSpPr>
              <p:nvPr userDrawn="1"/>
            </p:nvSpPr>
            <p:spPr bwMode="auto">
              <a:xfrm>
                <a:off x="3605213" y="3008314"/>
                <a:ext cx="3175" cy="1588"/>
              </a:xfrm>
              <a:custGeom>
                <a:avLst/>
                <a:gdLst>
                  <a:gd name="T0" fmla="*/ 0 w 2"/>
                  <a:gd name="T1" fmla="*/ 0 h 1"/>
                  <a:gd name="T2" fmla="*/ 0 w 2"/>
                  <a:gd name="T3" fmla="*/ 0 h 1"/>
                  <a:gd name="T4" fmla="*/ 0 w 2"/>
                  <a:gd name="T5" fmla="*/ 1 h 1"/>
                  <a:gd name="T6" fmla="*/ 0 w 2"/>
                  <a:gd name="T7" fmla="*/ 1 h 1"/>
                  <a:gd name="T8" fmla="*/ 2 w 2"/>
                  <a:gd name="T9" fmla="*/ 1 h 1"/>
                  <a:gd name="T10" fmla="*/ 2 w 2"/>
                  <a:gd name="T11" fmla="*/ 1 h 1"/>
                  <a:gd name="T12" fmla="*/ 0 w 2"/>
                  <a:gd name="T13" fmla="*/ 1 h 1"/>
                  <a:gd name="T14" fmla="*/ 0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0"/>
                    </a:moveTo>
                    <a:lnTo>
                      <a:pt x="0" y="0"/>
                    </a:lnTo>
                    <a:lnTo>
                      <a:pt x="0" y="1"/>
                    </a:lnTo>
                    <a:lnTo>
                      <a:pt x="0" y="1"/>
                    </a:lnTo>
                    <a:lnTo>
                      <a:pt x="2" y="1"/>
                    </a:lnTo>
                    <a:lnTo>
                      <a:pt x="2" y="1"/>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27" name="Rectangle 630"/>
              <p:cNvSpPr>
                <a:spLocks noChangeArrowheads="1"/>
              </p:cNvSpPr>
              <p:nvPr userDrawn="1"/>
            </p:nvSpPr>
            <p:spPr bwMode="auto">
              <a:xfrm>
                <a:off x="3605213" y="3008314"/>
                <a:ext cx="3175"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28" name="Rectangle 631"/>
              <p:cNvSpPr>
                <a:spLocks noChangeArrowheads="1"/>
              </p:cNvSpPr>
              <p:nvPr userDrawn="1"/>
            </p:nvSpPr>
            <p:spPr bwMode="auto">
              <a:xfrm>
                <a:off x="3605213" y="3008314"/>
                <a:ext cx="3175"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29" name="Freeform 632"/>
              <p:cNvSpPr>
                <a:spLocks/>
              </p:cNvSpPr>
              <p:nvPr userDrawn="1"/>
            </p:nvSpPr>
            <p:spPr bwMode="auto">
              <a:xfrm>
                <a:off x="2814638" y="2335214"/>
                <a:ext cx="3175" cy="4763"/>
              </a:xfrm>
              <a:custGeom>
                <a:avLst/>
                <a:gdLst>
                  <a:gd name="T0" fmla="*/ 1 w 2"/>
                  <a:gd name="T1" fmla="*/ 0 h 3"/>
                  <a:gd name="T2" fmla="*/ 0 w 2"/>
                  <a:gd name="T3" fmla="*/ 2 h 3"/>
                  <a:gd name="T4" fmla="*/ 2 w 2"/>
                  <a:gd name="T5" fmla="*/ 3 h 3"/>
                  <a:gd name="T6" fmla="*/ 1 w 2"/>
                  <a:gd name="T7" fmla="*/ 0 h 3"/>
                </a:gdLst>
                <a:ahLst/>
                <a:cxnLst>
                  <a:cxn ang="0">
                    <a:pos x="T0" y="T1"/>
                  </a:cxn>
                  <a:cxn ang="0">
                    <a:pos x="T2" y="T3"/>
                  </a:cxn>
                  <a:cxn ang="0">
                    <a:pos x="T4" y="T5"/>
                  </a:cxn>
                  <a:cxn ang="0">
                    <a:pos x="T6" y="T7"/>
                  </a:cxn>
                </a:cxnLst>
                <a:rect l="0" t="0" r="r" b="b"/>
                <a:pathLst>
                  <a:path w="2" h="3">
                    <a:moveTo>
                      <a:pt x="1" y="0"/>
                    </a:moveTo>
                    <a:lnTo>
                      <a:pt x="0" y="2"/>
                    </a:lnTo>
                    <a:lnTo>
                      <a:pt x="2" y="3"/>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30" name="Freeform 633"/>
              <p:cNvSpPr>
                <a:spLocks/>
              </p:cNvSpPr>
              <p:nvPr userDrawn="1"/>
            </p:nvSpPr>
            <p:spPr bwMode="auto">
              <a:xfrm>
                <a:off x="2814638" y="2335214"/>
                <a:ext cx="3175" cy="4763"/>
              </a:xfrm>
              <a:custGeom>
                <a:avLst/>
                <a:gdLst>
                  <a:gd name="T0" fmla="*/ 1 w 2"/>
                  <a:gd name="T1" fmla="*/ 0 h 3"/>
                  <a:gd name="T2" fmla="*/ 0 w 2"/>
                  <a:gd name="T3" fmla="*/ 2 h 3"/>
                  <a:gd name="T4" fmla="*/ 2 w 2"/>
                  <a:gd name="T5" fmla="*/ 3 h 3"/>
                  <a:gd name="T6" fmla="*/ 1 w 2"/>
                  <a:gd name="T7" fmla="*/ 0 h 3"/>
                </a:gdLst>
                <a:ahLst/>
                <a:cxnLst>
                  <a:cxn ang="0">
                    <a:pos x="T0" y="T1"/>
                  </a:cxn>
                  <a:cxn ang="0">
                    <a:pos x="T2" y="T3"/>
                  </a:cxn>
                  <a:cxn ang="0">
                    <a:pos x="T4" y="T5"/>
                  </a:cxn>
                  <a:cxn ang="0">
                    <a:pos x="T6" y="T7"/>
                  </a:cxn>
                </a:cxnLst>
                <a:rect l="0" t="0" r="r" b="b"/>
                <a:pathLst>
                  <a:path w="2" h="3">
                    <a:moveTo>
                      <a:pt x="1" y="0"/>
                    </a:moveTo>
                    <a:lnTo>
                      <a:pt x="0" y="2"/>
                    </a:lnTo>
                    <a:lnTo>
                      <a:pt x="2" y="3"/>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31" name="Freeform 634"/>
              <p:cNvSpPr>
                <a:spLocks noEditPoints="1"/>
              </p:cNvSpPr>
              <p:nvPr userDrawn="1"/>
            </p:nvSpPr>
            <p:spPr bwMode="auto">
              <a:xfrm>
                <a:off x="2814638" y="2333626"/>
                <a:ext cx="3175" cy="1588"/>
              </a:xfrm>
              <a:custGeom>
                <a:avLst/>
                <a:gdLst>
                  <a:gd name="T0" fmla="*/ 0 w 2"/>
                  <a:gd name="T1" fmla="*/ 0 h 1"/>
                  <a:gd name="T2" fmla="*/ 0 w 2"/>
                  <a:gd name="T3" fmla="*/ 0 h 1"/>
                  <a:gd name="T4" fmla="*/ 0 w 2"/>
                  <a:gd name="T5" fmla="*/ 0 h 1"/>
                  <a:gd name="T6" fmla="*/ 0 w 2"/>
                  <a:gd name="T7" fmla="*/ 0 h 1"/>
                  <a:gd name="T8" fmla="*/ 1 w 2"/>
                  <a:gd name="T9" fmla="*/ 0 h 1"/>
                  <a:gd name="T10" fmla="*/ 1 w 2"/>
                  <a:gd name="T11" fmla="*/ 1 h 1"/>
                  <a:gd name="T12" fmla="*/ 1 w 2"/>
                  <a:gd name="T13" fmla="*/ 1 h 1"/>
                  <a:gd name="T14" fmla="*/ 2 w 2"/>
                  <a:gd name="T15" fmla="*/ 1 h 1"/>
                  <a:gd name="T16" fmla="*/ 1 w 2"/>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0" y="0"/>
                    </a:moveTo>
                    <a:lnTo>
                      <a:pt x="0" y="0"/>
                    </a:lnTo>
                    <a:lnTo>
                      <a:pt x="0" y="0"/>
                    </a:lnTo>
                    <a:lnTo>
                      <a:pt x="0" y="0"/>
                    </a:lnTo>
                    <a:close/>
                    <a:moveTo>
                      <a:pt x="1" y="0"/>
                    </a:moveTo>
                    <a:lnTo>
                      <a:pt x="1" y="1"/>
                    </a:lnTo>
                    <a:lnTo>
                      <a:pt x="1" y="1"/>
                    </a:lnTo>
                    <a:lnTo>
                      <a:pt x="2"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32" name="Freeform 635"/>
              <p:cNvSpPr>
                <a:spLocks/>
              </p:cNvSpPr>
              <p:nvPr userDrawn="1"/>
            </p:nvSpPr>
            <p:spPr bwMode="auto">
              <a:xfrm>
                <a:off x="2814638" y="233362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33" name="Freeform 636"/>
              <p:cNvSpPr>
                <a:spLocks/>
              </p:cNvSpPr>
              <p:nvPr userDrawn="1"/>
            </p:nvSpPr>
            <p:spPr bwMode="auto">
              <a:xfrm>
                <a:off x="2816225" y="2333626"/>
                <a:ext cx="1588" cy="1588"/>
              </a:xfrm>
              <a:custGeom>
                <a:avLst/>
                <a:gdLst>
                  <a:gd name="T0" fmla="*/ 0 w 1"/>
                  <a:gd name="T1" fmla="*/ 0 h 1"/>
                  <a:gd name="T2" fmla="*/ 0 w 1"/>
                  <a:gd name="T3" fmla="*/ 1 h 1"/>
                  <a:gd name="T4" fmla="*/ 0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0" y="1"/>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34" name="Freeform 637"/>
              <p:cNvSpPr>
                <a:spLocks/>
              </p:cNvSpPr>
              <p:nvPr userDrawn="1"/>
            </p:nvSpPr>
            <p:spPr bwMode="auto">
              <a:xfrm>
                <a:off x="2814638" y="2333626"/>
                <a:ext cx="1588" cy="4763"/>
              </a:xfrm>
              <a:custGeom>
                <a:avLst/>
                <a:gdLst>
                  <a:gd name="T0" fmla="*/ 0 w 1"/>
                  <a:gd name="T1" fmla="*/ 0 h 3"/>
                  <a:gd name="T2" fmla="*/ 0 w 1"/>
                  <a:gd name="T3" fmla="*/ 0 h 3"/>
                  <a:gd name="T4" fmla="*/ 0 w 1"/>
                  <a:gd name="T5" fmla="*/ 1 h 3"/>
                  <a:gd name="T6" fmla="*/ 0 w 1"/>
                  <a:gd name="T7" fmla="*/ 3 h 3"/>
                  <a:gd name="T8" fmla="*/ 1 w 1"/>
                  <a:gd name="T9" fmla="*/ 1 h 3"/>
                  <a:gd name="T10" fmla="*/ 1 w 1"/>
                  <a:gd name="T11" fmla="*/ 1 h 3"/>
                  <a:gd name="T12" fmla="*/ 1 w 1"/>
                  <a:gd name="T13" fmla="*/ 1 h 3"/>
                  <a:gd name="T14" fmla="*/ 0 w 1"/>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0"/>
                    </a:moveTo>
                    <a:lnTo>
                      <a:pt x="0" y="0"/>
                    </a:lnTo>
                    <a:lnTo>
                      <a:pt x="0" y="1"/>
                    </a:lnTo>
                    <a:lnTo>
                      <a:pt x="0" y="3"/>
                    </a:lnTo>
                    <a:lnTo>
                      <a:pt x="1" y="1"/>
                    </a:lnTo>
                    <a:lnTo>
                      <a:pt x="1" y="1"/>
                    </a:lnTo>
                    <a:lnTo>
                      <a:pt x="1"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35" name="Freeform 638"/>
              <p:cNvSpPr>
                <a:spLocks/>
              </p:cNvSpPr>
              <p:nvPr userDrawn="1"/>
            </p:nvSpPr>
            <p:spPr bwMode="auto">
              <a:xfrm>
                <a:off x="2814638" y="2333626"/>
                <a:ext cx="1588" cy="4763"/>
              </a:xfrm>
              <a:custGeom>
                <a:avLst/>
                <a:gdLst>
                  <a:gd name="T0" fmla="*/ 0 w 1"/>
                  <a:gd name="T1" fmla="*/ 0 h 3"/>
                  <a:gd name="T2" fmla="*/ 0 w 1"/>
                  <a:gd name="T3" fmla="*/ 0 h 3"/>
                  <a:gd name="T4" fmla="*/ 0 w 1"/>
                  <a:gd name="T5" fmla="*/ 1 h 3"/>
                  <a:gd name="T6" fmla="*/ 0 w 1"/>
                  <a:gd name="T7" fmla="*/ 3 h 3"/>
                  <a:gd name="T8" fmla="*/ 1 w 1"/>
                  <a:gd name="T9" fmla="*/ 1 h 3"/>
                  <a:gd name="T10" fmla="*/ 1 w 1"/>
                  <a:gd name="T11" fmla="*/ 1 h 3"/>
                  <a:gd name="T12" fmla="*/ 1 w 1"/>
                  <a:gd name="T13" fmla="*/ 1 h 3"/>
                  <a:gd name="T14" fmla="*/ 0 w 1"/>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0"/>
                    </a:moveTo>
                    <a:lnTo>
                      <a:pt x="0" y="0"/>
                    </a:lnTo>
                    <a:lnTo>
                      <a:pt x="0" y="1"/>
                    </a:lnTo>
                    <a:lnTo>
                      <a:pt x="0" y="3"/>
                    </a:lnTo>
                    <a:lnTo>
                      <a:pt x="1" y="1"/>
                    </a:lnTo>
                    <a:lnTo>
                      <a:pt x="1" y="1"/>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36" name="Freeform 639"/>
              <p:cNvSpPr>
                <a:spLocks/>
              </p:cNvSpPr>
              <p:nvPr userDrawn="1"/>
            </p:nvSpPr>
            <p:spPr bwMode="auto">
              <a:xfrm>
                <a:off x="2814638" y="2333626"/>
                <a:ext cx="1588" cy="1588"/>
              </a:xfrm>
              <a:custGeom>
                <a:avLst/>
                <a:gdLst>
                  <a:gd name="T0" fmla="*/ 1 w 1"/>
                  <a:gd name="T1" fmla="*/ 0 h 1"/>
                  <a:gd name="T2" fmla="*/ 0 w 1"/>
                  <a:gd name="T3" fmla="*/ 0 h 1"/>
                  <a:gd name="T4" fmla="*/ 0 w 1"/>
                  <a:gd name="T5" fmla="*/ 0 h 1"/>
                  <a:gd name="T6" fmla="*/ 1 w 1"/>
                  <a:gd name="T7" fmla="*/ 0 h 1"/>
                  <a:gd name="T8" fmla="*/ 1 w 1"/>
                  <a:gd name="T9" fmla="*/ 1 h 1"/>
                  <a:gd name="T10" fmla="*/ 1 w 1"/>
                  <a:gd name="T11" fmla="*/ 0 h 1"/>
                  <a:gd name="T12" fmla="*/ 1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1" y="0"/>
                    </a:moveTo>
                    <a:lnTo>
                      <a:pt x="0" y="0"/>
                    </a:lnTo>
                    <a:lnTo>
                      <a:pt x="0" y="0"/>
                    </a:lnTo>
                    <a:lnTo>
                      <a:pt x="1" y="0"/>
                    </a:lnTo>
                    <a:lnTo>
                      <a:pt x="1" y="1"/>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37" name="Freeform 640"/>
              <p:cNvSpPr>
                <a:spLocks/>
              </p:cNvSpPr>
              <p:nvPr userDrawn="1"/>
            </p:nvSpPr>
            <p:spPr bwMode="auto">
              <a:xfrm>
                <a:off x="2814638" y="2333626"/>
                <a:ext cx="1588" cy="1588"/>
              </a:xfrm>
              <a:custGeom>
                <a:avLst/>
                <a:gdLst>
                  <a:gd name="T0" fmla="*/ 1 w 1"/>
                  <a:gd name="T1" fmla="*/ 0 h 1"/>
                  <a:gd name="T2" fmla="*/ 0 w 1"/>
                  <a:gd name="T3" fmla="*/ 0 h 1"/>
                  <a:gd name="T4" fmla="*/ 0 w 1"/>
                  <a:gd name="T5" fmla="*/ 0 h 1"/>
                  <a:gd name="T6" fmla="*/ 1 w 1"/>
                  <a:gd name="T7" fmla="*/ 0 h 1"/>
                  <a:gd name="T8" fmla="*/ 1 w 1"/>
                  <a:gd name="T9" fmla="*/ 1 h 1"/>
                  <a:gd name="T10" fmla="*/ 1 w 1"/>
                  <a:gd name="T11" fmla="*/ 0 h 1"/>
                  <a:gd name="T12" fmla="*/ 1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1" y="0"/>
                    </a:moveTo>
                    <a:lnTo>
                      <a:pt x="0" y="0"/>
                    </a:lnTo>
                    <a:lnTo>
                      <a:pt x="0" y="0"/>
                    </a:lnTo>
                    <a:lnTo>
                      <a:pt x="1" y="0"/>
                    </a:lnTo>
                    <a:lnTo>
                      <a:pt x="1" y="1"/>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38" name="Freeform 641"/>
              <p:cNvSpPr>
                <a:spLocks/>
              </p:cNvSpPr>
              <p:nvPr userDrawn="1"/>
            </p:nvSpPr>
            <p:spPr bwMode="auto">
              <a:xfrm>
                <a:off x="2814638" y="2333626"/>
                <a:ext cx="1588" cy="1588"/>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0"/>
                    </a:lnTo>
                    <a:lnTo>
                      <a:pt x="1" y="1"/>
                    </a:lnTo>
                    <a:lnTo>
                      <a:pt x="1"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39" name="Freeform 642"/>
              <p:cNvSpPr>
                <a:spLocks/>
              </p:cNvSpPr>
              <p:nvPr userDrawn="1"/>
            </p:nvSpPr>
            <p:spPr bwMode="auto">
              <a:xfrm>
                <a:off x="2814638" y="2333626"/>
                <a:ext cx="1588" cy="1588"/>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0"/>
                    </a:lnTo>
                    <a:lnTo>
                      <a:pt x="1" y="1"/>
                    </a:lnTo>
                    <a:lnTo>
                      <a:pt x="1"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40" name="Freeform 643"/>
              <p:cNvSpPr>
                <a:spLocks noEditPoints="1"/>
              </p:cNvSpPr>
              <p:nvPr userDrawn="1"/>
            </p:nvSpPr>
            <p:spPr bwMode="auto">
              <a:xfrm>
                <a:off x="3170238" y="3011489"/>
                <a:ext cx="439738" cy="1400175"/>
              </a:xfrm>
              <a:custGeom>
                <a:avLst/>
                <a:gdLst>
                  <a:gd name="T0" fmla="*/ 274 w 277"/>
                  <a:gd name="T1" fmla="*/ 551 h 882"/>
                  <a:gd name="T2" fmla="*/ 272 w 277"/>
                  <a:gd name="T3" fmla="*/ 552 h 882"/>
                  <a:gd name="T4" fmla="*/ 0 w 277"/>
                  <a:gd name="T5" fmla="*/ 880 h 882"/>
                  <a:gd name="T6" fmla="*/ 0 w 277"/>
                  <a:gd name="T7" fmla="*/ 880 h 882"/>
                  <a:gd name="T8" fmla="*/ 1 w 277"/>
                  <a:gd name="T9" fmla="*/ 881 h 882"/>
                  <a:gd name="T10" fmla="*/ 2 w 277"/>
                  <a:gd name="T11" fmla="*/ 882 h 882"/>
                  <a:gd name="T12" fmla="*/ 276 w 277"/>
                  <a:gd name="T13" fmla="*/ 551 h 882"/>
                  <a:gd name="T14" fmla="*/ 274 w 277"/>
                  <a:gd name="T15" fmla="*/ 551 h 882"/>
                  <a:gd name="T16" fmla="*/ 276 w 277"/>
                  <a:gd name="T17" fmla="*/ 0 h 882"/>
                  <a:gd name="T18" fmla="*/ 274 w 277"/>
                  <a:gd name="T19" fmla="*/ 0 h 882"/>
                  <a:gd name="T20" fmla="*/ 274 w 277"/>
                  <a:gd name="T21" fmla="*/ 546 h 882"/>
                  <a:gd name="T22" fmla="*/ 276 w 277"/>
                  <a:gd name="T23" fmla="*/ 547 h 882"/>
                  <a:gd name="T24" fmla="*/ 277 w 277"/>
                  <a:gd name="T25" fmla="*/ 546 h 882"/>
                  <a:gd name="T26" fmla="*/ 277 w 277"/>
                  <a:gd name="T27" fmla="*/ 2 h 882"/>
                  <a:gd name="T28" fmla="*/ 276 w 277"/>
                  <a:gd name="T29" fmla="*/ 0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7" h="882">
                    <a:moveTo>
                      <a:pt x="274" y="551"/>
                    </a:moveTo>
                    <a:lnTo>
                      <a:pt x="272" y="552"/>
                    </a:lnTo>
                    <a:lnTo>
                      <a:pt x="0" y="880"/>
                    </a:lnTo>
                    <a:lnTo>
                      <a:pt x="0" y="880"/>
                    </a:lnTo>
                    <a:lnTo>
                      <a:pt x="1" y="881"/>
                    </a:lnTo>
                    <a:lnTo>
                      <a:pt x="2" y="882"/>
                    </a:lnTo>
                    <a:lnTo>
                      <a:pt x="276" y="551"/>
                    </a:lnTo>
                    <a:lnTo>
                      <a:pt x="274" y="551"/>
                    </a:lnTo>
                    <a:close/>
                    <a:moveTo>
                      <a:pt x="276" y="0"/>
                    </a:moveTo>
                    <a:lnTo>
                      <a:pt x="274" y="0"/>
                    </a:lnTo>
                    <a:lnTo>
                      <a:pt x="274" y="546"/>
                    </a:lnTo>
                    <a:lnTo>
                      <a:pt x="276" y="547"/>
                    </a:lnTo>
                    <a:lnTo>
                      <a:pt x="277" y="546"/>
                    </a:lnTo>
                    <a:lnTo>
                      <a:pt x="277" y="2"/>
                    </a:lnTo>
                    <a:lnTo>
                      <a:pt x="276" y="0"/>
                    </a:lnTo>
                    <a:close/>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341" name="Freeform 646"/>
              <p:cNvSpPr>
                <a:spLocks/>
              </p:cNvSpPr>
              <p:nvPr userDrawn="1"/>
            </p:nvSpPr>
            <p:spPr bwMode="auto">
              <a:xfrm>
                <a:off x="3605213" y="3878264"/>
                <a:ext cx="4763" cy="7938"/>
              </a:xfrm>
              <a:custGeom>
                <a:avLst/>
                <a:gdLst>
                  <a:gd name="T0" fmla="*/ 3 w 3"/>
                  <a:gd name="T1" fmla="*/ 0 h 5"/>
                  <a:gd name="T2" fmla="*/ 2 w 3"/>
                  <a:gd name="T3" fmla="*/ 1 h 5"/>
                  <a:gd name="T4" fmla="*/ 3 w 3"/>
                  <a:gd name="T5" fmla="*/ 1 h 5"/>
                  <a:gd name="T6" fmla="*/ 2 w 3"/>
                  <a:gd name="T7" fmla="*/ 2 h 5"/>
                  <a:gd name="T8" fmla="*/ 2 w 3"/>
                  <a:gd name="T9" fmla="*/ 4 h 5"/>
                  <a:gd name="T10" fmla="*/ 0 w 3"/>
                  <a:gd name="T11" fmla="*/ 5 h 5"/>
                  <a:gd name="T12" fmla="*/ 2 w 3"/>
                  <a:gd name="T13" fmla="*/ 5 h 5"/>
                  <a:gd name="T14" fmla="*/ 3 w 3"/>
                  <a:gd name="T15" fmla="*/ 4 h 5"/>
                  <a:gd name="T16" fmla="*/ 3 w 3"/>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5">
                    <a:moveTo>
                      <a:pt x="3" y="0"/>
                    </a:moveTo>
                    <a:lnTo>
                      <a:pt x="2" y="1"/>
                    </a:lnTo>
                    <a:lnTo>
                      <a:pt x="3" y="1"/>
                    </a:lnTo>
                    <a:lnTo>
                      <a:pt x="2" y="2"/>
                    </a:lnTo>
                    <a:lnTo>
                      <a:pt x="2" y="4"/>
                    </a:lnTo>
                    <a:lnTo>
                      <a:pt x="0" y="5"/>
                    </a:lnTo>
                    <a:lnTo>
                      <a:pt x="2" y="5"/>
                    </a:lnTo>
                    <a:lnTo>
                      <a:pt x="3" y="4"/>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42" name="Freeform 647"/>
              <p:cNvSpPr>
                <a:spLocks/>
              </p:cNvSpPr>
              <p:nvPr userDrawn="1"/>
            </p:nvSpPr>
            <p:spPr bwMode="auto">
              <a:xfrm>
                <a:off x="3605213" y="3878264"/>
                <a:ext cx="4763" cy="7938"/>
              </a:xfrm>
              <a:custGeom>
                <a:avLst/>
                <a:gdLst>
                  <a:gd name="T0" fmla="*/ 3 w 3"/>
                  <a:gd name="T1" fmla="*/ 0 h 5"/>
                  <a:gd name="T2" fmla="*/ 2 w 3"/>
                  <a:gd name="T3" fmla="*/ 1 h 5"/>
                  <a:gd name="T4" fmla="*/ 3 w 3"/>
                  <a:gd name="T5" fmla="*/ 1 h 5"/>
                  <a:gd name="T6" fmla="*/ 2 w 3"/>
                  <a:gd name="T7" fmla="*/ 2 h 5"/>
                  <a:gd name="T8" fmla="*/ 2 w 3"/>
                  <a:gd name="T9" fmla="*/ 4 h 5"/>
                  <a:gd name="T10" fmla="*/ 0 w 3"/>
                  <a:gd name="T11" fmla="*/ 5 h 5"/>
                  <a:gd name="T12" fmla="*/ 2 w 3"/>
                  <a:gd name="T13" fmla="*/ 5 h 5"/>
                  <a:gd name="T14" fmla="*/ 3 w 3"/>
                  <a:gd name="T15" fmla="*/ 4 h 5"/>
                  <a:gd name="T16" fmla="*/ 3 w 3"/>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5">
                    <a:moveTo>
                      <a:pt x="3" y="0"/>
                    </a:moveTo>
                    <a:lnTo>
                      <a:pt x="2" y="1"/>
                    </a:lnTo>
                    <a:lnTo>
                      <a:pt x="3" y="1"/>
                    </a:lnTo>
                    <a:lnTo>
                      <a:pt x="2" y="2"/>
                    </a:lnTo>
                    <a:lnTo>
                      <a:pt x="2" y="4"/>
                    </a:lnTo>
                    <a:lnTo>
                      <a:pt x="0" y="5"/>
                    </a:lnTo>
                    <a:lnTo>
                      <a:pt x="2" y="5"/>
                    </a:lnTo>
                    <a:lnTo>
                      <a:pt x="3" y="4"/>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43" name="Freeform 648"/>
              <p:cNvSpPr>
                <a:spLocks/>
              </p:cNvSpPr>
              <p:nvPr userDrawn="1"/>
            </p:nvSpPr>
            <p:spPr bwMode="auto">
              <a:xfrm>
                <a:off x="3608388" y="3009901"/>
                <a:ext cx="1588" cy="4763"/>
              </a:xfrm>
              <a:custGeom>
                <a:avLst/>
                <a:gdLst>
                  <a:gd name="T0" fmla="*/ 0 w 1"/>
                  <a:gd name="T1" fmla="*/ 0 h 3"/>
                  <a:gd name="T2" fmla="*/ 0 w 1"/>
                  <a:gd name="T3" fmla="*/ 0 h 3"/>
                  <a:gd name="T4" fmla="*/ 0 w 1"/>
                  <a:gd name="T5" fmla="*/ 1 h 3"/>
                  <a:gd name="T6" fmla="*/ 0 w 1"/>
                  <a:gd name="T7" fmla="*/ 1 h 3"/>
                  <a:gd name="T8" fmla="*/ 1 w 1"/>
                  <a:gd name="T9" fmla="*/ 3 h 3"/>
                  <a:gd name="T10" fmla="*/ 1 w 1"/>
                  <a:gd name="T11" fmla="*/ 0 h 3"/>
                  <a:gd name="T12" fmla="*/ 1 w 1"/>
                  <a:gd name="T13" fmla="*/ 0 h 3"/>
                  <a:gd name="T14" fmla="*/ 0 w 1"/>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0"/>
                    </a:moveTo>
                    <a:lnTo>
                      <a:pt x="0" y="0"/>
                    </a:lnTo>
                    <a:lnTo>
                      <a:pt x="0" y="1"/>
                    </a:lnTo>
                    <a:lnTo>
                      <a:pt x="0" y="1"/>
                    </a:lnTo>
                    <a:lnTo>
                      <a:pt x="1" y="3"/>
                    </a:lnTo>
                    <a:lnTo>
                      <a:pt x="1" y="0"/>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44" name="Freeform 649"/>
              <p:cNvSpPr>
                <a:spLocks/>
              </p:cNvSpPr>
              <p:nvPr userDrawn="1"/>
            </p:nvSpPr>
            <p:spPr bwMode="auto">
              <a:xfrm>
                <a:off x="3608388" y="3009901"/>
                <a:ext cx="1588" cy="4763"/>
              </a:xfrm>
              <a:custGeom>
                <a:avLst/>
                <a:gdLst>
                  <a:gd name="T0" fmla="*/ 0 w 1"/>
                  <a:gd name="T1" fmla="*/ 0 h 3"/>
                  <a:gd name="T2" fmla="*/ 0 w 1"/>
                  <a:gd name="T3" fmla="*/ 0 h 3"/>
                  <a:gd name="T4" fmla="*/ 0 w 1"/>
                  <a:gd name="T5" fmla="*/ 1 h 3"/>
                  <a:gd name="T6" fmla="*/ 0 w 1"/>
                  <a:gd name="T7" fmla="*/ 1 h 3"/>
                  <a:gd name="T8" fmla="*/ 1 w 1"/>
                  <a:gd name="T9" fmla="*/ 3 h 3"/>
                  <a:gd name="T10" fmla="*/ 1 w 1"/>
                  <a:gd name="T11" fmla="*/ 0 h 3"/>
                  <a:gd name="T12" fmla="*/ 1 w 1"/>
                  <a:gd name="T13" fmla="*/ 0 h 3"/>
                  <a:gd name="T14" fmla="*/ 0 w 1"/>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0"/>
                    </a:moveTo>
                    <a:lnTo>
                      <a:pt x="0" y="0"/>
                    </a:lnTo>
                    <a:lnTo>
                      <a:pt x="0" y="1"/>
                    </a:lnTo>
                    <a:lnTo>
                      <a:pt x="0" y="1"/>
                    </a:lnTo>
                    <a:lnTo>
                      <a:pt x="1" y="3"/>
                    </a:lnTo>
                    <a:lnTo>
                      <a:pt x="1"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45" name="Freeform 650"/>
              <p:cNvSpPr>
                <a:spLocks/>
              </p:cNvSpPr>
              <p:nvPr userDrawn="1"/>
            </p:nvSpPr>
            <p:spPr bwMode="auto">
              <a:xfrm>
                <a:off x="3602038" y="3881439"/>
                <a:ext cx="3175" cy="6350"/>
              </a:xfrm>
              <a:custGeom>
                <a:avLst/>
                <a:gdLst>
                  <a:gd name="T0" fmla="*/ 2 w 2"/>
                  <a:gd name="T1" fmla="*/ 0 h 4"/>
                  <a:gd name="T2" fmla="*/ 0 w 2"/>
                  <a:gd name="T3" fmla="*/ 4 h 4"/>
                  <a:gd name="T4" fmla="*/ 2 w 2"/>
                  <a:gd name="T5" fmla="*/ 3 h 4"/>
                  <a:gd name="T6" fmla="*/ 2 w 2"/>
                  <a:gd name="T7" fmla="*/ 2 h 4"/>
                  <a:gd name="T8" fmla="*/ 2 w 2"/>
                  <a:gd name="T9" fmla="*/ 0 h 4"/>
                </a:gdLst>
                <a:ahLst/>
                <a:cxnLst>
                  <a:cxn ang="0">
                    <a:pos x="T0" y="T1"/>
                  </a:cxn>
                  <a:cxn ang="0">
                    <a:pos x="T2" y="T3"/>
                  </a:cxn>
                  <a:cxn ang="0">
                    <a:pos x="T4" y="T5"/>
                  </a:cxn>
                  <a:cxn ang="0">
                    <a:pos x="T6" y="T7"/>
                  </a:cxn>
                  <a:cxn ang="0">
                    <a:pos x="T8" y="T9"/>
                  </a:cxn>
                </a:cxnLst>
                <a:rect l="0" t="0" r="r" b="b"/>
                <a:pathLst>
                  <a:path w="2" h="4">
                    <a:moveTo>
                      <a:pt x="2" y="0"/>
                    </a:moveTo>
                    <a:lnTo>
                      <a:pt x="0" y="4"/>
                    </a:lnTo>
                    <a:lnTo>
                      <a:pt x="2" y="3"/>
                    </a:lnTo>
                    <a:lnTo>
                      <a:pt x="2" y="2"/>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46" name="Freeform 651"/>
              <p:cNvSpPr>
                <a:spLocks/>
              </p:cNvSpPr>
              <p:nvPr userDrawn="1"/>
            </p:nvSpPr>
            <p:spPr bwMode="auto">
              <a:xfrm>
                <a:off x="3602038" y="3881439"/>
                <a:ext cx="3175" cy="6350"/>
              </a:xfrm>
              <a:custGeom>
                <a:avLst/>
                <a:gdLst>
                  <a:gd name="T0" fmla="*/ 2 w 2"/>
                  <a:gd name="T1" fmla="*/ 0 h 4"/>
                  <a:gd name="T2" fmla="*/ 0 w 2"/>
                  <a:gd name="T3" fmla="*/ 4 h 4"/>
                  <a:gd name="T4" fmla="*/ 2 w 2"/>
                  <a:gd name="T5" fmla="*/ 3 h 4"/>
                  <a:gd name="T6" fmla="*/ 2 w 2"/>
                  <a:gd name="T7" fmla="*/ 2 h 4"/>
                  <a:gd name="T8" fmla="*/ 2 w 2"/>
                  <a:gd name="T9" fmla="*/ 0 h 4"/>
                </a:gdLst>
                <a:ahLst/>
                <a:cxnLst>
                  <a:cxn ang="0">
                    <a:pos x="T0" y="T1"/>
                  </a:cxn>
                  <a:cxn ang="0">
                    <a:pos x="T2" y="T3"/>
                  </a:cxn>
                  <a:cxn ang="0">
                    <a:pos x="T4" y="T5"/>
                  </a:cxn>
                  <a:cxn ang="0">
                    <a:pos x="T6" y="T7"/>
                  </a:cxn>
                  <a:cxn ang="0">
                    <a:pos x="T8" y="T9"/>
                  </a:cxn>
                </a:cxnLst>
                <a:rect l="0" t="0" r="r" b="b"/>
                <a:pathLst>
                  <a:path w="2" h="4">
                    <a:moveTo>
                      <a:pt x="2" y="0"/>
                    </a:moveTo>
                    <a:lnTo>
                      <a:pt x="0" y="4"/>
                    </a:lnTo>
                    <a:lnTo>
                      <a:pt x="2" y="3"/>
                    </a:lnTo>
                    <a:lnTo>
                      <a:pt x="2" y="2"/>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47" name="Freeform 652"/>
              <p:cNvSpPr>
                <a:spLocks/>
              </p:cNvSpPr>
              <p:nvPr userDrawn="1"/>
            </p:nvSpPr>
            <p:spPr bwMode="auto">
              <a:xfrm>
                <a:off x="3605213" y="3881439"/>
                <a:ext cx="3175" cy="4763"/>
              </a:xfrm>
              <a:custGeom>
                <a:avLst/>
                <a:gdLst>
                  <a:gd name="T0" fmla="*/ 2 w 2"/>
                  <a:gd name="T1" fmla="*/ 0 h 3"/>
                  <a:gd name="T2" fmla="*/ 0 w 2"/>
                  <a:gd name="T3" fmla="*/ 2 h 3"/>
                  <a:gd name="T4" fmla="*/ 0 w 2"/>
                  <a:gd name="T5" fmla="*/ 2 h 3"/>
                  <a:gd name="T6" fmla="*/ 0 w 2"/>
                  <a:gd name="T7" fmla="*/ 3 h 3"/>
                  <a:gd name="T8" fmla="*/ 2 w 2"/>
                  <a:gd name="T9" fmla="*/ 2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2"/>
                    </a:lnTo>
                    <a:lnTo>
                      <a:pt x="0" y="2"/>
                    </a:lnTo>
                    <a:lnTo>
                      <a:pt x="0" y="3"/>
                    </a:lnTo>
                    <a:lnTo>
                      <a:pt x="2" y="2"/>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48" name="Freeform 653"/>
              <p:cNvSpPr>
                <a:spLocks/>
              </p:cNvSpPr>
              <p:nvPr userDrawn="1"/>
            </p:nvSpPr>
            <p:spPr bwMode="auto">
              <a:xfrm>
                <a:off x="3605213" y="3881439"/>
                <a:ext cx="3175" cy="4763"/>
              </a:xfrm>
              <a:custGeom>
                <a:avLst/>
                <a:gdLst>
                  <a:gd name="T0" fmla="*/ 2 w 2"/>
                  <a:gd name="T1" fmla="*/ 0 h 3"/>
                  <a:gd name="T2" fmla="*/ 0 w 2"/>
                  <a:gd name="T3" fmla="*/ 2 h 3"/>
                  <a:gd name="T4" fmla="*/ 0 w 2"/>
                  <a:gd name="T5" fmla="*/ 2 h 3"/>
                  <a:gd name="T6" fmla="*/ 0 w 2"/>
                  <a:gd name="T7" fmla="*/ 3 h 3"/>
                  <a:gd name="T8" fmla="*/ 2 w 2"/>
                  <a:gd name="T9" fmla="*/ 2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2"/>
                    </a:lnTo>
                    <a:lnTo>
                      <a:pt x="0" y="2"/>
                    </a:lnTo>
                    <a:lnTo>
                      <a:pt x="0" y="3"/>
                    </a:lnTo>
                    <a:lnTo>
                      <a:pt x="2" y="2"/>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49" name="Freeform 654"/>
              <p:cNvSpPr>
                <a:spLocks/>
              </p:cNvSpPr>
              <p:nvPr userDrawn="1"/>
            </p:nvSpPr>
            <p:spPr bwMode="auto">
              <a:xfrm>
                <a:off x="3605213" y="3878264"/>
                <a:ext cx="3175" cy="3175"/>
              </a:xfrm>
              <a:custGeom>
                <a:avLst/>
                <a:gdLst>
                  <a:gd name="T0" fmla="*/ 0 w 2"/>
                  <a:gd name="T1" fmla="*/ 0 h 2"/>
                  <a:gd name="T2" fmla="*/ 0 w 2"/>
                  <a:gd name="T3" fmla="*/ 2 h 2"/>
                  <a:gd name="T4" fmla="*/ 0 w 2"/>
                  <a:gd name="T5" fmla="*/ 1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2"/>
                    </a:lnTo>
                    <a:lnTo>
                      <a:pt x="0" y="1"/>
                    </a:lnTo>
                    <a:lnTo>
                      <a:pt x="2"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50" name="Freeform 655"/>
              <p:cNvSpPr>
                <a:spLocks/>
              </p:cNvSpPr>
              <p:nvPr userDrawn="1"/>
            </p:nvSpPr>
            <p:spPr bwMode="auto">
              <a:xfrm>
                <a:off x="3605213" y="3878264"/>
                <a:ext cx="3175" cy="3175"/>
              </a:xfrm>
              <a:custGeom>
                <a:avLst/>
                <a:gdLst>
                  <a:gd name="T0" fmla="*/ 0 w 2"/>
                  <a:gd name="T1" fmla="*/ 0 h 2"/>
                  <a:gd name="T2" fmla="*/ 0 w 2"/>
                  <a:gd name="T3" fmla="*/ 2 h 2"/>
                  <a:gd name="T4" fmla="*/ 0 w 2"/>
                  <a:gd name="T5" fmla="*/ 1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2"/>
                    </a:lnTo>
                    <a:lnTo>
                      <a:pt x="0" y="1"/>
                    </a:lnTo>
                    <a:lnTo>
                      <a:pt x="2"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51" name="Freeform 656"/>
              <p:cNvSpPr>
                <a:spLocks/>
              </p:cNvSpPr>
              <p:nvPr userDrawn="1"/>
            </p:nvSpPr>
            <p:spPr bwMode="auto">
              <a:xfrm>
                <a:off x="3605213" y="3879851"/>
                <a:ext cx="4763" cy="1588"/>
              </a:xfrm>
              <a:custGeom>
                <a:avLst/>
                <a:gdLst>
                  <a:gd name="T0" fmla="*/ 2 w 3"/>
                  <a:gd name="T1" fmla="*/ 0 h 1"/>
                  <a:gd name="T2" fmla="*/ 0 w 3"/>
                  <a:gd name="T3" fmla="*/ 0 h 1"/>
                  <a:gd name="T4" fmla="*/ 2 w 3"/>
                  <a:gd name="T5" fmla="*/ 0 h 1"/>
                  <a:gd name="T6" fmla="*/ 2 w 3"/>
                  <a:gd name="T7" fmla="*/ 1 h 1"/>
                  <a:gd name="T8" fmla="*/ 3 w 3"/>
                  <a:gd name="T9" fmla="*/ 0 h 1"/>
                  <a:gd name="T10" fmla="*/ 2 w 3"/>
                  <a:gd name="T11" fmla="*/ 0 h 1"/>
                </a:gdLst>
                <a:ahLst/>
                <a:cxnLst>
                  <a:cxn ang="0">
                    <a:pos x="T0" y="T1"/>
                  </a:cxn>
                  <a:cxn ang="0">
                    <a:pos x="T2" y="T3"/>
                  </a:cxn>
                  <a:cxn ang="0">
                    <a:pos x="T4" y="T5"/>
                  </a:cxn>
                  <a:cxn ang="0">
                    <a:pos x="T6" y="T7"/>
                  </a:cxn>
                  <a:cxn ang="0">
                    <a:pos x="T8" y="T9"/>
                  </a:cxn>
                  <a:cxn ang="0">
                    <a:pos x="T10" y="T11"/>
                  </a:cxn>
                </a:cxnLst>
                <a:rect l="0" t="0" r="r" b="b"/>
                <a:pathLst>
                  <a:path w="3" h="1">
                    <a:moveTo>
                      <a:pt x="2" y="0"/>
                    </a:moveTo>
                    <a:lnTo>
                      <a:pt x="0" y="0"/>
                    </a:lnTo>
                    <a:lnTo>
                      <a:pt x="2" y="0"/>
                    </a:lnTo>
                    <a:lnTo>
                      <a:pt x="2" y="1"/>
                    </a:lnTo>
                    <a:lnTo>
                      <a:pt x="3" y="0"/>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52" name="Freeform 657"/>
              <p:cNvSpPr>
                <a:spLocks/>
              </p:cNvSpPr>
              <p:nvPr userDrawn="1"/>
            </p:nvSpPr>
            <p:spPr bwMode="auto">
              <a:xfrm>
                <a:off x="3605213" y="3879851"/>
                <a:ext cx="4763" cy="1588"/>
              </a:xfrm>
              <a:custGeom>
                <a:avLst/>
                <a:gdLst>
                  <a:gd name="T0" fmla="*/ 2 w 3"/>
                  <a:gd name="T1" fmla="*/ 0 h 1"/>
                  <a:gd name="T2" fmla="*/ 0 w 3"/>
                  <a:gd name="T3" fmla="*/ 0 h 1"/>
                  <a:gd name="T4" fmla="*/ 2 w 3"/>
                  <a:gd name="T5" fmla="*/ 0 h 1"/>
                  <a:gd name="T6" fmla="*/ 2 w 3"/>
                  <a:gd name="T7" fmla="*/ 1 h 1"/>
                  <a:gd name="T8" fmla="*/ 3 w 3"/>
                  <a:gd name="T9" fmla="*/ 0 h 1"/>
                  <a:gd name="T10" fmla="*/ 2 w 3"/>
                  <a:gd name="T11" fmla="*/ 0 h 1"/>
                </a:gdLst>
                <a:ahLst/>
                <a:cxnLst>
                  <a:cxn ang="0">
                    <a:pos x="T0" y="T1"/>
                  </a:cxn>
                  <a:cxn ang="0">
                    <a:pos x="T2" y="T3"/>
                  </a:cxn>
                  <a:cxn ang="0">
                    <a:pos x="T4" y="T5"/>
                  </a:cxn>
                  <a:cxn ang="0">
                    <a:pos x="T6" y="T7"/>
                  </a:cxn>
                  <a:cxn ang="0">
                    <a:pos x="T8" y="T9"/>
                  </a:cxn>
                  <a:cxn ang="0">
                    <a:pos x="T10" y="T11"/>
                  </a:cxn>
                </a:cxnLst>
                <a:rect l="0" t="0" r="r" b="b"/>
                <a:pathLst>
                  <a:path w="3" h="1">
                    <a:moveTo>
                      <a:pt x="2" y="0"/>
                    </a:moveTo>
                    <a:lnTo>
                      <a:pt x="0" y="0"/>
                    </a:lnTo>
                    <a:lnTo>
                      <a:pt x="2" y="0"/>
                    </a:lnTo>
                    <a:lnTo>
                      <a:pt x="2" y="1"/>
                    </a:lnTo>
                    <a:lnTo>
                      <a:pt x="3" y="0"/>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53" name="Freeform 658"/>
              <p:cNvSpPr>
                <a:spLocks noEditPoints="1"/>
              </p:cNvSpPr>
              <p:nvPr userDrawn="1"/>
            </p:nvSpPr>
            <p:spPr bwMode="auto">
              <a:xfrm>
                <a:off x="3605213" y="3879851"/>
                <a:ext cx="0" cy="4763"/>
              </a:xfrm>
              <a:custGeom>
                <a:avLst/>
                <a:gdLst>
                  <a:gd name="T0" fmla="*/ 1 h 3"/>
                  <a:gd name="T1" fmla="*/ 1 h 3"/>
                  <a:gd name="T2" fmla="*/ 3 h 3"/>
                  <a:gd name="T3" fmla="*/ 1 h 3"/>
                  <a:gd name="T4" fmla="*/ 0 h 3"/>
                  <a:gd name="T5" fmla="*/ 1 h 3"/>
                  <a:gd name="T6" fmla="*/ 1 h 3"/>
                  <a:gd name="T7" fmla="*/ 0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1"/>
                    </a:moveTo>
                    <a:lnTo>
                      <a:pt x="0" y="1"/>
                    </a:lnTo>
                    <a:lnTo>
                      <a:pt x="0" y="3"/>
                    </a:lnTo>
                    <a:lnTo>
                      <a:pt x="0" y="1"/>
                    </a:lnTo>
                    <a:close/>
                    <a:moveTo>
                      <a:pt x="0" y="0"/>
                    </a:moveTo>
                    <a:lnTo>
                      <a:pt x="0" y="1"/>
                    </a:lnTo>
                    <a:lnTo>
                      <a:pt x="0"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54" name="Freeform 659"/>
              <p:cNvSpPr>
                <a:spLocks/>
              </p:cNvSpPr>
              <p:nvPr userDrawn="1"/>
            </p:nvSpPr>
            <p:spPr bwMode="auto">
              <a:xfrm>
                <a:off x="3605213" y="3881439"/>
                <a:ext cx="0" cy="3175"/>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55" name="Freeform 660"/>
              <p:cNvSpPr>
                <a:spLocks/>
              </p:cNvSpPr>
              <p:nvPr userDrawn="1"/>
            </p:nvSpPr>
            <p:spPr bwMode="auto">
              <a:xfrm>
                <a:off x="3605213" y="3879851"/>
                <a:ext cx="0" cy="1588"/>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lnTo>
                      <a:pt x="0" y="1"/>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56" name="Freeform 661"/>
              <p:cNvSpPr>
                <a:spLocks/>
              </p:cNvSpPr>
              <p:nvPr userDrawn="1"/>
            </p:nvSpPr>
            <p:spPr bwMode="auto">
              <a:xfrm>
                <a:off x="3605213" y="3879851"/>
                <a:ext cx="3175" cy="4763"/>
              </a:xfrm>
              <a:custGeom>
                <a:avLst/>
                <a:gdLst>
                  <a:gd name="T0" fmla="*/ 2 w 2"/>
                  <a:gd name="T1" fmla="*/ 0 h 3"/>
                  <a:gd name="T2" fmla="*/ 0 w 2"/>
                  <a:gd name="T3" fmla="*/ 0 h 3"/>
                  <a:gd name="T4" fmla="*/ 0 w 2"/>
                  <a:gd name="T5" fmla="*/ 1 h 3"/>
                  <a:gd name="T6" fmla="*/ 0 w 2"/>
                  <a:gd name="T7" fmla="*/ 1 h 3"/>
                  <a:gd name="T8" fmla="*/ 0 w 2"/>
                  <a:gd name="T9" fmla="*/ 1 h 3"/>
                  <a:gd name="T10" fmla="*/ 0 w 2"/>
                  <a:gd name="T11" fmla="*/ 3 h 3"/>
                  <a:gd name="T12" fmla="*/ 0 w 2"/>
                  <a:gd name="T13" fmla="*/ 3 h 3"/>
                  <a:gd name="T14" fmla="*/ 2 w 2"/>
                  <a:gd name="T15" fmla="*/ 1 h 3"/>
                  <a:gd name="T16" fmla="*/ 2 w 2"/>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3">
                    <a:moveTo>
                      <a:pt x="2" y="0"/>
                    </a:moveTo>
                    <a:lnTo>
                      <a:pt x="0" y="0"/>
                    </a:lnTo>
                    <a:lnTo>
                      <a:pt x="0" y="1"/>
                    </a:lnTo>
                    <a:lnTo>
                      <a:pt x="0" y="1"/>
                    </a:lnTo>
                    <a:lnTo>
                      <a:pt x="0" y="1"/>
                    </a:lnTo>
                    <a:lnTo>
                      <a:pt x="0" y="3"/>
                    </a:lnTo>
                    <a:lnTo>
                      <a:pt x="0" y="3"/>
                    </a:lnTo>
                    <a:lnTo>
                      <a:pt x="2"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57" name="Freeform 662"/>
              <p:cNvSpPr>
                <a:spLocks/>
              </p:cNvSpPr>
              <p:nvPr userDrawn="1"/>
            </p:nvSpPr>
            <p:spPr bwMode="auto">
              <a:xfrm>
                <a:off x="3605213" y="3879851"/>
                <a:ext cx="3175" cy="4763"/>
              </a:xfrm>
              <a:custGeom>
                <a:avLst/>
                <a:gdLst>
                  <a:gd name="T0" fmla="*/ 2 w 2"/>
                  <a:gd name="T1" fmla="*/ 0 h 3"/>
                  <a:gd name="T2" fmla="*/ 0 w 2"/>
                  <a:gd name="T3" fmla="*/ 0 h 3"/>
                  <a:gd name="T4" fmla="*/ 0 w 2"/>
                  <a:gd name="T5" fmla="*/ 1 h 3"/>
                  <a:gd name="T6" fmla="*/ 0 w 2"/>
                  <a:gd name="T7" fmla="*/ 1 h 3"/>
                  <a:gd name="T8" fmla="*/ 0 w 2"/>
                  <a:gd name="T9" fmla="*/ 1 h 3"/>
                  <a:gd name="T10" fmla="*/ 0 w 2"/>
                  <a:gd name="T11" fmla="*/ 3 h 3"/>
                  <a:gd name="T12" fmla="*/ 0 w 2"/>
                  <a:gd name="T13" fmla="*/ 3 h 3"/>
                  <a:gd name="T14" fmla="*/ 2 w 2"/>
                  <a:gd name="T15" fmla="*/ 1 h 3"/>
                  <a:gd name="T16" fmla="*/ 2 w 2"/>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3">
                    <a:moveTo>
                      <a:pt x="2" y="0"/>
                    </a:moveTo>
                    <a:lnTo>
                      <a:pt x="0" y="0"/>
                    </a:lnTo>
                    <a:lnTo>
                      <a:pt x="0" y="1"/>
                    </a:lnTo>
                    <a:lnTo>
                      <a:pt x="0" y="1"/>
                    </a:lnTo>
                    <a:lnTo>
                      <a:pt x="0" y="1"/>
                    </a:lnTo>
                    <a:lnTo>
                      <a:pt x="0" y="3"/>
                    </a:lnTo>
                    <a:lnTo>
                      <a:pt x="0" y="3"/>
                    </a:lnTo>
                    <a:lnTo>
                      <a:pt x="2"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58" name="Freeform 663"/>
              <p:cNvSpPr>
                <a:spLocks/>
              </p:cNvSpPr>
              <p:nvPr userDrawn="1"/>
            </p:nvSpPr>
            <p:spPr bwMode="auto">
              <a:xfrm>
                <a:off x="3608388" y="3009901"/>
                <a:ext cx="1588" cy="0"/>
              </a:xfrm>
              <a:custGeom>
                <a:avLst/>
                <a:gdLst>
                  <a:gd name="T0" fmla="*/ 1 w 1"/>
                  <a:gd name="T1" fmla="*/ 0 w 1"/>
                  <a:gd name="T2" fmla="*/ 1 w 1"/>
                  <a:gd name="T3" fmla="*/ 1 w 1"/>
                  <a:gd name="T4" fmla="*/ 1 w 1"/>
                </a:gdLst>
                <a:ahLst/>
                <a:cxnLst>
                  <a:cxn ang="0">
                    <a:pos x="T0" y="0"/>
                  </a:cxn>
                  <a:cxn ang="0">
                    <a:pos x="T1" y="0"/>
                  </a:cxn>
                  <a:cxn ang="0">
                    <a:pos x="T2" y="0"/>
                  </a:cxn>
                  <a:cxn ang="0">
                    <a:pos x="T3" y="0"/>
                  </a:cxn>
                  <a:cxn ang="0">
                    <a:pos x="T4" y="0"/>
                  </a:cxn>
                </a:cxnLst>
                <a:rect l="0" t="0" r="r" b="b"/>
                <a:pathLst>
                  <a:path w="1">
                    <a:moveTo>
                      <a:pt x="1" y="0"/>
                    </a:moveTo>
                    <a:lnTo>
                      <a:pt x="0" y="0"/>
                    </a:lnTo>
                    <a:lnTo>
                      <a:pt x="1" y="0"/>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59" name="Freeform 664"/>
              <p:cNvSpPr>
                <a:spLocks/>
              </p:cNvSpPr>
              <p:nvPr userDrawn="1"/>
            </p:nvSpPr>
            <p:spPr bwMode="auto">
              <a:xfrm>
                <a:off x="3608388" y="3009901"/>
                <a:ext cx="1588" cy="0"/>
              </a:xfrm>
              <a:custGeom>
                <a:avLst/>
                <a:gdLst>
                  <a:gd name="T0" fmla="*/ 1 w 1"/>
                  <a:gd name="T1" fmla="*/ 0 w 1"/>
                  <a:gd name="T2" fmla="*/ 1 w 1"/>
                  <a:gd name="T3" fmla="*/ 1 w 1"/>
                  <a:gd name="T4" fmla="*/ 1 w 1"/>
                </a:gdLst>
                <a:ahLst/>
                <a:cxnLst>
                  <a:cxn ang="0">
                    <a:pos x="T0" y="0"/>
                  </a:cxn>
                  <a:cxn ang="0">
                    <a:pos x="T1" y="0"/>
                  </a:cxn>
                  <a:cxn ang="0">
                    <a:pos x="T2" y="0"/>
                  </a:cxn>
                  <a:cxn ang="0">
                    <a:pos x="T3" y="0"/>
                  </a:cxn>
                  <a:cxn ang="0">
                    <a:pos x="T4" y="0"/>
                  </a:cxn>
                </a:cxnLst>
                <a:rect l="0" t="0" r="r" b="b"/>
                <a:pathLst>
                  <a:path w="1">
                    <a:moveTo>
                      <a:pt x="1" y="0"/>
                    </a:moveTo>
                    <a:lnTo>
                      <a:pt x="0" y="0"/>
                    </a:lnTo>
                    <a:lnTo>
                      <a:pt x="1"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60" name="Freeform 665"/>
              <p:cNvSpPr>
                <a:spLocks/>
              </p:cNvSpPr>
              <p:nvPr userDrawn="1"/>
            </p:nvSpPr>
            <p:spPr bwMode="auto">
              <a:xfrm>
                <a:off x="3605213" y="3009901"/>
                <a:ext cx="3175" cy="1588"/>
              </a:xfrm>
              <a:custGeom>
                <a:avLst/>
                <a:gdLst>
                  <a:gd name="T0" fmla="*/ 0 w 2"/>
                  <a:gd name="T1" fmla="*/ 0 h 1"/>
                  <a:gd name="T2" fmla="*/ 0 w 2"/>
                  <a:gd name="T3" fmla="*/ 1 h 1"/>
                  <a:gd name="T4" fmla="*/ 2 w 2"/>
                  <a:gd name="T5" fmla="*/ 1 h 1"/>
                  <a:gd name="T6" fmla="*/ 0 w 2"/>
                  <a:gd name="T7" fmla="*/ 1 h 1"/>
                  <a:gd name="T8" fmla="*/ 0 w 2"/>
                  <a:gd name="T9" fmla="*/ 1 h 1"/>
                  <a:gd name="T10" fmla="*/ 0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0" y="0"/>
                    </a:moveTo>
                    <a:lnTo>
                      <a:pt x="0" y="1"/>
                    </a:lnTo>
                    <a:lnTo>
                      <a:pt x="2" y="1"/>
                    </a:lnTo>
                    <a:lnTo>
                      <a:pt x="0" y="1"/>
                    </a:lnTo>
                    <a:lnTo>
                      <a:pt x="0"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61" name="Freeform 666"/>
              <p:cNvSpPr>
                <a:spLocks/>
              </p:cNvSpPr>
              <p:nvPr userDrawn="1"/>
            </p:nvSpPr>
            <p:spPr bwMode="auto">
              <a:xfrm>
                <a:off x="3605213" y="3009901"/>
                <a:ext cx="3175" cy="1588"/>
              </a:xfrm>
              <a:custGeom>
                <a:avLst/>
                <a:gdLst>
                  <a:gd name="T0" fmla="*/ 0 w 2"/>
                  <a:gd name="T1" fmla="*/ 0 h 1"/>
                  <a:gd name="T2" fmla="*/ 0 w 2"/>
                  <a:gd name="T3" fmla="*/ 1 h 1"/>
                  <a:gd name="T4" fmla="*/ 2 w 2"/>
                  <a:gd name="T5" fmla="*/ 1 h 1"/>
                  <a:gd name="T6" fmla="*/ 0 w 2"/>
                  <a:gd name="T7" fmla="*/ 1 h 1"/>
                  <a:gd name="T8" fmla="*/ 0 w 2"/>
                  <a:gd name="T9" fmla="*/ 1 h 1"/>
                  <a:gd name="T10" fmla="*/ 0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0" y="0"/>
                    </a:moveTo>
                    <a:lnTo>
                      <a:pt x="0" y="1"/>
                    </a:lnTo>
                    <a:lnTo>
                      <a:pt x="2" y="1"/>
                    </a:lnTo>
                    <a:lnTo>
                      <a:pt x="0" y="1"/>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62" name="Freeform 667"/>
              <p:cNvSpPr>
                <a:spLocks/>
              </p:cNvSpPr>
              <p:nvPr userDrawn="1"/>
            </p:nvSpPr>
            <p:spPr bwMode="auto">
              <a:xfrm>
                <a:off x="3605213" y="3009901"/>
                <a:ext cx="3175" cy="1588"/>
              </a:xfrm>
              <a:custGeom>
                <a:avLst/>
                <a:gdLst>
                  <a:gd name="T0" fmla="*/ 2 w 2"/>
                  <a:gd name="T1" fmla="*/ 0 h 1"/>
                  <a:gd name="T2" fmla="*/ 0 w 2"/>
                  <a:gd name="T3" fmla="*/ 1 h 1"/>
                  <a:gd name="T4" fmla="*/ 0 w 2"/>
                  <a:gd name="T5" fmla="*/ 1 h 1"/>
                  <a:gd name="T6" fmla="*/ 0 w 2"/>
                  <a:gd name="T7" fmla="*/ 1 h 1"/>
                  <a:gd name="T8" fmla="*/ 2 w 2"/>
                  <a:gd name="T9" fmla="*/ 1 h 1"/>
                  <a:gd name="T10" fmla="*/ 2 w 2"/>
                  <a:gd name="T11" fmla="*/ 1 h 1"/>
                  <a:gd name="T12" fmla="*/ 2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2" y="0"/>
                    </a:moveTo>
                    <a:lnTo>
                      <a:pt x="0" y="1"/>
                    </a:lnTo>
                    <a:lnTo>
                      <a:pt x="0" y="1"/>
                    </a:lnTo>
                    <a:lnTo>
                      <a:pt x="0" y="1"/>
                    </a:lnTo>
                    <a:lnTo>
                      <a:pt x="2" y="1"/>
                    </a:lnTo>
                    <a:lnTo>
                      <a:pt x="2"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63" name="Freeform 668"/>
              <p:cNvSpPr>
                <a:spLocks/>
              </p:cNvSpPr>
              <p:nvPr userDrawn="1"/>
            </p:nvSpPr>
            <p:spPr bwMode="auto">
              <a:xfrm>
                <a:off x="3605213" y="3009901"/>
                <a:ext cx="3175" cy="1588"/>
              </a:xfrm>
              <a:custGeom>
                <a:avLst/>
                <a:gdLst>
                  <a:gd name="T0" fmla="*/ 2 w 2"/>
                  <a:gd name="T1" fmla="*/ 0 h 1"/>
                  <a:gd name="T2" fmla="*/ 0 w 2"/>
                  <a:gd name="T3" fmla="*/ 1 h 1"/>
                  <a:gd name="T4" fmla="*/ 0 w 2"/>
                  <a:gd name="T5" fmla="*/ 1 h 1"/>
                  <a:gd name="T6" fmla="*/ 0 w 2"/>
                  <a:gd name="T7" fmla="*/ 1 h 1"/>
                  <a:gd name="T8" fmla="*/ 2 w 2"/>
                  <a:gd name="T9" fmla="*/ 1 h 1"/>
                  <a:gd name="T10" fmla="*/ 2 w 2"/>
                  <a:gd name="T11" fmla="*/ 1 h 1"/>
                  <a:gd name="T12" fmla="*/ 2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2" y="0"/>
                    </a:moveTo>
                    <a:lnTo>
                      <a:pt x="0" y="1"/>
                    </a:lnTo>
                    <a:lnTo>
                      <a:pt x="0" y="1"/>
                    </a:lnTo>
                    <a:lnTo>
                      <a:pt x="0" y="1"/>
                    </a:lnTo>
                    <a:lnTo>
                      <a:pt x="2" y="1"/>
                    </a:lnTo>
                    <a:lnTo>
                      <a:pt x="2"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64" name="Freeform 669"/>
              <p:cNvSpPr>
                <a:spLocks/>
              </p:cNvSpPr>
              <p:nvPr userDrawn="1"/>
            </p:nvSpPr>
            <p:spPr bwMode="auto">
              <a:xfrm>
                <a:off x="3605213" y="3009901"/>
                <a:ext cx="0" cy="1588"/>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65" name="Freeform 670"/>
              <p:cNvSpPr>
                <a:spLocks/>
              </p:cNvSpPr>
              <p:nvPr userDrawn="1"/>
            </p:nvSpPr>
            <p:spPr bwMode="auto">
              <a:xfrm>
                <a:off x="3605213" y="3009901"/>
                <a:ext cx="0" cy="1588"/>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66" name="Freeform 671"/>
              <p:cNvSpPr>
                <a:spLocks/>
              </p:cNvSpPr>
              <p:nvPr userDrawn="1"/>
            </p:nvSpPr>
            <p:spPr bwMode="auto">
              <a:xfrm>
                <a:off x="3605213" y="3009901"/>
                <a:ext cx="3175" cy="1588"/>
              </a:xfrm>
              <a:custGeom>
                <a:avLst/>
                <a:gdLst>
                  <a:gd name="T0" fmla="*/ 2 w 2"/>
                  <a:gd name="T1" fmla="*/ 0 h 1"/>
                  <a:gd name="T2" fmla="*/ 0 w 2"/>
                  <a:gd name="T3" fmla="*/ 0 h 1"/>
                  <a:gd name="T4" fmla="*/ 0 w 2"/>
                  <a:gd name="T5" fmla="*/ 0 h 1"/>
                  <a:gd name="T6" fmla="*/ 0 w 2"/>
                  <a:gd name="T7" fmla="*/ 1 h 1"/>
                  <a:gd name="T8" fmla="*/ 0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lnTo>
                      <a:pt x="0" y="0"/>
                    </a:lnTo>
                    <a:lnTo>
                      <a:pt x="0" y="0"/>
                    </a:lnTo>
                    <a:lnTo>
                      <a:pt x="0" y="1"/>
                    </a:lnTo>
                    <a:lnTo>
                      <a:pt x="0"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67" name="Freeform 672"/>
              <p:cNvSpPr>
                <a:spLocks/>
              </p:cNvSpPr>
              <p:nvPr userDrawn="1"/>
            </p:nvSpPr>
            <p:spPr bwMode="auto">
              <a:xfrm>
                <a:off x="3605213" y="3009901"/>
                <a:ext cx="3175" cy="1588"/>
              </a:xfrm>
              <a:custGeom>
                <a:avLst/>
                <a:gdLst>
                  <a:gd name="T0" fmla="*/ 2 w 2"/>
                  <a:gd name="T1" fmla="*/ 0 h 1"/>
                  <a:gd name="T2" fmla="*/ 0 w 2"/>
                  <a:gd name="T3" fmla="*/ 0 h 1"/>
                  <a:gd name="T4" fmla="*/ 0 w 2"/>
                  <a:gd name="T5" fmla="*/ 0 h 1"/>
                  <a:gd name="T6" fmla="*/ 0 w 2"/>
                  <a:gd name="T7" fmla="*/ 1 h 1"/>
                  <a:gd name="T8" fmla="*/ 0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lnTo>
                      <a:pt x="0" y="0"/>
                    </a:lnTo>
                    <a:lnTo>
                      <a:pt x="0" y="0"/>
                    </a:lnTo>
                    <a:lnTo>
                      <a:pt x="0" y="1"/>
                    </a:lnTo>
                    <a:lnTo>
                      <a:pt x="0"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68" name="Freeform 674"/>
              <p:cNvSpPr>
                <a:spLocks/>
              </p:cNvSpPr>
              <p:nvPr userDrawn="1"/>
            </p:nvSpPr>
            <p:spPr bwMode="auto">
              <a:xfrm>
                <a:off x="2738438" y="4868864"/>
                <a:ext cx="0" cy="1588"/>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69" name="Freeform 675"/>
              <p:cNvSpPr>
                <a:spLocks/>
              </p:cNvSpPr>
              <p:nvPr userDrawn="1"/>
            </p:nvSpPr>
            <p:spPr bwMode="auto">
              <a:xfrm>
                <a:off x="2738438" y="4216401"/>
                <a:ext cx="434975" cy="646113"/>
              </a:xfrm>
              <a:custGeom>
                <a:avLst/>
                <a:gdLst>
                  <a:gd name="T0" fmla="*/ 51 w 274"/>
                  <a:gd name="T1" fmla="*/ 0 h 407"/>
                  <a:gd name="T2" fmla="*/ 50 w 274"/>
                  <a:gd name="T3" fmla="*/ 0 h 407"/>
                  <a:gd name="T4" fmla="*/ 49 w 274"/>
                  <a:gd name="T5" fmla="*/ 1 h 407"/>
                  <a:gd name="T6" fmla="*/ 0 w 274"/>
                  <a:gd name="T7" fmla="*/ 407 h 407"/>
                  <a:gd name="T8" fmla="*/ 2 w 274"/>
                  <a:gd name="T9" fmla="*/ 407 h 407"/>
                  <a:gd name="T10" fmla="*/ 2 w 274"/>
                  <a:gd name="T11" fmla="*/ 407 h 407"/>
                  <a:gd name="T12" fmla="*/ 5 w 274"/>
                  <a:gd name="T13" fmla="*/ 406 h 407"/>
                  <a:gd name="T14" fmla="*/ 274 w 274"/>
                  <a:gd name="T15" fmla="*/ 123 h 407"/>
                  <a:gd name="T16" fmla="*/ 273 w 274"/>
                  <a:gd name="T17" fmla="*/ 122 h 407"/>
                  <a:gd name="T18" fmla="*/ 272 w 274"/>
                  <a:gd name="T19" fmla="*/ 121 h 407"/>
                  <a:gd name="T20" fmla="*/ 272 w 274"/>
                  <a:gd name="T21" fmla="*/ 121 h 407"/>
                  <a:gd name="T22" fmla="*/ 2 w 274"/>
                  <a:gd name="T23" fmla="*/ 404 h 407"/>
                  <a:gd name="T24" fmla="*/ 51 w 274"/>
                  <a:gd name="T25"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4" h="407">
                    <a:moveTo>
                      <a:pt x="51" y="0"/>
                    </a:moveTo>
                    <a:lnTo>
                      <a:pt x="50" y="0"/>
                    </a:lnTo>
                    <a:lnTo>
                      <a:pt x="49" y="1"/>
                    </a:lnTo>
                    <a:lnTo>
                      <a:pt x="0" y="407"/>
                    </a:lnTo>
                    <a:lnTo>
                      <a:pt x="2" y="407"/>
                    </a:lnTo>
                    <a:lnTo>
                      <a:pt x="2" y="407"/>
                    </a:lnTo>
                    <a:lnTo>
                      <a:pt x="5" y="406"/>
                    </a:lnTo>
                    <a:lnTo>
                      <a:pt x="274" y="123"/>
                    </a:lnTo>
                    <a:lnTo>
                      <a:pt x="273" y="122"/>
                    </a:lnTo>
                    <a:lnTo>
                      <a:pt x="272" y="121"/>
                    </a:lnTo>
                    <a:lnTo>
                      <a:pt x="272" y="121"/>
                    </a:lnTo>
                    <a:lnTo>
                      <a:pt x="2" y="404"/>
                    </a:lnTo>
                    <a:lnTo>
                      <a:pt x="51"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370" name="Freeform 676"/>
              <p:cNvSpPr>
                <a:spLocks noEditPoints="1"/>
              </p:cNvSpPr>
              <p:nvPr userDrawn="1"/>
            </p:nvSpPr>
            <p:spPr bwMode="auto">
              <a:xfrm>
                <a:off x="2738438" y="4860926"/>
                <a:ext cx="7938" cy="7938"/>
              </a:xfrm>
              <a:custGeom>
                <a:avLst/>
                <a:gdLst>
                  <a:gd name="T0" fmla="*/ 0 w 5"/>
                  <a:gd name="T1" fmla="*/ 3 h 5"/>
                  <a:gd name="T2" fmla="*/ 0 w 5"/>
                  <a:gd name="T3" fmla="*/ 5 h 5"/>
                  <a:gd name="T4" fmla="*/ 0 w 5"/>
                  <a:gd name="T5" fmla="*/ 5 h 5"/>
                  <a:gd name="T6" fmla="*/ 1 w 5"/>
                  <a:gd name="T7" fmla="*/ 3 h 5"/>
                  <a:gd name="T8" fmla="*/ 0 w 5"/>
                  <a:gd name="T9" fmla="*/ 3 h 5"/>
                  <a:gd name="T10" fmla="*/ 0 w 5"/>
                  <a:gd name="T11" fmla="*/ 3 h 5"/>
                  <a:gd name="T12" fmla="*/ 5 w 5"/>
                  <a:gd name="T13" fmla="*/ 0 h 5"/>
                  <a:gd name="T14" fmla="*/ 2 w 5"/>
                  <a:gd name="T15" fmla="*/ 1 h 5"/>
                  <a:gd name="T16" fmla="*/ 2 w 5"/>
                  <a:gd name="T17" fmla="*/ 2 h 5"/>
                  <a:gd name="T18" fmla="*/ 5 w 5"/>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0" y="3"/>
                    </a:moveTo>
                    <a:lnTo>
                      <a:pt x="0" y="5"/>
                    </a:lnTo>
                    <a:lnTo>
                      <a:pt x="0" y="5"/>
                    </a:lnTo>
                    <a:lnTo>
                      <a:pt x="1" y="3"/>
                    </a:lnTo>
                    <a:lnTo>
                      <a:pt x="0" y="3"/>
                    </a:lnTo>
                    <a:lnTo>
                      <a:pt x="0" y="3"/>
                    </a:lnTo>
                    <a:close/>
                    <a:moveTo>
                      <a:pt x="5" y="0"/>
                    </a:moveTo>
                    <a:lnTo>
                      <a:pt x="2" y="1"/>
                    </a:lnTo>
                    <a:lnTo>
                      <a:pt x="2" y="2"/>
                    </a:lnTo>
                    <a:lnTo>
                      <a:pt x="5"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71" name="Freeform 677"/>
              <p:cNvSpPr>
                <a:spLocks/>
              </p:cNvSpPr>
              <p:nvPr userDrawn="1"/>
            </p:nvSpPr>
            <p:spPr bwMode="auto">
              <a:xfrm>
                <a:off x="2738438" y="4865689"/>
                <a:ext cx="1588" cy="3175"/>
              </a:xfrm>
              <a:custGeom>
                <a:avLst/>
                <a:gdLst>
                  <a:gd name="T0" fmla="*/ 0 w 1"/>
                  <a:gd name="T1" fmla="*/ 0 h 2"/>
                  <a:gd name="T2" fmla="*/ 0 w 1"/>
                  <a:gd name="T3" fmla="*/ 2 h 2"/>
                  <a:gd name="T4" fmla="*/ 0 w 1"/>
                  <a:gd name="T5" fmla="*/ 2 h 2"/>
                  <a:gd name="T6" fmla="*/ 1 w 1"/>
                  <a:gd name="T7" fmla="*/ 0 h 2"/>
                  <a:gd name="T8" fmla="*/ 0 w 1"/>
                  <a:gd name="T9" fmla="*/ 0 h 2"/>
                  <a:gd name="T10" fmla="*/ 0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0" y="0"/>
                    </a:moveTo>
                    <a:lnTo>
                      <a:pt x="0" y="2"/>
                    </a:lnTo>
                    <a:lnTo>
                      <a:pt x="0" y="2"/>
                    </a:lnTo>
                    <a:lnTo>
                      <a:pt x="1"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72" name="Freeform 678"/>
              <p:cNvSpPr>
                <a:spLocks/>
              </p:cNvSpPr>
              <p:nvPr userDrawn="1"/>
            </p:nvSpPr>
            <p:spPr bwMode="auto">
              <a:xfrm>
                <a:off x="2741613" y="4860926"/>
                <a:ext cx="4763" cy="3175"/>
              </a:xfrm>
              <a:custGeom>
                <a:avLst/>
                <a:gdLst>
                  <a:gd name="T0" fmla="*/ 3 w 3"/>
                  <a:gd name="T1" fmla="*/ 0 h 2"/>
                  <a:gd name="T2" fmla="*/ 0 w 3"/>
                  <a:gd name="T3" fmla="*/ 1 h 2"/>
                  <a:gd name="T4" fmla="*/ 0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1"/>
                    </a:lnTo>
                    <a:lnTo>
                      <a:pt x="0" y="2"/>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73" name="Freeform 679"/>
              <p:cNvSpPr>
                <a:spLocks/>
              </p:cNvSpPr>
              <p:nvPr userDrawn="1"/>
            </p:nvSpPr>
            <p:spPr bwMode="auto">
              <a:xfrm>
                <a:off x="2738438" y="4862514"/>
                <a:ext cx="3175" cy="1588"/>
              </a:xfrm>
              <a:custGeom>
                <a:avLst/>
                <a:gdLst>
                  <a:gd name="T0" fmla="*/ 0 w 2"/>
                  <a:gd name="T1" fmla="*/ 0 h 1"/>
                  <a:gd name="T2" fmla="*/ 0 w 2"/>
                  <a:gd name="T3" fmla="*/ 1 h 1"/>
                  <a:gd name="T4" fmla="*/ 2 w 2"/>
                  <a:gd name="T5" fmla="*/ 0 h 1"/>
                  <a:gd name="T6" fmla="*/ 2 w 2"/>
                  <a:gd name="T7" fmla="*/ 0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lnTo>
                      <a:pt x="0" y="1"/>
                    </a:lnTo>
                    <a:lnTo>
                      <a:pt x="2" y="0"/>
                    </a:lnTo>
                    <a:lnTo>
                      <a:pt x="2"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74" name="Freeform 680"/>
              <p:cNvSpPr>
                <a:spLocks/>
              </p:cNvSpPr>
              <p:nvPr userDrawn="1"/>
            </p:nvSpPr>
            <p:spPr bwMode="auto">
              <a:xfrm>
                <a:off x="2738438" y="4862514"/>
                <a:ext cx="3175" cy="1588"/>
              </a:xfrm>
              <a:custGeom>
                <a:avLst/>
                <a:gdLst>
                  <a:gd name="T0" fmla="*/ 0 w 2"/>
                  <a:gd name="T1" fmla="*/ 0 h 1"/>
                  <a:gd name="T2" fmla="*/ 0 w 2"/>
                  <a:gd name="T3" fmla="*/ 1 h 1"/>
                  <a:gd name="T4" fmla="*/ 2 w 2"/>
                  <a:gd name="T5" fmla="*/ 0 h 1"/>
                  <a:gd name="T6" fmla="*/ 2 w 2"/>
                  <a:gd name="T7" fmla="*/ 0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lnTo>
                      <a:pt x="0" y="1"/>
                    </a:lnTo>
                    <a:lnTo>
                      <a:pt x="2" y="0"/>
                    </a:lnTo>
                    <a:lnTo>
                      <a:pt x="2"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75" name="Freeform 681"/>
              <p:cNvSpPr>
                <a:spLocks/>
              </p:cNvSpPr>
              <p:nvPr userDrawn="1"/>
            </p:nvSpPr>
            <p:spPr bwMode="auto">
              <a:xfrm>
                <a:off x="2738438" y="4862514"/>
                <a:ext cx="3175" cy="3175"/>
              </a:xfrm>
              <a:custGeom>
                <a:avLst/>
                <a:gdLst>
                  <a:gd name="T0" fmla="*/ 2 w 2"/>
                  <a:gd name="T1" fmla="*/ 0 h 2"/>
                  <a:gd name="T2" fmla="*/ 0 w 2"/>
                  <a:gd name="T3" fmla="*/ 1 h 2"/>
                  <a:gd name="T4" fmla="*/ 0 w 2"/>
                  <a:gd name="T5" fmla="*/ 2 h 2"/>
                  <a:gd name="T6" fmla="*/ 0 w 2"/>
                  <a:gd name="T7" fmla="*/ 2 h 2"/>
                  <a:gd name="T8" fmla="*/ 1 w 2"/>
                  <a:gd name="T9" fmla="*/ 2 h 2"/>
                  <a:gd name="T10" fmla="*/ 2 w 2"/>
                  <a:gd name="T11" fmla="*/ 1 h 2"/>
                  <a:gd name="T12" fmla="*/ 2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0"/>
                    </a:moveTo>
                    <a:lnTo>
                      <a:pt x="0" y="1"/>
                    </a:lnTo>
                    <a:lnTo>
                      <a:pt x="0" y="2"/>
                    </a:lnTo>
                    <a:lnTo>
                      <a:pt x="0" y="2"/>
                    </a:lnTo>
                    <a:lnTo>
                      <a:pt x="1" y="2"/>
                    </a:lnTo>
                    <a:lnTo>
                      <a:pt x="2"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76" name="Freeform 682"/>
              <p:cNvSpPr>
                <a:spLocks/>
              </p:cNvSpPr>
              <p:nvPr userDrawn="1"/>
            </p:nvSpPr>
            <p:spPr bwMode="auto">
              <a:xfrm>
                <a:off x="2738438" y="4862514"/>
                <a:ext cx="3175" cy="3175"/>
              </a:xfrm>
              <a:custGeom>
                <a:avLst/>
                <a:gdLst>
                  <a:gd name="T0" fmla="*/ 2 w 2"/>
                  <a:gd name="T1" fmla="*/ 0 h 2"/>
                  <a:gd name="T2" fmla="*/ 0 w 2"/>
                  <a:gd name="T3" fmla="*/ 1 h 2"/>
                  <a:gd name="T4" fmla="*/ 0 w 2"/>
                  <a:gd name="T5" fmla="*/ 2 h 2"/>
                  <a:gd name="T6" fmla="*/ 0 w 2"/>
                  <a:gd name="T7" fmla="*/ 2 h 2"/>
                  <a:gd name="T8" fmla="*/ 1 w 2"/>
                  <a:gd name="T9" fmla="*/ 2 h 2"/>
                  <a:gd name="T10" fmla="*/ 2 w 2"/>
                  <a:gd name="T11" fmla="*/ 1 h 2"/>
                  <a:gd name="T12" fmla="*/ 2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0"/>
                    </a:moveTo>
                    <a:lnTo>
                      <a:pt x="0" y="1"/>
                    </a:lnTo>
                    <a:lnTo>
                      <a:pt x="0" y="2"/>
                    </a:lnTo>
                    <a:lnTo>
                      <a:pt x="0" y="2"/>
                    </a:lnTo>
                    <a:lnTo>
                      <a:pt x="1" y="2"/>
                    </a:lnTo>
                    <a:lnTo>
                      <a:pt x="2"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77" name="Freeform 683"/>
              <p:cNvSpPr>
                <a:spLocks/>
              </p:cNvSpPr>
              <p:nvPr userDrawn="1"/>
            </p:nvSpPr>
            <p:spPr bwMode="auto">
              <a:xfrm>
                <a:off x="2816225" y="4214814"/>
                <a:ext cx="3175" cy="3175"/>
              </a:xfrm>
              <a:custGeom>
                <a:avLst/>
                <a:gdLst>
                  <a:gd name="T0" fmla="*/ 1 w 2"/>
                  <a:gd name="T1" fmla="*/ 0 h 2"/>
                  <a:gd name="T2" fmla="*/ 0 w 2"/>
                  <a:gd name="T3" fmla="*/ 1 h 2"/>
                  <a:gd name="T4" fmla="*/ 0 w 2"/>
                  <a:gd name="T5" fmla="*/ 0 h 2"/>
                  <a:gd name="T6" fmla="*/ 0 w 2"/>
                  <a:gd name="T7" fmla="*/ 2 h 2"/>
                  <a:gd name="T8" fmla="*/ 1 w 2"/>
                  <a:gd name="T9" fmla="*/ 1 h 2"/>
                  <a:gd name="T10" fmla="*/ 2 w 2"/>
                  <a:gd name="T11" fmla="*/ 1 h 2"/>
                  <a:gd name="T12" fmla="*/ 2 w 2"/>
                  <a:gd name="T13" fmla="*/ 0 h 2"/>
                  <a:gd name="T14" fmla="*/ 1 w 2"/>
                  <a:gd name="T15" fmla="*/ 0 h 2"/>
                  <a:gd name="T16" fmla="*/ 1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0"/>
                    </a:moveTo>
                    <a:lnTo>
                      <a:pt x="0" y="1"/>
                    </a:lnTo>
                    <a:lnTo>
                      <a:pt x="0" y="0"/>
                    </a:lnTo>
                    <a:lnTo>
                      <a:pt x="0" y="2"/>
                    </a:lnTo>
                    <a:lnTo>
                      <a:pt x="1" y="1"/>
                    </a:lnTo>
                    <a:lnTo>
                      <a:pt x="2" y="1"/>
                    </a:lnTo>
                    <a:lnTo>
                      <a:pt x="2" y="0"/>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78" name="Freeform 684"/>
              <p:cNvSpPr>
                <a:spLocks/>
              </p:cNvSpPr>
              <p:nvPr userDrawn="1"/>
            </p:nvSpPr>
            <p:spPr bwMode="auto">
              <a:xfrm>
                <a:off x="2816225" y="4214814"/>
                <a:ext cx="3175" cy="3175"/>
              </a:xfrm>
              <a:custGeom>
                <a:avLst/>
                <a:gdLst>
                  <a:gd name="T0" fmla="*/ 1 w 2"/>
                  <a:gd name="T1" fmla="*/ 0 h 2"/>
                  <a:gd name="T2" fmla="*/ 0 w 2"/>
                  <a:gd name="T3" fmla="*/ 1 h 2"/>
                  <a:gd name="T4" fmla="*/ 0 w 2"/>
                  <a:gd name="T5" fmla="*/ 0 h 2"/>
                  <a:gd name="T6" fmla="*/ 0 w 2"/>
                  <a:gd name="T7" fmla="*/ 2 h 2"/>
                  <a:gd name="T8" fmla="*/ 1 w 2"/>
                  <a:gd name="T9" fmla="*/ 1 h 2"/>
                  <a:gd name="T10" fmla="*/ 2 w 2"/>
                  <a:gd name="T11" fmla="*/ 1 h 2"/>
                  <a:gd name="T12" fmla="*/ 2 w 2"/>
                  <a:gd name="T13" fmla="*/ 0 h 2"/>
                  <a:gd name="T14" fmla="*/ 1 w 2"/>
                  <a:gd name="T15" fmla="*/ 0 h 2"/>
                  <a:gd name="T16" fmla="*/ 1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0"/>
                    </a:moveTo>
                    <a:lnTo>
                      <a:pt x="0" y="1"/>
                    </a:lnTo>
                    <a:lnTo>
                      <a:pt x="0" y="0"/>
                    </a:lnTo>
                    <a:lnTo>
                      <a:pt x="0" y="2"/>
                    </a:lnTo>
                    <a:lnTo>
                      <a:pt x="1" y="1"/>
                    </a:lnTo>
                    <a:lnTo>
                      <a:pt x="2" y="1"/>
                    </a:lnTo>
                    <a:lnTo>
                      <a:pt x="2"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79" name="Freeform 685"/>
              <p:cNvSpPr>
                <a:spLocks/>
              </p:cNvSpPr>
              <p:nvPr userDrawn="1"/>
            </p:nvSpPr>
            <p:spPr bwMode="auto">
              <a:xfrm>
                <a:off x="2816225" y="4214814"/>
                <a:ext cx="1588" cy="1588"/>
              </a:xfrm>
              <a:custGeom>
                <a:avLst/>
                <a:gdLst>
                  <a:gd name="T0" fmla="*/ 0 w 1"/>
                  <a:gd name="T1" fmla="*/ 0 h 1"/>
                  <a:gd name="T2" fmla="*/ 0 w 1"/>
                  <a:gd name="T3" fmla="*/ 0 h 1"/>
                  <a:gd name="T4" fmla="*/ 0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0"/>
                    </a:lnTo>
                    <a:lnTo>
                      <a:pt x="0" y="1"/>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80" name="Freeform 686"/>
              <p:cNvSpPr>
                <a:spLocks/>
              </p:cNvSpPr>
              <p:nvPr userDrawn="1"/>
            </p:nvSpPr>
            <p:spPr bwMode="auto">
              <a:xfrm>
                <a:off x="2816225" y="4214814"/>
                <a:ext cx="1588" cy="1588"/>
              </a:xfrm>
              <a:custGeom>
                <a:avLst/>
                <a:gdLst>
                  <a:gd name="T0" fmla="*/ 0 w 1"/>
                  <a:gd name="T1" fmla="*/ 0 h 1"/>
                  <a:gd name="T2" fmla="*/ 0 w 1"/>
                  <a:gd name="T3" fmla="*/ 0 h 1"/>
                  <a:gd name="T4" fmla="*/ 0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0"/>
                    </a:lnTo>
                    <a:lnTo>
                      <a:pt x="0" y="1"/>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81" name="Rectangle 687"/>
              <p:cNvSpPr>
                <a:spLocks noChangeArrowheads="1"/>
              </p:cNvSpPr>
              <p:nvPr userDrawn="1"/>
            </p:nvSpPr>
            <p:spPr bwMode="auto">
              <a:xfrm>
                <a:off x="2817813" y="4214814"/>
                <a:ext cx="1588"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82" name="Freeform 688"/>
              <p:cNvSpPr>
                <a:spLocks/>
              </p:cNvSpPr>
              <p:nvPr userDrawn="1"/>
            </p:nvSpPr>
            <p:spPr bwMode="auto">
              <a:xfrm>
                <a:off x="2817813" y="4214814"/>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83" name="Rectangle 689"/>
              <p:cNvSpPr>
                <a:spLocks noChangeArrowheads="1"/>
              </p:cNvSpPr>
              <p:nvPr userDrawn="1"/>
            </p:nvSpPr>
            <p:spPr bwMode="auto">
              <a:xfrm>
                <a:off x="2816225" y="4214814"/>
                <a:ext cx="1588"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84" name="Rectangle 690"/>
              <p:cNvSpPr>
                <a:spLocks noChangeArrowheads="1"/>
              </p:cNvSpPr>
              <p:nvPr userDrawn="1"/>
            </p:nvSpPr>
            <p:spPr bwMode="auto">
              <a:xfrm>
                <a:off x="2816225" y="4214814"/>
                <a:ext cx="1588"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85" name="Freeform 691"/>
              <p:cNvSpPr>
                <a:spLocks/>
              </p:cNvSpPr>
              <p:nvPr userDrawn="1"/>
            </p:nvSpPr>
            <p:spPr bwMode="auto">
              <a:xfrm>
                <a:off x="3170238" y="4408489"/>
                <a:ext cx="1588" cy="1588"/>
              </a:xfrm>
              <a:custGeom>
                <a:avLst/>
                <a:gdLst>
                  <a:gd name="T0" fmla="*/ 0 w 1"/>
                  <a:gd name="T1" fmla="*/ 0 h 1"/>
                  <a:gd name="T2" fmla="*/ 0 w 1"/>
                  <a:gd name="T3" fmla="*/ 0 h 1"/>
                  <a:gd name="T4" fmla="*/ 0 w 1"/>
                  <a:gd name="T5" fmla="*/ 0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0"/>
                    </a:lnTo>
                    <a:lnTo>
                      <a:pt x="0" y="0"/>
                    </a:lnTo>
                    <a:lnTo>
                      <a:pt x="1"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86" name="Freeform 692"/>
              <p:cNvSpPr>
                <a:spLocks/>
              </p:cNvSpPr>
              <p:nvPr userDrawn="1"/>
            </p:nvSpPr>
            <p:spPr bwMode="auto">
              <a:xfrm>
                <a:off x="3170238" y="4408489"/>
                <a:ext cx="1588" cy="1588"/>
              </a:xfrm>
              <a:custGeom>
                <a:avLst/>
                <a:gdLst>
                  <a:gd name="T0" fmla="*/ 0 w 1"/>
                  <a:gd name="T1" fmla="*/ 0 h 1"/>
                  <a:gd name="T2" fmla="*/ 0 w 1"/>
                  <a:gd name="T3" fmla="*/ 0 h 1"/>
                  <a:gd name="T4" fmla="*/ 0 w 1"/>
                  <a:gd name="T5" fmla="*/ 0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0"/>
                    </a:lnTo>
                    <a:lnTo>
                      <a:pt x="0" y="0"/>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87" name="Freeform 693"/>
              <p:cNvSpPr>
                <a:spLocks/>
              </p:cNvSpPr>
              <p:nvPr userDrawn="1"/>
            </p:nvSpPr>
            <p:spPr bwMode="auto">
              <a:xfrm>
                <a:off x="3778250" y="4387851"/>
                <a:ext cx="263526" cy="160338"/>
              </a:xfrm>
              <a:custGeom>
                <a:avLst/>
                <a:gdLst>
                  <a:gd name="T0" fmla="*/ 1 w 166"/>
                  <a:gd name="T1" fmla="*/ 0 h 101"/>
                  <a:gd name="T2" fmla="*/ 1 w 166"/>
                  <a:gd name="T3" fmla="*/ 2 h 101"/>
                  <a:gd name="T4" fmla="*/ 0 w 166"/>
                  <a:gd name="T5" fmla="*/ 2 h 101"/>
                  <a:gd name="T6" fmla="*/ 0 w 166"/>
                  <a:gd name="T7" fmla="*/ 2 h 101"/>
                  <a:gd name="T8" fmla="*/ 0 w 166"/>
                  <a:gd name="T9" fmla="*/ 3 h 101"/>
                  <a:gd name="T10" fmla="*/ 0 w 166"/>
                  <a:gd name="T11" fmla="*/ 3 h 101"/>
                  <a:gd name="T12" fmla="*/ 165 w 166"/>
                  <a:gd name="T13" fmla="*/ 101 h 101"/>
                  <a:gd name="T14" fmla="*/ 166 w 166"/>
                  <a:gd name="T15" fmla="*/ 100 h 101"/>
                  <a:gd name="T16" fmla="*/ 1 w 166"/>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01">
                    <a:moveTo>
                      <a:pt x="1" y="0"/>
                    </a:moveTo>
                    <a:lnTo>
                      <a:pt x="1" y="2"/>
                    </a:lnTo>
                    <a:lnTo>
                      <a:pt x="0" y="2"/>
                    </a:lnTo>
                    <a:lnTo>
                      <a:pt x="0" y="2"/>
                    </a:lnTo>
                    <a:lnTo>
                      <a:pt x="0" y="3"/>
                    </a:lnTo>
                    <a:lnTo>
                      <a:pt x="0" y="3"/>
                    </a:lnTo>
                    <a:lnTo>
                      <a:pt x="165" y="101"/>
                    </a:lnTo>
                    <a:lnTo>
                      <a:pt x="166" y="100"/>
                    </a:lnTo>
                    <a:lnTo>
                      <a:pt x="1" y="0"/>
                    </a:lnTo>
                    <a:close/>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388" name="Rectangle 695"/>
              <p:cNvSpPr>
                <a:spLocks noChangeArrowheads="1"/>
              </p:cNvSpPr>
              <p:nvPr userDrawn="1"/>
            </p:nvSpPr>
            <p:spPr bwMode="auto">
              <a:xfrm>
                <a:off x="3778250" y="4387851"/>
                <a:ext cx="1588" cy="3175"/>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89" name="Rectangle 696"/>
              <p:cNvSpPr>
                <a:spLocks noChangeArrowheads="1"/>
              </p:cNvSpPr>
              <p:nvPr userDrawn="1"/>
            </p:nvSpPr>
            <p:spPr bwMode="auto">
              <a:xfrm>
                <a:off x="3778250" y="4387851"/>
                <a:ext cx="1588" cy="3175"/>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90" name="Freeform 697"/>
              <p:cNvSpPr>
                <a:spLocks/>
              </p:cNvSpPr>
              <p:nvPr userDrawn="1"/>
            </p:nvSpPr>
            <p:spPr bwMode="auto">
              <a:xfrm>
                <a:off x="3776663" y="4391026"/>
                <a:ext cx="1588" cy="1588"/>
              </a:xfrm>
              <a:custGeom>
                <a:avLst/>
                <a:gdLst>
                  <a:gd name="T0" fmla="*/ 1 w 1"/>
                  <a:gd name="T1" fmla="*/ 0 h 1"/>
                  <a:gd name="T2" fmla="*/ 0 w 1"/>
                  <a:gd name="T3" fmla="*/ 1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1"/>
                    </a:lnTo>
                    <a:lnTo>
                      <a:pt x="1" y="1"/>
                    </a:lnTo>
                    <a:lnTo>
                      <a:pt x="1"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91" name="Freeform 698"/>
              <p:cNvSpPr>
                <a:spLocks/>
              </p:cNvSpPr>
              <p:nvPr userDrawn="1"/>
            </p:nvSpPr>
            <p:spPr bwMode="auto">
              <a:xfrm>
                <a:off x="3776663" y="4391026"/>
                <a:ext cx="1588" cy="1588"/>
              </a:xfrm>
              <a:custGeom>
                <a:avLst/>
                <a:gdLst>
                  <a:gd name="T0" fmla="*/ 1 w 1"/>
                  <a:gd name="T1" fmla="*/ 0 h 1"/>
                  <a:gd name="T2" fmla="*/ 0 w 1"/>
                  <a:gd name="T3" fmla="*/ 1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1"/>
                    </a:lnTo>
                    <a:lnTo>
                      <a:pt x="1" y="1"/>
                    </a:lnTo>
                    <a:lnTo>
                      <a:pt x="1"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grpSp>
        <p:grpSp>
          <p:nvGrpSpPr>
            <p:cNvPr id="17" name="그룹 6"/>
            <p:cNvGrpSpPr/>
            <p:nvPr userDrawn="1"/>
          </p:nvGrpSpPr>
          <p:grpSpPr>
            <a:xfrm>
              <a:off x="684052" y="1907351"/>
              <a:ext cx="3371279" cy="3412205"/>
              <a:chOff x="4951413" y="1311276"/>
              <a:chExt cx="4184650" cy="4235449"/>
            </a:xfrm>
          </p:grpSpPr>
          <p:sp>
            <p:nvSpPr>
              <p:cNvPr id="18" name="Line 699"/>
              <p:cNvSpPr>
                <a:spLocks noChangeShapeType="1"/>
              </p:cNvSpPr>
              <p:nvPr userDrawn="1"/>
            </p:nvSpPr>
            <p:spPr bwMode="auto">
              <a:xfrm flipH="1" flipV="1">
                <a:off x="6943725" y="1311276"/>
                <a:ext cx="1130300" cy="26670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19" name="Freeform 700"/>
              <p:cNvSpPr>
                <a:spLocks/>
              </p:cNvSpPr>
              <p:nvPr userDrawn="1"/>
            </p:nvSpPr>
            <p:spPr bwMode="auto">
              <a:xfrm>
                <a:off x="8074025" y="1577976"/>
                <a:ext cx="1062038" cy="1800225"/>
              </a:xfrm>
              <a:custGeom>
                <a:avLst/>
                <a:gdLst>
                  <a:gd name="T0" fmla="*/ 669 w 669"/>
                  <a:gd name="T1" fmla="*/ 1134 h 1134"/>
                  <a:gd name="T2" fmla="*/ 591 w 669"/>
                  <a:gd name="T3" fmla="*/ 550 h 1134"/>
                  <a:gd name="T4" fmla="*/ 0 w 669"/>
                  <a:gd name="T5" fmla="*/ 0 h 1134"/>
                </a:gdLst>
                <a:ahLst/>
                <a:cxnLst>
                  <a:cxn ang="0">
                    <a:pos x="T0" y="T1"/>
                  </a:cxn>
                  <a:cxn ang="0">
                    <a:pos x="T2" y="T3"/>
                  </a:cxn>
                  <a:cxn ang="0">
                    <a:pos x="T4" y="T5"/>
                  </a:cxn>
                </a:cxnLst>
                <a:rect l="0" t="0" r="r" b="b"/>
                <a:pathLst>
                  <a:path w="669" h="1134">
                    <a:moveTo>
                      <a:pt x="669" y="1134"/>
                    </a:moveTo>
                    <a:lnTo>
                      <a:pt x="591" y="550"/>
                    </a:lnTo>
                    <a:lnTo>
                      <a:pt x="0" y="0"/>
                    </a:lnTo>
                  </a:path>
                </a:pathLst>
              </a:custGeom>
              <a:noFill/>
              <a:ln w="9525">
                <a:solidFill>
                  <a:srgbClr val="FFFFFF"/>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0" name="Freeform 701"/>
              <p:cNvSpPr>
                <a:spLocks/>
              </p:cNvSpPr>
              <p:nvPr userDrawn="1"/>
            </p:nvSpPr>
            <p:spPr bwMode="auto">
              <a:xfrm>
                <a:off x="6048374" y="3378201"/>
                <a:ext cx="3087688" cy="2168524"/>
              </a:xfrm>
              <a:custGeom>
                <a:avLst/>
                <a:gdLst>
                  <a:gd name="T0" fmla="*/ 0 w 1945"/>
                  <a:gd name="T1" fmla="*/ 1276 h 1366"/>
                  <a:gd name="T2" fmla="*/ 830 w 1945"/>
                  <a:gd name="T3" fmla="*/ 1366 h 1366"/>
                  <a:gd name="T4" fmla="*/ 1305 w 1945"/>
                  <a:gd name="T5" fmla="*/ 1162 h 1366"/>
                  <a:gd name="T6" fmla="*/ 1804 w 1945"/>
                  <a:gd name="T7" fmla="*/ 737 h 1366"/>
                  <a:gd name="T8" fmla="*/ 1945 w 1945"/>
                  <a:gd name="T9" fmla="*/ 0 h 1366"/>
                </a:gdLst>
                <a:ahLst/>
                <a:cxnLst>
                  <a:cxn ang="0">
                    <a:pos x="T0" y="T1"/>
                  </a:cxn>
                  <a:cxn ang="0">
                    <a:pos x="T2" y="T3"/>
                  </a:cxn>
                  <a:cxn ang="0">
                    <a:pos x="T4" y="T5"/>
                  </a:cxn>
                  <a:cxn ang="0">
                    <a:pos x="T6" y="T7"/>
                  </a:cxn>
                  <a:cxn ang="0">
                    <a:pos x="T8" y="T9"/>
                  </a:cxn>
                </a:cxnLst>
                <a:rect l="0" t="0" r="r" b="b"/>
                <a:pathLst>
                  <a:path w="1945" h="1366">
                    <a:moveTo>
                      <a:pt x="0" y="1276"/>
                    </a:moveTo>
                    <a:lnTo>
                      <a:pt x="830" y="1366"/>
                    </a:lnTo>
                    <a:lnTo>
                      <a:pt x="1305" y="1162"/>
                    </a:lnTo>
                    <a:lnTo>
                      <a:pt x="1804" y="737"/>
                    </a:lnTo>
                    <a:lnTo>
                      <a:pt x="1945" y="0"/>
                    </a:lnTo>
                  </a:path>
                </a:pathLst>
              </a:custGeom>
              <a:noFill/>
              <a:ln w="9525">
                <a:solidFill>
                  <a:srgbClr val="FFFFFF"/>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1" name="Line 702"/>
              <p:cNvSpPr>
                <a:spLocks noChangeShapeType="1"/>
              </p:cNvSpPr>
              <p:nvPr userDrawn="1"/>
            </p:nvSpPr>
            <p:spPr bwMode="auto">
              <a:xfrm>
                <a:off x="5118100" y="4216401"/>
                <a:ext cx="930275" cy="118745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2" name="Freeform 703"/>
              <p:cNvSpPr>
                <a:spLocks/>
              </p:cNvSpPr>
              <p:nvPr userDrawn="1"/>
            </p:nvSpPr>
            <p:spPr bwMode="auto">
              <a:xfrm>
                <a:off x="4951413" y="1658939"/>
                <a:ext cx="966788" cy="2557464"/>
              </a:xfrm>
              <a:custGeom>
                <a:avLst/>
                <a:gdLst>
                  <a:gd name="T0" fmla="*/ 609 w 609"/>
                  <a:gd name="T1" fmla="*/ 0 h 1611"/>
                  <a:gd name="T2" fmla="*/ 592 w 609"/>
                  <a:gd name="T3" fmla="*/ 5 h 1611"/>
                  <a:gd name="T4" fmla="*/ 313 w 609"/>
                  <a:gd name="T5" fmla="*/ 392 h 1611"/>
                  <a:gd name="T6" fmla="*/ 52 w 609"/>
                  <a:gd name="T7" fmla="*/ 523 h 1611"/>
                  <a:gd name="T8" fmla="*/ 0 w 609"/>
                  <a:gd name="T9" fmla="*/ 1132 h 1611"/>
                  <a:gd name="T10" fmla="*/ 105 w 609"/>
                  <a:gd name="T11" fmla="*/ 1611 h 1611"/>
                </a:gdLst>
                <a:ahLst/>
                <a:cxnLst>
                  <a:cxn ang="0">
                    <a:pos x="T0" y="T1"/>
                  </a:cxn>
                  <a:cxn ang="0">
                    <a:pos x="T2" y="T3"/>
                  </a:cxn>
                  <a:cxn ang="0">
                    <a:pos x="T4" y="T5"/>
                  </a:cxn>
                  <a:cxn ang="0">
                    <a:pos x="T6" y="T7"/>
                  </a:cxn>
                  <a:cxn ang="0">
                    <a:pos x="T8" y="T9"/>
                  </a:cxn>
                  <a:cxn ang="0">
                    <a:pos x="T10" y="T11"/>
                  </a:cxn>
                </a:cxnLst>
                <a:rect l="0" t="0" r="r" b="b"/>
                <a:pathLst>
                  <a:path w="609" h="1611">
                    <a:moveTo>
                      <a:pt x="609" y="0"/>
                    </a:moveTo>
                    <a:lnTo>
                      <a:pt x="592" y="5"/>
                    </a:lnTo>
                    <a:lnTo>
                      <a:pt x="313" y="392"/>
                    </a:lnTo>
                    <a:lnTo>
                      <a:pt x="52" y="523"/>
                    </a:lnTo>
                    <a:lnTo>
                      <a:pt x="0" y="1132"/>
                    </a:lnTo>
                    <a:lnTo>
                      <a:pt x="105" y="1611"/>
                    </a:lnTo>
                  </a:path>
                </a:pathLst>
              </a:custGeom>
              <a:noFill/>
              <a:ln w="9525">
                <a:solidFill>
                  <a:srgbClr val="FFFFFF"/>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3" name="Line 704"/>
              <p:cNvSpPr>
                <a:spLocks noChangeShapeType="1"/>
              </p:cNvSpPr>
              <p:nvPr userDrawn="1"/>
            </p:nvSpPr>
            <p:spPr bwMode="auto">
              <a:xfrm flipH="1">
                <a:off x="5918200" y="1311276"/>
                <a:ext cx="1025525" cy="347663"/>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4" name="Freeform 705"/>
              <p:cNvSpPr>
                <a:spLocks/>
              </p:cNvSpPr>
              <p:nvPr userDrawn="1"/>
            </p:nvSpPr>
            <p:spPr bwMode="auto">
              <a:xfrm>
                <a:off x="5919695" y="1547850"/>
                <a:ext cx="2159652" cy="207926"/>
              </a:xfrm>
              <a:custGeom>
                <a:avLst/>
                <a:gdLst>
                  <a:gd name="T0" fmla="*/ 0 w 1375"/>
                  <a:gd name="T1" fmla="*/ 69 h 119"/>
                  <a:gd name="T2" fmla="*/ 0 w 1375"/>
                  <a:gd name="T3" fmla="*/ 69 h 119"/>
                  <a:gd name="T4" fmla="*/ 681 w 1375"/>
                  <a:gd name="T5" fmla="*/ 0 h 119"/>
                  <a:gd name="T6" fmla="*/ 681 w 1375"/>
                  <a:gd name="T7" fmla="*/ 0 h 119"/>
                  <a:gd name="T8" fmla="*/ 1375 w 1375"/>
                  <a:gd name="T9" fmla="*/ 13 h 119"/>
                  <a:gd name="T10" fmla="*/ 1279 w 1375"/>
                  <a:gd name="T11" fmla="*/ 119 h 119"/>
                </a:gdLst>
                <a:ahLst/>
                <a:cxnLst>
                  <a:cxn ang="0">
                    <a:pos x="T0" y="T1"/>
                  </a:cxn>
                  <a:cxn ang="0">
                    <a:pos x="T2" y="T3"/>
                  </a:cxn>
                  <a:cxn ang="0">
                    <a:pos x="T4" y="T5"/>
                  </a:cxn>
                  <a:cxn ang="0">
                    <a:pos x="T6" y="T7"/>
                  </a:cxn>
                  <a:cxn ang="0">
                    <a:pos x="T8" y="T9"/>
                  </a:cxn>
                  <a:cxn ang="0">
                    <a:pos x="T10" y="T11"/>
                  </a:cxn>
                </a:cxnLst>
                <a:rect l="0" t="0" r="r" b="b"/>
                <a:pathLst>
                  <a:path w="1375" h="119">
                    <a:moveTo>
                      <a:pt x="0" y="69"/>
                    </a:moveTo>
                    <a:lnTo>
                      <a:pt x="0" y="69"/>
                    </a:lnTo>
                    <a:lnTo>
                      <a:pt x="681" y="0"/>
                    </a:lnTo>
                    <a:lnTo>
                      <a:pt x="681" y="0"/>
                    </a:lnTo>
                    <a:lnTo>
                      <a:pt x="1375" y="13"/>
                    </a:lnTo>
                    <a:lnTo>
                      <a:pt x="1279" y="119"/>
                    </a:lnTo>
                  </a:path>
                </a:pathLst>
              </a:custGeom>
              <a:noFill/>
              <a:ln w="9525">
                <a:solidFill>
                  <a:srgbClr val="FFFFFF"/>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5" name="Freeform 706"/>
              <p:cNvSpPr>
                <a:spLocks/>
              </p:cNvSpPr>
              <p:nvPr userDrawn="1"/>
            </p:nvSpPr>
            <p:spPr bwMode="auto">
              <a:xfrm>
                <a:off x="5765799" y="3549651"/>
                <a:ext cx="282575" cy="1854200"/>
              </a:xfrm>
              <a:custGeom>
                <a:avLst/>
                <a:gdLst>
                  <a:gd name="T0" fmla="*/ 0 w 178"/>
                  <a:gd name="T1" fmla="*/ 0 h 1168"/>
                  <a:gd name="T2" fmla="*/ 144 w 178"/>
                  <a:gd name="T3" fmla="*/ 792 h 1168"/>
                  <a:gd name="T4" fmla="*/ 178 w 178"/>
                  <a:gd name="T5" fmla="*/ 1168 h 1168"/>
                </a:gdLst>
                <a:ahLst/>
                <a:cxnLst>
                  <a:cxn ang="0">
                    <a:pos x="T0" y="T1"/>
                  </a:cxn>
                  <a:cxn ang="0">
                    <a:pos x="T2" y="T3"/>
                  </a:cxn>
                  <a:cxn ang="0">
                    <a:pos x="T4" y="T5"/>
                  </a:cxn>
                </a:cxnLst>
                <a:rect l="0" t="0" r="r" b="b"/>
                <a:pathLst>
                  <a:path w="178" h="1168">
                    <a:moveTo>
                      <a:pt x="0" y="0"/>
                    </a:moveTo>
                    <a:lnTo>
                      <a:pt x="144" y="792"/>
                    </a:lnTo>
                    <a:lnTo>
                      <a:pt x="178" y="1168"/>
                    </a:lnTo>
                  </a:path>
                </a:pathLst>
              </a:custGeom>
              <a:noFill/>
              <a:ln w="9525">
                <a:solidFill>
                  <a:srgbClr val="FFFFFF"/>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6" name="Freeform 707"/>
              <p:cNvSpPr>
                <a:spLocks/>
              </p:cNvSpPr>
              <p:nvPr userDrawn="1"/>
            </p:nvSpPr>
            <p:spPr bwMode="auto">
              <a:xfrm>
                <a:off x="5765799" y="1666876"/>
                <a:ext cx="209550" cy="1882775"/>
              </a:xfrm>
              <a:custGeom>
                <a:avLst/>
                <a:gdLst>
                  <a:gd name="T0" fmla="*/ 79 w 132"/>
                  <a:gd name="T1" fmla="*/ 0 h 1186"/>
                  <a:gd name="T2" fmla="*/ 132 w 132"/>
                  <a:gd name="T3" fmla="*/ 368 h 1186"/>
                  <a:gd name="T4" fmla="*/ 0 w 132"/>
                  <a:gd name="T5" fmla="*/ 1186 h 1186"/>
                </a:gdLst>
                <a:ahLst/>
                <a:cxnLst>
                  <a:cxn ang="0">
                    <a:pos x="T0" y="T1"/>
                  </a:cxn>
                  <a:cxn ang="0">
                    <a:pos x="T2" y="T3"/>
                  </a:cxn>
                  <a:cxn ang="0">
                    <a:pos x="T4" y="T5"/>
                  </a:cxn>
                </a:cxnLst>
                <a:rect l="0" t="0" r="r" b="b"/>
                <a:pathLst>
                  <a:path w="132" h="1186">
                    <a:moveTo>
                      <a:pt x="79" y="0"/>
                    </a:moveTo>
                    <a:lnTo>
                      <a:pt x="132" y="368"/>
                    </a:lnTo>
                    <a:lnTo>
                      <a:pt x="0" y="1186"/>
                    </a:lnTo>
                  </a:path>
                </a:pathLst>
              </a:custGeom>
              <a:noFill/>
              <a:ln w="9525">
                <a:solidFill>
                  <a:srgbClr val="FFFFFF"/>
                </a:solidFill>
                <a:prstDash val="solid"/>
                <a:round/>
                <a:headEnd type="none"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7" name="Freeform 708"/>
              <p:cNvSpPr>
                <a:spLocks/>
              </p:cNvSpPr>
              <p:nvPr userDrawn="1"/>
            </p:nvSpPr>
            <p:spPr bwMode="auto">
              <a:xfrm>
                <a:off x="6889750" y="4346575"/>
                <a:ext cx="631825" cy="1200150"/>
              </a:xfrm>
              <a:custGeom>
                <a:avLst/>
                <a:gdLst>
                  <a:gd name="T0" fmla="*/ 0 w 398"/>
                  <a:gd name="T1" fmla="*/ 0 h 756"/>
                  <a:gd name="T2" fmla="*/ 219 w 398"/>
                  <a:gd name="T3" fmla="*/ 591 h 756"/>
                  <a:gd name="T4" fmla="*/ 300 w 398"/>
                  <a:gd name="T5" fmla="*/ 756 h 756"/>
                  <a:gd name="T6" fmla="*/ 398 w 398"/>
                  <a:gd name="T7" fmla="*/ 595 h 756"/>
                </a:gdLst>
                <a:ahLst/>
                <a:cxnLst>
                  <a:cxn ang="0">
                    <a:pos x="T0" y="T1"/>
                  </a:cxn>
                  <a:cxn ang="0">
                    <a:pos x="T2" y="T3"/>
                  </a:cxn>
                  <a:cxn ang="0">
                    <a:pos x="T4" y="T5"/>
                  </a:cxn>
                  <a:cxn ang="0">
                    <a:pos x="T6" y="T7"/>
                  </a:cxn>
                </a:cxnLst>
                <a:rect l="0" t="0" r="r" b="b"/>
                <a:pathLst>
                  <a:path w="398" h="756">
                    <a:moveTo>
                      <a:pt x="0" y="0"/>
                    </a:moveTo>
                    <a:lnTo>
                      <a:pt x="219" y="591"/>
                    </a:lnTo>
                    <a:lnTo>
                      <a:pt x="300" y="756"/>
                    </a:lnTo>
                    <a:lnTo>
                      <a:pt x="398" y="595"/>
                    </a:lnTo>
                  </a:path>
                </a:pathLst>
              </a:custGeom>
              <a:noFill/>
              <a:ln w="9525">
                <a:solidFill>
                  <a:srgbClr val="FFFFFF"/>
                </a:solidFill>
                <a:prstDash val="solid"/>
                <a:round/>
                <a:headEnd type="oval" w="sm" len="sm"/>
                <a:tailEnd type="none"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8" name="Freeform 709"/>
              <p:cNvSpPr>
                <a:spLocks/>
              </p:cNvSpPr>
              <p:nvPr userDrawn="1"/>
            </p:nvSpPr>
            <p:spPr bwMode="auto">
              <a:xfrm>
                <a:off x="6889750" y="1557339"/>
                <a:ext cx="523875" cy="2789238"/>
              </a:xfrm>
              <a:custGeom>
                <a:avLst/>
                <a:gdLst>
                  <a:gd name="T0" fmla="*/ 52 w 330"/>
                  <a:gd name="T1" fmla="*/ 0 h 1757"/>
                  <a:gd name="T2" fmla="*/ 330 w 330"/>
                  <a:gd name="T3" fmla="*/ 664 h 1757"/>
                  <a:gd name="T4" fmla="*/ 0 w 330"/>
                  <a:gd name="T5" fmla="*/ 1757 h 1757"/>
                </a:gdLst>
                <a:ahLst/>
                <a:cxnLst>
                  <a:cxn ang="0">
                    <a:pos x="T0" y="T1"/>
                  </a:cxn>
                  <a:cxn ang="0">
                    <a:pos x="T2" y="T3"/>
                  </a:cxn>
                  <a:cxn ang="0">
                    <a:pos x="T4" y="T5"/>
                  </a:cxn>
                </a:cxnLst>
                <a:rect l="0" t="0" r="r" b="b"/>
                <a:pathLst>
                  <a:path w="330" h="1757">
                    <a:moveTo>
                      <a:pt x="52" y="0"/>
                    </a:moveTo>
                    <a:lnTo>
                      <a:pt x="330" y="664"/>
                    </a:lnTo>
                    <a:lnTo>
                      <a:pt x="0" y="1757"/>
                    </a:lnTo>
                  </a:path>
                </a:pathLst>
              </a:custGeom>
              <a:noFill/>
              <a:ln w="9525">
                <a:solidFill>
                  <a:srgbClr val="FFFFFF"/>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29" name="Line 710"/>
              <p:cNvSpPr>
                <a:spLocks noChangeShapeType="1"/>
              </p:cNvSpPr>
              <p:nvPr userDrawn="1"/>
            </p:nvSpPr>
            <p:spPr bwMode="auto">
              <a:xfrm>
                <a:off x="6943725" y="1311276"/>
                <a:ext cx="28575" cy="246063"/>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0" name="Line 711"/>
              <p:cNvSpPr>
                <a:spLocks noChangeShapeType="1"/>
              </p:cNvSpPr>
              <p:nvPr userDrawn="1"/>
            </p:nvSpPr>
            <p:spPr bwMode="auto">
              <a:xfrm flipH="1">
                <a:off x="5033963" y="1685926"/>
                <a:ext cx="844550" cy="803275"/>
              </a:xfrm>
              <a:prstGeom prst="line">
                <a:avLst/>
              </a:prstGeom>
              <a:noFill/>
              <a:ln w="9525">
                <a:solidFill>
                  <a:srgbClr val="FFFFFF"/>
                </a:solidFill>
                <a:prstDash val="solid"/>
                <a:round/>
                <a:headEnd type="none" w="sm" len="sm"/>
                <a:tailEnd type="none"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1" name="Line 712"/>
              <p:cNvSpPr>
                <a:spLocks noChangeShapeType="1"/>
              </p:cNvSpPr>
              <p:nvPr userDrawn="1"/>
            </p:nvSpPr>
            <p:spPr bwMode="auto">
              <a:xfrm flipH="1" flipV="1">
                <a:off x="8888413" y="3265489"/>
                <a:ext cx="247650" cy="112713"/>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2" name="Line 713"/>
              <p:cNvSpPr>
                <a:spLocks noChangeShapeType="1"/>
              </p:cNvSpPr>
              <p:nvPr userDrawn="1"/>
            </p:nvSpPr>
            <p:spPr bwMode="auto">
              <a:xfrm flipH="1" flipV="1">
                <a:off x="8063440" y="1579414"/>
                <a:ext cx="282046" cy="733574"/>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3" name="Line 714"/>
              <p:cNvSpPr>
                <a:spLocks noChangeShapeType="1"/>
              </p:cNvSpPr>
              <p:nvPr userDrawn="1"/>
            </p:nvSpPr>
            <p:spPr bwMode="auto">
              <a:xfrm flipH="1" flipV="1">
                <a:off x="8345488" y="2312989"/>
                <a:ext cx="542925" cy="95250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4" name="Line 715"/>
              <p:cNvSpPr>
                <a:spLocks noChangeShapeType="1"/>
              </p:cNvSpPr>
              <p:nvPr userDrawn="1"/>
            </p:nvSpPr>
            <p:spPr bwMode="auto">
              <a:xfrm flipH="1" flipV="1">
                <a:off x="8888413" y="3265489"/>
                <a:ext cx="23813" cy="128270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5" name="Freeform 716"/>
              <p:cNvSpPr>
                <a:spLocks/>
              </p:cNvSpPr>
              <p:nvPr userDrawn="1"/>
            </p:nvSpPr>
            <p:spPr bwMode="auto">
              <a:xfrm>
                <a:off x="6889750" y="4346576"/>
                <a:ext cx="2022475" cy="382588"/>
              </a:xfrm>
              <a:custGeom>
                <a:avLst/>
                <a:gdLst>
                  <a:gd name="T0" fmla="*/ 0 w 1274"/>
                  <a:gd name="T1" fmla="*/ 0 h 241"/>
                  <a:gd name="T2" fmla="*/ 909 w 1274"/>
                  <a:gd name="T3" fmla="*/ 241 h 241"/>
                  <a:gd name="T4" fmla="*/ 1274 w 1274"/>
                  <a:gd name="T5" fmla="*/ 127 h 241"/>
                </a:gdLst>
                <a:ahLst/>
                <a:cxnLst>
                  <a:cxn ang="0">
                    <a:pos x="T0" y="T1"/>
                  </a:cxn>
                  <a:cxn ang="0">
                    <a:pos x="T2" y="T3"/>
                  </a:cxn>
                  <a:cxn ang="0">
                    <a:pos x="T4" y="T5"/>
                  </a:cxn>
                </a:cxnLst>
                <a:rect l="0" t="0" r="r" b="b"/>
                <a:pathLst>
                  <a:path w="1274" h="241">
                    <a:moveTo>
                      <a:pt x="0" y="0"/>
                    </a:moveTo>
                    <a:lnTo>
                      <a:pt x="909" y="241"/>
                    </a:lnTo>
                    <a:lnTo>
                      <a:pt x="1274" y="127"/>
                    </a:lnTo>
                  </a:path>
                </a:pathLst>
              </a:custGeom>
              <a:noFill/>
              <a:ln w="9525">
                <a:solidFill>
                  <a:srgbClr val="FFFFFF"/>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6" name="Line 717"/>
              <p:cNvSpPr>
                <a:spLocks noChangeShapeType="1"/>
              </p:cNvSpPr>
              <p:nvPr userDrawn="1"/>
            </p:nvSpPr>
            <p:spPr bwMode="auto">
              <a:xfrm>
                <a:off x="5765800" y="3549651"/>
                <a:ext cx="1123950" cy="796925"/>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7" name="Line 718"/>
              <p:cNvSpPr>
                <a:spLocks noChangeShapeType="1"/>
              </p:cNvSpPr>
              <p:nvPr userDrawn="1"/>
            </p:nvSpPr>
            <p:spPr bwMode="auto">
              <a:xfrm>
                <a:off x="5033963" y="2489201"/>
                <a:ext cx="731838" cy="106045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8" name="Line 719"/>
              <p:cNvSpPr>
                <a:spLocks noChangeShapeType="1"/>
              </p:cNvSpPr>
              <p:nvPr userDrawn="1"/>
            </p:nvSpPr>
            <p:spPr bwMode="auto">
              <a:xfrm flipH="1">
                <a:off x="5033963" y="2251076"/>
                <a:ext cx="941388" cy="238125"/>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39" name="Line 720"/>
              <p:cNvSpPr>
                <a:spLocks noChangeShapeType="1"/>
              </p:cNvSpPr>
              <p:nvPr userDrawn="1"/>
            </p:nvSpPr>
            <p:spPr bwMode="auto">
              <a:xfrm flipH="1">
                <a:off x="5975350" y="1557339"/>
                <a:ext cx="996950" cy="693738"/>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40" name="Line 721"/>
              <p:cNvSpPr>
                <a:spLocks noChangeShapeType="1"/>
              </p:cNvSpPr>
              <p:nvPr userDrawn="1"/>
            </p:nvSpPr>
            <p:spPr bwMode="auto">
              <a:xfrm flipH="1" flipV="1">
                <a:off x="6972300" y="1557339"/>
                <a:ext cx="1373188" cy="75565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41" name="Freeform 722"/>
              <p:cNvSpPr>
                <a:spLocks/>
              </p:cNvSpPr>
              <p:nvPr userDrawn="1"/>
            </p:nvSpPr>
            <p:spPr bwMode="auto">
              <a:xfrm>
                <a:off x="8345488" y="2312989"/>
                <a:ext cx="666750" cy="928688"/>
              </a:xfrm>
              <a:custGeom>
                <a:avLst/>
                <a:gdLst>
                  <a:gd name="T0" fmla="*/ 344 w 420"/>
                  <a:gd name="T1" fmla="*/ 585 h 585"/>
                  <a:gd name="T2" fmla="*/ 420 w 420"/>
                  <a:gd name="T3" fmla="*/ 87 h 585"/>
                  <a:gd name="T4" fmla="*/ 0 w 420"/>
                  <a:gd name="T5" fmla="*/ 0 h 585"/>
                </a:gdLst>
                <a:ahLst/>
                <a:cxnLst>
                  <a:cxn ang="0">
                    <a:pos x="T0" y="T1"/>
                  </a:cxn>
                  <a:cxn ang="0">
                    <a:pos x="T2" y="T3"/>
                  </a:cxn>
                  <a:cxn ang="0">
                    <a:pos x="T4" y="T5"/>
                  </a:cxn>
                </a:cxnLst>
                <a:rect l="0" t="0" r="r" b="b"/>
                <a:pathLst>
                  <a:path w="420" h="585">
                    <a:moveTo>
                      <a:pt x="344" y="585"/>
                    </a:moveTo>
                    <a:lnTo>
                      <a:pt x="420" y="87"/>
                    </a:lnTo>
                    <a:lnTo>
                      <a:pt x="0" y="0"/>
                    </a:lnTo>
                  </a:path>
                </a:pathLst>
              </a:custGeom>
              <a:noFill/>
              <a:ln w="9525">
                <a:solidFill>
                  <a:srgbClr val="FFFFFF"/>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42" name="Freeform 723"/>
              <p:cNvSpPr>
                <a:spLocks/>
              </p:cNvSpPr>
              <p:nvPr userDrawn="1"/>
            </p:nvSpPr>
            <p:spPr bwMode="auto">
              <a:xfrm>
                <a:off x="8320088" y="2312989"/>
                <a:ext cx="571500" cy="2416175"/>
              </a:xfrm>
              <a:custGeom>
                <a:avLst/>
                <a:gdLst>
                  <a:gd name="T0" fmla="*/ 16 w 360"/>
                  <a:gd name="T1" fmla="*/ 0 h 1522"/>
                  <a:gd name="T2" fmla="*/ 0 w 360"/>
                  <a:gd name="T3" fmla="*/ 729 h 1522"/>
                  <a:gd name="T4" fmla="*/ 8 w 360"/>
                  <a:gd name="T5" fmla="*/ 1522 h 1522"/>
                  <a:gd name="T6" fmla="*/ 358 w 360"/>
                  <a:gd name="T7" fmla="*/ 600 h 1522"/>
                  <a:gd name="T8" fmla="*/ 360 w 360"/>
                  <a:gd name="T9" fmla="*/ 585 h 1522"/>
                </a:gdLst>
                <a:ahLst/>
                <a:cxnLst>
                  <a:cxn ang="0">
                    <a:pos x="T0" y="T1"/>
                  </a:cxn>
                  <a:cxn ang="0">
                    <a:pos x="T2" y="T3"/>
                  </a:cxn>
                  <a:cxn ang="0">
                    <a:pos x="T4" y="T5"/>
                  </a:cxn>
                  <a:cxn ang="0">
                    <a:pos x="T6" y="T7"/>
                  </a:cxn>
                  <a:cxn ang="0">
                    <a:pos x="T8" y="T9"/>
                  </a:cxn>
                </a:cxnLst>
                <a:rect l="0" t="0" r="r" b="b"/>
                <a:pathLst>
                  <a:path w="360" h="1522">
                    <a:moveTo>
                      <a:pt x="16" y="0"/>
                    </a:moveTo>
                    <a:lnTo>
                      <a:pt x="0" y="729"/>
                    </a:lnTo>
                    <a:lnTo>
                      <a:pt x="8" y="1522"/>
                    </a:lnTo>
                    <a:lnTo>
                      <a:pt x="358" y="600"/>
                    </a:lnTo>
                    <a:lnTo>
                      <a:pt x="360" y="585"/>
                    </a:lnTo>
                  </a:path>
                </a:pathLst>
              </a:custGeom>
              <a:noFill/>
              <a:ln w="9525">
                <a:solidFill>
                  <a:srgbClr val="FFFFFF"/>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43" name="Line 724"/>
              <p:cNvSpPr>
                <a:spLocks noChangeShapeType="1"/>
              </p:cNvSpPr>
              <p:nvPr userDrawn="1"/>
            </p:nvSpPr>
            <p:spPr bwMode="auto">
              <a:xfrm flipV="1">
                <a:off x="7413625" y="2312989"/>
                <a:ext cx="931863" cy="29845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44" name="Line 725"/>
              <p:cNvSpPr>
                <a:spLocks noChangeShapeType="1"/>
              </p:cNvSpPr>
              <p:nvPr userDrawn="1"/>
            </p:nvSpPr>
            <p:spPr bwMode="auto">
              <a:xfrm flipV="1">
                <a:off x="5765800" y="2611439"/>
                <a:ext cx="1647825" cy="950913"/>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45" name="Freeform 726"/>
              <p:cNvSpPr>
                <a:spLocks/>
              </p:cNvSpPr>
              <p:nvPr userDrawn="1"/>
            </p:nvSpPr>
            <p:spPr bwMode="auto">
              <a:xfrm>
                <a:off x="5118100" y="3562351"/>
                <a:ext cx="876300" cy="1244600"/>
              </a:xfrm>
              <a:custGeom>
                <a:avLst/>
                <a:gdLst>
                  <a:gd name="T0" fmla="*/ 552 w 552"/>
                  <a:gd name="T1" fmla="*/ 784 h 784"/>
                  <a:gd name="T2" fmla="*/ 0 w 552"/>
                  <a:gd name="T3" fmla="*/ 412 h 784"/>
                  <a:gd name="T4" fmla="*/ 408 w 552"/>
                  <a:gd name="T5" fmla="*/ 0 h 784"/>
                </a:gdLst>
                <a:ahLst/>
                <a:cxnLst>
                  <a:cxn ang="0">
                    <a:pos x="T0" y="T1"/>
                  </a:cxn>
                  <a:cxn ang="0">
                    <a:pos x="T2" y="T3"/>
                  </a:cxn>
                  <a:cxn ang="0">
                    <a:pos x="T4" y="T5"/>
                  </a:cxn>
                </a:cxnLst>
                <a:rect l="0" t="0" r="r" b="b"/>
                <a:pathLst>
                  <a:path w="552" h="784">
                    <a:moveTo>
                      <a:pt x="552" y="784"/>
                    </a:moveTo>
                    <a:lnTo>
                      <a:pt x="0" y="412"/>
                    </a:lnTo>
                    <a:lnTo>
                      <a:pt x="408" y="0"/>
                    </a:lnTo>
                  </a:path>
                </a:pathLst>
              </a:custGeom>
              <a:noFill/>
              <a:ln w="9525">
                <a:solidFill>
                  <a:srgbClr val="FFFFFF"/>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46" name="Line 728"/>
              <p:cNvSpPr>
                <a:spLocks noChangeShapeType="1"/>
              </p:cNvSpPr>
              <p:nvPr userDrawn="1"/>
            </p:nvSpPr>
            <p:spPr bwMode="auto">
              <a:xfrm flipH="1">
                <a:off x="5994400" y="4346576"/>
                <a:ext cx="895350" cy="460375"/>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47" name="Freeform 729"/>
              <p:cNvSpPr>
                <a:spLocks/>
              </p:cNvSpPr>
              <p:nvPr userDrawn="1"/>
            </p:nvSpPr>
            <p:spPr bwMode="auto">
              <a:xfrm>
                <a:off x="6889750" y="3265488"/>
                <a:ext cx="1998663" cy="1081088"/>
              </a:xfrm>
              <a:custGeom>
                <a:avLst/>
                <a:gdLst>
                  <a:gd name="T0" fmla="*/ 1259 w 1259"/>
                  <a:gd name="T1" fmla="*/ 0 h 681"/>
                  <a:gd name="T2" fmla="*/ 902 w 1259"/>
                  <a:gd name="T3" fmla="*/ 140 h 681"/>
                  <a:gd name="T4" fmla="*/ 0 w 1259"/>
                  <a:gd name="T5" fmla="*/ 681 h 681"/>
                </a:gdLst>
                <a:ahLst/>
                <a:cxnLst>
                  <a:cxn ang="0">
                    <a:pos x="T0" y="T1"/>
                  </a:cxn>
                  <a:cxn ang="0">
                    <a:pos x="T2" y="T3"/>
                  </a:cxn>
                  <a:cxn ang="0">
                    <a:pos x="T4" y="T5"/>
                  </a:cxn>
                </a:cxnLst>
                <a:rect l="0" t="0" r="r" b="b"/>
                <a:pathLst>
                  <a:path w="1259" h="681">
                    <a:moveTo>
                      <a:pt x="1259" y="0"/>
                    </a:moveTo>
                    <a:lnTo>
                      <a:pt x="902" y="140"/>
                    </a:lnTo>
                    <a:lnTo>
                      <a:pt x="0" y="681"/>
                    </a:lnTo>
                  </a:path>
                </a:pathLst>
              </a:custGeom>
              <a:noFill/>
              <a:ln w="9525">
                <a:solidFill>
                  <a:srgbClr val="FFFFFF"/>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48" name="Freeform 730"/>
              <p:cNvSpPr>
                <a:spLocks/>
              </p:cNvSpPr>
              <p:nvPr userDrawn="1"/>
            </p:nvSpPr>
            <p:spPr bwMode="auto">
              <a:xfrm>
                <a:off x="6064250" y="5224463"/>
                <a:ext cx="2043113" cy="184150"/>
              </a:xfrm>
              <a:custGeom>
                <a:avLst/>
                <a:gdLst>
                  <a:gd name="T0" fmla="*/ 1287 w 1287"/>
                  <a:gd name="T1" fmla="*/ 0 h 116"/>
                  <a:gd name="T2" fmla="*/ 739 w 1287"/>
                  <a:gd name="T3" fmla="*/ 38 h 116"/>
                  <a:gd name="T4" fmla="*/ 0 w 1287"/>
                  <a:gd name="T5" fmla="*/ 116 h 116"/>
                </a:gdLst>
                <a:ahLst/>
                <a:cxnLst>
                  <a:cxn ang="0">
                    <a:pos x="T0" y="T1"/>
                  </a:cxn>
                  <a:cxn ang="0">
                    <a:pos x="T2" y="T3"/>
                  </a:cxn>
                  <a:cxn ang="0">
                    <a:pos x="T4" y="T5"/>
                  </a:cxn>
                </a:cxnLst>
                <a:rect l="0" t="0" r="r" b="b"/>
                <a:pathLst>
                  <a:path w="1287" h="116">
                    <a:moveTo>
                      <a:pt x="1287" y="0"/>
                    </a:moveTo>
                    <a:lnTo>
                      <a:pt x="739" y="38"/>
                    </a:lnTo>
                    <a:lnTo>
                      <a:pt x="0" y="116"/>
                    </a:lnTo>
                  </a:path>
                </a:pathLst>
              </a:custGeom>
              <a:noFill/>
              <a:ln w="9525">
                <a:solidFill>
                  <a:srgbClr val="FFFFFF"/>
                </a:solidFill>
                <a:prstDash val="solid"/>
                <a:round/>
                <a:headEnd type="oval" w="sm" len="sm"/>
                <a:tailEnd type="none"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49" name="Freeform 731"/>
              <p:cNvSpPr>
                <a:spLocks/>
              </p:cNvSpPr>
              <p:nvPr userDrawn="1"/>
            </p:nvSpPr>
            <p:spPr bwMode="auto">
              <a:xfrm>
                <a:off x="5994399" y="4729162"/>
                <a:ext cx="2338388" cy="555625"/>
              </a:xfrm>
              <a:custGeom>
                <a:avLst/>
                <a:gdLst>
                  <a:gd name="T0" fmla="*/ 0 w 1473"/>
                  <a:gd name="T1" fmla="*/ 49 h 350"/>
                  <a:gd name="T2" fmla="*/ 783 w 1473"/>
                  <a:gd name="T3" fmla="*/ 350 h 350"/>
                  <a:gd name="T4" fmla="*/ 1473 w 1473"/>
                  <a:gd name="T5" fmla="*/ 0 h 350"/>
                  <a:gd name="T6" fmla="*/ 1348 w 1473"/>
                  <a:gd name="T7" fmla="*/ 303 h 350"/>
                </a:gdLst>
                <a:ahLst/>
                <a:cxnLst>
                  <a:cxn ang="0">
                    <a:pos x="T0" y="T1"/>
                  </a:cxn>
                  <a:cxn ang="0">
                    <a:pos x="T2" y="T3"/>
                  </a:cxn>
                  <a:cxn ang="0">
                    <a:pos x="T4" y="T5"/>
                  </a:cxn>
                  <a:cxn ang="0">
                    <a:pos x="T6" y="T7"/>
                  </a:cxn>
                </a:cxnLst>
                <a:rect l="0" t="0" r="r" b="b"/>
                <a:pathLst>
                  <a:path w="1473" h="350">
                    <a:moveTo>
                      <a:pt x="0" y="49"/>
                    </a:moveTo>
                    <a:lnTo>
                      <a:pt x="783" y="350"/>
                    </a:lnTo>
                    <a:lnTo>
                      <a:pt x="1473" y="0"/>
                    </a:lnTo>
                    <a:lnTo>
                      <a:pt x="1348" y="303"/>
                    </a:lnTo>
                  </a:path>
                </a:pathLst>
              </a:custGeom>
              <a:noFill/>
              <a:ln w="9525">
                <a:solidFill>
                  <a:srgbClr val="FFFFFF"/>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50" name="Line 732"/>
              <p:cNvSpPr>
                <a:spLocks noChangeShapeType="1"/>
              </p:cNvSpPr>
              <p:nvPr userDrawn="1"/>
            </p:nvSpPr>
            <p:spPr bwMode="auto">
              <a:xfrm>
                <a:off x="7413625" y="2611438"/>
                <a:ext cx="908050" cy="87630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51" name="Line 733"/>
              <p:cNvSpPr>
                <a:spLocks noChangeShapeType="1"/>
              </p:cNvSpPr>
              <p:nvPr userDrawn="1"/>
            </p:nvSpPr>
            <p:spPr bwMode="auto">
              <a:xfrm>
                <a:off x="5975350" y="2251076"/>
                <a:ext cx="1438275" cy="360363"/>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latin typeface="+mj-lt"/>
                </a:endParaRPr>
              </a:p>
            </p:txBody>
          </p:sp>
          <p:sp>
            <p:nvSpPr>
              <p:cNvPr id="52" name="Freeform 734"/>
              <p:cNvSpPr>
                <a:spLocks/>
              </p:cNvSpPr>
              <p:nvPr userDrawn="1"/>
            </p:nvSpPr>
            <p:spPr bwMode="auto">
              <a:xfrm>
                <a:off x="5033963" y="2489201"/>
                <a:ext cx="317500" cy="1727200"/>
              </a:xfrm>
              <a:custGeom>
                <a:avLst/>
                <a:gdLst>
                  <a:gd name="T0" fmla="*/ 131 w 200"/>
                  <a:gd name="T1" fmla="*/ 1073 h 1088"/>
                  <a:gd name="T2" fmla="*/ 57 w 200"/>
                  <a:gd name="T3" fmla="*/ 1088 h 1088"/>
                  <a:gd name="T4" fmla="*/ 0 w 200"/>
                  <a:gd name="T5" fmla="*/ 0 h 1088"/>
                  <a:gd name="T6" fmla="*/ 200 w 200"/>
                  <a:gd name="T7" fmla="*/ 86 h 1088"/>
                </a:gdLst>
                <a:ahLst/>
                <a:cxnLst>
                  <a:cxn ang="0">
                    <a:pos x="T0" y="T1"/>
                  </a:cxn>
                  <a:cxn ang="0">
                    <a:pos x="T2" y="T3"/>
                  </a:cxn>
                  <a:cxn ang="0">
                    <a:pos x="T4" y="T5"/>
                  </a:cxn>
                  <a:cxn ang="0">
                    <a:pos x="T6" y="T7"/>
                  </a:cxn>
                </a:cxnLst>
                <a:rect l="0" t="0" r="r" b="b"/>
                <a:pathLst>
                  <a:path w="200" h="1088">
                    <a:moveTo>
                      <a:pt x="131" y="1073"/>
                    </a:moveTo>
                    <a:lnTo>
                      <a:pt x="57" y="1088"/>
                    </a:lnTo>
                    <a:lnTo>
                      <a:pt x="0" y="0"/>
                    </a:lnTo>
                    <a:lnTo>
                      <a:pt x="200" y="86"/>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53" name="Line 735"/>
              <p:cNvSpPr>
                <a:spLocks noChangeShapeType="1"/>
              </p:cNvSpPr>
              <p:nvPr userDrawn="1"/>
            </p:nvSpPr>
            <p:spPr bwMode="auto">
              <a:xfrm>
                <a:off x="4951413" y="3448051"/>
                <a:ext cx="242888" cy="271463"/>
              </a:xfrm>
              <a:prstGeom prst="line">
                <a:avLst/>
              </a:pr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sp>
            <p:nvSpPr>
              <p:cNvPr id="54" name="Line 736"/>
              <p:cNvSpPr>
                <a:spLocks noChangeShapeType="1"/>
              </p:cNvSpPr>
              <p:nvPr userDrawn="1"/>
            </p:nvSpPr>
            <p:spPr bwMode="auto">
              <a:xfrm flipV="1">
                <a:off x="6048373" y="5089525"/>
                <a:ext cx="279400" cy="303212"/>
              </a:xfrm>
              <a:prstGeom prst="line">
                <a:avLst/>
              </a:pr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latin typeface="+mj-lt"/>
                </a:endParaRPr>
              </a:p>
            </p:txBody>
          </p:sp>
        </p:grpSp>
      </p:grpSp>
      <p:sp>
        <p:nvSpPr>
          <p:cNvPr id="392" name="타원 384"/>
          <p:cNvSpPr/>
          <p:nvPr userDrawn="1"/>
        </p:nvSpPr>
        <p:spPr>
          <a:xfrm>
            <a:off x="356260" y="3564673"/>
            <a:ext cx="944139" cy="944139"/>
          </a:xfrm>
          <a:prstGeom prst="ellipse">
            <a:avLst/>
          </a:prstGeom>
          <a:gradFill flip="none" rotWithShape="1">
            <a:gsLst>
              <a:gs pos="0">
                <a:schemeClr val="bg1">
                  <a:alpha val="0"/>
                </a:schemeClr>
              </a:gs>
              <a:gs pos="100000">
                <a:schemeClr val="bg1">
                  <a:alpha val="1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ko-KR" altLang="en-US">
              <a:latin typeface="+mj-lt"/>
            </a:endParaRPr>
          </a:p>
        </p:txBody>
      </p:sp>
      <p:sp>
        <p:nvSpPr>
          <p:cNvPr id="393" name="타원 385"/>
          <p:cNvSpPr/>
          <p:nvPr userDrawn="1"/>
        </p:nvSpPr>
        <p:spPr>
          <a:xfrm>
            <a:off x="3279025" y="1399071"/>
            <a:ext cx="590824" cy="590824"/>
          </a:xfrm>
          <a:prstGeom prst="ellipse">
            <a:avLst/>
          </a:prstGeom>
          <a:gradFill flip="none" rotWithShape="1">
            <a:gsLst>
              <a:gs pos="0">
                <a:schemeClr val="bg1">
                  <a:alpha val="0"/>
                </a:schemeClr>
              </a:gs>
              <a:gs pos="100000">
                <a:schemeClr val="bg1">
                  <a:alpha val="1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ko-KR" altLang="en-US">
              <a:latin typeface="+mj-lt"/>
            </a:endParaRPr>
          </a:p>
        </p:txBody>
      </p:sp>
      <p:sp>
        <p:nvSpPr>
          <p:cNvPr id="394" name="타원 386"/>
          <p:cNvSpPr/>
          <p:nvPr userDrawn="1"/>
        </p:nvSpPr>
        <p:spPr>
          <a:xfrm>
            <a:off x="3255275" y="1289250"/>
            <a:ext cx="261257" cy="261257"/>
          </a:xfrm>
          <a:prstGeom prst="ellipse">
            <a:avLst/>
          </a:prstGeom>
          <a:gradFill flip="none" rotWithShape="1">
            <a:gsLst>
              <a:gs pos="0">
                <a:schemeClr val="bg1">
                  <a:alpha val="0"/>
                </a:schemeClr>
              </a:gs>
              <a:gs pos="100000">
                <a:schemeClr val="bg1">
                  <a:alpha val="1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ko-KR" altLang="en-US">
              <a:latin typeface="+mj-lt"/>
            </a:endParaRPr>
          </a:p>
        </p:txBody>
      </p:sp>
    </p:spTree>
    <p:extLst>
      <p:ext uri="{BB962C8B-B14F-4D97-AF65-F5344CB8AC3E}">
        <p14:creationId xmlns:p14="http://schemas.microsoft.com/office/powerpoint/2010/main" val="748826571"/>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110000"/>
        </a:lnSpc>
        <a:spcBef>
          <a:spcPct val="0"/>
        </a:spcBef>
        <a:buNone/>
        <a:defRPr sz="3200" b="0" kern="1200">
          <a:solidFill>
            <a:schemeClr val="bg1"/>
          </a:solidFill>
          <a:latin typeface="+mj-lt"/>
          <a:ea typeface="+mj-ea"/>
          <a:cs typeface="+mj-cs"/>
        </a:defRPr>
      </a:lvl1pPr>
    </p:titleStyle>
    <p:bodyStyle>
      <a:lvl1pPr marL="228600" indent="-228600" algn="l" defTabSz="914400" rtl="0" eaLnBrk="1" latinLnBrk="0" hangingPunct="1">
        <a:lnSpc>
          <a:spcPct val="110000"/>
        </a:lnSpc>
        <a:spcBef>
          <a:spcPts val="9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110000"/>
        </a:lnSpc>
        <a:spcBef>
          <a:spcPts val="9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110000"/>
        </a:lnSpc>
        <a:spcBef>
          <a:spcPts val="9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110000"/>
        </a:lnSpc>
        <a:spcBef>
          <a:spcPts val="9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110000"/>
        </a:lnSpc>
        <a:spcBef>
          <a:spcPts val="9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그림 1"/>
          <p:cNvPicPr>
            <a:picLocks noChangeAspect="1"/>
          </p:cNvPicPr>
          <p:nvPr userDrawn="1"/>
        </p:nvPicPr>
        <p:blipFill rotWithShape="1">
          <a:blip r:embed="rId19" cstate="screen">
            <a:extLst>
              <a:ext uri="{28A0092B-C50C-407E-A947-70E740481C1C}">
                <a14:useLocalDpi xmlns:a14="http://schemas.microsoft.com/office/drawing/2010/main"/>
              </a:ext>
            </a:extLst>
          </a:blip>
          <a:srcRect b="5019"/>
          <a:stretch/>
        </p:blipFill>
        <p:spPr>
          <a:xfrm>
            <a:off x="0" y="0"/>
            <a:ext cx="9144000" cy="6513816"/>
          </a:xfrm>
          <a:prstGeom prst="rect">
            <a:avLst/>
          </a:prstGeom>
        </p:spPr>
      </p:pic>
      <p:sp>
        <p:nvSpPr>
          <p:cNvPr id="2" name="Title Placeholder 1"/>
          <p:cNvSpPr>
            <a:spLocks noGrp="1"/>
          </p:cNvSpPr>
          <p:nvPr>
            <p:ph type="title"/>
          </p:nvPr>
        </p:nvSpPr>
        <p:spPr>
          <a:xfrm>
            <a:off x="286091" y="171483"/>
            <a:ext cx="8580506" cy="588806"/>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286091" y="1631981"/>
            <a:ext cx="8580506" cy="435133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p:cNvPicPr>
            <a:picLocks noChangeAspect="1"/>
          </p:cNvPicPr>
          <p:nvPr userDrawn="1"/>
        </p:nvPicPr>
        <p:blipFill>
          <a:blip r:embed="rId20" cstate="screen">
            <a:extLst>
              <a:ext uri="{28A0092B-C50C-407E-A947-70E740481C1C}">
                <a14:useLocalDpi xmlns:a14="http://schemas.microsoft.com/office/drawing/2010/main"/>
              </a:ext>
            </a:extLst>
          </a:blip>
          <a:stretch>
            <a:fillRect/>
          </a:stretch>
        </p:blipFill>
        <p:spPr>
          <a:xfrm>
            <a:off x="8253869" y="6614475"/>
            <a:ext cx="802117" cy="170336"/>
          </a:xfrm>
          <a:prstGeom prst="rect">
            <a:avLst/>
          </a:prstGeom>
        </p:spPr>
      </p:pic>
      <p:sp>
        <p:nvSpPr>
          <p:cNvPr id="10" name="TextBox 9"/>
          <p:cNvSpPr txBox="1"/>
          <p:nvPr userDrawn="1"/>
        </p:nvSpPr>
        <p:spPr>
          <a:xfrm>
            <a:off x="265543" y="6576533"/>
            <a:ext cx="1775129" cy="246221"/>
          </a:xfrm>
          <a:prstGeom prst="rect">
            <a:avLst/>
          </a:prstGeom>
          <a:noFill/>
        </p:spPr>
        <p:txBody>
          <a:bodyPr wrap="square" rtlCol="0">
            <a:spAutoFit/>
          </a:bodyPr>
          <a:lstStyle/>
          <a:p>
            <a:r>
              <a:rPr lang="en-US" sz="1000" dirty="0">
                <a:solidFill>
                  <a:schemeClr val="accent1"/>
                </a:solidFill>
              </a:rPr>
              <a:t>|  www.ebsco.com</a:t>
            </a:r>
          </a:p>
        </p:txBody>
      </p:sp>
      <p:sp>
        <p:nvSpPr>
          <p:cNvPr id="12" name="TextBox 11"/>
          <p:cNvSpPr txBox="1"/>
          <p:nvPr userDrawn="1"/>
        </p:nvSpPr>
        <p:spPr>
          <a:xfrm>
            <a:off x="-33453" y="6576533"/>
            <a:ext cx="450166" cy="246221"/>
          </a:xfrm>
          <a:prstGeom prst="rect">
            <a:avLst/>
          </a:prstGeom>
          <a:noFill/>
          <a:ln>
            <a:noFill/>
          </a:ln>
        </p:spPr>
        <p:txBody>
          <a:bodyPr wrap="square" rtlCol="0" anchor="ctr" anchorCtr="0">
            <a:noAutofit/>
          </a:bodyPr>
          <a:lstStyle/>
          <a:p>
            <a:pPr algn="ctr"/>
            <a:fld id="{09848EAD-0F7B-4937-B01B-BB4372B1E0EA}" type="slidenum">
              <a:rPr lang="en-US" sz="1000" b="0" smtClean="0">
                <a:solidFill>
                  <a:schemeClr val="accent4"/>
                </a:solidFill>
              </a:rPr>
              <a:pPr algn="ctr"/>
              <a:t>‹#›</a:t>
            </a:fld>
            <a:endParaRPr lang="en-US" sz="1000" b="0" dirty="0">
              <a:solidFill>
                <a:schemeClr val="accent4"/>
              </a:solidFill>
            </a:endParaRPr>
          </a:p>
        </p:txBody>
      </p:sp>
      <p:cxnSp>
        <p:nvCxnSpPr>
          <p:cNvPr id="16" name="Straight Connector 15"/>
          <p:cNvCxnSpPr/>
          <p:nvPr userDrawn="1"/>
        </p:nvCxnSpPr>
        <p:spPr>
          <a:xfrm>
            <a:off x="1538869" y="6701882"/>
            <a:ext cx="659037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5801618"/>
      </p:ext>
    </p:extLst>
  </p:cSld>
  <p:clrMap bg1="lt1" tx1="dk1" bg2="lt2" tx2="dk2" accent1="accent1" accent2="accent2" accent3="accent3" accent4="accent4" accent5="accent5" accent6="accent6" hlink="hlink" folHlink="folHlink"/>
  <p:sldLayoutIdLst>
    <p:sldLayoutId id="2147483800" r:id="rId1"/>
    <p:sldLayoutId id="2147483802" r:id="rId2"/>
    <p:sldLayoutId id="2147483838" r:id="rId3"/>
    <p:sldLayoutId id="2147483839" r:id="rId4"/>
    <p:sldLayoutId id="2147483803" r:id="rId5"/>
    <p:sldLayoutId id="2147483840" r:id="rId6"/>
    <p:sldLayoutId id="2147483837" r:id="rId7"/>
    <p:sldLayoutId id="2147483804" r:id="rId8"/>
    <p:sldLayoutId id="2147483805" r:id="rId9"/>
    <p:sldLayoutId id="2147483806" r:id="rId10"/>
    <p:sldLayoutId id="2147483807" r:id="rId11"/>
    <p:sldLayoutId id="2147483841" r:id="rId12"/>
    <p:sldLayoutId id="2147483808" r:id="rId13"/>
    <p:sldLayoutId id="2147483809" r:id="rId14"/>
    <p:sldLayoutId id="2147483810" r:id="rId15"/>
    <p:sldLayoutId id="2147483811" r:id="rId16"/>
    <p:sldLayoutId id="2147483813"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110000"/>
        </a:lnSpc>
        <a:spcBef>
          <a:spcPct val="0"/>
        </a:spcBef>
        <a:buNone/>
        <a:defRPr sz="3200" b="0" kern="1200">
          <a:solidFill>
            <a:schemeClr val="bg1"/>
          </a:solidFill>
          <a:latin typeface="+mj-lt"/>
          <a:ea typeface="+mj-ea"/>
          <a:cs typeface="+mj-cs"/>
        </a:defRPr>
      </a:lvl1pPr>
    </p:titleStyle>
    <p:bodyStyle>
      <a:lvl1pPr marL="228600" indent="-228600" algn="l" defTabSz="914400" rtl="0" eaLnBrk="1" latinLnBrk="0" hangingPunct="1">
        <a:lnSpc>
          <a:spcPct val="110000"/>
        </a:lnSpc>
        <a:spcBef>
          <a:spcPts val="9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110000"/>
        </a:lnSpc>
        <a:spcBef>
          <a:spcPts val="9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110000"/>
        </a:lnSpc>
        <a:spcBef>
          <a:spcPts val="9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110000"/>
        </a:lnSpc>
        <a:spcBef>
          <a:spcPts val="9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110000"/>
        </a:lnSpc>
        <a:spcBef>
          <a:spcPts val="9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그림 20"/>
          <p:cNvPicPr>
            <a:picLocks noChangeAspect="1"/>
          </p:cNvPicPr>
          <p:nvPr userDrawn="1"/>
        </p:nvPicPr>
        <p:blipFill rotWithShape="1">
          <a:blip r:embed="rId6" cstate="screen">
            <a:extLst>
              <a:ext uri="{28A0092B-C50C-407E-A947-70E740481C1C}">
                <a14:useLocalDpi xmlns:a14="http://schemas.microsoft.com/office/drawing/2010/main"/>
              </a:ext>
            </a:extLst>
          </a:blip>
          <a:srcRect b="5168"/>
          <a:stretch/>
        </p:blipFill>
        <p:spPr>
          <a:xfrm>
            <a:off x="0" y="0"/>
            <a:ext cx="9144000" cy="6503542"/>
          </a:xfrm>
          <a:prstGeom prst="rect">
            <a:avLst/>
          </a:prstGeom>
        </p:spPr>
      </p:pic>
      <p:pic>
        <p:nvPicPr>
          <p:cNvPr id="14" name="그림 21"/>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flipV="1">
            <a:off x="113828" y="5848140"/>
            <a:ext cx="2454688" cy="1009860"/>
          </a:xfrm>
          <a:prstGeom prst="rect">
            <a:avLst/>
          </a:prstGeom>
        </p:spPr>
      </p:pic>
      <p:pic>
        <p:nvPicPr>
          <p:cNvPr id="15" name="그림 3"/>
          <p:cNvPicPr>
            <a:picLocks noChangeAspect="1"/>
          </p:cNvPicPr>
          <p:nvPr userDrawn="1"/>
        </p:nvPicPr>
        <p:blipFill rotWithShape="1">
          <a:blip r:embed="rId8" cstate="screen">
            <a:extLst>
              <a:ext uri="{28A0092B-C50C-407E-A947-70E740481C1C}">
                <a14:useLocalDpi xmlns:a14="http://schemas.microsoft.com/office/drawing/2010/main"/>
              </a:ext>
            </a:extLst>
          </a:blip>
          <a:srcRect/>
          <a:stretch/>
        </p:blipFill>
        <p:spPr>
          <a:xfrm>
            <a:off x="-1" y="348381"/>
            <a:ext cx="1900055" cy="6374988"/>
          </a:xfrm>
          <a:prstGeom prst="rect">
            <a:avLst/>
          </a:prstGeom>
        </p:spPr>
      </p:pic>
      <p:sp>
        <p:nvSpPr>
          <p:cNvPr id="17" name="타원 24"/>
          <p:cNvSpPr/>
          <p:nvPr userDrawn="1"/>
        </p:nvSpPr>
        <p:spPr>
          <a:xfrm>
            <a:off x="2411760" y="903774"/>
            <a:ext cx="522515" cy="522515"/>
          </a:xfrm>
          <a:prstGeom prst="ellipse">
            <a:avLst/>
          </a:prstGeom>
          <a:gradFill flip="none" rotWithShape="1">
            <a:gsLst>
              <a:gs pos="0">
                <a:schemeClr val="bg1">
                  <a:alpha val="0"/>
                </a:schemeClr>
              </a:gs>
              <a:gs pos="100000">
                <a:schemeClr val="bg1">
                  <a:alpha val="1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타원 22"/>
          <p:cNvSpPr/>
          <p:nvPr userDrawn="1"/>
        </p:nvSpPr>
        <p:spPr>
          <a:xfrm>
            <a:off x="788435" y="4941168"/>
            <a:ext cx="1105474" cy="1105474"/>
          </a:xfrm>
          <a:prstGeom prst="ellipse">
            <a:avLst/>
          </a:prstGeom>
          <a:gradFill flip="none" rotWithShape="1">
            <a:gsLst>
              <a:gs pos="0">
                <a:schemeClr val="bg1">
                  <a:alpha val="0"/>
                </a:schemeClr>
              </a:gs>
              <a:gs pos="100000">
                <a:schemeClr val="bg1">
                  <a:alpha val="1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 name="Title Placeholder 1"/>
          <p:cNvSpPr>
            <a:spLocks noGrp="1"/>
          </p:cNvSpPr>
          <p:nvPr>
            <p:ph type="title"/>
          </p:nvPr>
        </p:nvSpPr>
        <p:spPr>
          <a:xfrm>
            <a:off x="2601969" y="171483"/>
            <a:ext cx="6264628" cy="588806"/>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2601969" y="931772"/>
            <a:ext cx="6264628" cy="5051547"/>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8253869" y="6614475"/>
            <a:ext cx="802117" cy="170336"/>
          </a:xfrm>
          <a:prstGeom prst="rect">
            <a:avLst/>
          </a:prstGeom>
        </p:spPr>
      </p:pic>
      <p:sp>
        <p:nvSpPr>
          <p:cNvPr id="10" name="TextBox 9"/>
          <p:cNvSpPr txBox="1"/>
          <p:nvPr userDrawn="1"/>
        </p:nvSpPr>
        <p:spPr>
          <a:xfrm>
            <a:off x="265543" y="6576533"/>
            <a:ext cx="1775129" cy="246221"/>
          </a:xfrm>
          <a:prstGeom prst="rect">
            <a:avLst/>
          </a:prstGeom>
          <a:noFill/>
        </p:spPr>
        <p:txBody>
          <a:bodyPr wrap="square" rtlCol="0">
            <a:spAutoFit/>
          </a:bodyPr>
          <a:lstStyle/>
          <a:p>
            <a:r>
              <a:rPr lang="en-US" sz="1000" dirty="0">
                <a:solidFill>
                  <a:schemeClr val="accent1"/>
                </a:solidFill>
              </a:rPr>
              <a:t>|  www.ebsco.com</a:t>
            </a:r>
          </a:p>
        </p:txBody>
      </p:sp>
      <p:sp>
        <p:nvSpPr>
          <p:cNvPr id="12" name="TextBox 11"/>
          <p:cNvSpPr txBox="1"/>
          <p:nvPr userDrawn="1"/>
        </p:nvSpPr>
        <p:spPr>
          <a:xfrm>
            <a:off x="-33453" y="6576533"/>
            <a:ext cx="450166" cy="246221"/>
          </a:xfrm>
          <a:prstGeom prst="rect">
            <a:avLst/>
          </a:prstGeom>
          <a:noFill/>
          <a:ln>
            <a:noFill/>
          </a:ln>
        </p:spPr>
        <p:txBody>
          <a:bodyPr wrap="square" rtlCol="0" anchor="ctr" anchorCtr="0">
            <a:noAutofit/>
          </a:bodyPr>
          <a:lstStyle/>
          <a:p>
            <a:pPr algn="ctr"/>
            <a:fld id="{09848EAD-0F7B-4937-B01B-BB4372B1E0EA}" type="slidenum">
              <a:rPr lang="en-US" sz="1000" b="0" smtClean="0">
                <a:solidFill>
                  <a:schemeClr val="accent4"/>
                </a:solidFill>
              </a:rPr>
              <a:pPr algn="ctr"/>
              <a:t>‹#›</a:t>
            </a:fld>
            <a:endParaRPr lang="en-US" sz="1000" b="0" dirty="0">
              <a:solidFill>
                <a:schemeClr val="accent4"/>
              </a:solidFill>
            </a:endParaRPr>
          </a:p>
        </p:txBody>
      </p:sp>
      <p:cxnSp>
        <p:nvCxnSpPr>
          <p:cNvPr id="16" name="Straight Connector 15"/>
          <p:cNvCxnSpPr/>
          <p:nvPr userDrawn="1"/>
        </p:nvCxnSpPr>
        <p:spPr>
          <a:xfrm>
            <a:off x="1538869" y="6701882"/>
            <a:ext cx="659037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1164641"/>
      </p:ext>
    </p:extLst>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110000"/>
        </a:lnSpc>
        <a:spcBef>
          <a:spcPct val="0"/>
        </a:spcBef>
        <a:buNone/>
        <a:defRPr sz="3200" b="0" kern="1200">
          <a:solidFill>
            <a:schemeClr val="bg1"/>
          </a:solidFill>
          <a:latin typeface="+mj-lt"/>
          <a:ea typeface="+mj-ea"/>
          <a:cs typeface="+mj-cs"/>
        </a:defRPr>
      </a:lvl1pPr>
    </p:titleStyle>
    <p:bodyStyle>
      <a:lvl1pPr marL="228600" indent="-228600" algn="l" defTabSz="914400" rtl="0" eaLnBrk="1" latinLnBrk="0" hangingPunct="1">
        <a:lnSpc>
          <a:spcPct val="110000"/>
        </a:lnSpc>
        <a:spcBef>
          <a:spcPts val="9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110000"/>
        </a:lnSpc>
        <a:spcBef>
          <a:spcPts val="9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110000"/>
        </a:lnSpc>
        <a:spcBef>
          <a:spcPts val="9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110000"/>
        </a:lnSpc>
        <a:spcBef>
          <a:spcPts val="9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110000"/>
        </a:lnSpc>
        <a:spcBef>
          <a:spcPts val="9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92" name="그림 2"/>
          <p:cNvPicPr>
            <a:picLocks noChangeAspect="1"/>
          </p:cNvPicPr>
          <p:nvPr userDrawn="1"/>
        </p:nvPicPr>
        <p:blipFill rotWithShape="1">
          <a:blip r:embed="rId7" cstate="screen">
            <a:extLst>
              <a:ext uri="{28A0092B-C50C-407E-A947-70E740481C1C}">
                <a14:useLocalDpi xmlns:a14="http://schemas.microsoft.com/office/drawing/2010/main"/>
              </a:ext>
            </a:extLst>
          </a:blip>
          <a:srcRect b="4869"/>
          <a:stretch/>
        </p:blipFill>
        <p:spPr>
          <a:xfrm>
            <a:off x="0" y="0"/>
            <a:ext cx="9144000" cy="6524090"/>
          </a:xfrm>
          <a:prstGeom prst="rect">
            <a:avLst/>
          </a:prstGeom>
        </p:spPr>
      </p:pic>
      <p:grpSp>
        <p:nvGrpSpPr>
          <p:cNvPr id="393" name="그룹 4"/>
          <p:cNvGrpSpPr/>
          <p:nvPr userDrawn="1"/>
        </p:nvGrpSpPr>
        <p:grpSpPr>
          <a:xfrm>
            <a:off x="2907140" y="784881"/>
            <a:ext cx="3158836" cy="3136920"/>
            <a:chOff x="617999" y="1906072"/>
            <a:chExt cx="3437332" cy="3413484"/>
          </a:xfrm>
        </p:grpSpPr>
        <p:grpSp>
          <p:nvGrpSpPr>
            <p:cNvPr id="394" name="그룹 5"/>
            <p:cNvGrpSpPr/>
            <p:nvPr userDrawn="1"/>
          </p:nvGrpSpPr>
          <p:grpSpPr>
            <a:xfrm>
              <a:off x="617999" y="1906072"/>
              <a:ext cx="3380231" cy="3281753"/>
              <a:chOff x="1588" y="1309688"/>
              <a:chExt cx="4195763" cy="4073525"/>
            </a:xfrm>
          </p:grpSpPr>
          <p:sp>
            <p:nvSpPr>
              <p:cNvPr id="433" name="Freeform 327"/>
              <p:cNvSpPr>
                <a:spLocks/>
              </p:cNvSpPr>
              <p:nvPr userDrawn="1"/>
            </p:nvSpPr>
            <p:spPr bwMode="auto">
              <a:xfrm>
                <a:off x="3608388" y="3348038"/>
                <a:ext cx="588963" cy="1042988"/>
              </a:xfrm>
              <a:custGeom>
                <a:avLst/>
                <a:gdLst>
                  <a:gd name="T0" fmla="*/ 370 w 371"/>
                  <a:gd name="T1" fmla="*/ 0 h 657"/>
                  <a:gd name="T2" fmla="*/ 370 w 371"/>
                  <a:gd name="T3" fmla="*/ 1 h 657"/>
                  <a:gd name="T4" fmla="*/ 369 w 371"/>
                  <a:gd name="T5" fmla="*/ 0 h 657"/>
                  <a:gd name="T6" fmla="*/ 1 w 371"/>
                  <a:gd name="T7" fmla="*/ 334 h 657"/>
                  <a:gd name="T8" fmla="*/ 1 w 371"/>
                  <a:gd name="T9" fmla="*/ 338 h 657"/>
                  <a:gd name="T10" fmla="*/ 0 w 371"/>
                  <a:gd name="T11" fmla="*/ 339 h 657"/>
                  <a:gd name="T12" fmla="*/ 106 w 371"/>
                  <a:gd name="T13" fmla="*/ 655 h 657"/>
                  <a:gd name="T14" fmla="*/ 106 w 371"/>
                  <a:gd name="T15" fmla="*/ 655 h 657"/>
                  <a:gd name="T16" fmla="*/ 107 w 371"/>
                  <a:gd name="T17" fmla="*/ 657 h 657"/>
                  <a:gd name="T18" fmla="*/ 107 w 371"/>
                  <a:gd name="T19" fmla="*/ 657 h 657"/>
                  <a:gd name="T20" fmla="*/ 107 w 371"/>
                  <a:gd name="T21" fmla="*/ 655 h 657"/>
                  <a:gd name="T22" fmla="*/ 108 w 371"/>
                  <a:gd name="T23" fmla="*/ 655 h 657"/>
                  <a:gd name="T24" fmla="*/ 1 w 371"/>
                  <a:gd name="T25" fmla="*/ 336 h 657"/>
                  <a:gd name="T26" fmla="*/ 371 w 371"/>
                  <a:gd name="T27" fmla="*/ 1 h 657"/>
                  <a:gd name="T28" fmla="*/ 370 w 371"/>
                  <a:gd name="T29" fmla="*/ 0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1" h="657">
                    <a:moveTo>
                      <a:pt x="370" y="0"/>
                    </a:moveTo>
                    <a:lnTo>
                      <a:pt x="370" y="1"/>
                    </a:lnTo>
                    <a:lnTo>
                      <a:pt x="369" y="0"/>
                    </a:lnTo>
                    <a:lnTo>
                      <a:pt x="1" y="334"/>
                    </a:lnTo>
                    <a:lnTo>
                      <a:pt x="1" y="338"/>
                    </a:lnTo>
                    <a:lnTo>
                      <a:pt x="0" y="339"/>
                    </a:lnTo>
                    <a:lnTo>
                      <a:pt x="106" y="655"/>
                    </a:lnTo>
                    <a:lnTo>
                      <a:pt x="106" y="655"/>
                    </a:lnTo>
                    <a:lnTo>
                      <a:pt x="107" y="657"/>
                    </a:lnTo>
                    <a:lnTo>
                      <a:pt x="107" y="657"/>
                    </a:lnTo>
                    <a:lnTo>
                      <a:pt x="107" y="655"/>
                    </a:lnTo>
                    <a:lnTo>
                      <a:pt x="108" y="655"/>
                    </a:lnTo>
                    <a:lnTo>
                      <a:pt x="1" y="336"/>
                    </a:lnTo>
                    <a:lnTo>
                      <a:pt x="371" y="1"/>
                    </a:lnTo>
                    <a:lnTo>
                      <a:pt x="370"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434" name="Freeform 329"/>
              <p:cNvSpPr>
                <a:spLocks/>
              </p:cNvSpPr>
              <p:nvPr userDrawn="1"/>
            </p:nvSpPr>
            <p:spPr bwMode="auto">
              <a:xfrm>
                <a:off x="2738438" y="4865688"/>
                <a:ext cx="1588" cy="3175"/>
              </a:xfrm>
              <a:custGeom>
                <a:avLst/>
                <a:gdLst>
                  <a:gd name="T0" fmla="*/ 1 w 1"/>
                  <a:gd name="T1" fmla="*/ 0 h 2"/>
                  <a:gd name="T2" fmla="*/ 0 w 1"/>
                  <a:gd name="T3" fmla="*/ 2 h 2"/>
                  <a:gd name="T4" fmla="*/ 1 w 1"/>
                  <a:gd name="T5" fmla="*/ 2 h 2"/>
                  <a:gd name="T6" fmla="*/ 1 w 1"/>
                  <a:gd name="T7" fmla="*/ 0 h 2"/>
                </a:gdLst>
                <a:ahLst/>
                <a:cxnLst>
                  <a:cxn ang="0">
                    <a:pos x="T0" y="T1"/>
                  </a:cxn>
                  <a:cxn ang="0">
                    <a:pos x="T2" y="T3"/>
                  </a:cxn>
                  <a:cxn ang="0">
                    <a:pos x="T4" y="T5"/>
                  </a:cxn>
                  <a:cxn ang="0">
                    <a:pos x="T6" y="T7"/>
                  </a:cxn>
                </a:cxnLst>
                <a:rect l="0" t="0" r="r" b="b"/>
                <a:pathLst>
                  <a:path w="1" h="2">
                    <a:moveTo>
                      <a:pt x="1" y="0"/>
                    </a:moveTo>
                    <a:lnTo>
                      <a:pt x="0" y="2"/>
                    </a:lnTo>
                    <a:lnTo>
                      <a:pt x="1" y="2"/>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35" name="Freeform 330"/>
              <p:cNvSpPr>
                <a:spLocks/>
              </p:cNvSpPr>
              <p:nvPr userDrawn="1"/>
            </p:nvSpPr>
            <p:spPr bwMode="auto">
              <a:xfrm>
                <a:off x="2025651" y="4860926"/>
                <a:ext cx="720725" cy="457200"/>
              </a:xfrm>
              <a:custGeom>
                <a:avLst/>
                <a:gdLst>
                  <a:gd name="T0" fmla="*/ 452 w 454"/>
                  <a:gd name="T1" fmla="*/ 0 h 288"/>
                  <a:gd name="T2" fmla="*/ 449 w 454"/>
                  <a:gd name="T3" fmla="*/ 2 h 288"/>
                  <a:gd name="T4" fmla="*/ 0 w 454"/>
                  <a:gd name="T5" fmla="*/ 285 h 288"/>
                  <a:gd name="T6" fmla="*/ 1 w 454"/>
                  <a:gd name="T7" fmla="*/ 287 h 288"/>
                  <a:gd name="T8" fmla="*/ 0 w 454"/>
                  <a:gd name="T9" fmla="*/ 287 h 288"/>
                  <a:gd name="T10" fmla="*/ 1 w 454"/>
                  <a:gd name="T11" fmla="*/ 288 h 288"/>
                  <a:gd name="T12" fmla="*/ 450 w 454"/>
                  <a:gd name="T13" fmla="*/ 4 h 288"/>
                  <a:gd name="T14" fmla="*/ 454 w 454"/>
                  <a:gd name="T15" fmla="*/ 2 h 288"/>
                  <a:gd name="T16" fmla="*/ 454 w 454"/>
                  <a:gd name="T17" fmla="*/ 0 h 288"/>
                  <a:gd name="T18" fmla="*/ 452 w 454"/>
                  <a:gd name="T19"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4" h="288">
                    <a:moveTo>
                      <a:pt x="452" y="0"/>
                    </a:moveTo>
                    <a:lnTo>
                      <a:pt x="449" y="2"/>
                    </a:lnTo>
                    <a:lnTo>
                      <a:pt x="0" y="285"/>
                    </a:lnTo>
                    <a:lnTo>
                      <a:pt x="1" y="287"/>
                    </a:lnTo>
                    <a:lnTo>
                      <a:pt x="0" y="287"/>
                    </a:lnTo>
                    <a:lnTo>
                      <a:pt x="1" y="288"/>
                    </a:lnTo>
                    <a:lnTo>
                      <a:pt x="450" y="4"/>
                    </a:lnTo>
                    <a:lnTo>
                      <a:pt x="454" y="2"/>
                    </a:lnTo>
                    <a:lnTo>
                      <a:pt x="454" y="0"/>
                    </a:lnTo>
                    <a:lnTo>
                      <a:pt x="452"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436" name="Freeform 331"/>
              <p:cNvSpPr>
                <a:spLocks/>
              </p:cNvSpPr>
              <p:nvPr userDrawn="1"/>
            </p:nvSpPr>
            <p:spPr bwMode="auto">
              <a:xfrm>
                <a:off x="2741613" y="4387851"/>
                <a:ext cx="1036638" cy="477838"/>
              </a:xfrm>
              <a:custGeom>
                <a:avLst/>
                <a:gdLst>
                  <a:gd name="T0" fmla="*/ 652 w 653"/>
                  <a:gd name="T1" fmla="*/ 0 h 301"/>
                  <a:gd name="T2" fmla="*/ 3 w 653"/>
                  <a:gd name="T3" fmla="*/ 298 h 301"/>
                  <a:gd name="T4" fmla="*/ 0 w 653"/>
                  <a:gd name="T5" fmla="*/ 300 h 301"/>
                  <a:gd name="T6" fmla="*/ 2 w 653"/>
                  <a:gd name="T7" fmla="*/ 301 h 301"/>
                  <a:gd name="T8" fmla="*/ 653 w 653"/>
                  <a:gd name="T9" fmla="*/ 3 h 301"/>
                  <a:gd name="T10" fmla="*/ 652 w 653"/>
                  <a:gd name="T11" fmla="*/ 3 h 301"/>
                  <a:gd name="T12" fmla="*/ 653 w 653"/>
                  <a:gd name="T13" fmla="*/ 2 h 301"/>
                  <a:gd name="T14" fmla="*/ 653 w 653"/>
                  <a:gd name="T15" fmla="*/ 2 h 301"/>
                  <a:gd name="T16" fmla="*/ 652 w 653"/>
                  <a:gd name="T17" fmla="*/ 2 h 301"/>
                  <a:gd name="T18" fmla="*/ 652 w 653"/>
                  <a:gd name="T19"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3" h="301">
                    <a:moveTo>
                      <a:pt x="652" y="0"/>
                    </a:moveTo>
                    <a:lnTo>
                      <a:pt x="3" y="298"/>
                    </a:lnTo>
                    <a:lnTo>
                      <a:pt x="0" y="300"/>
                    </a:lnTo>
                    <a:lnTo>
                      <a:pt x="2" y="301"/>
                    </a:lnTo>
                    <a:lnTo>
                      <a:pt x="653" y="3"/>
                    </a:lnTo>
                    <a:lnTo>
                      <a:pt x="652" y="3"/>
                    </a:lnTo>
                    <a:lnTo>
                      <a:pt x="653" y="2"/>
                    </a:lnTo>
                    <a:lnTo>
                      <a:pt x="653" y="2"/>
                    </a:lnTo>
                    <a:lnTo>
                      <a:pt x="652" y="2"/>
                    </a:lnTo>
                    <a:lnTo>
                      <a:pt x="65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37" name="Freeform 332"/>
              <p:cNvSpPr>
                <a:spLocks/>
              </p:cNvSpPr>
              <p:nvPr userDrawn="1"/>
            </p:nvSpPr>
            <p:spPr bwMode="auto">
              <a:xfrm>
                <a:off x="3776663" y="4387851"/>
                <a:ext cx="1588" cy="3175"/>
              </a:xfrm>
              <a:custGeom>
                <a:avLst/>
                <a:gdLst>
                  <a:gd name="T0" fmla="*/ 0 w 1"/>
                  <a:gd name="T1" fmla="*/ 0 h 2"/>
                  <a:gd name="T2" fmla="*/ 0 w 1"/>
                  <a:gd name="T3" fmla="*/ 0 h 2"/>
                  <a:gd name="T4" fmla="*/ 0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0"/>
                    </a:lnTo>
                    <a:lnTo>
                      <a:pt x="0" y="2"/>
                    </a:lnTo>
                    <a:lnTo>
                      <a:pt x="1"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438" name="Freeform 333"/>
              <p:cNvSpPr>
                <a:spLocks/>
              </p:cNvSpPr>
              <p:nvPr userDrawn="1"/>
            </p:nvSpPr>
            <p:spPr bwMode="auto">
              <a:xfrm>
                <a:off x="3776663" y="4387851"/>
                <a:ext cx="1588" cy="3175"/>
              </a:xfrm>
              <a:custGeom>
                <a:avLst/>
                <a:gdLst>
                  <a:gd name="T0" fmla="*/ 0 w 1"/>
                  <a:gd name="T1" fmla="*/ 0 h 2"/>
                  <a:gd name="T2" fmla="*/ 0 w 1"/>
                  <a:gd name="T3" fmla="*/ 0 h 2"/>
                  <a:gd name="T4" fmla="*/ 0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0"/>
                    </a:lnTo>
                    <a:lnTo>
                      <a:pt x="0" y="2"/>
                    </a:lnTo>
                    <a:lnTo>
                      <a:pt x="1"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39" name="Freeform 334"/>
              <p:cNvSpPr>
                <a:spLocks/>
              </p:cNvSpPr>
              <p:nvPr userDrawn="1"/>
            </p:nvSpPr>
            <p:spPr bwMode="auto">
              <a:xfrm>
                <a:off x="1254125" y="5006976"/>
                <a:ext cx="763588" cy="315913"/>
              </a:xfrm>
              <a:custGeom>
                <a:avLst/>
                <a:gdLst>
                  <a:gd name="T0" fmla="*/ 2 w 481"/>
                  <a:gd name="T1" fmla="*/ 0 h 199"/>
                  <a:gd name="T2" fmla="*/ 0 w 481"/>
                  <a:gd name="T3" fmla="*/ 1 h 199"/>
                  <a:gd name="T4" fmla="*/ 1 w 481"/>
                  <a:gd name="T5" fmla="*/ 2 h 199"/>
                  <a:gd name="T6" fmla="*/ 481 w 481"/>
                  <a:gd name="T7" fmla="*/ 199 h 199"/>
                  <a:gd name="T8" fmla="*/ 481 w 481"/>
                  <a:gd name="T9" fmla="*/ 198 h 199"/>
                  <a:gd name="T10" fmla="*/ 481 w 481"/>
                  <a:gd name="T11" fmla="*/ 198 h 199"/>
                  <a:gd name="T12" fmla="*/ 481 w 481"/>
                  <a:gd name="T13" fmla="*/ 196 h 199"/>
                  <a:gd name="T14" fmla="*/ 2 w 481"/>
                  <a:gd name="T15" fmla="*/ 0 h 1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1" h="199">
                    <a:moveTo>
                      <a:pt x="2" y="0"/>
                    </a:moveTo>
                    <a:lnTo>
                      <a:pt x="0" y="1"/>
                    </a:lnTo>
                    <a:lnTo>
                      <a:pt x="1" y="2"/>
                    </a:lnTo>
                    <a:lnTo>
                      <a:pt x="481" y="199"/>
                    </a:lnTo>
                    <a:lnTo>
                      <a:pt x="481" y="198"/>
                    </a:lnTo>
                    <a:lnTo>
                      <a:pt x="481" y="198"/>
                    </a:lnTo>
                    <a:lnTo>
                      <a:pt x="481" y="196"/>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440" name="Freeform 335"/>
              <p:cNvSpPr>
                <a:spLocks/>
              </p:cNvSpPr>
              <p:nvPr userDrawn="1"/>
            </p:nvSpPr>
            <p:spPr bwMode="auto">
              <a:xfrm>
                <a:off x="1254125" y="5006976"/>
                <a:ext cx="763588" cy="315913"/>
              </a:xfrm>
              <a:custGeom>
                <a:avLst/>
                <a:gdLst>
                  <a:gd name="T0" fmla="*/ 2 w 481"/>
                  <a:gd name="T1" fmla="*/ 0 h 199"/>
                  <a:gd name="T2" fmla="*/ 0 w 481"/>
                  <a:gd name="T3" fmla="*/ 1 h 199"/>
                  <a:gd name="T4" fmla="*/ 1 w 481"/>
                  <a:gd name="T5" fmla="*/ 2 h 199"/>
                  <a:gd name="T6" fmla="*/ 481 w 481"/>
                  <a:gd name="T7" fmla="*/ 199 h 199"/>
                  <a:gd name="T8" fmla="*/ 481 w 481"/>
                  <a:gd name="T9" fmla="*/ 198 h 199"/>
                  <a:gd name="T10" fmla="*/ 481 w 481"/>
                  <a:gd name="T11" fmla="*/ 198 h 199"/>
                  <a:gd name="T12" fmla="*/ 481 w 481"/>
                  <a:gd name="T13" fmla="*/ 196 h 199"/>
                  <a:gd name="T14" fmla="*/ 2 w 481"/>
                  <a:gd name="T15" fmla="*/ 0 h 1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1" h="199">
                    <a:moveTo>
                      <a:pt x="2" y="0"/>
                    </a:moveTo>
                    <a:lnTo>
                      <a:pt x="0" y="1"/>
                    </a:lnTo>
                    <a:lnTo>
                      <a:pt x="1" y="2"/>
                    </a:lnTo>
                    <a:lnTo>
                      <a:pt x="481" y="199"/>
                    </a:lnTo>
                    <a:lnTo>
                      <a:pt x="481" y="198"/>
                    </a:lnTo>
                    <a:lnTo>
                      <a:pt x="481" y="198"/>
                    </a:lnTo>
                    <a:lnTo>
                      <a:pt x="481" y="196"/>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441" name="Freeform 336"/>
              <p:cNvSpPr>
                <a:spLocks/>
              </p:cNvSpPr>
              <p:nvPr userDrawn="1"/>
            </p:nvSpPr>
            <p:spPr bwMode="auto">
              <a:xfrm>
                <a:off x="2017713" y="5318126"/>
                <a:ext cx="1588" cy="3175"/>
              </a:xfrm>
              <a:custGeom>
                <a:avLst/>
                <a:gdLst>
                  <a:gd name="T0" fmla="*/ 0 w 1"/>
                  <a:gd name="T1" fmla="*/ 0 h 2"/>
                  <a:gd name="T2" fmla="*/ 0 w 1"/>
                  <a:gd name="T3" fmla="*/ 2 h 2"/>
                  <a:gd name="T4" fmla="*/ 0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2"/>
                    </a:lnTo>
                    <a:lnTo>
                      <a:pt x="0" y="2"/>
                    </a:lnTo>
                    <a:lnTo>
                      <a:pt x="1"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442" name="Freeform 337"/>
              <p:cNvSpPr>
                <a:spLocks/>
              </p:cNvSpPr>
              <p:nvPr userDrawn="1"/>
            </p:nvSpPr>
            <p:spPr bwMode="auto">
              <a:xfrm>
                <a:off x="2017713" y="5318126"/>
                <a:ext cx="1588" cy="3175"/>
              </a:xfrm>
              <a:custGeom>
                <a:avLst/>
                <a:gdLst>
                  <a:gd name="T0" fmla="*/ 0 w 1"/>
                  <a:gd name="T1" fmla="*/ 0 h 2"/>
                  <a:gd name="T2" fmla="*/ 0 w 1"/>
                  <a:gd name="T3" fmla="*/ 2 h 2"/>
                  <a:gd name="T4" fmla="*/ 0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2"/>
                    </a:lnTo>
                    <a:lnTo>
                      <a:pt x="0" y="2"/>
                    </a:lnTo>
                    <a:lnTo>
                      <a:pt x="1"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43" name="Freeform 339"/>
              <p:cNvSpPr>
                <a:spLocks/>
              </p:cNvSpPr>
              <p:nvPr userDrawn="1"/>
            </p:nvSpPr>
            <p:spPr bwMode="auto">
              <a:xfrm>
                <a:off x="251619" y="4269158"/>
                <a:ext cx="879475" cy="811213"/>
              </a:xfrm>
              <a:custGeom>
                <a:avLst/>
                <a:gdLst>
                  <a:gd name="T0" fmla="*/ 4 w 554"/>
                  <a:gd name="T1" fmla="*/ 0 h 511"/>
                  <a:gd name="T2" fmla="*/ 0 w 554"/>
                  <a:gd name="T3" fmla="*/ 1 h 511"/>
                  <a:gd name="T4" fmla="*/ 553 w 554"/>
                  <a:gd name="T5" fmla="*/ 511 h 511"/>
                  <a:gd name="T6" fmla="*/ 554 w 554"/>
                  <a:gd name="T7" fmla="*/ 511 h 511"/>
                  <a:gd name="T8" fmla="*/ 553 w 554"/>
                  <a:gd name="T9" fmla="*/ 509 h 511"/>
                  <a:gd name="T10" fmla="*/ 4 w 554"/>
                  <a:gd name="T11" fmla="*/ 0 h 511"/>
                </a:gdLst>
                <a:ahLst/>
                <a:cxnLst>
                  <a:cxn ang="0">
                    <a:pos x="T0" y="T1"/>
                  </a:cxn>
                  <a:cxn ang="0">
                    <a:pos x="T2" y="T3"/>
                  </a:cxn>
                  <a:cxn ang="0">
                    <a:pos x="T4" y="T5"/>
                  </a:cxn>
                  <a:cxn ang="0">
                    <a:pos x="T6" y="T7"/>
                  </a:cxn>
                  <a:cxn ang="0">
                    <a:pos x="T8" y="T9"/>
                  </a:cxn>
                  <a:cxn ang="0">
                    <a:pos x="T10" y="T11"/>
                  </a:cxn>
                </a:cxnLst>
                <a:rect l="0" t="0" r="r" b="b"/>
                <a:pathLst>
                  <a:path w="554" h="511">
                    <a:moveTo>
                      <a:pt x="4" y="0"/>
                    </a:moveTo>
                    <a:lnTo>
                      <a:pt x="0" y="1"/>
                    </a:lnTo>
                    <a:lnTo>
                      <a:pt x="553" y="511"/>
                    </a:lnTo>
                    <a:lnTo>
                      <a:pt x="554" y="511"/>
                    </a:lnTo>
                    <a:lnTo>
                      <a:pt x="553" y="509"/>
                    </a:lnTo>
                    <a:lnTo>
                      <a:pt x="4"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44" name="Freeform 340"/>
              <p:cNvSpPr>
                <a:spLocks/>
              </p:cNvSpPr>
              <p:nvPr userDrawn="1"/>
            </p:nvSpPr>
            <p:spPr bwMode="auto">
              <a:xfrm>
                <a:off x="4763" y="2325688"/>
                <a:ext cx="369888" cy="1876425"/>
              </a:xfrm>
              <a:custGeom>
                <a:avLst/>
                <a:gdLst>
                  <a:gd name="T0" fmla="*/ 218 w 233"/>
                  <a:gd name="T1" fmla="*/ 0 h 1182"/>
                  <a:gd name="T2" fmla="*/ 0 w 233"/>
                  <a:gd name="T3" fmla="*/ 644 h 1182"/>
                  <a:gd name="T4" fmla="*/ 233 w 233"/>
                  <a:gd name="T5" fmla="*/ 1182 h 1182"/>
                  <a:gd name="T6" fmla="*/ 233 w 233"/>
                  <a:gd name="T7" fmla="*/ 1175 h 1182"/>
                  <a:gd name="T8" fmla="*/ 3 w 233"/>
                  <a:gd name="T9" fmla="*/ 645 h 1182"/>
                  <a:gd name="T10" fmla="*/ 1 w 233"/>
                  <a:gd name="T11" fmla="*/ 645 h 1182"/>
                  <a:gd name="T12" fmla="*/ 1 w 233"/>
                  <a:gd name="T13" fmla="*/ 642 h 1182"/>
                  <a:gd name="T14" fmla="*/ 3 w 233"/>
                  <a:gd name="T15" fmla="*/ 642 h 1182"/>
                  <a:gd name="T16" fmla="*/ 220 w 233"/>
                  <a:gd name="T17" fmla="*/ 1 h 1182"/>
                  <a:gd name="T18" fmla="*/ 218 w 233"/>
                  <a:gd name="T19" fmla="*/ 0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3" h="1182">
                    <a:moveTo>
                      <a:pt x="218" y="0"/>
                    </a:moveTo>
                    <a:lnTo>
                      <a:pt x="0" y="644"/>
                    </a:lnTo>
                    <a:lnTo>
                      <a:pt x="233" y="1182"/>
                    </a:lnTo>
                    <a:lnTo>
                      <a:pt x="233" y="1175"/>
                    </a:lnTo>
                    <a:lnTo>
                      <a:pt x="3" y="645"/>
                    </a:lnTo>
                    <a:lnTo>
                      <a:pt x="1" y="645"/>
                    </a:lnTo>
                    <a:lnTo>
                      <a:pt x="1" y="642"/>
                    </a:lnTo>
                    <a:lnTo>
                      <a:pt x="3" y="642"/>
                    </a:lnTo>
                    <a:lnTo>
                      <a:pt x="220" y="1"/>
                    </a:lnTo>
                    <a:lnTo>
                      <a:pt x="218"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45" name="Freeform 341"/>
              <p:cNvSpPr>
                <a:spLocks/>
              </p:cNvSpPr>
              <p:nvPr userDrawn="1"/>
            </p:nvSpPr>
            <p:spPr bwMode="auto">
              <a:xfrm>
                <a:off x="346075" y="2311401"/>
                <a:ext cx="6350" cy="4763"/>
              </a:xfrm>
              <a:custGeom>
                <a:avLst/>
                <a:gdLst>
                  <a:gd name="T0" fmla="*/ 1 w 4"/>
                  <a:gd name="T1" fmla="*/ 0 h 3"/>
                  <a:gd name="T2" fmla="*/ 0 w 4"/>
                  <a:gd name="T3" fmla="*/ 3 h 3"/>
                  <a:gd name="T4" fmla="*/ 1 w 4"/>
                  <a:gd name="T5" fmla="*/ 1 h 3"/>
                  <a:gd name="T6" fmla="*/ 2 w 4"/>
                  <a:gd name="T7" fmla="*/ 1 h 3"/>
                  <a:gd name="T8" fmla="*/ 4 w 4"/>
                  <a:gd name="T9" fmla="*/ 1 h 3"/>
                  <a:gd name="T10" fmla="*/ 2 w 4"/>
                  <a:gd name="T11" fmla="*/ 1 h 3"/>
                  <a:gd name="T12" fmla="*/ 2 w 4"/>
                  <a:gd name="T13" fmla="*/ 0 h 3"/>
                  <a:gd name="T14" fmla="*/ 1 w 4"/>
                  <a:gd name="T15" fmla="*/ 0 h 3"/>
                  <a:gd name="T16" fmla="*/ 1 w 4"/>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1" y="0"/>
                    </a:moveTo>
                    <a:lnTo>
                      <a:pt x="0" y="3"/>
                    </a:lnTo>
                    <a:lnTo>
                      <a:pt x="1" y="1"/>
                    </a:lnTo>
                    <a:lnTo>
                      <a:pt x="2" y="1"/>
                    </a:lnTo>
                    <a:lnTo>
                      <a:pt x="4" y="1"/>
                    </a:lnTo>
                    <a:lnTo>
                      <a:pt x="2" y="1"/>
                    </a:lnTo>
                    <a:lnTo>
                      <a:pt x="2"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46" name="Freeform 343"/>
              <p:cNvSpPr>
                <a:spLocks/>
              </p:cNvSpPr>
              <p:nvPr userDrawn="1"/>
            </p:nvSpPr>
            <p:spPr bwMode="auto">
              <a:xfrm>
                <a:off x="347663" y="1695451"/>
                <a:ext cx="815975" cy="617538"/>
              </a:xfrm>
              <a:custGeom>
                <a:avLst/>
                <a:gdLst>
                  <a:gd name="T0" fmla="*/ 513 w 514"/>
                  <a:gd name="T1" fmla="*/ 0 h 389"/>
                  <a:gd name="T2" fmla="*/ 0 w 514"/>
                  <a:gd name="T3" fmla="*/ 387 h 389"/>
                  <a:gd name="T4" fmla="*/ 1 w 514"/>
                  <a:gd name="T5" fmla="*/ 388 h 389"/>
                  <a:gd name="T6" fmla="*/ 3 w 514"/>
                  <a:gd name="T7" fmla="*/ 388 h 389"/>
                  <a:gd name="T8" fmla="*/ 3 w 514"/>
                  <a:gd name="T9" fmla="*/ 389 h 389"/>
                  <a:gd name="T10" fmla="*/ 513 w 514"/>
                  <a:gd name="T11" fmla="*/ 3 h 389"/>
                  <a:gd name="T12" fmla="*/ 514 w 514"/>
                  <a:gd name="T13" fmla="*/ 0 h 389"/>
                  <a:gd name="T14" fmla="*/ 513 w 514"/>
                  <a:gd name="T15" fmla="*/ 0 h 3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4" h="389">
                    <a:moveTo>
                      <a:pt x="513" y="0"/>
                    </a:moveTo>
                    <a:lnTo>
                      <a:pt x="0" y="387"/>
                    </a:lnTo>
                    <a:lnTo>
                      <a:pt x="1" y="388"/>
                    </a:lnTo>
                    <a:lnTo>
                      <a:pt x="3" y="388"/>
                    </a:lnTo>
                    <a:lnTo>
                      <a:pt x="3" y="389"/>
                    </a:lnTo>
                    <a:lnTo>
                      <a:pt x="513" y="3"/>
                    </a:lnTo>
                    <a:lnTo>
                      <a:pt x="514" y="0"/>
                    </a:lnTo>
                    <a:lnTo>
                      <a:pt x="51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47" name="Freeform 344"/>
              <p:cNvSpPr>
                <a:spLocks/>
              </p:cNvSpPr>
              <p:nvPr userDrawn="1"/>
            </p:nvSpPr>
            <p:spPr bwMode="auto">
              <a:xfrm>
                <a:off x="1165225" y="1309688"/>
                <a:ext cx="908050" cy="385763"/>
              </a:xfrm>
              <a:custGeom>
                <a:avLst/>
                <a:gdLst>
                  <a:gd name="T0" fmla="*/ 571 w 572"/>
                  <a:gd name="T1" fmla="*/ 0 h 243"/>
                  <a:gd name="T2" fmla="*/ 0 w 572"/>
                  <a:gd name="T3" fmla="*/ 240 h 243"/>
                  <a:gd name="T4" fmla="*/ 2 w 572"/>
                  <a:gd name="T5" fmla="*/ 242 h 243"/>
                  <a:gd name="T6" fmla="*/ 2 w 572"/>
                  <a:gd name="T7" fmla="*/ 242 h 243"/>
                  <a:gd name="T8" fmla="*/ 3 w 572"/>
                  <a:gd name="T9" fmla="*/ 243 h 243"/>
                  <a:gd name="T10" fmla="*/ 571 w 572"/>
                  <a:gd name="T11" fmla="*/ 2 h 243"/>
                  <a:gd name="T12" fmla="*/ 571 w 572"/>
                  <a:gd name="T13" fmla="*/ 1 h 243"/>
                  <a:gd name="T14" fmla="*/ 572 w 572"/>
                  <a:gd name="T15" fmla="*/ 1 h 243"/>
                  <a:gd name="T16" fmla="*/ 571 w 572"/>
                  <a:gd name="T17"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2" h="243">
                    <a:moveTo>
                      <a:pt x="571" y="0"/>
                    </a:moveTo>
                    <a:lnTo>
                      <a:pt x="0" y="240"/>
                    </a:lnTo>
                    <a:lnTo>
                      <a:pt x="2" y="242"/>
                    </a:lnTo>
                    <a:lnTo>
                      <a:pt x="2" y="242"/>
                    </a:lnTo>
                    <a:lnTo>
                      <a:pt x="3" y="243"/>
                    </a:lnTo>
                    <a:lnTo>
                      <a:pt x="571" y="2"/>
                    </a:lnTo>
                    <a:lnTo>
                      <a:pt x="571" y="1"/>
                    </a:lnTo>
                    <a:lnTo>
                      <a:pt x="572" y="1"/>
                    </a:lnTo>
                    <a:lnTo>
                      <a:pt x="571"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448" name="Rectangle 345"/>
              <p:cNvSpPr>
                <a:spLocks noChangeArrowheads="1"/>
              </p:cNvSpPr>
              <p:nvPr userDrawn="1"/>
            </p:nvSpPr>
            <p:spPr bwMode="auto">
              <a:xfrm>
                <a:off x="349250" y="2311401"/>
                <a:ext cx="3175"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449" name="Rectangle 346"/>
              <p:cNvSpPr>
                <a:spLocks noChangeArrowheads="1"/>
              </p:cNvSpPr>
              <p:nvPr userDrawn="1"/>
            </p:nvSpPr>
            <p:spPr bwMode="auto">
              <a:xfrm>
                <a:off x="349250" y="2311401"/>
                <a:ext cx="3175"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50" name="Freeform 347"/>
              <p:cNvSpPr>
                <a:spLocks noEditPoints="1"/>
              </p:cNvSpPr>
              <p:nvPr userDrawn="1"/>
            </p:nvSpPr>
            <p:spPr bwMode="auto">
              <a:xfrm>
                <a:off x="2071688" y="1309688"/>
                <a:ext cx="2125663" cy="2038349"/>
              </a:xfrm>
              <a:custGeom>
                <a:avLst/>
                <a:gdLst>
                  <a:gd name="T0" fmla="*/ 968 w 1339"/>
                  <a:gd name="T1" fmla="*/ 1071 h 1284"/>
                  <a:gd name="T2" fmla="*/ 968 w 1339"/>
                  <a:gd name="T3" fmla="*/ 1071 h 1284"/>
                  <a:gd name="T4" fmla="*/ 968 w 1339"/>
                  <a:gd name="T5" fmla="*/ 1071 h 1284"/>
                  <a:gd name="T6" fmla="*/ 968 w 1339"/>
                  <a:gd name="T7" fmla="*/ 1071 h 1284"/>
                  <a:gd name="T8" fmla="*/ 969 w 1339"/>
                  <a:gd name="T9" fmla="*/ 1071 h 1284"/>
                  <a:gd name="T10" fmla="*/ 969 w 1339"/>
                  <a:gd name="T11" fmla="*/ 1071 h 1284"/>
                  <a:gd name="T12" fmla="*/ 969 w 1339"/>
                  <a:gd name="T13" fmla="*/ 1074 h 1284"/>
                  <a:gd name="T14" fmla="*/ 1337 w 1339"/>
                  <a:gd name="T15" fmla="*/ 1284 h 1284"/>
                  <a:gd name="T16" fmla="*/ 1338 w 1339"/>
                  <a:gd name="T17" fmla="*/ 1283 h 1284"/>
                  <a:gd name="T18" fmla="*/ 1338 w 1339"/>
                  <a:gd name="T19" fmla="*/ 1284 h 1284"/>
                  <a:gd name="T20" fmla="*/ 1339 w 1339"/>
                  <a:gd name="T21" fmla="*/ 1283 h 1284"/>
                  <a:gd name="T22" fmla="*/ 969 w 1339"/>
                  <a:gd name="T23" fmla="*/ 1071 h 1284"/>
                  <a:gd name="T24" fmla="*/ 618 w 1339"/>
                  <a:gd name="T25" fmla="*/ 276 h 1284"/>
                  <a:gd name="T26" fmla="*/ 616 w 1339"/>
                  <a:gd name="T27" fmla="*/ 277 h 1284"/>
                  <a:gd name="T28" fmla="*/ 964 w 1339"/>
                  <a:gd name="T29" fmla="*/ 1066 h 1284"/>
                  <a:gd name="T30" fmla="*/ 966 w 1339"/>
                  <a:gd name="T31" fmla="*/ 1068 h 1284"/>
                  <a:gd name="T32" fmla="*/ 968 w 1339"/>
                  <a:gd name="T33" fmla="*/ 1067 h 1284"/>
                  <a:gd name="T34" fmla="*/ 621 w 1339"/>
                  <a:gd name="T35" fmla="*/ 281 h 1284"/>
                  <a:gd name="T36" fmla="*/ 618 w 1339"/>
                  <a:gd name="T37" fmla="*/ 278 h 1284"/>
                  <a:gd name="T38" fmla="*/ 619 w 1339"/>
                  <a:gd name="T39" fmla="*/ 277 h 1284"/>
                  <a:gd name="T40" fmla="*/ 618 w 1339"/>
                  <a:gd name="T41" fmla="*/ 276 h 1284"/>
                  <a:gd name="T42" fmla="*/ 1 w 1339"/>
                  <a:gd name="T43" fmla="*/ 0 h 1284"/>
                  <a:gd name="T44" fmla="*/ 1 w 1339"/>
                  <a:gd name="T45" fmla="*/ 1 h 1284"/>
                  <a:gd name="T46" fmla="*/ 1 w 1339"/>
                  <a:gd name="T47" fmla="*/ 1 h 1284"/>
                  <a:gd name="T48" fmla="*/ 0 w 1339"/>
                  <a:gd name="T49" fmla="*/ 2 h 1284"/>
                  <a:gd name="T50" fmla="*/ 612 w 1339"/>
                  <a:gd name="T51" fmla="*/ 275 h 1284"/>
                  <a:gd name="T52" fmla="*/ 616 w 1339"/>
                  <a:gd name="T53" fmla="*/ 273 h 1284"/>
                  <a:gd name="T54" fmla="*/ 616 w 1339"/>
                  <a:gd name="T55" fmla="*/ 273 h 1284"/>
                  <a:gd name="T56" fmla="*/ 618 w 1339"/>
                  <a:gd name="T57" fmla="*/ 273 h 1284"/>
                  <a:gd name="T58" fmla="*/ 1 w 1339"/>
                  <a:gd name="T59" fmla="*/ 0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39" h="1284">
                    <a:moveTo>
                      <a:pt x="968" y="1071"/>
                    </a:moveTo>
                    <a:lnTo>
                      <a:pt x="968" y="1071"/>
                    </a:lnTo>
                    <a:lnTo>
                      <a:pt x="968" y="1071"/>
                    </a:lnTo>
                    <a:lnTo>
                      <a:pt x="968" y="1071"/>
                    </a:lnTo>
                    <a:close/>
                    <a:moveTo>
                      <a:pt x="969" y="1071"/>
                    </a:moveTo>
                    <a:lnTo>
                      <a:pt x="969" y="1071"/>
                    </a:lnTo>
                    <a:lnTo>
                      <a:pt x="969" y="1074"/>
                    </a:lnTo>
                    <a:lnTo>
                      <a:pt x="1337" y="1284"/>
                    </a:lnTo>
                    <a:lnTo>
                      <a:pt x="1338" y="1283"/>
                    </a:lnTo>
                    <a:lnTo>
                      <a:pt x="1338" y="1284"/>
                    </a:lnTo>
                    <a:lnTo>
                      <a:pt x="1339" y="1283"/>
                    </a:lnTo>
                    <a:lnTo>
                      <a:pt x="969" y="1071"/>
                    </a:lnTo>
                    <a:close/>
                    <a:moveTo>
                      <a:pt x="618" y="276"/>
                    </a:moveTo>
                    <a:lnTo>
                      <a:pt x="616" y="277"/>
                    </a:lnTo>
                    <a:lnTo>
                      <a:pt x="964" y="1066"/>
                    </a:lnTo>
                    <a:lnTo>
                      <a:pt x="966" y="1068"/>
                    </a:lnTo>
                    <a:lnTo>
                      <a:pt x="968" y="1067"/>
                    </a:lnTo>
                    <a:lnTo>
                      <a:pt x="621" y="281"/>
                    </a:lnTo>
                    <a:lnTo>
                      <a:pt x="618" y="278"/>
                    </a:lnTo>
                    <a:lnTo>
                      <a:pt x="619" y="277"/>
                    </a:lnTo>
                    <a:lnTo>
                      <a:pt x="618" y="276"/>
                    </a:lnTo>
                    <a:close/>
                    <a:moveTo>
                      <a:pt x="1" y="0"/>
                    </a:moveTo>
                    <a:lnTo>
                      <a:pt x="1" y="1"/>
                    </a:lnTo>
                    <a:lnTo>
                      <a:pt x="1" y="1"/>
                    </a:lnTo>
                    <a:lnTo>
                      <a:pt x="0" y="2"/>
                    </a:lnTo>
                    <a:lnTo>
                      <a:pt x="612" y="275"/>
                    </a:lnTo>
                    <a:lnTo>
                      <a:pt x="616" y="273"/>
                    </a:lnTo>
                    <a:lnTo>
                      <a:pt x="616" y="273"/>
                    </a:lnTo>
                    <a:lnTo>
                      <a:pt x="618" y="273"/>
                    </a:lnTo>
                    <a:lnTo>
                      <a:pt x="1" y="0"/>
                    </a:lnTo>
                    <a:close/>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451" name="Freeform 348"/>
              <p:cNvSpPr>
                <a:spLocks/>
              </p:cNvSpPr>
              <p:nvPr userDrawn="1"/>
            </p:nvSpPr>
            <p:spPr bwMode="auto">
              <a:xfrm>
                <a:off x="3608388" y="300990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52" name="Freeform 349"/>
              <p:cNvSpPr>
                <a:spLocks/>
              </p:cNvSpPr>
              <p:nvPr userDrawn="1"/>
            </p:nvSpPr>
            <p:spPr bwMode="auto">
              <a:xfrm>
                <a:off x="3609975" y="3009901"/>
                <a:ext cx="587375" cy="338138"/>
              </a:xfrm>
              <a:custGeom>
                <a:avLst/>
                <a:gdLst>
                  <a:gd name="T0" fmla="*/ 0 w 370"/>
                  <a:gd name="T1" fmla="*/ 0 h 213"/>
                  <a:gd name="T2" fmla="*/ 0 w 370"/>
                  <a:gd name="T3" fmla="*/ 0 h 213"/>
                  <a:gd name="T4" fmla="*/ 0 w 370"/>
                  <a:gd name="T5" fmla="*/ 3 h 213"/>
                  <a:gd name="T6" fmla="*/ 368 w 370"/>
                  <a:gd name="T7" fmla="*/ 213 h 213"/>
                  <a:gd name="T8" fmla="*/ 369 w 370"/>
                  <a:gd name="T9" fmla="*/ 212 h 213"/>
                  <a:gd name="T10" fmla="*/ 369 w 370"/>
                  <a:gd name="T11" fmla="*/ 213 h 213"/>
                  <a:gd name="T12" fmla="*/ 370 w 370"/>
                  <a:gd name="T13" fmla="*/ 212 h 213"/>
                  <a:gd name="T14" fmla="*/ 0 w 370"/>
                  <a:gd name="T15" fmla="*/ 0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0" h="213">
                    <a:moveTo>
                      <a:pt x="0" y="0"/>
                    </a:moveTo>
                    <a:lnTo>
                      <a:pt x="0" y="0"/>
                    </a:lnTo>
                    <a:lnTo>
                      <a:pt x="0" y="3"/>
                    </a:lnTo>
                    <a:lnTo>
                      <a:pt x="368" y="213"/>
                    </a:lnTo>
                    <a:lnTo>
                      <a:pt x="369" y="212"/>
                    </a:lnTo>
                    <a:lnTo>
                      <a:pt x="369" y="213"/>
                    </a:lnTo>
                    <a:lnTo>
                      <a:pt x="370" y="21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53" name="Freeform 351"/>
              <p:cNvSpPr>
                <a:spLocks/>
              </p:cNvSpPr>
              <p:nvPr userDrawn="1"/>
            </p:nvSpPr>
            <p:spPr bwMode="auto">
              <a:xfrm>
                <a:off x="2071688" y="1309688"/>
                <a:ext cx="981075" cy="436563"/>
              </a:xfrm>
              <a:custGeom>
                <a:avLst/>
                <a:gdLst>
                  <a:gd name="T0" fmla="*/ 1 w 618"/>
                  <a:gd name="T1" fmla="*/ 0 h 275"/>
                  <a:gd name="T2" fmla="*/ 1 w 618"/>
                  <a:gd name="T3" fmla="*/ 1 h 275"/>
                  <a:gd name="T4" fmla="*/ 1 w 618"/>
                  <a:gd name="T5" fmla="*/ 1 h 275"/>
                  <a:gd name="T6" fmla="*/ 0 w 618"/>
                  <a:gd name="T7" fmla="*/ 2 h 275"/>
                  <a:gd name="T8" fmla="*/ 612 w 618"/>
                  <a:gd name="T9" fmla="*/ 275 h 275"/>
                  <a:gd name="T10" fmla="*/ 616 w 618"/>
                  <a:gd name="T11" fmla="*/ 273 h 275"/>
                  <a:gd name="T12" fmla="*/ 616 w 618"/>
                  <a:gd name="T13" fmla="*/ 273 h 275"/>
                  <a:gd name="T14" fmla="*/ 618 w 618"/>
                  <a:gd name="T15" fmla="*/ 273 h 275"/>
                  <a:gd name="T16" fmla="*/ 1 w 618"/>
                  <a:gd name="T17" fmla="*/ 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275">
                    <a:moveTo>
                      <a:pt x="1" y="0"/>
                    </a:moveTo>
                    <a:lnTo>
                      <a:pt x="1" y="1"/>
                    </a:lnTo>
                    <a:lnTo>
                      <a:pt x="1" y="1"/>
                    </a:lnTo>
                    <a:lnTo>
                      <a:pt x="0" y="2"/>
                    </a:lnTo>
                    <a:lnTo>
                      <a:pt x="612" y="275"/>
                    </a:lnTo>
                    <a:lnTo>
                      <a:pt x="616" y="273"/>
                    </a:lnTo>
                    <a:lnTo>
                      <a:pt x="616" y="273"/>
                    </a:lnTo>
                    <a:lnTo>
                      <a:pt x="618" y="273"/>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54" name="Freeform 352"/>
              <p:cNvSpPr>
                <a:spLocks/>
              </p:cNvSpPr>
              <p:nvPr userDrawn="1"/>
            </p:nvSpPr>
            <p:spPr bwMode="auto">
              <a:xfrm>
                <a:off x="4194175" y="3346451"/>
                <a:ext cx="1588" cy="3175"/>
              </a:xfrm>
              <a:custGeom>
                <a:avLst/>
                <a:gdLst>
                  <a:gd name="T0" fmla="*/ 1 w 1"/>
                  <a:gd name="T1" fmla="*/ 0 h 2"/>
                  <a:gd name="T2" fmla="*/ 0 w 1"/>
                  <a:gd name="T3" fmla="*/ 1 h 2"/>
                  <a:gd name="T4" fmla="*/ 1 w 1"/>
                  <a:gd name="T5" fmla="*/ 2 h 2"/>
                  <a:gd name="T6" fmla="*/ 1 w 1"/>
                  <a:gd name="T7" fmla="*/ 1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1"/>
                    </a:lnTo>
                    <a:lnTo>
                      <a:pt x="1" y="2"/>
                    </a:lnTo>
                    <a:lnTo>
                      <a:pt x="1"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455" name="Freeform 353"/>
              <p:cNvSpPr>
                <a:spLocks/>
              </p:cNvSpPr>
              <p:nvPr userDrawn="1"/>
            </p:nvSpPr>
            <p:spPr bwMode="auto">
              <a:xfrm>
                <a:off x="4194175" y="3346451"/>
                <a:ext cx="1588" cy="3175"/>
              </a:xfrm>
              <a:custGeom>
                <a:avLst/>
                <a:gdLst>
                  <a:gd name="T0" fmla="*/ 1 w 1"/>
                  <a:gd name="T1" fmla="*/ 0 h 2"/>
                  <a:gd name="T2" fmla="*/ 0 w 1"/>
                  <a:gd name="T3" fmla="*/ 1 h 2"/>
                  <a:gd name="T4" fmla="*/ 1 w 1"/>
                  <a:gd name="T5" fmla="*/ 2 h 2"/>
                  <a:gd name="T6" fmla="*/ 1 w 1"/>
                  <a:gd name="T7" fmla="*/ 1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1"/>
                    </a:lnTo>
                    <a:lnTo>
                      <a:pt x="1" y="2"/>
                    </a:lnTo>
                    <a:lnTo>
                      <a:pt x="1"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56" name="Freeform 354"/>
              <p:cNvSpPr>
                <a:spLocks/>
              </p:cNvSpPr>
              <p:nvPr userDrawn="1"/>
            </p:nvSpPr>
            <p:spPr bwMode="auto">
              <a:xfrm>
                <a:off x="2071688" y="1311276"/>
                <a:ext cx="1588" cy="1588"/>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0"/>
                    </a:lnTo>
                    <a:lnTo>
                      <a:pt x="0" y="1"/>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457" name="Freeform 355"/>
              <p:cNvSpPr>
                <a:spLocks/>
              </p:cNvSpPr>
              <p:nvPr userDrawn="1"/>
            </p:nvSpPr>
            <p:spPr bwMode="auto">
              <a:xfrm>
                <a:off x="2071688" y="1311276"/>
                <a:ext cx="1588" cy="1588"/>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0"/>
                    </a:lnTo>
                    <a:lnTo>
                      <a:pt x="0" y="1"/>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58" name="Freeform 357"/>
              <p:cNvSpPr>
                <a:spLocks/>
              </p:cNvSpPr>
              <p:nvPr userDrawn="1"/>
            </p:nvSpPr>
            <p:spPr bwMode="auto">
              <a:xfrm>
                <a:off x="2740025" y="4865688"/>
                <a:ext cx="284163" cy="374650"/>
              </a:xfrm>
              <a:custGeom>
                <a:avLst/>
                <a:gdLst>
                  <a:gd name="T0" fmla="*/ 3 w 179"/>
                  <a:gd name="T1" fmla="*/ 0 h 236"/>
                  <a:gd name="T2" fmla="*/ 0 w 179"/>
                  <a:gd name="T3" fmla="*/ 2 h 236"/>
                  <a:gd name="T4" fmla="*/ 176 w 179"/>
                  <a:gd name="T5" fmla="*/ 236 h 236"/>
                  <a:gd name="T6" fmla="*/ 179 w 179"/>
                  <a:gd name="T7" fmla="*/ 235 h 236"/>
                  <a:gd name="T8" fmla="*/ 3 w 179"/>
                  <a:gd name="T9" fmla="*/ 0 h 236"/>
                </a:gdLst>
                <a:ahLst/>
                <a:cxnLst>
                  <a:cxn ang="0">
                    <a:pos x="T0" y="T1"/>
                  </a:cxn>
                  <a:cxn ang="0">
                    <a:pos x="T2" y="T3"/>
                  </a:cxn>
                  <a:cxn ang="0">
                    <a:pos x="T4" y="T5"/>
                  </a:cxn>
                  <a:cxn ang="0">
                    <a:pos x="T6" y="T7"/>
                  </a:cxn>
                  <a:cxn ang="0">
                    <a:pos x="T8" y="T9"/>
                  </a:cxn>
                </a:cxnLst>
                <a:rect l="0" t="0" r="r" b="b"/>
                <a:pathLst>
                  <a:path w="179" h="236">
                    <a:moveTo>
                      <a:pt x="3" y="0"/>
                    </a:moveTo>
                    <a:lnTo>
                      <a:pt x="0" y="2"/>
                    </a:lnTo>
                    <a:lnTo>
                      <a:pt x="176" y="236"/>
                    </a:lnTo>
                    <a:lnTo>
                      <a:pt x="179" y="235"/>
                    </a:lnTo>
                    <a:lnTo>
                      <a:pt x="3"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459" name="Freeform 358"/>
              <p:cNvSpPr>
                <a:spLocks/>
              </p:cNvSpPr>
              <p:nvPr userDrawn="1"/>
            </p:nvSpPr>
            <p:spPr bwMode="auto">
              <a:xfrm>
                <a:off x="1253332" y="4754563"/>
                <a:ext cx="1484313" cy="249238"/>
              </a:xfrm>
              <a:custGeom>
                <a:avLst/>
                <a:gdLst>
                  <a:gd name="T0" fmla="*/ 485 w 935"/>
                  <a:gd name="T1" fmla="*/ 0 h 157"/>
                  <a:gd name="T2" fmla="*/ 482 w 935"/>
                  <a:gd name="T3" fmla="*/ 2 h 157"/>
                  <a:gd name="T4" fmla="*/ 481 w 935"/>
                  <a:gd name="T5" fmla="*/ 0 h 157"/>
                  <a:gd name="T6" fmla="*/ 481 w 935"/>
                  <a:gd name="T7" fmla="*/ 2 h 157"/>
                  <a:gd name="T8" fmla="*/ 479 w 935"/>
                  <a:gd name="T9" fmla="*/ 0 h 157"/>
                  <a:gd name="T10" fmla="*/ 0 w 935"/>
                  <a:gd name="T11" fmla="*/ 155 h 157"/>
                  <a:gd name="T12" fmla="*/ 0 w 935"/>
                  <a:gd name="T13" fmla="*/ 155 h 157"/>
                  <a:gd name="T14" fmla="*/ 2 w 935"/>
                  <a:gd name="T15" fmla="*/ 157 h 157"/>
                  <a:gd name="T16" fmla="*/ 481 w 935"/>
                  <a:gd name="T17" fmla="*/ 2 h 157"/>
                  <a:gd name="T18" fmla="*/ 933 w 935"/>
                  <a:gd name="T19" fmla="*/ 68 h 157"/>
                  <a:gd name="T20" fmla="*/ 935 w 935"/>
                  <a:gd name="T21" fmla="*/ 67 h 157"/>
                  <a:gd name="T22" fmla="*/ 935 w 935"/>
                  <a:gd name="T23" fmla="*/ 66 h 157"/>
                  <a:gd name="T24" fmla="*/ 485 w 935"/>
                  <a:gd name="T25"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5" h="157">
                    <a:moveTo>
                      <a:pt x="485" y="0"/>
                    </a:moveTo>
                    <a:lnTo>
                      <a:pt x="482" y="2"/>
                    </a:lnTo>
                    <a:lnTo>
                      <a:pt x="481" y="0"/>
                    </a:lnTo>
                    <a:lnTo>
                      <a:pt x="481" y="2"/>
                    </a:lnTo>
                    <a:lnTo>
                      <a:pt x="479" y="0"/>
                    </a:lnTo>
                    <a:lnTo>
                      <a:pt x="0" y="155"/>
                    </a:lnTo>
                    <a:lnTo>
                      <a:pt x="0" y="155"/>
                    </a:lnTo>
                    <a:lnTo>
                      <a:pt x="2" y="157"/>
                    </a:lnTo>
                    <a:lnTo>
                      <a:pt x="481" y="2"/>
                    </a:lnTo>
                    <a:lnTo>
                      <a:pt x="933" y="68"/>
                    </a:lnTo>
                    <a:lnTo>
                      <a:pt x="935" y="67"/>
                    </a:lnTo>
                    <a:lnTo>
                      <a:pt x="935" y="66"/>
                    </a:lnTo>
                    <a:lnTo>
                      <a:pt x="485"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460" name="Freeform 359"/>
              <p:cNvSpPr>
                <a:spLocks noEditPoints="1"/>
              </p:cNvSpPr>
              <p:nvPr userDrawn="1"/>
            </p:nvSpPr>
            <p:spPr bwMode="auto">
              <a:xfrm>
                <a:off x="2735263" y="4864101"/>
                <a:ext cx="9525" cy="4763"/>
              </a:xfrm>
              <a:custGeom>
                <a:avLst/>
                <a:gdLst>
                  <a:gd name="T0" fmla="*/ 2 w 6"/>
                  <a:gd name="T1" fmla="*/ 0 h 3"/>
                  <a:gd name="T2" fmla="*/ 0 w 6"/>
                  <a:gd name="T3" fmla="*/ 1 h 3"/>
                  <a:gd name="T4" fmla="*/ 2 w 6"/>
                  <a:gd name="T5" fmla="*/ 1 h 3"/>
                  <a:gd name="T6" fmla="*/ 2 w 6"/>
                  <a:gd name="T7" fmla="*/ 0 h 3"/>
                  <a:gd name="T8" fmla="*/ 4 w 6"/>
                  <a:gd name="T9" fmla="*/ 0 h 3"/>
                  <a:gd name="T10" fmla="*/ 3 w 6"/>
                  <a:gd name="T11" fmla="*/ 1 h 3"/>
                  <a:gd name="T12" fmla="*/ 3 w 6"/>
                  <a:gd name="T13" fmla="*/ 3 h 3"/>
                  <a:gd name="T14" fmla="*/ 6 w 6"/>
                  <a:gd name="T15" fmla="*/ 1 h 3"/>
                  <a:gd name="T16" fmla="*/ 4 w 6"/>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2" y="0"/>
                    </a:moveTo>
                    <a:lnTo>
                      <a:pt x="0" y="1"/>
                    </a:lnTo>
                    <a:lnTo>
                      <a:pt x="2" y="1"/>
                    </a:lnTo>
                    <a:lnTo>
                      <a:pt x="2" y="0"/>
                    </a:lnTo>
                    <a:close/>
                    <a:moveTo>
                      <a:pt x="4" y="0"/>
                    </a:moveTo>
                    <a:lnTo>
                      <a:pt x="3" y="1"/>
                    </a:lnTo>
                    <a:lnTo>
                      <a:pt x="3" y="3"/>
                    </a:lnTo>
                    <a:lnTo>
                      <a:pt x="6" y="1"/>
                    </a:lnTo>
                    <a:lnTo>
                      <a:pt x="4"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461" name="Freeform 360"/>
              <p:cNvSpPr>
                <a:spLocks/>
              </p:cNvSpPr>
              <p:nvPr userDrawn="1"/>
            </p:nvSpPr>
            <p:spPr bwMode="auto">
              <a:xfrm>
                <a:off x="2735263" y="4864101"/>
                <a:ext cx="3175" cy="1588"/>
              </a:xfrm>
              <a:custGeom>
                <a:avLst/>
                <a:gdLst>
                  <a:gd name="T0" fmla="*/ 2 w 2"/>
                  <a:gd name="T1" fmla="*/ 0 h 1"/>
                  <a:gd name="T2" fmla="*/ 0 w 2"/>
                  <a:gd name="T3" fmla="*/ 1 h 1"/>
                  <a:gd name="T4" fmla="*/ 2 w 2"/>
                  <a:gd name="T5" fmla="*/ 1 h 1"/>
                  <a:gd name="T6" fmla="*/ 2 w 2"/>
                  <a:gd name="T7" fmla="*/ 0 h 1"/>
                </a:gdLst>
                <a:ahLst/>
                <a:cxnLst>
                  <a:cxn ang="0">
                    <a:pos x="T0" y="T1"/>
                  </a:cxn>
                  <a:cxn ang="0">
                    <a:pos x="T2" y="T3"/>
                  </a:cxn>
                  <a:cxn ang="0">
                    <a:pos x="T4" y="T5"/>
                  </a:cxn>
                  <a:cxn ang="0">
                    <a:pos x="T6" y="T7"/>
                  </a:cxn>
                </a:cxnLst>
                <a:rect l="0" t="0" r="r" b="b"/>
                <a:pathLst>
                  <a:path w="2" h="1">
                    <a:moveTo>
                      <a:pt x="2" y="0"/>
                    </a:moveTo>
                    <a:lnTo>
                      <a:pt x="0" y="1"/>
                    </a:lnTo>
                    <a:lnTo>
                      <a:pt x="2"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62" name="Freeform 361"/>
              <p:cNvSpPr>
                <a:spLocks/>
              </p:cNvSpPr>
              <p:nvPr userDrawn="1"/>
            </p:nvSpPr>
            <p:spPr bwMode="auto">
              <a:xfrm>
                <a:off x="2740025" y="4864101"/>
                <a:ext cx="4763" cy="4763"/>
              </a:xfrm>
              <a:custGeom>
                <a:avLst/>
                <a:gdLst>
                  <a:gd name="T0" fmla="*/ 1 w 3"/>
                  <a:gd name="T1" fmla="*/ 0 h 3"/>
                  <a:gd name="T2" fmla="*/ 0 w 3"/>
                  <a:gd name="T3" fmla="*/ 1 h 3"/>
                  <a:gd name="T4" fmla="*/ 0 w 3"/>
                  <a:gd name="T5" fmla="*/ 3 h 3"/>
                  <a:gd name="T6" fmla="*/ 3 w 3"/>
                  <a:gd name="T7" fmla="*/ 1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lnTo>
                      <a:pt x="0" y="1"/>
                    </a:lnTo>
                    <a:lnTo>
                      <a:pt x="0" y="3"/>
                    </a:lnTo>
                    <a:lnTo>
                      <a:pt x="3"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63" name="Freeform 362"/>
              <p:cNvSpPr>
                <a:spLocks/>
              </p:cNvSpPr>
              <p:nvPr userDrawn="1"/>
            </p:nvSpPr>
            <p:spPr bwMode="auto">
              <a:xfrm>
                <a:off x="1254125" y="5003801"/>
                <a:ext cx="3175" cy="4763"/>
              </a:xfrm>
              <a:custGeom>
                <a:avLst/>
                <a:gdLst>
                  <a:gd name="T0" fmla="*/ 0 w 2"/>
                  <a:gd name="T1" fmla="*/ 0 h 3"/>
                  <a:gd name="T2" fmla="*/ 0 w 2"/>
                  <a:gd name="T3" fmla="*/ 2 h 3"/>
                  <a:gd name="T4" fmla="*/ 0 w 2"/>
                  <a:gd name="T5" fmla="*/ 3 h 3"/>
                  <a:gd name="T6" fmla="*/ 2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lnTo>
                      <a:pt x="0" y="2"/>
                    </a:lnTo>
                    <a:lnTo>
                      <a:pt x="0" y="3"/>
                    </a:lnTo>
                    <a:lnTo>
                      <a:pt x="2"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464" name="Freeform 363"/>
              <p:cNvSpPr>
                <a:spLocks/>
              </p:cNvSpPr>
              <p:nvPr userDrawn="1"/>
            </p:nvSpPr>
            <p:spPr bwMode="auto">
              <a:xfrm>
                <a:off x="1254125" y="5003801"/>
                <a:ext cx="3175" cy="4763"/>
              </a:xfrm>
              <a:custGeom>
                <a:avLst/>
                <a:gdLst>
                  <a:gd name="T0" fmla="*/ 0 w 2"/>
                  <a:gd name="T1" fmla="*/ 0 h 3"/>
                  <a:gd name="T2" fmla="*/ 0 w 2"/>
                  <a:gd name="T3" fmla="*/ 2 h 3"/>
                  <a:gd name="T4" fmla="*/ 0 w 2"/>
                  <a:gd name="T5" fmla="*/ 3 h 3"/>
                  <a:gd name="T6" fmla="*/ 2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lnTo>
                      <a:pt x="0" y="2"/>
                    </a:lnTo>
                    <a:lnTo>
                      <a:pt x="0" y="3"/>
                    </a:lnTo>
                    <a:lnTo>
                      <a:pt x="2"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65" name="Freeform 364"/>
              <p:cNvSpPr>
                <a:spLocks/>
              </p:cNvSpPr>
              <p:nvPr userDrawn="1"/>
            </p:nvSpPr>
            <p:spPr bwMode="auto">
              <a:xfrm>
                <a:off x="920750" y="5003801"/>
                <a:ext cx="328613" cy="68263"/>
              </a:xfrm>
              <a:custGeom>
                <a:avLst/>
                <a:gdLst>
                  <a:gd name="T0" fmla="*/ 206 w 207"/>
                  <a:gd name="T1" fmla="*/ 0 h 43"/>
                  <a:gd name="T2" fmla="*/ 0 w 207"/>
                  <a:gd name="T3" fmla="*/ 41 h 43"/>
                  <a:gd name="T4" fmla="*/ 0 w 207"/>
                  <a:gd name="T5" fmla="*/ 43 h 43"/>
                  <a:gd name="T6" fmla="*/ 207 w 207"/>
                  <a:gd name="T7" fmla="*/ 3 h 43"/>
                  <a:gd name="T8" fmla="*/ 207 w 207"/>
                  <a:gd name="T9" fmla="*/ 3 h 43"/>
                  <a:gd name="T10" fmla="*/ 206 w 207"/>
                  <a:gd name="T11" fmla="*/ 0 h 43"/>
                </a:gdLst>
                <a:ahLst/>
                <a:cxnLst>
                  <a:cxn ang="0">
                    <a:pos x="T0" y="T1"/>
                  </a:cxn>
                  <a:cxn ang="0">
                    <a:pos x="T2" y="T3"/>
                  </a:cxn>
                  <a:cxn ang="0">
                    <a:pos x="T4" y="T5"/>
                  </a:cxn>
                  <a:cxn ang="0">
                    <a:pos x="T6" y="T7"/>
                  </a:cxn>
                  <a:cxn ang="0">
                    <a:pos x="T8" y="T9"/>
                  </a:cxn>
                  <a:cxn ang="0">
                    <a:pos x="T10" y="T11"/>
                  </a:cxn>
                </a:cxnLst>
                <a:rect l="0" t="0" r="r" b="b"/>
                <a:pathLst>
                  <a:path w="207" h="43">
                    <a:moveTo>
                      <a:pt x="206" y="0"/>
                    </a:moveTo>
                    <a:lnTo>
                      <a:pt x="0" y="41"/>
                    </a:lnTo>
                    <a:lnTo>
                      <a:pt x="0" y="43"/>
                    </a:lnTo>
                    <a:lnTo>
                      <a:pt x="207" y="3"/>
                    </a:lnTo>
                    <a:lnTo>
                      <a:pt x="207" y="3"/>
                    </a:lnTo>
                    <a:lnTo>
                      <a:pt x="206" y="0"/>
                    </a:lnTo>
                    <a:close/>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466" name="Freeform 366"/>
              <p:cNvSpPr>
                <a:spLocks/>
              </p:cNvSpPr>
              <p:nvPr userDrawn="1"/>
            </p:nvSpPr>
            <p:spPr bwMode="auto">
              <a:xfrm>
                <a:off x="1247775" y="5003801"/>
                <a:ext cx="1588" cy="4763"/>
              </a:xfrm>
              <a:custGeom>
                <a:avLst/>
                <a:gdLst>
                  <a:gd name="T0" fmla="*/ 1 w 1"/>
                  <a:gd name="T1" fmla="*/ 0 h 3"/>
                  <a:gd name="T2" fmla="*/ 0 w 1"/>
                  <a:gd name="T3" fmla="*/ 0 h 3"/>
                  <a:gd name="T4" fmla="*/ 1 w 1"/>
                  <a:gd name="T5" fmla="*/ 3 h 3"/>
                  <a:gd name="T6" fmla="*/ 1 w 1"/>
                  <a:gd name="T7" fmla="*/ 2 h 3"/>
                  <a:gd name="T8" fmla="*/ 1 w 1"/>
                  <a:gd name="T9" fmla="*/ 0 h 3"/>
                </a:gdLst>
                <a:ahLst/>
                <a:cxnLst>
                  <a:cxn ang="0">
                    <a:pos x="T0" y="T1"/>
                  </a:cxn>
                  <a:cxn ang="0">
                    <a:pos x="T2" y="T3"/>
                  </a:cxn>
                  <a:cxn ang="0">
                    <a:pos x="T4" y="T5"/>
                  </a:cxn>
                  <a:cxn ang="0">
                    <a:pos x="T6" y="T7"/>
                  </a:cxn>
                  <a:cxn ang="0">
                    <a:pos x="T8" y="T9"/>
                  </a:cxn>
                </a:cxnLst>
                <a:rect l="0" t="0" r="r" b="b"/>
                <a:pathLst>
                  <a:path w="1" h="3">
                    <a:moveTo>
                      <a:pt x="1" y="0"/>
                    </a:moveTo>
                    <a:lnTo>
                      <a:pt x="0" y="0"/>
                    </a:lnTo>
                    <a:lnTo>
                      <a:pt x="1" y="3"/>
                    </a:lnTo>
                    <a:lnTo>
                      <a:pt x="1" y="2"/>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467" name="Freeform 367"/>
              <p:cNvSpPr>
                <a:spLocks/>
              </p:cNvSpPr>
              <p:nvPr userDrawn="1"/>
            </p:nvSpPr>
            <p:spPr bwMode="auto">
              <a:xfrm>
                <a:off x="1247775" y="5003801"/>
                <a:ext cx="1588" cy="4763"/>
              </a:xfrm>
              <a:custGeom>
                <a:avLst/>
                <a:gdLst>
                  <a:gd name="T0" fmla="*/ 1 w 1"/>
                  <a:gd name="T1" fmla="*/ 0 h 3"/>
                  <a:gd name="T2" fmla="*/ 0 w 1"/>
                  <a:gd name="T3" fmla="*/ 0 h 3"/>
                  <a:gd name="T4" fmla="*/ 1 w 1"/>
                  <a:gd name="T5" fmla="*/ 3 h 3"/>
                  <a:gd name="T6" fmla="*/ 1 w 1"/>
                  <a:gd name="T7" fmla="*/ 2 h 3"/>
                  <a:gd name="T8" fmla="*/ 1 w 1"/>
                  <a:gd name="T9" fmla="*/ 0 h 3"/>
                </a:gdLst>
                <a:ahLst/>
                <a:cxnLst>
                  <a:cxn ang="0">
                    <a:pos x="T0" y="T1"/>
                  </a:cxn>
                  <a:cxn ang="0">
                    <a:pos x="T2" y="T3"/>
                  </a:cxn>
                  <a:cxn ang="0">
                    <a:pos x="T4" y="T5"/>
                  </a:cxn>
                  <a:cxn ang="0">
                    <a:pos x="T6" y="T7"/>
                  </a:cxn>
                  <a:cxn ang="0">
                    <a:pos x="T8" y="T9"/>
                  </a:cxn>
                </a:cxnLst>
                <a:rect l="0" t="0" r="r" b="b"/>
                <a:pathLst>
                  <a:path w="1" h="3">
                    <a:moveTo>
                      <a:pt x="1" y="0"/>
                    </a:moveTo>
                    <a:lnTo>
                      <a:pt x="0" y="0"/>
                    </a:lnTo>
                    <a:lnTo>
                      <a:pt x="1" y="3"/>
                    </a:lnTo>
                    <a:lnTo>
                      <a:pt x="1" y="2"/>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68" name="Freeform 369"/>
              <p:cNvSpPr>
                <a:spLocks/>
              </p:cNvSpPr>
              <p:nvPr userDrawn="1"/>
            </p:nvSpPr>
            <p:spPr bwMode="auto">
              <a:xfrm>
                <a:off x="1071564" y="4184651"/>
                <a:ext cx="182563" cy="819150"/>
              </a:xfrm>
              <a:custGeom>
                <a:avLst/>
                <a:gdLst>
                  <a:gd name="T0" fmla="*/ 0 w 115"/>
                  <a:gd name="T1" fmla="*/ 0 h 516"/>
                  <a:gd name="T2" fmla="*/ 0 w 115"/>
                  <a:gd name="T3" fmla="*/ 0 h 516"/>
                  <a:gd name="T4" fmla="*/ 111 w 115"/>
                  <a:gd name="T5" fmla="*/ 514 h 516"/>
                  <a:gd name="T6" fmla="*/ 114 w 115"/>
                  <a:gd name="T7" fmla="*/ 516 h 516"/>
                  <a:gd name="T8" fmla="*/ 115 w 115"/>
                  <a:gd name="T9" fmla="*/ 516 h 516"/>
                  <a:gd name="T10" fmla="*/ 3 w 115"/>
                  <a:gd name="T11" fmla="*/ 1 h 516"/>
                  <a:gd name="T12" fmla="*/ 0 w 115"/>
                  <a:gd name="T13" fmla="*/ 0 h 516"/>
                </a:gdLst>
                <a:ahLst/>
                <a:cxnLst>
                  <a:cxn ang="0">
                    <a:pos x="T0" y="T1"/>
                  </a:cxn>
                  <a:cxn ang="0">
                    <a:pos x="T2" y="T3"/>
                  </a:cxn>
                  <a:cxn ang="0">
                    <a:pos x="T4" y="T5"/>
                  </a:cxn>
                  <a:cxn ang="0">
                    <a:pos x="T6" y="T7"/>
                  </a:cxn>
                  <a:cxn ang="0">
                    <a:pos x="T8" y="T9"/>
                  </a:cxn>
                  <a:cxn ang="0">
                    <a:pos x="T10" y="T11"/>
                  </a:cxn>
                  <a:cxn ang="0">
                    <a:pos x="T12" y="T13"/>
                  </a:cxn>
                </a:cxnLst>
                <a:rect l="0" t="0" r="r" b="b"/>
                <a:pathLst>
                  <a:path w="115" h="516">
                    <a:moveTo>
                      <a:pt x="0" y="0"/>
                    </a:moveTo>
                    <a:lnTo>
                      <a:pt x="0" y="0"/>
                    </a:lnTo>
                    <a:lnTo>
                      <a:pt x="111" y="514"/>
                    </a:lnTo>
                    <a:lnTo>
                      <a:pt x="114" y="516"/>
                    </a:lnTo>
                    <a:lnTo>
                      <a:pt x="115" y="516"/>
                    </a:lnTo>
                    <a:lnTo>
                      <a:pt x="3" y="1"/>
                    </a:lnTo>
                    <a:lnTo>
                      <a:pt x="0"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469" name="Freeform 370"/>
              <p:cNvSpPr>
                <a:spLocks/>
              </p:cNvSpPr>
              <p:nvPr userDrawn="1"/>
            </p:nvSpPr>
            <p:spPr bwMode="auto">
              <a:xfrm>
                <a:off x="1062451" y="3045618"/>
                <a:ext cx="254000" cy="1135064"/>
              </a:xfrm>
              <a:custGeom>
                <a:avLst/>
                <a:gdLst>
                  <a:gd name="T0" fmla="*/ 159 w 160"/>
                  <a:gd name="T1" fmla="*/ 0 h 715"/>
                  <a:gd name="T2" fmla="*/ 158 w 160"/>
                  <a:gd name="T3" fmla="*/ 0 h 715"/>
                  <a:gd name="T4" fmla="*/ 0 w 160"/>
                  <a:gd name="T5" fmla="*/ 714 h 715"/>
                  <a:gd name="T6" fmla="*/ 0 w 160"/>
                  <a:gd name="T7" fmla="*/ 715 h 715"/>
                  <a:gd name="T8" fmla="*/ 3 w 160"/>
                  <a:gd name="T9" fmla="*/ 712 h 715"/>
                  <a:gd name="T10" fmla="*/ 160 w 160"/>
                  <a:gd name="T11" fmla="*/ 2 h 715"/>
                  <a:gd name="T12" fmla="*/ 159 w 160"/>
                  <a:gd name="T13" fmla="*/ 0 h 715"/>
                </a:gdLst>
                <a:ahLst/>
                <a:cxnLst>
                  <a:cxn ang="0">
                    <a:pos x="T0" y="T1"/>
                  </a:cxn>
                  <a:cxn ang="0">
                    <a:pos x="T2" y="T3"/>
                  </a:cxn>
                  <a:cxn ang="0">
                    <a:pos x="T4" y="T5"/>
                  </a:cxn>
                  <a:cxn ang="0">
                    <a:pos x="T6" y="T7"/>
                  </a:cxn>
                  <a:cxn ang="0">
                    <a:pos x="T8" y="T9"/>
                  </a:cxn>
                  <a:cxn ang="0">
                    <a:pos x="T10" y="T11"/>
                  </a:cxn>
                  <a:cxn ang="0">
                    <a:pos x="T12" y="T13"/>
                  </a:cxn>
                </a:cxnLst>
                <a:rect l="0" t="0" r="r" b="b"/>
                <a:pathLst>
                  <a:path w="160" h="715">
                    <a:moveTo>
                      <a:pt x="159" y="0"/>
                    </a:moveTo>
                    <a:lnTo>
                      <a:pt x="158" y="0"/>
                    </a:lnTo>
                    <a:lnTo>
                      <a:pt x="0" y="714"/>
                    </a:lnTo>
                    <a:lnTo>
                      <a:pt x="0" y="715"/>
                    </a:lnTo>
                    <a:lnTo>
                      <a:pt x="3" y="712"/>
                    </a:lnTo>
                    <a:lnTo>
                      <a:pt x="160" y="2"/>
                    </a:lnTo>
                    <a:lnTo>
                      <a:pt x="159"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470" name="Freeform 371"/>
              <p:cNvSpPr>
                <a:spLocks/>
              </p:cNvSpPr>
              <p:nvPr userDrawn="1"/>
            </p:nvSpPr>
            <p:spPr bwMode="auto">
              <a:xfrm>
                <a:off x="1247775" y="5000626"/>
                <a:ext cx="4763" cy="3175"/>
              </a:xfrm>
              <a:custGeom>
                <a:avLst/>
                <a:gdLst>
                  <a:gd name="T0" fmla="*/ 0 w 3"/>
                  <a:gd name="T1" fmla="*/ 0 h 2"/>
                  <a:gd name="T2" fmla="*/ 1 w 3"/>
                  <a:gd name="T3" fmla="*/ 2 h 2"/>
                  <a:gd name="T4" fmla="*/ 3 w 3"/>
                  <a:gd name="T5" fmla="*/ 2 h 2"/>
                  <a:gd name="T6" fmla="*/ 3 w 3"/>
                  <a:gd name="T7" fmla="*/ 2 h 2"/>
                  <a:gd name="T8" fmla="*/ 0 w 3"/>
                  <a:gd name="T9" fmla="*/ 0 h 2"/>
                </a:gdLst>
                <a:ahLst/>
                <a:cxnLst>
                  <a:cxn ang="0">
                    <a:pos x="T0" y="T1"/>
                  </a:cxn>
                  <a:cxn ang="0">
                    <a:pos x="T2" y="T3"/>
                  </a:cxn>
                  <a:cxn ang="0">
                    <a:pos x="T4" y="T5"/>
                  </a:cxn>
                  <a:cxn ang="0">
                    <a:pos x="T6" y="T7"/>
                  </a:cxn>
                  <a:cxn ang="0">
                    <a:pos x="T8" y="T9"/>
                  </a:cxn>
                </a:cxnLst>
                <a:rect l="0" t="0" r="r" b="b"/>
                <a:pathLst>
                  <a:path w="3" h="2">
                    <a:moveTo>
                      <a:pt x="0" y="0"/>
                    </a:moveTo>
                    <a:lnTo>
                      <a:pt x="1" y="2"/>
                    </a:lnTo>
                    <a:lnTo>
                      <a:pt x="3" y="2"/>
                    </a:lnTo>
                    <a:lnTo>
                      <a:pt x="3"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471" name="Freeform 372"/>
              <p:cNvSpPr>
                <a:spLocks/>
              </p:cNvSpPr>
              <p:nvPr userDrawn="1"/>
            </p:nvSpPr>
            <p:spPr bwMode="auto">
              <a:xfrm>
                <a:off x="1247775" y="5000626"/>
                <a:ext cx="4763" cy="3175"/>
              </a:xfrm>
              <a:custGeom>
                <a:avLst/>
                <a:gdLst>
                  <a:gd name="T0" fmla="*/ 0 w 3"/>
                  <a:gd name="T1" fmla="*/ 0 h 2"/>
                  <a:gd name="T2" fmla="*/ 1 w 3"/>
                  <a:gd name="T3" fmla="*/ 2 h 2"/>
                  <a:gd name="T4" fmla="*/ 3 w 3"/>
                  <a:gd name="T5" fmla="*/ 2 h 2"/>
                  <a:gd name="T6" fmla="*/ 3 w 3"/>
                  <a:gd name="T7" fmla="*/ 2 h 2"/>
                  <a:gd name="T8" fmla="*/ 0 w 3"/>
                  <a:gd name="T9" fmla="*/ 0 h 2"/>
                </a:gdLst>
                <a:ahLst/>
                <a:cxnLst>
                  <a:cxn ang="0">
                    <a:pos x="T0" y="T1"/>
                  </a:cxn>
                  <a:cxn ang="0">
                    <a:pos x="T2" y="T3"/>
                  </a:cxn>
                  <a:cxn ang="0">
                    <a:pos x="T4" y="T5"/>
                  </a:cxn>
                  <a:cxn ang="0">
                    <a:pos x="T6" y="T7"/>
                  </a:cxn>
                  <a:cxn ang="0">
                    <a:pos x="T8" y="T9"/>
                  </a:cxn>
                </a:cxnLst>
                <a:rect l="0" t="0" r="r" b="b"/>
                <a:pathLst>
                  <a:path w="3" h="2">
                    <a:moveTo>
                      <a:pt x="0" y="0"/>
                    </a:moveTo>
                    <a:lnTo>
                      <a:pt x="1" y="2"/>
                    </a:lnTo>
                    <a:lnTo>
                      <a:pt x="3" y="2"/>
                    </a:lnTo>
                    <a:lnTo>
                      <a:pt x="3"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72" name="Freeform 373"/>
              <p:cNvSpPr>
                <a:spLocks/>
              </p:cNvSpPr>
              <p:nvPr userDrawn="1"/>
            </p:nvSpPr>
            <p:spPr bwMode="auto">
              <a:xfrm>
                <a:off x="1249363" y="5008563"/>
                <a:ext cx="338138" cy="374650"/>
              </a:xfrm>
              <a:custGeom>
                <a:avLst/>
                <a:gdLst>
                  <a:gd name="T0" fmla="*/ 2 w 213"/>
                  <a:gd name="T1" fmla="*/ 0 h 236"/>
                  <a:gd name="T2" fmla="*/ 0 w 213"/>
                  <a:gd name="T3" fmla="*/ 0 h 236"/>
                  <a:gd name="T4" fmla="*/ 139 w 213"/>
                  <a:gd name="T5" fmla="*/ 236 h 236"/>
                  <a:gd name="T6" fmla="*/ 213 w 213"/>
                  <a:gd name="T7" fmla="*/ 146 h 236"/>
                  <a:gd name="T8" fmla="*/ 212 w 213"/>
                  <a:gd name="T9" fmla="*/ 145 h 236"/>
                  <a:gd name="T10" fmla="*/ 139 w 213"/>
                  <a:gd name="T11" fmla="*/ 231 h 236"/>
                  <a:gd name="T12" fmla="*/ 4 w 213"/>
                  <a:gd name="T13" fmla="*/ 1 h 236"/>
                  <a:gd name="T14" fmla="*/ 2 w 213"/>
                  <a:gd name="T15" fmla="*/ 0 h 2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236">
                    <a:moveTo>
                      <a:pt x="2" y="0"/>
                    </a:moveTo>
                    <a:lnTo>
                      <a:pt x="0" y="0"/>
                    </a:lnTo>
                    <a:lnTo>
                      <a:pt x="139" y="236"/>
                    </a:lnTo>
                    <a:lnTo>
                      <a:pt x="213" y="146"/>
                    </a:lnTo>
                    <a:lnTo>
                      <a:pt x="212" y="145"/>
                    </a:lnTo>
                    <a:lnTo>
                      <a:pt x="139" y="231"/>
                    </a:lnTo>
                    <a:lnTo>
                      <a:pt x="4"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473" name="Freeform 374"/>
              <p:cNvSpPr>
                <a:spLocks/>
              </p:cNvSpPr>
              <p:nvPr userDrawn="1"/>
            </p:nvSpPr>
            <p:spPr bwMode="auto">
              <a:xfrm>
                <a:off x="1249363" y="5008563"/>
                <a:ext cx="338138" cy="374650"/>
              </a:xfrm>
              <a:custGeom>
                <a:avLst/>
                <a:gdLst>
                  <a:gd name="T0" fmla="*/ 2 w 213"/>
                  <a:gd name="T1" fmla="*/ 0 h 236"/>
                  <a:gd name="T2" fmla="*/ 0 w 213"/>
                  <a:gd name="T3" fmla="*/ 0 h 236"/>
                  <a:gd name="T4" fmla="*/ 139 w 213"/>
                  <a:gd name="T5" fmla="*/ 236 h 236"/>
                  <a:gd name="T6" fmla="*/ 213 w 213"/>
                  <a:gd name="T7" fmla="*/ 146 h 236"/>
                  <a:gd name="T8" fmla="*/ 212 w 213"/>
                  <a:gd name="T9" fmla="*/ 145 h 236"/>
                  <a:gd name="T10" fmla="*/ 139 w 213"/>
                  <a:gd name="T11" fmla="*/ 231 h 236"/>
                  <a:gd name="T12" fmla="*/ 4 w 213"/>
                  <a:gd name="T13" fmla="*/ 1 h 236"/>
                  <a:gd name="T14" fmla="*/ 2 w 213"/>
                  <a:gd name="T15" fmla="*/ 0 h 2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236">
                    <a:moveTo>
                      <a:pt x="2" y="0"/>
                    </a:moveTo>
                    <a:lnTo>
                      <a:pt x="0" y="0"/>
                    </a:lnTo>
                    <a:lnTo>
                      <a:pt x="139" y="236"/>
                    </a:lnTo>
                    <a:lnTo>
                      <a:pt x="213" y="146"/>
                    </a:lnTo>
                    <a:lnTo>
                      <a:pt x="212" y="145"/>
                    </a:lnTo>
                    <a:lnTo>
                      <a:pt x="139" y="231"/>
                    </a:lnTo>
                    <a:lnTo>
                      <a:pt x="4"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474" name="Freeform 375"/>
              <p:cNvSpPr>
                <a:spLocks/>
              </p:cNvSpPr>
              <p:nvPr userDrawn="1"/>
            </p:nvSpPr>
            <p:spPr bwMode="auto">
              <a:xfrm>
                <a:off x="1252538" y="5008563"/>
                <a:ext cx="3175" cy="1588"/>
              </a:xfrm>
              <a:custGeom>
                <a:avLst/>
                <a:gdLst>
                  <a:gd name="T0" fmla="*/ 1 w 2"/>
                  <a:gd name="T1" fmla="*/ 0 h 1"/>
                  <a:gd name="T2" fmla="*/ 0 w 2"/>
                  <a:gd name="T3" fmla="*/ 0 h 1"/>
                  <a:gd name="T4" fmla="*/ 0 w 2"/>
                  <a:gd name="T5" fmla="*/ 0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lnTo>
                      <a:pt x="0" y="0"/>
                    </a:lnTo>
                    <a:lnTo>
                      <a:pt x="0" y="0"/>
                    </a:lnTo>
                    <a:lnTo>
                      <a:pt x="2"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475" name="Freeform 376"/>
              <p:cNvSpPr>
                <a:spLocks/>
              </p:cNvSpPr>
              <p:nvPr userDrawn="1"/>
            </p:nvSpPr>
            <p:spPr bwMode="auto">
              <a:xfrm>
                <a:off x="1252538" y="5008563"/>
                <a:ext cx="3175" cy="1588"/>
              </a:xfrm>
              <a:custGeom>
                <a:avLst/>
                <a:gdLst>
                  <a:gd name="T0" fmla="*/ 1 w 2"/>
                  <a:gd name="T1" fmla="*/ 0 h 1"/>
                  <a:gd name="T2" fmla="*/ 0 w 2"/>
                  <a:gd name="T3" fmla="*/ 0 h 1"/>
                  <a:gd name="T4" fmla="*/ 0 w 2"/>
                  <a:gd name="T5" fmla="*/ 0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lnTo>
                      <a:pt x="0" y="0"/>
                    </a:lnTo>
                    <a:lnTo>
                      <a:pt x="0" y="0"/>
                    </a:lnTo>
                    <a:lnTo>
                      <a:pt x="2"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76" name="Freeform 377"/>
              <p:cNvSpPr>
                <a:spLocks noEditPoints="1"/>
              </p:cNvSpPr>
              <p:nvPr userDrawn="1"/>
            </p:nvSpPr>
            <p:spPr bwMode="auto">
              <a:xfrm>
                <a:off x="1249363" y="5003801"/>
                <a:ext cx="4763" cy="4763"/>
              </a:xfrm>
              <a:custGeom>
                <a:avLst/>
                <a:gdLst>
                  <a:gd name="T0" fmla="*/ 2 w 3"/>
                  <a:gd name="T1" fmla="*/ 2 h 3"/>
                  <a:gd name="T2" fmla="*/ 0 w 3"/>
                  <a:gd name="T3" fmla="*/ 3 h 3"/>
                  <a:gd name="T4" fmla="*/ 0 w 3"/>
                  <a:gd name="T5" fmla="*/ 3 h 3"/>
                  <a:gd name="T6" fmla="*/ 0 w 3"/>
                  <a:gd name="T7" fmla="*/ 3 h 3"/>
                  <a:gd name="T8" fmla="*/ 2 w 3"/>
                  <a:gd name="T9" fmla="*/ 3 h 3"/>
                  <a:gd name="T10" fmla="*/ 2 w 3"/>
                  <a:gd name="T11" fmla="*/ 3 h 3"/>
                  <a:gd name="T12" fmla="*/ 2 w 3"/>
                  <a:gd name="T13" fmla="*/ 2 h 3"/>
                  <a:gd name="T14" fmla="*/ 3 w 3"/>
                  <a:gd name="T15" fmla="*/ 0 h 3"/>
                  <a:gd name="T16" fmla="*/ 2 w 3"/>
                  <a:gd name="T17" fmla="*/ 0 h 3"/>
                  <a:gd name="T18" fmla="*/ 3 w 3"/>
                  <a:gd name="T19" fmla="*/ 0 h 3"/>
                  <a:gd name="T20" fmla="*/ 3 w 3"/>
                  <a:gd name="T21" fmla="*/ 0 h 3"/>
                  <a:gd name="T22" fmla="*/ 3 w 3"/>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3">
                    <a:moveTo>
                      <a:pt x="2" y="2"/>
                    </a:moveTo>
                    <a:lnTo>
                      <a:pt x="0" y="3"/>
                    </a:lnTo>
                    <a:lnTo>
                      <a:pt x="0" y="3"/>
                    </a:lnTo>
                    <a:lnTo>
                      <a:pt x="0" y="3"/>
                    </a:lnTo>
                    <a:lnTo>
                      <a:pt x="2" y="3"/>
                    </a:lnTo>
                    <a:lnTo>
                      <a:pt x="2" y="3"/>
                    </a:lnTo>
                    <a:lnTo>
                      <a:pt x="2" y="2"/>
                    </a:lnTo>
                    <a:close/>
                    <a:moveTo>
                      <a:pt x="3" y="0"/>
                    </a:moveTo>
                    <a:lnTo>
                      <a:pt x="2" y="0"/>
                    </a:lnTo>
                    <a:lnTo>
                      <a:pt x="3" y="0"/>
                    </a:lnTo>
                    <a:lnTo>
                      <a:pt x="3" y="0"/>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477" name="Freeform 378"/>
              <p:cNvSpPr>
                <a:spLocks/>
              </p:cNvSpPr>
              <p:nvPr userDrawn="1"/>
            </p:nvSpPr>
            <p:spPr bwMode="auto">
              <a:xfrm>
                <a:off x="1249363" y="5006976"/>
                <a:ext cx="3175" cy="1588"/>
              </a:xfrm>
              <a:custGeom>
                <a:avLst/>
                <a:gdLst>
                  <a:gd name="T0" fmla="*/ 2 w 2"/>
                  <a:gd name="T1" fmla="*/ 0 h 1"/>
                  <a:gd name="T2" fmla="*/ 0 w 2"/>
                  <a:gd name="T3" fmla="*/ 1 h 1"/>
                  <a:gd name="T4" fmla="*/ 0 w 2"/>
                  <a:gd name="T5" fmla="*/ 1 h 1"/>
                  <a:gd name="T6" fmla="*/ 0 w 2"/>
                  <a:gd name="T7" fmla="*/ 1 h 1"/>
                  <a:gd name="T8" fmla="*/ 2 w 2"/>
                  <a:gd name="T9" fmla="*/ 1 h 1"/>
                  <a:gd name="T10" fmla="*/ 2 w 2"/>
                  <a:gd name="T11" fmla="*/ 1 h 1"/>
                  <a:gd name="T12" fmla="*/ 2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2" y="0"/>
                    </a:moveTo>
                    <a:lnTo>
                      <a:pt x="0" y="1"/>
                    </a:lnTo>
                    <a:lnTo>
                      <a:pt x="0" y="1"/>
                    </a:lnTo>
                    <a:lnTo>
                      <a:pt x="0" y="1"/>
                    </a:lnTo>
                    <a:lnTo>
                      <a:pt x="2" y="1"/>
                    </a:lnTo>
                    <a:lnTo>
                      <a:pt x="2"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78" name="Freeform 379"/>
              <p:cNvSpPr>
                <a:spLocks/>
              </p:cNvSpPr>
              <p:nvPr userDrawn="1"/>
            </p:nvSpPr>
            <p:spPr bwMode="auto">
              <a:xfrm>
                <a:off x="1252538" y="5003801"/>
                <a:ext cx="1588" cy="0"/>
              </a:xfrm>
              <a:custGeom>
                <a:avLst/>
                <a:gdLst>
                  <a:gd name="T0" fmla="*/ 1 w 1"/>
                  <a:gd name="T1" fmla="*/ 0 w 1"/>
                  <a:gd name="T2" fmla="*/ 1 w 1"/>
                  <a:gd name="T3" fmla="*/ 1 w 1"/>
                  <a:gd name="T4" fmla="*/ 1 w 1"/>
                </a:gdLst>
                <a:ahLst/>
                <a:cxnLst>
                  <a:cxn ang="0">
                    <a:pos x="T0" y="0"/>
                  </a:cxn>
                  <a:cxn ang="0">
                    <a:pos x="T1" y="0"/>
                  </a:cxn>
                  <a:cxn ang="0">
                    <a:pos x="T2" y="0"/>
                  </a:cxn>
                  <a:cxn ang="0">
                    <a:pos x="T3" y="0"/>
                  </a:cxn>
                  <a:cxn ang="0">
                    <a:pos x="T4" y="0"/>
                  </a:cxn>
                </a:cxnLst>
                <a:rect l="0" t="0" r="r" b="b"/>
                <a:pathLst>
                  <a:path w="1">
                    <a:moveTo>
                      <a:pt x="1" y="0"/>
                    </a:moveTo>
                    <a:lnTo>
                      <a:pt x="0" y="0"/>
                    </a:lnTo>
                    <a:lnTo>
                      <a:pt x="1"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79" name="Freeform 380"/>
              <p:cNvSpPr>
                <a:spLocks/>
              </p:cNvSpPr>
              <p:nvPr userDrawn="1"/>
            </p:nvSpPr>
            <p:spPr bwMode="auto">
              <a:xfrm>
                <a:off x="1252538" y="5003801"/>
                <a:ext cx="1588" cy="4763"/>
              </a:xfrm>
              <a:custGeom>
                <a:avLst/>
                <a:gdLst>
                  <a:gd name="T0" fmla="*/ 1 w 1"/>
                  <a:gd name="T1" fmla="*/ 0 h 3"/>
                  <a:gd name="T2" fmla="*/ 1 w 1"/>
                  <a:gd name="T3" fmla="*/ 0 h 3"/>
                  <a:gd name="T4" fmla="*/ 0 w 1"/>
                  <a:gd name="T5" fmla="*/ 2 h 3"/>
                  <a:gd name="T6" fmla="*/ 0 w 1"/>
                  <a:gd name="T7" fmla="*/ 3 h 3"/>
                  <a:gd name="T8" fmla="*/ 0 w 1"/>
                  <a:gd name="T9" fmla="*/ 3 h 3"/>
                  <a:gd name="T10" fmla="*/ 0 w 1"/>
                  <a:gd name="T11" fmla="*/ 3 h 3"/>
                  <a:gd name="T12" fmla="*/ 1 w 1"/>
                  <a:gd name="T13" fmla="*/ 3 h 3"/>
                  <a:gd name="T14" fmla="*/ 1 w 1"/>
                  <a:gd name="T15" fmla="*/ 2 h 3"/>
                  <a:gd name="T16" fmla="*/ 1 w 1"/>
                  <a:gd name="T17" fmla="*/ 0 h 3"/>
                  <a:gd name="T18" fmla="*/ 1 w 1"/>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1" y="0"/>
                    </a:moveTo>
                    <a:lnTo>
                      <a:pt x="1" y="0"/>
                    </a:lnTo>
                    <a:lnTo>
                      <a:pt x="0" y="2"/>
                    </a:lnTo>
                    <a:lnTo>
                      <a:pt x="0" y="3"/>
                    </a:lnTo>
                    <a:lnTo>
                      <a:pt x="0" y="3"/>
                    </a:lnTo>
                    <a:lnTo>
                      <a:pt x="0" y="3"/>
                    </a:lnTo>
                    <a:lnTo>
                      <a:pt x="1" y="3"/>
                    </a:lnTo>
                    <a:lnTo>
                      <a:pt x="1" y="2"/>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480" name="Freeform 381"/>
              <p:cNvSpPr>
                <a:spLocks/>
              </p:cNvSpPr>
              <p:nvPr userDrawn="1"/>
            </p:nvSpPr>
            <p:spPr bwMode="auto">
              <a:xfrm>
                <a:off x="1252538" y="5003801"/>
                <a:ext cx="1588" cy="4763"/>
              </a:xfrm>
              <a:custGeom>
                <a:avLst/>
                <a:gdLst>
                  <a:gd name="T0" fmla="*/ 1 w 1"/>
                  <a:gd name="T1" fmla="*/ 0 h 3"/>
                  <a:gd name="T2" fmla="*/ 1 w 1"/>
                  <a:gd name="T3" fmla="*/ 0 h 3"/>
                  <a:gd name="T4" fmla="*/ 0 w 1"/>
                  <a:gd name="T5" fmla="*/ 2 h 3"/>
                  <a:gd name="T6" fmla="*/ 0 w 1"/>
                  <a:gd name="T7" fmla="*/ 3 h 3"/>
                  <a:gd name="T8" fmla="*/ 0 w 1"/>
                  <a:gd name="T9" fmla="*/ 3 h 3"/>
                  <a:gd name="T10" fmla="*/ 0 w 1"/>
                  <a:gd name="T11" fmla="*/ 3 h 3"/>
                  <a:gd name="T12" fmla="*/ 1 w 1"/>
                  <a:gd name="T13" fmla="*/ 3 h 3"/>
                  <a:gd name="T14" fmla="*/ 1 w 1"/>
                  <a:gd name="T15" fmla="*/ 2 h 3"/>
                  <a:gd name="T16" fmla="*/ 1 w 1"/>
                  <a:gd name="T17" fmla="*/ 0 h 3"/>
                  <a:gd name="T18" fmla="*/ 1 w 1"/>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1" y="0"/>
                    </a:moveTo>
                    <a:lnTo>
                      <a:pt x="1" y="0"/>
                    </a:lnTo>
                    <a:lnTo>
                      <a:pt x="0" y="2"/>
                    </a:lnTo>
                    <a:lnTo>
                      <a:pt x="0" y="3"/>
                    </a:lnTo>
                    <a:lnTo>
                      <a:pt x="0" y="3"/>
                    </a:lnTo>
                    <a:lnTo>
                      <a:pt x="0" y="3"/>
                    </a:lnTo>
                    <a:lnTo>
                      <a:pt x="1" y="3"/>
                    </a:lnTo>
                    <a:lnTo>
                      <a:pt x="1" y="2"/>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81" name="Freeform 382"/>
              <p:cNvSpPr>
                <a:spLocks/>
              </p:cNvSpPr>
              <p:nvPr userDrawn="1"/>
            </p:nvSpPr>
            <p:spPr bwMode="auto">
              <a:xfrm>
                <a:off x="1249363" y="5003801"/>
                <a:ext cx="4763" cy="4763"/>
              </a:xfrm>
              <a:custGeom>
                <a:avLst/>
                <a:gdLst>
                  <a:gd name="T0" fmla="*/ 2 w 3"/>
                  <a:gd name="T1" fmla="*/ 0 h 3"/>
                  <a:gd name="T2" fmla="*/ 2 w 3"/>
                  <a:gd name="T3" fmla="*/ 0 h 3"/>
                  <a:gd name="T4" fmla="*/ 0 w 3"/>
                  <a:gd name="T5" fmla="*/ 0 h 3"/>
                  <a:gd name="T6" fmla="*/ 0 w 3"/>
                  <a:gd name="T7" fmla="*/ 2 h 3"/>
                  <a:gd name="T8" fmla="*/ 0 w 3"/>
                  <a:gd name="T9" fmla="*/ 3 h 3"/>
                  <a:gd name="T10" fmla="*/ 0 w 3"/>
                  <a:gd name="T11" fmla="*/ 3 h 3"/>
                  <a:gd name="T12" fmla="*/ 2 w 3"/>
                  <a:gd name="T13" fmla="*/ 2 h 3"/>
                  <a:gd name="T14" fmla="*/ 2 w 3"/>
                  <a:gd name="T15" fmla="*/ 0 h 3"/>
                  <a:gd name="T16" fmla="*/ 3 w 3"/>
                  <a:gd name="T17" fmla="*/ 0 h 3"/>
                  <a:gd name="T18" fmla="*/ 2 w 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2" y="0"/>
                    </a:moveTo>
                    <a:lnTo>
                      <a:pt x="2" y="0"/>
                    </a:lnTo>
                    <a:lnTo>
                      <a:pt x="0" y="0"/>
                    </a:lnTo>
                    <a:lnTo>
                      <a:pt x="0" y="2"/>
                    </a:lnTo>
                    <a:lnTo>
                      <a:pt x="0" y="3"/>
                    </a:lnTo>
                    <a:lnTo>
                      <a:pt x="0" y="3"/>
                    </a:lnTo>
                    <a:lnTo>
                      <a:pt x="2" y="2"/>
                    </a:lnTo>
                    <a:lnTo>
                      <a:pt x="2" y="0"/>
                    </a:lnTo>
                    <a:lnTo>
                      <a:pt x="3" y="0"/>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482" name="Freeform 383"/>
              <p:cNvSpPr>
                <a:spLocks/>
              </p:cNvSpPr>
              <p:nvPr userDrawn="1"/>
            </p:nvSpPr>
            <p:spPr bwMode="auto">
              <a:xfrm>
                <a:off x="1249363" y="5003801"/>
                <a:ext cx="4763" cy="4763"/>
              </a:xfrm>
              <a:custGeom>
                <a:avLst/>
                <a:gdLst>
                  <a:gd name="T0" fmla="*/ 2 w 3"/>
                  <a:gd name="T1" fmla="*/ 0 h 3"/>
                  <a:gd name="T2" fmla="*/ 2 w 3"/>
                  <a:gd name="T3" fmla="*/ 0 h 3"/>
                  <a:gd name="T4" fmla="*/ 0 w 3"/>
                  <a:gd name="T5" fmla="*/ 0 h 3"/>
                  <a:gd name="T6" fmla="*/ 0 w 3"/>
                  <a:gd name="T7" fmla="*/ 2 h 3"/>
                  <a:gd name="T8" fmla="*/ 0 w 3"/>
                  <a:gd name="T9" fmla="*/ 3 h 3"/>
                  <a:gd name="T10" fmla="*/ 0 w 3"/>
                  <a:gd name="T11" fmla="*/ 3 h 3"/>
                  <a:gd name="T12" fmla="*/ 2 w 3"/>
                  <a:gd name="T13" fmla="*/ 2 h 3"/>
                  <a:gd name="T14" fmla="*/ 2 w 3"/>
                  <a:gd name="T15" fmla="*/ 0 h 3"/>
                  <a:gd name="T16" fmla="*/ 3 w 3"/>
                  <a:gd name="T17" fmla="*/ 0 h 3"/>
                  <a:gd name="T18" fmla="*/ 2 w 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2" y="0"/>
                    </a:moveTo>
                    <a:lnTo>
                      <a:pt x="2" y="0"/>
                    </a:lnTo>
                    <a:lnTo>
                      <a:pt x="0" y="0"/>
                    </a:lnTo>
                    <a:lnTo>
                      <a:pt x="0" y="2"/>
                    </a:lnTo>
                    <a:lnTo>
                      <a:pt x="0" y="3"/>
                    </a:lnTo>
                    <a:lnTo>
                      <a:pt x="0" y="3"/>
                    </a:lnTo>
                    <a:lnTo>
                      <a:pt x="2" y="2"/>
                    </a:lnTo>
                    <a:lnTo>
                      <a:pt x="2" y="0"/>
                    </a:lnTo>
                    <a:lnTo>
                      <a:pt x="3" y="0"/>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83" name="Freeform 384"/>
              <p:cNvSpPr>
                <a:spLocks/>
              </p:cNvSpPr>
              <p:nvPr userDrawn="1"/>
            </p:nvSpPr>
            <p:spPr bwMode="auto">
              <a:xfrm>
                <a:off x="1252538" y="5003801"/>
                <a:ext cx="1588" cy="3175"/>
              </a:xfrm>
              <a:custGeom>
                <a:avLst/>
                <a:gdLst>
                  <a:gd name="T0" fmla="*/ 0 w 1"/>
                  <a:gd name="T1" fmla="*/ 0 h 2"/>
                  <a:gd name="T2" fmla="*/ 0 w 1"/>
                  <a:gd name="T3" fmla="*/ 2 h 2"/>
                  <a:gd name="T4" fmla="*/ 1 w 1"/>
                  <a:gd name="T5" fmla="*/ 0 h 2"/>
                  <a:gd name="T6" fmla="*/ 1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2"/>
                    </a:lnTo>
                    <a:lnTo>
                      <a:pt x="1" y="0"/>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484" name="Freeform 385"/>
              <p:cNvSpPr>
                <a:spLocks/>
              </p:cNvSpPr>
              <p:nvPr userDrawn="1"/>
            </p:nvSpPr>
            <p:spPr bwMode="auto">
              <a:xfrm>
                <a:off x="1252538" y="5003801"/>
                <a:ext cx="1588" cy="3175"/>
              </a:xfrm>
              <a:custGeom>
                <a:avLst/>
                <a:gdLst>
                  <a:gd name="T0" fmla="*/ 0 w 1"/>
                  <a:gd name="T1" fmla="*/ 0 h 2"/>
                  <a:gd name="T2" fmla="*/ 0 w 1"/>
                  <a:gd name="T3" fmla="*/ 2 h 2"/>
                  <a:gd name="T4" fmla="*/ 1 w 1"/>
                  <a:gd name="T5" fmla="*/ 0 h 2"/>
                  <a:gd name="T6" fmla="*/ 1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2"/>
                    </a:lnTo>
                    <a:lnTo>
                      <a:pt x="1"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85" name="Freeform 387"/>
              <p:cNvSpPr>
                <a:spLocks/>
              </p:cNvSpPr>
              <p:nvPr userDrawn="1"/>
            </p:nvSpPr>
            <p:spPr bwMode="auto">
              <a:xfrm>
                <a:off x="831056" y="1697037"/>
                <a:ext cx="334963" cy="819150"/>
              </a:xfrm>
              <a:custGeom>
                <a:avLst/>
                <a:gdLst>
                  <a:gd name="T0" fmla="*/ 211 w 211"/>
                  <a:gd name="T1" fmla="*/ 0 h 516"/>
                  <a:gd name="T2" fmla="*/ 209 w 211"/>
                  <a:gd name="T3" fmla="*/ 2 h 516"/>
                  <a:gd name="T4" fmla="*/ 0 w 211"/>
                  <a:gd name="T5" fmla="*/ 516 h 516"/>
                  <a:gd name="T6" fmla="*/ 1 w 211"/>
                  <a:gd name="T7" fmla="*/ 516 h 516"/>
                  <a:gd name="T8" fmla="*/ 4 w 211"/>
                  <a:gd name="T9" fmla="*/ 514 h 516"/>
                  <a:gd name="T10" fmla="*/ 211 w 211"/>
                  <a:gd name="T11" fmla="*/ 0 h 516"/>
                  <a:gd name="T12" fmla="*/ 211 w 211"/>
                  <a:gd name="T13" fmla="*/ 0 h 516"/>
                </a:gdLst>
                <a:ahLst/>
                <a:cxnLst>
                  <a:cxn ang="0">
                    <a:pos x="T0" y="T1"/>
                  </a:cxn>
                  <a:cxn ang="0">
                    <a:pos x="T2" y="T3"/>
                  </a:cxn>
                  <a:cxn ang="0">
                    <a:pos x="T4" y="T5"/>
                  </a:cxn>
                  <a:cxn ang="0">
                    <a:pos x="T6" y="T7"/>
                  </a:cxn>
                  <a:cxn ang="0">
                    <a:pos x="T8" y="T9"/>
                  </a:cxn>
                  <a:cxn ang="0">
                    <a:pos x="T10" y="T11"/>
                  </a:cxn>
                  <a:cxn ang="0">
                    <a:pos x="T12" y="T13"/>
                  </a:cxn>
                </a:cxnLst>
                <a:rect l="0" t="0" r="r" b="b"/>
                <a:pathLst>
                  <a:path w="211" h="516">
                    <a:moveTo>
                      <a:pt x="211" y="0"/>
                    </a:moveTo>
                    <a:lnTo>
                      <a:pt x="209" y="2"/>
                    </a:lnTo>
                    <a:lnTo>
                      <a:pt x="0" y="516"/>
                    </a:lnTo>
                    <a:lnTo>
                      <a:pt x="1" y="516"/>
                    </a:lnTo>
                    <a:lnTo>
                      <a:pt x="4" y="514"/>
                    </a:lnTo>
                    <a:lnTo>
                      <a:pt x="211" y="0"/>
                    </a:lnTo>
                    <a:lnTo>
                      <a:pt x="211"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486" name="Freeform 388"/>
              <p:cNvSpPr>
                <a:spLocks/>
              </p:cNvSpPr>
              <p:nvPr userDrawn="1"/>
            </p:nvSpPr>
            <p:spPr bwMode="auto">
              <a:xfrm>
                <a:off x="1020763" y="1665288"/>
                <a:ext cx="144463" cy="30163"/>
              </a:xfrm>
              <a:custGeom>
                <a:avLst/>
                <a:gdLst>
                  <a:gd name="T0" fmla="*/ 1 w 91"/>
                  <a:gd name="T1" fmla="*/ 0 h 19"/>
                  <a:gd name="T2" fmla="*/ 0 w 91"/>
                  <a:gd name="T3" fmla="*/ 3 h 19"/>
                  <a:gd name="T4" fmla="*/ 89 w 91"/>
                  <a:gd name="T5" fmla="*/ 19 h 19"/>
                  <a:gd name="T6" fmla="*/ 90 w 91"/>
                  <a:gd name="T7" fmla="*/ 18 h 19"/>
                  <a:gd name="T8" fmla="*/ 91 w 91"/>
                  <a:gd name="T9" fmla="*/ 16 h 19"/>
                  <a:gd name="T10" fmla="*/ 1 w 91"/>
                  <a:gd name="T11" fmla="*/ 0 h 19"/>
                </a:gdLst>
                <a:ahLst/>
                <a:cxnLst>
                  <a:cxn ang="0">
                    <a:pos x="T0" y="T1"/>
                  </a:cxn>
                  <a:cxn ang="0">
                    <a:pos x="T2" y="T3"/>
                  </a:cxn>
                  <a:cxn ang="0">
                    <a:pos x="T4" y="T5"/>
                  </a:cxn>
                  <a:cxn ang="0">
                    <a:pos x="T6" y="T7"/>
                  </a:cxn>
                  <a:cxn ang="0">
                    <a:pos x="T8" y="T9"/>
                  </a:cxn>
                  <a:cxn ang="0">
                    <a:pos x="T10" y="T11"/>
                  </a:cxn>
                </a:cxnLst>
                <a:rect l="0" t="0" r="r" b="b"/>
                <a:pathLst>
                  <a:path w="91" h="19">
                    <a:moveTo>
                      <a:pt x="1" y="0"/>
                    </a:moveTo>
                    <a:lnTo>
                      <a:pt x="0" y="3"/>
                    </a:lnTo>
                    <a:lnTo>
                      <a:pt x="89" y="19"/>
                    </a:lnTo>
                    <a:lnTo>
                      <a:pt x="90" y="18"/>
                    </a:lnTo>
                    <a:lnTo>
                      <a:pt x="91" y="16"/>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87" name="Freeform 389"/>
              <p:cNvSpPr>
                <a:spLocks/>
              </p:cNvSpPr>
              <p:nvPr userDrawn="1"/>
            </p:nvSpPr>
            <p:spPr bwMode="auto">
              <a:xfrm>
                <a:off x="1162050" y="1690688"/>
                <a:ext cx="6350" cy="9525"/>
              </a:xfrm>
              <a:custGeom>
                <a:avLst/>
                <a:gdLst>
                  <a:gd name="T0" fmla="*/ 2 w 4"/>
                  <a:gd name="T1" fmla="*/ 0 h 6"/>
                  <a:gd name="T2" fmla="*/ 1 w 4"/>
                  <a:gd name="T3" fmla="*/ 2 h 6"/>
                  <a:gd name="T4" fmla="*/ 0 w 4"/>
                  <a:gd name="T5" fmla="*/ 3 h 6"/>
                  <a:gd name="T6" fmla="*/ 1 w 4"/>
                  <a:gd name="T7" fmla="*/ 3 h 6"/>
                  <a:gd name="T8" fmla="*/ 0 w 4"/>
                  <a:gd name="T9" fmla="*/ 6 h 6"/>
                  <a:gd name="T10" fmla="*/ 2 w 4"/>
                  <a:gd name="T11" fmla="*/ 4 h 6"/>
                  <a:gd name="T12" fmla="*/ 1 w 4"/>
                  <a:gd name="T13" fmla="*/ 3 h 6"/>
                  <a:gd name="T14" fmla="*/ 4 w 4"/>
                  <a:gd name="T15" fmla="*/ 2 h 6"/>
                  <a:gd name="T16" fmla="*/ 4 w 4"/>
                  <a:gd name="T17" fmla="*/ 2 h 6"/>
                  <a:gd name="T18" fmla="*/ 4 w 4"/>
                  <a:gd name="T19" fmla="*/ 2 h 6"/>
                  <a:gd name="T20" fmla="*/ 2 w 4"/>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6">
                    <a:moveTo>
                      <a:pt x="2" y="0"/>
                    </a:moveTo>
                    <a:lnTo>
                      <a:pt x="1" y="2"/>
                    </a:lnTo>
                    <a:lnTo>
                      <a:pt x="0" y="3"/>
                    </a:lnTo>
                    <a:lnTo>
                      <a:pt x="1" y="3"/>
                    </a:lnTo>
                    <a:lnTo>
                      <a:pt x="0" y="6"/>
                    </a:lnTo>
                    <a:lnTo>
                      <a:pt x="2" y="4"/>
                    </a:lnTo>
                    <a:lnTo>
                      <a:pt x="1" y="3"/>
                    </a:lnTo>
                    <a:lnTo>
                      <a:pt x="4" y="2"/>
                    </a:lnTo>
                    <a:lnTo>
                      <a:pt x="4" y="2"/>
                    </a:lnTo>
                    <a:lnTo>
                      <a:pt x="4" y="2"/>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488" name="Freeform 390"/>
              <p:cNvSpPr>
                <a:spLocks/>
              </p:cNvSpPr>
              <p:nvPr userDrawn="1"/>
            </p:nvSpPr>
            <p:spPr bwMode="auto">
              <a:xfrm>
                <a:off x="1162050" y="1690688"/>
                <a:ext cx="6350" cy="9525"/>
              </a:xfrm>
              <a:custGeom>
                <a:avLst/>
                <a:gdLst>
                  <a:gd name="T0" fmla="*/ 2 w 4"/>
                  <a:gd name="T1" fmla="*/ 0 h 6"/>
                  <a:gd name="T2" fmla="*/ 1 w 4"/>
                  <a:gd name="T3" fmla="*/ 2 h 6"/>
                  <a:gd name="T4" fmla="*/ 0 w 4"/>
                  <a:gd name="T5" fmla="*/ 3 h 6"/>
                  <a:gd name="T6" fmla="*/ 1 w 4"/>
                  <a:gd name="T7" fmla="*/ 3 h 6"/>
                  <a:gd name="T8" fmla="*/ 0 w 4"/>
                  <a:gd name="T9" fmla="*/ 6 h 6"/>
                  <a:gd name="T10" fmla="*/ 2 w 4"/>
                  <a:gd name="T11" fmla="*/ 4 h 6"/>
                  <a:gd name="T12" fmla="*/ 1 w 4"/>
                  <a:gd name="T13" fmla="*/ 3 h 6"/>
                  <a:gd name="T14" fmla="*/ 4 w 4"/>
                  <a:gd name="T15" fmla="*/ 2 h 6"/>
                  <a:gd name="T16" fmla="*/ 4 w 4"/>
                  <a:gd name="T17" fmla="*/ 2 h 6"/>
                  <a:gd name="T18" fmla="*/ 4 w 4"/>
                  <a:gd name="T19" fmla="*/ 2 h 6"/>
                  <a:gd name="T20" fmla="*/ 2 w 4"/>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6">
                    <a:moveTo>
                      <a:pt x="2" y="0"/>
                    </a:moveTo>
                    <a:lnTo>
                      <a:pt x="1" y="2"/>
                    </a:lnTo>
                    <a:lnTo>
                      <a:pt x="0" y="3"/>
                    </a:lnTo>
                    <a:lnTo>
                      <a:pt x="1" y="3"/>
                    </a:lnTo>
                    <a:lnTo>
                      <a:pt x="0" y="6"/>
                    </a:lnTo>
                    <a:lnTo>
                      <a:pt x="2" y="4"/>
                    </a:lnTo>
                    <a:lnTo>
                      <a:pt x="1" y="3"/>
                    </a:lnTo>
                    <a:lnTo>
                      <a:pt x="4" y="2"/>
                    </a:lnTo>
                    <a:lnTo>
                      <a:pt x="4" y="2"/>
                    </a:lnTo>
                    <a:lnTo>
                      <a:pt x="4" y="2"/>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89" name="Freeform 391"/>
              <p:cNvSpPr>
                <a:spLocks/>
              </p:cNvSpPr>
              <p:nvPr userDrawn="1"/>
            </p:nvSpPr>
            <p:spPr bwMode="auto">
              <a:xfrm>
                <a:off x="831850" y="2519363"/>
                <a:ext cx="492124" cy="522288"/>
              </a:xfrm>
              <a:custGeom>
                <a:avLst/>
                <a:gdLst>
                  <a:gd name="T0" fmla="*/ 1 w 310"/>
                  <a:gd name="T1" fmla="*/ 0 h 329"/>
                  <a:gd name="T2" fmla="*/ 0 w 310"/>
                  <a:gd name="T3" fmla="*/ 1 h 329"/>
                  <a:gd name="T4" fmla="*/ 307 w 310"/>
                  <a:gd name="T5" fmla="*/ 329 h 329"/>
                  <a:gd name="T6" fmla="*/ 310 w 310"/>
                  <a:gd name="T7" fmla="*/ 328 h 329"/>
                  <a:gd name="T8" fmla="*/ 310 w 310"/>
                  <a:gd name="T9" fmla="*/ 328 h 329"/>
                  <a:gd name="T10" fmla="*/ 4 w 310"/>
                  <a:gd name="T11" fmla="*/ 0 h 329"/>
                  <a:gd name="T12" fmla="*/ 1 w 310"/>
                  <a:gd name="T13" fmla="*/ 0 h 329"/>
                </a:gdLst>
                <a:ahLst/>
                <a:cxnLst>
                  <a:cxn ang="0">
                    <a:pos x="T0" y="T1"/>
                  </a:cxn>
                  <a:cxn ang="0">
                    <a:pos x="T2" y="T3"/>
                  </a:cxn>
                  <a:cxn ang="0">
                    <a:pos x="T4" y="T5"/>
                  </a:cxn>
                  <a:cxn ang="0">
                    <a:pos x="T6" y="T7"/>
                  </a:cxn>
                  <a:cxn ang="0">
                    <a:pos x="T8" y="T9"/>
                  </a:cxn>
                  <a:cxn ang="0">
                    <a:pos x="T10" y="T11"/>
                  </a:cxn>
                  <a:cxn ang="0">
                    <a:pos x="T12" y="T13"/>
                  </a:cxn>
                </a:cxnLst>
                <a:rect l="0" t="0" r="r" b="b"/>
                <a:pathLst>
                  <a:path w="310" h="329">
                    <a:moveTo>
                      <a:pt x="1" y="0"/>
                    </a:moveTo>
                    <a:lnTo>
                      <a:pt x="0" y="1"/>
                    </a:lnTo>
                    <a:lnTo>
                      <a:pt x="307" y="329"/>
                    </a:lnTo>
                    <a:lnTo>
                      <a:pt x="310" y="328"/>
                    </a:lnTo>
                    <a:lnTo>
                      <a:pt x="310" y="328"/>
                    </a:lnTo>
                    <a:lnTo>
                      <a:pt x="4" y="0"/>
                    </a:lnTo>
                    <a:lnTo>
                      <a:pt x="1" y="0"/>
                    </a:lnTo>
                    <a:close/>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490" name="Freeform 394"/>
              <p:cNvSpPr>
                <a:spLocks/>
              </p:cNvSpPr>
              <p:nvPr userDrawn="1"/>
            </p:nvSpPr>
            <p:spPr bwMode="auto">
              <a:xfrm>
                <a:off x="1158569" y="1697038"/>
                <a:ext cx="1882775" cy="393699"/>
              </a:xfrm>
              <a:custGeom>
                <a:avLst/>
                <a:gdLst>
                  <a:gd name="T0" fmla="*/ 3 w 1186"/>
                  <a:gd name="T1" fmla="*/ 0 h 248"/>
                  <a:gd name="T2" fmla="*/ 2 w 1186"/>
                  <a:gd name="T3" fmla="*/ 0 h 248"/>
                  <a:gd name="T4" fmla="*/ 0 w 1186"/>
                  <a:gd name="T5" fmla="*/ 1 h 248"/>
                  <a:gd name="T6" fmla="*/ 412 w 1186"/>
                  <a:gd name="T7" fmla="*/ 247 h 248"/>
                  <a:gd name="T8" fmla="*/ 415 w 1186"/>
                  <a:gd name="T9" fmla="*/ 246 h 248"/>
                  <a:gd name="T10" fmla="*/ 416 w 1186"/>
                  <a:gd name="T11" fmla="*/ 248 h 248"/>
                  <a:gd name="T12" fmla="*/ 416 w 1186"/>
                  <a:gd name="T13" fmla="*/ 248 h 248"/>
                  <a:gd name="T14" fmla="*/ 417 w 1186"/>
                  <a:gd name="T15" fmla="*/ 248 h 248"/>
                  <a:gd name="T16" fmla="*/ 417 w 1186"/>
                  <a:gd name="T17" fmla="*/ 246 h 248"/>
                  <a:gd name="T18" fmla="*/ 421 w 1186"/>
                  <a:gd name="T19" fmla="*/ 247 h 248"/>
                  <a:gd name="T20" fmla="*/ 1186 w 1186"/>
                  <a:gd name="T21" fmla="*/ 33 h 248"/>
                  <a:gd name="T22" fmla="*/ 1186 w 1186"/>
                  <a:gd name="T23" fmla="*/ 32 h 248"/>
                  <a:gd name="T24" fmla="*/ 1183 w 1186"/>
                  <a:gd name="T25" fmla="*/ 32 h 248"/>
                  <a:gd name="T26" fmla="*/ 416 w 1186"/>
                  <a:gd name="T27" fmla="*/ 246 h 248"/>
                  <a:gd name="T28" fmla="*/ 3 w 1186"/>
                  <a:gd name="T29" fmla="*/ 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86" h="248">
                    <a:moveTo>
                      <a:pt x="3" y="0"/>
                    </a:moveTo>
                    <a:lnTo>
                      <a:pt x="2" y="0"/>
                    </a:lnTo>
                    <a:lnTo>
                      <a:pt x="0" y="1"/>
                    </a:lnTo>
                    <a:lnTo>
                      <a:pt x="412" y="247"/>
                    </a:lnTo>
                    <a:lnTo>
                      <a:pt x="415" y="246"/>
                    </a:lnTo>
                    <a:lnTo>
                      <a:pt x="416" y="248"/>
                    </a:lnTo>
                    <a:lnTo>
                      <a:pt x="416" y="248"/>
                    </a:lnTo>
                    <a:lnTo>
                      <a:pt x="417" y="248"/>
                    </a:lnTo>
                    <a:lnTo>
                      <a:pt x="417" y="246"/>
                    </a:lnTo>
                    <a:lnTo>
                      <a:pt x="421" y="247"/>
                    </a:lnTo>
                    <a:lnTo>
                      <a:pt x="1186" y="33"/>
                    </a:lnTo>
                    <a:lnTo>
                      <a:pt x="1186" y="32"/>
                    </a:lnTo>
                    <a:lnTo>
                      <a:pt x="1183" y="32"/>
                    </a:lnTo>
                    <a:lnTo>
                      <a:pt x="416" y="246"/>
                    </a:lnTo>
                    <a:lnTo>
                      <a:pt x="3"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491" name="Freeform 395"/>
              <p:cNvSpPr>
                <a:spLocks/>
              </p:cNvSpPr>
              <p:nvPr userDrawn="1"/>
            </p:nvSpPr>
            <p:spPr bwMode="auto">
              <a:xfrm>
                <a:off x="1168400" y="1693863"/>
                <a:ext cx="1588" cy="1588"/>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1"/>
                    </a:lnTo>
                    <a:lnTo>
                      <a:pt x="1"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492" name="Freeform 396"/>
              <p:cNvSpPr>
                <a:spLocks/>
              </p:cNvSpPr>
              <p:nvPr userDrawn="1"/>
            </p:nvSpPr>
            <p:spPr bwMode="auto">
              <a:xfrm>
                <a:off x="1168400" y="1693863"/>
                <a:ext cx="1588" cy="1588"/>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1"/>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93" name="Freeform 397"/>
              <p:cNvSpPr>
                <a:spLocks/>
              </p:cNvSpPr>
              <p:nvPr userDrawn="1"/>
            </p:nvSpPr>
            <p:spPr bwMode="auto">
              <a:xfrm>
                <a:off x="3043238" y="1743076"/>
                <a:ext cx="6350" cy="3175"/>
              </a:xfrm>
              <a:custGeom>
                <a:avLst/>
                <a:gdLst>
                  <a:gd name="T0" fmla="*/ 4 w 4"/>
                  <a:gd name="T1" fmla="*/ 0 h 2"/>
                  <a:gd name="T2" fmla="*/ 0 w 4"/>
                  <a:gd name="T3" fmla="*/ 2 h 2"/>
                  <a:gd name="T4" fmla="*/ 3 w 4"/>
                  <a:gd name="T5" fmla="*/ 2 h 2"/>
                  <a:gd name="T6" fmla="*/ 4 w 4"/>
                  <a:gd name="T7" fmla="*/ 0 h 2"/>
                </a:gdLst>
                <a:ahLst/>
                <a:cxnLst>
                  <a:cxn ang="0">
                    <a:pos x="T0" y="T1"/>
                  </a:cxn>
                  <a:cxn ang="0">
                    <a:pos x="T2" y="T3"/>
                  </a:cxn>
                  <a:cxn ang="0">
                    <a:pos x="T4" y="T5"/>
                  </a:cxn>
                  <a:cxn ang="0">
                    <a:pos x="T6" y="T7"/>
                  </a:cxn>
                </a:cxnLst>
                <a:rect l="0" t="0" r="r" b="b"/>
                <a:pathLst>
                  <a:path w="4" h="2">
                    <a:moveTo>
                      <a:pt x="4" y="0"/>
                    </a:moveTo>
                    <a:lnTo>
                      <a:pt x="0" y="2"/>
                    </a:lnTo>
                    <a:lnTo>
                      <a:pt x="3" y="2"/>
                    </a:lnTo>
                    <a:lnTo>
                      <a:pt x="4"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494" name="Freeform 398"/>
              <p:cNvSpPr>
                <a:spLocks/>
              </p:cNvSpPr>
              <p:nvPr userDrawn="1"/>
            </p:nvSpPr>
            <p:spPr bwMode="auto">
              <a:xfrm>
                <a:off x="3043238" y="1743076"/>
                <a:ext cx="6350" cy="3175"/>
              </a:xfrm>
              <a:custGeom>
                <a:avLst/>
                <a:gdLst>
                  <a:gd name="T0" fmla="*/ 4 w 4"/>
                  <a:gd name="T1" fmla="*/ 0 h 2"/>
                  <a:gd name="T2" fmla="*/ 0 w 4"/>
                  <a:gd name="T3" fmla="*/ 2 h 2"/>
                  <a:gd name="T4" fmla="*/ 3 w 4"/>
                  <a:gd name="T5" fmla="*/ 2 h 2"/>
                  <a:gd name="T6" fmla="*/ 4 w 4"/>
                  <a:gd name="T7" fmla="*/ 0 h 2"/>
                </a:gdLst>
                <a:ahLst/>
                <a:cxnLst>
                  <a:cxn ang="0">
                    <a:pos x="T0" y="T1"/>
                  </a:cxn>
                  <a:cxn ang="0">
                    <a:pos x="T2" y="T3"/>
                  </a:cxn>
                  <a:cxn ang="0">
                    <a:pos x="T4" y="T5"/>
                  </a:cxn>
                  <a:cxn ang="0">
                    <a:pos x="T6" y="T7"/>
                  </a:cxn>
                </a:cxnLst>
                <a:rect l="0" t="0" r="r" b="b"/>
                <a:pathLst>
                  <a:path w="4" h="2">
                    <a:moveTo>
                      <a:pt x="4" y="0"/>
                    </a:moveTo>
                    <a:lnTo>
                      <a:pt x="0" y="2"/>
                    </a:lnTo>
                    <a:lnTo>
                      <a:pt x="3" y="2"/>
                    </a:lnTo>
                    <a:lnTo>
                      <a:pt x="4"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95" name="Freeform 399"/>
              <p:cNvSpPr>
                <a:spLocks/>
              </p:cNvSpPr>
              <p:nvPr userDrawn="1"/>
            </p:nvSpPr>
            <p:spPr bwMode="auto">
              <a:xfrm>
                <a:off x="1165225" y="1695451"/>
                <a:ext cx="3175" cy="1588"/>
              </a:xfrm>
              <a:custGeom>
                <a:avLst/>
                <a:gdLst>
                  <a:gd name="T0" fmla="*/ 2 w 2"/>
                  <a:gd name="T1" fmla="*/ 0 h 1"/>
                  <a:gd name="T2" fmla="*/ 2 w 2"/>
                  <a:gd name="T3" fmla="*/ 0 h 1"/>
                  <a:gd name="T4" fmla="*/ 0 w 2"/>
                  <a:gd name="T5" fmla="*/ 1 h 1"/>
                  <a:gd name="T6" fmla="*/ 0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lnTo>
                      <a:pt x="2" y="0"/>
                    </a:lnTo>
                    <a:lnTo>
                      <a:pt x="0" y="1"/>
                    </a:lnTo>
                    <a:lnTo>
                      <a:pt x="0"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496" name="Freeform 400"/>
              <p:cNvSpPr>
                <a:spLocks/>
              </p:cNvSpPr>
              <p:nvPr userDrawn="1"/>
            </p:nvSpPr>
            <p:spPr bwMode="auto">
              <a:xfrm>
                <a:off x="1165225" y="1695451"/>
                <a:ext cx="3175" cy="1588"/>
              </a:xfrm>
              <a:custGeom>
                <a:avLst/>
                <a:gdLst>
                  <a:gd name="T0" fmla="*/ 2 w 2"/>
                  <a:gd name="T1" fmla="*/ 0 h 1"/>
                  <a:gd name="T2" fmla="*/ 2 w 2"/>
                  <a:gd name="T3" fmla="*/ 0 h 1"/>
                  <a:gd name="T4" fmla="*/ 0 w 2"/>
                  <a:gd name="T5" fmla="*/ 1 h 1"/>
                  <a:gd name="T6" fmla="*/ 0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lnTo>
                      <a:pt x="2" y="0"/>
                    </a:lnTo>
                    <a:lnTo>
                      <a:pt x="0" y="1"/>
                    </a:lnTo>
                    <a:lnTo>
                      <a:pt x="0"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97" name="Freeform 401"/>
              <p:cNvSpPr>
                <a:spLocks/>
              </p:cNvSpPr>
              <p:nvPr userDrawn="1"/>
            </p:nvSpPr>
            <p:spPr bwMode="auto">
              <a:xfrm>
                <a:off x="1163638" y="1693863"/>
                <a:ext cx="4763" cy="3175"/>
              </a:xfrm>
              <a:custGeom>
                <a:avLst/>
                <a:gdLst>
                  <a:gd name="T0" fmla="*/ 3 w 3"/>
                  <a:gd name="T1" fmla="*/ 0 h 2"/>
                  <a:gd name="T2" fmla="*/ 0 w 3"/>
                  <a:gd name="T3" fmla="*/ 1 h 2"/>
                  <a:gd name="T4" fmla="*/ 1 w 3"/>
                  <a:gd name="T5" fmla="*/ 2 h 2"/>
                  <a:gd name="T6" fmla="*/ 3 w 3"/>
                  <a:gd name="T7" fmla="*/ 1 h 2"/>
                  <a:gd name="T8" fmla="*/ 3 w 3"/>
                  <a:gd name="T9" fmla="*/ 1 h 2"/>
                  <a:gd name="T10" fmla="*/ 3 w 3"/>
                  <a:gd name="T11" fmla="*/ 0 h 2"/>
                  <a:gd name="T12" fmla="*/ 3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3" y="0"/>
                    </a:moveTo>
                    <a:lnTo>
                      <a:pt x="0" y="1"/>
                    </a:lnTo>
                    <a:lnTo>
                      <a:pt x="1" y="2"/>
                    </a:lnTo>
                    <a:lnTo>
                      <a:pt x="3" y="1"/>
                    </a:lnTo>
                    <a:lnTo>
                      <a:pt x="3" y="1"/>
                    </a:lnTo>
                    <a:lnTo>
                      <a:pt x="3" y="0"/>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498" name="Freeform 402"/>
              <p:cNvSpPr>
                <a:spLocks/>
              </p:cNvSpPr>
              <p:nvPr userDrawn="1"/>
            </p:nvSpPr>
            <p:spPr bwMode="auto">
              <a:xfrm>
                <a:off x="1163638" y="1693863"/>
                <a:ext cx="4763" cy="3175"/>
              </a:xfrm>
              <a:custGeom>
                <a:avLst/>
                <a:gdLst>
                  <a:gd name="T0" fmla="*/ 3 w 3"/>
                  <a:gd name="T1" fmla="*/ 0 h 2"/>
                  <a:gd name="T2" fmla="*/ 0 w 3"/>
                  <a:gd name="T3" fmla="*/ 1 h 2"/>
                  <a:gd name="T4" fmla="*/ 1 w 3"/>
                  <a:gd name="T5" fmla="*/ 2 h 2"/>
                  <a:gd name="T6" fmla="*/ 3 w 3"/>
                  <a:gd name="T7" fmla="*/ 1 h 2"/>
                  <a:gd name="T8" fmla="*/ 3 w 3"/>
                  <a:gd name="T9" fmla="*/ 1 h 2"/>
                  <a:gd name="T10" fmla="*/ 3 w 3"/>
                  <a:gd name="T11" fmla="*/ 0 h 2"/>
                  <a:gd name="T12" fmla="*/ 3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3" y="0"/>
                    </a:moveTo>
                    <a:lnTo>
                      <a:pt x="0" y="1"/>
                    </a:lnTo>
                    <a:lnTo>
                      <a:pt x="1" y="2"/>
                    </a:lnTo>
                    <a:lnTo>
                      <a:pt x="3" y="1"/>
                    </a:lnTo>
                    <a:lnTo>
                      <a:pt x="3" y="1"/>
                    </a:lnTo>
                    <a:lnTo>
                      <a:pt x="3" y="0"/>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99" name="Freeform 403"/>
              <p:cNvSpPr>
                <a:spLocks/>
              </p:cNvSpPr>
              <p:nvPr userDrawn="1"/>
            </p:nvSpPr>
            <p:spPr bwMode="auto">
              <a:xfrm>
                <a:off x="3054350" y="1749426"/>
                <a:ext cx="762000" cy="530225"/>
              </a:xfrm>
              <a:custGeom>
                <a:avLst/>
                <a:gdLst>
                  <a:gd name="T0" fmla="*/ 0 w 480"/>
                  <a:gd name="T1" fmla="*/ 0 h 334"/>
                  <a:gd name="T2" fmla="*/ 2 w 480"/>
                  <a:gd name="T3" fmla="*/ 4 h 334"/>
                  <a:gd name="T4" fmla="*/ 479 w 480"/>
                  <a:gd name="T5" fmla="*/ 334 h 334"/>
                  <a:gd name="T6" fmla="*/ 480 w 480"/>
                  <a:gd name="T7" fmla="*/ 334 h 334"/>
                  <a:gd name="T8" fmla="*/ 477 w 480"/>
                  <a:gd name="T9" fmla="*/ 330 h 334"/>
                  <a:gd name="T10" fmla="*/ 2 w 480"/>
                  <a:gd name="T11" fmla="*/ 0 h 334"/>
                  <a:gd name="T12" fmla="*/ 0 w 480"/>
                  <a:gd name="T13" fmla="*/ 0 h 334"/>
                </a:gdLst>
                <a:ahLst/>
                <a:cxnLst>
                  <a:cxn ang="0">
                    <a:pos x="T0" y="T1"/>
                  </a:cxn>
                  <a:cxn ang="0">
                    <a:pos x="T2" y="T3"/>
                  </a:cxn>
                  <a:cxn ang="0">
                    <a:pos x="T4" y="T5"/>
                  </a:cxn>
                  <a:cxn ang="0">
                    <a:pos x="T6" y="T7"/>
                  </a:cxn>
                  <a:cxn ang="0">
                    <a:pos x="T8" y="T9"/>
                  </a:cxn>
                  <a:cxn ang="0">
                    <a:pos x="T10" y="T11"/>
                  </a:cxn>
                  <a:cxn ang="0">
                    <a:pos x="T12" y="T13"/>
                  </a:cxn>
                </a:cxnLst>
                <a:rect l="0" t="0" r="r" b="b"/>
                <a:pathLst>
                  <a:path w="480" h="334">
                    <a:moveTo>
                      <a:pt x="0" y="0"/>
                    </a:moveTo>
                    <a:lnTo>
                      <a:pt x="2" y="4"/>
                    </a:lnTo>
                    <a:lnTo>
                      <a:pt x="479" y="334"/>
                    </a:lnTo>
                    <a:lnTo>
                      <a:pt x="480" y="334"/>
                    </a:lnTo>
                    <a:lnTo>
                      <a:pt x="477" y="330"/>
                    </a:lnTo>
                    <a:lnTo>
                      <a:pt x="2"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00" name="Freeform 404"/>
              <p:cNvSpPr>
                <a:spLocks/>
              </p:cNvSpPr>
              <p:nvPr userDrawn="1"/>
            </p:nvSpPr>
            <p:spPr bwMode="auto">
              <a:xfrm>
                <a:off x="3054350" y="1749426"/>
                <a:ext cx="762000" cy="530225"/>
              </a:xfrm>
              <a:custGeom>
                <a:avLst/>
                <a:gdLst>
                  <a:gd name="T0" fmla="*/ 0 w 480"/>
                  <a:gd name="T1" fmla="*/ 0 h 334"/>
                  <a:gd name="T2" fmla="*/ 2 w 480"/>
                  <a:gd name="T3" fmla="*/ 4 h 334"/>
                  <a:gd name="T4" fmla="*/ 479 w 480"/>
                  <a:gd name="T5" fmla="*/ 334 h 334"/>
                  <a:gd name="T6" fmla="*/ 480 w 480"/>
                  <a:gd name="T7" fmla="*/ 334 h 334"/>
                  <a:gd name="T8" fmla="*/ 477 w 480"/>
                  <a:gd name="T9" fmla="*/ 330 h 334"/>
                  <a:gd name="T10" fmla="*/ 2 w 480"/>
                  <a:gd name="T11" fmla="*/ 0 h 334"/>
                  <a:gd name="T12" fmla="*/ 0 w 480"/>
                  <a:gd name="T13" fmla="*/ 0 h 334"/>
                </a:gdLst>
                <a:ahLst/>
                <a:cxnLst>
                  <a:cxn ang="0">
                    <a:pos x="T0" y="T1"/>
                  </a:cxn>
                  <a:cxn ang="0">
                    <a:pos x="T2" y="T3"/>
                  </a:cxn>
                  <a:cxn ang="0">
                    <a:pos x="T4" y="T5"/>
                  </a:cxn>
                  <a:cxn ang="0">
                    <a:pos x="T6" y="T7"/>
                  </a:cxn>
                  <a:cxn ang="0">
                    <a:pos x="T8" y="T9"/>
                  </a:cxn>
                  <a:cxn ang="0">
                    <a:pos x="T10" y="T11"/>
                  </a:cxn>
                  <a:cxn ang="0">
                    <a:pos x="T12" y="T13"/>
                  </a:cxn>
                </a:cxnLst>
                <a:rect l="0" t="0" r="r" b="b"/>
                <a:pathLst>
                  <a:path w="480" h="334">
                    <a:moveTo>
                      <a:pt x="0" y="0"/>
                    </a:moveTo>
                    <a:lnTo>
                      <a:pt x="2" y="4"/>
                    </a:lnTo>
                    <a:lnTo>
                      <a:pt x="479" y="334"/>
                    </a:lnTo>
                    <a:lnTo>
                      <a:pt x="480" y="334"/>
                    </a:lnTo>
                    <a:lnTo>
                      <a:pt x="477" y="330"/>
                    </a:lnTo>
                    <a:lnTo>
                      <a:pt x="2"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01" name="Freeform 405"/>
              <p:cNvSpPr>
                <a:spLocks/>
              </p:cNvSpPr>
              <p:nvPr userDrawn="1"/>
            </p:nvSpPr>
            <p:spPr bwMode="auto">
              <a:xfrm>
                <a:off x="3052763" y="1749426"/>
                <a:ext cx="4763" cy="6350"/>
              </a:xfrm>
              <a:custGeom>
                <a:avLst/>
                <a:gdLst>
                  <a:gd name="T0" fmla="*/ 1 w 3"/>
                  <a:gd name="T1" fmla="*/ 0 h 4"/>
                  <a:gd name="T2" fmla="*/ 0 w 3"/>
                  <a:gd name="T3" fmla="*/ 1 h 4"/>
                  <a:gd name="T4" fmla="*/ 3 w 3"/>
                  <a:gd name="T5" fmla="*/ 4 h 4"/>
                  <a:gd name="T6" fmla="*/ 1 w 3"/>
                  <a:gd name="T7" fmla="*/ 0 h 4"/>
                  <a:gd name="T8" fmla="*/ 1 w 3"/>
                  <a:gd name="T9" fmla="*/ 0 h 4"/>
                </a:gdLst>
                <a:ahLst/>
                <a:cxnLst>
                  <a:cxn ang="0">
                    <a:pos x="T0" y="T1"/>
                  </a:cxn>
                  <a:cxn ang="0">
                    <a:pos x="T2" y="T3"/>
                  </a:cxn>
                  <a:cxn ang="0">
                    <a:pos x="T4" y="T5"/>
                  </a:cxn>
                  <a:cxn ang="0">
                    <a:pos x="T6" y="T7"/>
                  </a:cxn>
                  <a:cxn ang="0">
                    <a:pos x="T8" y="T9"/>
                  </a:cxn>
                </a:cxnLst>
                <a:rect l="0" t="0" r="r" b="b"/>
                <a:pathLst>
                  <a:path w="3" h="4">
                    <a:moveTo>
                      <a:pt x="1" y="0"/>
                    </a:moveTo>
                    <a:lnTo>
                      <a:pt x="0" y="1"/>
                    </a:lnTo>
                    <a:lnTo>
                      <a:pt x="3" y="4"/>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02" name="Freeform 406"/>
              <p:cNvSpPr>
                <a:spLocks/>
              </p:cNvSpPr>
              <p:nvPr userDrawn="1"/>
            </p:nvSpPr>
            <p:spPr bwMode="auto">
              <a:xfrm>
                <a:off x="3052763" y="1749426"/>
                <a:ext cx="4763" cy="6350"/>
              </a:xfrm>
              <a:custGeom>
                <a:avLst/>
                <a:gdLst>
                  <a:gd name="T0" fmla="*/ 1 w 3"/>
                  <a:gd name="T1" fmla="*/ 0 h 4"/>
                  <a:gd name="T2" fmla="*/ 0 w 3"/>
                  <a:gd name="T3" fmla="*/ 1 h 4"/>
                  <a:gd name="T4" fmla="*/ 3 w 3"/>
                  <a:gd name="T5" fmla="*/ 4 h 4"/>
                  <a:gd name="T6" fmla="*/ 1 w 3"/>
                  <a:gd name="T7" fmla="*/ 0 h 4"/>
                  <a:gd name="T8" fmla="*/ 1 w 3"/>
                  <a:gd name="T9" fmla="*/ 0 h 4"/>
                </a:gdLst>
                <a:ahLst/>
                <a:cxnLst>
                  <a:cxn ang="0">
                    <a:pos x="T0" y="T1"/>
                  </a:cxn>
                  <a:cxn ang="0">
                    <a:pos x="T2" y="T3"/>
                  </a:cxn>
                  <a:cxn ang="0">
                    <a:pos x="T4" y="T5"/>
                  </a:cxn>
                  <a:cxn ang="0">
                    <a:pos x="T6" y="T7"/>
                  </a:cxn>
                  <a:cxn ang="0">
                    <a:pos x="T8" y="T9"/>
                  </a:cxn>
                </a:cxnLst>
                <a:rect l="0" t="0" r="r" b="b"/>
                <a:pathLst>
                  <a:path w="3" h="4">
                    <a:moveTo>
                      <a:pt x="1" y="0"/>
                    </a:moveTo>
                    <a:lnTo>
                      <a:pt x="0" y="1"/>
                    </a:lnTo>
                    <a:lnTo>
                      <a:pt x="3" y="4"/>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03" name="Freeform 408"/>
              <p:cNvSpPr>
                <a:spLocks/>
              </p:cNvSpPr>
              <p:nvPr userDrawn="1"/>
            </p:nvSpPr>
            <p:spPr bwMode="auto">
              <a:xfrm>
                <a:off x="436562" y="3315643"/>
                <a:ext cx="635000" cy="871538"/>
              </a:xfrm>
              <a:custGeom>
                <a:avLst/>
                <a:gdLst>
                  <a:gd name="T0" fmla="*/ 1 w 400"/>
                  <a:gd name="T1" fmla="*/ 0 h 549"/>
                  <a:gd name="T2" fmla="*/ 0 w 400"/>
                  <a:gd name="T3" fmla="*/ 0 h 549"/>
                  <a:gd name="T4" fmla="*/ 0 w 400"/>
                  <a:gd name="T5" fmla="*/ 2 h 549"/>
                  <a:gd name="T6" fmla="*/ 398 w 400"/>
                  <a:gd name="T7" fmla="*/ 549 h 549"/>
                  <a:gd name="T8" fmla="*/ 400 w 400"/>
                  <a:gd name="T9" fmla="*/ 549 h 549"/>
                  <a:gd name="T10" fmla="*/ 400 w 400"/>
                  <a:gd name="T11" fmla="*/ 547 h 549"/>
                  <a:gd name="T12" fmla="*/ 1 w 400"/>
                  <a:gd name="T13" fmla="*/ 0 h 549"/>
                </a:gdLst>
                <a:ahLst/>
                <a:cxnLst>
                  <a:cxn ang="0">
                    <a:pos x="T0" y="T1"/>
                  </a:cxn>
                  <a:cxn ang="0">
                    <a:pos x="T2" y="T3"/>
                  </a:cxn>
                  <a:cxn ang="0">
                    <a:pos x="T4" y="T5"/>
                  </a:cxn>
                  <a:cxn ang="0">
                    <a:pos x="T6" y="T7"/>
                  </a:cxn>
                  <a:cxn ang="0">
                    <a:pos x="T8" y="T9"/>
                  </a:cxn>
                  <a:cxn ang="0">
                    <a:pos x="T10" y="T11"/>
                  </a:cxn>
                  <a:cxn ang="0">
                    <a:pos x="T12" y="T13"/>
                  </a:cxn>
                </a:cxnLst>
                <a:rect l="0" t="0" r="r" b="b"/>
                <a:pathLst>
                  <a:path w="400" h="549">
                    <a:moveTo>
                      <a:pt x="1" y="0"/>
                    </a:moveTo>
                    <a:lnTo>
                      <a:pt x="0" y="0"/>
                    </a:lnTo>
                    <a:lnTo>
                      <a:pt x="0" y="2"/>
                    </a:lnTo>
                    <a:lnTo>
                      <a:pt x="398" y="549"/>
                    </a:lnTo>
                    <a:lnTo>
                      <a:pt x="400" y="549"/>
                    </a:lnTo>
                    <a:lnTo>
                      <a:pt x="400" y="547"/>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04" name="Freeform 409"/>
              <p:cNvSpPr>
                <a:spLocks/>
              </p:cNvSpPr>
              <p:nvPr userDrawn="1"/>
            </p:nvSpPr>
            <p:spPr bwMode="auto">
              <a:xfrm>
                <a:off x="1071563" y="4176713"/>
                <a:ext cx="0" cy="3175"/>
              </a:xfrm>
              <a:custGeom>
                <a:avLst/>
                <a:gdLst>
                  <a:gd name="T0" fmla="*/ 0 h 2"/>
                  <a:gd name="T1" fmla="*/ 2 h 2"/>
                  <a:gd name="T2" fmla="*/ 2 h 2"/>
                  <a:gd name="T3" fmla="*/ 1 h 2"/>
                  <a:gd name="T4" fmla="*/ 0 h 2"/>
                </a:gdLst>
                <a:ahLst/>
                <a:cxnLst>
                  <a:cxn ang="0">
                    <a:pos x="0" y="T0"/>
                  </a:cxn>
                  <a:cxn ang="0">
                    <a:pos x="0" y="T1"/>
                  </a:cxn>
                  <a:cxn ang="0">
                    <a:pos x="0" y="T2"/>
                  </a:cxn>
                  <a:cxn ang="0">
                    <a:pos x="0" y="T3"/>
                  </a:cxn>
                  <a:cxn ang="0">
                    <a:pos x="0" y="T4"/>
                  </a:cxn>
                </a:cxnLst>
                <a:rect l="0" t="0" r="r" b="b"/>
                <a:pathLst>
                  <a:path h="2">
                    <a:moveTo>
                      <a:pt x="0" y="0"/>
                    </a:moveTo>
                    <a:lnTo>
                      <a:pt x="0" y="2"/>
                    </a:lnTo>
                    <a:lnTo>
                      <a:pt x="0" y="2"/>
                    </a:lnTo>
                    <a:lnTo>
                      <a:pt x="0"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05" name="Freeform 410"/>
              <p:cNvSpPr>
                <a:spLocks/>
              </p:cNvSpPr>
              <p:nvPr userDrawn="1"/>
            </p:nvSpPr>
            <p:spPr bwMode="auto">
              <a:xfrm>
                <a:off x="1071563" y="4176713"/>
                <a:ext cx="0" cy="3175"/>
              </a:xfrm>
              <a:custGeom>
                <a:avLst/>
                <a:gdLst>
                  <a:gd name="T0" fmla="*/ 0 h 2"/>
                  <a:gd name="T1" fmla="*/ 2 h 2"/>
                  <a:gd name="T2" fmla="*/ 2 h 2"/>
                  <a:gd name="T3" fmla="*/ 1 h 2"/>
                  <a:gd name="T4" fmla="*/ 0 h 2"/>
                </a:gdLst>
                <a:ahLst/>
                <a:cxnLst>
                  <a:cxn ang="0">
                    <a:pos x="0" y="T0"/>
                  </a:cxn>
                  <a:cxn ang="0">
                    <a:pos x="0" y="T1"/>
                  </a:cxn>
                  <a:cxn ang="0">
                    <a:pos x="0" y="T2"/>
                  </a:cxn>
                  <a:cxn ang="0">
                    <a:pos x="0" y="T3"/>
                  </a:cxn>
                  <a:cxn ang="0">
                    <a:pos x="0" y="T4"/>
                  </a:cxn>
                </a:cxnLst>
                <a:rect l="0" t="0" r="r" b="b"/>
                <a:pathLst>
                  <a:path h="2">
                    <a:moveTo>
                      <a:pt x="0" y="0"/>
                    </a:moveTo>
                    <a:lnTo>
                      <a:pt x="0" y="2"/>
                    </a:lnTo>
                    <a:lnTo>
                      <a:pt x="0" y="2"/>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06" name="Freeform 412"/>
              <p:cNvSpPr>
                <a:spLocks/>
              </p:cNvSpPr>
              <p:nvPr userDrawn="1"/>
            </p:nvSpPr>
            <p:spPr bwMode="auto">
              <a:xfrm>
                <a:off x="1075532" y="4176713"/>
                <a:ext cx="942975" cy="577850"/>
              </a:xfrm>
              <a:custGeom>
                <a:avLst/>
                <a:gdLst>
                  <a:gd name="T0" fmla="*/ 1 w 594"/>
                  <a:gd name="T1" fmla="*/ 0 h 364"/>
                  <a:gd name="T2" fmla="*/ 0 w 594"/>
                  <a:gd name="T3" fmla="*/ 1 h 364"/>
                  <a:gd name="T4" fmla="*/ 1 w 594"/>
                  <a:gd name="T5" fmla="*/ 4 h 364"/>
                  <a:gd name="T6" fmla="*/ 592 w 594"/>
                  <a:gd name="T7" fmla="*/ 364 h 364"/>
                  <a:gd name="T8" fmla="*/ 594 w 594"/>
                  <a:gd name="T9" fmla="*/ 363 h 364"/>
                  <a:gd name="T10" fmla="*/ 594 w 594"/>
                  <a:gd name="T11" fmla="*/ 363 h 364"/>
                  <a:gd name="T12" fmla="*/ 1 w 594"/>
                  <a:gd name="T13" fmla="*/ 0 h 364"/>
                </a:gdLst>
                <a:ahLst/>
                <a:cxnLst>
                  <a:cxn ang="0">
                    <a:pos x="T0" y="T1"/>
                  </a:cxn>
                  <a:cxn ang="0">
                    <a:pos x="T2" y="T3"/>
                  </a:cxn>
                  <a:cxn ang="0">
                    <a:pos x="T4" y="T5"/>
                  </a:cxn>
                  <a:cxn ang="0">
                    <a:pos x="T6" y="T7"/>
                  </a:cxn>
                  <a:cxn ang="0">
                    <a:pos x="T8" y="T9"/>
                  </a:cxn>
                  <a:cxn ang="0">
                    <a:pos x="T10" y="T11"/>
                  </a:cxn>
                  <a:cxn ang="0">
                    <a:pos x="T12" y="T13"/>
                  </a:cxn>
                </a:cxnLst>
                <a:rect l="0" t="0" r="r" b="b"/>
                <a:pathLst>
                  <a:path w="594" h="364">
                    <a:moveTo>
                      <a:pt x="1" y="0"/>
                    </a:moveTo>
                    <a:lnTo>
                      <a:pt x="0" y="1"/>
                    </a:lnTo>
                    <a:lnTo>
                      <a:pt x="1" y="4"/>
                    </a:lnTo>
                    <a:lnTo>
                      <a:pt x="592" y="364"/>
                    </a:lnTo>
                    <a:lnTo>
                      <a:pt x="594" y="363"/>
                    </a:lnTo>
                    <a:lnTo>
                      <a:pt x="594" y="363"/>
                    </a:lnTo>
                    <a:lnTo>
                      <a:pt x="1"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507" name="Freeform 413"/>
              <p:cNvSpPr>
                <a:spLocks/>
              </p:cNvSpPr>
              <p:nvPr userDrawn="1"/>
            </p:nvSpPr>
            <p:spPr bwMode="auto">
              <a:xfrm>
                <a:off x="2014538" y="4756151"/>
                <a:ext cx="3175" cy="4763"/>
              </a:xfrm>
              <a:custGeom>
                <a:avLst/>
                <a:gdLst>
                  <a:gd name="T0" fmla="*/ 2 w 2"/>
                  <a:gd name="T1" fmla="*/ 0 h 3"/>
                  <a:gd name="T2" fmla="*/ 0 w 2"/>
                  <a:gd name="T3" fmla="*/ 1 h 3"/>
                  <a:gd name="T4" fmla="*/ 2 w 2"/>
                  <a:gd name="T5" fmla="*/ 3 h 3"/>
                  <a:gd name="T6" fmla="*/ 2 w 2"/>
                  <a:gd name="T7" fmla="*/ 1 h 3"/>
                  <a:gd name="T8" fmla="*/ 2 w 2"/>
                  <a:gd name="T9" fmla="*/ 0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1"/>
                    </a:lnTo>
                    <a:lnTo>
                      <a:pt x="2" y="3"/>
                    </a:lnTo>
                    <a:lnTo>
                      <a:pt x="2" y="1"/>
                    </a:lnTo>
                    <a:lnTo>
                      <a:pt x="2" y="0"/>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08" name="Freeform 414"/>
              <p:cNvSpPr>
                <a:spLocks/>
              </p:cNvSpPr>
              <p:nvPr userDrawn="1"/>
            </p:nvSpPr>
            <p:spPr bwMode="auto">
              <a:xfrm>
                <a:off x="2014538" y="4756151"/>
                <a:ext cx="3175" cy="4763"/>
              </a:xfrm>
              <a:custGeom>
                <a:avLst/>
                <a:gdLst>
                  <a:gd name="T0" fmla="*/ 2 w 2"/>
                  <a:gd name="T1" fmla="*/ 0 h 3"/>
                  <a:gd name="T2" fmla="*/ 0 w 2"/>
                  <a:gd name="T3" fmla="*/ 1 h 3"/>
                  <a:gd name="T4" fmla="*/ 2 w 2"/>
                  <a:gd name="T5" fmla="*/ 3 h 3"/>
                  <a:gd name="T6" fmla="*/ 2 w 2"/>
                  <a:gd name="T7" fmla="*/ 1 h 3"/>
                  <a:gd name="T8" fmla="*/ 2 w 2"/>
                  <a:gd name="T9" fmla="*/ 0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1"/>
                    </a:lnTo>
                    <a:lnTo>
                      <a:pt x="2" y="3"/>
                    </a:lnTo>
                    <a:lnTo>
                      <a:pt x="2" y="1"/>
                    </a:lnTo>
                    <a:lnTo>
                      <a:pt x="2" y="0"/>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09" name="Freeform 415"/>
              <p:cNvSpPr>
                <a:spLocks/>
              </p:cNvSpPr>
              <p:nvPr userDrawn="1"/>
            </p:nvSpPr>
            <p:spPr bwMode="auto">
              <a:xfrm>
                <a:off x="1071563" y="4181476"/>
                <a:ext cx="4763" cy="4763"/>
              </a:xfrm>
              <a:custGeom>
                <a:avLst/>
                <a:gdLst>
                  <a:gd name="T0" fmla="*/ 0 w 3"/>
                  <a:gd name="T1" fmla="*/ 0 h 3"/>
                  <a:gd name="T2" fmla="*/ 0 w 3"/>
                  <a:gd name="T3" fmla="*/ 2 h 3"/>
                  <a:gd name="T4" fmla="*/ 0 w 3"/>
                  <a:gd name="T5" fmla="*/ 2 h 3"/>
                  <a:gd name="T6" fmla="*/ 3 w 3"/>
                  <a:gd name="T7" fmla="*/ 3 h 3"/>
                  <a:gd name="T8" fmla="*/ 2 w 3"/>
                  <a:gd name="T9" fmla="*/ 0 h 3"/>
                  <a:gd name="T10" fmla="*/ 2 w 3"/>
                  <a:gd name="T11" fmla="*/ 0 h 3"/>
                  <a:gd name="T12" fmla="*/ 0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0" y="0"/>
                    </a:moveTo>
                    <a:lnTo>
                      <a:pt x="0" y="2"/>
                    </a:lnTo>
                    <a:lnTo>
                      <a:pt x="0" y="2"/>
                    </a:lnTo>
                    <a:lnTo>
                      <a:pt x="3" y="3"/>
                    </a:lnTo>
                    <a:lnTo>
                      <a:pt x="2" y="0"/>
                    </a:lnTo>
                    <a:lnTo>
                      <a:pt x="2"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10" name="Freeform 416"/>
              <p:cNvSpPr>
                <a:spLocks/>
              </p:cNvSpPr>
              <p:nvPr userDrawn="1"/>
            </p:nvSpPr>
            <p:spPr bwMode="auto">
              <a:xfrm>
                <a:off x="1071563" y="4181476"/>
                <a:ext cx="4763" cy="4763"/>
              </a:xfrm>
              <a:custGeom>
                <a:avLst/>
                <a:gdLst>
                  <a:gd name="T0" fmla="*/ 0 w 3"/>
                  <a:gd name="T1" fmla="*/ 0 h 3"/>
                  <a:gd name="T2" fmla="*/ 0 w 3"/>
                  <a:gd name="T3" fmla="*/ 2 h 3"/>
                  <a:gd name="T4" fmla="*/ 0 w 3"/>
                  <a:gd name="T5" fmla="*/ 2 h 3"/>
                  <a:gd name="T6" fmla="*/ 3 w 3"/>
                  <a:gd name="T7" fmla="*/ 3 h 3"/>
                  <a:gd name="T8" fmla="*/ 2 w 3"/>
                  <a:gd name="T9" fmla="*/ 0 h 3"/>
                  <a:gd name="T10" fmla="*/ 2 w 3"/>
                  <a:gd name="T11" fmla="*/ 0 h 3"/>
                  <a:gd name="T12" fmla="*/ 0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0" y="0"/>
                    </a:moveTo>
                    <a:lnTo>
                      <a:pt x="0" y="2"/>
                    </a:lnTo>
                    <a:lnTo>
                      <a:pt x="0" y="2"/>
                    </a:lnTo>
                    <a:lnTo>
                      <a:pt x="3" y="3"/>
                    </a:lnTo>
                    <a:lnTo>
                      <a:pt x="2" y="0"/>
                    </a:lnTo>
                    <a:lnTo>
                      <a:pt x="2"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11" name="Freeform 418"/>
              <p:cNvSpPr>
                <a:spLocks/>
              </p:cNvSpPr>
              <p:nvPr userDrawn="1"/>
            </p:nvSpPr>
            <p:spPr bwMode="auto">
              <a:xfrm>
                <a:off x="2010900" y="4229783"/>
                <a:ext cx="798513" cy="542925"/>
              </a:xfrm>
              <a:custGeom>
                <a:avLst/>
                <a:gdLst>
                  <a:gd name="T0" fmla="*/ 502 w 503"/>
                  <a:gd name="T1" fmla="*/ 0 h 342"/>
                  <a:gd name="T2" fmla="*/ 0 w 503"/>
                  <a:gd name="T3" fmla="*/ 341 h 342"/>
                  <a:gd name="T4" fmla="*/ 1 w 503"/>
                  <a:gd name="T5" fmla="*/ 341 h 342"/>
                  <a:gd name="T6" fmla="*/ 4 w 503"/>
                  <a:gd name="T7" fmla="*/ 342 h 342"/>
                  <a:gd name="T8" fmla="*/ 503 w 503"/>
                  <a:gd name="T9" fmla="*/ 2 h 342"/>
                  <a:gd name="T10" fmla="*/ 503 w 503"/>
                  <a:gd name="T11" fmla="*/ 0 h 342"/>
                  <a:gd name="T12" fmla="*/ 502 w 503"/>
                  <a:gd name="T13" fmla="*/ 0 h 342"/>
                </a:gdLst>
                <a:ahLst/>
                <a:cxnLst>
                  <a:cxn ang="0">
                    <a:pos x="T0" y="T1"/>
                  </a:cxn>
                  <a:cxn ang="0">
                    <a:pos x="T2" y="T3"/>
                  </a:cxn>
                  <a:cxn ang="0">
                    <a:pos x="T4" y="T5"/>
                  </a:cxn>
                  <a:cxn ang="0">
                    <a:pos x="T6" y="T7"/>
                  </a:cxn>
                  <a:cxn ang="0">
                    <a:pos x="T8" y="T9"/>
                  </a:cxn>
                  <a:cxn ang="0">
                    <a:pos x="T10" y="T11"/>
                  </a:cxn>
                  <a:cxn ang="0">
                    <a:pos x="T12" y="T13"/>
                  </a:cxn>
                </a:cxnLst>
                <a:rect l="0" t="0" r="r" b="b"/>
                <a:pathLst>
                  <a:path w="503" h="342">
                    <a:moveTo>
                      <a:pt x="502" y="0"/>
                    </a:moveTo>
                    <a:lnTo>
                      <a:pt x="0" y="341"/>
                    </a:lnTo>
                    <a:lnTo>
                      <a:pt x="1" y="341"/>
                    </a:lnTo>
                    <a:lnTo>
                      <a:pt x="4" y="342"/>
                    </a:lnTo>
                    <a:lnTo>
                      <a:pt x="503" y="2"/>
                    </a:lnTo>
                    <a:lnTo>
                      <a:pt x="503" y="0"/>
                    </a:lnTo>
                    <a:lnTo>
                      <a:pt x="50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12" name="Freeform 419"/>
              <p:cNvSpPr>
                <a:spLocks/>
              </p:cNvSpPr>
              <p:nvPr userDrawn="1"/>
            </p:nvSpPr>
            <p:spPr bwMode="auto">
              <a:xfrm>
                <a:off x="2817813" y="3881438"/>
                <a:ext cx="787400" cy="334963"/>
              </a:xfrm>
              <a:custGeom>
                <a:avLst/>
                <a:gdLst>
                  <a:gd name="T0" fmla="*/ 495 w 496"/>
                  <a:gd name="T1" fmla="*/ 0 h 211"/>
                  <a:gd name="T2" fmla="*/ 1 w 496"/>
                  <a:gd name="T3" fmla="*/ 208 h 211"/>
                  <a:gd name="T4" fmla="*/ 1 w 496"/>
                  <a:gd name="T5" fmla="*/ 210 h 211"/>
                  <a:gd name="T6" fmla="*/ 0 w 496"/>
                  <a:gd name="T7" fmla="*/ 210 h 211"/>
                  <a:gd name="T8" fmla="*/ 1 w 496"/>
                  <a:gd name="T9" fmla="*/ 210 h 211"/>
                  <a:gd name="T10" fmla="*/ 1 w 496"/>
                  <a:gd name="T11" fmla="*/ 211 h 211"/>
                  <a:gd name="T12" fmla="*/ 494 w 496"/>
                  <a:gd name="T13" fmla="*/ 4 h 211"/>
                  <a:gd name="T14" fmla="*/ 496 w 496"/>
                  <a:gd name="T15" fmla="*/ 0 h 211"/>
                  <a:gd name="T16" fmla="*/ 495 w 496"/>
                  <a:gd name="T1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6" h="211">
                    <a:moveTo>
                      <a:pt x="495" y="0"/>
                    </a:moveTo>
                    <a:lnTo>
                      <a:pt x="1" y="208"/>
                    </a:lnTo>
                    <a:lnTo>
                      <a:pt x="1" y="210"/>
                    </a:lnTo>
                    <a:lnTo>
                      <a:pt x="0" y="210"/>
                    </a:lnTo>
                    <a:lnTo>
                      <a:pt x="1" y="210"/>
                    </a:lnTo>
                    <a:lnTo>
                      <a:pt x="1" y="211"/>
                    </a:lnTo>
                    <a:lnTo>
                      <a:pt x="494" y="4"/>
                    </a:lnTo>
                    <a:lnTo>
                      <a:pt x="496" y="0"/>
                    </a:lnTo>
                    <a:lnTo>
                      <a:pt x="495"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13" name="Freeform 420"/>
              <p:cNvSpPr>
                <a:spLocks/>
              </p:cNvSpPr>
              <p:nvPr userDrawn="1"/>
            </p:nvSpPr>
            <p:spPr bwMode="auto">
              <a:xfrm>
                <a:off x="2017713" y="4756151"/>
                <a:ext cx="6350" cy="4763"/>
              </a:xfrm>
              <a:custGeom>
                <a:avLst/>
                <a:gdLst>
                  <a:gd name="T0" fmla="*/ 1 w 4"/>
                  <a:gd name="T1" fmla="*/ 0 h 3"/>
                  <a:gd name="T2" fmla="*/ 1 w 4"/>
                  <a:gd name="T3" fmla="*/ 0 h 3"/>
                  <a:gd name="T4" fmla="*/ 1 w 4"/>
                  <a:gd name="T5" fmla="*/ 0 h 3"/>
                  <a:gd name="T6" fmla="*/ 0 w 4"/>
                  <a:gd name="T7" fmla="*/ 1 h 3"/>
                  <a:gd name="T8" fmla="*/ 1 w 4"/>
                  <a:gd name="T9" fmla="*/ 3 h 3"/>
                  <a:gd name="T10" fmla="*/ 4 w 4"/>
                  <a:gd name="T11" fmla="*/ 1 h 3"/>
                  <a:gd name="T12" fmla="*/ 1 w 4"/>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4" h="3">
                    <a:moveTo>
                      <a:pt x="1" y="0"/>
                    </a:moveTo>
                    <a:lnTo>
                      <a:pt x="1" y="0"/>
                    </a:lnTo>
                    <a:lnTo>
                      <a:pt x="1" y="0"/>
                    </a:lnTo>
                    <a:lnTo>
                      <a:pt x="0" y="1"/>
                    </a:lnTo>
                    <a:lnTo>
                      <a:pt x="1" y="3"/>
                    </a:lnTo>
                    <a:lnTo>
                      <a:pt x="4"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14" name="Freeform 421"/>
              <p:cNvSpPr>
                <a:spLocks/>
              </p:cNvSpPr>
              <p:nvPr userDrawn="1"/>
            </p:nvSpPr>
            <p:spPr bwMode="auto">
              <a:xfrm>
                <a:off x="2017713" y="4756151"/>
                <a:ext cx="6350" cy="4763"/>
              </a:xfrm>
              <a:custGeom>
                <a:avLst/>
                <a:gdLst>
                  <a:gd name="T0" fmla="*/ 1 w 4"/>
                  <a:gd name="T1" fmla="*/ 0 h 3"/>
                  <a:gd name="T2" fmla="*/ 1 w 4"/>
                  <a:gd name="T3" fmla="*/ 0 h 3"/>
                  <a:gd name="T4" fmla="*/ 1 w 4"/>
                  <a:gd name="T5" fmla="*/ 0 h 3"/>
                  <a:gd name="T6" fmla="*/ 0 w 4"/>
                  <a:gd name="T7" fmla="*/ 1 h 3"/>
                  <a:gd name="T8" fmla="*/ 1 w 4"/>
                  <a:gd name="T9" fmla="*/ 3 h 3"/>
                  <a:gd name="T10" fmla="*/ 4 w 4"/>
                  <a:gd name="T11" fmla="*/ 1 h 3"/>
                  <a:gd name="T12" fmla="*/ 1 w 4"/>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4" h="3">
                    <a:moveTo>
                      <a:pt x="1" y="0"/>
                    </a:moveTo>
                    <a:lnTo>
                      <a:pt x="1" y="0"/>
                    </a:lnTo>
                    <a:lnTo>
                      <a:pt x="1" y="0"/>
                    </a:lnTo>
                    <a:lnTo>
                      <a:pt x="0" y="1"/>
                    </a:lnTo>
                    <a:lnTo>
                      <a:pt x="1" y="3"/>
                    </a:lnTo>
                    <a:lnTo>
                      <a:pt x="4"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15" name="Freeform 422"/>
              <p:cNvSpPr>
                <a:spLocks/>
              </p:cNvSpPr>
              <p:nvPr userDrawn="1"/>
            </p:nvSpPr>
            <p:spPr bwMode="auto">
              <a:xfrm>
                <a:off x="2017713" y="4756151"/>
                <a:ext cx="1588"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lnTo>
                      <a:pt x="0" y="0"/>
                    </a:lnTo>
                    <a:lnTo>
                      <a:pt x="0" y="0"/>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16" name="Freeform 423"/>
              <p:cNvSpPr>
                <a:spLocks/>
              </p:cNvSpPr>
              <p:nvPr userDrawn="1"/>
            </p:nvSpPr>
            <p:spPr bwMode="auto">
              <a:xfrm>
                <a:off x="2017713" y="4756151"/>
                <a:ext cx="1588"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lnTo>
                      <a:pt x="0" y="0"/>
                    </a:lnTo>
                    <a:lnTo>
                      <a:pt x="0"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17" name="Freeform 424"/>
              <p:cNvSpPr>
                <a:spLocks/>
              </p:cNvSpPr>
              <p:nvPr userDrawn="1"/>
            </p:nvSpPr>
            <p:spPr bwMode="auto">
              <a:xfrm>
                <a:off x="2017713" y="4756151"/>
                <a:ext cx="1588" cy="1588"/>
              </a:xfrm>
              <a:custGeom>
                <a:avLst/>
                <a:gdLst>
                  <a:gd name="T0" fmla="*/ 0 w 1"/>
                  <a:gd name="T1" fmla="*/ 0 h 1"/>
                  <a:gd name="T2" fmla="*/ 0 w 1"/>
                  <a:gd name="T3" fmla="*/ 0 h 1"/>
                  <a:gd name="T4" fmla="*/ 0 w 1"/>
                  <a:gd name="T5" fmla="*/ 0 h 1"/>
                  <a:gd name="T6" fmla="*/ 0 w 1"/>
                  <a:gd name="T7" fmla="*/ 1 h 1"/>
                  <a:gd name="T8" fmla="*/ 1 w 1"/>
                  <a:gd name="T9" fmla="*/ 0 h 1"/>
                  <a:gd name="T10" fmla="*/ 1 w 1"/>
                  <a:gd name="T11" fmla="*/ 0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lnTo>
                      <a:pt x="0" y="0"/>
                    </a:lnTo>
                    <a:lnTo>
                      <a:pt x="0" y="0"/>
                    </a:lnTo>
                    <a:lnTo>
                      <a:pt x="0" y="1"/>
                    </a:lnTo>
                    <a:lnTo>
                      <a:pt x="1" y="0"/>
                    </a:lnTo>
                    <a:lnTo>
                      <a:pt x="1" y="0"/>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18" name="Freeform 425"/>
              <p:cNvSpPr>
                <a:spLocks/>
              </p:cNvSpPr>
              <p:nvPr userDrawn="1"/>
            </p:nvSpPr>
            <p:spPr bwMode="auto">
              <a:xfrm>
                <a:off x="2017713" y="4756151"/>
                <a:ext cx="1588" cy="1588"/>
              </a:xfrm>
              <a:custGeom>
                <a:avLst/>
                <a:gdLst>
                  <a:gd name="T0" fmla="*/ 0 w 1"/>
                  <a:gd name="T1" fmla="*/ 0 h 1"/>
                  <a:gd name="T2" fmla="*/ 0 w 1"/>
                  <a:gd name="T3" fmla="*/ 0 h 1"/>
                  <a:gd name="T4" fmla="*/ 0 w 1"/>
                  <a:gd name="T5" fmla="*/ 0 h 1"/>
                  <a:gd name="T6" fmla="*/ 0 w 1"/>
                  <a:gd name="T7" fmla="*/ 1 h 1"/>
                  <a:gd name="T8" fmla="*/ 1 w 1"/>
                  <a:gd name="T9" fmla="*/ 0 h 1"/>
                  <a:gd name="T10" fmla="*/ 1 w 1"/>
                  <a:gd name="T11" fmla="*/ 0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lnTo>
                      <a:pt x="0" y="0"/>
                    </a:lnTo>
                    <a:lnTo>
                      <a:pt x="0" y="0"/>
                    </a:lnTo>
                    <a:lnTo>
                      <a:pt x="0" y="1"/>
                    </a:lnTo>
                    <a:lnTo>
                      <a:pt x="1" y="0"/>
                    </a:lnTo>
                    <a:lnTo>
                      <a:pt x="1"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19" name="Freeform 426"/>
              <p:cNvSpPr>
                <a:spLocks noEditPoints="1"/>
              </p:cNvSpPr>
              <p:nvPr userDrawn="1"/>
            </p:nvSpPr>
            <p:spPr bwMode="auto">
              <a:xfrm>
                <a:off x="1847850" y="2646363"/>
                <a:ext cx="1757363" cy="1235075"/>
              </a:xfrm>
              <a:custGeom>
                <a:avLst/>
                <a:gdLst>
                  <a:gd name="T0" fmla="*/ 684 w 1107"/>
                  <a:gd name="T1" fmla="*/ 389 h 778"/>
                  <a:gd name="T2" fmla="*/ 679 w 1107"/>
                  <a:gd name="T3" fmla="*/ 389 h 778"/>
                  <a:gd name="T4" fmla="*/ 683 w 1107"/>
                  <a:gd name="T5" fmla="*/ 392 h 778"/>
                  <a:gd name="T6" fmla="*/ 1106 w 1107"/>
                  <a:gd name="T7" fmla="*/ 778 h 778"/>
                  <a:gd name="T8" fmla="*/ 1107 w 1107"/>
                  <a:gd name="T9" fmla="*/ 778 h 778"/>
                  <a:gd name="T10" fmla="*/ 1107 w 1107"/>
                  <a:gd name="T11" fmla="*/ 776 h 778"/>
                  <a:gd name="T12" fmla="*/ 684 w 1107"/>
                  <a:gd name="T13" fmla="*/ 389 h 778"/>
                  <a:gd name="T14" fmla="*/ 684 w 1107"/>
                  <a:gd name="T15" fmla="*/ 389 h 778"/>
                  <a:gd name="T16" fmla="*/ 679 w 1107"/>
                  <a:gd name="T17" fmla="*/ 387 h 778"/>
                  <a:gd name="T18" fmla="*/ 679 w 1107"/>
                  <a:gd name="T19" fmla="*/ 387 h 778"/>
                  <a:gd name="T20" fmla="*/ 680 w 1107"/>
                  <a:gd name="T21" fmla="*/ 387 h 778"/>
                  <a:gd name="T22" fmla="*/ 679 w 1107"/>
                  <a:gd name="T23" fmla="*/ 387 h 778"/>
                  <a:gd name="T24" fmla="*/ 3 w 1107"/>
                  <a:gd name="T25" fmla="*/ 0 h 778"/>
                  <a:gd name="T26" fmla="*/ 0 w 1107"/>
                  <a:gd name="T27" fmla="*/ 1 h 778"/>
                  <a:gd name="T28" fmla="*/ 0 w 1107"/>
                  <a:gd name="T29" fmla="*/ 1 h 778"/>
                  <a:gd name="T30" fmla="*/ 675 w 1107"/>
                  <a:gd name="T31" fmla="*/ 388 h 778"/>
                  <a:gd name="T32" fmla="*/ 677 w 1107"/>
                  <a:gd name="T33" fmla="*/ 388 h 778"/>
                  <a:gd name="T34" fmla="*/ 675 w 1107"/>
                  <a:gd name="T35" fmla="*/ 384 h 778"/>
                  <a:gd name="T36" fmla="*/ 3 w 1107"/>
                  <a:gd name="T37"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7" h="778">
                    <a:moveTo>
                      <a:pt x="684" y="389"/>
                    </a:moveTo>
                    <a:lnTo>
                      <a:pt x="679" y="389"/>
                    </a:lnTo>
                    <a:lnTo>
                      <a:pt x="683" y="392"/>
                    </a:lnTo>
                    <a:lnTo>
                      <a:pt x="1106" y="778"/>
                    </a:lnTo>
                    <a:lnTo>
                      <a:pt x="1107" y="778"/>
                    </a:lnTo>
                    <a:lnTo>
                      <a:pt x="1107" y="776"/>
                    </a:lnTo>
                    <a:lnTo>
                      <a:pt x="684" y="389"/>
                    </a:lnTo>
                    <a:lnTo>
                      <a:pt x="684" y="389"/>
                    </a:lnTo>
                    <a:close/>
                    <a:moveTo>
                      <a:pt x="679" y="387"/>
                    </a:moveTo>
                    <a:lnTo>
                      <a:pt x="679" y="387"/>
                    </a:lnTo>
                    <a:lnTo>
                      <a:pt x="680" y="387"/>
                    </a:lnTo>
                    <a:lnTo>
                      <a:pt x="679" y="387"/>
                    </a:lnTo>
                    <a:close/>
                    <a:moveTo>
                      <a:pt x="3" y="0"/>
                    </a:moveTo>
                    <a:lnTo>
                      <a:pt x="0" y="1"/>
                    </a:lnTo>
                    <a:lnTo>
                      <a:pt x="0" y="1"/>
                    </a:lnTo>
                    <a:lnTo>
                      <a:pt x="675" y="388"/>
                    </a:lnTo>
                    <a:lnTo>
                      <a:pt x="677" y="388"/>
                    </a:lnTo>
                    <a:lnTo>
                      <a:pt x="675" y="384"/>
                    </a:lnTo>
                    <a:lnTo>
                      <a:pt x="3" y="0"/>
                    </a:lnTo>
                    <a:close/>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520" name="Freeform 428"/>
              <p:cNvSpPr>
                <a:spLocks/>
              </p:cNvSpPr>
              <p:nvPr userDrawn="1"/>
            </p:nvSpPr>
            <p:spPr bwMode="auto">
              <a:xfrm>
                <a:off x="2925763" y="3260726"/>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21" name="Freeform 430"/>
              <p:cNvSpPr>
                <a:spLocks/>
              </p:cNvSpPr>
              <p:nvPr userDrawn="1"/>
            </p:nvSpPr>
            <p:spPr bwMode="auto">
              <a:xfrm>
                <a:off x="3603625" y="3881438"/>
                <a:ext cx="1588" cy="0"/>
              </a:xfrm>
              <a:custGeom>
                <a:avLst/>
                <a:gdLst>
                  <a:gd name="T0" fmla="*/ 1 w 1"/>
                  <a:gd name="T1" fmla="*/ 0 w 1"/>
                  <a:gd name="T2" fmla="*/ 1 w 1"/>
                  <a:gd name="T3" fmla="*/ 1 w 1"/>
                  <a:gd name="T4" fmla="*/ 1 w 1"/>
                  <a:gd name="T5" fmla="*/ 1 w 1"/>
                  <a:gd name="T6" fmla="*/ 1 w 1"/>
                </a:gdLst>
                <a:ahLst/>
                <a:cxnLst>
                  <a:cxn ang="0">
                    <a:pos x="T0" y="0"/>
                  </a:cxn>
                  <a:cxn ang="0">
                    <a:pos x="T1" y="0"/>
                  </a:cxn>
                  <a:cxn ang="0">
                    <a:pos x="T2" y="0"/>
                  </a:cxn>
                  <a:cxn ang="0">
                    <a:pos x="T3" y="0"/>
                  </a:cxn>
                  <a:cxn ang="0">
                    <a:pos x="T4" y="0"/>
                  </a:cxn>
                  <a:cxn ang="0">
                    <a:pos x="T5" y="0"/>
                  </a:cxn>
                  <a:cxn ang="0">
                    <a:pos x="T6" y="0"/>
                  </a:cxn>
                </a:cxnLst>
                <a:rect l="0" t="0" r="r" b="b"/>
                <a:pathLst>
                  <a:path w="1">
                    <a:moveTo>
                      <a:pt x="1" y="0"/>
                    </a:moveTo>
                    <a:lnTo>
                      <a:pt x="0" y="0"/>
                    </a:lnTo>
                    <a:lnTo>
                      <a:pt x="1" y="0"/>
                    </a:lnTo>
                    <a:lnTo>
                      <a:pt x="1" y="0"/>
                    </a:lnTo>
                    <a:lnTo>
                      <a:pt x="1" y="0"/>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22" name="Freeform 431"/>
              <p:cNvSpPr>
                <a:spLocks/>
              </p:cNvSpPr>
              <p:nvPr userDrawn="1"/>
            </p:nvSpPr>
            <p:spPr bwMode="auto">
              <a:xfrm>
                <a:off x="3603625" y="3881438"/>
                <a:ext cx="1588" cy="0"/>
              </a:xfrm>
              <a:custGeom>
                <a:avLst/>
                <a:gdLst>
                  <a:gd name="T0" fmla="*/ 1 w 1"/>
                  <a:gd name="T1" fmla="*/ 0 w 1"/>
                  <a:gd name="T2" fmla="*/ 1 w 1"/>
                  <a:gd name="T3" fmla="*/ 1 w 1"/>
                  <a:gd name="T4" fmla="*/ 1 w 1"/>
                  <a:gd name="T5" fmla="*/ 1 w 1"/>
                  <a:gd name="T6" fmla="*/ 1 w 1"/>
                </a:gdLst>
                <a:ahLst/>
                <a:cxnLst>
                  <a:cxn ang="0">
                    <a:pos x="T0" y="0"/>
                  </a:cxn>
                  <a:cxn ang="0">
                    <a:pos x="T1" y="0"/>
                  </a:cxn>
                  <a:cxn ang="0">
                    <a:pos x="T2" y="0"/>
                  </a:cxn>
                  <a:cxn ang="0">
                    <a:pos x="T3" y="0"/>
                  </a:cxn>
                  <a:cxn ang="0">
                    <a:pos x="T4" y="0"/>
                  </a:cxn>
                  <a:cxn ang="0">
                    <a:pos x="T5" y="0"/>
                  </a:cxn>
                  <a:cxn ang="0">
                    <a:pos x="T6" y="0"/>
                  </a:cxn>
                </a:cxnLst>
                <a:rect l="0" t="0" r="r" b="b"/>
                <a:pathLst>
                  <a:path w="1">
                    <a:moveTo>
                      <a:pt x="1" y="0"/>
                    </a:moveTo>
                    <a:lnTo>
                      <a:pt x="0" y="0"/>
                    </a:lnTo>
                    <a:lnTo>
                      <a:pt x="1" y="0"/>
                    </a:lnTo>
                    <a:lnTo>
                      <a:pt x="1" y="0"/>
                    </a:lnTo>
                    <a:lnTo>
                      <a:pt x="1"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23" name="Rectangle 432"/>
              <p:cNvSpPr>
                <a:spLocks noChangeArrowheads="1"/>
              </p:cNvSpPr>
              <p:nvPr userDrawn="1"/>
            </p:nvSpPr>
            <p:spPr bwMode="auto">
              <a:xfrm>
                <a:off x="3605213" y="3881438"/>
                <a:ext cx="1588"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24" name="Rectangle 433"/>
              <p:cNvSpPr>
                <a:spLocks noChangeArrowheads="1"/>
              </p:cNvSpPr>
              <p:nvPr userDrawn="1"/>
            </p:nvSpPr>
            <p:spPr bwMode="auto">
              <a:xfrm>
                <a:off x="3605213" y="3881438"/>
                <a:ext cx="1588"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25" name="Freeform 434"/>
              <p:cNvSpPr>
                <a:spLocks noEditPoints="1"/>
              </p:cNvSpPr>
              <p:nvPr userDrawn="1"/>
            </p:nvSpPr>
            <p:spPr bwMode="auto">
              <a:xfrm>
                <a:off x="436563" y="2647951"/>
                <a:ext cx="1411288" cy="660400"/>
              </a:xfrm>
              <a:custGeom>
                <a:avLst/>
                <a:gdLst>
                  <a:gd name="T0" fmla="*/ 559 w 889"/>
                  <a:gd name="T1" fmla="*/ 248 h 416"/>
                  <a:gd name="T2" fmla="*/ 559 w 889"/>
                  <a:gd name="T3" fmla="*/ 248 h 416"/>
                  <a:gd name="T4" fmla="*/ 559 w 889"/>
                  <a:gd name="T5" fmla="*/ 248 h 416"/>
                  <a:gd name="T6" fmla="*/ 556 w 889"/>
                  <a:gd name="T7" fmla="*/ 248 h 416"/>
                  <a:gd name="T8" fmla="*/ 1 w 889"/>
                  <a:gd name="T9" fmla="*/ 412 h 416"/>
                  <a:gd name="T10" fmla="*/ 0 w 889"/>
                  <a:gd name="T11" fmla="*/ 414 h 416"/>
                  <a:gd name="T12" fmla="*/ 1 w 889"/>
                  <a:gd name="T13" fmla="*/ 416 h 416"/>
                  <a:gd name="T14" fmla="*/ 558 w 889"/>
                  <a:gd name="T15" fmla="*/ 249 h 416"/>
                  <a:gd name="T16" fmla="*/ 558 w 889"/>
                  <a:gd name="T17" fmla="*/ 248 h 416"/>
                  <a:gd name="T18" fmla="*/ 556 w 889"/>
                  <a:gd name="T19" fmla="*/ 248 h 416"/>
                  <a:gd name="T20" fmla="*/ 885 w 889"/>
                  <a:gd name="T21" fmla="*/ 0 h 416"/>
                  <a:gd name="T22" fmla="*/ 559 w 889"/>
                  <a:gd name="T23" fmla="*/ 247 h 416"/>
                  <a:gd name="T24" fmla="*/ 560 w 889"/>
                  <a:gd name="T25" fmla="*/ 247 h 416"/>
                  <a:gd name="T26" fmla="*/ 562 w 889"/>
                  <a:gd name="T27" fmla="*/ 248 h 416"/>
                  <a:gd name="T28" fmla="*/ 889 w 889"/>
                  <a:gd name="T29" fmla="*/ 0 h 416"/>
                  <a:gd name="T30" fmla="*/ 889 w 889"/>
                  <a:gd name="T31" fmla="*/ 0 h 416"/>
                  <a:gd name="T32" fmla="*/ 885 w 889"/>
                  <a:gd name="T33" fmla="*/ 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9" h="416">
                    <a:moveTo>
                      <a:pt x="559" y="248"/>
                    </a:moveTo>
                    <a:lnTo>
                      <a:pt x="559" y="248"/>
                    </a:lnTo>
                    <a:lnTo>
                      <a:pt x="559" y="248"/>
                    </a:lnTo>
                    <a:close/>
                    <a:moveTo>
                      <a:pt x="556" y="248"/>
                    </a:moveTo>
                    <a:lnTo>
                      <a:pt x="1" y="412"/>
                    </a:lnTo>
                    <a:lnTo>
                      <a:pt x="0" y="414"/>
                    </a:lnTo>
                    <a:lnTo>
                      <a:pt x="1" y="416"/>
                    </a:lnTo>
                    <a:lnTo>
                      <a:pt x="558" y="249"/>
                    </a:lnTo>
                    <a:lnTo>
                      <a:pt x="558" y="248"/>
                    </a:lnTo>
                    <a:lnTo>
                      <a:pt x="556" y="248"/>
                    </a:lnTo>
                    <a:close/>
                    <a:moveTo>
                      <a:pt x="885" y="0"/>
                    </a:moveTo>
                    <a:lnTo>
                      <a:pt x="559" y="247"/>
                    </a:lnTo>
                    <a:lnTo>
                      <a:pt x="560" y="247"/>
                    </a:lnTo>
                    <a:lnTo>
                      <a:pt x="562" y="248"/>
                    </a:lnTo>
                    <a:lnTo>
                      <a:pt x="889" y="0"/>
                    </a:lnTo>
                    <a:lnTo>
                      <a:pt x="889" y="0"/>
                    </a:lnTo>
                    <a:lnTo>
                      <a:pt x="885" y="0"/>
                    </a:lnTo>
                    <a:close/>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526" name="Freeform 435"/>
              <p:cNvSpPr>
                <a:spLocks/>
              </p:cNvSpPr>
              <p:nvPr userDrawn="1"/>
            </p:nvSpPr>
            <p:spPr bwMode="auto">
              <a:xfrm>
                <a:off x="1323975" y="304165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27" name="Freeform 436"/>
              <p:cNvSpPr>
                <a:spLocks/>
              </p:cNvSpPr>
              <p:nvPr userDrawn="1"/>
            </p:nvSpPr>
            <p:spPr bwMode="auto">
              <a:xfrm>
                <a:off x="436563" y="3041651"/>
                <a:ext cx="885825" cy="266700"/>
              </a:xfrm>
              <a:custGeom>
                <a:avLst/>
                <a:gdLst>
                  <a:gd name="T0" fmla="*/ 556 w 558"/>
                  <a:gd name="T1" fmla="*/ 0 h 168"/>
                  <a:gd name="T2" fmla="*/ 1 w 558"/>
                  <a:gd name="T3" fmla="*/ 164 h 168"/>
                  <a:gd name="T4" fmla="*/ 0 w 558"/>
                  <a:gd name="T5" fmla="*/ 166 h 168"/>
                  <a:gd name="T6" fmla="*/ 1 w 558"/>
                  <a:gd name="T7" fmla="*/ 168 h 168"/>
                  <a:gd name="T8" fmla="*/ 558 w 558"/>
                  <a:gd name="T9" fmla="*/ 1 h 168"/>
                  <a:gd name="T10" fmla="*/ 558 w 558"/>
                  <a:gd name="T11" fmla="*/ 0 h 168"/>
                  <a:gd name="T12" fmla="*/ 556 w 558"/>
                  <a:gd name="T13" fmla="*/ 0 h 168"/>
                </a:gdLst>
                <a:ahLst/>
                <a:cxnLst>
                  <a:cxn ang="0">
                    <a:pos x="T0" y="T1"/>
                  </a:cxn>
                  <a:cxn ang="0">
                    <a:pos x="T2" y="T3"/>
                  </a:cxn>
                  <a:cxn ang="0">
                    <a:pos x="T4" y="T5"/>
                  </a:cxn>
                  <a:cxn ang="0">
                    <a:pos x="T6" y="T7"/>
                  </a:cxn>
                  <a:cxn ang="0">
                    <a:pos x="T8" y="T9"/>
                  </a:cxn>
                  <a:cxn ang="0">
                    <a:pos x="T10" y="T11"/>
                  </a:cxn>
                  <a:cxn ang="0">
                    <a:pos x="T12" y="T13"/>
                  </a:cxn>
                </a:cxnLst>
                <a:rect l="0" t="0" r="r" b="b"/>
                <a:pathLst>
                  <a:path w="558" h="168">
                    <a:moveTo>
                      <a:pt x="556" y="0"/>
                    </a:moveTo>
                    <a:lnTo>
                      <a:pt x="1" y="164"/>
                    </a:lnTo>
                    <a:lnTo>
                      <a:pt x="0" y="166"/>
                    </a:lnTo>
                    <a:lnTo>
                      <a:pt x="1" y="168"/>
                    </a:lnTo>
                    <a:lnTo>
                      <a:pt x="558" y="1"/>
                    </a:lnTo>
                    <a:lnTo>
                      <a:pt x="558" y="0"/>
                    </a:lnTo>
                    <a:lnTo>
                      <a:pt x="556"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28" name="Freeform 438"/>
              <p:cNvSpPr>
                <a:spLocks/>
              </p:cNvSpPr>
              <p:nvPr userDrawn="1"/>
            </p:nvSpPr>
            <p:spPr bwMode="auto">
              <a:xfrm>
                <a:off x="1322388" y="3041651"/>
                <a:ext cx="1588" cy="1588"/>
              </a:xfrm>
              <a:custGeom>
                <a:avLst/>
                <a:gdLst>
                  <a:gd name="T0" fmla="*/ 1 w 1"/>
                  <a:gd name="T1" fmla="*/ 0 h 1"/>
                  <a:gd name="T2" fmla="*/ 0 w 1"/>
                  <a:gd name="T3" fmla="*/ 1 h 1"/>
                  <a:gd name="T4" fmla="*/ 0 w 1"/>
                  <a:gd name="T5" fmla="*/ 0 h 1"/>
                  <a:gd name="T6" fmla="*/ 0 w 1"/>
                  <a:gd name="T7" fmla="*/ 1 h 1"/>
                  <a:gd name="T8" fmla="*/ 1 w 1"/>
                  <a:gd name="T9" fmla="*/ 1 h 1"/>
                  <a:gd name="T10" fmla="*/ 1 w 1"/>
                  <a:gd name="T11" fmla="*/ 1 h 1"/>
                  <a:gd name="T12" fmla="*/ 1 w 1"/>
                  <a:gd name="T13" fmla="*/ 0 h 1"/>
                  <a:gd name="T14" fmla="*/ 1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1" y="0"/>
                    </a:moveTo>
                    <a:lnTo>
                      <a:pt x="0" y="1"/>
                    </a:lnTo>
                    <a:lnTo>
                      <a:pt x="0" y="0"/>
                    </a:lnTo>
                    <a:lnTo>
                      <a:pt x="0" y="1"/>
                    </a:lnTo>
                    <a:lnTo>
                      <a:pt x="1" y="1"/>
                    </a:lnTo>
                    <a:lnTo>
                      <a:pt x="1" y="1"/>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29" name="Freeform 439"/>
              <p:cNvSpPr>
                <a:spLocks/>
              </p:cNvSpPr>
              <p:nvPr userDrawn="1"/>
            </p:nvSpPr>
            <p:spPr bwMode="auto">
              <a:xfrm>
                <a:off x="1322388" y="3041651"/>
                <a:ext cx="1588" cy="1588"/>
              </a:xfrm>
              <a:custGeom>
                <a:avLst/>
                <a:gdLst>
                  <a:gd name="T0" fmla="*/ 1 w 1"/>
                  <a:gd name="T1" fmla="*/ 0 h 1"/>
                  <a:gd name="T2" fmla="*/ 0 w 1"/>
                  <a:gd name="T3" fmla="*/ 1 h 1"/>
                  <a:gd name="T4" fmla="*/ 0 w 1"/>
                  <a:gd name="T5" fmla="*/ 0 h 1"/>
                  <a:gd name="T6" fmla="*/ 0 w 1"/>
                  <a:gd name="T7" fmla="*/ 1 h 1"/>
                  <a:gd name="T8" fmla="*/ 1 w 1"/>
                  <a:gd name="T9" fmla="*/ 1 h 1"/>
                  <a:gd name="T10" fmla="*/ 1 w 1"/>
                  <a:gd name="T11" fmla="*/ 1 h 1"/>
                  <a:gd name="T12" fmla="*/ 1 w 1"/>
                  <a:gd name="T13" fmla="*/ 0 h 1"/>
                  <a:gd name="T14" fmla="*/ 1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1" y="0"/>
                    </a:moveTo>
                    <a:lnTo>
                      <a:pt x="0" y="1"/>
                    </a:lnTo>
                    <a:lnTo>
                      <a:pt x="0" y="0"/>
                    </a:lnTo>
                    <a:lnTo>
                      <a:pt x="0" y="1"/>
                    </a:lnTo>
                    <a:lnTo>
                      <a:pt x="1" y="1"/>
                    </a:lnTo>
                    <a:lnTo>
                      <a:pt x="1" y="1"/>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30" name="Freeform 440"/>
              <p:cNvSpPr>
                <a:spLocks/>
              </p:cNvSpPr>
              <p:nvPr userDrawn="1"/>
            </p:nvSpPr>
            <p:spPr bwMode="auto">
              <a:xfrm>
                <a:off x="1319213" y="3040063"/>
                <a:ext cx="6350" cy="1588"/>
              </a:xfrm>
              <a:custGeom>
                <a:avLst/>
                <a:gdLst>
                  <a:gd name="T0" fmla="*/ 3 w 4"/>
                  <a:gd name="T1" fmla="*/ 0 h 1"/>
                  <a:gd name="T2" fmla="*/ 3 w 4"/>
                  <a:gd name="T3" fmla="*/ 0 h 1"/>
                  <a:gd name="T4" fmla="*/ 0 w 4"/>
                  <a:gd name="T5" fmla="*/ 1 h 1"/>
                  <a:gd name="T6" fmla="*/ 2 w 4"/>
                  <a:gd name="T7" fmla="*/ 1 h 1"/>
                  <a:gd name="T8" fmla="*/ 2 w 4"/>
                  <a:gd name="T9" fmla="*/ 1 h 1"/>
                  <a:gd name="T10" fmla="*/ 3 w 4"/>
                  <a:gd name="T11" fmla="*/ 1 h 1"/>
                  <a:gd name="T12" fmla="*/ 3 w 4"/>
                  <a:gd name="T13" fmla="*/ 1 h 1"/>
                  <a:gd name="T14" fmla="*/ 3 w 4"/>
                  <a:gd name="T15" fmla="*/ 0 h 1"/>
                  <a:gd name="T16" fmla="*/ 4 w 4"/>
                  <a:gd name="T17" fmla="*/ 0 h 1"/>
                  <a:gd name="T18" fmla="*/ 3 w 4"/>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1">
                    <a:moveTo>
                      <a:pt x="3" y="0"/>
                    </a:moveTo>
                    <a:lnTo>
                      <a:pt x="3" y="0"/>
                    </a:lnTo>
                    <a:lnTo>
                      <a:pt x="0" y="1"/>
                    </a:lnTo>
                    <a:lnTo>
                      <a:pt x="2" y="1"/>
                    </a:lnTo>
                    <a:lnTo>
                      <a:pt x="2" y="1"/>
                    </a:lnTo>
                    <a:lnTo>
                      <a:pt x="3" y="1"/>
                    </a:lnTo>
                    <a:lnTo>
                      <a:pt x="3" y="1"/>
                    </a:lnTo>
                    <a:lnTo>
                      <a:pt x="3" y="0"/>
                    </a:lnTo>
                    <a:lnTo>
                      <a:pt x="4" y="0"/>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31" name="Freeform 441"/>
              <p:cNvSpPr>
                <a:spLocks/>
              </p:cNvSpPr>
              <p:nvPr userDrawn="1"/>
            </p:nvSpPr>
            <p:spPr bwMode="auto">
              <a:xfrm>
                <a:off x="1319213" y="3040063"/>
                <a:ext cx="6350" cy="1588"/>
              </a:xfrm>
              <a:custGeom>
                <a:avLst/>
                <a:gdLst>
                  <a:gd name="T0" fmla="*/ 3 w 4"/>
                  <a:gd name="T1" fmla="*/ 0 h 1"/>
                  <a:gd name="T2" fmla="*/ 3 w 4"/>
                  <a:gd name="T3" fmla="*/ 0 h 1"/>
                  <a:gd name="T4" fmla="*/ 0 w 4"/>
                  <a:gd name="T5" fmla="*/ 1 h 1"/>
                  <a:gd name="T6" fmla="*/ 2 w 4"/>
                  <a:gd name="T7" fmla="*/ 1 h 1"/>
                  <a:gd name="T8" fmla="*/ 2 w 4"/>
                  <a:gd name="T9" fmla="*/ 1 h 1"/>
                  <a:gd name="T10" fmla="*/ 3 w 4"/>
                  <a:gd name="T11" fmla="*/ 1 h 1"/>
                  <a:gd name="T12" fmla="*/ 3 w 4"/>
                  <a:gd name="T13" fmla="*/ 1 h 1"/>
                  <a:gd name="T14" fmla="*/ 3 w 4"/>
                  <a:gd name="T15" fmla="*/ 0 h 1"/>
                  <a:gd name="T16" fmla="*/ 4 w 4"/>
                  <a:gd name="T17" fmla="*/ 0 h 1"/>
                  <a:gd name="T18" fmla="*/ 3 w 4"/>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1">
                    <a:moveTo>
                      <a:pt x="3" y="0"/>
                    </a:moveTo>
                    <a:lnTo>
                      <a:pt x="3" y="0"/>
                    </a:lnTo>
                    <a:lnTo>
                      <a:pt x="0" y="1"/>
                    </a:lnTo>
                    <a:lnTo>
                      <a:pt x="2" y="1"/>
                    </a:lnTo>
                    <a:lnTo>
                      <a:pt x="2" y="1"/>
                    </a:lnTo>
                    <a:lnTo>
                      <a:pt x="3" y="1"/>
                    </a:lnTo>
                    <a:lnTo>
                      <a:pt x="3" y="1"/>
                    </a:lnTo>
                    <a:lnTo>
                      <a:pt x="3" y="0"/>
                    </a:lnTo>
                    <a:lnTo>
                      <a:pt x="4" y="0"/>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32" name="Freeform 442"/>
              <p:cNvSpPr>
                <a:spLocks/>
              </p:cNvSpPr>
              <p:nvPr userDrawn="1"/>
            </p:nvSpPr>
            <p:spPr bwMode="auto">
              <a:xfrm>
                <a:off x="1322388" y="3041651"/>
                <a:ext cx="1588" cy="1588"/>
              </a:xfrm>
              <a:custGeom>
                <a:avLst/>
                <a:gdLst>
                  <a:gd name="T0" fmla="*/ 0 w 1"/>
                  <a:gd name="T1" fmla="*/ 0 h 1"/>
                  <a:gd name="T2" fmla="*/ 0 w 1"/>
                  <a:gd name="T3" fmla="*/ 0 h 1"/>
                  <a:gd name="T4" fmla="*/ 0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0"/>
                    </a:lnTo>
                    <a:lnTo>
                      <a:pt x="0" y="1"/>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33" name="Freeform 443"/>
              <p:cNvSpPr>
                <a:spLocks/>
              </p:cNvSpPr>
              <p:nvPr userDrawn="1"/>
            </p:nvSpPr>
            <p:spPr bwMode="auto">
              <a:xfrm>
                <a:off x="1322388" y="3041651"/>
                <a:ext cx="1588" cy="1588"/>
              </a:xfrm>
              <a:custGeom>
                <a:avLst/>
                <a:gdLst>
                  <a:gd name="T0" fmla="*/ 0 w 1"/>
                  <a:gd name="T1" fmla="*/ 0 h 1"/>
                  <a:gd name="T2" fmla="*/ 0 w 1"/>
                  <a:gd name="T3" fmla="*/ 0 h 1"/>
                  <a:gd name="T4" fmla="*/ 0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0"/>
                    </a:lnTo>
                    <a:lnTo>
                      <a:pt x="0" y="1"/>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34" name="Freeform 444"/>
              <p:cNvSpPr>
                <a:spLocks/>
              </p:cNvSpPr>
              <p:nvPr userDrawn="1"/>
            </p:nvSpPr>
            <p:spPr bwMode="auto">
              <a:xfrm>
                <a:off x="436563" y="3305176"/>
                <a:ext cx="1588" cy="3175"/>
              </a:xfrm>
              <a:custGeom>
                <a:avLst/>
                <a:gdLst>
                  <a:gd name="T0" fmla="*/ 0 w 1"/>
                  <a:gd name="T1" fmla="*/ 0 h 2"/>
                  <a:gd name="T2" fmla="*/ 0 w 1"/>
                  <a:gd name="T3" fmla="*/ 0 h 2"/>
                  <a:gd name="T4" fmla="*/ 0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0"/>
                    </a:lnTo>
                    <a:lnTo>
                      <a:pt x="0" y="2"/>
                    </a:lnTo>
                    <a:lnTo>
                      <a:pt x="1"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35" name="Freeform 445"/>
              <p:cNvSpPr>
                <a:spLocks/>
              </p:cNvSpPr>
              <p:nvPr userDrawn="1"/>
            </p:nvSpPr>
            <p:spPr bwMode="auto">
              <a:xfrm>
                <a:off x="436563" y="3305176"/>
                <a:ext cx="1588" cy="3175"/>
              </a:xfrm>
              <a:custGeom>
                <a:avLst/>
                <a:gdLst>
                  <a:gd name="T0" fmla="*/ 0 w 1"/>
                  <a:gd name="T1" fmla="*/ 0 h 2"/>
                  <a:gd name="T2" fmla="*/ 0 w 1"/>
                  <a:gd name="T3" fmla="*/ 0 h 2"/>
                  <a:gd name="T4" fmla="*/ 0 w 1"/>
                  <a:gd name="T5" fmla="*/ 2 h 2"/>
                  <a:gd name="T6" fmla="*/ 1 w 1"/>
                  <a:gd name="T7" fmla="*/ 2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0" y="0"/>
                    </a:lnTo>
                    <a:lnTo>
                      <a:pt x="0" y="2"/>
                    </a:lnTo>
                    <a:lnTo>
                      <a:pt x="1"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36" name="Rectangle 446"/>
              <p:cNvSpPr>
                <a:spLocks noChangeArrowheads="1"/>
              </p:cNvSpPr>
              <p:nvPr userDrawn="1"/>
            </p:nvSpPr>
            <p:spPr bwMode="auto">
              <a:xfrm>
                <a:off x="1847850" y="2647951"/>
                <a:ext cx="1588"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37" name="Rectangle 447"/>
              <p:cNvSpPr>
                <a:spLocks noChangeArrowheads="1"/>
              </p:cNvSpPr>
              <p:nvPr userDrawn="1"/>
            </p:nvSpPr>
            <p:spPr bwMode="auto">
              <a:xfrm>
                <a:off x="1847850" y="2647951"/>
                <a:ext cx="1588"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38" name="Freeform 448"/>
              <p:cNvSpPr>
                <a:spLocks/>
              </p:cNvSpPr>
              <p:nvPr userDrawn="1"/>
            </p:nvSpPr>
            <p:spPr bwMode="auto">
              <a:xfrm>
                <a:off x="4763" y="3303588"/>
                <a:ext cx="428625" cy="36513"/>
              </a:xfrm>
              <a:custGeom>
                <a:avLst/>
                <a:gdLst>
                  <a:gd name="T0" fmla="*/ 269 w 270"/>
                  <a:gd name="T1" fmla="*/ 0 h 23"/>
                  <a:gd name="T2" fmla="*/ 0 w 270"/>
                  <a:gd name="T3" fmla="*/ 20 h 23"/>
                  <a:gd name="T4" fmla="*/ 0 w 270"/>
                  <a:gd name="T5" fmla="*/ 22 h 23"/>
                  <a:gd name="T6" fmla="*/ 0 w 270"/>
                  <a:gd name="T7" fmla="*/ 23 h 23"/>
                  <a:gd name="T8" fmla="*/ 269 w 270"/>
                  <a:gd name="T9" fmla="*/ 3 h 23"/>
                  <a:gd name="T10" fmla="*/ 269 w 270"/>
                  <a:gd name="T11" fmla="*/ 1 h 23"/>
                  <a:gd name="T12" fmla="*/ 270 w 270"/>
                  <a:gd name="T13" fmla="*/ 1 h 23"/>
                  <a:gd name="T14" fmla="*/ 270 w 270"/>
                  <a:gd name="T15" fmla="*/ 1 h 23"/>
                  <a:gd name="T16" fmla="*/ 269 w 270"/>
                  <a:gd name="T17" fmla="*/ 1 h 23"/>
                  <a:gd name="T18" fmla="*/ 269 w 270"/>
                  <a:gd name="T1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0" h="23">
                    <a:moveTo>
                      <a:pt x="269" y="0"/>
                    </a:moveTo>
                    <a:lnTo>
                      <a:pt x="0" y="20"/>
                    </a:lnTo>
                    <a:lnTo>
                      <a:pt x="0" y="22"/>
                    </a:lnTo>
                    <a:lnTo>
                      <a:pt x="0" y="23"/>
                    </a:lnTo>
                    <a:lnTo>
                      <a:pt x="269" y="3"/>
                    </a:lnTo>
                    <a:lnTo>
                      <a:pt x="269" y="1"/>
                    </a:lnTo>
                    <a:lnTo>
                      <a:pt x="270" y="1"/>
                    </a:lnTo>
                    <a:lnTo>
                      <a:pt x="270" y="1"/>
                    </a:lnTo>
                    <a:lnTo>
                      <a:pt x="269" y="1"/>
                    </a:lnTo>
                    <a:lnTo>
                      <a:pt x="269" y="0"/>
                    </a:lnTo>
                    <a:close/>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539" name="Freeform 450"/>
              <p:cNvSpPr>
                <a:spLocks/>
              </p:cNvSpPr>
              <p:nvPr userDrawn="1"/>
            </p:nvSpPr>
            <p:spPr bwMode="auto">
              <a:xfrm>
                <a:off x="1588" y="3335338"/>
                <a:ext cx="3175" cy="4763"/>
              </a:xfrm>
              <a:custGeom>
                <a:avLst/>
                <a:gdLst>
                  <a:gd name="T0" fmla="*/ 2 w 2"/>
                  <a:gd name="T1" fmla="*/ 0 h 3"/>
                  <a:gd name="T2" fmla="*/ 0 w 2"/>
                  <a:gd name="T3" fmla="*/ 0 h 3"/>
                  <a:gd name="T4" fmla="*/ 0 w 2"/>
                  <a:gd name="T5" fmla="*/ 3 h 3"/>
                  <a:gd name="T6" fmla="*/ 2 w 2"/>
                  <a:gd name="T7" fmla="*/ 3 h 3"/>
                  <a:gd name="T8" fmla="*/ 2 w 2"/>
                  <a:gd name="T9" fmla="*/ 2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0"/>
                    </a:lnTo>
                    <a:lnTo>
                      <a:pt x="0" y="3"/>
                    </a:lnTo>
                    <a:lnTo>
                      <a:pt x="2" y="3"/>
                    </a:lnTo>
                    <a:lnTo>
                      <a:pt x="2" y="2"/>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40" name="Freeform 451"/>
              <p:cNvSpPr>
                <a:spLocks/>
              </p:cNvSpPr>
              <p:nvPr userDrawn="1"/>
            </p:nvSpPr>
            <p:spPr bwMode="auto">
              <a:xfrm>
                <a:off x="1588" y="3335338"/>
                <a:ext cx="3175" cy="4763"/>
              </a:xfrm>
              <a:custGeom>
                <a:avLst/>
                <a:gdLst>
                  <a:gd name="T0" fmla="*/ 2 w 2"/>
                  <a:gd name="T1" fmla="*/ 0 h 3"/>
                  <a:gd name="T2" fmla="*/ 0 w 2"/>
                  <a:gd name="T3" fmla="*/ 0 h 3"/>
                  <a:gd name="T4" fmla="*/ 0 w 2"/>
                  <a:gd name="T5" fmla="*/ 3 h 3"/>
                  <a:gd name="T6" fmla="*/ 2 w 2"/>
                  <a:gd name="T7" fmla="*/ 3 h 3"/>
                  <a:gd name="T8" fmla="*/ 2 w 2"/>
                  <a:gd name="T9" fmla="*/ 2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0"/>
                    </a:lnTo>
                    <a:lnTo>
                      <a:pt x="0" y="3"/>
                    </a:lnTo>
                    <a:lnTo>
                      <a:pt x="2" y="3"/>
                    </a:lnTo>
                    <a:lnTo>
                      <a:pt x="2" y="2"/>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41" name="Rectangle 452"/>
              <p:cNvSpPr>
                <a:spLocks noChangeArrowheads="1"/>
              </p:cNvSpPr>
              <p:nvPr userDrawn="1"/>
            </p:nvSpPr>
            <p:spPr bwMode="auto">
              <a:xfrm>
                <a:off x="433388" y="3305176"/>
                <a:ext cx="1588"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42" name="Rectangle 453"/>
              <p:cNvSpPr>
                <a:spLocks noChangeArrowheads="1"/>
              </p:cNvSpPr>
              <p:nvPr userDrawn="1"/>
            </p:nvSpPr>
            <p:spPr bwMode="auto">
              <a:xfrm>
                <a:off x="433388" y="3305176"/>
                <a:ext cx="1588"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43" name="Freeform 455"/>
              <p:cNvSpPr>
                <a:spLocks/>
              </p:cNvSpPr>
              <p:nvPr userDrawn="1"/>
            </p:nvSpPr>
            <p:spPr bwMode="auto">
              <a:xfrm>
                <a:off x="436563" y="2519363"/>
                <a:ext cx="395288" cy="784225"/>
              </a:xfrm>
              <a:custGeom>
                <a:avLst/>
                <a:gdLst>
                  <a:gd name="T0" fmla="*/ 248 w 249"/>
                  <a:gd name="T1" fmla="*/ 0 h 494"/>
                  <a:gd name="T2" fmla="*/ 1 w 249"/>
                  <a:gd name="T3" fmla="*/ 488 h 494"/>
                  <a:gd name="T4" fmla="*/ 0 w 249"/>
                  <a:gd name="T5" fmla="*/ 494 h 494"/>
                  <a:gd name="T6" fmla="*/ 1 w 249"/>
                  <a:gd name="T7" fmla="*/ 493 h 494"/>
                  <a:gd name="T8" fmla="*/ 249 w 249"/>
                  <a:gd name="T9" fmla="*/ 1 h 494"/>
                  <a:gd name="T10" fmla="*/ 248 w 249"/>
                  <a:gd name="T11" fmla="*/ 0 h 494"/>
                  <a:gd name="T12" fmla="*/ 248 w 249"/>
                  <a:gd name="T13" fmla="*/ 0 h 494"/>
                </a:gdLst>
                <a:ahLst/>
                <a:cxnLst>
                  <a:cxn ang="0">
                    <a:pos x="T0" y="T1"/>
                  </a:cxn>
                  <a:cxn ang="0">
                    <a:pos x="T2" y="T3"/>
                  </a:cxn>
                  <a:cxn ang="0">
                    <a:pos x="T4" y="T5"/>
                  </a:cxn>
                  <a:cxn ang="0">
                    <a:pos x="T6" y="T7"/>
                  </a:cxn>
                  <a:cxn ang="0">
                    <a:pos x="T8" y="T9"/>
                  </a:cxn>
                  <a:cxn ang="0">
                    <a:pos x="T10" y="T11"/>
                  </a:cxn>
                  <a:cxn ang="0">
                    <a:pos x="T12" y="T13"/>
                  </a:cxn>
                </a:cxnLst>
                <a:rect l="0" t="0" r="r" b="b"/>
                <a:pathLst>
                  <a:path w="249" h="494">
                    <a:moveTo>
                      <a:pt x="248" y="0"/>
                    </a:moveTo>
                    <a:lnTo>
                      <a:pt x="1" y="488"/>
                    </a:lnTo>
                    <a:lnTo>
                      <a:pt x="0" y="494"/>
                    </a:lnTo>
                    <a:lnTo>
                      <a:pt x="1" y="493"/>
                    </a:lnTo>
                    <a:lnTo>
                      <a:pt x="249" y="1"/>
                    </a:lnTo>
                    <a:lnTo>
                      <a:pt x="248" y="0"/>
                    </a:lnTo>
                    <a:lnTo>
                      <a:pt x="248"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544" name="Freeform 456"/>
              <p:cNvSpPr>
                <a:spLocks/>
              </p:cNvSpPr>
              <p:nvPr userDrawn="1"/>
            </p:nvSpPr>
            <p:spPr bwMode="auto">
              <a:xfrm>
                <a:off x="872744" y="2071419"/>
                <a:ext cx="992188" cy="428625"/>
              </a:xfrm>
              <a:custGeom>
                <a:avLst/>
                <a:gdLst>
                  <a:gd name="T0" fmla="*/ 621 w 625"/>
                  <a:gd name="T1" fmla="*/ 0 h 270"/>
                  <a:gd name="T2" fmla="*/ 2 w 625"/>
                  <a:gd name="T3" fmla="*/ 268 h 270"/>
                  <a:gd name="T4" fmla="*/ 0 w 625"/>
                  <a:gd name="T5" fmla="*/ 270 h 270"/>
                  <a:gd name="T6" fmla="*/ 4 w 625"/>
                  <a:gd name="T7" fmla="*/ 270 h 270"/>
                  <a:gd name="T8" fmla="*/ 625 w 625"/>
                  <a:gd name="T9" fmla="*/ 1 h 270"/>
                  <a:gd name="T10" fmla="*/ 624 w 625"/>
                  <a:gd name="T11" fmla="*/ 1 h 270"/>
                  <a:gd name="T12" fmla="*/ 621 w 625"/>
                  <a:gd name="T13" fmla="*/ 0 h 270"/>
                </a:gdLst>
                <a:ahLst/>
                <a:cxnLst>
                  <a:cxn ang="0">
                    <a:pos x="T0" y="T1"/>
                  </a:cxn>
                  <a:cxn ang="0">
                    <a:pos x="T2" y="T3"/>
                  </a:cxn>
                  <a:cxn ang="0">
                    <a:pos x="T4" y="T5"/>
                  </a:cxn>
                  <a:cxn ang="0">
                    <a:pos x="T6" y="T7"/>
                  </a:cxn>
                  <a:cxn ang="0">
                    <a:pos x="T8" y="T9"/>
                  </a:cxn>
                  <a:cxn ang="0">
                    <a:pos x="T10" y="T11"/>
                  </a:cxn>
                  <a:cxn ang="0">
                    <a:pos x="T12" y="T13"/>
                  </a:cxn>
                </a:cxnLst>
                <a:rect l="0" t="0" r="r" b="b"/>
                <a:pathLst>
                  <a:path w="625" h="270">
                    <a:moveTo>
                      <a:pt x="621" y="0"/>
                    </a:moveTo>
                    <a:lnTo>
                      <a:pt x="2" y="268"/>
                    </a:lnTo>
                    <a:lnTo>
                      <a:pt x="0" y="270"/>
                    </a:lnTo>
                    <a:lnTo>
                      <a:pt x="4" y="270"/>
                    </a:lnTo>
                    <a:lnTo>
                      <a:pt x="625" y="1"/>
                    </a:lnTo>
                    <a:lnTo>
                      <a:pt x="624" y="1"/>
                    </a:lnTo>
                    <a:lnTo>
                      <a:pt x="62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545" name="Freeform 457"/>
              <p:cNvSpPr>
                <a:spLocks noEditPoints="1"/>
              </p:cNvSpPr>
              <p:nvPr userDrawn="1"/>
            </p:nvSpPr>
            <p:spPr bwMode="auto">
              <a:xfrm>
                <a:off x="830263" y="2513013"/>
                <a:ext cx="6350" cy="7938"/>
              </a:xfrm>
              <a:custGeom>
                <a:avLst/>
                <a:gdLst>
                  <a:gd name="T0" fmla="*/ 0 w 4"/>
                  <a:gd name="T1" fmla="*/ 4 h 5"/>
                  <a:gd name="T2" fmla="*/ 1 w 4"/>
                  <a:gd name="T3" fmla="*/ 5 h 5"/>
                  <a:gd name="T4" fmla="*/ 2 w 4"/>
                  <a:gd name="T5" fmla="*/ 4 h 5"/>
                  <a:gd name="T6" fmla="*/ 1 w 4"/>
                  <a:gd name="T7" fmla="*/ 4 h 5"/>
                  <a:gd name="T8" fmla="*/ 0 w 4"/>
                  <a:gd name="T9" fmla="*/ 4 h 5"/>
                  <a:gd name="T10" fmla="*/ 4 w 4"/>
                  <a:gd name="T11" fmla="*/ 0 h 5"/>
                  <a:gd name="T12" fmla="*/ 1 w 4"/>
                  <a:gd name="T13" fmla="*/ 2 h 5"/>
                  <a:gd name="T14" fmla="*/ 1 w 4"/>
                  <a:gd name="T15" fmla="*/ 2 h 5"/>
                  <a:gd name="T16" fmla="*/ 2 w 4"/>
                  <a:gd name="T17" fmla="*/ 2 h 5"/>
                  <a:gd name="T18" fmla="*/ 4 w 4"/>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0" y="4"/>
                    </a:moveTo>
                    <a:lnTo>
                      <a:pt x="1" y="5"/>
                    </a:lnTo>
                    <a:lnTo>
                      <a:pt x="2" y="4"/>
                    </a:lnTo>
                    <a:lnTo>
                      <a:pt x="1" y="4"/>
                    </a:lnTo>
                    <a:lnTo>
                      <a:pt x="0" y="4"/>
                    </a:lnTo>
                    <a:close/>
                    <a:moveTo>
                      <a:pt x="4" y="0"/>
                    </a:moveTo>
                    <a:lnTo>
                      <a:pt x="1" y="2"/>
                    </a:lnTo>
                    <a:lnTo>
                      <a:pt x="1" y="2"/>
                    </a:lnTo>
                    <a:lnTo>
                      <a:pt x="2" y="2"/>
                    </a:lnTo>
                    <a:lnTo>
                      <a:pt x="4"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46" name="Freeform 458"/>
              <p:cNvSpPr>
                <a:spLocks/>
              </p:cNvSpPr>
              <p:nvPr userDrawn="1"/>
            </p:nvSpPr>
            <p:spPr bwMode="auto">
              <a:xfrm>
                <a:off x="830263" y="2519363"/>
                <a:ext cx="3175" cy="1588"/>
              </a:xfrm>
              <a:custGeom>
                <a:avLst/>
                <a:gdLst>
                  <a:gd name="T0" fmla="*/ 0 w 2"/>
                  <a:gd name="T1" fmla="*/ 0 h 1"/>
                  <a:gd name="T2" fmla="*/ 1 w 2"/>
                  <a:gd name="T3" fmla="*/ 1 h 1"/>
                  <a:gd name="T4" fmla="*/ 2 w 2"/>
                  <a:gd name="T5" fmla="*/ 0 h 1"/>
                  <a:gd name="T6" fmla="*/ 1 w 2"/>
                  <a:gd name="T7" fmla="*/ 0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lnTo>
                      <a:pt x="1" y="1"/>
                    </a:lnTo>
                    <a:lnTo>
                      <a:pt x="2"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47" name="Freeform 459"/>
              <p:cNvSpPr>
                <a:spLocks/>
              </p:cNvSpPr>
              <p:nvPr userDrawn="1"/>
            </p:nvSpPr>
            <p:spPr bwMode="auto">
              <a:xfrm>
                <a:off x="831850" y="2513013"/>
                <a:ext cx="4763" cy="3175"/>
              </a:xfrm>
              <a:custGeom>
                <a:avLst/>
                <a:gdLst>
                  <a:gd name="T0" fmla="*/ 3 w 3"/>
                  <a:gd name="T1" fmla="*/ 0 h 2"/>
                  <a:gd name="T2" fmla="*/ 0 w 3"/>
                  <a:gd name="T3" fmla="*/ 2 h 2"/>
                  <a:gd name="T4" fmla="*/ 0 w 3"/>
                  <a:gd name="T5" fmla="*/ 2 h 2"/>
                  <a:gd name="T6" fmla="*/ 1 w 3"/>
                  <a:gd name="T7" fmla="*/ 2 h 2"/>
                  <a:gd name="T8" fmla="*/ 3 w 3"/>
                  <a:gd name="T9" fmla="*/ 0 h 2"/>
                </a:gdLst>
                <a:ahLst/>
                <a:cxnLst>
                  <a:cxn ang="0">
                    <a:pos x="T0" y="T1"/>
                  </a:cxn>
                  <a:cxn ang="0">
                    <a:pos x="T2" y="T3"/>
                  </a:cxn>
                  <a:cxn ang="0">
                    <a:pos x="T4" y="T5"/>
                  </a:cxn>
                  <a:cxn ang="0">
                    <a:pos x="T6" y="T7"/>
                  </a:cxn>
                  <a:cxn ang="0">
                    <a:pos x="T8" y="T9"/>
                  </a:cxn>
                </a:cxnLst>
                <a:rect l="0" t="0" r="r" b="b"/>
                <a:pathLst>
                  <a:path w="3" h="2">
                    <a:moveTo>
                      <a:pt x="3" y="0"/>
                    </a:moveTo>
                    <a:lnTo>
                      <a:pt x="0" y="2"/>
                    </a:lnTo>
                    <a:lnTo>
                      <a:pt x="0" y="2"/>
                    </a:lnTo>
                    <a:lnTo>
                      <a:pt x="1" y="2"/>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48" name="Freeform 460"/>
              <p:cNvSpPr>
                <a:spLocks/>
              </p:cNvSpPr>
              <p:nvPr userDrawn="1"/>
            </p:nvSpPr>
            <p:spPr bwMode="auto">
              <a:xfrm>
                <a:off x="1819275" y="2085976"/>
                <a:ext cx="6350" cy="3175"/>
              </a:xfrm>
              <a:custGeom>
                <a:avLst/>
                <a:gdLst>
                  <a:gd name="T0" fmla="*/ 3 w 4"/>
                  <a:gd name="T1" fmla="*/ 0 h 2"/>
                  <a:gd name="T2" fmla="*/ 0 w 4"/>
                  <a:gd name="T3" fmla="*/ 1 h 2"/>
                  <a:gd name="T4" fmla="*/ 3 w 4"/>
                  <a:gd name="T5" fmla="*/ 2 h 2"/>
                  <a:gd name="T6" fmla="*/ 4 w 4"/>
                  <a:gd name="T7" fmla="*/ 2 h 2"/>
                  <a:gd name="T8" fmla="*/ 4 w 4"/>
                  <a:gd name="T9" fmla="*/ 2 h 2"/>
                  <a:gd name="T10" fmla="*/ 3 w 4"/>
                  <a:gd name="T11" fmla="*/ 0 h 2"/>
                </a:gdLst>
                <a:ahLst/>
                <a:cxnLst>
                  <a:cxn ang="0">
                    <a:pos x="T0" y="T1"/>
                  </a:cxn>
                  <a:cxn ang="0">
                    <a:pos x="T2" y="T3"/>
                  </a:cxn>
                  <a:cxn ang="0">
                    <a:pos x="T4" y="T5"/>
                  </a:cxn>
                  <a:cxn ang="0">
                    <a:pos x="T6" y="T7"/>
                  </a:cxn>
                  <a:cxn ang="0">
                    <a:pos x="T8" y="T9"/>
                  </a:cxn>
                  <a:cxn ang="0">
                    <a:pos x="T10" y="T11"/>
                  </a:cxn>
                </a:cxnLst>
                <a:rect l="0" t="0" r="r" b="b"/>
                <a:pathLst>
                  <a:path w="4" h="2">
                    <a:moveTo>
                      <a:pt x="3" y="0"/>
                    </a:moveTo>
                    <a:lnTo>
                      <a:pt x="0" y="1"/>
                    </a:lnTo>
                    <a:lnTo>
                      <a:pt x="3" y="2"/>
                    </a:lnTo>
                    <a:lnTo>
                      <a:pt x="4" y="2"/>
                    </a:lnTo>
                    <a:lnTo>
                      <a:pt x="4" y="2"/>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49" name="Freeform 461"/>
              <p:cNvSpPr>
                <a:spLocks/>
              </p:cNvSpPr>
              <p:nvPr userDrawn="1"/>
            </p:nvSpPr>
            <p:spPr bwMode="auto">
              <a:xfrm>
                <a:off x="1819275" y="2085976"/>
                <a:ext cx="6350" cy="3175"/>
              </a:xfrm>
              <a:custGeom>
                <a:avLst/>
                <a:gdLst>
                  <a:gd name="T0" fmla="*/ 3 w 4"/>
                  <a:gd name="T1" fmla="*/ 0 h 2"/>
                  <a:gd name="T2" fmla="*/ 0 w 4"/>
                  <a:gd name="T3" fmla="*/ 1 h 2"/>
                  <a:gd name="T4" fmla="*/ 3 w 4"/>
                  <a:gd name="T5" fmla="*/ 2 h 2"/>
                  <a:gd name="T6" fmla="*/ 4 w 4"/>
                  <a:gd name="T7" fmla="*/ 2 h 2"/>
                  <a:gd name="T8" fmla="*/ 4 w 4"/>
                  <a:gd name="T9" fmla="*/ 2 h 2"/>
                  <a:gd name="T10" fmla="*/ 3 w 4"/>
                  <a:gd name="T11" fmla="*/ 0 h 2"/>
                </a:gdLst>
                <a:ahLst/>
                <a:cxnLst>
                  <a:cxn ang="0">
                    <a:pos x="T0" y="T1"/>
                  </a:cxn>
                  <a:cxn ang="0">
                    <a:pos x="T2" y="T3"/>
                  </a:cxn>
                  <a:cxn ang="0">
                    <a:pos x="T4" y="T5"/>
                  </a:cxn>
                  <a:cxn ang="0">
                    <a:pos x="T6" y="T7"/>
                  </a:cxn>
                  <a:cxn ang="0">
                    <a:pos x="T8" y="T9"/>
                  </a:cxn>
                  <a:cxn ang="0">
                    <a:pos x="T10" y="T11"/>
                  </a:cxn>
                </a:cxnLst>
                <a:rect l="0" t="0" r="r" b="b"/>
                <a:pathLst>
                  <a:path w="4" h="2">
                    <a:moveTo>
                      <a:pt x="3" y="0"/>
                    </a:moveTo>
                    <a:lnTo>
                      <a:pt x="0" y="1"/>
                    </a:lnTo>
                    <a:lnTo>
                      <a:pt x="3" y="2"/>
                    </a:lnTo>
                    <a:lnTo>
                      <a:pt x="4" y="2"/>
                    </a:lnTo>
                    <a:lnTo>
                      <a:pt x="4" y="2"/>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50" name="Freeform 462"/>
              <p:cNvSpPr>
                <a:spLocks/>
              </p:cNvSpPr>
              <p:nvPr userDrawn="1"/>
            </p:nvSpPr>
            <p:spPr bwMode="auto">
              <a:xfrm>
                <a:off x="436563" y="3302001"/>
                <a:ext cx="1588" cy="3175"/>
              </a:xfrm>
              <a:custGeom>
                <a:avLst/>
                <a:gdLst>
                  <a:gd name="T0" fmla="*/ 1 w 1"/>
                  <a:gd name="T1" fmla="*/ 0 h 2"/>
                  <a:gd name="T2" fmla="*/ 0 w 1"/>
                  <a:gd name="T3" fmla="*/ 1 h 2"/>
                  <a:gd name="T4" fmla="*/ 0 w 1"/>
                  <a:gd name="T5" fmla="*/ 2 h 2"/>
                  <a:gd name="T6" fmla="*/ 0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1"/>
                    </a:lnTo>
                    <a:lnTo>
                      <a:pt x="0" y="2"/>
                    </a:lnTo>
                    <a:lnTo>
                      <a:pt x="0" y="2"/>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51" name="Freeform 463"/>
              <p:cNvSpPr>
                <a:spLocks/>
              </p:cNvSpPr>
              <p:nvPr userDrawn="1"/>
            </p:nvSpPr>
            <p:spPr bwMode="auto">
              <a:xfrm>
                <a:off x="436563" y="3302001"/>
                <a:ext cx="1588" cy="3175"/>
              </a:xfrm>
              <a:custGeom>
                <a:avLst/>
                <a:gdLst>
                  <a:gd name="T0" fmla="*/ 1 w 1"/>
                  <a:gd name="T1" fmla="*/ 0 h 2"/>
                  <a:gd name="T2" fmla="*/ 0 w 1"/>
                  <a:gd name="T3" fmla="*/ 1 h 2"/>
                  <a:gd name="T4" fmla="*/ 0 w 1"/>
                  <a:gd name="T5" fmla="*/ 2 h 2"/>
                  <a:gd name="T6" fmla="*/ 0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1"/>
                    </a:lnTo>
                    <a:lnTo>
                      <a:pt x="0" y="2"/>
                    </a:lnTo>
                    <a:lnTo>
                      <a:pt x="0" y="2"/>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52" name="Freeform 464"/>
              <p:cNvSpPr>
                <a:spLocks noEditPoints="1"/>
              </p:cNvSpPr>
              <p:nvPr userDrawn="1"/>
            </p:nvSpPr>
            <p:spPr bwMode="auto">
              <a:xfrm>
                <a:off x="433388" y="3305176"/>
                <a:ext cx="3175" cy="0"/>
              </a:xfrm>
              <a:custGeom>
                <a:avLst/>
                <a:gdLst>
                  <a:gd name="T0" fmla="*/ 0 w 2"/>
                  <a:gd name="T1" fmla="*/ 0 w 2"/>
                  <a:gd name="T2" fmla="*/ 0 w 2"/>
                  <a:gd name="T3" fmla="*/ 0 w 2"/>
                  <a:gd name="T4" fmla="*/ 2 w 2"/>
                  <a:gd name="T5" fmla="*/ 2 w 2"/>
                  <a:gd name="T6" fmla="*/ 2 w 2"/>
                  <a:gd name="T7" fmla="*/ 2 w 2"/>
                  <a:gd name="T8"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Lst>
                <a:rect l="0" t="0" r="r" b="b"/>
                <a:pathLst>
                  <a:path w="2">
                    <a:moveTo>
                      <a:pt x="0" y="0"/>
                    </a:moveTo>
                    <a:lnTo>
                      <a:pt x="0" y="0"/>
                    </a:lnTo>
                    <a:lnTo>
                      <a:pt x="0" y="0"/>
                    </a:lnTo>
                    <a:lnTo>
                      <a:pt x="0" y="0"/>
                    </a:lnTo>
                    <a:close/>
                    <a:moveTo>
                      <a:pt x="2" y="0"/>
                    </a:moveTo>
                    <a:lnTo>
                      <a:pt x="2" y="0"/>
                    </a:lnTo>
                    <a:lnTo>
                      <a:pt x="2" y="0"/>
                    </a:lnTo>
                    <a:lnTo>
                      <a:pt x="2" y="0"/>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53" name="Freeform 465"/>
              <p:cNvSpPr>
                <a:spLocks/>
              </p:cNvSpPr>
              <p:nvPr userDrawn="1"/>
            </p:nvSpPr>
            <p:spPr bwMode="auto">
              <a:xfrm>
                <a:off x="433388" y="330517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54" name="Rectangle 466"/>
              <p:cNvSpPr>
                <a:spLocks noChangeArrowheads="1"/>
              </p:cNvSpPr>
              <p:nvPr userDrawn="1"/>
            </p:nvSpPr>
            <p:spPr bwMode="auto">
              <a:xfrm>
                <a:off x="436563" y="3305176"/>
                <a:ext cx="1588"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55" name="Freeform 468"/>
              <p:cNvSpPr>
                <a:spLocks/>
              </p:cNvSpPr>
              <p:nvPr userDrawn="1"/>
            </p:nvSpPr>
            <p:spPr bwMode="auto">
              <a:xfrm>
                <a:off x="3603625" y="2305170"/>
                <a:ext cx="211138" cy="730250"/>
              </a:xfrm>
              <a:custGeom>
                <a:avLst/>
                <a:gdLst>
                  <a:gd name="T0" fmla="*/ 130 w 133"/>
                  <a:gd name="T1" fmla="*/ 0 h 460"/>
                  <a:gd name="T2" fmla="*/ 77 w 133"/>
                  <a:gd name="T3" fmla="*/ 10 h 460"/>
                  <a:gd name="T4" fmla="*/ 78 w 133"/>
                  <a:gd name="T5" fmla="*/ 13 h 460"/>
                  <a:gd name="T6" fmla="*/ 131 w 133"/>
                  <a:gd name="T7" fmla="*/ 3 h 460"/>
                  <a:gd name="T8" fmla="*/ 0 w 133"/>
                  <a:gd name="T9" fmla="*/ 456 h 460"/>
                  <a:gd name="T10" fmla="*/ 1 w 133"/>
                  <a:gd name="T11" fmla="*/ 459 h 460"/>
                  <a:gd name="T12" fmla="*/ 1 w 133"/>
                  <a:gd name="T13" fmla="*/ 460 h 460"/>
                  <a:gd name="T14" fmla="*/ 133 w 133"/>
                  <a:gd name="T15" fmla="*/ 3 h 460"/>
                  <a:gd name="T16" fmla="*/ 132 w 133"/>
                  <a:gd name="T17" fmla="*/ 3 h 460"/>
                  <a:gd name="T18" fmla="*/ 132 w 133"/>
                  <a:gd name="T19" fmla="*/ 3 h 460"/>
                  <a:gd name="T20" fmla="*/ 130 w 133"/>
                  <a:gd name="T21" fmla="*/ 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460">
                    <a:moveTo>
                      <a:pt x="130" y="0"/>
                    </a:moveTo>
                    <a:lnTo>
                      <a:pt x="77" y="10"/>
                    </a:lnTo>
                    <a:lnTo>
                      <a:pt x="78" y="13"/>
                    </a:lnTo>
                    <a:lnTo>
                      <a:pt x="131" y="3"/>
                    </a:lnTo>
                    <a:lnTo>
                      <a:pt x="0" y="456"/>
                    </a:lnTo>
                    <a:lnTo>
                      <a:pt x="1" y="459"/>
                    </a:lnTo>
                    <a:lnTo>
                      <a:pt x="1" y="460"/>
                    </a:lnTo>
                    <a:lnTo>
                      <a:pt x="133" y="3"/>
                    </a:lnTo>
                    <a:lnTo>
                      <a:pt x="132" y="3"/>
                    </a:lnTo>
                    <a:lnTo>
                      <a:pt x="132" y="3"/>
                    </a:lnTo>
                    <a:lnTo>
                      <a:pt x="130"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556" name="Rectangle 469"/>
              <p:cNvSpPr>
                <a:spLocks noChangeArrowheads="1"/>
              </p:cNvSpPr>
              <p:nvPr userDrawn="1"/>
            </p:nvSpPr>
            <p:spPr bwMode="auto">
              <a:xfrm>
                <a:off x="3819525" y="2279651"/>
                <a:ext cx="3175"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57" name="Freeform 470"/>
              <p:cNvSpPr>
                <a:spLocks/>
              </p:cNvSpPr>
              <p:nvPr userDrawn="1"/>
            </p:nvSpPr>
            <p:spPr bwMode="auto">
              <a:xfrm>
                <a:off x="3605213" y="3003551"/>
                <a:ext cx="4763" cy="6350"/>
              </a:xfrm>
              <a:custGeom>
                <a:avLst/>
                <a:gdLst>
                  <a:gd name="T0" fmla="*/ 2 w 3"/>
                  <a:gd name="T1" fmla="*/ 0 h 4"/>
                  <a:gd name="T2" fmla="*/ 0 w 3"/>
                  <a:gd name="T3" fmla="*/ 1 h 4"/>
                  <a:gd name="T4" fmla="*/ 3 w 3"/>
                  <a:gd name="T5" fmla="*/ 3 h 4"/>
                  <a:gd name="T6" fmla="*/ 2 w 3"/>
                  <a:gd name="T7" fmla="*/ 4 h 4"/>
                  <a:gd name="T8" fmla="*/ 2 w 3"/>
                  <a:gd name="T9" fmla="*/ 4 h 4"/>
                  <a:gd name="T10" fmla="*/ 3 w 3"/>
                  <a:gd name="T11" fmla="*/ 4 h 4"/>
                  <a:gd name="T12" fmla="*/ 3 w 3"/>
                  <a:gd name="T13" fmla="*/ 4 h 4"/>
                  <a:gd name="T14" fmla="*/ 3 w 3"/>
                  <a:gd name="T15" fmla="*/ 4 h 4"/>
                  <a:gd name="T16" fmla="*/ 3 w 3"/>
                  <a:gd name="T17" fmla="*/ 3 h 4"/>
                  <a:gd name="T18" fmla="*/ 2 w 3"/>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4">
                    <a:moveTo>
                      <a:pt x="2" y="0"/>
                    </a:moveTo>
                    <a:lnTo>
                      <a:pt x="0" y="1"/>
                    </a:lnTo>
                    <a:lnTo>
                      <a:pt x="3" y="3"/>
                    </a:lnTo>
                    <a:lnTo>
                      <a:pt x="2" y="4"/>
                    </a:lnTo>
                    <a:lnTo>
                      <a:pt x="2" y="4"/>
                    </a:lnTo>
                    <a:lnTo>
                      <a:pt x="3" y="4"/>
                    </a:lnTo>
                    <a:lnTo>
                      <a:pt x="3" y="4"/>
                    </a:lnTo>
                    <a:lnTo>
                      <a:pt x="3" y="4"/>
                    </a:lnTo>
                    <a:lnTo>
                      <a:pt x="3" y="3"/>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58" name="Freeform 471"/>
              <p:cNvSpPr>
                <a:spLocks/>
              </p:cNvSpPr>
              <p:nvPr userDrawn="1"/>
            </p:nvSpPr>
            <p:spPr bwMode="auto">
              <a:xfrm>
                <a:off x="3605213" y="3003551"/>
                <a:ext cx="4763" cy="6350"/>
              </a:xfrm>
              <a:custGeom>
                <a:avLst/>
                <a:gdLst>
                  <a:gd name="T0" fmla="*/ 2 w 3"/>
                  <a:gd name="T1" fmla="*/ 0 h 4"/>
                  <a:gd name="T2" fmla="*/ 0 w 3"/>
                  <a:gd name="T3" fmla="*/ 1 h 4"/>
                  <a:gd name="T4" fmla="*/ 3 w 3"/>
                  <a:gd name="T5" fmla="*/ 3 h 4"/>
                  <a:gd name="T6" fmla="*/ 2 w 3"/>
                  <a:gd name="T7" fmla="*/ 4 h 4"/>
                  <a:gd name="T8" fmla="*/ 2 w 3"/>
                  <a:gd name="T9" fmla="*/ 4 h 4"/>
                  <a:gd name="T10" fmla="*/ 3 w 3"/>
                  <a:gd name="T11" fmla="*/ 4 h 4"/>
                  <a:gd name="T12" fmla="*/ 3 w 3"/>
                  <a:gd name="T13" fmla="*/ 4 h 4"/>
                  <a:gd name="T14" fmla="*/ 3 w 3"/>
                  <a:gd name="T15" fmla="*/ 4 h 4"/>
                  <a:gd name="T16" fmla="*/ 3 w 3"/>
                  <a:gd name="T17" fmla="*/ 3 h 4"/>
                  <a:gd name="T18" fmla="*/ 2 w 3"/>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4">
                    <a:moveTo>
                      <a:pt x="2" y="0"/>
                    </a:moveTo>
                    <a:lnTo>
                      <a:pt x="0" y="1"/>
                    </a:lnTo>
                    <a:lnTo>
                      <a:pt x="3" y="3"/>
                    </a:lnTo>
                    <a:lnTo>
                      <a:pt x="2" y="4"/>
                    </a:lnTo>
                    <a:lnTo>
                      <a:pt x="2" y="4"/>
                    </a:lnTo>
                    <a:lnTo>
                      <a:pt x="3" y="4"/>
                    </a:lnTo>
                    <a:lnTo>
                      <a:pt x="3" y="4"/>
                    </a:lnTo>
                    <a:lnTo>
                      <a:pt x="3" y="4"/>
                    </a:lnTo>
                    <a:lnTo>
                      <a:pt x="3" y="3"/>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59" name="Freeform 472"/>
              <p:cNvSpPr>
                <a:spLocks/>
              </p:cNvSpPr>
              <p:nvPr userDrawn="1"/>
            </p:nvSpPr>
            <p:spPr bwMode="auto">
              <a:xfrm>
                <a:off x="3814763" y="2279651"/>
                <a:ext cx="3175" cy="4763"/>
              </a:xfrm>
              <a:custGeom>
                <a:avLst/>
                <a:gdLst>
                  <a:gd name="T0" fmla="*/ 1 w 2"/>
                  <a:gd name="T1" fmla="*/ 0 h 3"/>
                  <a:gd name="T2" fmla="*/ 0 w 2"/>
                  <a:gd name="T3" fmla="*/ 0 h 3"/>
                  <a:gd name="T4" fmla="*/ 2 w 2"/>
                  <a:gd name="T5" fmla="*/ 3 h 3"/>
                  <a:gd name="T6" fmla="*/ 1 w 2"/>
                  <a:gd name="T7" fmla="*/ 0 h 3"/>
                </a:gdLst>
                <a:ahLst/>
                <a:cxnLst>
                  <a:cxn ang="0">
                    <a:pos x="T0" y="T1"/>
                  </a:cxn>
                  <a:cxn ang="0">
                    <a:pos x="T2" y="T3"/>
                  </a:cxn>
                  <a:cxn ang="0">
                    <a:pos x="T4" y="T5"/>
                  </a:cxn>
                  <a:cxn ang="0">
                    <a:pos x="T6" y="T7"/>
                  </a:cxn>
                </a:cxnLst>
                <a:rect l="0" t="0" r="r" b="b"/>
                <a:pathLst>
                  <a:path w="2" h="3">
                    <a:moveTo>
                      <a:pt x="1" y="0"/>
                    </a:moveTo>
                    <a:lnTo>
                      <a:pt x="0" y="0"/>
                    </a:lnTo>
                    <a:lnTo>
                      <a:pt x="2" y="3"/>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60" name="Freeform 473"/>
              <p:cNvSpPr>
                <a:spLocks/>
              </p:cNvSpPr>
              <p:nvPr userDrawn="1"/>
            </p:nvSpPr>
            <p:spPr bwMode="auto">
              <a:xfrm>
                <a:off x="3814763" y="2279651"/>
                <a:ext cx="3175" cy="4763"/>
              </a:xfrm>
              <a:custGeom>
                <a:avLst/>
                <a:gdLst>
                  <a:gd name="T0" fmla="*/ 1 w 2"/>
                  <a:gd name="T1" fmla="*/ 0 h 3"/>
                  <a:gd name="T2" fmla="*/ 0 w 2"/>
                  <a:gd name="T3" fmla="*/ 0 h 3"/>
                  <a:gd name="T4" fmla="*/ 2 w 2"/>
                  <a:gd name="T5" fmla="*/ 3 h 3"/>
                  <a:gd name="T6" fmla="*/ 1 w 2"/>
                  <a:gd name="T7" fmla="*/ 0 h 3"/>
                </a:gdLst>
                <a:ahLst/>
                <a:cxnLst>
                  <a:cxn ang="0">
                    <a:pos x="T0" y="T1"/>
                  </a:cxn>
                  <a:cxn ang="0">
                    <a:pos x="T2" y="T3"/>
                  </a:cxn>
                  <a:cxn ang="0">
                    <a:pos x="T4" y="T5"/>
                  </a:cxn>
                  <a:cxn ang="0">
                    <a:pos x="T6" y="T7"/>
                  </a:cxn>
                </a:cxnLst>
                <a:rect l="0" t="0" r="r" b="b"/>
                <a:pathLst>
                  <a:path w="2" h="3">
                    <a:moveTo>
                      <a:pt x="1" y="0"/>
                    </a:moveTo>
                    <a:lnTo>
                      <a:pt x="0" y="0"/>
                    </a:lnTo>
                    <a:lnTo>
                      <a:pt x="2" y="3"/>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61" name="Freeform 475"/>
              <p:cNvSpPr>
                <a:spLocks/>
              </p:cNvSpPr>
              <p:nvPr userDrawn="1"/>
            </p:nvSpPr>
            <p:spPr bwMode="auto">
              <a:xfrm>
                <a:off x="1072791" y="3358105"/>
                <a:ext cx="801688" cy="825500"/>
              </a:xfrm>
              <a:custGeom>
                <a:avLst/>
                <a:gdLst>
                  <a:gd name="T0" fmla="*/ 502 w 505"/>
                  <a:gd name="T1" fmla="*/ 0 h 520"/>
                  <a:gd name="T2" fmla="*/ 1 w 505"/>
                  <a:gd name="T3" fmla="*/ 516 h 520"/>
                  <a:gd name="T4" fmla="*/ 0 w 505"/>
                  <a:gd name="T5" fmla="*/ 520 h 520"/>
                  <a:gd name="T6" fmla="*/ 1 w 505"/>
                  <a:gd name="T7" fmla="*/ 520 h 520"/>
                  <a:gd name="T8" fmla="*/ 505 w 505"/>
                  <a:gd name="T9" fmla="*/ 1 h 520"/>
                  <a:gd name="T10" fmla="*/ 503 w 505"/>
                  <a:gd name="T11" fmla="*/ 0 h 520"/>
                  <a:gd name="T12" fmla="*/ 502 w 505"/>
                  <a:gd name="T13" fmla="*/ 0 h 520"/>
                </a:gdLst>
                <a:ahLst/>
                <a:cxnLst>
                  <a:cxn ang="0">
                    <a:pos x="T0" y="T1"/>
                  </a:cxn>
                  <a:cxn ang="0">
                    <a:pos x="T2" y="T3"/>
                  </a:cxn>
                  <a:cxn ang="0">
                    <a:pos x="T4" y="T5"/>
                  </a:cxn>
                  <a:cxn ang="0">
                    <a:pos x="T6" y="T7"/>
                  </a:cxn>
                  <a:cxn ang="0">
                    <a:pos x="T8" y="T9"/>
                  </a:cxn>
                  <a:cxn ang="0">
                    <a:pos x="T10" y="T11"/>
                  </a:cxn>
                  <a:cxn ang="0">
                    <a:pos x="T12" y="T13"/>
                  </a:cxn>
                </a:cxnLst>
                <a:rect l="0" t="0" r="r" b="b"/>
                <a:pathLst>
                  <a:path w="505" h="520">
                    <a:moveTo>
                      <a:pt x="502" y="0"/>
                    </a:moveTo>
                    <a:lnTo>
                      <a:pt x="1" y="516"/>
                    </a:lnTo>
                    <a:lnTo>
                      <a:pt x="0" y="520"/>
                    </a:lnTo>
                    <a:lnTo>
                      <a:pt x="1" y="520"/>
                    </a:lnTo>
                    <a:lnTo>
                      <a:pt x="505" y="1"/>
                    </a:lnTo>
                    <a:lnTo>
                      <a:pt x="503" y="0"/>
                    </a:lnTo>
                    <a:lnTo>
                      <a:pt x="502"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562" name="Freeform 476"/>
              <p:cNvSpPr>
                <a:spLocks/>
              </p:cNvSpPr>
              <p:nvPr userDrawn="1"/>
            </p:nvSpPr>
            <p:spPr bwMode="auto">
              <a:xfrm>
                <a:off x="2925763" y="326390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63" name="Freeform 477"/>
              <p:cNvSpPr>
                <a:spLocks/>
              </p:cNvSpPr>
              <p:nvPr userDrawn="1"/>
            </p:nvSpPr>
            <p:spPr bwMode="auto">
              <a:xfrm>
                <a:off x="1876425" y="3262313"/>
                <a:ext cx="1046163" cy="92075"/>
              </a:xfrm>
              <a:custGeom>
                <a:avLst/>
                <a:gdLst>
                  <a:gd name="T0" fmla="*/ 657 w 659"/>
                  <a:gd name="T1" fmla="*/ 0 h 58"/>
                  <a:gd name="T2" fmla="*/ 0 w 659"/>
                  <a:gd name="T3" fmla="*/ 55 h 58"/>
                  <a:gd name="T4" fmla="*/ 0 w 659"/>
                  <a:gd name="T5" fmla="*/ 56 h 58"/>
                  <a:gd name="T6" fmla="*/ 0 w 659"/>
                  <a:gd name="T7" fmla="*/ 56 h 58"/>
                  <a:gd name="T8" fmla="*/ 1 w 659"/>
                  <a:gd name="T9" fmla="*/ 56 h 58"/>
                  <a:gd name="T10" fmla="*/ 2 w 659"/>
                  <a:gd name="T11" fmla="*/ 58 h 58"/>
                  <a:gd name="T12" fmla="*/ 659 w 659"/>
                  <a:gd name="T13" fmla="*/ 2 h 58"/>
                  <a:gd name="T14" fmla="*/ 659 w 659"/>
                  <a:gd name="T15" fmla="*/ 0 h 58"/>
                  <a:gd name="T16" fmla="*/ 657 w 659"/>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9" h="58">
                    <a:moveTo>
                      <a:pt x="657" y="0"/>
                    </a:moveTo>
                    <a:lnTo>
                      <a:pt x="0" y="55"/>
                    </a:lnTo>
                    <a:lnTo>
                      <a:pt x="0" y="56"/>
                    </a:lnTo>
                    <a:lnTo>
                      <a:pt x="0" y="56"/>
                    </a:lnTo>
                    <a:lnTo>
                      <a:pt x="1" y="56"/>
                    </a:lnTo>
                    <a:lnTo>
                      <a:pt x="2" y="58"/>
                    </a:lnTo>
                    <a:lnTo>
                      <a:pt x="659" y="2"/>
                    </a:lnTo>
                    <a:lnTo>
                      <a:pt x="659" y="0"/>
                    </a:lnTo>
                    <a:lnTo>
                      <a:pt x="657"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64" name="Freeform 478"/>
              <p:cNvSpPr>
                <a:spLocks/>
              </p:cNvSpPr>
              <p:nvPr userDrawn="1"/>
            </p:nvSpPr>
            <p:spPr bwMode="auto">
              <a:xfrm>
                <a:off x="2927350" y="3009901"/>
                <a:ext cx="677863" cy="254000"/>
              </a:xfrm>
              <a:custGeom>
                <a:avLst/>
                <a:gdLst>
                  <a:gd name="T0" fmla="*/ 426 w 427"/>
                  <a:gd name="T1" fmla="*/ 0 h 160"/>
                  <a:gd name="T2" fmla="*/ 8 w 427"/>
                  <a:gd name="T3" fmla="*/ 158 h 160"/>
                  <a:gd name="T4" fmla="*/ 0 w 427"/>
                  <a:gd name="T5" fmla="*/ 158 h 160"/>
                  <a:gd name="T6" fmla="*/ 4 w 427"/>
                  <a:gd name="T7" fmla="*/ 160 h 160"/>
                  <a:gd name="T8" fmla="*/ 9 w 427"/>
                  <a:gd name="T9" fmla="*/ 160 h 160"/>
                  <a:gd name="T10" fmla="*/ 427 w 427"/>
                  <a:gd name="T11" fmla="*/ 1 h 160"/>
                  <a:gd name="T12" fmla="*/ 427 w 427"/>
                  <a:gd name="T13" fmla="*/ 0 h 160"/>
                  <a:gd name="T14" fmla="*/ 426 w 427"/>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7" h="160">
                    <a:moveTo>
                      <a:pt x="426" y="0"/>
                    </a:moveTo>
                    <a:lnTo>
                      <a:pt x="8" y="158"/>
                    </a:lnTo>
                    <a:lnTo>
                      <a:pt x="0" y="158"/>
                    </a:lnTo>
                    <a:lnTo>
                      <a:pt x="4" y="160"/>
                    </a:lnTo>
                    <a:lnTo>
                      <a:pt x="9" y="160"/>
                    </a:lnTo>
                    <a:lnTo>
                      <a:pt x="427" y="1"/>
                    </a:lnTo>
                    <a:lnTo>
                      <a:pt x="427" y="0"/>
                    </a:lnTo>
                    <a:lnTo>
                      <a:pt x="426"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65" name="Freeform 479"/>
              <p:cNvSpPr>
                <a:spLocks/>
              </p:cNvSpPr>
              <p:nvPr userDrawn="1"/>
            </p:nvSpPr>
            <p:spPr bwMode="auto">
              <a:xfrm>
                <a:off x="1071563" y="4173538"/>
                <a:ext cx="4763" cy="6350"/>
              </a:xfrm>
              <a:custGeom>
                <a:avLst/>
                <a:gdLst>
                  <a:gd name="T0" fmla="*/ 3 w 3"/>
                  <a:gd name="T1" fmla="*/ 0 h 4"/>
                  <a:gd name="T2" fmla="*/ 0 w 3"/>
                  <a:gd name="T3" fmla="*/ 3 h 4"/>
                  <a:gd name="T4" fmla="*/ 2 w 3"/>
                  <a:gd name="T5" fmla="*/ 4 h 4"/>
                  <a:gd name="T6" fmla="*/ 2 w 3"/>
                  <a:gd name="T7" fmla="*/ 4 h 4"/>
                  <a:gd name="T8" fmla="*/ 3 w 3"/>
                  <a:gd name="T9" fmla="*/ 0 h 4"/>
                </a:gdLst>
                <a:ahLst/>
                <a:cxnLst>
                  <a:cxn ang="0">
                    <a:pos x="T0" y="T1"/>
                  </a:cxn>
                  <a:cxn ang="0">
                    <a:pos x="T2" y="T3"/>
                  </a:cxn>
                  <a:cxn ang="0">
                    <a:pos x="T4" y="T5"/>
                  </a:cxn>
                  <a:cxn ang="0">
                    <a:pos x="T6" y="T7"/>
                  </a:cxn>
                  <a:cxn ang="0">
                    <a:pos x="T8" y="T9"/>
                  </a:cxn>
                </a:cxnLst>
                <a:rect l="0" t="0" r="r" b="b"/>
                <a:pathLst>
                  <a:path w="3" h="4">
                    <a:moveTo>
                      <a:pt x="3" y="0"/>
                    </a:moveTo>
                    <a:lnTo>
                      <a:pt x="0" y="3"/>
                    </a:lnTo>
                    <a:lnTo>
                      <a:pt x="2" y="4"/>
                    </a:lnTo>
                    <a:lnTo>
                      <a:pt x="2" y="4"/>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66" name="Freeform 480"/>
              <p:cNvSpPr>
                <a:spLocks/>
              </p:cNvSpPr>
              <p:nvPr userDrawn="1"/>
            </p:nvSpPr>
            <p:spPr bwMode="auto">
              <a:xfrm>
                <a:off x="1071563" y="4173538"/>
                <a:ext cx="4763" cy="6350"/>
              </a:xfrm>
              <a:custGeom>
                <a:avLst/>
                <a:gdLst>
                  <a:gd name="T0" fmla="*/ 3 w 3"/>
                  <a:gd name="T1" fmla="*/ 0 h 4"/>
                  <a:gd name="T2" fmla="*/ 0 w 3"/>
                  <a:gd name="T3" fmla="*/ 3 h 4"/>
                  <a:gd name="T4" fmla="*/ 2 w 3"/>
                  <a:gd name="T5" fmla="*/ 4 h 4"/>
                  <a:gd name="T6" fmla="*/ 2 w 3"/>
                  <a:gd name="T7" fmla="*/ 4 h 4"/>
                  <a:gd name="T8" fmla="*/ 3 w 3"/>
                  <a:gd name="T9" fmla="*/ 0 h 4"/>
                </a:gdLst>
                <a:ahLst/>
                <a:cxnLst>
                  <a:cxn ang="0">
                    <a:pos x="T0" y="T1"/>
                  </a:cxn>
                  <a:cxn ang="0">
                    <a:pos x="T2" y="T3"/>
                  </a:cxn>
                  <a:cxn ang="0">
                    <a:pos x="T4" y="T5"/>
                  </a:cxn>
                  <a:cxn ang="0">
                    <a:pos x="T6" y="T7"/>
                  </a:cxn>
                  <a:cxn ang="0">
                    <a:pos x="T8" y="T9"/>
                  </a:cxn>
                </a:cxnLst>
                <a:rect l="0" t="0" r="r" b="b"/>
                <a:pathLst>
                  <a:path w="3" h="4">
                    <a:moveTo>
                      <a:pt x="3" y="0"/>
                    </a:moveTo>
                    <a:lnTo>
                      <a:pt x="0" y="3"/>
                    </a:lnTo>
                    <a:lnTo>
                      <a:pt x="2" y="4"/>
                    </a:lnTo>
                    <a:lnTo>
                      <a:pt x="2" y="4"/>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67" name="Freeform 481"/>
              <p:cNvSpPr>
                <a:spLocks/>
              </p:cNvSpPr>
              <p:nvPr userDrawn="1"/>
            </p:nvSpPr>
            <p:spPr bwMode="auto">
              <a:xfrm>
                <a:off x="1074738" y="4179888"/>
                <a:ext cx="1588" cy="1588"/>
              </a:xfrm>
              <a:custGeom>
                <a:avLst/>
                <a:gdLst>
                  <a:gd name="T0" fmla="*/ 0 w 1"/>
                  <a:gd name="T1" fmla="*/ 0 h 1"/>
                  <a:gd name="T2" fmla="*/ 0 w 1"/>
                  <a:gd name="T3" fmla="*/ 1 h 1"/>
                  <a:gd name="T4" fmla="*/ 0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0" y="1"/>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68" name="Freeform 482"/>
              <p:cNvSpPr>
                <a:spLocks/>
              </p:cNvSpPr>
              <p:nvPr userDrawn="1"/>
            </p:nvSpPr>
            <p:spPr bwMode="auto">
              <a:xfrm>
                <a:off x="1074738" y="4179888"/>
                <a:ext cx="1588" cy="1588"/>
              </a:xfrm>
              <a:custGeom>
                <a:avLst/>
                <a:gdLst>
                  <a:gd name="T0" fmla="*/ 0 w 1"/>
                  <a:gd name="T1" fmla="*/ 0 h 1"/>
                  <a:gd name="T2" fmla="*/ 0 w 1"/>
                  <a:gd name="T3" fmla="*/ 1 h 1"/>
                  <a:gd name="T4" fmla="*/ 0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0" y="1"/>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69" name="Freeform 483"/>
              <p:cNvSpPr>
                <a:spLocks/>
              </p:cNvSpPr>
              <p:nvPr userDrawn="1"/>
            </p:nvSpPr>
            <p:spPr bwMode="auto">
              <a:xfrm>
                <a:off x="1071563" y="4178301"/>
                <a:ext cx="3175" cy="3175"/>
              </a:xfrm>
              <a:custGeom>
                <a:avLst/>
                <a:gdLst>
                  <a:gd name="T0" fmla="*/ 0 w 2"/>
                  <a:gd name="T1" fmla="*/ 0 h 2"/>
                  <a:gd name="T2" fmla="*/ 0 w 2"/>
                  <a:gd name="T3" fmla="*/ 1 h 2"/>
                  <a:gd name="T4" fmla="*/ 0 w 2"/>
                  <a:gd name="T5" fmla="*/ 1 h 2"/>
                  <a:gd name="T6" fmla="*/ 0 w 2"/>
                  <a:gd name="T7" fmla="*/ 2 h 2"/>
                  <a:gd name="T8" fmla="*/ 2 w 2"/>
                  <a:gd name="T9" fmla="*/ 2 h 2"/>
                  <a:gd name="T10" fmla="*/ 2 w 2"/>
                  <a:gd name="T11" fmla="*/ 2 h 2"/>
                  <a:gd name="T12" fmla="*/ 2 w 2"/>
                  <a:gd name="T13" fmla="*/ 2 h 2"/>
                  <a:gd name="T14" fmla="*/ 2 w 2"/>
                  <a:gd name="T15" fmla="*/ 1 h 2"/>
                  <a:gd name="T16" fmla="*/ 2 w 2"/>
                  <a:gd name="T17" fmla="*/ 1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lnTo>
                      <a:pt x="0" y="1"/>
                    </a:lnTo>
                    <a:lnTo>
                      <a:pt x="0" y="1"/>
                    </a:lnTo>
                    <a:lnTo>
                      <a:pt x="0" y="2"/>
                    </a:lnTo>
                    <a:lnTo>
                      <a:pt x="2" y="2"/>
                    </a:lnTo>
                    <a:lnTo>
                      <a:pt x="2" y="2"/>
                    </a:lnTo>
                    <a:lnTo>
                      <a:pt x="2" y="2"/>
                    </a:lnTo>
                    <a:lnTo>
                      <a:pt x="2" y="1"/>
                    </a:lnTo>
                    <a:lnTo>
                      <a:pt x="2"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70" name="Freeform 484"/>
              <p:cNvSpPr>
                <a:spLocks/>
              </p:cNvSpPr>
              <p:nvPr userDrawn="1"/>
            </p:nvSpPr>
            <p:spPr bwMode="auto">
              <a:xfrm>
                <a:off x="1071563" y="4178301"/>
                <a:ext cx="3175" cy="3175"/>
              </a:xfrm>
              <a:custGeom>
                <a:avLst/>
                <a:gdLst>
                  <a:gd name="T0" fmla="*/ 0 w 2"/>
                  <a:gd name="T1" fmla="*/ 0 h 2"/>
                  <a:gd name="T2" fmla="*/ 0 w 2"/>
                  <a:gd name="T3" fmla="*/ 1 h 2"/>
                  <a:gd name="T4" fmla="*/ 0 w 2"/>
                  <a:gd name="T5" fmla="*/ 1 h 2"/>
                  <a:gd name="T6" fmla="*/ 0 w 2"/>
                  <a:gd name="T7" fmla="*/ 2 h 2"/>
                  <a:gd name="T8" fmla="*/ 2 w 2"/>
                  <a:gd name="T9" fmla="*/ 2 h 2"/>
                  <a:gd name="T10" fmla="*/ 2 w 2"/>
                  <a:gd name="T11" fmla="*/ 2 h 2"/>
                  <a:gd name="T12" fmla="*/ 2 w 2"/>
                  <a:gd name="T13" fmla="*/ 2 h 2"/>
                  <a:gd name="T14" fmla="*/ 2 w 2"/>
                  <a:gd name="T15" fmla="*/ 1 h 2"/>
                  <a:gd name="T16" fmla="*/ 2 w 2"/>
                  <a:gd name="T17" fmla="*/ 1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lnTo>
                      <a:pt x="0" y="1"/>
                    </a:lnTo>
                    <a:lnTo>
                      <a:pt x="0" y="1"/>
                    </a:lnTo>
                    <a:lnTo>
                      <a:pt x="0" y="2"/>
                    </a:lnTo>
                    <a:lnTo>
                      <a:pt x="2" y="2"/>
                    </a:lnTo>
                    <a:lnTo>
                      <a:pt x="2" y="2"/>
                    </a:lnTo>
                    <a:lnTo>
                      <a:pt x="2" y="2"/>
                    </a:lnTo>
                    <a:lnTo>
                      <a:pt x="2" y="1"/>
                    </a:lnTo>
                    <a:lnTo>
                      <a:pt x="2"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71" name="Freeform 485"/>
              <p:cNvSpPr>
                <a:spLocks noEditPoints="1"/>
              </p:cNvSpPr>
              <p:nvPr userDrawn="1"/>
            </p:nvSpPr>
            <p:spPr bwMode="auto">
              <a:xfrm>
                <a:off x="2919413" y="3260726"/>
                <a:ext cx="14288" cy="3175"/>
              </a:xfrm>
              <a:custGeom>
                <a:avLst/>
                <a:gdLst>
                  <a:gd name="T0" fmla="*/ 2 w 9"/>
                  <a:gd name="T1" fmla="*/ 1 h 2"/>
                  <a:gd name="T2" fmla="*/ 0 w 9"/>
                  <a:gd name="T3" fmla="*/ 1 h 2"/>
                  <a:gd name="T4" fmla="*/ 2 w 9"/>
                  <a:gd name="T5" fmla="*/ 1 h 2"/>
                  <a:gd name="T6" fmla="*/ 2 w 9"/>
                  <a:gd name="T7" fmla="*/ 1 h 2"/>
                  <a:gd name="T8" fmla="*/ 5 w 9"/>
                  <a:gd name="T9" fmla="*/ 0 h 2"/>
                  <a:gd name="T10" fmla="*/ 4 w 9"/>
                  <a:gd name="T11" fmla="*/ 0 h 2"/>
                  <a:gd name="T12" fmla="*/ 4 w 9"/>
                  <a:gd name="T13" fmla="*/ 2 h 2"/>
                  <a:gd name="T14" fmla="*/ 4 w 9"/>
                  <a:gd name="T15" fmla="*/ 2 h 2"/>
                  <a:gd name="T16" fmla="*/ 9 w 9"/>
                  <a:gd name="T17" fmla="*/ 2 h 2"/>
                  <a:gd name="T18" fmla="*/ 5 w 9"/>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2">
                    <a:moveTo>
                      <a:pt x="2" y="1"/>
                    </a:moveTo>
                    <a:lnTo>
                      <a:pt x="0" y="1"/>
                    </a:lnTo>
                    <a:lnTo>
                      <a:pt x="2" y="1"/>
                    </a:lnTo>
                    <a:lnTo>
                      <a:pt x="2" y="1"/>
                    </a:lnTo>
                    <a:close/>
                    <a:moveTo>
                      <a:pt x="5" y="0"/>
                    </a:moveTo>
                    <a:lnTo>
                      <a:pt x="4" y="0"/>
                    </a:lnTo>
                    <a:lnTo>
                      <a:pt x="4" y="2"/>
                    </a:lnTo>
                    <a:lnTo>
                      <a:pt x="4" y="2"/>
                    </a:lnTo>
                    <a:lnTo>
                      <a:pt x="9" y="2"/>
                    </a:lnTo>
                    <a:lnTo>
                      <a:pt x="5"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72" name="Freeform 486"/>
              <p:cNvSpPr>
                <a:spLocks/>
              </p:cNvSpPr>
              <p:nvPr userDrawn="1"/>
            </p:nvSpPr>
            <p:spPr bwMode="auto">
              <a:xfrm>
                <a:off x="2919413" y="3262313"/>
                <a:ext cx="3175"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lnTo>
                      <a:pt x="0" y="0"/>
                    </a:lnTo>
                    <a:lnTo>
                      <a:pt x="2" y="0"/>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73" name="Freeform 487"/>
              <p:cNvSpPr>
                <a:spLocks/>
              </p:cNvSpPr>
              <p:nvPr userDrawn="1"/>
            </p:nvSpPr>
            <p:spPr bwMode="auto">
              <a:xfrm>
                <a:off x="2925763" y="3260726"/>
                <a:ext cx="7938" cy="3175"/>
              </a:xfrm>
              <a:custGeom>
                <a:avLst/>
                <a:gdLst>
                  <a:gd name="T0" fmla="*/ 1 w 5"/>
                  <a:gd name="T1" fmla="*/ 0 h 2"/>
                  <a:gd name="T2" fmla="*/ 0 w 5"/>
                  <a:gd name="T3" fmla="*/ 0 h 2"/>
                  <a:gd name="T4" fmla="*/ 0 w 5"/>
                  <a:gd name="T5" fmla="*/ 2 h 2"/>
                  <a:gd name="T6" fmla="*/ 0 w 5"/>
                  <a:gd name="T7" fmla="*/ 2 h 2"/>
                  <a:gd name="T8" fmla="*/ 5 w 5"/>
                  <a:gd name="T9" fmla="*/ 2 h 2"/>
                  <a:gd name="T10" fmla="*/ 1 w 5"/>
                  <a:gd name="T11" fmla="*/ 0 h 2"/>
                </a:gdLst>
                <a:ahLst/>
                <a:cxnLst>
                  <a:cxn ang="0">
                    <a:pos x="T0" y="T1"/>
                  </a:cxn>
                  <a:cxn ang="0">
                    <a:pos x="T2" y="T3"/>
                  </a:cxn>
                  <a:cxn ang="0">
                    <a:pos x="T4" y="T5"/>
                  </a:cxn>
                  <a:cxn ang="0">
                    <a:pos x="T6" y="T7"/>
                  </a:cxn>
                  <a:cxn ang="0">
                    <a:pos x="T8" y="T9"/>
                  </a:cxn>
                  <a:cxn ang="0">
                    <a:pos x="T10" y="T11"/>
                  </a:cxn>
                </a:cxnLst>
                <a:rect l="0" t="0" r="r" b="b"/>
                <a:pathLst>
                  <a:path w="5" h="2">
                    <a:moveTo>
                      <a:pt x="1" y="0"/>
                    </a:moveTo>
                    <a:lnTo>
                      <a:pt x="0" y="0"/>
                    </a:lnTo>
                    <a:lnTo>
                      <a:pt x="0" y="2"/>
                    </a:lnTo>
                    <a:lnTo>
                      <a:pt x="0" y="2"/>
                    </a:lnTo>
                    <a:lnTo>
                      <a:pt x="5" y="2"/>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74" name="Freeform 489"/>
              <p:cNvSpPr>
                <a:spLocks/>
              </p:cNvSpPr>
              <p:nvPr userDrawn="1"/>
            </p:nvSpPr>
            <p:spPr bwMode="auto">
              <a:xfrm>
                <a:off x="368300" y="4192588"/>
                <a:ext cx="1588" cy="1588"/>
              </a:xfrm>
              <a:custGeom>
                <a:avLst/>
                <a:gdLst>
                  <a:gd name="T0" fmla="*/ 1 w 1"/>
                  <a:gd name="T1" fmla="*/ 0 h 1"/>
                  <a:gd name="T2" fmla="*/ 0 w 1"/>
                  <a:gd name="T3" fmla="*/ 1 h 1"/>
                  <a:gd name="T4" fmla="*/ 1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1"/>
                    </a:lnTo>
                    <a:lnTo>
                      <a:pt x="1" y="1"/>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75" name="Freeform 490"/>
              <p:cNvSpPr>
                <a:spLocks/>
              </p:cNvSpPr>
              <p:nvPr userDrawn="1"/>
            </p:nvSpPr>
            <p:spPr bwMode="auto">
              <a:xfrm>
                <a:off x="373063" y="3302944"/>
                <a:ext cx="701675" cy="884238"/>
              </a:xfrm>
              <a:custGeom>
                <a:avLst/>
                <a:gdLst>
                  <a:gd name="T0" fmla="*/ 40 w 442"/>
                  <a:gd name="T1" fmla="*/ 0 h 557"/>
                  <a:gd name="T2" fmla="*/ 39 w 442"/>
                  <a:gd name="T3" fmla="*/ 0 h 557"/>
                  <a:gd name="T4" fmla="*/ 0 w 442"/>
                  <a:gd name="T5" fmla="*/ 550 h 557"/>
                  <a:gd name="T6" fmla="*/ 1 w 442"/>
                  <a:gd name="T7" fmla="*/ 556 h 557"/>
                  <a:gd name="T8" fmla="*/ 4 w 442"/>
                  <a:gd name="T9" fmla="*/ 557 h 557"/>
                  <a:gd name="T10" fmla="*/ 442 w 442"/>
                  <a:gd name="T11" fmla="*/ 552 h 557"/>
                  <a:gd name="T12" fmla="*/ 441 w 442"/>
                  <a:gd name="T13" fmla="*/ 550 h 557"/>
                  <a:gd name="T14" fmla="*/ 440 w 442"/>
                  <a:gd name="T15" fmla="*/ 549 h 557"/>
                  <a:gd name="T16" fmla="*/ 3 w 442"/>
                  <a:gd name="T17" fmla="*/ 556 h 557"/>
                  <a:gd name="T18" fmla="*/ 42 w 442"/>
                  <a:gd name="T19" fmla="*/ 2 h 557"/>
                  <a:gd name="T20" fmla="*/ 40 w 442"/>
                  <a:gd name="T21"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2" h="557">
                    <a:moveTo>
                      <a:pt x="40" y="0"/>
                    </a:moveTo>
                    <a:lnTo>
                      <a:pt x="39" y="0"/>
                    </a:lnTo>
                    <a:lnTo>
                      <a:pt x="0" y="550"/>
                    </a:lnTo>
                    <a:lnTo>
                      <a:pt x="1" y="556"/>
                    </a:lnTo>
                    <a:lnTo>
                      <a:pt x="4" y="557"/>
                    </a:lnTo>
                    <a:lnTo>
                      <a:pt x="442" y="552"/>
                    </a:lnTo>
                    <a:lnTo>
                      <a:pt x="441" y="550"/>
                    </a:lnTo>
                    <a:lnTo>
                      <a:pt x="440" y="549"/>
                    </a:lnTo>
                    <a:lnTo>
                      <a:pt x="3" y="556"/>
                    </a:lnTo>
                    <a:lnTo>
                      <a:pt x="42" y="2"/>
                    </a:lnTo>
                    <a:lnTo>
                      <a:pt x="40"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576" name="Freeform 491"/>
              <p:cNvSpPr>
                <a:spLocks/>
              </p:cNvSpPr>
              <p:nvPr userDrawn="1"/>
            </p:nvSpPr>
            <p:spPr bwMode="auto">
              <a:xfrm>
                <a:off x="369888" y="4181476"/>
                <a:ext cx="6350" cy="12700"/>
              </a:xfrm>
              <a:custGeom>
                <a:avLst/>
                <a:gdLst>
                  <a:gd name="T0" fmla="*/ 0 w 4"/>
                  <a:gd name="T1" fmla="*/ 0 h 8"/>
                  <a:gd name="T2" fmla="*/ 0 w 4"/>
                  <a:gd name="T3" fmla="*/ 7 h 8"/>
                  <a:gd name="T4" fmla="*/ 0 w 4"/>
                  <a:gd name="T5" fmla="*/ 7 h 8"/>
                  <a:gd name="T6" fmla="*/ 0 w 4"/>
                  <a:gd name="T7" fmla="*/ 8 h 8"/>
                  <a:gd name="T8" fmla="*/ 4 w 4"/>
                  <a:gd name="T9" fmla="*/ 7 h 8"/>
                  <a:gd name="T10" fmla="*/ 1 w 4"/>
                  <a:gd name="T11" fmla="*/ 6 h 8"/>
                  <a:gd name="T12" fmla="*/ 0 w 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4" h="8">
                    <a:moveTo>
                      <a:pt x="0" y="0"/>
                    </a:moveTo>
                    <a:lnTo>
                      <a:pt x="0" y="7"/>
                    </a:lnTo>
                    <a:lnTo>
                      <a:pt x="0" y="7"/>
                    </a:lnTo>
                    <a:lnTo>
                      <a:pt x="0" y="8"/>
                    </a:lnTo>
                    <a:lnTo>
                      <a:pt x="4" y="7"/>
                    </a:lnTo>
                    <a:lnTo>
                      <a:pt x="1" y="6"/>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77" name="Freeform 492"/>
              <p:cNvSpPr>
                <a:spLocks/>
              </p:cNvSpPr>
              <p:nvPr userDrawn="1"/>
            </p:nvSpPr>
            <p:spPr bwMode="auto">
              <a:xfrm>
                <a:off x="369888" y="4181476"/>
                <a:ext cx="6350" cy="12700"/>
              </a:xfrm>
              <a:custGeom>
                <a:avLst/>
                <a:gdLst>
                  <a:gd name="T0" fmla="*/ 0 w 4"/>
                  <a:gd name="T1" fmla="*/ 0 h 8"/>
                  <a:gd name="T2" fmla="*/ 0 w 4"/>
                  <a:gd name="T3" fmla="*/ 7 h 8"/>
                  <a:gd name="T4" fmla="*/ 0 w 4"/>
                  <a:gd name="T5" fmla="*/ 7 h 8"/>
                  <a:gd name="T6" fmla="*/ 0 w 4"/>
                  <a:gd name="T7" fmla="*/ 8 h 8"/>
                  <a:gd name="T8" fmla="*/ 4 w 4"/>
                  <a:gd name="T9" fmla="*/ 7 h 8"/>
                  <a:gd name="T10" fmla="*/ 1 w 4"/>
                  <a:gd name="T11" fmla="*/ 6 h 8"/>
                  <a:gd name="T12" fmla="*/ 0 w 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4" h="8">
                    <a:moveTo>
                      <a:pt x="0" y="0"/>
                    </a:moveTo>
                    <a:lnTo>
                      <a:pt x="0" y="7"/>
                    </a:lnTo>
                    <a:lnTo>
                      <a:pt x="0" y="7"/>
                    </a:lnTo>
                    <a:lnTo>
                      <a:pt x="0" y="8"/>
                    </a:lnTo>
                    <a:lnTo>
                      <a:pt x="4" y="7"/>
                    </a:lnTo>
                    <a:lnTo>
                      <a:pt x="1" y="6"/>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78" name="Freeform 493"/>
              <p:cNvSpPr>
                <a:spLocks/>
              </p:cNvSpPr>
              <p:nvPr userDrawn="1"/>
            </p:nvSpPr>
            <p:spPr bwMode="auto">
              <a:xfrm>
                <a:off x="1069975" y="4181476"/>
                <a:ext cx="1588" cy="3175"/>
              </a:xfrm>
              <a:custGeom>
                <a:avLst/>
                <a:gdLst>
                  <a:gd name="T0" fmla="*/ 0 w 1"/>
                  <a:gd name="T1" fmla="*/ 0 h 2"/>
                  <a:gd name="T2" fmla="*/ 1 w 1"/>
                  <a:gd name="T3" fmla="*/ 2 h 2"/>
                  <a:gd name="T4" fmla="*/ 1 w 1"/>
                  <a:gd name="T5" fmla="*/ 2 h 2"/>
                  <a:gd name="T6" fmla="*/ 1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1" y="2"/>
                    </a:lnTo>
                    <a:lnTo>
                      <a:pt x="1" y="2"/>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79" name="Freeform 494"/>
              <p:cNvSpPr>
                <a:spLocks/>
              </p:cNvSpPr>
              <p:nvPr userDrawn="1"/>
            </p:nvSpPr>
            <p:spPr bwMode="auto">
              <a:xfrm>
                <a:off x="1069975" y="4181476"/>
                <a:ext cx="1588" cy="3175"/>
              </a:xfrm>
              <a:custGeom>
                <a:avLst/>
                <a:gdLst>
                  <a:gd name="T0" fmla="*/ 0 w 1"/>
                  <a:gd name="T1" fmla="*/ 0 h 2"/>
                  <a:gd name="T2" fmla="*/ 1 w 1"/>
                  <a:gd name="T3" fmla="*/ 2 h 2"/>
                  <a:gd name="T4" fmla="*/ 1 w 1"/>
                  <a:gd name="T5" fmla="*/ 2 h 2"/>
                  <a:gd name="T6" fmla="*/ 1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lnTo>
                      <a:pt x="1" y="2"/>
                    </a:lnTo>
                    <a:lnTo>
                      <a:pt x="1" y="2"/>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80" name="Freeform 495"/>
              <p:cNvSpPr>
                <a:spLocks noEditPoints="1"/>
              </p:cNvSpPr>
              <p:nvPr userDrawn="1"/>
            </p:nvSpPr>
            <p:spPr bwMode="auto">
              <a:xfrm>
                <a:off x="433388" y="3308351"/>
                <a:ext cx="638175" cy="873125"/>
              </a:xfrm>
              <a:custGeom>
                <a:avLst/>
                <a:gdLst>
                  <a:gd name="T0" fmla="*/ 402 w 402"/>
                  <a:gd name="T1" fmla="*/ 549 h 550"/>
                  <a:gd name="T2" fmla="*/ 400 w 402"/>
                  <a:gd name="T3" fmla="*/ 549 h 550"/>
                  <a:gd name="T4" fmla="*/ 401 w 402"/>
                  <a:gd name="T5" fmla="*/ 550 h 550"/>
                  <a:gd name="T6" fmla="*/ 401 w 402"/>
                  <a:gd name="T7" fmla="*/ 550 h 550"/>
                  <a:gd name="T8" fmla="*/ 402 w 402"/>
                  <a:gd name="T9" fmla="*/ 549 h 550"/>
                  <a:gd name="T10" fmla="*/ 2 w 402"/>
                  <a:gd name="T11" fmla="*/ 0 h 550"/>
                  <a:gd name="T12" fmla="*/ 0 w 402"/>
                  <a:gd name="T13" fmla="*/ 0 h 550"/>
                  <a:gd name="T14" fmla="*/ 0 w 402"/>
                  <a:gd name="T15" fmla="*/ 0 h 550"/>
                  <a:gd name="T16" fmla="*/ 2 w 402"/>
                  <a:gd name="T17" fmla="*/ 2 h 550"/>
                  <a:gd name="T18" fmla="*/ 2 w 402"/>
                  <a:gd name="T19"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2" h="550">
                    <a:moveTo>
                      <a:pt x="402" y="549"/>
                    </a:moveTo>
                    <a:lnTo>
                      <a:pt x="400" y="549"/>
                    </a:lnTo>
                    <a:lnTo>
                      <a:pt x="401" y="550"/>
                    </a:lnTo>
                    <a:lnTo>
                      <a:pt x="401" y="550"/>
                    </a:lnTo>
                    <a:lnTo>
                      <a:pt x="402" y="549"/>
                    </a:lnTo>
                    <a:close/>
                    <a:moveTo>
                      <a:pt x="2" y="0"/>
                    </a:moveTo>
                    <a:lnTo>
                      <a:pt x="0" y="0"/>
                    </a:lnTo>
                    <a:lnTo>
                      <a:pt x="0" y="0"/>
                    </a:lnTo>
                    <a:lnTo>
                      <a:pt x="2" y="2"/>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81" name="Freeform 496"/>
              <p:cNvSpPr>
                <a:spLocks/>
              </p:cNvSpPr>
              <p:nvPr userDrawn="1"/>
            </p:nvSpPr>
            <p:spPr bwMode="auto">
              <a:xfrm>
                <a:off x="1068388" y="4179888"/>
                <a:ext cx="3175" cy="1588"/>
              </a:xfrm>
              <a:custGeom>
                <a:avLst/>
                <a:gdLst>
                  <a:gd name="T0" fmla="*/ 2 w 2"/>
                  <a:gd name="T1" fmla="*/ 0 h 1"/>
                  <a:gd name="T2" fmla="*/ 0 w 2"/>
                  <a:gd name="T3" fmla="*/ 0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lnTo>
                      <a:pt x="0" y="0"/>
                    </a:lnTo>
                    <a:lnTo>
                      <a:pt x="1" y="1"/>
                    </a:lnTo>
                    <a:lnTo>
                      <a:pt x="1"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82" name="Freeform 497"/>
              <p:cNvSpPr>
                <a:spLocks/>
              </p:cNvSpPr>
              <p:nvPr userDrawn="1"/>
            </p:nvSpPr>
            <p:spPr bwMode="auto">
              <a:xfrm>
                <a:off x="433388" y="3308351"/>
                <a:ext cx="3175" cy="3175"/>
              </a:xfrm>
              <a:custGeom>
                <a:avLst/>
                <a:gdLst>
                  <a:gd name="T0" fmla="*/ 2 w 2"/>
                  <a:gd name="T1" fmla="*/ 0 h 2"/>
                  <a:gd name="T2" fmla="*/ 0 w 2"/>
                  <a:gd name="T3" fmla="*/ 0 h 2"/>
                  <a:gd name="T4" fmla="*/ 0 w 2"/>
                  <a:gd name="T5" fmla="*/ 0 h 2"/>
                  <a:gd name="T6" fmla="*/ 2 w 2"/>
                  <a:gd name="T7" fmla="*/ 2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0"/>
                    </a:lnTo>
                    <a:lnTo>
                      <a:pt x="0" y="0"/>
                    </a:lnTo>
                    <a:lnTo>
                      <a:pt x="2" y="2"/>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83" name="Freeform 498"/>
              <p:cNvSpPr>
                <a:spLocks/>
              </p:cNvSpPr>
              <p:nvPr userDrawn="1"/>
            </p:nvSpPr>
            <p:spPr bwMode="auto">
              <a:xfrm>
                <a:off x="1069975" y="4179888"/>
                <a:ext cx="1588" cy="4763"/>
              </a:xfrm>
              <a:custGeom>
                <a:avLst/>
                <a:gdLst>
                  <a:gd name="T0" fmla="*/ 1 w 1"/>
                  <a:gd name="T1" fmla="*/ 0 h 3"/>
                  <a:gd name="T2" fmla="*/ 1 w 1"/>
                  <a:gd name="T3" fmla="*/ 0 h 3"/>
                  <a:gd name="T4" fmla="*/ 0 w 1"/>
                  <a:gd name="T5" fmla="*/ 1 h 3"/>
                  <a:gd name="T6" fmla="*/ 0 w 1"/>
                  <a:gd name="T7" fmla="*/ 1 h 3"/>
                  <a:gd name="T8" fmla="*/ 1 w 1"/>
                  <a:gd name="T9" fmla="*/ 1 h 3"/>
                  <a:gd name="T10" fmla="*/ 1 w 1"/>
                  <a:gd name="T11" fmla="*/ 3 h 3"/>
                  <a:gd name="T12" fmla="*/ 1 w 1"/>
                  <a:gd name="T13" fmla="*/ 3 h 3"/>
                  <a:gd name="T14" fmla="*/ 1 w 1"/>
                  <a:gd name="T15" fmla="*/ 1 h 3"/>
                  <a:gd name="T16" fmla="*/ 1 w 1"/>
                  <a:gd name="T17" fmla="*/ 0 h 3"/>
                  <a:gd name="T18" fmla="*/ 1 w 1"/>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1" y="0"/>
                    </a:moveTo>
                    <a:lnTo>
                      <a:pt x="1" y="0"/>
                    </a:lnTo>
                    <a:lnTo>
                      <a:pt x="0" y="1"/>
                    </a:lnTo>
                    <a:lnTo>
                      <a:pt x="0" y="1"/>
                    </a:lnTo>
                    <a:lnTo>
                      <a:pt x="1" y="1"/>
                    </a:lnTo>
                    <a:lnTo>
                      <a:pt x="1" y="3"/>
                    </a:lnTo>
                    <a:lnTo>
                      <a:pt x="1" y="3"/>
                    </a:lnTo>
                    <a:lnTo>
                      <a:pt x="1" y="1"/>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84" name="Freeform 499"/>
              <p:cNvSpPr>
                <a:spLocks/>
              </p:cNvSpPr>
              <p:nvPr userDrawn="1"/>
            </p:nvSpPr>
            <p:spPr bwMode="auto">
              <a:xfrm>
                <a:off x="1069975" y="4179888"/>
                <a:ext cx="1588" cy="4763"/>
              </a:xfrm>
              <a:custGeom>
                <a:avLst/>
                <a:gdLst>
                  <a:gd name="T0" fmla="*/ 1 w 1"/>
                  <a:gd name="T1" fmla="*/ 0 h 3"/>
                  <a:gd name="T2" fmla="*/ 1 w 1"/>
                  <a:gd name="T3" fmla="*/ 0 h 3"/>
                  <a:gd name="T4" fmla="*/ 0 w 1"/>
                  <a:gd name="T5" fmla="*/ 1 h 3"/>
                  <a:gd name="T6" fmla="*/ 0 w 1"/>
                  <a:gd name="T7" fmla="*/ 1 h 3"/>
                  <a:gd name="T8" fmla="*/ 1 w 1"/>
                  <a:gd name="T9" fmla="*/ 1 h 3"/>
                  <a:gd name="T10" fmla="*/ 1 w 1"/>
                  <a:gd name="T11" fmla="*/ 3 h 3"/>
                  <a:gd name="T12" fmla="*/ 1 w 1"/>
                  <a:gd name="T13" fmla="*/ 3 h 3"/>
                  <a:gd name="T14" fmla="*/ 1 w 1"/>
                  <a:gd name="T15" fmla="*/ 1 h 3"/>
                  <a:gd name="T16" fmla="*/ 1 w 1"/>
                  <a:gd name="T17" fmla="*/ 0 h 3"/>
                  <a:gd name="T18" fmla="*/ 1 w 1"/>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1" y="0"/>
                    </a:moveTo>
                    <a:lnTo>
                      <a:pt x="1" y="0"/>
                    </a:lnTo>
                    <a:lnTo>
                      <a:pt x="0" y="1"/>
                    </a:lnTo>
                    <a:lnTo>
                      <a:pt x="0" y="1"/>
                    </a:lnTo>
                    <a:lnTo>
                      <a:pt x="1" y="1"/>
                    </a:lnTo>
                    <a:lnTo>
                      <a:pt x="1" y="3"/>
                    </a:lnTo>
                    <a:lnTo>
                      <a:pt x="1" y="3"/>
                    </a:lnTo>
                    <a:lnTo>
                      <a:pt x="1" y="1"/>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85" name="Freeform 500"/>
              <p:cNvSpPr>
                <a:spLocks/>
              </p:cNvSpPr>
              <p:nvPr userDrawn="1"/>
            </p:nvSpPr>
            <p:spPr bwMode="auto">
              <a:xfrm>
                <a:off x="431800" y="3305176"/>
                <a:ext cx="1588" cy="3175"/>
              </a:xfrm>
              <a:custGeom>
                <a:avLst/>
                <a:gdLst>
                  <a:gd name="T0" fmla="*/ 0 w 1"/>
                  <a:gd name="T1" fmla="*/ 0 h 2"/>
                  <a:gd name="T2" fmla="*/ 0 w 1"/>
                  <a:gd name="T3" fmla="*/ 2 h 2"/>
                  <a:gd name="T4" fmla="*/ 1 w 1"/>
                  <a:gd name="T5" fmla="*/ 2 h 2"/>
                  <a:gd name="T6" fmla="*/ 0 w 1"/>
                  <a:gd name="T7" fmla="*/ 2 h 2"/>
                  <a:gd name="T8" fmla="*/ 1 w 1"/>
                  <a:gd name="T9" fmla="*/ 0 h 2"/>
                  <a:gd name="T10" fmla="*/ 0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0" y="0"/>
                    </a:moveTo>
                    <a:lnTo>
                      <a:pt x="0" y="2"/>
                    </a:lnTo>
                    <a:lnTo>
                      <a:pt x="1" y="2"/>
                    </a:lnTo>
                    <a:lnTo>
                      <a:pt x="0" y="2"/>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86" name="Freeform 501"/>
              <p:cNvSpPr>
                <a:spLocks/>
              </p:cNvSpPr>
              <p:nvPr userDrawn="1"/>
            </p:nvSpPr>
            <p:spPr bwMode="auto">
              <a:xfrm>
                <a:off x="431800" y="3305176"/>
                <a:ext cx="1588" cy="3175"/>
              </a:xfrm>
              <a:custGeom>
                <a:avLst/>
                <a:gdLst>
                  <a:gd name="T0" fmla="*/ 0 w 1"/>
                  <a:gd name="T1" fmla="*/ 0 h 2"/>
                  <a:gd name="T2" fmla="*/ 0 w 1"/>
                  <a:gd name="T3" fmla="*/ 2 h 2"/>
                  <a:gd name="T4" fmla="*/ 1 w 1"/>
                  <a:gd name="T5" fmla="*/ 2 h 2"/>
                  <a:gd name="T6" fmla="*/ 0 w 1"/>
                  <a:gd name="T7" fmla="*/ 2 h 2"/>
                  <a:gd name="T8" fmla="*/ 1 w 1"/>
                  <a:gd name="T9" fmla="*/ 0 h 2"/>
                  <a:gd name="T10" fmla="*/ 0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0" y="0"/>
                    </a:moveTo>
                    <a:lnTo>
                      <a:pt x="0" y="2"/>
                    </a:lnTo>
                    <a:lnTo>
                      <a:pt x="1" y="2"/>
                    </a:lnTo>
                    <a:lnTo>
                      <a:pt x="0" y="2"/>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87" name="Freeform 502"/>
              <p:cNvSpPr>
                <a:spLocks/>
              </p:cNvSpPr>
              <p:nvPr userDrawn="1"/>
            </p:nvSpPr>
            <p:spPr bwMode="auto">
              <a:xfrm>
                <a:off x="431800" y="3305176"/>
                <a:ext cx="4763" cy="3175"/>
              </a:xfrm>
              <a:custGeom>
                <a:avLst/>
                <a:gdLst>
                  <a:gd name="T0" fmla="*/ 1 w 3"/>
                  <a:gd name="T1" fmla="*/ 0 h 2"/>
                  <a:gd name="T2" fmla="*/ 0 w 3"/>
                  <a:gd name="T3" fmla="*/ 2 h 2"/>
                  <a:gd name="T4" fmla="*/ 1 w 3"/>
                  <a:gd name="T5" fmla="*/ 2 h 2"/>
                  <a:gd name="T6" fmla="*/ 1 w 3"/>
                  <a:gd name="T7" fmla="*/ 2 h 2"/>
                  <a:gd name="T8" fmla="*/ 3 w 3"/>
                  <a:gd name="T9" fmla="*/ 2 h 2"/>
                  <a:gd name="T10" fmla="*/ 3 w 3"/>
                  <a:gd name="T11" fmla="*/ 0 h 2"/>
                  <a:gd name="T12" fmla="*/ 3 w 3"/>
                  <a:gd name="T13" fmla="*/ 0 h 2"/>
                  <a:gd name="T14" fmla="*/ 1 w 3"/>
                  <a:gd name="T15" fmla="*/ 0 h 2"/>
                  <a:gd name="T16" fmla="*/ 1 w 3"/>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
                    <a:moveTo>
                      <a:pt x="1" y="0"/>
                    </a:moveTo>
                    <a:lnTo>
                      <a:pt x="0" y="2"/>
                    </a:lnTo>
                    <a:lnTo>
                      <a:pt x="1" y="2"/>
                    </a:lnTo>
                    <a:lnTo>
                      <a:pt x="1" y="2"/>
                    </a:lnTo>
                    <a:lnTo>
                      <a:pt x="3" y="2"/>
                    </a:lnTo>
                    <a:lnTo>
                      <a:pt x="3" y="0"/>
                    </a:lnTo>
                    <a:lnTo>
                      <a:pt x="3" y="0"/>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88" name="Freeform 503"/>
              <p:cNvSpPr>
                <a:spLocks/>
              </p:cNvSpPr>
              <p:nvPr userDrawn="1"/>
            </p:nvSpPr>
            <p:spPr bwMode="auto">
              <a:xfrm>
                <a:off x="431800" y="3305176"/>
                <a:ext cx="4763" cy="3175"/>
              </a:xfrm>
              <a:custGeom>
                <a:avLst/>
                <a:gdLst>
                  <a:gd name="T0" fmla="*/ 1 w 3"/>
                  <a:gd name="T1" fmla="*/ 0 h 2"/>
                  <a:gd name="T2" fmla="*/ 0 w 3"/>
                  <a:gd name="T3" fmla="*/ 2 h 2"/>
                  <a:gd name="T4" fmla="*/ 1 w 3"/>
                  <a:gd name="T5" fmla="*/ 2 h 2"/>
                  <a:gd name="T6" fmla="*/ 1 w 3"/>
                  <a:gd name="T7" fmla="*/ 2 h 2"/>
                  <a:gd name="T8" fmla="*/ 3 w 3"/>
                  <a:gd name="T9" fmla="*/ 2 h 2"/>
                  <a:gd name="T10" fmla="*/ 3 w 3"/>
                  <a:gd name="T11" fmla="*/ 0 h 2"/>
                  <a:gd name="T12" fmla="*/ 3 w 3"/>
                  <a:gd name="T13" fmla="*/ 0 h 2"/>
                  <a:gd name="T14" fmla="*/ 1 w 3"/>
                  <a:gd name="T15" fmla="*/ 0 h 2"/>
                  <a:gd name="T16" fmla="*/ 1 w 3"/>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
                    <a:moveTo>
                      <a:pt x="1" y="0"/>
                    </a:moveTo>
                    <a:lnTo>
                      <a:pt x="0" y="2"/>
                    </a:lnTo>
                    <a:lnTo>
                      <a:pt x="1" y="2"/>
                    </a:lnTo>
                    <a:lnTo>
                      <a:pt x="1" y="2"/>
                    </a:lnTo>
                    <a:lnTo>
                      <a:pt x="3" y="2"/>
                    </a:lnTo>
                    <a:lnTo>
                      <a:pt x="3" y="0"/>
                    </a:lnTo>
                    <a:lnTo>
                      <a:pt x="3"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89" name="Freeform 504"/>
              <p:cNvSpPr>
                <a:spLocks/>
              </p:cNvSpPr>
              <p:nvPr userDrawn="1"/>
            </p:nvSpPr>
            <p:spPr bwMode="auto">
              <a:xfrm>
                <a:off x="433388" y="3305176"/>
                <a:ext cx="3175" cy="0"/>
              </a:xfrm>
              <a:custGeom>
                <a:avLst/>
                <a:gdLst>
                  <a:gd name="T0" fmla="*/ 0 w 2"/>
                  <a:gd name="T1" fmla="*/ 2 w 2"/>
                  <a:gd name="T2" fmla="*/ 2 w 2"/>
                  <a:gd name="T3" fmla="*/ 2 w 2"/>
                  <a:gd name="T4" fmla="*/ 2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2" y="0"/>
                    </a:lnTo>
                    <a:lnTo>
                      <a:pt x="2" y="0"/>
                    </a:lnTo>
                    <a:lnTo>
                      <a:pt x="2" y="0"/>
                    </a:lnTo>
                    <a:lnTo>
                      <a:pt x="2" y="0"/>
                    </a:lnTo>
                    <a:lnTo>
                      <a:pt x="0"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90" name="Freeform 505"/>
              <p:cNvSpPr>
                <a:spLocks/>
              </p:cNvSpPr>
              <p:nvPr userDrawn="1"/>
            </p:nvSpPr>
            <p:spPr bwMode="auto">
              <a:xfrm>
                <a:off x="433388" y="3305176"/>
                <a:ext cx="3175" cy="0"/>
              </a:xfrm>
              <a:custGeom>
                <a:avLst/>
                <a:gdLst>
                  <a:gd name="T0" fmla="*/ 0 w 2"/>
                  <a:gd name="T1" fmla="*/ 2 w 2"/>
                  <a:gd name="T2" fmla="*/ 2 w 2"/>
                  <a:gd name="T3" fmla="*/ 2 w 2"/>
                  <a:gd name="T4" fmla="*/ 2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2" y="0"/>
                    </a:lnTo>
                    <a:lnTo>
                      <a:pt x="2" y="0"/>
                    </a:lnTo>
                    <a:lnTo>
                      <a:pt x="2" y="0"/>
                    </a:lnTo>
                    <a:lnTo>
                      <a:pt x="2"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91" name="Freeform 506"/>
              <p:cNvSpPr>
                <a:spLocks/>
              </p:cNvSpPr>
              <p:nvPr userDrawn="1"/>
            </p:nvSpPr>
            <p:spPr bwMode="auto">
              <a:xfrm>
                <a:off x="1071563" y="4179888"/>
                <a:ext cx="0" cy="1588"/>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lnTo>
                      <a:pt x="0" y="0"/>
                    </a:lnTo>
                    <a:lnTo>
                      <a:pt x="0" y="0"/>
                    </a:lnTo>
                    <a:lnTo>
                      <a:pt x="0"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92" name="Freeform 507"/>
              <p:cNvSpPr>
                <a:spLocks/>
              </p:cNvSpPr>
              <p:nvPr userDrawn="1"/>
            </p:nvSpPr>
            <p:spPr bwMode="auto">
              <a:xfrm>
                <a:off x="1071563" y="4179888"/>
                <a:ext cx="0" cy="1588"/>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lnTo>
                      <a:pt x="0" y="0"/>
                    </a:lnTo>
                    <a:lnTo>
                      <a:pt x="0" y="0"/>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93" name="Freeform 509"/>
              <p:cNvSpPr>
                <a:spLocks/>
              </p:cNvSpPr>
              <p:nvPr userDrawn="1"/>
            </p:nvSpPr>
            <p:spPr bwMode="auto">
              <a:xfrm>
                <a:off x="431800" y="2405063"/>
                <a:ext cx="131763" cy="898525"/>
              </a:xfrm>
              <a:custGeom>
                <a:avLst/>
                <a:gdLst>
                  <a:gd name="T0" fmla="*/ 81 w 83"/>
                  <a:gd name="T1" fmla="*/ 0 h 566"/>
                  <a:gd name="T2" fmla="*/ 0 w 83"/>
                  <a:gd name="T3" fmla="*/ 566 h 566"/>
                  <a:gd name="T4" fmla="*/ 0 w 83"/>
                  <a:gd name="T5" fmla="*/ 566 h 566"/>
                  <a:gd name="T6" fmla="*/ 4 w 83"/>
                  <a:gd name="T7" fmla="*/ 560 h 566"/>
                  <a:gd name="T8" fmla="*/ 83 w 83"/>
                  <a:gd name="T9" fmla="*/ 2 h 566"/>
                  <a:gd name="T10" fmla="*/ 81 w 83"/>
                  <a:gd name="T11" fmla="*/ 0 h 566"/>
                </a:gdLst>
                <a:ahLst/>
                <a:cxnLst>
                  <a:cxn ang="0">
                    <a:pos x="T0" y="T1"/>
                  </a:cxn>
                  <a:cxn ang="0">
                    <a:pos x="T2" y="T3"/>
                  </a:cxn>
                  <a:cxn ang="0">
                    <a:pos x="T4" y="T5"/>
                  </a:cxn>
                  <a:cxn ang="0">
                    <a:pos x="T6" y="T7"/>
                  </a:cxn>
                  <a:cxn ang="0">
                    <a:pos x="T8" y="T9"/>
                  </a:cxn>
                  <a:cxn ang="0">
                    <a:pos x="T10" y="T11"/>
                  </a:cxn>
                </a:cxnLst>
                <a:rect l="0" t="0" r="r" b="b"/>
                <a:pathLst>
                  <a:path w="83" h="566">
                    <a:moveTo>
                      <a:pt x="81" y="0"/>
                    </a:moveTo>
                    <a:lnTo>
                      <a:pt x="0" y="566"/>
                    </a:lnTo>
                    <a:lnTo>
                      <a:pt x="0" y="566"/>
                    </a:lnTo>
                    <a:lnTo>
                      <a:pt x="4" y="560"/>
                    </a:lnTo>
                    <a:lnTo>
                      <a:pt x="83" y="2"/>
                    </a:lnTo>
                    <a:lnTo>
                      <a:pt x="81"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594" name="Freeform 510"/>
              <p:cNvSpPr>
                <a:spLocks/>
              </p:cNvSpPr>
              <p:nvPr userDrawn="1"/>
            </p:nvSpPr>
            <p:spPr bwMode="auto">
              <a:xfrm>
                <a:off x="560388" y="2284413"/>
                <a:ext cx="19050" cy="119063"/>
              </a:xfrm>
              <a:custGeom>
                <a:avLst/>
                <a:gdLst>
                  <a:gd name="T0" fmla="*/ 10 w 12"/>
                  <a:gd name="T1" fmla="*/ 0 h 75"/>
                  <a:gd name="T2" fmla="*/ 0 w 12"/>
                  <a:gd name="T3" fmla="*/ 74 h 75"/>
                  <a:gd name="T4" fmla="*/ 2 w 12"/>
                  <a:gd name="T5" fmla="*/ 75 h 75"/>
                  <a:gd name="T6" fmla="*/ 12 w 12"/>
                  <a:gd name="T7" fmla="*/ 1 h 75"/>
                  <a:gd name="T8" fmla="*/ 10 w 12"/>
                  <a:gd name="T9" fmla="*/ 0 h 75"/>
                </a:gdLst>
                <a:ahLst/>
                <a:cxnLst>
                  <a:cxn ang="0">
                    <a:pos x="T0" y="T1"/>
                  </a:cxn>
                  <a:cxn ang="0">
                    <a:pos x="T2" y="T3"/>
                  </a:cxn>
                  <a:cxn ang="0">
                    <a:pos x="T4" y="T5"/>
                  </a:cxn>
                  <a:cxn ang="0">
                    <a:pos x="T6" y="T7"/>
                  </a:cxn>
                  <a:cxn ang="0">
                    <a:pos x="T8" y="T9"/>
                  </a:cxn>
                </a:cxnLst>
                <a:rect l="0" t="0" r="r" b="b"/>
                <a:pathLst>
                  <a:path w="12" h="75">
                    <a:moveTo>
                      <a:pt x="10" y="0"/>
                    </a:moveTo>
                    <a:lnTo>
                      <a:pt x="0" y="74"/>
                    </a:lnTo>
                    <a:lnTo>
                      <a:pt x="2" y="75"/>
                    </a:lnTo>
                    <a:lnTo>
                      <a:pt x="12" y="1"/>
                    </a:lnTo>
                    <a:lnTo>
                      <a:pt x="1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95" name="Freeform 511"/>
              <p:cNvSpPr>
                <a:spLocks/>
              </p:cNvSpPr>
              <p:nvPr userDrawn="1"/>
            </p:nvSpPr>
            <p:spPr bwMode="auto">
              <a:xfrm>
                <a:off x="431800" y="3303588"/>
                <a:ext cx="1588" cy="1588"/>
              </a:xfrm>
              <a:custGeom>
                <a:avLst/>
                <a:gdLst>
                  <a:gd name="T0" fmla="*/ 0 w 1"/>
                  <a:gd name="T1" fmla="*/ 0 h 1"/>
                  <a:gd name="T2" fmla="*/ 0 w 1"/>
                  <a:gd name="T3" fmla="*/ 0 h 1"/>
                  <a:gd name="T4" fmla="*/ 0 w 1"/>
                  <a:gd name="T5" fmla="*/ 1 h 1"/>
                  <a:gd name="T6" fmla="*/ 1 w 1"/>
                  <a:gd name="T7" fmla="*/ 1 h 1"/>
                  <a:gd name="T8" fmla="*/ 1 w 1"/>
                  <a:gd name="T9" fmla="*/ 1 h 1"/>
                  <a:gd name="T10" fmla="*/ 0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lnTo>
                      <a:pt x="0" y="0"/>
                    </a:lnTo>
                    <a:lnTo>
                      <a:pt x="0" y="1"/>
                    </a:lnTo>
                    <a:lnTo>
                      <a:pt x="1" y="1"/>
                    </a:lnTo>
                    <a:lnTo>
                      <a:pt x="1" y="1"/>
                    </a:lnTo>
                    <a:lnTo>
                      <a:pt x="0"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96" name="Freeform 512"/>
              <p:cNvSpPr>
                <a:spLocks/>
              </p:cNvSpPr>
              <p:nvPr userDrawn="1"/>
            </p:nvSpPr>
            <p:spPr bwMode="auto">
              <a:xfrm>
                <a:off x="431800" y="3303588"/>
                <a:ext cx="1588" cy="1588"/>
              </a:xfrm>
              <a:custGeom>
                <a:avLst/>
                <a:gdLst>
                  <a:gd name="T0" fmla="*/ 0 w 1"/>
                  <a:gd name="T1" fmla="*/ 0 h 1"/>
                  <a:gd name="T2" fmla="*/ 0 w 1"/>
                  <a:gd name="T3" fmla="*/ 0 h 1"/>
                  <a:gd name="T4" fmla="*/ 0 w 1"/>
                  <a:gd name="T5" fmla="*/ 1 h 1"/>
                  <a:gd name="T6" fmla="*/ 1 w 1"/>
                  <a:gd name="T7" fmla="*/ 1 h 1"/>
                  <a:gd name="T8" fmla="*/ 1 w 1"/>
                  <a:gd name="T9" fmla="*/ 1 h 1"/>
                  <a:gd name="T10" fmla="*/ 0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lnTo>
                      <a:pt x="0" y="0"/>
                    </a:lnTo>
                    <a:lnTo>
                      <a:pt x="0" y="1"/>
                    </a:lnTo>
                    <a:lnTo>
                      <a:pt x="1" y="1"/>
                    </a:lnTo>
                    <a:lnTo>
                      <a:pt x="1" y="1"/>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97" name="Rectangle 513"/>
              <p:cNvSpPr>
                <a:spLocks noChangeArrowheads="1"/>
              </p:cNvSpPr>
              <p:nvPr userDrawn="1"/>
            </p:nvSpPr>
            <p:spPr bwMode="auto">
              <a:xfrm>
                <a:off x="433388" y="3305176"/>
                <a:ext cx="1588"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598" name="Freeform 514"/>
              <p:cNvSpPr>
                <a:spLocks/>
              </p:cNvSpPr>
              <p:nvPr userDrawn="1"/>
            </p:nvSpPr>
            <p:spPr bwMode="auto">
              <a:xfrm>
                <a:off x="433388" y="330517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599" name="Freeform 515"/>
              <p:cNvSpPr>
                <a:spLocks/>
              </p:cNvSpPr>
              <p:nvPr userDrawn="1"/>
            </p:nvSpPr>
            <p:spPr bwMode="auto">
              <a:xfrm>
                <a:off x="431800" y="3294063"/>
                <a:ext cx="6350" cy="9525"/>
              </a:xfrm>
              <a:custGeom>
                <a:avLst/>
                <a:gdLst>
                  <a:gd name="T0" fmla="*/ 4 w 4"/>
                  <a:gd name="T1" fmla="*/ 0 h 6"/>
                  <a:gd name="T2" fmla="*/ 0 w 4"/>
                  <a:gd name="T3" fmla="*/ 6 h 6"/>
                  <a:gd name="T4" fmla="*/ 1 w 4"/>
                  <a:gd name="T5" fmla="*/ 6 h 6"/>
                  <a:gd name="T6" fmla="*/ 3 w 4"/>
                  <a:gd name="T7" fmla="*/ 6 h 6"/>
                  <a:gd name="T8" fmla="*/ 4 w 4"/>
                  <a:gd name="T9" fmla="*/ 0 h 6"/>
                </a:gdLst>
                <a:ahLst/>
                <a:cxnLst>
                  <a:cxn ang="0">
                    <a:pos x="T0" y="T1"/>
                  </a:cxn>
                  <a:cxn ang="0">
                    <a:pos x="T2" y="T3"/>
                  </a:cxn>
                  <a:cxn ang="0">
                    <a:pos x="T4" y="T5"/>
                  </a:cxn>
                  <a:cxn ang="0">
                    <a:pos x="T6" y="T7"/>
                  </a:cxn>
                  <a:cxn ang="0">
                    <a:pos x="T8" y="T9"/>
                  </a:cxn>
                </a:cxnLst>
                <a:rect l="0" t="0" r="r" b="b"/>
                <a:pathLst>
                  <a:path w="4" h="6">
                    <a:moveTo>
                      <a:pt x="4" y="0"/>
                    </a:moveTo>
                    <a:lnTo>
                      <a:pt x="0" y="6"/>
                    </a:lnTo>
                    <a:lnTo>
                      <a:pt x="1" y="6"/>
                    </a:lnTo>
                    <a:lnTo>
                      <a:pt x="3" y="6"/>
                    </a:lnTo>
                    <a:lnTo>
                      <a:pt x="4"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00" name="Freeform 516"/>
              <p:cNvSpPr>
                <a:spLocks/>
              </p:cNvSpPr>
              <p:nvPr userDrawn="1"/>
            </p:nvSpPr>
            <p:spPr bwMode="auto">
              <a:xfrm>
                <a:off x="431800" y="3294063"/>
                <a:ext cx="6350" cy="9525"/>
              </a:xfrm>
              <a:custGeom>
                <a:avLst/>
                <a:gdLst>
                  <a:gd name="T0" fmla="*/ 4 w 4"/>
                  <a:gd name="T1" fmla="*/ 0 h 6"/>
                  <a:gd name="T2" fmla="*/ 0 w 4"/>
                  <a:gd name="T3" fmla="*/ 6 h 6"/>
                  <a:gd name="T4" fmla="*/ 1 w 4"/>
                  <a:gd name="T5" fmla="*/ 6 h 6"/>
                  <a:gd name="T6" fmla="*/ 3 w 4"/>
                  <a:gd name="T7" fmla="*/ 6 h 6"/>
                  <a:gd name="T8" fmla="*/ 4 w 4"/>
                  <a:gd name="T9" fmla="*/ 0 h 6"/>
                </a:gdLst>
                <a:ahLst/>
                <a:cxnLst>
                  <a:cxn ang="0">
                    <a:pos x="T0" y="T1"/>
                  </a:cxn>
                  <a:cxn ang="0">
                    <a:pos x="T2" y="T3"/>
                  </a:cxn>
                  <a:cxn ang="0">
                    <a:pos x="T4" y="T5"/>
                  </a:cxn>
                  <a:cxn ang="0">
                    <a:pos x="T6" y="T7"/>
                  </a:cxn>
                  <a:cxn ang="0">
                    <a:pos x="T8" y="T9"/>
                  </a:cxn>
                </a:cxnLst>
                <a:rect l="0" t="0" r="r" b="b"/>
                <a:pathLst>
                  <a:path w="4" h="6">
                    <a:moveTo>
                      <a:pt x="4" y="0"/>
                    </a:moveTo>
                    <a:lnTo>
                      <a:pt x="0" y="6"/>
                    </a:lnTo>
                    <a:lnTo>
                      <a:pt x="1" y="6"/>
                    </a:lnTo>
                    <a:lnTo>
                      <a:pt x="3" y="6"/>
                    </a:lnTo>
                    <a:lnTo>
                      <a:pt x="4"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01" name="Freeform 517"/>
              <p:cNvSpPr>
                <a:spLocks/>
              </p:cNvSpPr>
              <p:nvPr userDrawn="1"/>
            </p:nvSpPr>
            <p:spPr bwMode="auto">
              <a:xfrm>
                <a:off x="431800" y="3303588"/>
                <a:ext cx="4763" cy="1588"/>
              </a:xfrm>
              <a:custGeom>
                <a:avLst/>
                <a:gdLst>
                  <a:gd name="T0" fmla="*/ 3 w 3"/>
                  <a:gd name="T1" fmla="*/ 0 h 1"/>
                  <a:gd name="T2" fmla="*/ 1 w 3"/>
                  <a:gd name="T3" fmla="*/ 0 h 1"/>
                  <a:gd name="T4" fmla="*/ 0 w 3"/>
                  <a:gd name="T5" fmla="*/ 0 h 1"/>
                  <a:gd name="T6" fmla="*/ 0 w 3"/>
                  <a:gd name="T7" fmla="*/ 1 h 1"/>
                  <a:gd name="T8" fmla="*/ 1 w 3"/>
                  <a:gd name="T9" fmla="*/ 1 h 1"/>
                  <a:gd name="T10" fmla="*/ 3 w 3"/>
                  <a:gd name="T11" fmla="*/ 0 h 1"/>
                  <a:gd name="T12" fmla="*/ 3 w 3"/>
                  <a:gd name="T13" fmla="*/ 1 h 1"/>
                  <a:gd name="T14" fmla="*/ 3 w 3"/>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1">
                    <a:moveTo>
                      <a:pt x="3" y="0"/>
                    </a:moveTo>
                    <a:lnTo>
                      <a:pt x="1" y="0"/>
                    </a:lnTo>
                    <a:lnTo>
                      <a:pt x="0" y="0"/>
                    </a:lnTo>
                    <a:lnTo>
                      <a:pt x="0" y="1"/>
                    </a:lnTo>
                    <a:lnTo>
                      <a:pt x="1" y="1"/>
                    </a:lnTo>
                    <a:lnTo>
                      <a:pt x="3" y="0"/>
                    </a:lnTo>
                    <a:lnTo>
                      <a:pt x="3" y="1"/>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02" name="Freeform 518"/>
              <p:cNvSpPr>
                <a:spLocks/>
              </p:cNvSpPr>
              <p:nvPr userDrawn="1"/>
            </p:nvSpPr>
            <p:spPr bwMode="auto">
              <a:xfrm>
                <a:off x="431800" y="3303588"/>
                <a:ext cx="4763" cy="1588"/>
              </a:xfrm>
              <a:custGeom>
                <a:avLst/>
                <a:gdLst>
                  <a:gd name="T0" fmla="*/ 3 w 3"/>
                  <a:gd name="T1" fmla="*/ 0 h 1"/>
                  <a:gd name="T2" fmla="*/ 1 w 3"/>
                  <a:gd name="T3" fmla="*/ 0 h 1"/>
                  <a:gd name="T4" fmla="*/ 0 w 3"/>
                  <a:gd name="T5" fmla="*/ 0 h 1"/>
                  <a:gd name="T6" fmla="*/ 0 w 3"/>
                  <a:gd name="T7" fmla="*/ 1 h 1"/>
                  <a:gd name="T8" fmla="*/ 1 w 3"/>
                  <a:gd name="T9" fmla="*/ 1 h 1"/>
                  <a:gd name="T10" fmla="*/ 3 w 3"/>
                  <a:gd name="T11" fmla="*/ 0 h 1"/>
                  <a:gd name="T12" fmla="*/ 3 w 3"/>
                  <a:gd name="T13" fmla="*/ 1 h 1"/>
                  <a:gd name="T14" fmla="*/ 3 w 3"/>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1">
                    <a:moveTo>
                      <a:pt x="3" y="0"/>
                    </a:moveTo>
                    <a:lnTo>
                      <a:pt x="1" y="0"/>
                    </a:lnTo>
                    <a:lnTo>
                      <a:pt x="0" y="0"/>
                    </a:lnTo>
                    <a:lnTo>
                      <a:pt x="0" y="1"/>
                    </a:lnTo>
                    <a:lnTo>
                      <a:pt x="1" y="1"/>
                    </a:lnTo>
                    <a:lnTo>
                      <a:pt x="3" y="0"/>
                    </a:lnTo>
                    <a:lnTo>
                      <a:pt x="3" y="1"/>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03" name="Freeform 519"/>
              <p:cNvSpPr>
                <a:spLocks/>
              </p:cNvSpPr>
              <p:nvPr userDrawn="1"/>
            </p:nvSpPr>
            <p:spPr bwMode="auto">
              <a:xfrm>
                <a:off x="433388" y="3303588"/>
                <a:ext cx="3175" cy="1588"/>
              </a:xfrm>
              <a:custGeom>
                <a:avLst/>
                <a:gdLst>
                  <a:gd name="T0" fmla="*/ 2 w 2"/>
                  <a:gd name="T1" fmla="*/ 0 h 1"/>
                  <a:gd name="T2" fmla="*/ 0 w 2"/>
                  <a:gd name="T3" fmla="*/ 1 h 1"/>
                  <a:gd name="T4" fmla="*/ 0 w 2"/>
                  <a:gd name="T5" fmla="*/ 1 h 1"/>
                  <a:gd name="T6" fmla="*/ 0 w 2"/>
                  <a:gd name="T7" fmla="*/ 1 h 1"/>
                  <a:gd name="T8" fmla="*/ 2 w 2"/>
                  <a:gd name="T9" fmla="*/ 1 h 1"/>
                  <a:gd name="T10" fmla="*/ 2 w 2"/>
                  <a:gd name="T11" fmla="*/ 1 h 1"/>
                  <a:gd name="T12" fmla="*/ 2 w 2"/>
                  <a:gd name="T13" fmla="*/ 1 h 1"/>
                  <a:gd name="T14" fmla="*/ 2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2" y="0"/>
                    </a:moveTo>
                    <a:lnTo>
                      <a:pt x="0" y="1"/>
                    </a:lnTo>
                    <a:lnTo>
                      <a:pt x="0" y="1"/>
                    </a:lnTo>
                    <a:lnTo>
                      <a:pt x="0" y="1"/>
                    </a:lnTo>
                    <a:lnTo>
                      <a:pt x="2" y="1"/>
                    </a:lnTo>
                    <a:lnTo>
                      <a:pt x="2" y="1"/>
                    </a:lnTo>
                    <a:lnTo>
                      <a:pt x="2"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04" name="Freeform 520"/>
              <p:cNvSpPr>
                <a:spLocks/>
              </p:cNvSpPr>
              <p:nvPr userDrawn="1"/>
            </p:nvSpPr>
            <p:spPr bwMode="auto">
              <a:xfrm>
                <a:off x="433388" y="3303588"/>
                <a:ext cx="3175" cy="1588"/>
              </a:xfrm>
              <a:custGeom>
                <a:avLst/>
                <a:gdLst>
                  <a:gd name="T0" fmla="*/ 2 w 2"/>
                  <a:gd name="T1" fmla="*/ 0 h 1"/>
                  <a:gd name="T2" fmla="*/ 0 w 2"/>
                  <a:gd name="T3" fmla="*/ 1 h 1"/>
                  <a:gd name="T4" fmla="*/ 0 w 2"/>
                  <a:gd name="T5" fmla="*/ 1 h 1"/>
                  <a:gd name="T6" fmla="*/ 0 w 2"/>
                  <a:gd name="T7" fmla="*/ 1 h 1"/>
                  <a:gd name="T8" fmla="*/ 2 w 2"/>
                  <a:gd name="T9" fmla="*/ 1 h 1"/>
                  <a:gd name="T10" fmla="*/ 2 w 2"/>
                  <a:gd name="T11" fmla="*/ 1 h 1"/>
                  <a:gd name="T12" fmla="*/ 2 w 2"/>
                  <a:gd name="T13" fmla="*/ 1 h 1"/>
                  <a:gd name="T14" fmla="*/ 2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2" y="0"/>
                    </a:moveTo>
                    <a:lnTo>
                      <a:pt x="0" y="1"/>
                    </a:lnTo>
                    <a:lnTo>
                      <a:pt x="0" y="1"/>
                    </a:lnTo>
                    <a:lnTo>
                      <a:pt x="0" y="1"/>
                    </a:lnTo>
                    <a:lnTo>
                      <a:pt x="2" y="1"/>
                    </a:lnTo>
                    <a:lnTo>
                      <a:pt x="2" y="1"/>
                    </a:lnTo>
                    <a:lnTo>
                      <a:pt x="2"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05" name="Freeform 521"/>
              <p:cNvSpPr>
                <a:spLocks/>
              </p:cNvSpPr>
              <p:nvPr userDrawn="1"/>
            </p:nvSpPr>
            <p:spPr bwMode="auto">
              <a:xfrm>
                <a:off x="433388" y="3305176"/>
                <a:ext cx="3175" cy="0"/>
              </a:xfrm>
              <a:custGeom>
                <a:avLst/>
                <a:gdLst>
                  <a:gd name="T0" fmla="*/ 0 w 2"/>
                  <a:gd name="T1" fmla="*/ 2 w 2"/>
                  <a:gd name="T2" fmla="*/ 2 w 2"/>
                  <a:gd name="T3" fmla="*/ 2 w 2"/>
                  <a:gd name="T4" fmla="*/ 0 w 2"/>
                </a:gdLst>
                <a:ahLst/>
                <a:cxnLst>
                  <a:cxn ang="0">
                    <a:pos x="T0" y="0"/>
                  </a:cxn>
                  <a:cxn ang="0">
                    <a:pos x="T1" y="0"/>
                  </a:cxn>
                  <a:cxn ang="0">
                    <a:pos x="T2" y="0"/>
                  </a:cxn>
                  <a:cxn ang="0">
                    <a:pos x="T3" y="0"/>
                  </a:cxn>
                  <a:cxn ang="0">
                    <a:pos x="T4" y="0"/>
                  </a:cxn>
                </a:cxnLst>
                <a:rect l="0" t="0" r="r" b="b"/>
                <a:pathLst>
                  <a:path w="2">
                    <a:moveTo>
                      <a:pt x="0" y="0"/>
                    </a:moveTo>
                    <a:lnTo>
                      <a:pt x="2" y="0"/>
                    </a:lnTo>
                    <a:lnTo>
                      <a:pt x="2" y="0"/>
                    </a:lnTo>
                    <a:lnTo>
                      <a:pt x="2"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06" name="Freeform 522"/>
              <p:cNvSpPr>
                <a:spLocks/>
              </p:cNvSpPr>
              <p:nvPr userDrawn="1"/>
            </p:nvSpPr>
            <p:spPr bwMode="auto">
              <a:xfrm>
                <a:off x="433388" y="3305176"/>
                <a:ext cx="3175" cy="0"/>
              </a:xfrm>
              <a:custGeom>
                <a:avLst/>
                <a:gdLst>
                  <a:gd name="T0" fmla="*/ 0 w 2"/>
                  <a:gd name="T1" fmla="*/ 2 w 2"/>
                  <a:gd name="T2" fmla="*/ 2 w 2"/>
                  <a:gd name="T3" fmla="*/ 2 w 2"/>
                  <a:gd name="T4" fmla="*/ 0 w 2"/>
                </a:gdLst>
                <a:ahLst/>
                <a:cxnLst>
                  <a:cxn ang="0">
                    <a:pos x="T0" y="0"/>
                  </a:cxn>
                  <a:cxn ang="0">
                    <a:pos x="T1" y="0"/>
                  </a:cxn>
                  <a:cxn ang="0">
                    <a:pos x="T2" y="0"/>
                  </a:cxn>
                  <a:cxn ang="0">
                    <a:pos x="T3" y="0"/>
                  </a:cxn>
                  <a:cxn ang="0">
                    <a:pos x="T4" y="0"/>
                  </a:cxn>
                </a:cxnLst>
                <a:rect l="0" t="0" r="r" b="b"/>
                <a:pathLst>
                  <a:path w="2">
                    <a:moveTo>
                      <a:pt x="0" y="0"/>
                    </a:moveTo>
                    <a:lnTo>
                      <a:pt x="2" y="0"/>
                    </a:lnTo>
                    <a:lnTo>
                      <a:pt x="2" y="0"/>
                    </a:lnTo>
                    <a:lnTo>
                      <a:pt x="2"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07" name="Freeform 524"/>
              <p:cNvSpPr>
                <a:spLocks/>
              </p:cNvSpPr>
              <p:nvPr userDrawn="1"/>
            </p:nvSpPr>
            <p:spPr bwMode="auto">
              <a:xfrm>
                <a:off x="1317477" y="3041650"/>
                <a:ext cx="550864" cy="312738"/>
              </a:xfrm>
              <a:custGeom>
                <a:avLst/>
                <a:gdLst>
                  <a:gd name="T0" fmla="*/ 2 w 347"/>
                  <a:gd name="T1" fmla="*/ 0 h 197"/>
                  <a:gd name="T2" fmla="*/ 0 w 347"/>
                  <a:gd name="T3" fmla="*/ 1 h 197"/>
                  <a:gd name="T4" fmla="*/ 0 w 347"/>
                  <a:gd name="T5" fmla="*/ 3 h 197"/>
                  <a:gd name="T6" fmla="*/ 344 w 347"/>
                  <a:gd name="T7" fmla="*/ 197 h 197"/>
                  <a:gd name="T8" fmla="*/ 347 w 347"/>
                  <a:gd name="T9" fmla="*/ 194 h 197"/>
                  <a:gd name="T10" fmla="*/ 347 w 347"/>
                  <a:gd name="T11" fmla="*/ 194 h 197"/>
                  <a:gd name="T12" fmla="*/ 2 w 347"/>
                  <a:gd name="T13" fmla="*/ 0 h 197"/>
                </a:gdLst>
                <a:ahLst/>
                <a:cxnLst>
                  <a:cxn ang="0">
                    <a:pos x="T0" y="T1"/>
                  </a:cxn>
                  <a:cxn ang="0">
                    <a:pos x="T2" y="T3"/>
                  </a:cxn>
                  <a:cxn ang="0">
                    <a:pos x="T4" y="T5"/>
                  </a:cxn>
                  <a:cxn ang="0">
                    <a:pos x="T6" y="T7"/>
                  </a:cxn>
                  <a:cxn ang="0">
                    <a:pos x="T8" y="T9"/>
                  </a:cxn>
                  <a:cxn ang="0">
                    <a:pos x="T10" y="T11"/>
                  </a:cxn>
                  <a:cxn ang="0">
                    <a:pos x="T12" y="T13"/>
                  </a:cxn>
                </a:cxnLst>
                <a:rect l="0" t="0" r="r" b="b"/>
                <a:pathLst>
                  <a:path w="347" h="197">
                    <a:moveTo>
                      <a:pt x="2" y="0"/>
                    </a:moveTo>
                    <a:lnTo>
                      <a:pt x="0" y="1"/>
                    </a:lnTo>
                    <a:lnTo>
                      <a:pt x="0" y="3"/>
                    </a:lnTo>
                    <a:lnTo>
                      <a:pt x="344" y="197"/>
                    </a:lnTo>
                    <a:lnTo>
                      <a:pt x="347" y="194"/>
                    </a:lnTo>
                    <a:lnTo>
                      <a:pt x="347" y="194"/>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08" name="Freeform 525"/>
              <p:cNvSpPr>
                <a:spLocks/>
              </p:cNvSpPr>
              <p:nvPr userDrawn="1"/>
            </p:nvSpPr>
            <p:spPr bwMode="auto">
              <a:xfrm>
                <a:off x="1323975" y="3043238"/>
                <a:ext cx="1588" cy="3175"/>
              </a:xfrm>
              <a:custGeom>
                <a:avLst/>
                <a:gdLst>
                  <a:gd name="T0" fmla="*/ 1 w 1"/>
                  <a:gd name="T1" fmla="*/ 0 h 2"/>
                  <a:gd name="T2" fmla="*/ 0 w 1"/>
                  <a:gd name="T3" fmla="*/ 0 h 2"/>
                  <a:gd name="T4" fmla="*/ 0 w 1"/>
                  <a:gd name="T5" fmla="*/ 0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0"/>
                    </a:lnTo>
                    <a:lnTo>
                      <a:pt x="0" y="0"/>
                    </a:lnTo>
                    <a:lnTo>
                      <a:pt x="1" y="2"/>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09" name="Freeform 527"/>
              <p:cNvSpPr>
                <a:spLocks/>
              </p:cNvSpPr>
              <p:nvPr userDrawn="1"/>
            </p:nvSpPr>
            <p:spPr bwMode="auto">
              <a:xfrm>
                <a:off x="1323975" y="3043239"/>
                <a:ext cx="1588" cy="3175"/>
              </a:xfrm>
              <a:custGeom>
                <a:avLst/>
                <a:gdLst>
                  <a:gd name="T0" fmla="*/ 1 w 1"/>
                  <a:gd name="T1" fmla="*/ 0 h 2"/>
                  <a:gd name="T2" fmla="*/ 0 w 1"/>
                  <a:gd name="T3" fmla="*/ 0 h 2"/>
                  <a:gd name="T4" fmla="*/ 0 w 1"/>
                  <a:gd name="T5" fmla="*/ 0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0"/>
                    </a:lnTo>
                    <a:lnTo>
                      <a:pt x="0" y="0"/>
                    </a:lnTo>
                    <a:lnTo>
                      <a:pt x="1" y="2"/>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10" name="Freeform 528"/>
              <p:cNvSpPr>
                <a:spLocks/>
              </p:cNvSpPr>
              <p:nvPr userDrawn="1"/>
            </p:nvSpPr>
            <p:spPr bwMode="auto">
              <a:xfrm>
                <a:off x="1323975" y="3040064"/>
                <a:ext cx="4763" cy="3175"/>
              </a:xfrm>
              <a:custGeom>
                <a:avLst/>
                <a:gdLst>
                  <a:gd name="T0" fmla="*/ 1 w 3"/>
                  <a:gd name="T1" fmla="*/ 0 h 2"/>
                  <a:gd name="T2" fmla="*/ 1 w 3"/>
                  <a:gd name="T3" fmla="*/ 0 h 2"/>
                  <a:gd name="T4" fmla="*/ 0 w 3"/>
                  <a:gd name="T5" fmla="*/ 1 h 2"/>
                  <a:gd name="T6" fmla="*/ 1 w 3"/>
                  <a:gd name="T7" fmla="*/ 1 h 2"/>
                  <a:gd name="T8" fmla="*/ 1 w 3"/>
                  <a:gd name="T9" fmla="*/ 2 h 2"/>
                  <a:gd name="T10" fmla="*/ 3 w 3"/>
                  <a:gd name="T11" fmla="*/ 1 h 2"/>
                  <a:gd name="T12" fmla="*/ 1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0"/>
                    </a:moveTo>
                    <a:lnTo>
                      <a:pt x="1" y="0"/>
                    </a:lnTo>
                    <a:lnTo>
                      <a:pt x="0" y="1"/>
                    </a:lnTo>
                    <a:lnTo>
                      <a:pt x="1" y="1"/>
                    </a:lnTo>
                    <a:lnTo>
                      <a:pt x="1" y="2"/>
                    </a:lnTo>
                    <a:lnTo>
                      <a:pt x="3"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11" name="Freeform 529"/>
              <p:cNvSpPr>
                <a:spLocks/>
              </p:cNvSpPr>
              <p:nvPr userDrawn="1"/>
            </p:nvSpPr>
            <p:spPr bwMode="auto">
              <a:xfrm>
                <a:off x="1323975" y="3040064"/>
                <a:ext cx="4763" cy="3175"/>
              </a:xfrm>
              <a:custGeom>
                <a:avLst/>
                <a:gdLst>
                  <a:gd name="T0" fmla="*/ 1 w 3"/>
                  <a:gd name="T1" fmla="*/ 0 h 2"/>
                  <a:gd name="T2" fmla="*/ 1 w 3"/>
                  <a:gd name="T3" fmla="*/ 0 h 2"/>
                  <a:gd name="T4" fmla="*/ 0 w 3"/>
                  <a:gd name="T5" fmla="*/ 1 h 2"/>
                  <a:gd name="T6" fmla="*/ 1 w 3"/>
                  <a:gd name="T7" fmla="*/ 1 h 2"/>
                  <a:gd name="T8" fmla="*/ 1 w 3"/>
                  <a:gd name="T9" fmla="*/ 2 h 2"/>
                  <a:gd name="T10" fmla="*/ 3 w 3"/>
                  <a:gd name="T11" fmla="*/ 1 h 2"/>
                  <a:gd name="T12" fmla="*/ 1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0"/>
                    </a:moveTo>
                    <a:lnTo>
                      <a:pt x="1" y="0"/>
                    </a:lnTo>
                    <a:lnTo>
                      <a:pt x="0" y="1"/>
                    </a:lnTo>
                    <a:lnTo>
                      <a:pt x="1" y="1"/>
                    </a:lnTo>
                    <a:lnTo>
                      <a:pt x="1" y="2"/>
                    </a:lnTo>
                    <a:lnTo>
                      <a:pt x="3"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12" name="Freeform 530"/>
              <p:cNvSpPr>
                <a:spLocks/>
              </p:cNvSpPr>
              <p:nvPr userDrawn="1"/>
            </p:nvSpPr>
            <p:spPr bwMode="auto">
              <a:xfrm>
                <a:off x="1323975" y="3041651"/>
                <a:ext cx="1588" cy="1588"/>
              </a:xfrm>
              <a:custGeom>
                <a:avLst/>
                <a:gdLst>
                  <a:gd name="T0" fmla="*/ 0 w 1"/>
                  <a:gd name="T1" fmla="*/ 0 h 1"/>
                  <a:gd name="T2" fmla="*/ 0 w 1"/>
                  <a:gd name="T3" fmla="*/ 1 h 1"/>
                  <a:gd name="T4" fmla="*/ 0 w 1"/>
                  <a:gd name="T5" fmla="*/ 1 h 1"/>
                  <a:gd name="T6" fmla="*/ 0 w 1"/>
                  <a:gd name="T7" fmla="*/ 1 h 1"/>
                  <a:gd name="T8" fmla="*/ 1 w 1"/>
                  <a:gd name="T9" fmla="*/ 1 h 1"/>
                  <a:gd name="T10" fmla="*/ 1 w 1"/>
                  <a:gd name="T11" fmla="*/ 0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lnTo>
                      <a:pt x="0" y="1"/>
                    </a:lnTo>
                    <a:lnTo>
                      <a:pt x="0" y="1"/>
                    </a:lnTo>
                    <a:lnTo>
                      <a:pt x="0" y="1"/>
                    </a:lnTo>
                    <a:lnTo>
                      <a:pt x="1" y="1"/>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13" name="Freeform 531"/>
              <p:cNvSpPr>
                <a:spLocks/>
              </p:cNvSpPr>
              <p:nvPr userDrawn="1"/>
            </p:nvSpPr>
            <p:spPr bwMode="auto">
              <a:xfrm>
                <a:off x="1323975" y="3041651"/>
                <a:ext cx="1588" cy="1588"/>
              </a:xfrm>
              <a:custGeom>
                <a:avLst/>
                <a:gdLst>
                  <a:gd name="T0" fmla="*/ 0 w 1"/>
                  <a:gd name="T1" fmla="*/ 0 h 1"/>
                  <a:gd name="T2" fmla="*/ 0 w 1"/>
                  <a:gd name="T3" fmla="*/ 1 h 1"/>
                  <a:gd name="T4" fmla="*/ 0 w 1"/>
                  <a:gd name="T5" fmla="*/ 1 h 1"/>
                  <a:gd name="T6" fmla="*/ 0 w 1"/>
                  <a:gd name="T7" fmla="*/ 1 h 1"/>
                  <a:gd name="T8" fmla="*/ 1 w 1"/>
                  <a:gd name="T9" fmla="*/ 1 h 1"/>
                  <a:gd name="T10" fmla="*/ 1 w 1"/>
                  <a:gd name="T11" fmla="*/ 0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lnTo>
                      <a:pt x="0" y="1"/>
                    </a:lnTo>
                    <a:lnTo>
                      <a:pt x="0" y="1"/>
                    </a:lnTo>
                    <a:lnTo>
                      <a:pt x="0" y="1"/>
                    </a:lnTo>
                    <a:lnTo>
                      <a:pt x="1" y="1"/>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14" name="Freeform 532"/>
              <p:cNvSpPr>
                <a:spLocks/>
              </p:cNvSpPr>
              <p:nvPr userDrawn="1"/>
            </p:nvSpPr>
            <p:spPr bwMode="auto">
              <a:xfrm>
                <a:off x="1323975" y="3040064"/>
                <a:ext cx="1588" cy="1588"/>
              </a:xfrm>
              <a:custGeom>
                <a:avLst/>
                <a:gdLst>
                  <a:gd name="T0" fmla="*/ 0 w 1"/>
                  <a:gd name="T1" fmla="*/ 0 h 1"/>
                  <a:gd name="T2" fmla="*/ 0 w 1"/>
                  <a:gd name="T3" fmla="*/ 1 h 1"/>
                  <a:gd name="T4" fmla="*/ 1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1" y="0"/>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15" name="Freeform 533"/>
              <p:cNvSpPr>
                <a:spLocks/>
              </p:cNvSpPr>
              <p:nvPr userDrawn="1"/>
            </p:nvSpPr>
            <p:spPr bwMode="auto">
              <a:xfrm>
                <a:off x="1323975" y="3040064"/>
                <a:ext cx="1588" cy="1588"/>
              </a:xfrm>
              <a:custGeom>
                <a:avLst/>
                <a:gdLst>
                  <a:gd name="T0" fmla="*/ 0 w 1"/>
                  <a:gd name="T1" fmla="*/ 0 h 1"/>
                  <a:gd name="T2" fmla="*/ 0 w 1"/>
                  <a:gd name="T3" fmla="*/ 1 h 1"/>
                  <a:gd name="T4" fmla="*/ 1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1"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16" name="Freeform 534"/>
              <p:cNvSpPr>
                <a:spLocks/>
              </p:cNvSpPr>
              <p:nvPr userDrawn="1"/>
            </p:nvSpPr>
            <p:spPr bwMode="auto">
              <a:xfrm>
                <a:off x="1871663" y="3349626"/>
                <a:ext cx="4763" cy="4763"/>
              </a:xfrm>
              <a:custGeom>
                <a:avLst/>
                <a:gdLst>
                  <a:gd name="T0" fmla="*/ 3 w 3"/>
                  <a:gd name="T1" fmla="*/ 0 h 3"/>
                  <a:gd name="T2" fmla="*/ 3 w 3"/>
                  <a:gd name="T3" fmla="*/ 0 h 3"/>
                  <a:gd name="T4" fmla="*/ 0 w 3"/>
                  <a:gd name="T5" fmla="*/ 3 h 3"/>
                  <a:gd name="T6" fmla="*/ 1 w 3"/>
                  <a:gd name="T7" fmla="*/ 3 h 3"/>
                  <a:gd name="T8" fmla="*/ 1 w 3"/>
                  <a:gd name="T9" fmla="*/ 3 h 3"/>
                  <a:gd name="T10" fmla="*/ 3 w 3"/>
                  <a:gd name="T11" fmla="*/ 1 h 3"/>
                  <a:gd name="T12" fmla="*/ 3 w 3"/>
                  <a:gd name="T13" fmla="*/ 1 h 3"/>
                  <a:gd name="T14" fmla="*/ 3 w 3"/>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3" y="0"/>
                    </a:moveTo>
                    <a:lnTo>
                      <a:pt x="3" y="0"/>
                    </a:lnTo>
                    <a:lnTo>
                      <a:pt x="0" y="3"/>
                    </a:lnTo>
                    <a:lnTo>
                      <a:pt x="1" y="3"/>
                    </a:lnTo>
                    <a:lnTo>
                      <a:pt x="1" y="3"/>
                    </a:lnTo>
                    <a:lnTo>
                      <a:pt x="3" y="1"/>
                    </a:lnTo>
                    <a:lnTo>
                      <a:pt x="3" y="1"/>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17" name="Freeform 535"/>
              <p:cNvSpPr>
                <a:spLocks/>
              </p:cNvSpPr>
              <p:nvPr userDrawn="1"/>
            </p:nvSpPr>
            <p:spPr bwMode="auto">
              <a:xfrm>
                <a:off x="1871663" y="3349626"/>
                <a:ext cx="4763" cy="4763"/>
              </a:xfrm>
              <a:custGeom>
                <a:avLst/>
                <a:gdLst>
                  <a:gd name="T0" fmla="*/ 3 w 3"/>
                  <a:gd name="T1" fmla="*/ 0 h 3"/>
                  <a:gd name="T2" fmla="*/ 3 w 3"/>
                  <a:gd name="T3" fmla="*/ 0 h 3"/>
                  <a:gd name="T4" fmla="*/ 0 w 3"/>
                  <a:gd name="T5" fmla="*/ 3 h 3"/>
                  <a:gd name="T6" fmla="*/ 1 w 3"/>
                  <a:gd name="T7" fmla="*/ 3 h 3"/>
                  <a:gd name="T8" fmla="*/ 1 w 3"/>
                  <a:gd name="T9" fmla="*/ 3 h 3"/>
                  <a:gd name="T10" fmla="*/ 3 w 3"/>
                  <a:gd name="T11" fmla="*/ 1 h 3"/>
                  <a:gd name="T12" fmla="*/ 3 w 3"/>
                  <a:gd name="T13" fmla="*/ 1 h 3"/>
                  <a:gd name="T14" fmla="*/ 3 w 3"/>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3" y="0"/>
                    </a:moveTo>
                    <a:lnTo>
                      <a:pt x="3" y="0"/>
                    </a:lnTo>
                    <a:lnTo>
                      <a:pt x="0" y="3"/>
                    </a:lnTo>
                    <a:lnTo>
                      <a:pt x="1" y="3"/>
                    </a:lnTo>
                    <a:lnTo>
                      <a:pt x="1" y="3"/>
                    </a:lnTo>
                    <a:lnTo>
                      <a:pt x="3" y="1"/>
                    </a:lnTo>
                    <a:lnTo>
                      <a:pt x="3" y="1"/>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18" name="Freeform 536"/>
              <p:cNvSpPr>
                <a:spLocks/>
              </p:cNvSpPr>
              <p:nvPr userDrawn="1"/>
            </p:nvSpPr>
            <p:spPr bwMode="auto">
              <a:xfrm>
                <a:off x="1876425" y="3354389"/>
                <a:ext cx="939800" cy="860425"/>
              </a:xfrm>
              <a:custGeom>
                <a:avLst/>
                <a:gdLst>
                  <a:gd name="T0" fmla="*/ 2 w 592"/>
                  <a:gd name="T1" fmla="*/ 0 h 542"/>
                  <a:gd name="T2" fmla="*/ 0 w 592"/>
                  <a:gd name="T3" fmla="*/ 0 h 542"/>
                  <a:gd name="T4" fmla="*/ 0 w 592"/>
                  <a:gd name="T5" fmla="*/ 1 h 542"/>
                  <a:gd name="T6" fmla="*/ 591 w 592"/>
                  <a:gd name="T7" fmla="*/ 542 h 542"/>
                  <a:gd name="T8" fmla="*/ 592 w 592"/>
                  <a:gd name="T9" fmla="*/ 542 h 542"/>
                  <a:gd name="T10" fmla="*/ 592 w 592"/>
                  <a:gd name="T11" fmla="*/ 539 h 542"/>
                  <a:gd name="T12" fmla="*/ 2 w 592"/>
                  <a:gd name="T13" fmla="*/ 0 h 542"/>
                </a:gdLst>
                <a:ahLst/>
                <a:cxnLst>
                  <a:cxn ang="0">
                    <a:pos x="T0" y="T1"/>
                  </a:cxn>
                  <a:cxn ang="0">
                    <a:pos x="T2" y="T3"/>
                  </a:cxn>
                  <a:cxn ang="0">
                    <a:pos x="T4" y="T5"/>
                  </a:cxn>
                  <a:cxn ang="0">
                    <a:pos x="T6" y="T7"/>
                  </a:cxn>
                  <a:cxn ang="0">
                    <a:pos x="T8" y="T9"/>
                  </a:cxn>
                  <a:cxn ang="0">
                    <a:pos x="T10" y="T11"/>
                  </a:cxn>
                  <a:cxn ang="0">
                    <a:pos x="T12" y="T13"/>
                  </a:cxn>
                </a:cxnLst>
                <a:rect l="0" t="0" r="r" b="b"/>
                <a:pathLst>
                  <a:path w="592" h="542">
                    <a:moveTo>
                      <a:pt x="2" y="0"/>
                    </a:moveTo>
                    <a:lnTo>
                      <a:pt x="0" y="0"/>
                    </a:lnTo>
                    <a:lnTo>
                      <a:pt x="0" y="1"/>
                    </a:lnTo>
                    <a:lnTo>
                      <a:pt x="591" y="542"/>
                    </a:lnTo>
                    <a:lnTo>
                      <a:pt x="592" y="542"/>
                    </a:lnTo>
                    <a:lnTo>
                      <a:pt x="592" y="539"/>
                    </a:lnTo>
                    <a:lnTo>
                      <a:pt x="2" y="0"/>
                    </a:lnTo>
                    <a:close/>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619" name="Freeform 538"/>
              <p:cNvSpPr>
                <a:spLocks/>
              </p:cNvSpPr>
              <p:nvPr userDrawn="1"/>
            </p:nvSpPr>
            <p:spPr bwMode="auto">
              <a:xfrm>
                <a:off x="2814638" y="4214814"/>
                <a:ext cx="1588" cy="0"/>
              </a:xfrm>
              <a:custGeom>
                <a:avLst/>
                <a:gdLst>
                  <a:gd name="T0" fmla="*/ 1 w 1"/>
                  <a:gd name="T1" fmla="*/ 0 w 1"/>
                  <a:gd name="T2" fmla="*/ 1 w 1"/>
                  <a:gd name="T3" fmla="*/ 1 w 1"/>
                  <a:gd name="T4" fmla="*/ 1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lnTo>
                      <a:pt x="0" y="0"/>
                    </a:lnTo>
                    <a:lnTo>
                      <a:pt x="1" y="0"/>
                    </a:lnTo>
                    <a:lnTo>
                      <a:pt x="1" y="0"/>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20" name="Freeform 539"/>
              <p:cNvSpPr>
                <a:spLocks/>
              </p:cNvSpPr>
              <p:nvPr userDrawn="1"/>
            </p:nvSpPr>
            <p:spPr bwMode="auto">
              <a:xfrm>
                <a:off x="2814638" y="4214814"/>
                <a:ext cx="1588" cy="0"/>
              </a:xfrm>
              <a:custGeom>
                <a:avLst/>
                <a:gdLst>
                  <a:gd name="T0" fmla="*/ 1 w 1"/>
                  <a:gd name="T1" fmla="*/ 0 w 1"/>
                  <a:gd name="T2" fmla="*/ 1 w 1"/>
                  <a:gd name="T3" fmla="*/ 1 w 1"/>
                  <a:gd name="T4" fmla="*/ 1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lnTo>
                      <a:pt x="0" y="0"/>
                    </a:lnTo>
                    <a:lnTo>
                      <a:pt x="1" y="0"/>
                    </a:lnTo>
                    <a:lnTo>
                      <a:pt x="1"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21" name="Freeform 540"/>
              <p:cNvSpPr>
                <a:spLocks/>
              </p:cNvSpPr>
              <p:nvPr userDrawn="1"/>
            </p:nvSpPr>
            <p:spPr bwMode="auto">
              <a:xfrm>
                <a:off x="1873250" y="3351214"/>
                <a:ext cx="6350" cy="4763"/>
              </a:xfrm>
              <a:custGeom>
                <a:avLst/>
                <a:gdLst>
                  <a:gd name="T0" fmla="*/ 3 w 4"/>
                  <a:gd name="T1" fmla="*/ 0 h 3"/>
                  <a:gd name="T2" fmla="*/ 2 w 4"/>
                  <a:gd name="T3" fmla="*/ 0 h 3"/>
                  <a:gd name="T4" fmla="*/ 2 w 4"/>
                  <a:gd name="T5" fmla="*/ 2 h 3"/>
                  <a:gd name="T6" fmla="*/ 0 w 4"/>
                  <a:gd name="T7" fmla="*/ 2 h 3"/>
                  <a:gd name="T8" fmla="*/ 2 w 4"/>
                  <a:gd name="T9" fmla="*/ 3 h 3"/>
                  <a:gd name="T10" fmla="*/ 2 w 4"/>
                  <a:gd name="T11" fmla="*/ 2 h 3"/>
                  <a:gd name="T12" fmla="*/ 4 w 4"/>
                  <a:gd name="T13" fmla="*/ 2 h 3"/>
                  <a:gd name="T14" fmla="*/ 3 w 4"/>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3" y="0"/>
                    </a:moveTo>
                    <a:lnTo>
                      <a:pt x="2" y="0"/>
                    </a:lnTo>
                    <a:lnTo>
                      <a:pt x="2" y="2"/>
                    </a:lnTo>
                    <a:lnTo>
                      <a:pt x="0" y="2"/>
                    </a:lnTo>
                    <a:lnTo>
                      <a:pt x="2" y="3"/>
                    </a:lnTo>
                    <a:lnTo>
                      <a:pt x="2" y="2"/>
                    </a:lnTo>
                    <a:lnTo>
                      <a:pt x="4" y="2"/>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22" name="Freeform 541"/>
              <p:cNvSpPr>
                <a:spLocks/>
              </p:cNvSpPr>
              <p:nvPr userDrawn="1"/>
            </p:nvSpPr>
            <p:spPr bwMode="auto">
              <a:xfrm>
                <a:off x="1873250" y="3351214"/>
                <a:ext cx="6350" cy="4763"/>
              </a:xfrm>
              <a:custGeom>
                <a:avLst/>
                <a:gdLst>
                  <a:gd name="T0" fmla="*/ 3 w 4"/>
                  <a:gd name="T1" fmla="*/ 0 h 3"/>
                  <a:gd name="T2" fmla="*/ 2 w 4"/>
                  <a:gd name="T3" fmla="*/ 0 h 3"/>
                  <a:gd name="T4" fmla="*/ 2 w 4"/>
                  <a:gd name="T5" fmla="*/ 2 h 3"/>
                  <a:gd name="T6" fmla="*/ 0 w 4"/>
                  <a:gd name="T7" fmla="*/ 2 h 3"/>
                  <a:gd name="T8" fmla="*/ 2 w 4"/>
                  <a:gd name="T9" fmla="*/ 3 h 3"/>
                  <a:gd name="T10" fmla="*/ 2 w 4"/>
                  <a:gd name="T11" fmla="*/ 2 h 3"/>
                  <a:gd name="T12" fmla="*/ 4 w 4"/>
                  <a:gd name="T13" fmla="*/ 2 h 3"/>
                  <a:gd name="T14" fmla="*/ 3 w 4"/>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3" y="0"/>
                    </a:moveTo>
                    <a:lnTo>
                      <a:pt x="2" y="0"/>
                    </a:lnTo>
                    <a:lnTo>
                      <a:pt x="2" y="2"/>
                    </a:lnTo>
                    <a:lnTo>
                      <a:pt x="0" y="2"/>
                    </a:lnTo>
                    <a:lnTo>
                      <a:pt x="2" y="3"/>
                    </a:lnTo>
                    <a:lnTo>
                      <a:pt x="2" y="2"/>
                    </a:lnTo>
                    <a:lnTo>
                      <a:pt x="4" y="2"/>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23" name="Freeform 542"/>
              <p:cNvSpPr>
                <a:spLocks/>
              </p:cNvSpPr>
              <p:nvPr userDrawn="1"/>
            </p:nvSpPr>
            <p:spPr bwMode="auto">
              <a:xfrm>
                <a:off x="1873250" y="3351214"/>
                <a:ext cx="3175" cy="3175"/>
              </a:xfrm>
              <a:custGeom>
                <a:avLst/>
                <a:gdLst>
                  <a:gd name="T0" fmla="*/ 2 w 2"/>
                  <a:gd name="T1" fmla="*/ 0 h 2"/>
                  <a:gd name="T2" fmla="*/ 0 w 2"/>
                  <a:gd name="T3" fmla="*/ 2 h 2"/>
                  <a:gd name="T4" fmla="*/ 0 w 2"/>
                  <a:gd name="T5" fmla="*/ 2 h 2"/>
                  <a:gd name="T6" fmla="*/ 2 w 2"/>
                  <a:gd name="T7" fmla="*/ 2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2"/>
                    </a:lnTo>
                    <a:lnTo>
                      <a:pt x="0" y="2"/>
                    </a:lnTo>
                    <a:lnTo>
                      <a:pt x="2" y="2"/>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24" name="Freeform 543"/>
              <p:cNvSpPr>
                <a:spLocks/>
              </p:cNvSpPr>
              <p:nvPr userDrawn="1"/>
            </p:nvSpPr>
            <p:spPr bwMode="auto">
              <a:xfrm>
                <a:off x="1873250" y="3351214"/>
                <a:ext cx="3175" cy="3175"/>
              </a:xfrm>
              <a:custGeom>
                <a:avLst/>
                <a:gdLst>
                  <a:gd name="T0" fmla="*/ 2 w 2"/>
                  <a:gd name="T1" fmla="*/ 0 h 2"/>
                  <a:gd name="T2" fmla="*/ 0 w 2"/>
                  <a:gd name="T3" fmla="*/ 2 h 2"/>
                  <a:gd name="T4" fmla="*/ 0 w 2"/>
                  <a:gd name="T5" fmla="*/ 2 h 2"/>
                  <a:gd name="T6" fmla="*/ 2 w 2"/>
                  <a:gd name="T7" fmla="*/ 2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2"/>
                    </a:lnTo>
                    <a:lnTo>
                      <a:pt x="0" y="2"/>
                    </a:lnTo>
                    <a:lnTo>
                      <a:pt x="2" y="2"/>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25" name="Freeform 544"/>
              <p:cNvSpPr>
                <a:spLocks/>
              </p:cNvSpPr>
              <p:nvPr userDrawn="1"/>
            </p:nvSpPr>
            <p:spPr bwMode="auto">
              <a:xfrm>
                <a:off x="2816225" y="3271839"/>
                <a:ext cx="109538" cy="939800"/>
              </a:xfrm>
              <a:custGeom>
                <a:avLst/>
                <a:gdLst>
                  <a:gd name="T0" fmla="*/ 68 w 69"/>
                  <a:gd name="T1" fmla="*/ 0 h 592"/>
                  <a:gd name="T2" fmla="*/ 67 w 69"/>
                  <a:gd name="T3" fmla="*/ 0 h 592"/>
                  <a:gd name="T4" fmla="*/ 67 w 69"/>
                  <a:gd name="T5" fmla="*/ 0 h 592"/>
                  <a:gd name="T6" fmla="*/ 0 w 69"/>
                  <a:gd name="T7" fmla="*/ 591 h 592"/>
                  <a:gd name="T8" fmla="*/ 1 w 69"/>
                  <a:gd name="T9" fmla="*/ 592 h 592"/>
                  <a:gd name="T10" fmla="*/ 2 w 69"/>
                  <a:gd name="T11" fmla="*/ 592 h 592"/>
                  <a:gd name="T12" fmla="*/ 69 w 69"/>
                  <a:gd name="T13" fmla="*/ 0 h 592"/>
                  <a:gd name="T14" fmla="*/ 68 w 69"/>
                  <a:gd name="T15" fmla="*/ 0 h 5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592">
                    <a:moveTo>
                      <a:pt x="68" y="0"/>
                    </a:moveTo>
                    <a:lnTo>
                      <a:pt x="67" y="0"/>
                    </a:lnTo>
                    <a:lnTo>
                      <a:pt x="67" y="0"/>
                    </a:lnTo>
                    <a:lnTo>
                      <a:pt x="0" y="591"/>
                    </a:lnTo>
                    <a:lnTo>
                      <a:pt x="1" y="592"/>
                    </a:lnTo>
                    <a:lnTo>
                      <a:pt x="2" y="592"/>
                    </a:lnTo>
                    <a:lnTo>
                      <a:pt x="69" y="0"/>
                    </a:lnTo>
                    <a:lnTo>
                      <a:pt x="68" y="0"/>
                    </a:lnTo>
                    <a:close/>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626" name="Freeform 546"/>
              <p:cNvSpPr>
                <a:spLocks/>
              </p:cNvSpPr>
              <p:nvPr userDrawn="1"/>
            </p:nvSpPr>
            <p:spPr bwMode="auto">
              <a:xfrm>
                <a:off x="2817813" y="4211639"/>
                <a:ext cx="1588" cy="3175"/>
              </a:xfrm>
              <a:custGeom>
                <a:avLst/>
                <a:gdLst>
                  <a:gd name="T0" fmla="*/ 1 w 1"/>
                  <a:gd name="T1" fmla="*/ 0 h 2"/>
                  <a:gd name="T2" fmla="*/ 0 w 1"/>
                  <a:gd name="T3" fmla="*/ 0 h 2"/>
                  <a:gd name="T4" fmla="*/ 1 w 1"/>
                  <a:gd name="T5" fmla="*/ 0 h 2"/>
                  <a:gd name="T6" fmla="*/ 0 w 1"/>
                  <a:gd name="T7" fmla="*/ 2 h 2"/>
                  <a:gd name="T8" fmla="*/ 0 w 1"/>
                  <a:gd name="T9" fmla="*/ 2 h 2"/>
                  <a:gd name="T10" fmla="*/ 1 w 1"/>
                  <a:gd name="T11" fmla="*/ 2 h 2"/>
                  <a:gd name="T12" fmla="*/ 1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0"/>
                    </a:moveTo>
                    <a:lnTo>
                      <a:pt x="0" y="0"/>
                    </a:lnTo>
                    <a:lnTo>
                      <a:pt x="1" y="0"/>
                    </a:lnTo>
                    <a:lnTo>
                      <a:pt x="0" y="2"/>
                    </a:lnTo>
                    <a:lnTo>
                      <a:pt x="0" y="2"/>
                    </a:lnTo>
                    <a:lnTo>
                      <a:pt x="1" y="2"/>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27" name="Freeform 547"/>
              <p:cNvSpPr>
                <a:spLocks/>
              </p:cNvSpPr>
              <p:nvPr userDrawn="1"/>
            </p:nvSpPr>
            <p:spPr bwMode="auto">
              <a:xfrm>
                <a:off x="2817813" y="4211639"/>
                <a:ext cx="1588" cy="3175"/>
              </a:xfrm>
              <a:custGeom>
                <a:avLst/>
                <a:gdLst>
                  <a:gd name="T0" fmla="*/ 1 w 1"/>
                  <a:gd name="T1" fmla="*/ 0 h 2"/>
                  <a:gd name="T2" fmla="*/ 0 w 1"/>
                  <a:gd name="T3" fmla="*/ 0 h 2"/>
                  <a:gd name="T4" fmla="*/ 1 w 1"/>
                  <a:gd name="T5" fmla="*/ 0 h 2"/>
                  <a:gd name="T6" fmla="*/ 0 w 1"/>
                  <a:gd name="T7" fmla="*/ 2 h 2"/>
                  <a:gd name="T8" fmla="*/ 0 w 1"/>
                  <a:gd name="T9" fmla="*/ 2 h 2"/>
                  <a:gd name="T10" fmla="*/ 1 w 1"/>
                  <a:gd name="T11" fmla="*/ 2 h 2"/>
                  <a:gd name="T12" fmla="*/ 1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0"/>
                    </a:moveTo>
                    <a:lnTo>
                      <a:pt x="0" y="0"/>
                    </a:lnTo>
                    <a:lnTo>
                      <a:pt x="1" y="0"/>
                    </a:lnTo>
                    <a:lnTo>
                      <a:pt x="0" y="2"/>
                    </a:lnTo>
                    <a:lnTo>
                      <a:pt x="0" y="2"/>
                    </a:lnTo>
                    <a:lnTo>
                      <a:pt x="1" y="2"/>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28" name="Freeform 548"/>
              <p:cNvSpPr>
                <a:spLocks/>
              </p:cNvSpPr>
              <p:nvPr userDrawn="1"/>
            </p:nvSpPr>
            <p:spPr bwMode="auto">
              <a:xfrm>
                <a:off x="2816225" y="4210051"/>
                <a:ext cx="1588" cy="4763"/>
              </a:xfrm>
              <a:custGeom>
                <a:avLst/>
                <a:gdLst>
                  <a:gd name="T0" fmla="*/ 0 w 1"/>
                  <a:gd name="T1" fmla="*/ 0 h 3"/>
                  <a:gd name="T2" fmla="*/ 0 w 1"/>
                  <a:gd name="T3" fmla="*/ 3 h 3"/>
                  <a:gd name="T4" fmla="*/ 0 w 1"/>
                  <a:gd name="T5" fmla="*/ 1 h 3"/>
                  <a:gd name="T6" fmla="*/ 1 w 1"/>
                  <a:gd name="T7" fmla="*/ 1 h 3"/>
                  <a:gd name="T8" fmla="*/ 0 w 1"/>
                  <a:gd name="T9" fmla="*/ 0 h 3"/>
                </a:gdLst>
                <a:ahLst/>
                <a:cxnLst>
                  <a:cxn ang="0">
                    <a:pos x="T0" y="T1"/>
                  </a:cxn>
                  <a:cxn ang="0">
                    <a:pos x="T2" y="T3"/>
                  </a:cxn>
                  <a:cxn ang="0">
                    <a:pos x="T4" y="T5"/>
                  </a:cxn>
                  <a:cxn ang="0">
                    <a:pos x="T6" y="T7"/>
                  </a:cxn>
                  <a:cxn ang="0">
                    <a:pos x="T8" y="T9"/>
                  </a:cxn>
                </a:cxnLst>
                <a:rect l="0" t="0" r="r" b="b"/>
                <a:pathLst>
                  <a:path w="1" h="3">
                    <a:moveTo>
                      <a:pt x="0" y="0"/>
                    </a:moveTo>
                    <a:lnTo>
                      <a:pt x="0" y="3"/>
                    </a:lnTo>
                    <a:lnTo>
                      <a:pt x="0" y="1"/>
                    </a:lnTo>
                    <a:lnTo>
                      <a:pt x="1"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29" name="Freeform 549"/>
              <p:cNvSpPr>
                <a:spLocks/>
              </p:cNvSpPr>
              <p:nvPr userDrawn="1"/>
            </p:nvSpPr>
            <p:spPr bwMode="auto">
              <a:xfrm>
                <a:off x="2816225" y="4210051"/>
                <a:ext cx="1588" cy="4763"/>
              </a:xfrm>
              <a:custGeom>
                <a:avLst/>
                <a:gdLst>
                  <a:gd name="T0" fmla="*/ 0 w 1"/>
                  <a:gd name="T1" fmla="*/ 0 h 3"/>
                  <a:gd name="T2" fmla="*/ 0 w 1"/>
                  <a:gd name="T3" fmla="*/ 3 h 3"/>
                  <a:gd name="T4" fmla="*/ 0 w 1"/>
                  <a:gd name="T5" fmla="*/ 1 h 3"/>
                  <a:gd name="T6" fmla="*/ 1 w 1"/>
                  <a:gd name="T7" fmla="*/ 1 h 3"/>
                  <a:gd name="T8" fmla="*/ 0 w 1"/>
                  <a:gd name="T9" fmla="*/ 0 h 3"/>
                </a:gdLst>
                <a:ahLst/>
                <a:cxnLst>
                  <a:cxn ang="0">
                    <a:pos x="T0" y="T1"/>
                  </a:cxn>
                  <a:cxn ang="0">
                    <a:pos x="T2" y="T3"/>
                  </a:cxn>
                  <a:cxn ang="0">
                    <a:pos x="T4" y="T5"/>
                  </a:cxn>
                  <a:cxn ang="0">
                    <a:pos x="T6" y="T7"/>
                  </a:cxn>
                  <a:cxn ang="0">
                    <a:pos x="T8" y="T9"/>
                  </a:cxn>
                </a:cxnLst>
                <a:rect l="0" t="0" r="r" b="b"/>
                <a:pathLst>
                  <a:path w="1" h="3">
                    <a:moveTo>
                      <a:pt x="0" y="0"/>
                    </a:moveTo>
                    <a:lnTo>
                      <a:pt x="0" y="3"/>
                    </a:lnTo>
                    <a:lnTo>
                      <a:pt x="0" y="1"/>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30" name="Freeform 550"/>
              <p:cNvSpPr>
                <a:spLocks/>
              </p:cNvSpPr>
              <p:nvPr userDrawn="1"/>
            </p:nvSpPr>
            <p:spPr bwMode="auto">
              <a:xfrm>
                <a:off x="2816225" y="4211639"/>
                <a:ext cx="3175" cy="3175"/>
              </a:xfrm>
              <a:custGeom>
                <a:avLst/>
                <a:gdLst>
                  <a:gd name="T0" fmla="*/ 1 w 2"/>
                  <a:gd name="T1" fmla="*/ 0 h 2"/>
                  <a:gd name="T2" fmla="*/ 0 w 2"/>
                  <a:gd name="T3" fmla="*/ 0 h 2"/>
                  <a:gd name="T4" fmla="*/ 0 w 2"/>
                  <a:gd name="T5" fmla="*/ 2 h 2"/>
                  <a:gd name="T6" fmla="*/ 0 w 2"/>
                  <a:gd name="T7" fmla="*/ 2 h 2"/>
                  <a:gd name="T8" fmla="*/ 0 w 2"/>
                  <a:gd name="T9" fmla="*/ 2 h 2"/>
                  <a:gd name="T10" fmla="*/ 0 w 2"/>
                  <a:gd name="T11" fmla="*/ 2 h 2"/>
                  <a:gd name="T12" fmla="*/ 1 w 2"/>
                  <a:gd name="T13" fmla="*/ 2 h 2"/>
                  <a:gd name="T14" fmla="*/ 2 w 2"/>
                  <a:gd name="T15" fmla="*/ 0 h 2"/>
                  <a:gd name="T16" fmla="*/ 1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0"/>
                    </a:moveTo>
                    <a:lnTo>
                      <a:pt x="0" y="0"/>
                    </a:lnTo>
                    <a:lnTo>
                      <a:pt x="0" y="2"/>
                    </a:lnTo>
                    <a:lnTo>
                      <a:pt x="0" y="2"/>
                    </a:lnTo>
                    <a:lnTo>
                      <a:pt x="0" y="2"/>
                    </a:lnTo>
                    <a:lnTo>
                      <a:pt x="0" y="2"/>
                    </a:lnTo>
                    <a:lnTo>
                      <a:pt x="1" y="2"/>
                    </a:lnTo>
                    <a:lnTo>
                      <a:pt x="2"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31" name="Freeform 551"/>
              <p:cNvSpPr>
                <a:spLocks/>
              </p:cNvSpPr>
              <p:nvPr userDrawn="1"/>
            </p:nvSpPr>
            <p:spPr bwMode="auto">
              <a:xfrm>
                <a:off x="2816225" y="4211639"/>
                <a:ext cx="3175" cy="3175"/>
              </a:xfrm>
              <a:custGeom>
                <a:avLst/>
                <a:gdLst>
                  <a:gd name="T0" fmla="*/ 1 w 2"/>
                  <a:gd name="T1" fmla="*/ 0 h 2"/>
                  <a:gd name="T2" fmla="*/ 0 w 2"/>
                  <a:gd name="T3" fmla="*/ 0 h 2"/>
                  <a:gd name="T4" fmla="*/ 0 w 2"/>
                  <a:gd name="T5" fmla="*/ 2 h 2"/>
                  <a:gd name="T6" fmla="*/ 0 w 2"/>
                  <a:gd name="T7" fmla="*/ 2 h 2"/>
                  <a:gd name="T8" fmla="*/ 0 w 2"/>
                  <a:gd name="T9" fmla="*/ 2 h 2"/>
                  <a:gd name="T10" fmla="*/ 0 w 2"/>
                  <a:gd name="T11" fmla="*/ 2 h 2"/>
                  <a:gd name="T12" fmla="*/ 1 w 2"/>
                  <a:gd name="T13" fmla="*/ 2 h 2"/>
                  <a:gd name="T14" fmla="*/ 2 w 2"/>
                  <a:gd name="T15" fmla="*/ 0 h 2"/>
                  <a:gd name="T16" fmla="*/ 1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0"/>
                    </a:moveTo>
                    <a:lnTo>
                      <a:pt x="0" y="0"/>
                    </a:lnTo>
                    <a:lnTo>
                      <a:pt x="0" y="2"/>
                    </a:lnTo>
                    <a:lnTo>
                      <a:pt x="0" y="2"/>
                    </a:lnTo>
                    <a:lnTo>
                      <a:pt x="0" y="2"/>
                    </a:lnTo>
                    <a:lnTo>
                      <a:pt x="0" y="2"/>
                    </a:lnTo>
                    <a:lnTo>
                      <a:pt x="1" y="2"/>
                    </a:lnTo>
                    <a:lnTo>
                      <a:pt x="2"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32" name="Freeform 553"/>
              <p:cNvSpPr>
                <a:spLocks/>
              </p:cNvSpPr>
              <p:nvPr userDrawn="1"/>
            </p:nvSpPr>
            <p:spPr bwMode="auto">
              <a:xfrm>
                <a:off x="2922588" y="3263901"/>
                <a:ext cx="3175" cy="7938"/>
              </a:xfrm>
              <a:custGeom>
                <a:avLst/>
                <a:gdLst>
                  <a:gd name="T0" fmla="*/ 2 w 2"/>
                  <a:gd name="T1" fmla="*/ 0 h 5"/>
                  <a:gd name="T2" fmla="*/ 0 w 2"/>
                  <a:gd name="T3" fmla="*/ 1 h 5"/>
                  <a:gd name="T4" fmla="*/ 0 w 2"/>
                  <a:gd name="T5" fmla="*/ 5 h 5"/>
                  <a:gd name="T6" fmla="*/ 0 w 2"/>
                  <a:gd name="T7" fmla="*/ 4 h 5"/>
                  <a:gd name="T8" fmla="*/ 1 w 2"/>
                  <a:gd name="T9" fmla="*/ 5 h 5"/>
                  <a:gd name="T10" fmla="*/ 2 w 2"/>
                  <a:gd name="T11" fmla="*/ 4 h 5"/>
                  <a:gd name="T12" fmla="*/ 2 w 2"/>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2" y="0"/>
                    </a:moveTo>
                    <a:lnTo>
                      <a:pt x="0" y="1"/>
                    </a:lnTo>
                    <a:lnTo>
                      <a:pt x="0" y="5"/>
                    </a:lnTo>
                    <a:lnTo>
                      <a:pt x="0" y="4"/>
                    </a:lnTo>
                    <a:lnTo>
                      <a:pt x="1" y="5"/>
                    </a:lnTo>
                    <a:lnTo>
                      <a:pt x="2" y="4"/>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33" name="Freeform 554"/>
              <p:cNvSpPr>
                <a:spLocks/>
              </p:cNvSpPr>
              <p:nvPr userDrawn="1"/>
            </p:nvSpPr>
            <p:spPr bwMode="auto">
              <a:xfrm>
                <a:off x="2811464" y="2338389"/>
                <a:ext cx="114299" cy="922338"/>
              </a:xfrm>
              <a:custGeom>
                <a:avLst/>
                <a:gdLst>
                  <a:gd name="T0" fmla="*/ 2 w 72"/>
                  <a:gd name="T1" fmla="*/ 0 h 581"/>
                  <a:gd name="T2" fmla="*/ 0 w 72"/>
                  <a:gd name="T3" fmla="*/ 0 h 581"/>
                  <a:gd name="T4" fmla="*/ 68 w 72"/>
                  <a:gd name="T5" fmla="*/ 578 h 581"/>
                  <a:gd name="T6" fmla="*/ 72 w 72"/>
                  <a:gd name="T7" fmla="*/ 581 h 581"/>
                  <a:gd name="T8" fmla="*/ 4 w 72"/>
                  <a:gd name="T9" fmla="*/ 1 h 581"/>
                  <a:gd name="T10" fmla="*/ 2 w 72"/>
                  <a:gd name="T11" fmla="*/ 0 h 581"/>
                </a:gdLst>
                <a:ahLst/>
                <a:cxnLst>
                  <a:cxn ang="0">
                    <a:pos x="T0" y="T1"/>
                  </a:cxn>
                  <a:cxn ang="0">
                    <a:pos x="T2" y="T3"/>
                  </a:cxn>
                  <a:cxn ang="0">
                    <a:pos x="T4" y="T5"/>
                  </a:cxn>
                  <a:cxn ang="0">
                    <a:pos x="T6" y="T7"/>
                  </a:cxn>
                  <a:cxn ang="0">
                    <a:pos x="T8" y="T9"/>
                  </a:cxn>
                  <a:cxn ang="0">
                    <a:pos x="T10" y="T11"/>
                  </a:cxn>
                </a:cxnLst>
                <a:rect l="0" t="0" r="r" b="b"/>
                <a:pathLst>
                  <a:path w="72" h="581">
                    <a:moveTo>
                      <a:pt x="2" y="0"/>
                    </a:moveTo>
                    <a:lnTo>
                      <a:pt x="0" y="0"/>
                    </a:lnTo>
                    <a:lnTo>
                      <a:pt x="68" y="578"/>
                    </a:lnTo>
                    <a:lnTo>
                      <a:pt x="72" y="581"/>
                    </a:lnTo>
                    <a:lnTo>
                      <a:pt x="4"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34" name="Freeform 555"/>
              <p:cNvSpPr>
                <a:spLocks/>
              </p:cNvSpPr>
              <p:nvPr userDrawn="1"/>
            </p:nvSpPr>
            <p:spPr bwMode="auto">
              <a:xfrm>
                <a:off x="2919413" y="3255964"/>
                <a:ext cx="6350" cy="6350"/>
              </a:xfrm>
              <a:custGeom>
                <a:avLst/>
                <a:gdLst>
                  <a:gd name="T0" fmla="*/ 0 w 4"/>
                  <a:gd name="T1" fmla="*/ 0 h 4"/>
                  <a:gd name="T2" fmla="*/ 2 w 4"/>
                  <a:gd name="T3" fmla="*/ 4 h 4"/>
                  <a:gd name="T4" fmla="*/ 4 w 4"/>
                  <a:gd name="T5" fmla="*/ 3 h 4"/>
                  <a:gd name="T6" fmla="*/ 4 w 4"/>
                  <a:gd name="T7" fmla="*/ 3 h 4"/>
                  <a:gd name="T8" fmla="*/ 0 w 4"/>
                  <a:gd name="T9" fmla="*/ 0 h 4"/>
                </a:gdLst>
                <a:ahLst/>
                <a:cxnLst>
                  <a:cxn ang="0">
                    <a:pos x="T0" y="T1"/>
                  </a:cxn>
                  <a:cxn ang="0">
                    <a:pos x="T2" y="T3"/>
                  </a:cxn>
                  <a:cxn ang="0">
                    <a:pos x="T4" y="T5"/>
                  </a:cxn>
                  <a:cxn ang="0">
                    <a:pos x="T6" y="T7"/>
                  </a:cxn>
                  <a:cxn ang="0">
                    <a:pos x="T8" y="T9"/>
                  </a:cxn>
                </a:cxnLst>
                <a:rect l="0" t="0" r="r" b="b"/>
                <a:pathLst>
                  <a:path w="4" h="4">
                    <a:moveTo>
                      <a:pt x="0" y="0"/>
                    </a:moveTo>
                    <a:lnTo>
                      <a:pt x="2" y="4"/>
                    </a:lnTo>
                    <a:lnTo>
                      <a:pt x="4" y="3"/>
                    </a:lnTo>
                    <a:lnTo>
                      <a:pt x="4" y="3"/>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35" name="Freeform 556"/>
              <p:cNvSpPr>
                <a:spLocks/>
              </p:cNvSpPr>
              <p:nvPr userDrawn="1"/>
            </p:nvSpPr>
            <p:spPr bwMode="auto">
              <a:xfrm>
                <a:off x="2919413" y="3255964"/>
                <a:ext cx="6350" cy="6350"/>
              </a:xfrm>
              <a:custGeom>
                <a:avLst/>
                <a:gdLst>
                  <a:gd name="T0" fmla="*/ 0 w 4"/>
                  <a:gd name="T1" fmla="*/ 0 h 4"/>
                  <a:gd name="T2" fmla="*/ 2 w 4"/>
                  <a:gd name="T3" fmla="*/ 4 h 4"/>
                  <a:gd name="T4" fmla="*/ 4 w 4"/>
                  <a:gd name="T5" fmla="*/ 3 h 4"/>
                  <a:gd name="T6" fmla="*/ 4 w 4"/>
                  <a:gd name="T7" fmla="*/ 3 h 4"/>
                  <a:gd name="T8" fmla="*/ 0 w 4"/>
                  <a:gd name="T9" fmla="*/ 0 h 4"/>
                </a:gdLst>
                <a:ahLst/>
                <a:cxnLst>
                  <a:cxn ang="0">
                    <a:pos x="T0" y="T1"/>
                  </a:cxn>
                  <a:cxn ang="0">
                    <a:pos x="T2" y="T3"/>
                  </a:cxn>
                  <a:cxn ang="0">
                    <a:pos x="T4" y="T5"/>
                  </a:cxn>
                  <a:cxn ang="0">
                    <a:pos x="T6" y="T7"/>
                  </a:cxn>
                  <a:cxn ang="0">
                    <a:pos x="T8" y="T9"/>
                  </a:cxn>
                </a:cxnLst>
                <a:rect l="0" t="0" r="r" b="b"/>
                <a:pathLst>
                  <a:path w="4" h="4">
                    <a:moveTo>
                      <a:pt x="0" y="0"/>
                    </a:moveTo>
                    <a:lnTo>
                      <a:pt x="2" y="4"/>
                    </a:lnTo>
                    <a:lnTo>
                      <a:pt x="4" y="3"/>
                    </a:lnTo>
                    <a:lnTo>
                      <a:pt x="4" y="3"/>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36" name="Freeform 557"/>
              <p:cNvSpPr>
                <a:spLocks/>
              </p:cNvSpPr>
              <p:nvPr userDrawn="1"/>
            </p:nvSpPr>
            <p:spPr bwMode="auto">
              <a:xfrm>
                <a:off x="2922588" y="3262314"/>
                <a:ext cx="3175" cy="3175"/>
              </a:xfrm>
              <a:custGeom>
                <a:avLst/>
                <a:gdLst>
                  <a:gd name="T0" fmla="*/ 0 w 2"/>
                  <a:gd name="T1" fmla="*/ 0 h 2"/>
                  <a:gd name="T2" fmla="*/ 0 w 2"/>
                  <a:gd name="T3" fmla="*/ 2 h 2"/>
                  <a:gd name="T4" fmla="*/ 2 w 2"/>
                  <a:gd name="T5" fmla="*/ 1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2"/>
                    </a:lnTo>
                    <a:lnTo>
                      <a:pt x="2" y="1"/>
                    </a:lnTo>
                    <a:lnTo>
                      <a:pt x="2"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37" name="Freeform 558"/>
              <p:cNvSpPr>
                <a:spLocks/>
              </p:cNvSpPr>
              <p:nvPr userDrawn="1"/>
            </p:nvSpPr>
            <p:spPr bwMode="auto">
              <a:xfrm>
                <a:off x="2922588" y="3262314"/>
                <a:ext cx="3175" cy="3175"/>
              </a:xfrm>
              <a:custGeom>
                <a:avLst/>
                <a:gdLst>
                  <a:gd name="T0" fmla="*/ 0 w 2"/>
                  <a:gd name="T1" fmla="*/ 0 h 2"/>
                  <a:gd name="T2" fmla="*/ 0 w 2"/>
                  <a:gd name="T3" fmla="*/ 2 h 2"/>
                  <a:gd name="T4" fmla="*/ 2 w 2"/>
                  <a:gd name="T5" fmla="*/ 1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2"/>
                    </a:lnTo>
                    <a:lnTo>
                      <a:pt x="2" y="1"/>
                    </a:lnTo>
                    <a:lnTo>
                      <a:pt x="2"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38" name="Freeform 559"/>
              <p:cNvSpPr>
                <a:spLocks/>
              </p:cNvSpPr>
              <p:nvPr userDrawn="1"/>
            </p:nvSpPr>
            <p:spPr bwMode="auto">
              <a:xfrm>
                <a:off x="2922588" y="3260726"/>
                <a:ext cx="3175" cy="3175"/>
              </a:xfrm>
              <a:custGeom>
                <a:avLst/>
                <a:gdLst>
                  <a:gd name="T0" fmla="*/ 2 w 2"/>
                  <a:gd name="T1" fmla="*/ 0 h 2"/>
                  <a:gd name="T2" fmla="*/ 0 w 2"/>
                  <a:gd name="T3" fmla="*/ 1 h 2"/>
                  <a:gd name="T4" fmla="*/ 0 w 2"/>
                  <a:gd name="T5" fmla="*/ 1 h 2"/>
                  <a:gd name="T6" fmla="*/ 2 w 2"/>
                  <a:gd name="T7" fmla="*/ 2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1"/>
                    </a:lnTo>
                    <a:lnTo>
                      <a:pt x="0" y="1"/>
                    </a:lnTo>
                    <a:lnTo>
                      <a:pt x="2" y="2"/>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39" name="Freeform 560"/>
              <p:cNvSpPr>
                <a:spLocks/>
              </p:cNvSpPr>
              <p:nvPr userDrawn="1"/>
            </p:nvSpPr>
            <p:spPr bwMode="auto">
              <a:xfrm>
                <a:off x="2922588" y="3260726"/>
                <a:ext cx="3175" cy="3175"/>
              </a:xfrm>
              <a:custGeom>
                <a:avLst/>
                <a:gdLst>
                  <a:gd name="T0" fmla="*/ 2 w 2"/>
                  <a:gd name="T1" fmla="*/ 0 h 2"/>
                  <a:gd name="T2" fmla="*/ 0 w 2"/>
                  <a:gd name="T3" fmla="*/ 1 h 2"/>
                  <a:gd name="T4" fmla="*/ 0 w 2"/>
                  <a:gd name="T5" fmla="*/ 1 h 2"/>
                  <a:gd name="T6" fmla="*/ 2 w 2"/>
                  <a:gd name="T7" fmla="*/ 2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1"/>
                    </a:lnTo>
                    <a:lnTo>
                      <a:pt x="0" y="1"/>
                    </a:lnTo>
                    <a:lnTo>
                      <a:pt x="2" y="2"/>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40" name="Freeform 561"/>
              <p:cNvSpPr>
                <a:spLocks/>
              </p:cNvSpPr>
              <p:nvPr userDrawn="1"/>
            </p:nvSpPr>
            <p:spPr bwMode="auto">
              <a:xfrm>
                <a:off x="2922588" y="3270251"/>
                <a:ext cx="1588" cy="1588"/>
              </a:xfrm>
              <a:custGeom>
                <a:avLst/>
                <a:gdLst>
                  <a:gd name="T0" fmla="*/ 0 w 1"/>
                  <a:gd name="T1" fmla="*/ 0 h 1"/>
                  <a:gd name="T2" fmla="*/ 0 w 1"/>
                  <a:gd name="T3" fmla="*/ 1 h 1"/>
                  <a:gd name="T4" fmla="*/ 0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0" y="1"/>
                    </a:lnTo>
                    <a:lnTo>
                      <a:pt x="1"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41" name="Freeform 562"/>
              <p:cNvSpPr>
                <a:spLocks/>
              </p:cNvSpPr>
              <p:nvPr userDrawn="1"/>
            </p:nvSpPr>
            <p:spPr bwMode="auto">
              <a:xfrm>
                <a:off x="2922588" y="3270251"/>
                <a:ext cx="1588" cy="1588"/>
              </a:xfrm>
              <a:custGeom>
                <a:avLst/>
                <a:gdLst>
                  <a:gd name="T0" fmla="*/ 0 w 1"/>
                  <a:gd name="T1" fmla="*/ 0 h 1"/>
                  <a:gd name="T2" fmla="*/ 0 w 1"/>
                  <a:gd name="T3" fmla="*/ 1 h 1"/>
                  <a:gd name="T4" fmla="*/ 0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0" y="1"/>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42" name="Freeform 563"/>
              <p:cNvSpPr>
                <a:spLocks noEditPoints="1"/>
              </p:cNvSpPr>
              <p:nvPr userDrawn="1"/>
            </p:nvSpPr>
            <p:spPr bwMode="auto">
              <a:xfrm>
                <a:off x="2814638" y="1743076"/>
                <a:ext cx="831850" cy="590550"/>
              </a:xfrm>
              <a:custGeom>
                <a:avLst/>
                <a:gdLst>
                  <a:gd name="T0" fmla="*/ 148 w 524"/>
                  <a:gd name="T1" fmla="*/ 3 h 372"/>
                  <a:gd name="T2" fmla="*/ 147 w 524"/>
                  <a:gd name="T3" fmla="*/ 3 h 372"/>
                  <a:gd name="T4" fmla="*/ 0 w 524"/>
                  <a:gd name="T5" fmla="*/ 371 h 372"/>
                  <a:gd name="T6" fmla="*/ 2 w 524"/>
                  <a:gd name="T7" fmla="*/ 372 h 372"/>
                  <a:gd name="T8" fmla="*/ 148 w 524"/>
                  <a:gd name="T9" fmla="*/ 4 h 372"/>
                  <a:gd name="T10" fmla="*/ 148 w 524"/>
                  <a:gd name="T11" fmla="*/ 3 h 372"/>
                  <a:gd name="T12" fmla="*/ 150 w 524"/>
                  <a:gd name="T13" fmla="*/ 0 h 372"/>
                  <a:gd name="T14" fmla="*/ 150 w 524"/>
                  <a:gd name="T15" fmla="*/ 0 h 372"/>
                  <a:gd name="T16" fmla="*/ 151 w 524"/>
                  <a:gd name="T17" fmla="*/ 3 h 372"/>
                  <a:gd name="T18" fmla="*/ 151 w 524"/>
                  <a:gd name="T19" fmla="*/ 3 h 372"/>
                  <a:gd name="T20" fmla="*/ 153 w 524"/>
                  <a:gd name="T21" fmla="*/ 4 h 372"/>
                  <a:gd name="T22" fmla="*/ 522 w 524"/>
                  <a:gd name="T23" fmla="*/ 157 h 372"/>
                  <a:gd name="T24" fmla="*/ 521 w 524"/>
                  <a:gd name="T25" fmla="*/ 155 h 372"/>
                  <a:gd name="T26" fmla="*/ 522 w 524"/>
                  <a:gd name="T27" fmla="*/ 155 h 372"/>
                  <a:gd name="T28" fmla="*/ 524 w 524"/>
                  <a:gd name="T29" fmla="*/ 154 h 372"/>
                  <a:gd name="T30" fmla="*/ 150 w 524"/>
                  <a:gd name="T31"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4" h="372">
                    <a:moveTo>
                      <a:pt x="148" y="3"/>
                    </a:moveTo>
                    <a:lnTo>
                      <a:pt x="147" y="3"/>
                    </a:lnTo>
                    <a:lnTo>
                      <a:pt x="0" y="371"/>
                    </a:lnTo>
                    <a:lnTo>
                      <a:pt x="2" y="372"/>
                    </a:lnTo>
                    <a:lnTo>
                      <a:pt x="148" y="4"/>
                    </a:lnTo>
                    <a:lnTo>
                      <a:pt x="148" y="3"/>
                    </a:lnTo>
                    <a:close/>
                    <a:moveTo>
                      <a:pt x="150" y="0"/>
                    </a:moveTo>
                    <a:lnTo>
                      <a:pt x="150" y="0"/>
                    </a:lnTo>
                    <a:lnTo>
                      <a:pt x="151" y="3"/>
                    </a:lnTo>
                    <a:lnTo>
                      <a:pt x="151" y="3"/>
                    </a:lnTo>
                    <a:lnTo>
                      <a:pt x="153" y="4"/>
                    </a:lnTo>
                    <a:lnTo>
                      <a:pt x="522" y="157"/>
                    </a:lnTo>
                    <a:lnTo>
                      <a:pt x="521" y="155"/>
                    </a:lnTo>
                    <a:lnTo>
                      <a:pt x="522" y="155"/>
                    </a:lnTo>
                    <a:lnTo>
                      <a:pt x="524" y="154"/>
                    </a:lnTo>
                    <a:lnTo>
                      <a:pt x="150" y="0"/>
                    </a:lnTo>
                    <a:close/>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643" name="Freeform 564"/>
              <p:cNvSpPr>
                <a:spLocks/>
              </p:cNvSpPr>
              <p:nvPr userDrawn="1"/>
            </p:nvSpPr>
            <p:spPr bwMode="auto">
              <a:xfrm>
                <a:off x="2814638" y="1747839"/>
                <a:ext cx="234950" cy="585788"/>
              </a:xfrm>
              <a:custGeom>
                <a:avLst/>
                <a:gdLst>
                  <a:gd name="T0" fmla="*/ 148 w 148"/>
                  <a:gd name="T1" fmla="*/ 0 h 369"/>
                  <a:gd name="T2" fmla="*/ 147 w 148"/>
                  <a:gd name="T3" fmla="*/ 0 h 369"/>
                  <a:gd name="T4" fmla="*/ 0 w 148"/>
                  <a:gd name="T5" fmla="*/ 368 h 369"/>
                  <a:gd name="T6" fmla="*/ 2 w 148"/>
                  <a:gd name="T7" fmla="*/ 369 h 369"/>
                  <a:gd name="T8" fmla="*/ 148 w 148"/>
                  <a:gd name="T9" fmla="*/ 1 h 369"/>
                  <a:gd name="T10" fmla="*/ 148 w 148"/>
                  <a:gd name="T11" fmla="*/ 0 h 369"/>
                </a:gdLst>
                <a:ahLst/>
                <a:cxnLst>
                  <a:cxn ang="0">
                    <a:pos x="T0" y="T1"/>
                  </a:cxn>
                  <a:cxn ang="0">
                    <a:pos x="T2" y="T3"/>
                  </a:cxn>
                  <a:cxn ang="0">
                    <a:pos x="T4" y="T5"/>
                  </a:cxn>
                  <a:cxn ang="0">
                    <a:pos x="T6" y="T7"/>
                  </a:cxn>
                  <a:cxn ang="0">
                    <a:pos x="T8" y="T9"/>
                  </a:cxn>
                  <a:cxn ang="0">
                    <a:pos x="T10" y="T11"/>
                  </a:cxn>
                </a:cxnLst>
                <a:rect l="0" t="0" r="r" b="b"/>
                <a:pathLst>
                  <a:path w="148" h="369">
                    <a:moveTo>
                      <a:pt x="148" y="0"/>
                    </a:moveTo>
                    <a:lnTo>
                      <a:pt x="147" y="0"/>
                    </a:lnTo>
                    <a:lnTo>
                      <a:pt x="0" y="368"/>
                    </a:lnTo>
                    <a:lnTo>
                      <a:pt x="2" y="369"/>
                    </a:lnTo>
                    <a:lnTo>
                      <a:pt x="148" y="1"/>
                    </a:lnTo>
                    <a:lnTo>
                      <a:pt x="148"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644" name="Freeform 565"/>
              <p:cNvSpPr>
                <a:spLocks/>
              </p:cNvSpPr>
              <p:nvPr userDrawn="1"/>
            </p:nvSpPr>
            <p:spPr bwMode="auto">
              <a:xfrm>
                <a:off x="3052763" y="1743076"/>
                <a:ext cx="593725" cy="249238"/>
              </a:xfrm>
              <a:custGeom>
                <a:avLst/>
                <a:gdLst>
                  <a:gd name="T0" fmla="*/ 0 w 374"/>
                  <a:gd name="T1" fmla="*/ 0 h 157"/>
                  <a:gd name="T2" fmla="*/ 0 w 374"/>
                  <a:gd name="T3" fmla="*/ 0 h 157"/>
                  <a:gd name="T4" fmla="*/ 1 w 374"/>
                  <a:gd name="T5" fmla="*/ 3 h 157"/>
                  <a:gd name="T6" fmla="*/ 1 w 374"/>
                  <a:gd name="T7" fmla="*/ 3 h 157"/>
                  <a:gd name="T8" fmla="*/ 3 w 374"/>
                  <a:gd name="T9" fmla="*/ 4 h 157"/>
                  <a:gd name="T10" fmla="*/ 372 w 374"/>
                  <a:gd name="T11" fmla="*/ 157 h 157"/>
                  <a:gd name="T12" fmla="*/ 371 w 374"/>
                  <a:gd name="T13" fmla="*/ 155 h 157"/>
                  <a:gd name="T14" fmla="*/ 372 w 374"/>
                  <a:gd name="T15" fmla="*/ 155 h 157"/>
                  <a:gd name="T16" fmla="*/ 374 w 374"/>
                  <a:gd name="T17" fmla="*/ 154 h 157"/>
                  <a:gd name="T18" fmla="*/ 0 w 374"/>
                  <a:gd name="T1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4" h="157">
                    <a:moveTo>
                      <a:pt x="0" y="0"/>
                    </a:moveTo>
                    <a:lnTo>
                      <a:pt x="0" y="0"/>
                    </a:lnTo>
                    <a:lnTo>
                      <a:pt x="1" y="3"/>
                    </a:lnTo>
                    <a:lnTo>
                      <a:pt x="1" y="3"/>
                    </a:lnTo>
                    <a:lnTo>
                      <a:pt x="3" y="4"/>
                    </a:lnTo>
                    <a:lnTo>
                      <a:pt x="372" y="157"/>
                    </a:lnTo>
                    <a:lnTo>
                      <a:pt x="371" y="155"/>
                    </a:lnTo>
                    <a:lnTo>
                      <a:pt x="372" y="155"/>
                    </a:lnTo>
                    <a:lnTo>
                      <a:pt x="374" y="154"/>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45" name="Freeform 566"/>
              <p:cNvSpPr>
                <a:spLocks/>
              </p:cNvSpPr>
              <p:nvPr userDrawn="1"/>
            </p:nvSpPr>
            <p:spPr bwMode="auto">
              <a:xfrm>
                <a:off x="3049588" y="1743076"/>
                <a:ext cx="4763" cy="6350"/>
              </a:xfrm>
              <a:custGeom>
                <a:avLst/>
                <a:gdLst>
                  <a:gd name="T0" fmla="*/ 0 w 3"/>
                  <a:gd name="T1" fmla="*/ 0 h 4"/>
                  <a:gd name="T2" fmla="*/ 0 w 3"/>
                  <a:gd name="T3" fmla="*/ 0 h 4"/>
                  <a:gd name="T4" fmla="*/ 0 w 3"/>
                  <a:gd name="T5" fmla="*/ 0 h 4"/>
                  <a:gd name="T6" fmla="*/ 2 w 3"/>
                  <a:gd name="T7" fmla="*/ 3 h 4"/>
                  <a:gd name="T8" fmla="*/ 0 w 3"/>
                  <a:gd name="T9" fmla="*/ 3 h 4"/>
                  <a:gd name="T10" fmla="*/ 0 w 3"/>
                  <a:gd name="T11" fmla="*/ 4 h 4"/>
                  <a:gd name="T12" fmla="*/ 2 w 3"/>
                  <a:gd name="T13" fmla="*/ 3 h 4"/>
                  <a:gd name="T14" fmla="*/ 3 w 3"/>
                  <a:gd name="T15" fmla="*/ 4 h 4"/>
                  <a:gd name="T16" fmla="*/ 3 w 3"/>
                  <a:gd name="T17" fmla="*/ 3 h 4"/>
                  <a:gd name="T18" fmla="*/ 2 w 3"/>
                  <a:gd name="T19" fmla="*/ 0 h 4"/>
                  <a:gd name="T20" fmla="*/ 2 w 3"/>
                  <a:gd name="T21" fmla="*/ 0 h 4"/>
                  <a:gd name="T22" fmla="*/ 0 w 3"/>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4">
                    <a:moveTo>
                      <a:pt x="0" y="0"/>
                    </a:moveTo>
                    <a:lnTo>
                      <a:pt x="0" y="0"/>
                    </a:lnTo>
                    <a:lnTo>
                      <a:pt x="0" y="0"/>
                    </a:lnTo>
                    <a:lnTo>
                      <a:pt x="2" y="3"/>
                    </a:lnTo>
                    <a:lnTo>
                      <a:pt x="0" y="3"/>
                    </a:lnTo>
                    <a:lnTo>
                      <a:pt x="0" y="4"/>
                    </a:lnTo>
                    <a:lnTo>
                      <a:pt x="2" y="3"/>
                    </a:lnTo>
                    <a:lnTo>
                      <a:pt x="3" y="4"/>
                    </a:lnTo>
                    <a:lnTo>
                      <a:pt x="3" y="3"/>
                    </a:lnTo>
                    <a:lnTo>
                      <a:pt x="2" y="0"/>
                    </a:lnTo>
                    <a:lnTo>
                      <a:pt x="2"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46" name="Freeform 567"/>
              <p:cNvSpPr>
                <a:spLocks/>
              </p:cNvSpPr>
              <p:nvPr userDrawn="1"/>
            </p:nvSpPr>
            <p:spPr bwMode="auto">
              <a:xfrm>
                <a:off x="3049588" y="1743076"/>
                <a:ext cx="4763" cy="6350"/>
              </a:xfrm>
              <a:custGeom>
                <a:avLst/>
                <a:gdLst>
                  <a:gd name="T0" fmla="*/ 0 w 3"/>
                  <a:gd name="T1" fmla="*/ 0 h 4"/>
                  <a:gd name="T2" fmla="*/ 0 w 3"/>
                  <a:gd name="T3" fmla="*/ 0 h 4"/>
                  <a:gd name="T4" fmla="*/ 0 w 3"/>
                  <a:gd name="T5" fmla="*/ 0 h 4"/>
                  <a:gd name="T6" fmla="*/ 2 w 3"/>
                  <a:gd name="T7" fmla="*/ 3 h 4"/>
                  <a:gd name="T8" fmla="*/ 0 w 3"/>
                  <a:gd name="T9" fmla="*/ 3 h 4"/>
                  <a:gd name="T10" fmla="*/ 0 w 3"/>
                  <a:gd name="T11" fmla="*/ 4 h 4"/>
                  <a:gd name="T12" fmla="*/ 2 w 3"/>
                  <a:gd name="T13" fmla="*/ 3 h 4"/>
                  <a:gd name="T14" fmla="*/ 3 w 3"/>
                  <a:gd name="T15" fmla="*/ 4 h 4"/>
                  <a:gd name="T16" fmla="*/ 3 w 3"/>
                  <a:gd name="T17" fmla="*/ 3 h 4"/>
                  <a:gd name="T18" fmla="*/ 2 w 3"/>
                  <a:gd name="T19" fmla="*/ 0 h 4"/>
                  <a:gd name="T20" fmla="*/ 2 w 3"/>
                  <a:gd name="T21" fmla="*/ 0 h 4"/>
                  <a:gd name="T22" fmla="*/ 0 w 3"/>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4">
                    <a:moveTo>
                      <a:pt x="0" y="0"/>
                    </a:moveTo>
                    <a:lnTo>
                      <a:pt x="0" y="0"/>
                    </a:lnTo>
                    <a:lnTo>
                      <a:pt x="0" y="0"/>
                    </a:lnTo>
                    <a:lnTo>
                      <a:pt x="2" y="3"/>
                    </a:lnTo>
                    <a:lnTo>
                      <a:pt x="0" y="3"/>
                    </a:lnTo>
                    <a:lnTo>
                      <a:pt x="0" y="4"/>
                    </a:lnTo>
                    <a:lnTo>
                      <a:pt x="2" y="3"/>
                    </a:lnTo>
                    <a:lnTo>
                      <a:pt x="3" y="4"/>
                    </a:lnTo>
                    <a:lnTo>
                      <a:pt x="3" y="3"/>
                    </a:lnTo>
                    <a:lnTo>
                      <a:pt x="2" y="0"/>
                    </a:lnTo>
                    <a:lnTo>
                      <a:pt x="2"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47" name="Freeform 568"/>
              <p:cNvSpPr>
                <a:spLocks/>
              </p:cNvSpPr>
              <p:nvPr userDrawn="1"/>
            </p:nvSpPr>
            <p:spPr bwMode="auto">
              <a:xfrm>
                <a:off x="3048000" y="1746251"/>
                <a:ext cx="1588" cy="1588"/>
              </a:xfrm>
              <a:custGeom>
                <a:avLst/>
                <a:gdLst>
                  <a:gd name="T0" fmla="*/ 0 w 1"/>
                  <a:gd name="T1" fmla="*/ 0 h 1"/>
                  <a:gd name="T2" fmla="*/ 0 w 1"/>
                  <a:gd name="T3" fmla="*/ 1 h 1"/>
                  <a:gd name="T4" fmla="*/ 1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1" y="1"/>
                    </a:lnTo>
                    <a:lnTo>
                      <a:pt x="1"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48" name="Freeform 569"/>
              <p:cNvSpPr>
                <a:spLocks/>
              </p:cNvSpPr>
              <p:nvPr userDrawn="1"/>
            </p:nvSpPr>
            <p:spPr bwMode="auto">
              <a:xfrm>
                <a:off x="3048000" y="1746251"/>
                <a:ext cx="1588" cy="1588"/>
              </a:xfrm>
              <a:custGeom>
                <a:avLst/>
                <a:gdLst>
                  <a:gd name="T0" fmla="*/ 0 w 1"/>
                  <a:gd name="T1" fmla="*/ 0 h 1"/>
                  <a:gd name="T2" fmla="*/ 0 w 1"/>
                  <a:gd name="T3" fmla="*/ 1 h 1"/>
                  <a:gd name="T4" fmla="*/ 1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1" y="1"/>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49" name="Freeform 570"/>
              <p:cNvSpPr>
                <a:spLocks/>
              </p:cNvSpPr>
              <p:nvPr userDrawn="1"/>
            </p:nvSpPr>
            <p:spPr bwMode="auto">
              <a:xfrm>
                <a:off x="3048000" y="1743076"/>
                <a:ext cx="4763" cy="4763"/>
              </a:xfrm>
              <a:custGeom>
                <a:avLst/>
                <a:gdLst>
                  <a:gd name="T0" fmla="*/ 1 w 3"/>
                  <a:gd name="T1" fmla="*/ 0 h 3"/>
                  <a:gd name="T2" fmla="*/ 1 w 3"/>
                  <a:gd name="T3" fmla="*/ 0 h 3"/>
                  <a:gd name="T4" fmla="*/ 0 w 3"/>
                  <a:gd name="T5" fmla="*/ 2 h 3"/>
                  <a:gd name="T6" fmla="*/ 1 w 3"/>
                  <a:gd name="T7" fmla="*/ 3 h 3"/>
                  <a:gd name="T8" fmla="*/ 1 w 3"/>
                  <a:gd name="T9" fmla="*/ 3 h 3"/>
                  <a:gd name="T10" fmla="*/ 3 w 3"/>
                  <a:gd name="T11" fmla="*/ 3 h 3"/>
                  <a:gd name="T12" fmla="*/ 1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1" y="0"/>
                    </a:moveTo>
                    <a:lnTo>
                      <a:pt x="1" y="0"/>
                    </a:lnTo>
                    <a:lnTo>
                      <a:pt x="0" y="2"/>
                    </a:lnTo>
                    <a:lnTo>
                      <a:pt x="1" y="3"/>
                    </a:lnTo>
                    <a:lnTo>
                      <a:pt x="1" y="3"/>
                    </a:lnTo>
                    <a:lnTo>
                      <a:pt x="3" y="3"/>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50" name="Freeform 571"/>
              <p:cNvSpPr>
                <a:spLocks/>
              </p:cNvSpPr>
              <p:nvPr userDrawn="1"/>
            </p:nvSpPr>
            <p:spPr bwMode="auto">
              <a:xfrm>
                <a:off x="3048000" y="1743076"/>
                <a:ext cx="4763" cy="4763"/>
              </a:xfrm>
              <a:custGeom>
                <a:avLst/>
                <a:gdLst>
                  <a:gd name="T0" fmla="*/ 1 w 3"/>
                  <a:gd name="T1" fmla="*/ 0 h 3"/>
                  <a:gd name="T2" fmla="*/ 1 w 3"/>
                  <a:gd name="T3" fmla="*/ 0 h 3"/>
                  <a:gd name="T4" fmla="*/ 0 w 3"/>
                  <a:gd name="T5" fmla="*/ 2 h 3"/>
                  <a:gd name="T6" fmla="*/ 1 w 3"/>
                  <a:gd name="T7" fmla="*/ 3 h 3"/>
                  <a:gd name="T8" fmla="*/ 1 w 3"/>
                  <a:gd name="T9" fmla="*/ 3 h 3"/>
                  <a:gd name="T10" fmla="*/ 3 w 3"/>
                  <a:gd name="T11" fmla="*/ 3 h 3"/>
                  <a:gd name="T12" fmla="*/ 1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1" y="0"/>
                    </a:moveTo>
                    <a:lnTo>
                      <a:pt x="1" y="0"/>
                    </a:lnTo>
                    <a:lnTo>
                      <a:pt x="0" y="2"/>
                    </a:lnTo>
                    <a:lnTo>
                      <a:pt x="1" y="3"/>
                    </a:lnTo>
                    <a:lnTo>
                      <a:pt x="1" y="3"/>
                    </a:lnTo>
                    <a:lnTo>
                      <a:pt x="3" y="3"/>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51" name="Freeform 572"/>
              <p:cNvSpPr>
                <a:spLocks/>
              </p:cNvSpPr>
              <p:nvPr userDrawn="1"/>
            </p:nvSpPr>
            <p:spPr bwMode="auto">
              <a:xfrm>
                <a:off x="3054350" y="1747839"/>
                <a:ext cx="3175" cy="1588"/>
              </a:xfrm>
              <a:custGeom>
                <a:avLst/>
                <a:gdLst>
                  <a:gd name="T0" fmla="*/ 0 w 2"/>
                  <a:gd name="T1" fmla="*/ 0 h 1"/>
                  <a:gd name="T2" fmla="*/ 0 w 2"/>
                  <a:gd name="T3" fmla="*/ 0 h 1"/>
                  <a:gd name="T4" fmla="*/ 0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lnTo>
                      <a:pt x="0" y="0"/>
                    </a:lnTo>
                    <a:lnTo>
                      <a:pt x="0" y="1"/>
                    </a:lnTo>
                    <a:lnTo>
                      <a:pt x="2"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52" name="Freeform 573"/>
              <p:cNvSpPr>
                <a:spLocks/>
              </p:cNvSpPr>
              <p:nvPr userDrawn="1"/>
            </p:nvSpPr>
            <p:spPr bwMode="auto">
              <a:xfrm>
                <a:off x="3054350" y="1747839"/>
                <a:ext cx="3175" cy="1588"/>
              </a:xfrm>
              <a:custGeom>
                <a:avLst/>
                <a:gdLst>
                  <a:gd name="T0" fmla="*/ 0 w 2"/>
                  <a:gd name="T1" fmla="*/ 0 h 1"/>
                  <a:gd name="T2" fmla="*/ 0 w 2"/>
                  <a:gd name="T3" fmla="*/ 0 h 1"/>
                  <a:gd name="T4" fmla="*/ 0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lnTo>
                      <a:pt x="0" y="0"/>
                    </a:lnTo>
                    <a:lnTo>
                      <a:pt x="0" y="1"/>
                    </a:lnTo>
                    <a:lnTo>
                      <a:pt x="2"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53" name="Rectangle 574"/>
              <p:cNvSpPr>
                <a:spLocks noChangeArrowheads="1"/>
              </p:cNvSpPr>
              <p:nvPr userDrawn="1"/>
            </p:nvSpPr>
            <p:spPr bwMode="auto">
              <a:xfrm>
                <a:off x="3054350" y="1747839"/>
                <a:ext cx="1588"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54" name="Freeform 575"/>
              <p:cNvSpPr>
                <a:spLocks/>
              </p:cNvSpPr>
              <p:nvPr userDrawn="1"/>
            </p:nvSpPr>
            <p:spPr bwMode="auto">
              <a:xfrm>
                <a:off x="3054350" y="1747839"/>
                <a:ext cx="0" cy="1588"/>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lnTo>
                      <a:pt x="0" y="1"/>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55" name="Freeform 576"/>
              <p:cNvSpPr>
                <a:spLocks noEditPoints="1"/>
              </p:cNvSpPr>
              <p:nvPr userDrawn="1"/>
            </p:nvSpPr>
            <p:spPr bwMode="auto">
              <a:xfrm>
                <a:off x="3643313" y="1987551"/>
                <a:ext cx="498475" cy="466725"/>
              </a:xfrm>
              <a:custGeom>
                <a:avLst/>
                <a:gdLst>
                  <a:gd name="T0" fmla="*/ 113 w 314"/>
                  <a:gd name="T1" fmla="*/ 184 h 294"/>
                  <a:gd name="T2" fmla="*/ 111 w 314"/>
                  <a:gd name="T3" fmla="*/ 187 h 294"/>
                  <a:gd name="T4" fmla="*/ 313 w 314"/>
                  <a:gd name="T5" fmla="*/ 294 h 294"/>
                  <a:gd name="T6" fmla="*/ 314 w 314"/>
                  <a:gd name="T7" fmla="*/ 291 h 294"/>
                  <a:gd name="T8" fmla="*/ 314 w 314"/>
                  <a:gd name="T9" fmla="*/ 291 h 294"/>
                  <a:gd name="T10" fmla="*/ 113 w 314"/>
                  <a:gd name="T11" fmla="*/ 184 h 294"/>
                  <a:gd name="T12" fmla="*/ 2 w 314"/>
                  <a:gd name="T13" fmla="*/ 0 h 294"/>
                  <a:gd name="T14" fmla="*/ 0 w 314"/>
                  <a:gd name="T15" fmla="*/ 1 h 294"/>
                  <a:gd name="T16" fmla="*/ 0 w 314"/>
                  <a:gd name="T17" fmla="*/ 3 h 294"/>
                  <a:gd name="T18" fmla="*/ 0 w 314"/>
                  <a:gd name="T19" fmla="*/ 3 h 294"/>
                  <a:gd name="T20" fmla="*/ 106 w 314"/>
                  <a:gd name="T21" fmla="*/ 180 h 294"/>
                  <a:gd name="T22" fmla="*/ 111 w 314"/>
                  <a:gd name="T23" fmla="*/ 184 h 294"/>
                  <a:gd name="T24" fmla="*/ 111 w 314"/>
                  <a:gd name="T25" fmla="*/ 184 h 294"/>
                  <a:gd name="T26" fmla="*/ 2 w 314"/>
                  <a:gd name="T2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4" h="294">
                    <a:moveTo>
                      <a:pt x="113" y="184"/>
                    </a:moveTo>
                    <a:lnTo>
                      <a:pt x="111" y="187"/>
                    </a:lnTo>
                    <a:lnTo>
                      <a:pt x="313" y="294"/>
                    </a:lnTo>
                    <a:lnTo>
                      <a:pt x="314" y="291"/>
                    </a:lnTo>
                    <a:lnTo>
                      <a:pt x="314" y="291"/>
                    </a:lnTo>
                    <a:lnTo>
                      <a:pt x="113" y="184"/>
                    </a:lnTo>
                    <a:close/>
                    <a:moveTo>
                      <a:pt x="2" y="0"/>
                    </a:moveTo>
                    <a:lnTo>
                      <a:pt x="0" y="1"/>
                    </a:lnTo>
                    <a:lnTo>
                      <a:pt x="0" y="3"/>
                    </a:lnTo>
                    <a:lnTo>
                      <a:pt x="0" y="3"/>
                    </a:lnTo>
                    <a:lnTo>
                      <a:pt x="106" y="180"/>
                    </a:lnTo>
                    <a:lnTo>
                      <a:pt x="111" y="184"/>
                    </a:lnTo>
                    <a:lnTo>
                      <a:pt x="111" y="184"/>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56" name="Freeform 578"/>
              <p:cNvSpPr>
                <a:spLocks/>
              </p:cNvSpPr>
              <p:nvPr userDrawn="1"/>
            </p:nvSpPr>
            <p:spPr bwMode="auto">
              <a:xfrm>
                <a:off x="3643313" y="1987551"/>
                <a:ext cx="176213" cy="292100"/>
              </a:xfrm>
              <a:custGeom>
                <a:avLst/>
                <a:gdLst>
                  <a:gd name="T0" fmla="*/ 2 w 111"/>
                  <a:gd name="T1" fmla="*/ 0 h 184"/>
                  <a:gd name="T2" fmla="*/ 0 w 111"/>
                  <a:gd name="T3" fmla="*/ 1 h 184"/>
                  <a:gd name="T4" fmla="*/ 0 w 111"/>
                  <a:gd name="T5" fmla="*/ 3 h 184"/>
                  <a:gd name="T6" fmla="*/ 0 w 111"/>
                  <a:gd name="T7" fmla="*/ 3 h 184"/>
                  <a:gd name="T8" fmla="*/ 106 w 111"/>
                  <a:gd name="T9" fmla="*/ 180 h 184"/>
                  <a:gd name="T10" fmla="*/ 111 w 111"/>
                  <a:gd name="T11" fmla="*/ 184 h 184"/>
                  <a:gd name="T12" fmla="*/ 111 w 111"/>
                  <a:gd name="T13" fmla="*/ 184 h 184"/>
                  <a:gd name="T14" fmla="*/ 2 w 111"/>
                  <a:gd name="T15" fmla="*/ 0 h 1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 h="184">
                    <a:moveTo>
                      <a:pt x="2" y="0"/>
                    </a:moveTo>
                    <a:lnTo>
                      <a:pt x="0" y="1"/>
                    </a:lnTo>
                    <a:lnTo>
                      <a:pt x="0" y="3"/>
                    </a:lnTo>
                    <a:lnTo>
                      <a:pt x="0" y="3"/>
                    </a:lnTo>
                    <a:lnTo>
                      <a:pt x="106" y="180"/>
                    </a:lnTo>
                    <a:lnTo>
                      <a:pt x="111" y="184"/>
                    </a:lnTo>
                    <a:lnTo>
                      <a:pt x="111" y="184"/>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57" name="Freeform 579"/>
              <p:cNvSpPr>
                <a:spLocks/>
              </p:cNvSpPr>
              <p:nvPr userDrawn="1"/>
            </p:nvSpPr>
            <p:spPr bwMode="auto">
              <a:xfrm>
                <a:off x="3811588" y="2273301"/>
                <a:ext cx="7938" cy="6350"/>
              </a:xfrm>
              <a:custGeom>
                <a:avLst/>
                <a:gdLst>
                  <a:gd name="T0" fmla="*/ 0 w 5"/>
                  <a:gd name="T1" fmla="*/ 0 h 4"/>
                  <a:gd name="T2" fmla="*/ 3 w 5"/>
                  <a:gd name="T3" fmla="*/ 4 h 4"/>
                  <a:gd name="T4" fmla="*/ 5 w 5"/>
                  <a:gd name="T5" fmla="*/ 4 h 4"/>
                  <a:gd name="T6" fmla="*/ 0 w 5"/>
                  <a:gd name="T7" fmla="*/ 0 h 4"/>
                </a:gdLst>
                <a:ahLst/>
                <a:cxnLst>
                  <a:cxn ang="0">
                    <a:pos x="T0" y="T1"/>
                  </a:cxn>
                  <a:cxn ang="0">
                    <a:pos x="T2" y="T3"/>
                  </a:cxn>
                  <a:cxn ang="0">
                    <a:pos x="T4" y="T5"/>
                  </a:cxn>
                  <a:cxn ang="0">
                    <a:pos x="T6" y="T7"/>
                  </a:cxn>
                </a:cxnLst>
                <a:rect l="0" t="0" r="r" b="b"/>
                <a:pathLst>
                  <a:path w="5" h="4">
                    <a:moveTo>
                      <a:pt x="0" y="0"/>
                    </a:moveTo>
                    <a:lnTo>
                      <a:pt x="3" y="4"/>
                    </a:lnTo>
                    <a:lnTo>
                      <a:pt x="5" y="4"/>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58" name="Freeform 580"/>
              <p:cNvSpPr>
                <a:spLocks/>
              </p:cNvSpPr>
              <p:nvPr userDrawn="1"/>
            </p:nvSpPr>
            <p:spPr bwMode="auto">
              <a:xfrm>
                <a:off x="3811588" y="2273301"/>
                <a:ext cx="7938" cy="6350"/>
              </a:xfrm>
              <a:custGeom>
                <a:avLst/>
                <a:gdLst>
                  <a:gd name="T0" fmla="*/ 0 w 5"/>
                  <a:gd name="T1" fmla="*/ 0 h 4"/>
                  <a:gd name="T2" fmla="*/ 3 w 5"/>
                  <a:gd name="T3" fmla="*/ 4 h 4"/>
                  <a:gd name="T4" fmla="*/ 5 w 5"/>
                  <a:gd name="T5" fmla="*/ 4 h 4"/>
                  <a:gd name="T6" fmla="*/ 0 w 5"/>
                  <a:gd name="T7" fmla="*/ 0 h 4"/>
                </a:gdLst>
                <a:ahLst/>
                <a:cxnLst>
                  <a:cxn ang="0">
                    <a:pos x="T0" y="T1"/>
                  </a:cxn>
                  <a:cxn ang="0">
                    <a:pos x="T2" y="T3"/>
                  </a:cxn>
                  <a:cxn ang="0">
                    <a:pos x="T4" y="T5"/>
                  </a:cxn>
                  <a:cxn ang="0">
                    <a:pos x="T6" y="T7"/>
                  </a:cxn>
                </a:cxnLst>
                <a:rect l="0" t="0" r="r" b="b"/>
                <a:pathLst>
                  <a:path w="5" h="4">
                    <a:moveTo>
                      <a:pt x="0" y="0"/>
                    </a:moveTo>
                    <a:lnTo>
                      <a:pt x="3" y="4"/>
                    </a:lnTo>
                    <a:lnTo>
                      <a:pt x="5" y="4"/>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59" name="Freeform 581"/>
              <p:cNvSpPr>
                <a:spLocks/>
              </p:cNvSpPr>
              <p:nvPr userDrawn="1"/>
            </p:nvSpPr>
            <p:spPr bwMode="auto">
              <a:xfrm>
                <a:off x="3817938" y="2279651"/>
                <a:ext cx="4763" cy="4763"/>
              </a:xfrm>
              <a:custGeom>
                <a:avLst/>
                <a:gdLst>
                  <a:gd name="T0" fmla="*/ 1 w 3"/>
                  <a:gd name="T1" fmla="*/ 0 h 3"/>
                  <a:gd name="T2" fmla="*/ 1 w 3"/>
                  <a:gd name="T3" fmla="*/ 0 h 3"/>
                  <a:gd name="T4" fmla="*/ 1 w 3"/>
                  <a:gd name="T5" fmla="*/ 0 h 3"/>
                  <a:gd name="T6" fmla="*/ 0 w 3"/>
                  <a:gd name="T7" fmla="*/ 3 h 3"/>
                  <a:gd name="T8" fmla="*/ 0 w 3"/>
                  <a:gd name="T9" fmla="*/ 3 h 3"/>
                  <a:gd name="T10" fmla="*/ 0 w 3"/>
                  <a:gd name="T11" fmla="*/ 3 h 3"/>
                  <a:gd name="T12" fmla="*/ 1 w 3"/>
                  <a:gd name="T13" fmla="*/ 3 h 3"/>
                  <a:gd name="T14" fmla="*/ 3 w 3"/>
                  <a:gd name="T15" fmla="*/ 0 h 3"/>
                  <a:gd name="T16" fmla="*/ 1 w 3"/>
                  <a:gd name="T17" fmla="*/ 0 h 3"/>
                  <a:gd name="T18" fmla="*/ 1 w 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1" y="0"/>
                    </a:moveTo>
                    <a:lnTo>
                      <a:pt x="1" y="0"/>
                    </a:lnTo>
                    <a:lnTo>
                      <a:pt x="1" y="0"/>
                    </a:lnTo>
                    <a:lnTo>
                      <a:pt x="0" y="3"/>
                    </a:lnTo>
                    <a:lnTo>
                      <a:pt x="0" y="3"/>
                    </a:lnTo>
                    <a:lnTo>
                      <a:pt x="0" y="3"/>
                    </a:lnTo>
                    <a:lnTo>
                      <a:pt x="1" y="3"/>
                    </a:lnTo>
                    <a:lnTo>
                      <a:pt x="3" y="0"/>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60" name="Freeform 582"/>
              <p:cNvSpPr>
                <a:spLocks/>
              </p:cNvSpPr>
              <p:nvPr userDrawn="1"/>
            </p:nvSpPr>
            <p:spPr bwMode="auto">
              <a:xfrm>
                <a:off x="3817938" y="2279651"/>
                <a:ext cx="4763" cy="4763"/>
              </a:xfrm>
              <a:custGeom>
                <a:avLst/>
                <a:gdLst>
                  <a:gd name="T0" fmla="*/ 1 w 3"/>
                  <a:gd name="T1" fmla="*/ 0 h 3"/>
                  <a:gd name="T2" fmla="*/ 1 w 3"/>
                  <a:gd name="T3" fmla="*/ 0 h 3"/>
                  <a:gd name="T4" fmla="*/ 1 w 3"/>
                  <a:gd name="T5" fmla="*/ 0 h 3"/>
                  <a:gd name="T6" fmla="*/ 0 w 3"/>
                  <a:gd name="T7" fmla="*/ 3 h 3"/>
                  <a:gd name="T8" fmla="*/ 0 w 3"/>
                  <a:gd name="T9" fmla="*/ 3 h 3"/>
                  <a:gd name="T10" fmla="*/ 0 w 3"/>
                  <a:gd name="T11" fmla="*/ 3 h 3"/>
                  <a:gd name="T12" fmla="*/ 1 w 3"/>
                  <a:gd name="T13" fmla="*/ 3 h 3"/>
                  <a:gd name="T14" fmla="*/ 3 w 3"/>
                  <a:gd name="T15" fmla="*/ 0 h 3"/>
                  <a:gd name="T16" fmla="*/ 1 w 3"/>
                  <a:gd name="T17" fmla="*/ 0 h 3"/>
                  <a:gd name="T18" fmla="*/ 1 w 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1" y="0"/>
                    </a:moveTo>
                    <a:lnTo>
                      <a:pt x="1" y="0"/>
                    </a:lnTo>
                    <a:lnTo>
                      <a:pt x="1" y="0"/>
                    </a:lnTo>
                    <a:lnTo>
                      <a:pt x="0" y="3"/>
                    </a:lnTo>
                    <a:lnTo>
                      <a:pt x="0" y="3"/>
                    </a:lnTo>
                    <a:lnTo>
                      <a:pt x="0" y="3"/>
                    </a:lnTo>
                    <a:lnTo>
                      <a:pt x="1" y="3"/>
                    </a:lnTo>
                    <a:lnTo>
                      <a:pt x="3"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61" name="Freeform 583"/>
              <p:cNvSpPr>
                <a:spLocks/>
              </p:cNvSpPr>
              <p:nvPr userDrawn="1"/>
            </p:nvSpPr>
            <p:spPr bwMode="auto">
              <a:xfrm>
                <a:off x="3816350" y="2279651"/>
                <a:ext cx="3175" cy="4763"/>
              </a:xfrm>
              <a:custGeom>
                <a:avLst/>
                <a:gdLst>
                  <a:gd name="T0" fmla="*/ 2 w 2"/>
                  <a:gd name="T1" fmla="*/ 0 h 3"/>
                  <a:gd name="T2" fmla="*/ 0 w 2"/>
                  <a:gd name="T3" fmla="*/ 0 h 3"/>
                  <a:gd name="T4" fmla="*/ 1 w 2"/>
                  <a:gd name="T5" fmla="*/ 3 h 3"/>
                  <a:gd name="T6" fmla="*/ 1 w 2"/>
                  <a:gd name="T7" fmla="*/ 3 h 3"/>
                  <a:gd name="T8" fmla="*/ 2 w 2"/>
                  <a:gd name="T9" fmla="*/ 0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0"/>
                    </a:lnTo>
                    <a:lnTo>
                      <a:pt x="1" y="3"/>
                    </a:lnTo>
                    <a:lnTo>
                      <a:pt x="1" y="3"/>
                    </a:lnTo>
                    <a:lnTo>
                      <a:pt x="2" y="0"/>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62" name="Freeform 584"/>
              <p:cNvSpPr>
                <a:spLocks/>
              </p:cNvSpPr>
              <p:nvPr userDrawn="1"/>
            </p:nvSpPr>
            <p:spPr bwMode="auto">
              <a:xfrm>
                <a:off x="3816350" y="2279651"/>
                <a:ext cx="3175" cy="4763"/>
              </a:xfrm>
              <a:custGeom>
                <a:avLst/>
                <a:gdLst>
                  <a:gd name="T0" fmla="*/ 2 w 2"/>
                  <a:gd name="T1" fmla="*/ 0 h 3"/>
                  <a:gd name="T2" fmla="*/ 0 w 2"/>
                  <a:gd name="T3" fmla="*/ 0 h 3"/>
                  <a:gd name="T4" fmla="*/ 1 w 2"/>
                  <a:gd name="T5" fmla="*/ 3 h 3"/>
                  <a:gd name="T6" fmla="*/ 1 w 2"/>
                  <a:gd name="T7" fmla="*/ 3 h 3"/>
                  <a:gd name="T8" fmla="*/ 2 w 2"/>
                  <a:gd name="T9" fmla="*/ 0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0"/>
                    </a:lnTo>
                    <a:lnTo>
                      <a:pt x="1" y="3"/>
                    </a:lnTo>
                    <a:lnTo>
                      <a:pt x="1" y="3"/>
                    </a:lnTo>
                    <a:lnTo>
                      <a:pt x="2" y="0"/>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63" name="Freeform 585"/>
              <p:cNvSpPr>
                <a:spLocks/>
              </p:cNvSpPr>
              <p:nvPr userDrawn="1"/>
            </p:nvSpPr>
            <p:spPr bwMode="auto">
              <a:xfrm>
                <a:off x="3641725" y="1989139"/>
                <a:ext cx="1588" cy="3175"/>
              </a:xfrm>
              <a:custGeom>
                <a:avLst/>
                <a:gdLst>
                  <a:gd name="T0" fmla="*/ 1 w 1"/>
                  <a:gd name="T1" fmla="*/ 0 h 2"/>
                  <a:gd name="T2" fmla="*/ 0 w 1"/>
                  <a:gd name="T3" fmla="*/ 0 h 2"/>
                  <a:gd name="T4" fmla="*/ 1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0"/>
                    </a:lnTo>
                    <a:lnTo>
                      <a:pt x="1" y="2"/>
                    </a:lnTo>
                    <a:lnTo>
                      <a:pt x="1" y="2"/>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64" name="Freeform 586"/>
              <p:cNvSpPr>
                <a:spLocks/>
              </p:cNvSpPr>
              <p:nvPr userDrawn="1"/>
            </p:nvSpPr>
            <p:spPr bwMode="auto">
              <a:xfrm>
                <a:off x="3641725" y="1989139"/>
                <a:ext cx="1588" cy="3175"/>
              </a:xfrm>
              <a:custGeom>
                <a:avLst/>
                <a:gdLst>
                  <a:gd name="T0" fmla="*/ 1 w 1"/>
                  <a:gd name="T1" fmla="*/ 0 h 2"/>
                  <a:gd name="T2" fmla="*/ 0 w 1"/>
                  <a:gd name="T3" fmla="*/ 0 h 2"/>
                  <a:gd name="T4" fmla="*/ 1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0"/>
                    </a:lnTo>
                    <a:lnTo>
                      <a:pt x="1" y="2"/>
                    </a:lnTo>
                    <a:lnTo>
                      <a:pt x="1" y="2"/>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65" name="Freeform 587"/>
              <p:cNvSpPr>
                <a:spLocks noEditPoints="1"/>
              </p:cNvSpPr>
              <p:nvPr userDrawn="1"/>
            </p:nvSpPr>
            <p:spPr bwMode="auto">
              <a:xfrm>
                <a:off x="563563" y="2087564"/>
                <a:ext cx="2251075" cy="560388"/>
              </a:xfrm>
              <a:custGeom>
                <a:avLst/>
                <a:gdLst>
                  <a:gd name="T0" fmla="*/ 0 w 1418"/>
                  <a:gd name="T1" fmla="*/ 199 h 353"/>
                  <a:gd name="T2" fmla="*/ 0 w 1418"/>
                  <a:gd name="T3" fmla="*/ 202 h 353"/>
                  <a:gd name="T4" fmla="*/ 168 w 1418"/>
                  <a:gd name="T5" fmla="*/ 272 h 353"/>
                  <a:gd name="T6" fmla="*/ 168 w 1418"/>
                  <a:gd name="T7" fmla="*/ 271 h 353"/>
                  <a:gd name="T8" fmla="*/ 168 w 1418"/>
                  <a:gd name="T9" fmla="*/ 270 h 353"/>
                  <a:gd name="T10" fmla="*/ 0 w 1418"/>
                  <a:gd name="T11" fmla="*/ 199 h 353"/>
                  <a:gd name="T12" fmla="*/ 800 w 1418"/>
                  <a:gd name="T13" fmla="*/ 0 h 353"/>
                  <a:gd name="T14" fmla="*/ 796 w 1418"/>
                  <a:gd name="T15" fmla="*/ 1 h 353"/>
                  <a:gd name="T16" fmla="*/ 796 w 1418"/>
                  <a:gd name="T17" fmla="*/ 1 h 353"/>
                  <a:gd name="T18" fmla="*/ 1414 w 1418"/>
                  <a:gd name="T19" fmla="*/ 155 h 353"/>
                  <a:gd name="T20" fmla="*/ 809 w 1418"/>
                  <a:gd name="T21" fmla="*/ 350 h 353"/>
                  <a:gd name="T22" fmla="*/ 174 w 1418"/>
                  <a:gd name="T23" fmla="*/ 270 h 353"/>
                  <a:gd name="T24" fmla="*/ 172 w 1418"/>
                  <a:gd name="T25" fmla="*/ 271 h 353"/>
                  <a:gd name="T26" fmla="*/ 173 w 1418"/>
                  <a:gd name="T27" fmla="*/ 272 h 353"/>
                  <a:gd name="T28" fmla="*/ 805 w 1418"/>
                  <a:gd name="T29" fmla="*/ 353 h 353"/>
                  <a:gd name="T30" fmla="*/ 808 w 1418"/>
                  <a:gd name="T31" fmla="*/ 350 h 353"/>
                  <a:gd name="T32" fmla="*/ 809 w 1418"/>
                  <a:gd name="T33" fmla="*/ 352 h 353"/>
                  <a:gd name="T34" fmla="*/ 809 w 1418"/>
                  <a:gd name="T35" fmla="*/ 350 h 353"/>
                  <a:gd name="T36" fmla="*/ 812 w 1418"/>
                  <a:gd name="T37" fmla="*/ 352 h 353"/>
                  <a:gd name="T38" fmla="*/ 1416 w 1418"/>
                  <a:gd name="T39" fmla="*/ 158 h 353"/>
                  <a:gd name="T40" fmla="*/ 1416 w 1418"/>
                  <a:gd name="T41" fmla="*/ 155 h 353"/>
                  <a:gd name="T42" fmla="*/ 1418 w 1418"/>
                  <a:gd name="T43" fmla="*/ 155 h 353"/>
                  <a:gd name="T44" fmla="*/ 1418 w 1418"/>
                  <a:gd name="T45" fmla="*/ 155 h 353"/>
                  <a:gd name="T46" fmla="*/ 1416 w 1418"/>
                  <a:gd name="T47" fmla="*/ 155 h 353"/>
                  <a:gd name="T48" fmla="*/ 1418 w 1418"/>
                  <a:gd name="T49" fmla="*/ 154 h 353"/>
                  <a:gd name="T50" fmla="*/ 800 w 1418"/>
                  <a:gd name="T51"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18" h="353">
                    <a:moveTo>
                      <a:pt x="0" y="199"/>
                    </a:moveTo>
                    <a:lnTo>
                      <a:pt x="0" y="202"/>
                    </a:lnTo>
                    <a:lnTo>
                      <a:pt x="168" y="272"/>
                    </a:lnTo>
                    <a:lnTo>
                      <a:pt x="168" y="271"/>
                    </a:lnTo>
                    <a:lnTo>
                      <a:pt x="168" y="270"/>
                    </a:lnTo>
                    <a:lnTo>
                      <a:pt x="0" y="199"/>
                    </a:lnTo>
                    <a:close/>
                    <a:moveTo>
                      <a:pt x="800" y="0"/>
                    </a:moveTo>
                    <a:lnTo>
                      <a:pt x="796" y="1"/>
                    </a:lnTo>
                    <a:lnTo>
                      <a:pt x="796" y="1"/>
                    </a:lnTo>
                    <a:lnTo>
                      <a:pt x="1414" y="155"/>
                    </a:lnTo>
                    <a:lnTo>
                      <a:pt x="809" y="350"/>
                    </a:lnTo>
                    <a:lnTo>
                      <a:pt x="174" y="270"/>
                    </a:lnTo>
                    <a:lnTo>
                      <a:pt x="172" y="271"/>
                    </a:lnTo>
                    <a:lnTo>
                      <a:pt x="173" y="272"/>
                    </a:lnTo>
                    <a:lnTo>
                      <a:pt x="805" y="353"/>
                    </a:lnTo>
                    <a:lnTo>
                      <a:pt x="808" y="350"/>
                    </a:lnTo>
                    <a:lnTo>
                      <a:pt x="809" y="352"/>
                    </a:lnTo>
                    <a:lnTo>
                      <a:pt x="809" y="350"/>
                    </a:lnTo>
                    <a:lnTo>
                      <a:pt x="812" y="352"/>
                    </a:lnTo>
                    <a:lnTo>
                      <a:pt x="1416" y="158"/>
                    </a:lnTo>
                    <a:lnTo>
                      <a:pt x="1416" y="155"/>
                    </a:lnTo>
                    <a:lnTo>
                      <a:pt x="1418" y="155"/>
                    </a:lnTo>
                    <a:lnTo>
                      <a:pt x="1418" y="155"/>
                    </a:lnTo>
                    <a:lnTo>
                      <a:pt x="1416" y="155"/>
                    </a:lnTo>
                    <a:lnTo>
                      <a:pt x="1418" y="154"/>
                    </a:lnTo>
                    <a:lnTo>
                      <a:pt x="800" y="0"/>
                    </a:lnTo>
                    <a:close/>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666" name="Freeform 588"/>
              <p:cNvSpPr>
                <a:spLocks/>
              </p:cNvSpPr>
              <p:nvPr userDrawn="1"/>
            </p:nvSpPr>
            <p:spPr bwMode="auto">
              <a:xfrm>
                <a:off x="563563" y="2403476"/>
                <a:ext cx="266699" cy="115888"/>
              </a:xfrm>
              <a:custGeom>
                <a:avLst/>
                <a:gdLst>
                  <a:gd name="T0" fmla="*/ 0 w 168"/>
                  <a:gd name="T1" fmla="*/ 0 h 73"/>
                  <a:gd name="T2" fmla="*/ 0 w 168"/>
                  <a:gd name="T3" fmla="*/ 3 h 73"/>
                  <a:gd name="T4" fmla="*/ 168 w 168"/>
                  <a:gd name="T5" fmla="*/ 73 h 73"/>
                  <a:gd name="T6" fmla="*/ 168 w 168"/>
                  <a:gd name="T7" fmla="*/ 72 h 73"/>
                  <a:gd name="T8" fmla="*/ 168 w 168"/>
                  <a:gd name="T9" fmla="*/ 71 h 73"/>
                  <a:gd name="T10" fmla="*/ 0 w 168"/>
                  <a:gd name="T11" fmla="*/ 0 h 73"/>
                </a:gdLst>
                <a:ahLst/>
                <a:cxnLst>
                  <a:cxn ang="0">
                    <a:pos x="T0" y="T1"/>
                  </a:cxn>
                  <a:cxn ang="0">
                    <a:pos x="T2" y="T3"/>
                  </a:cxn>
                  <a:cxn ang="0">
                    <a:pos x="T4" y="T5"/>
                  </a:cxn>
                  <a:cxn ang="0">
                    <a:pos x="T6" y="T7"/>
                  </a:cxn>
                  <a:cxn ang="0">
                    <a:pos x="T8" y="T9"/>
                  </a:cxn>
                  <a:cxn ang="0">
                    <a:pos x="T10" y="T11"/>
                  </a:cxn>
                </a:cxnLst>
                <a:rect l="0" t="0" r="r" b="b"/>
                <a:pathLst>
                  <a:path w="168" h="73">
                    <a:moveTo>
                      <a:pt x="0" y="0"/>
                    </a:moveTo>
                    <a:lnTo>
                      <a:pt x="0" y="3"/>
                    </a:lnTo>
                    <a:lnTo>
                      <a:pt x="168" y="73"/>
                    </a:lnTo>
                    <a:lnTo>
                      <a:pt x="168" y="72"/>
                    </a:lnTo>
                    <a:lnTo>
                      <a:pt x="168" y="7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67" name="Freeform 590"/>
              <p:cNvSpPr>
                <a:spLocks noEditPoints="1"/>
              </p:cNvSpPr>
              <p:nvPr userDrawn="1"/>
            </p:nvSpPr>
            <p:spPr bwMode="auto">
              <a:xfrm>
                <a:off x="830263" y="2516189"/>
                <a:ext cx="7938" cy="3175"/>
              </a:xfrm>
              <a:custGeom>
                <a:avLst/>
                <a:gdLst>
                  <a:gd name="T0" fmla="*/ 4 w 5"/>
                  <a:gd name="T1" fmla="*/ 1 h 2"/>
                  <a:gd name="T2" fmla="*/ 2 w 5"/>
                  <a:gd name="T3" fmla="*/ 2 h 2"/>
                  <a:gd name="T4" fmla="*/ 2 w 5"/>
                  <a:gd name="T5" fmla="*/ 2 h 2"/>
                  <a:gd name="T6" fmla="*/ 5 w 5"/>
                  <a:gd name="T7" fmla="*/ 2 h 2"/>
                  <a:gd name="T8" fmla="*/ 4 w 5"/>
                  <a:gd name="T9" fmla="*/ 1 h 2"/>
                  <a:gd name="T10" fmla="*/ 0 w 5"/>
                  <a:gd name="T11" fmla="*/ 0 h 2"/>
                  <a:gd name="T12" fmla="*/ 0 w 5"/>
                  <a:gd name="T13" fmla="*/ 1 h 2"/>
                  <a:gd name="T14" fmla="*/ 0 w 5"/>
                  <a:gd name="T15" fmla="*/ 0 h 2"/>
                  <a:gd name="T16" fmla="*/ 1 w 5"/>
                  <a:gd name="T17" fmla="*/ 0 h 2"/>
                  <a:gd name="T18" fmla="*/ 0 w 5"/>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2">
                    <a:moveTo>
                      <a:pt x="4" y="1"/>
                    </a:moveTo>
                    <a:lnTo>
                      <a:pt x="2" y="2"/>
                    </a:lnTo>
                    <a:lnTo>
                      <a:pt x="2" y="2"/>
                    </a:lnTo>
                    <a:lnTo>
                      <a:pt x="5" y="2"/>
                    </a:lnTo>
                    <a:lnTo>
                      <a:pt x="4" y="1"/>
                    </a:lnTo>
                    <a:close/>
                    <a:moveTo>
                      <a:pt x="0" y="0"/>
                    </a:moveTo>
                    <a:lnTo>
                      <a:pt x="0" y="1"/>
                    </a:lnTo>
                    <a:lnTo>
                      <a:pt x="0" y="0"/>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68" name="Freeform 591"/>
              <p:cNvSpPr>
                <a:spLocks/>
              </p:cNvSpPr>
              <p:nvPr userDrawn="1"/>
            </p:nvSpPr>
            <p:spPr bwMode="auto">
              <a:xfrm>
                <a:off x="833438" y="2517776"/>
                <a:ext cx="4763" cy="1588"/>
              </a:xfrm>
              <a:custGeom>
                <a:avLst/>
                <a:gdLst>
                  <a:gd name="T0" fmla="*/ 2 w 3"/>
                  <a:gd name="T1" fmla="*/ 0 h 1"/>
                  <a:gd name="T2" fmla="*/ 0 w 3"/>
                  <a:gd name="T3" fmla="*/ 1 h 1"/>
                  <a:gd name="T4" fmla="*/ 0 w 3"/>
                  <a:gd name="T5" fmla="*/ 1 h 1"/>
                  <a:gd name="T6" fmla="*/ 3 w 3"/>
                  <a:gd name="T7" fmla="*/ 1 h 1"/>
                  <a:gd name="T8" fmla="*/ 2 w 3"/>
                  <a:gd name="T9" fmla="*/ 0 h 1"/>
                </a:gdLst>
                <a:ahLst/>
                <a:cxnLst>
                  <a:cxn ang="0">
                    <a:pos x="T0" y="T1"/>
                  </a:cxn>
                  <a:cxn ang="0">
                    <a:pos x="T2" y="T3"/>
                  </a:cxn>
                  <a:cxn ang="0">
                    <a:pos x="T4" y="T5"/>
                  </a:cxn>
                  <a:cxn ang="0">
                    <a:pos x="T6" y="T7"/>
                  </a:cxn>
                  <a:cxn ang="0">
                    <a:pos x="T8" y="T9"/>
                  </a:cxn>
                </a:cxnLst>
                <a:rect l="0" t="0" r="r" b="b"/>
                <a:pathLst>
                  <a:path w="3" h="1">
                    <a:moveTo>
                      <a:pt x="2" y="0"/>
                    </a:moveTo>
                    <a:lnTo>
                      <a:pt x="0" y="1"/>
                    </a:lnTo>
                    <a:lnTo>
                      <a:pt x="0" y="1"/>
                    </a:lnTo>
                    <a:lnTo>
                      <a:pt x="3"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69" name="Freeform 592"/>
              <p:cNvSpPr>
                <a:spLocks/>
              </p:cNvSpPr>
              <p:nvPr userDrawn="1"/>
            </p:nvSpPr>
            <p:spPr bwMode="auto">
              <a:xfrm>
                <a:off x="830263" y="2516189"/>
                <a:ext cx="1588" cy="1588"/>
              </a:xfrm>
              <a:custGeom>
                <a:avLst/>
                <a:gdLst>
                  <a:gd name="T0" fmla="*/ 0 w 1"/>
                  <a:gd name="T1" fmla="*/ 0 h 1"/>
                  <a:gd name="T2" fmla="*/ 0 w 1"/>
                  <a:gd name="T3" fmla="*/ 1 h 1"/>
                  <a:gd name="T4" fmla="*/ 0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0"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70" name="Freeform 593"/>
              <p:cNvSpPr>
                <a:spLocks/>
              </p:cNvSpPr>
              <p:nvPr userDrawn="1"/>
            </p:nvSpPr>
            <p:spPr bwMode="auto">
              <a:xfrm>
                <a:off x="1827213" y="2085976"/>
                <a:ext cx="6350" cy="3175"/>
              </a:xfrm>
              <a:custGeom>
                <a:avLst/>
                <a:gdLst>
                  <a:gd name="T0" fmla="*/ 0 w 4"/>
                  <a:gd name="T1" fmla="*/ 0 h 2"/>
                  <a:gd name="T2" fmla="*/ 0 w 4"/>
                  <a:gd name="T3" fmla="*/ 2 h 2"/>
                  <a:gd name="T4" fmla="*/ 4 w 4"/>
                  <a:gd name="T5" fmla="*/ 1 h 2"/>
                  <a:gd name="T6" fmla="*/ 0 w 4"/>
                  <a:gd name="T7" fmla="*/ 0 h 2"/>
                </a:gdLst>
                <a:ahLst/>
                <a:cxnLst>
                  <a:cxn ang="0">
                    <a:pos x="T0" y="T1"/>
                  </a:cxn>
                  <a:cxn ang="0">
                    <a:pos x="T2" y="T3"/>
                  </a:cxn>
                  <a:cxn ang="0">
                    <a:pos x="T4" y="T5"/>
                  </a:cxn>
                  <a:cxn ang="0">
                    <a:pos x="T6" y="T7"/>
                  </a:cxn>
                </a:cxnLst>
                <a:rect l="0" t="0" r="r" b="b"/>
                <a:pathLst>
                  <a:path w="4" h="2">
                    <a:moveTo>
                      <a:pt x="0" y="0"/>
                    </a:moveTo>
                    <a:lnTo>
                      <a:pt x="0" y="2"/>
                    </a:lnTo>
                    <a:lnTo>
                      <a:pt x="4"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71" name="Freeform 594"/>
              <p:cNvSpPr>
                <a:spLocks/>
              </p:cNvSpPr>
              <p:nvPr userDrawn="1"/>
            </p:nvSpPr>
            <p:spPr bwMode="auto">
              <a:xfrm>
                <a:off x="1827213" y="2085976"/>
                <a:ext cx="6350" cy="3175"/>
              </a:xfrm>
              <a:custGeom>
                <a:avLst/>
                <a:gdLst>
                  <a:gd name="T0" fmla="*/ 0 w 4"/>
                  <a:gd name="T1" fmla="*/ 0 h 2"/>
                  <a:gd name="T2" fmla="*/ 0 w 4"/>
                  <a:gd name="T3" fmla="*/ 2 h 2"/>
                  <a:gd name="T4" fmla="*/ 4 w 4"/>
                  <a:gd name="T5" fmla="*/ 1 h 2"/>
                  <a:gd name="T6" fmla="*/ 0 w 4"/>
                  <a:gd name="T7" fmla="*/ 0 h 2"/>
                </a:gdLst>
                <a:ahLst/>
                <a:cxnLst>
                  <a:cxn ang="0">
                    <a:pos x="T0" y="T1"/>
                  </a:cxn>
                  <a:cxn ang="0">
                    <a:pos x="T2" y="T3"/>
                  </a:cxn>
                  <a:cxn ang="0">
                    <a:pos x="T4" y="T5"/>
                  </a:cxn>
                  <a:cxn ang="0">
                    <a:pos x="T6" y="T7"/>
                  </a:cxn>
                </a:cxnLst>
                <a:rect l="0" t="0" r="r" b="b"/>
                <a:pathLst>
                  <a:path w="4" h="2">
                    <a:moveTo>
                      <a:pt x="0" y="0"/>
                    </a:moveTo>
                    <a:lnTo>
                      <a:pt x="0" y="2"/>
                    </a:lnTo>
                    <a:lnTo>
                      <a:pt x="4"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72" name="Freeform 595"/>
              <p:cNvSpPr>
                <a:spLocks/>
              </p:cNvSpPr>
              <p:nvPr userDrawn="1"/>
            </p:nvSpPr>
            <p:spPr bwMode="auto">
              <a:xfrm>
                <a:off x="1847850" y="2643189"/>
                <a:ext cx="4763" cy="4763"/>
              </a:xfrm>
              <a:custGeom>
                <a:avLst/>
                <a:gdLst>
                  <a:gd name="T0" fmla="*/ 0 w 3"/>
                  <a:gd name="T1" fmla="*/ 0 h 3"/>
                  <a:gd name="T2" fmla="*/ 0 w 3"/>
                  <a:gd name="T3" fmla="*/ 2 h 3"/>
                  <a:gd name="T4" fmla="*/ 1 w 3"/>
                  <a:gd name="T5" fmla="*/ 3 h 3"/>
                  <a:gd name="T6" fmla="*/ 0 w 3"/>
                  <a:gd name="T7" fmla="*/ 3 h 3"/>
                  <a:gd name="T8" fmla="*/ 3 w 3"/>
                  <a:gd name="T9" fmla="*/ 2 h 3"/>
                  <a:gd name="T10" fmla="*/ 0 w 3"/>
                  <a:gd name="T11" fmla="*/ 0 h 3"/>
                </a:gdLst>
                <a:ahLst/>
                <a:cxnLst>
                  <a:cxn ang="0">
                    <a:pos x="T0" y="T1"/>
                  </a:cxn>
                  <a:cxn ang="0">
                    <a:pos x="T2" y="T3"/>
                  </a:cxn>
                  <a:cxn ang="0">
                    <a:pos x="T4" y="T5"/>
                  </a:cxn>
                  <a:cxn ang="0">
                    <a:pos x="T6" y="T7"/>
                  </a:cxn>
                  <a:cxn ang="0">
                    <a:pos x="T8" y="T9"/>
                  </a:cxn>
                  <a:cxn ang="0">
                    <a:pos x="T10" y="T11"/>
                  </a:cxn>
                </a:cxnLst>
                <a:rect l="0" t="0" r="r" b="b"/>
                <a:pathLst>
                  <a:path w="3" h="3">
                    <a:moveTo>
                      <a:pt x="0" y="0"/>
                    </a:moveTo>
                    <a:lnTo>
                      <a:pt x="0" y="2"/>
                    </a:lnTo>
                    <a:lnTo>
                      <a:pt x="1" y="3"/>
                    </a:lnTo>
                    <a:lnTo>
                      <a:pt x="0" y="3"/>
                    </a:lnTo>
                    <a:lnTo>
                      <a:pt x="3"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73" name="Freeform 596"/>
              <p:cNvSpPr>
                <a:spLocks/>
              </p:cNvSpPr>
              <p:nvPr userDrawn="1"/>
            </p:nvSpPr>
            <p:spPr bwMode="auto">
              <a:xfrm>
                <a:off x="1847850" y="2643189"/>
                <a:ext cx="4763" cy="4763"/>
              </a:xfrm>
              <a:custGeom>
                <a:avLst/>
                <a:gdLst>
                  <a:gd name="T0" fmla="*/ 0 w 3"/>
                  <a:gd name="T1" fmla="*/ 0 h 3"/>
                  <a:gd name="T2" fmla="*/ 0 w 3"/>
                  <a:gd name="T3" fmla="*/ 2 h 3"/>
                  <a:gd name="T4" fmla="*/ 1 w 3"/>
                  <a:gd name="T5" fmla="*/ 3 h 3"/>
                  <a:gd name="T6" fmla="*/ 0 w 3"/>
                  <a:gd name="T7" fmla="*/ 3 h 3"/>
                  <a:gd name="T8" fmla="*/ 3 w 3"/>
                  <a:gd name="T9" fmla="*/ 2 h 3"/>
                  <a:gd name="T10" fmla="*/ 0 w 3"/>
                  <a:gd name="T11" fmla="*/ 0 h 3"/>
                </a:gdLst>
                <a:ahLst/>
                <a:cxnLst>
                  <a:cxn ang="0">
                    <a:pos x="T0" y="T1"/>
                  </a:cxn>
                  <a:cxn ang="0">
                    <a:pos x="T2" y="T3"/>
                  </a:cxn>
                  <a:cxn ang="0">
                    <a:pos x="T4" y="T5"/>
                  </a:cxn>
                  <a:cxn ang="0">
                    <a:pos x="T6" y="T7"/>
                  </a:cxn>
                  <a:cxn ang="0">
                    <a:pos x="T8" y="T9"/>
                  </a:cxn>
                  <a:cxn ang="0">
                    <a:pos x="T10" y="T11"/>
                  </a:cxn>
                </a:cxnLst>
                <a:rect l="0" t="0" r="r" b="b"/>
                <a:pathLst>
                  <a:path w="3" h="3">
                    <a:moveTo>
                      <a:pt x="0" y="0"/>
                    </a:moveTo>
                    <a:lnTo>
                      <a:pt x="0" y="2"/>
                    </a:lnTo>
                    <a:lnTo>
                      <a:pt x="1" y="3"/>
                    </a:lnTo>
                    <a:lnTo>
                      <a:pt x="0" y="3"/>
                    </a:lnTo>
                    <a:lnTo>
                      <a:pt x="3"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74" name="Freeform 597"/>
              <p:cNvSpPr>
                <a:spLocks/>
              </p:cNvSpPr>
              <p:nvPr userDrawn="1"/>
            </p:nvSpPr>
            <p:spPr bwMode="auto">
              <a:xfrm>
                <a:off x="1841500" y="2643189"/>
                <a:ext cx="6350" cy="4763"/>
              </a:xfrm>
              <a:custGeom>
                <a:avLst/>
                <a:gdLst>
                  <a:gd name="T0" fmla="*/ 3 w 4"/>
                  <a:gd name="T1" fmla="*/ 0 h 3"/>
                  <a:gd name="T2" fmla="*/ 0 w 4"/>
                  <a:gd name="T3" fmla="*/ 3 h 3"/>
                  <a:gd name="T4" fmla="*/ 4 w 4"/>
                  <a:gd name="T5" fmla="*/ 3 h 3"/>
                  <a:gd name="T6" fmla="*/ 4 w 4"/>
                  <a:gd name="T7" fmla="*/ 3 h 3"/>
                  <a:gd name="T8" fmla="*/ 4 w 4"/>
                  <a:gd name="T9" fmla="*/ 2 h 3"/>
                  <a:gd name="T10" fmla="*/ 3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3" y="0"/>
                    </a:moveTo>
                    <a:lnTo>
                      <a:pt x="0" y="3"/>
                    </a:lnTo>
                    <a:lnTo>
                      <a:pt x="4" y="3"/>
                    </a:lnTo>
                    <a:lnTo>
                      <a:pt x="4" y="3"/>
                    </a:lnTo>
                    <a:lnTo>
                      <a:pt x="4" y="2"/>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75" name="Freeform 598"/>
              <p:cNvSpPr>
                <a:spLocks/>
              </p:cNvSpPr>
              <p:nvPr userDrawn="1"/>
            </p:nvSpPr>
            <p:spPr bwMode="auto">
              <a:xfrm>
                <a:off x="1841500" y="2643189"/>
                <a:ext cx="6350" cy="4763"/>
              </a:xfrm>
              <a:custGeom>
                <a:avLst/>
                <a:gdLst>
                  <a:gd name="T0" fmla="*/ 3 w 4"/>
                  <a:gd name="T1" fmla="*/ 0 h 3"/>
                  <a:gd name="T2" fmla="*/ 0 w 4"/>
                  <a:gd name="T3" fmla="*/ 3 h 3"/>
                  <a:gd name="T4" fmla="*/ 4 w 4"/>
                  <a:gd name="T5" fmla="*/ 3 h 3"/>
                  <a:gd name="T6" fmla="*/ 4 w 4"/>
                  <a:gd name="T7" fmla="*/ 3 h 3"/>
                  <a:gd name="T8" fmla="*/ 4 w 4"/>
                  <a:gd name="T9" fmla="*/ 2 h 3"/>
                  <a:gd name="T10" fmla="*/ 3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3" y="0"/>
                    </a:moveTo>
                    <a:lnTo>
                      <a:pt x="0" y="3"/>
                    </a:lnTo>
                    <a:lnTo>
                      <a:pt x="4" y="3"/>
                    </a:lnTo>
                    <a:lnTo>
                      <a:pt x="4" y="3"/>
                    </a:lnTo>
                    <a:lnTo>
                      <a:pt x="4" y="2"/>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76" name="Freeform 599"/>
              <p:cNvSpPr>
                <a:spLocks/>
              </p:cNvSpPr>
              <p:nvPr userDrawn="1"/>
            </p:nvSpPr>
            <p:spPr bwMode="auto">
              <a:xfrm>
                <a:off x="1847850" y="2646364"/>
                <a:ext cx="1588" cy="1588"/>
              </a:xfrm>
              <a:custGeom>
                <a:avLst/>
                <a:gdLst>
                  <a:gd name="T0" fmla="*/ 0 w 1"/>
                  <a:gd name="T1" fmla="*/ 0 h 1"/>
                  <a:gd name="T2" fmla="*/ 0 w 1"/>
                  <a:gd name="T3" fmla="*/ 1 h 1"/>
                  <a:gd name="T4" fmla="*/ 0 w 1"/>
                  <a:gd name="T5" fmla="*/ 1 h 1"/>
                  <a:gd name="T6" fmla="*/ 0 w 1"/>
                  <a:gd name="T7" fmla="*/ 1 h 1"/>
                  <a:gd name="T8" fmla="*/ 0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lnTo>
                      <a:pt x="0" y="1"/>
                    </a:lnTo>
                    <a:lnTo>
                      <a:pt x="0" y="1"/>
                    </a:lnTo>
                    <a:lnTo>
                      <a:pt x="0" y="1"/>
                    </a:lnTo>
                    <a:lnTo>
                      <a:pt x="0" y="1"/>
                    </a:lnTo>
                    <a:lnTo>
                      <a:pt x="1"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77" name="Freeform 600"/>
              <p:cNvSpPr>
                <a:spLocks/>
              </p:cNvSpPr>
              <p:nvPr userDrawn="1"/>
            </p:nvSpPr>
            <p:spPr bwMode="auto">
              <a:xfrm>
                <a:off x="1847850" y="2646364"/>
                <a:ext cx="1588" cy="1588"/>
              </a:xfrm>
              <a:custGeom>
                <a:avLst/>
                <a:gdLst>
                  <a:gd name="T0" fmla="*/ 0 w 1"/>
                  <a:gd name="T1" fmla="*/ 0 h 1"/>
                  <a:gd name="T2" fmla="*/ 0 w 1"/>
                  <a:gd name="T3" fmla="*/ 1 h 1"/>
                  <a:gd name="T4" fmla="*/ 0 w 1"/>
                  <a:gd name="T5" fmla="*/ 1 h 1"/>
                  <a:gd name="T6" fmla="*/ 0 w 1"/>
                  <a:gd name="T7" fmla="*/ 1 h 1"/>
                  <a:gd name="T8" fmla="*/ 0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lnTo>
                      <a:pt x="0" y="1"/>
                    </a:lnTo>
                    <a:lnTo>
                      <a:pt x="0" y="1"/>
                    </a:lnTo>
                    <a:lnTo>
                      <a:pt x="0" y="1"/>
                    </a:lnTo>
                    <a:lnTo>
                      <a:pt x="0" y="1"/>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78" name="Freeform 601"/>
              <p:cNvSpPr>
                <a:spLocks noEditPoints="1"/>
              </p:cNvSpPr>
              <p:nvPr userDrawn="1"/>
            </p:nvSpPr>
            <p:spPr bwMode="auto">
              <a:xfrm>
                <a:off x="830263" y="2516189"/>
                <a:ext cx="9525" cy="3175"/>
              </a:xfrm>
              <a:custGeom>
                <a:avLst/>
                <a:gdLst>
                  <a:gd name="T0" fmla="*/ 0 w 6"/>
                  <a:gd name="T1" fmla="*/ 1 h 2"/>
                  <a:gd name="T2" fmla="*/ 0 w 6"/>
                  <a:gd name="T3" fmla="*/ 2 h 2"/>
                  <a:gd name="T4" fmla="*/ 0 w 6"/>
                  <a:gd name="T5" fmla="*/ 2 h 2"/>
                  <a:gd name="T6" fmla="*/ 0 w 6"/>
                  <a:gd name="T7" fmla="*/ 1 h 2"/>
                  <a:gd name="T8" fmla="*/ 0 w 6"/>
                  <a:gd name="T9" fmla="*/ 1 h 2"/>
                  <a:gd name="T10" fmla="*/ 2 w 6"/>
                  <a:gd name="T11" fmla="*/ 0 h 2"/>
                  <a:gd name="T12" fmla="*/ 2 w 6"/>
                  <a:gd name="T13" fmla="*/ 1 h 2"/>
                  <a:gd name="T14" fmla="*/ 4 w 6"/>
                  <a:gd name="T15" fmla="*/ 1 h 2"/>
                  <a:gd name="T16" fmla="*/ 6 w 6"/>
                  <a:gd name="T17" fmla="*/ 0 h 2"/>
                  <a:gd name="T18" fmla="*/ 2 w 6"/>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2">
                    <a:moveTo>
                      <a:pt x="0" y="1"/>
                    </a:moveTo>
                    <a:lnTo>
                      <a:pt x="0" y="2"/>
                    </a:lnTo>
                    <a:lnTo>
                      <a:pt x="0" y="2"/>
                    </a:lnTo>
                    <a:lnTo>
                      <a:pt x="0" y="1"/>
                    </a:lnTo>
                    <a:lnTo>
                      <a:pt x="0" y="1"/>
                    </a:lnTo>
                    <a:close/>
                    <a:moveTo>
                      <a:pt x="2" y="0"/>
                    </a:moveTo>
                    <a:lnTo>
                      <a:pt x="2" y="1"/>
                    </a:lnTo>
                    <a:lnTo>
                      <a:pt x="4" y="1"/>
                    </a:lnTo>
                    <a:lnTo>
                      <a:pt x="6" y="0"/>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79" name="Rectangle 602"/>
              <p:cNvSpPr>
                <a:spLocks noChangeArrowheads="1"/>
              </p:cNvSpPr>
              <p:nvPr userDrawn="1"/>
            </p:nvSpPr>
            <p:spPr bwMode="auto">
              <a:xfrm>
                <a:off x="830263" y="2517776"/>
                <a:ext cx="1588"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80" name="Freeform 603"/>
              <p:cNvSpPr>
                <a:spLocks/>
              </p:cNvSpPr>
              <p:nvPr userDrawn="1"/>
            </p:nvSpPr>
            <p:spPr bwMode="auto">
              <a:xfrm>
                <a:off x="833438" y="2516189"/>
                <a:ext cx="6350" cy="1588"/>
              </a:xfrm>
              <a:custGeom>
                <a:avLst/>
                <a:gdLst>
                  <a:gd name="T0" fmla="*/ 0 w 4"/>
                  <a:gd name="T1" fmla="*/ 0 h 1"/>
                  <a:gd name="T2" fmla="*/ 0 w 4"/>
                  <a:gd name="T3" fmla="*/ 1 h 1"/>
                  <a:gd name="T4" fmla="*/ 2 w 4"/>
                  <a:gd name="T5" fmla="*/ 1 h 1"/>
                  <a:gd name="T6" fmla="*/ 4 w 4"/>
                  <a:gd name="T7" fmla="*/ 0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lnTo>
                      <a:pt x="0" y="1"/>
                    </a:lnTo>
                    <a:lnTo>
                      <a:pt x="2" y="1"/>
                    </a:lnTo>
                    <a:lnTo>
                      <a:pt x="4"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81" name="Freeform 604"/>
              <p:cNvSpPr>
                <a:spLocks/>
              </p:cNvSpPr>
              <p:nvPr userDrawn="1"/>
            </p:nvSpPr>
            <p:spPr bwMode="auto">
              <a:xfrm>
                <a:off x="830263" y="2516189"/>
                <a:ext cx="6350" cy="3175"/>
              </a:xfrm>
              <a:custGeom>
                <a:avLst/>
                <a:gdLst>
                  <a:gd name="T0" fmla="*/ 1 w 4"/>
                  <a:gd name="T1" fmla="*/ 0 h 2"/>
                  <a:gd name="T2" fmla="*/ 0 w 4"/>
                  <a:gd name="T3" fmla="*/ 0 h 2"/>
                  <a:gd name="T4" fmla="*/ 0 w 4"/>
                  <a:gd name="T5" fmla="*/ 1 h 2"/>
                  <a:gd name="T6" fmla="*/ 0 w 4"/>
                  <a:gd name="T7" fmla="*/ 1 h 2"/>
                  <a:gd name="T8" fmla="*/ 0 w 4"/>
                  <a:gd name="T9" fmla="*/ 2 h 2"/>
                  <a:gd name="T10" fmla="*/ 1 w 4"/>
                  <a:gd name="T11" fmla="*/ 2 h 2"/>
                  <a:gd name="T12" fmla="*/ 2 w 4"/>
                  <a:gd name="T13" fmla="*/ 2 h 2"/>
                  <a:gd name="T14" fmla="*/ 2 w 4"/>
                  <a:gd name="T15" fmla="*/ 2 h 2"/>
                  <a:gd name="T16" fmla="*/ 4 w 4"/>
                  <a:gd name="T17" fmla="*/ 1 h 2"/>
                  <a:gd name="T18" fmla="*/ 2 w 4"/>
                  <a:gd name="T19" fmla="*/ 1 h 2"/>
                  <a:gd name="T20" fmla="*/ 2 w 4"/>
                  <a:gd name="T21" fmla="*/ 0 h 2"/>
                  <a:gd name="T22" fmla="*/ 1 w 4"/>
                  <a:gd name="T23" fmla="*/ 0 h 2"/>
                  <a:gd name="T24" fmla="*/ 1 w 4"/>
                  <a:gd name="T2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2">
                    <a:moveTo>
                      <a:pt x="1" y="0"/>
                    </a:moveTo>
                    <a:lnTo>
                      <a:pt x="0" y="0"/>
                    </a:lnTo>
                    <a:lnTo>
                      <a:pt x="0" y="1"/>
                    </a:lnTo>
                    <a:lnTo>
                      <a:pt x="0" y="1"/>
                    </a:lnTo>
                    <a:lnTo>
                      <a:pt x="0" y="2"/>
                    </a:lnTo>
                    <a:lnTo>
                      <a:pt x="1" y="2"/>
                    </a:lnTo>
                    <a:lnTo>
                      <a:pt x="2" y="2"/>
                    </a:lnTo>
                    <a:lnTo>
                      <a:pt x="2" y="2"/>
                    </a:lnTo>
                    <a:lnTo>
                      <a:pt x="4" y="1"/>
                    </a:lnTo>
                    <a:lnTo>
                      <a:pt x="2" y="1"/>
                    </a:lnTo>
                    <a:lnTo>
                      <a:pt x="2" y="0"/>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82" name="Freeform 605"/>
              <p:cNvSpPr>
                <a:spLocks/>
              </p:cNvSpPr>
              <p:nvPr userDrawn="1"/>
            </p:nvSpPr>
            <p:spPr bwMode="auto">
              <a:xfrm>
                <a:off x="830263" y="2516189"/>
                <a:ext cx="6350" cy="3175"/>
              </a:xfrm>
              <a:custGeom>
                <a:avLst/>
                <a:gdLst>
                  <a:gd name="T0" fmla="*/ 1 w 4"/>
                  <a:gd name="T1" fmla="*/ 0 h 2"/>
                  <a:gd name="T2" fmla="*/ 0 w 4"/>
                  <a:gd name="T3" fmla="*/ 0 h 2"/>
                  <a:gd name="T4" fmla="*/ 0 w 4"/>
                  <a:gd name="T5" fmla="*/ 1 h 2"/>
                  <a:gd name="T6" fmla="*/ 0 w 4"/>
                  <a:gd name="T7" fmla="*/ 1 h 2"/>
                  <a:gd name="T8" fmla="*/ 0 w 4"/>
                  <a:gd name="T9" fmla="*/ 2 h 2"/>
                  <a:gd name="T10" fmla="*/ 1 w 4"/>
                  <a:gd name="T11" fmla="*/ 2 h 2"/>
                  <a:gd name="T12" fmla="*/ 2 w 4"/>
                  <a:gd name="T13" fmla="*/ 2 h 2"/>
                  <a:gd name="T14" fmla="*/ 2 w 4"/>
                  <a:gd name="T15" fmla="*/ 2 h 2"/>
                  <a:gd name="T16" fmla="*/ 4 w 4"/>
                  <a:gd name="T17" fmla="*/ 1 h 2"/>
                  <a:gd name="T18" fmla="*/ 2 w 4"/>
                  <a:gd name="T19" fmla="*/ 1 h 2"/>
                  <a:gd name="T20" fmla="*/ 2 w 4"/>
                  <a:gd name="T21" fmla="*/ 0 h 2"/>
                  <a:gd name="T22" fmla="*/ 1 w 4"/>
                  <a:gd name="T23" fmla="*/ 0 h 2"/>
                  <a:gd name="T24" fmla="*/ 1 w 4"/>
                  <a:gd name="T2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2">
                    <a:moveTo>
                      <a:pt x="1" y="0"/>
                    </a:moveTo>
                    <a:lnTo>
                      <a:pt x="0" y="0"/>
                    </a:lnTo>
                    <a:lnTo>
                      <a:pt x="0" y="1"/>
                    </a:lnTo>
                    <a:lnTo>
                      <a:pt x="0" y="1"/>
                    </a:lnTo>
                    <a:lnTo>
                      <a:pt x="0" y="2"/>
                    </a:lnTo>
                    <a:lnTo>
                      <a:pt x="1" y="2"/>
                    </a:lnTo>
                    <a:lnTo>
                      <a:pt x="2" y="2"/>
                    </a:lnTo>
                    <a:lnTo>
                      <a:pt x="2" y="2"/>
                    </a:lnTo>
                    <a:lnTo>
                      <a:pt x="4" y="1"/>
                    </a:lnTo>
                    <a:lnTo>
                      <a:pt x="2" y="1"/>
                    </a:lnTo>
                    <a:lnTo>
                      <a:pt x="2"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83" name="Freeform 606"/>
              <p:cNvSpPr>
                <a:spLocks noEditPoints="1"/>
              </p:cNvSpPr>
              <p:nvPr userDrawn="1"/>
            </p:nvSpPr>
            <p:spPr bwMode="auto">
              <a:xfrm>
                <a:off x="346075" y="2312989"/>
                <a:ext cx="214313" cy="92075"/>
              </a:xfrm>
              <a:custGeom>
                <a:avLst/>
                <a:gdLst>
                  <a:gd name="T0" fmla="*/ 0 w 135"/>
                  <a:gd name="T1" fmla="*/ 2 h 58"/>
                  <a:gd name="T2" fmla="*/ 0 w 135"/>
                  <a:gd name="T3" fmla="*/ 2 h 58"/>
                  <a:gd name="T4" fmla="*/ 0 w 135"/>
                  <a:gd name="T5" fmla="*/ 2 h 58"/>
                  <a:gd name="T6" fmla="*/ 0 w 135"/>
                  <a:gd name="T7" fmla="*/ 2 h 58"/>
                  <a:gd name="T8" fmla="*/ 2 w 135"/>
                  <a:gd name="T9" fmla="*/ 0 h 58"/>
                  <a:gd name="T10" fmla="*/ 2 w 135"/>
                  <a:gd name="T11" fmla="*/ 3 h 58"/>
                  <a:gd name="T12" fmla="*/ 135 w 135"/>
                  <a:gd name="T13" fmla="*/ 58 h 58"/>
                  <a:gd name="T14" fmla="*/ 135 w 135"/>
                  <a:gd name="T15" fmla="*/ 56 h 58"/>
                  <a:gd name="T16" fmla="*/ 2 w 135"/>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58">
                    <a:moveTo>
                      <a:pt x="0" y="2"/>
                    </a:moveTo>
                    <a:lnTo>
                      <a:pt x="0" y="2"/>
                    </a:lnTo>
                    <a:lnTo>
                      <a:pt x="0" y="2"/>
                    </a:lnTo>
                    <a:lnTo>
                      <a:pt x="0" y="2"/>
                    </a:lnTo>
                    <a:close/>
                    <a:moveTo>
                      <a:pt x="2" y="0"/>
                    </a:moveTo>
                    <a:lnTo>
                      <a:pt x="2" y="3"/>
                    </a:lnTo>
                    <a:lnTo>
                      <a:pt x="135" y="58"/>
                    </a:lnTo>
                    <a:lnTo>
                      <a:pt x="135" y="56"/>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84" name="Freeform 607"/>
              <p:cNvSpPr>
                <a:spLocks/>
              </p:cNvSpPr>
              <p:nvPr userDrawn="1"/>
            </p:nvSpPr>
            <p:spPr bwMode="auto">
              <a:xfrm>
                <a:off x="346075" y="2316164"/>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85" name="Freeform 609"/>
              <p:cNvSpPr>
                <a:spLocks/>
              </p:cNvSpPr>
              <p:nvPr userDrawn="1"/>
            </p:nvSpPr>
            <p:spPr bwMode="auto">
              <a:xfrm>
                <a:off x="346075" y="2312989"/>
                <a:ext cx="3175" cy="4763"/>
              </a:xfrm>
              <a:custGeom>
                <a:avLst/>
                <a:gdLst>
                  <a:gd name="T0" fmla="*/ 1 w 2"/>
                  <a:gd name="T1" fmla="*/ 0 h 3"/>
                  <a:gd name="T2" fmla="*/ 0 w 2"/>
                  <a:gd name="T3" fmla="*/ 2 h 3"/>
                  <a:gd name="T4" fmla="*/ 0 w 2"/>
                  <a:gd name="T5" fmla="*/ 2 h 3"/>
                  <a:gd name="T6" fmla="*/ 2 w 2"/>
                  <a:gd name="T7" fmla="*/ 3 h 3"/>
                  <a:gd name="T8" fmla="*/ 2 w 2"/>
                  <a:gd name="T9" fmla="*/ 0 h 3"/>
                  <a:gd name="T10" fmla="*/ 1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1" y="0"/>
                    </a:moveTo>
                    <a:lnTo>
                      <a:pt x="0" y="2"/>
                    </a:lnTo>
                    <a:lnTo>
                      <a:pt x="0" y="2"/>
                    </a:lnTo>
                    <a:lnTo>
                      <a:pt x="2" y="3"/>
                    </a:lnTo>
                    <a:lnTo>
                      <a:pt x="2"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86" name="Freeform 610"/>
              <p:cNvSpPr>
                <a:spLocks/>
              </p:cNvSpPr>
              <p:nvPr userDrawn="1"/>
            </p:nvSpPr>
            <p:spPr bwMode="auto">
              <a:xfrm>
                <a:off x="346075" y="2312989"/>
                <a:ext cx="3175" cy="4763"/>
              </a:xfrm>
              <a:custGeom>
                <a:avLst/>
                <a:gdLst>
                  <a:gd name="T0" fmla="*/ 1 w 2"/>
                  <a:gd name="T1" fmla="*/ 0 h 3"/>
                  <a:gd name="T2" fmla="*/ 0 w 2"/>
                  <a:gd name="T3" fmla="*/ 2 h 3"/>
                  <a:gd name="T4" fmla="*/ 0 w 2"/>
                  <a:gd name="T5" fmla="*/ 2 h 3"/>
                  <a:gd name="T6" fmla="*/ 2 w 2"/>
                  <a:gd name="T7" fmla="*/ 3 h 3"/>
                  <a:gd name="T8" fmla="*/ 2 w 2"/>
                  <a:gd name="T9" fmla="*/ 0 h 3"/>
                  <a:gd name="T10" fmla="*/ 1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1" y="0"/>
                    </a:moveTo>
                    <a:lnTo>
                      <a:pt x="0" y="2"/>
                    </a:lnTo>
                    <a:lnTo>
                      <a:pt x="0" y="2"/>
                    </a:lnTo>
                    <a:lnTo>
                      <a:pt x="2" y="3"/>
                    </a:lnTo>
                    <a:lnTo>
                      <a:pt x="2"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87" name="Freeform 611"/>
              <p:cNvSpPr>
                <a:spLocks/>
              </p:cNvSpPr>
              <p:nvPr userDrawn="1"/>
            </p:nvSpPr>
            <p:spPr bwMode="auto">
              <a:xfrm>
                <a:off x="2816225" y="2333626"/>
                <a:ext cx="6350" cy="1588"/>
              </a:xfrm>
              <a:custGeom>
                <a:avLst/>
                <a:gdLst>
                  <a:gd name="T0" fmla="*/ 1 w 4"/>
                  <a:gd name="T1" fmla="*/ 0 h 1"/>
                  <a:gd name="T2" fmla="*/ 0 w 4"/>
                  <a:gd name="T3" fmla="*/ 0 h 1"/>
                  <a:gd name="T4" fmla="*/ 1 w 4"/>
                  <a:gd name="T5" fmla="*/ 1 h 1"/>
                  <a:gd name="T6" fmla="*/ 4 w 4"/>
                  <a:gd name="T7" fmla="*/ 0 h 1"/>
                  <a:gd name="T8" fmla="*/ 1 w 4"/>
                  <a:gd name="T9" fmla="*/ 0 h 1"/>
                </a:gdLst>
                <a:ahLst/>
                <a:cxnLst>
                  <a:cxn ang="0">
                    <a:pos x="T0" y="T1"/>
                  </a:cxn>
                  <a:cxn ang="0">
                    <a:pos x="T2" y="T3"/>
                  </a:cxn>
                  <a:cxn ang="0">
                    <a:pos x="T4" y="T5"/>
                  </a:cxn>
                  <a:cxn ang="0">
                    <a:pos x="T6" y="T7"/>
                  </a:cxn>
                  <a:cxn ang="0">
                    <a:pos x="T8" y="T9"/>
                  </a:cxn>
                </a:cxnLst>
                <a:rect l="0" t="0" r="r" b="b"/>
                <a:pathLst>
                  <a:path w="4" h="1">
                    <a:moveTo>
                      <a:pt x="1" y="0"/>
                    </a:moveTo>
                    <a:lnTo>
                      <a:pt x="0" y="0"/>
                    </a:lnTo>
                    <a:lnTo>
                      <a:pt x="1" y="1"/>
                    </a:lnTo>
                    <a:lnTo>
                      <a:pt x="4"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88" name="Freeform 612"/>
              <p:cNvSpPr>
                <a:spLocks/>
              </p:cNvSpPr>
              <p:nvPr userDrawn="1"/>
            </p:nvSpPr>
            <p:spPr bwMode="auto">
              <a:xfrm>
                <a:off x="2816225" y="2333626"/>
                <a:ext cx="6350" cy="1588"/>
              </a:xfrm>
              <a:custGeom>
                <a:avLst/>
                <a:gdLst>
                  <a:gd name="T0" fmla="*/ 1 w 4"/>
                  <a:gd name="T1" fmla="*/ 0 h 1"/>
                  <a:gd name="T2" fmla="*/ 0 w 4"/>
                  <a:gd name="T3" fmla="*/ 0 h 1"/>
                  <a:gd name="T4" fmla="*/ 1 w 4"/>
                  <a:gd name="T5" fmla="*/ 1 h 1"/>
                  <a:gd name="T6" fmla="*/ 4 w 4"/>
                  <a:gd name="T7" fmla="*/ 0 h 1"/>
                  <a:gd name="T8" fmla="*/ 1 w 4"/>
                  <a:gd name="T9" fmla="*/ 0 h 1"/>
                </a:gdLst>
                <a:ahLst/>
                <a:cxnLst>
                  <a:cxn ang="0">
                    <a:pos x="T0" y="T1"/>
                  </a:cxn>
                  <a:cxn ang="0">
                    <a:pos x="T2" y="T3"/>
                  </a:cxn>
                  <a:cxn ang="0">
                    <a:pos x="T4" y="T5"/>
                  </a:cxn>
                  <a:cxn ang="0">
                    <a:pos x="T6" y="T7"/>
                  </a:cxn>
                  <a:cxn ang="0">
                    <a:pos x="T8" y="T9"/>
                  </a:cxn>
                </a:cxnLst>
                <a:rect l="0" t="0" r="r" b="b"/>
                <a:pathLst>
                  <a:path w="4" h="1">
                    <a:moveTo>
                      <a:pt x="1" y="0"/>
                    </a:moveTo>
                    <a:lnTo>
                      <a:pt x="0" y="0"/>
                    </a:lnTo>
                    <a:lnTo>
                      <a:pt x="1" y="1"/>
                    </a:lnTo>
                    <a:lnTo>
                      <a:pt x="4"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89" name="Freeform 613"/>
              <p:cNvSpPr>
                <a:spLocks/>
              </p:cNvSpPr>
              <p:nvPr userDrawn="1"/>
            </p:nvSpPr>
            <p:spPr bwMode="auto">
              <a:xfrm>
                <a:off x="560388" y="2401889"/>
                <a:ext cx="3175" cy="6350"/>
              </a:xfrm>
              <a:custGeom>
                <a:avLst/>
                <a:gdLst>
                  <a:gd name="T0" fmla="*/ 0 w 2"/>
                  <a:gd name="T1" fmla="*/ 0 h 4"/>
                  <a:gd name="T2" fmla="*/ 0 w 2"/>
                  <a:gd name="T3" fmla="*/ 2 h 4"/>
                  <a:gd name="T4" fmla="*/ 2 w 2"/>
                  <a:gd name="T5" fmla="*/ 4 h 4"/>
                  <a:gd name="T6" fmla="*/ 2 w 2"/>
                  <a:gd name="T7" fmla="*/ 1 h 4"/>
                  <a:gd name="T8" fmla="*/ 0 w 2"/>
                  <a:gd name="T9" fmla="*/ 0 h 4"/>
                </a:gdLst>
                <a:ahLst/>
                <a:cxnLst>
                  <a:cxn ang="0">
                    <a:pos x="T0" y="T1"/>
                  </a:cxn>
                  <a:cxn ang="0">
                    <a:pos x="T2" y="T3"/>
                  </a:cxn>
                  <a:cxn ang="0">
                    <a:pos x="T4" y="T5"/>
                  </a:cxn>
                  <a:cxn ang="0">
                    <a:pos x="T6" y="T7"/>
                  </a:cxn>
                  <a:cxn ang="0">
                    <a:pos x="T8" y="T9"/>
                  </a:cxn>
                </a:cxnLst>
                <a:rect l="0" t="0" r="r" b="b"/>
                <a:pathLst>
                  <a:path w="2" h="4">
                    <a:moveTo>
                      <a:pt x="0" y="0"/>
                    </a:moveTo>
                    <a:lnTo>
                      <a:pt x="0" y="2"/>
                    </a:lnTo>
                    <a:lnTo>
                      <a:pt x="2" y="4"/>
                    </a:lnTo>
                    <a:lnTo>
                      <a:pt x="2"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90" name="Freeform 614"/>
              <p:cNvSpPr>
                <a:spLocks/>
              </p:cNvSpPr>
              <p:nvPr userDrawn="1"/>
            </p:nvSpPr>
            <p:spPr bwMode="auto">
              <a:xfrm>
                <a:off x="560388" y="2401889"/>
                <a:ext cx="3175" cy="6350"/>
              </a:xfrm>
              <a:custGeom>
                <a:avLst/>
                <a:gdLst>
                  <a:gd name="T0" fmla="*/ 0 w 2"/>
                  <a:gd name="T1" fmla="*/ 0 h 4"/>
                  <a:gd name="T2" fmla="*/ 0 w 2"/>
                  <a:gd name="T3" fmla="*/ 2 h 4"/>
                  <a:gd name="T4" fmla="*/ 2 w 2"/>
                  <a:gd name="T5" fmla="*/ 4 h 4"/>
                  <a:gd name="T6" fmla="*/ 2 w 2"/>
                  <a:gd name="T7" fmla="*/ 1 h 4"/>
                  <a:gd name="T8" fmla="*/ 0 w 2"/>
                  <a:gd name="T9" fmla="*/ 0 h 4"/>
                </a:gdLst>
                <a:ahLst/>
                <a:cxnLst>
                  <a:cxn ang="0">
                    <a:pos x="T0" y="T1"/>
                  </a:cxn>
                  <a:cxn ang="0">
                    <a:pos x="T2" y="T3"/>
                  </a:cxn>
                  <a:cxn ang="0">
                    <a:pos x="T4" y="T5"/>
                  </a:cxn>
                  <a:cxn ang="0">
                    <a:pos x="T6" y="T7"/>
                  </a:cxn>
                  <a:cxn ang="0">
                    <a:pos x="T8" y="T9"/>
                  </a:cxn>
                </a:cxnLst>
                <a:rect l="0" t="0" r="r" b="b"/>
                <a:pathLst>
                  <a:path w="2" h="4">
                    <a:moveTo>
                      <a:pt x="0" y="0"/>
                    </a:moveTo>
                    <a:lnTo>
                      <a:pt x="0" y="2"/>
                    </a:lnTo>
                    <a:lnTo>
                      <a:pt x="2" y="4"/>
                    </a:lnTo>
                    <a:lnTo>
                      <a:pt x="2"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91" name="Freeform 615"/>
              <p:cNvSpPr>
                <a:spLocks/>
              </p:cNvSpPr>
              <p:nvPr userDrawn="1"/>
            </p:nvSpPr>
            <p:spPr bwMode="auto">
              <a:xfrm>
                <a:off x="2811463" y="2333626"/>
                <a:ext cx="3175" cy="4763"/>
              </a:xfrm>
              <a:custGeom>
                <a:avLst/>
                <a:gdLst>
                  <a:gd name="T0" fmla="*/ 2 w 2"/>
                  <a:gd name="T1" fmla="*/ 0 h 3"/>
                  <a:gd name="T2" fmla="*/ 0 w 2"/>
                  <a:gd name="T3" fmla="*/ 0 h 3"/>
                  <a:gd name="T4" fmla="*/ 0 w 2"/>
                  <a:gd name="T5" fmla="*/ 3 h 3"/>
                  <a:gd name="T6" fmla="*/ 2 w 2"/>
                  <a:gd name="T7" fmla="*/ 3 h 3"/>
                  <a:gd name="T8" fmla="*/ 2 w 2"/>
                  <a:gd name="T9" fmla="*/ 1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0"/>
                    </a:lnTo>
                    <a:lnTo>
                      <a:pt x="0" y="3"/>
                    </a:lnTo>
                    <a:lnTo>
                      <a:pt x="2" y="3"/>
                    </a:lnTo>
                    <a:lnTo>
                      <a:pt x="2"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92" name="Freeform 616"/>
              <p:cNvSpPr>
                <a:spLocks/>
              </p:cNvSpPr>
              <p:nvPr userDrawn="1"/>
            </p:nvSpPr>
            <p:spPr bwMode="auto">
              <a:xfrm>
                <a:off x="2811463" y="2333626"/>
                <a:ext cx="3175" cy="4763"/>
              </a:xfrm>
              <a:custGeom>
                <a:avLst/>
                <a:gdLst>
                  <a:gd name="T0" fmla="*/ 2 w 2"/>
                  <a:gd name="T1" fmla="*/ 0 h 3"/>
                  <a:gd name="T2" fmla="*/ 0 w 2"/>
                  <a:gd name="T3" fmla="*/ 0 h 3"/>
                  <a:gd name="T4" fmla="*/ 0 w 2"/>
                  <a:gd name="T5" fmla="*/ 3 h 3"/>
                  <a:gd name="T6" fmla="*/ 2 w 2"/>
                  <a:gd name="T7" fmla="*/ 3 h 3"/>
                  <a:gd name="T8" fmla="*/ 2 w 2"/>
                  <a:gd name="T9" fmla="*/ 1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0"/>
                    </a:lnTo>
                    <a:lnTo>
                      <a:pt x="0" y="3"/>
                    </a:lnTo>
                    <a:lnTo>
                      <a:pt x="2" y="3"/>
                    </a:lnTo>
                    <a:lnTo>
                      <a:pt x="2"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93" name="Freeform 617"/>
              <p:cNvSpPr>
                <a:spLocks/>
              </p:cNvSpPr>
              <p:nvPr userDrawn="1"/>
            </p:nvSpPr>
            <p:spPr bwMode="auto">
              <a:xfrm>
                <a:off x="2811463" y="2332039"/>
                <a:ext cx="6350" cy="1588"/>
              </a:xfrm>
              <a:custGeom>
                <a:avLst/>
                <a:gdLst>
                  <a:gd name="T0" fmla="*/ 2 w 4"/>
                  <a:gd name="T1" fmla="*/ 0 h 1"/>
                  <a:gd name="T2" fmla="*/ 0 w 4"/>
                  <a:gd name="T3" fmla="*/ 1 h 1"/>
                  <a:gd name="T4" fmla="*/ 2 w 4"/>
                  <a:gd name="T5" fmla="*/ 1 h 1"/>
                  <a:gd name="T6" fmla="*/ 3 w 4"/>
                  <a:gd name="T7" fmla="*/ 1 h 1"/>
                  <a:gd name="T8" fmla="*/ 3 w 4"/>
                  <a:gd name="T9" fmla="*/ 1 h 1"/>
                  <a:gd name="T10" fmla="*/ 4 w 4"/>
                  <a:gd name="T11" fmla="*/ 1 h 1"/>
                  <a:gd name="T12" fmla="*/ 2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2" y="0"/>
                    </a:moveTo>
                    <a:lnTo>
                      <a:pt x="0" y="1"/>
                    </a:lnTo>
                    <a:lnTo>
                      <a:pt x="2" y="1"/>
                    </a:lnTo>
                    <a:lnTo>
                      <a:pt x="3" y="1"/>
                    </a:lnTo>
                    <a:lnTo>
                      <a:pt x="3" y="1"/>
                    </a:lnTo>
                    <a:lnTo>
                      <a:pt x="4"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94" name="Freeform 618"/>
              <p:cNvSpPr>
                <a:spLocks/>
              </p:cNvSpPr>
              <p:nvPr userDrawn="1"/>
            </p:nvSpPr>
            <p:spPr bwMode="auto">
              <a:xfrm>
                <a:off x="2811463" y="2332039"/>
                <a:ext cx="6350" cy="1588"/>
              </a:xfrm>
              <a:custGeom>
                <a:avLst/>
                <a:gdLst>
                  <a:gd name="T0" fmla="*/ 2 w 4"/>
                  <a:gd name="T1" fmla="*/ 0 h 1"/>
                  <a:gd name="T2" fmla="*/ 0 w 4"/>
                  <a:gd name="T3" fmla="*/ 1 h 1"/>
                  <a:gd name="T4" fmla="*/ 2 w 4"/>
                  <a:gd name="T5" fmla="*/ 1 h 1"/>
                  <a:gd name="T6" fmla="*/ 3 w 4"/>
                  <a:gd name="T7" fmla="*/ 1 h 1"/>
                  <a:gd name="T8" fmla="*/ 3 w 4"/>
                  <a:gd name="T9" fmla="*/ 1 h 1"/>
                  <a:gd name="T10" fmla="*/ 4 w 4"/>
                  <a:gd name="T11" fmla="*/ 1 h 1"/>
                  <a:gd name="T12" fmla="*/ 2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2" y="0"/>
                    </a:moveTo>
                    <a:lnTo>
                      <a:pt x="0" y="1"/>
                    </a:lnTo>
                    <a:lnTo>
                      <a:pt x="2" y="1"/>
                    </a:lnTo>
                    <a:lnTo>
                      <a:pt x="3" y="1"/>
                    </a:lnTo>
                    <a:lnTo>
                      <a:pt x="3" y="1"/>
                    </a:lnTo>
                    <a:lnTo>
                      <a:pt x="4"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95" name="Freeform 620"/>
              <p:cNvSpPr>
                <a:spLocks/>
              </p:cNvSpPr>
              <p:nvPr userDrawn="1"/>
            </p:nvSpPr>
            <p:spPr bwMode="auto">
              <a:xfrm>
                <a:off x="2816897" y="2347183"/>
                <a:ext cx="788988" cy="674688"/>
              </a:xfrm>
              <a:custGeom>
                <a:avLst/>
                <a:gdLst>
                  <a:gd name="T0" fmla="*/ 1 w 497"/>
                  <a:gd name="T1" fmla="*/ 0 h 425"/>
                  <a:gd name="T2" fmla="*/ 0 w 497"/>
                  <a:gd name="T3" fmla="*/ 0 h 425"/>
                  <a:gd name="T4" fmla="*/ 1 w 497"/>
                  <a:gd name="T5" fmla="*/ 3 h 425"/>
                  <a:gd name="T6" fmla="*/ 496 w 497"/>
                  <a:gd name="T7" fmla="*/ 425 h 425"/>
                  <a:gd name="T8" fmla="*/ 497 w 497"/>
                  <a:gd name="T9" fmla="*/ 424 h 425"/>
                  <a:gd name="T10" fmla="*/ 495 w 497"/>
                  <a:gd name="T11" fmla="*/ 420 h 425"/>
                  <a:gd name="T12" fmla="*/ 1 w 497"/>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497" h="425">
                    <a:moveTo>
                      <a:pt x="1" y="0"/>
                    </a:moveTo>
                    <a:lnTo>
                      <a:pt x="0" y="0"/>
                    </a:lnTo>
                    <a:lnTo>
                      <a:pt x="1" y="3"/>
                    </a:lnTo>
                    <a:lnTo>
                      <a:pt x="496" y="425"/>
                    </a:lnTo>
                    <a:lnTo>
                      <a:pt x="497" y="424"/>
                    </a:lnTo>
                    <a:lnTo>
                      <a:pt x="495" y="420"/>
                    </a:lnTo>
                    <a:lnTo>
                      <a:pt x="1"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696" name="Freeform 621"/>
              <p:cNvSpPr>
                <a:spLocks noEditPoints="1"/>
              </p:cNvSpPr>
              <p:nvPr userDrawn="1"/>
            </p:nvSpPr>
            <p:spPr bwMode="auto">
              <a:xfrm>
                <a:off x="3602038" y="3001964"/>
                <a:ext cx="6350" cy="7938"/>
              </a:xfrm>
              <a:custGeom>
                <a:avLst/>
                <a:gdLst>
                  <a:gd name="T0" fmla="*/ 4 w 4"/>
                  <a:gd name="T1" fmla="*/ 5 h 5"/>
                  <a:gd name="T2" fmla="*/ 4 w 4"/>
                  <a:gd name="T3" fmla="*/ 5 h 5"/>
                  <a:gd name="T4" fmla="*/ 4 w 4"/>
                  <a:gd name="T5" fmla="*/ 5 h 5"/>
                  <a:gd name="T6" fmla="*/ 4 w 4"/>
                  <a:gd name="T7" fmla="*/ 5 h 5"/>
                  <a:gd name="T8" fmla="*/ 0 w 4"/>
                  <a:gd name="T9" fmla="*/ 0 h 5"/>
                  <a:gd name="T10" fmla="*/ 2 w 4"/>
                  <a:gd name="T11" fmla="*/ 4 h 5"/>
                  <a:gd name="T12" fmla="*/ 2 w 4"/>
                  <a:gd name="T13" fmla="*/ 4 h 5"/>
                  <a:gd name="T14" fmla="*/ 2 w 4"/>
                  <a:gd name="T15" fmla="*/ 2 h 5"/>
                  <a:gd name="T16" fmla="*/ 0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4" y="5"/>
                    </a:moveTo>
                    <a:lnTo>
                      <a:pt x="4" y="5"/>
                    </a:lnTo>
                    <a:lnTo>
                      <a:pt x="4" y="5"/>
                    </a:lnTo>
                    <a:lnTo>
                      <a:pt x="4" y="5"/>
                    </a:lnTo>
                    <a:close/>
                    <a:moveTo>
                      <a:pt x="0" y="0"/>
                    </a:moveTo>
                    <a:lnTo>
                      <a:pt x="2" y="4"/>
                    </a:lnTo>
                    <a:lnTo>
                      <a:pt x="2" y="4"/>
                    </a:lnTo>
                    <a:lnTo>
                      <a:pt x="2"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697" name="Freeform 622"/>
              <p:cNvSpPr>
                <a:spLocks/>
              </p:cNvSpPr>
              <p:nvPr userDrawn="1"/>
            </p:nvSpPr>
            <p:spPr bwMode="auto">
              <a:xfrm>
                <a:off x="3608388" y="300990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98" name="Freeform 623"/>
              <p:cNvSpPr>
                <a:spLocks/>
              </p:cNvSpPr>
              <p:nvPr userDrawn="1"/>
            </p:nvSpPr>
            <p:spPr bwMode="auto">
              <a:xfrm>
                <a:off x="3602038" y="3001964"/>
                <a:ext cx="3175" cy="6350"/>
              </a:xfrm>
              <a:custGeom>
                <a:avLst/>
                <a:gdLst>
                  <a:gd name="T0" fmla="*/ 0 w 2"/>
                  <a:gd name="T1" fmla="*/ 0 h 4"/>
                  <a:gd name="T2" fmla="*/ 2 w 2"/>
                  <a:gd name="T3" fmla="*/ 4 h 4"/>
                  <a:gd name="T4" fmla="*/ 2 w 2"/>
                  <a:gd name="T5" fmla="*/ 4 h 4"/>
                  <a:gd name="T6" fmla="*/ 2 w 2"/>
                  <a:gd name="T7" fmla="*/ 2 h 4"/>
                  <a:gd name="T8" fmla="*/ 0 w 2"/>
                  <a:gd name="T9" fmla="*/ 0 h 4"/>
                </a:gdLst>
                <a:ahLst/>
                <a:cxnLst>
                  <a:cxn ang="0">
                    <a:pos x="T0" y="T1"/>
                  </a:cxn>
                  <a:cxn ang="0">
                    <a:pos x="T2" y="T3"/>
                  </a:cxn>
                  <a:cxn ang="0">
                    <a:pos x="T4" y="T5"/>
                  </a:cxn>
                  <a:cxn ang="0">
                    <a:pos x="T6" y="T7"/>
                  </a:cxn>
                  <a:cxn ang="0">
                    <a:pos x="T8" y="T9"/>
                  </a:cxn>
                </a:cxnLst>
                <a:rect l="0" t="0" r="r" b="b"/>
                <a:pathLst>
                  <a:path w="2" h="4">
                    <a:moveTo>
                      <a:pt x="0" y="0"/>
                    </a:moveTo>
                    <a:lnTo>
                      <a:pt x="2" y="4"/>
                    </a:lnTo>
                    <a:lnTo>
                      <a:pt x="2" y="4"/>
                    </a:lnTo>
                    <a:lnTo>
                      <a:pt x="2"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699" name="Freeform 624"/>
              <p:cNvSpPr>
                <a:spLocks/>
              </p:cNvSpPr>
              <p:nvPr userDrawn="1"/>
            </p:nvSpPr>
            <p:spPr bwMode="auto">
              <a:xfrm>
                <a:off x="3605213" y="3005139"/>
                <a:ext cx="4763" cy="4763"/>
              </a:xfrm>
              <a:custGeom>
                <a:avLst/>
                <a:gdLst>
                  <a:gd name="T0" fmla="*/ 0 w 3"/>
                  <a:gd name="T1" fmla="*/ 0 h 3"/>
                  <a:gd name="T2" fmla="*/ 0 w 3"/>
                  <a:gd name="T3" fmla="*/ 2 h 3"/>
                  <a:gd name="T4" fmla="*/ 2 w 3"/>
                  <a:gd name="T5" fmla="*/ 2 h 3"/>
                  <a:gd name="T6" fmla="*/ 2 w 3"/>
                  <a:gd name="T7" fmla="*/ 3 h 3"/>
                  <a:gd name="T8" fmla="*/ 2 w 3"/>
                  <a:gd name="T9" fmla="*/ 3 h 3"/>
                  <a:gd name="T10" fmla="*/ 3 w 3"/>
                  <a:gd name="T11" fmla="*/ 2 h 3"/>
                  <a:gd name="T12" fmla="*/ 0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0" y="0"/>
                    </a:moveTo>
                    <a:lnTo>
                      <a:pt x="0" y="2"/>
                    </a:lnTo>
                    <a:lnTo>
                      <a:pt x="2" y="2"/>
                    </a:lnTo>
                    <a:lnTo>
                      <a:pt x="2" y="3"/>
                    </a:lnTo>
                    <a:lnTo>
                      <a:pt x="2" y="3"/>
                    </a:lnTo>
                    <a:lnTo>
                      <a:pt x="3" y="2"/>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00" name="Freeform 625"/>
              <p:cNvSpPr>
                <a:spLocks/>
              </p:cNvSpPr>
              <p:nvPr userDrawn="1"/>
            </p:nvSpPr>
            <p:spPr bwMode="auto">
              <a:xfrm>
                <a:off x="3605213" y="3005139"/>
                <a:ext cx="4763" cy="4763"/>
              </a:xfrm>
              <a:custGeom>
                <a:avLst/>
                <a:gdLst>
                  <a:gd name="T0" fmla="*/ 0 w 3"/>
                  <a:gd name="T1" fmla="*/ 0 h 3"/>
                  <a:gd name="T2" fmla="*/ 0 w 3"/>
                  <a:gd name="T3" fmla="*/ 2 h 3"/>
                  <a:gd name="T4" fmla="*/ 2 w 3"/>
                  <a:gd name="T5" fmla="*/ 2 h 3"/>
                  <a:gd name="T6" fmla="*/ 2 w 3"/>
                  <a:gd name="T7" fmla="*/ 3 h 3"/>
                  <a:gd name="T8" fmla="*/ 2 w 3"/>
                  <a:gd name="T9" fmla="*/ 3 h 3"/>
                  <a:gd name="T10" fmla="*/ 3 w 3"/>
                  <a:gd name="T11" fmla="*/ 2 h 3"/>
                  <a:gd name="T12" fmla="*/ 0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0" y="0"/>
                    </a:moveTo>
                    <a:lnTo>
                      <a:pt x="0" y="2"/>
                    </a:lnTo>
                    <a:lnTo>
                      <a:pt x="2" y="2"/>
                    </a:lnTo>
                    <a:lnTo>
                      <a:pt x="2" y="3"/>
                    </a:lnTo>
                    <a:lnTo>
                      <a:pt x="2" y="3"/>
                    </a:lnTo>
                    <a:lnTo>
                      <a:pt x="3"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01" name="Freeform 626"/>
              <p:cNvSpPr>
                <a:spLocks/>
              </p:cNvSpPr>
              <p:nvPr userDrawn="1"/>
            </p:nvSpPr>
            <p:spPr bwMode="auto">
              <a:xfrm>
                <a:off x="3603625" y="3008314"/>
                <a:ext cx="1588" cy="1588"/>
              </a:xfrm>
              <a:custGeom>
                <a:avLst/>
                <a:gdLst>
                  <a:gd name="T0" fmla="*/ 1 w 1"/>
                  <a:gd name="T1" fmla="*/ 0 h 1"/>
                  <a:gd name="T2" fmla="*/ 0 w 1"/>
                  <a:gd name="T3" fmla="*/ 1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1"/>
                    </a:lnTo>
                    <a:lnTo>
                      <a:pt x="1" y="1"/>
                    </a:lnTo>
                    <a:lnTo>
                      <a:pt x="1"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02" name="Freeform 627"/>
              <p:cNvSpPr>
                <a:spLocks/>
              </p:cNvSpPr>
              <p:nvPr userDrawn="1"/>
            </p:nvSpPr>
            <p:spPr bwMode="auto">
              <a:xfrm>
                <a:off x="3603625" y="3008314"/>
                <a:ext cx="1588" cy="1588"/>
              </a:xfrm>
              <a:custGeom>
                <a:avLst/>
                <a:gdLst>
                  <a:gd name="T0" fmla="*/ 1 w 1"/>
                  <a:gd name="T1" fmla="*/ 0 h 1"/>
                  <a:gd name="T2" fmla="*/ 0 w 1"/>
                  <a:gd name="T3" fmla="*/ 1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1"/>
                    </a:lnTo>
                    <a:lnTo>
                      <a:pt x="1" y="1"/>
                    </a:lnTo>
                    <a:lnTo>
                      <a:pt x="1"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03" name="Freeform 628"/>
              <p:cNvSpPr>
                <a:spLocks/>
              </p:cNvSpPr>
              <p:nvPr userDrawn="1"/>
            </p:nvSpPr>
            <p:spPr bwMode="auto">
              <a:xfrm>
                <a:off x="3605213" y="3008314"/>
                <a:ext cx="3175" cy="1588"/>
              </a:xfrm>
              <a:custGeom>
                <a:avLst/>
                <a:gdLst>
                  <a:gd name="T0" fmla="*/ 0 w 2"/>
                  <a:gd name="T1" fmla="*/ 0 h 1"/>
                  <a:gd name="T2" fmla="*/ 0 w 2"/>
                  <a:gd name="T3" fmla="*/ 0 h 1"/>
                  <a:gd name="T4" fmla="*/ 0 w 2"/>
                  <a:gd name="T5" fmla="*/ 1 h 1"/>
                  <a:gd name="T6" fmla="*/ 0 w 2"/>
                  <a:gd name="T7" fmla="*/ 1 h 1"/>
                  <a:gd name="T8" fmla="*/ 2 w 2"/>
                  <a:gd name="T9" fmla="*/ 1 h 1"/>
                  <a:gd name="T10" fmla="*/ 2 w 2"/>
                  <a:gd name="T11" fmla="*/ 1 h 1"/>
                  <a:gd name="T12" fmla="*/ 0 w 2"/>
                  <a:gd name="T13" fmla="*/ 1 h 1"/>
                  <a:gd name="T14" fmla="*/ 0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0"/>
                    </a:moveTo>
                    <a:lnTo>
                      <a:pt x="0" y="0"/>
                    </a:lnTo>
                    <a:lnTo>
                      <a:pt x="0" y="1"/>
                    </a:lnTo>
                    <a:lnTo>
                      <a:pt x="0" y="1"/>
                    </a:lnTo>
                    <a:lnTo>
                      <a:pt x="2" y="1"/>
                    </a:lnTo>
                    <a:lnTo>
                      <a:pt x="2" y="1"/>
                    </a:lnTo>
                    <a:lnTo>
                      <a:pt x="0"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04" name="Freeform 629"/>
              <p:cNvSpPr>
                <a:spLocks/>
              </p:cNvSpPr>
              <p:nvPr userDrawn="1"/>
            </p:nvSpPr>
            <p:spPr bwMode="auto">
              <a:xfrm>
                <a:off x="3605213" y="3008314"/>
                <a:ext cx="3175" cy="1588"/>
              </a:xfrm>
              <a:custGeom>
                <a:avLst/>
                <a:gdLst>
                  <a:gd name="T0" fmla="*/ 0 w 2"/>
                  <a:gd name="T1" fmla="*/ 0 h 1"/>
                  <a:gd name="T2" fmla="*/ 0 w 2"/>
                  <a:gd name="T3" fmla="*/ 0 h 1"/>
                  <a:gd name="T4" fmla="*/ 0 w 2"/>
                  <a:gd name="T5" fmla="*/ 1 h 1"/>
                  <a:gd name="T6" fmla="*/ 0 w 2"/>
                  <a:gd name="T7" fmla="*/ 1 h 1"/>
                  <a:gd name="T8" fmla="*/ 2 w 2"/>
                  <a:gd name="T9" fmla="*/ 1 h 1"/>
                  <a:gd name="T10" fmla="*/ 2 w 2"/>
                  <a:gd name="T11" fmla="*/ 1 h 1"/>
                  <a:gd name="T12" fmla="*/ 0 w 2"/>
                  <a:gd name="T13" fmla="*/ 1 h 1"/>
                  <a:gd name="T14" fmla="*/ 0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0"/>
                    </a:moveTo>
                    <a:lnTo>
                      <a:pt x="0" y="0"/>
                    </a:lnTo>
                    <a:lnTo>
                      <a:pt x="0" y="1"/>
                    </a:lnTo>
                    <a:lnTo>
                      <a:pt x="0" y="1"/>
                    </a:lnTo>
                    <a:lnTo>
                      <a:pt x="2" y="1"/>
                    </a:lnTo>
                    <a:lnTo>
                      <a:pt x="2" y="1"/>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05" name="Rectangle 630"/>
              <p:cNvSpPr>
                <a:spLocks noChangeArrowheads="1"/>
              </p:cNvSpPr>
              <p:nvPr userDrawn="1"/>
            </p:nvSpPr>
            <p:spPr bwMode="auto">
              <a:xfrm>
                <a:off x="3605213" y="3008314"/>
                <a:ext cx="3175"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06" name="Rectangle 631"/>
              <p:cNvSpPr>
                <a:spLocks noChangeArrowheads="1"/>
              </p:cNvSpPr>
              <p:nvPr userDrawn="1"/>
            </p:nvSpPr>
            <p:spPr bwMode="auto">
              <a:xfrm>
                <a:off x="3605213" y="3008314"/>
                <a:ext cx="3175"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07" name="Freeform 632"/>
              <p:cNvSpPr>
                <a:spLocks/>
              </p:cNvSpPr>
              <p:nvPr userDrawn="1"/>
            </p:nvSpPr>
            <p:spPr bwMode="auto">
              <a:xfrm>
                <a:off x="2814638" y="2335214"/>
                <a:ext cx="3175" cy="4763"/>
              </a:xfrm>
              <a:custGeom>
                <a:avLst/>
                <a:gdLst>
                  <a:gd name="T0" fmla="*/ 1 w 2"/>
                  <a:gd name="T1" fmla="*/ 0 h 3"/>
                  <a:gd name="T2" fmla="*/ 0 w 2"/>
                  <a:gd name="T3" fmla="*/ 2 h 3"/>
                  <a:gd name="T4" fmla="*/ 2 w 2"/>
                  <a:gd name="T5" fmla="*/ 3 h 3"/>
                  <a:gd name="T6" fmla="*/ 1 w 2"/>
                  <a:gd name="T7" fmla="*/ 0 h 3"/>
                </a:gdLst>
                <a:ahLst/>
                <a:cxnLst>
                  <a:cxn ang="0">
                    <a:pos x="T0" y="T1"/>
                  </a:cxn>
                  <a:cxn ang="0">
                    <a:pos x="T2" y="T3"/>
                  </a:cxn>
                  <a:cxn ang="0">
                    <a:pos x="T4" y="T5"/>
                  </a:cxn>
                  <a:cxn ang="0">
                    <a:pos x="T6" y="T7"/>
                  </a:cxn>
                </a:cxnLst>
                <a:rect l="0" t="0" r="r" b="b"/>
                <a:pathLst>
                  <a:path w="2" h="3">
                    <a:moveTo>
                      <a:pt x="1" y="0"/>
                    </a:moveTo>
                    <a:lnTo>
                      <a:pt x="0" y="2"/>
                    </a:lnTo>
                    <a:lnTo>
                      <a:pt x="2" y="3"/>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08" name="Freeform 633"/>
              <p:cNvSpPr>
                <a:spLocks/>
              </p:cNvSpPr>
              <p:nvPr userDrawn="1"/>
            </p:nvSpPr>
            <p:spPr bwMode="auto">
              <a:xfrm>
                <a:off x="2814638" y="2335214"/>
                <a:ext cx="3175" cy="4763"/>
              </a:xfrm>
              <a:custGeom>
                <a:avLst/>
                <a:gdLst>
                  <a:gd name="T0" fmla="*/ 1 w 2"/>
                  <a:gd name="T1" fmla="*/ 0 h 3"/>
                  <a:gd name="T2" fmla="*/ 0 w 2"/>
                  <a:gd name="T3" fmla="*/ 2 h 3"/>
                  <a:gd name="T4" fmla="*/ 2 w 2"/>
                  <a:gd name="T5" fmla="*/ 3 h 3"/>
                  <a:gd name="T6" fmla="*/ 1 w 2"/>
                  <a:gd name="T7" fmla="*/ 0 h 3"/>
                </a:gdLst>
                <a:ahLst/>
                <a:cxnLst>
                  <a:cxn ang="0">
                    <a:pos x="T0" y="T1"/>
                  </a:cxn>
                  <a:cxn ang="0">
                    <a:pos x="T2" y="T3"/>
                  </a:cxn>
                  <a:cxn ang="0">
                    <a:pos x="T4" y="T5"/>
                  </a:cxn>
                  <a:cxn ang="0">
                    <a:pos x="T6" y="T7"/>
                  </a:cxn>
                </a:cxnLst>
                <a:rect l="0" t="0" r="r" b="b"/>
                <a:pathLst>
                  <a:path w="2" h="3">
                    <a:moveTo>
                      <a:pt x="1" y="0"/>
                    </a:moveTo>
                    <a:lnTo>
                      <a:pt x="0" y="2"/>
                    </a:lnTo>
                    <a:lnTo>
                      <a:pt x="2" y="3"/>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09" name="Freeform 634"/>
              <p:cNvSpPr>
                <a:spLocks noEditPoints="1"/>
              </p:cNvSpPr>
              <p:nvPr userDrawn="1"/>
            </p:nvSpPr>
            <p:spPr bwMode="auto">
              <a:xfrm>
                <a:off x="2814638" y="2333626"/>
                <a:ext cx="3175" cy="1588"/>
              </a:xfrm>
              <a:custGeom>
                <a:avLst/>
                <a:gdLst>
                  <a:gd name="T0" fmla="*/ 0 w 2"/>
                  <a:gd name="T1" fmla="*/ 0 h 1"/>
                  <a:gd name="T2" fmla="*/ 0 w 2"/>
                  <a:gd name="T3" fmla="*/ 0 h 1"/>
                  <a:gd name="T4" fmla="*/ 0 w 2"/>
                  <a:gd name="T5" fmla="*/ 0 h 1"/>
                  <a:gd name="T6" fmla="*/ 0 w 2"/>
                  <a:gd name="T7" fmla="*/ 0 h 1"/>
                  <a:gd name="T8" fmla="*/ 1 w 2"/>
                  <a:gd name="T9" fmla="*/ 0 h 1"/>
                  <a:gd name="T10" fmla="*/ 1 w 2"/>
                  <a:gd name="T11" fmla="*/ 1 h 1"/>
                  <a:gd name="T12" fmla="*/ 1 w 2"/>
                  <a:gd name="T13" fmla="*/ 1 h 1"/>
                  <a:gd name="T14" fmla="*/ 2 w 2"/>
                  <a:gd name="T15" fmla="*/ 1 h 1"/>
                  <a:gd name="T16" fmla="*/ 1 w 2"/>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0" y="0"/>
                    </a:moveTo>
                    <a:lnTo>
                      <a:pt x="0" y="0"/>
                    </a:lnTo>
                    <a:lnTo>
                      <a:pt x="0" y="0"/>
                    </a:lnTo>
                    <a:lnTo>
                      <a:pt x="0" y="0"/>
                    </a:lnTo>
                    <a:close/>
                    <a:moveTo>
                      <a:pt x="1" y="0"/>
                    </a:moveTo>
                    <a:lnTo>
                      <a:pt x="1" y="1"/>
                    </a:lnTo>
                    <a:lnTo>
                      <a:pt x="1" y="1"/>
                    </a:lnTo>
                    <a:lnTo>
                      <a:pt x="2"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10" name="Freeform 635"/>
              <p:cNvSpPr>
                <a:spLocks/>
              </p:cNvSpPr>
              <p:nvPr userDrawn="1"/>
            </p:nvSpPr>
            <p:spPr bwMode="auto">
              <a:xfrm>
                <a:off x="2814638" y="233362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11" name="Freeform 636"/>
              <p:cNvSpPr>
                <a:spLocks/>
              </p:cNvSpPr>
              <p:nvPr userDrawn="1"/>
            </p:nvSpPr>
            <p:spPr bwMode="auto">
              <a:xfrm>
                <a:off x="2816225" y="2333626"/>
                <a:ext cx="1588" cy="1588"/>
              </a:xfrm>
              <a:custGeom>
                <a:avLst/>
                <a:gdLst>
                  <a:gd name="T0" fmla="*/ 0 w 1"/>
                  <a:gd name="T1" fmla="*/ 0 h 1"/>
                  <a:gd name="T2" fmla="*/ 0 w 1"/>
                  <a:gd name="T3" fmla="*/ 1 h 1"/>
                  <a:gd name="T4" fmla="*/ 0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0" y="1"/>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12" name="Freeform 637"/>
              <p:cNvSpPr>
                <a:spLocks/>
              </p:cNvSpPr>
              <p:nvPr userDrawn="1"/>
            </p:nvSpPr>
            <p:spPr bwMode="auto">
              <a:xfrm>
                <a:off x="2814638" y="2333626"/>
                <a:ext cx="1588" cy="4763"/>
              </a:xfrm>
              <a:custGeom>
                <a:avLst/>
                <a:gdLst>
                  <a:gd name="T0" fmla="*/ 0 w 1"/>
                  <a:gd name="T1" fmla="*/ 0 h 3"/>
                  <a:gd name="T2" fmla="*/ 0 w 1"/>
                  <a:gd name="T3" fmla="*/ 0 h 3"/>
                  <a:gd name="T4" fmla="*/ 0 w 1"/>
                  <a:gd name="T5" fmla="*/ 1 h 3"/>
                  <a:gd name="T6" fmla="*/ 0 w 1"/>
                  <a:gd name="T7" fmla="*/ 3 h 3"/>
                  <a:gd name="T8" fmla="*/ 1 w 1"/>
                  <a:gd name="T9" fmla="*/ 1 h 3"/>
                  <a:gd name="T10" fmla="*/ 1 w 1"/>
                  <a:gd name="T11" fmla="*/ 1 h 3"/>
                  <a:gd name="T12" fmla="*/ 1 w 1"/>
                  <a:gd name="T13" fmla="*/ 1 h 3"/>
                  <a:gd name="T14" fmla="*/ 0 w 1"/>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0"/>
                    </a:moveTo>
                    <a:lnTo>
                      <a:pt x="0" y="0"/>
                    </a:lnTo>
                    <a:lnTo>
                      <a:pt x="0" y="1"/>
                    </a:lnTo>
                    <a:lnTo>
                      <a:pt x="0" y="3"/>
                    </a:lnTo>
                    <a:lnTo>
                      <a:pt x="1" y="1"/>
                    </a:lnTo>
                    <a:lnTo>
                      <a:pt x="1" y="1"/>
                    </a:lnTo>
                    <a:lnTo>
                      <a:pt x="1"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13" name="Freeform 638"/>
              <p:cNvSpPr>
                <a:spLocks/>
              </p:cNvSpPr>
              <p:nvPr userDrawn="1"/>
            </p:nvSpPr>
            <p:spPr bwMode="auto">
              <a:xfrm>
                <a:off x="2814638" y="2333626"/>
                <a:ext cx="1588" cy="4763"/>
              </a:xfrm>
              <a:custGeom>
                <a:avLst/>
                <a:gdLst>
                  <a:gd name="T0" fmla="*/ 0 w 1"/>
                  <a:gd name="T1" fmla="*/ 0 h 3"/>
                  <a:gd name="T2" fmla="*/ 0 w 1"/>
                  <a:gd name="T3" fmla="*/ 0 h 3"/>
                  <a:gd name="T4" fmla="*/ 0 w 1"/>
                  <a:gd name="T5" fmla="*/ 1 h 3"/>
                  <a:gd name="T6" fmla="*/ 0 w 1"/>
                  <a:gd name="T7" fmla="*/ 3 h 3"/>
                  <a:gd name="T8" fmla="*/ 1 w 1"/>
                  <a:gd name="T9" fmla="*/ 1 h 3"/>
                  <a:gd name="T10" fmla="*/ 1 w 1"/>
                  <a:gd name="T11" fmla="*/ 1 h 3"/>
                  <a:gd name="T12" fmla="*/ 1 w 1"/>
                  <a:gd name="T13" fmla="*/ 1 h 3"/>
                  <a:gd name="T14" fmla="*/ 0 w 1"/>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0"/>
                    </a:moveTo>
                    <a:lnTo>
                      <a:pt x="0" y="0"/>
                    </a:lnTo>
                    <a:lnTo>
                      <a:pt x="0" y="1"/>
                    </a:lnTo>
                    <a:lnTo>
                      <a:pt x="0" y="3"/>
                    </a:lnTo>
                    <a:lnTo>
                      <a:pt x="1" y="1"/>
                    </a:lnTo>
                    <a:lnTo>
                      <a:pt x="1" y="1"/>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14" name="Freeform 639"/>
              <p:cNvSpPr>
                <a:spLocks/>
              </p:cNvSpPr>
              <p:nvPr userDrawn="1"/>
            </p:nvSpPr>
            <p:spPr bwMode="auto">
              <a:xfrm>
                <a:off x="2814638" y="2333626"/>
                <a:ext cx="1588" cy="1588"/>
              </a:xfrm>
              <a:custGeom>
                <a:avLst/>
                <a:gdLst>
                  <a:gd name="T0" fmla="*/ 1 w 1"/>
                  <a:gd name="T1" fmla="*/ 0 h 1"/>
                  <a:gd name="T2" fmla="*/ 0 w 1"/>
                  <a:gd name="T3" fmla="*/ 0 h 1"/>
                  <a:gd name="T4" fmla="*/ 0 w 1"/>
                  <a:gd name="T5" fmla="*/ 0 h 1"/>
                  <a:gd name="T6" fmla="*/ 1 w 1"/>
                  <a:gd name="T7" fmla="*/ 0 h 1"/>
                  <a:gd name="T8" fmla="*/ 1 w 1"/>
                  <a:gd name="T9" fmla="*/ 1 h 1"/>
                  <a:gd name="T10" fmla="*/ 1 w 1"/>
                  <a:gd name="T11" fmla="*/ 0 h 1"/>
                  <a:gd name="T12" fmla="*/ 1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1" y="0"/>
                    </a:moveTo>
                    <a:lnTo>
                      <a:pt x="0" y="0"/>
                    </a:lnTo>
                    <a:lnTo>
                      <a:pt x="0" y="0"/>
                    </a:lnTo>
                    <a:lnTo>
                      <a:pt x="1" y="0"/>
                    </a:lnTo>
                    <a:lnTo>
                      <a:pt x="1" y="1"/>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15" name="Freeform 640"/>
              <p:cNvSpPr>
                <a:spLocks/>
              </p:cNvSpPr>
              <p:nvPr userDrawn="1"/>
            </p:nvSpPr>
            <p:spPr bwMode="auto">
              <a:xfrm>
                <a:off x="2814638" y="2333626"/>
                <a:ext cx="1588" cy="1588"/>
              </a:xfrm>
              <a:custGeom>
                <a:avLst/>
                <a:gdLst>
                  <a:gd name="T0" fmla="*/ 1 w 1"/>
                  <a:gd name="T1" fmla="*/ 0 h 1"/>
                  <a:gd name="T2" fmla="*/ 0 w 1"/>
                  <a:gd name="T3" fmla="*/ 0 h 1"/>
                  <a:gd name="T4" fmla="*/ 0 w 1"/>
                  <a:gd name="T5" fmla="*/ 0 h 1"/>
                  <a:gd name="T6" fmla="*/ 1 w 1"/>
                  <a:gd name="T7" fmla="*/ 0 h 1"/>
                  <a:gd name="T8" fmla="*/ 1 w 1"/>
                  <a:gd name="T9" fmla="*/ 1 h 1"/>
                  <a:gd name="T10" fmla="*/ 1 w 1"/>
                  <a:gd name="T11" fmla="*/ 0 h 1"/>
                  <a:gd name="T12" fmla="*/ 1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1" y="0"/>
                    </a:moveTo>
                    <a:lnTo>
                      <a:pt x="0" y="0"/>
                    </a:lnTo>
                    <a:lnTo>
                      <a:pt x="0" y="0"/>
                    </a:lnTo>
                    <a:lnTo>
                      <a:pt x="1" y="0"/>
                    </a:lnTo>
                    <a:lnTo>
                      <a:pt x="1" y="1"/>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16" name="Freeform 641"/>
              <p:cNvSpPr>
                <a:spLocks/>
              </p:cNvSpPr>
              <p:nvPr userDrawn="1"/>
            </p:nvSpPr>
            <p:spPr bwMode="auto">
              <a:xfrm>
                <a:off x="2814638" y="2333626"/>
                <a:ext cx="1588" cy="1588"/>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0"/>
                    </a:lnTo>
                    <a:lnTo>
                      <a:pt x="1" y="1"/>
                    </a:lnTo>
                    <a:lnTo>
                      <a:pt x="1"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17" name="Freeform 642"/>
              <p:cNvSpPr>
                <a:spLocks/>
              </p:cNvSpPr>
              <p:nvPr userDrawn="1"/>
            </p:nvSpPr>
            <p:spPr bwMode="auto">
              <a:xfrm>
                <a:off x="2814638" y="2333626"/>
                <a:ext cx="1588" cy="1588"/>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0"/>
                    </a:lnTo>
                    <a:lnTo>
                      <a:pt x="1" y="1"/>
                    </a:lnTo>
                    <a:lnTo>
                      <a:pt x="1"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18" name="Freeform 643"/>
              <p:cNvSpPr>
                <a:spLocks noEditPoints="1"/>
              </p:cNvSpPr>
              <p:nvPr userDrawn="1"/>
            </p:nvSpPr>
            <p:spPr bwMode="auto">
              <a:xfrm>
                <a:off x="3170238" y="3011489"/>
                <a:ext cx="439738" cy="1400175"/>
              </a:xfrm>
              <a:custGeom>
                <a:avLst/>
                <a:gdLst>
                  <a:gd name="T0" fmla="*/ 274 w 277"/>
                  <a:gd name="T1" fmla="*/ 551 h 882"/>
                  <a:gd name="T2" fmla="*/ 272 w 277"/>
                  <a:gd name="T3" fmla="*/ 552 h 882"/>
                  <a:gd name="T4" fmla="*/ 0 w 277"/>
                  <a:gd name="T5" fmla="*/ 880 h 882"/>
                  <a:gd name="T6" fmla="*/ 0 w 277"/>
                  <a:gd name="T7" fmla="*/ 880 h 882"/>
                  <a:gd name="T8" fmla="*/ 1 w 277"/>
                  <a:gd name="T9" fmla="*/ 881 h 882"/>
                  <a:gd name="T10" fmla="*/ 2 w 277"/>
                  <a:gd name="T11" fmla="*/ 882 h 882"/>
                  <a:gd name="T12" fmla="*/ 276 w 277"/>
                  <a:gd name="T13" fmla="*/ 551 h 882"/>
                  <a:gd name="T14" fmla="*/ 274 w 277"/>
                  <a:gd name="T15" fmla="*/ 551 h 882"/>
                  <a:gd name="T16" fmla="*/ 276 w 277"/>
                  <a:gd name="T17" fmla="*/ 0 h 882"/>
                  <a:gd name="T18" fmla="*/ 274 w 277"/>
                  <a:gd name="T19" fmla="*/ 0 h 882"/>
                  <a:gd name="T20" fmla="*/ 274 w 277"/>
                  <a:gd name="T21" fmla="*/ 546 h 882"/>
                  <a:gd name="T22" fmla="*/ 276 w 277"/>
                  <a:gd name="T23" fmla="*/ 547 h 882"/>
                  <a:gd name="T24" fmla="*/ 277 w 277"/>
                  <a:gd name="T25" fmla="*/ 546 h 882"/>
                  <a:gd name="T26" fmla="*/ 277 w 277"/>
                  <a:gd name="T27" fmla="*/ 2 h 882"/>
                  <a:gd name="T28" fmla="*/ 276 w 277"/>
                  <a:gd name="T29" fmla="*/ 0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7" h="882">
                    <a:moveTo>
                      <a:pt x="274" y="551"/>
                    </a:moveTo>
                    <a:lnTo>
                      <a:pt x="272" y="552"/>
                    </a:lnTo>
                    <a:lnTo>
                      <a:pt x="0" y="880"/>
                    </a:lnTo>
                    <a:lnTo>
                      <a:pt x="0" y="880"/>
                    </a:lnTo>
                    <a:lnTo>
                      <a:pt x="1" y="881"/>
                    </a:lnTo>
                    <a:lnTo>
                      <a:pt x="2" y="882"/>
                    </a:lnTo>
                    <a:lnTo>
                      <a:pt x="276" y="551"/>
                    </a:lnTo>
                    <a:lnTo>
                      <a:pt x="274" y="551"/>
                    </a:lnTo>
                    <a:close/>
                    <a:moveTo>
                      <a:pt x="276" y="0"/>
                    </a:moveTo>
                    <a:lnTo>
                      <a:pt x="274" y="0"/>
                    </a:lnTo>
                    <a:lnTo>
                      <a:pt x="274" y="546"/>
                    </a:lnTo>
                    <a:lnTo>
                      <a:pt x="276" y="547"/>
                    </a:lnTo>
                    <a:lnTo>
                      <a:pt x="277" y="546"/>
                    </a:lnTo>
                    <a:lnTo>
                      <a:pt x="277" y="2"/>
                    </a:lnTo>
                    <a:lnTo>
                      <a:pt x="276" y="0"/>
                    </a:lnTo>
                    <a:close/>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719" name="Freeform 646"/>
              <p:cNvSpPr>
                <a:spLocks/>
              </p:cNvSpPr>
              <p:nvPr userDrawn="1"/>
            </p:nvSpPr>
            <p:spPr bwMode="auto">
              <a:xfrm>
                <a:off x="3605213" y="3878264"/>
                <a:ext cx="4763" cy="7938"/>
              </a:xfrm>
              <a:custGeom>
                <a:avLst/>
                <a:gdLst>
                  <a:gd name="T0" fmla="*/ 3 w 3"/>
                  <a:gd name="T1" fmla="*/ 0 h 5"/>
                  <a:gd name="T2" fmla="*/ 2 w 3"/>
                  <a:gd name="T3" fmla="*/ 1 h 5"/>
                  <a:gd name="T4" fmla="*/ 3 w 3"/>
                  <a:gd name="T5" fmla="*/ 1 h 5"/>
                  <a:gd name="T6" fmla="*/ 2 w 3"/>
                  <a:gd name="T7" fmla="*/ 2 h 5"/>
                  <a:gd name="T8" fmla="*/ 2 w 3"/>
                  <a:gd name="T9" fmla="*/ 4 h 5"/>
                  <a:gd name="T10" fmla="*/ 0 w 3"/>
                  <a:gd name="T11" fmla="*/ 5 h 5"/>
                  <a:gd name="T12" fmla="*/ 2 w 3"/>
                  <a:gd name="T13" fmla="*/ 5 h 5"/>
                  <a:gd name="T14" fmla="*/ 3 w 3"/>
                  <a:gd name="T15" fmla="*/ 4 h 5"/>
                  <a:gd name="T16" fmla="*/ 3 w 3"/>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5">
                    <a:moveTo>
                      <a:pt x="3" y="0"/>
                    </a:moveTo>
                    <a:lnTo>
                      <a:pt x="2" y="1"/>
                    </a:lnTo>
                    <a:lnTo>
                      <a:pt x="3" y="1"/>
                    </a:lnTo>
                    <a:lnTo>
                      <a:pt x="2" y="2"/>
                    </a:lnTo>
                    <a:lnTo>
                      <a:pt x="2" y="4"/>
                    </a:lnTo>
                    <a:lnTo>
                      <a:pt x="0" y="5"/>
                    </a:lnTo>
                    <a:lnTo>
                      <a:pt x="2" y="5"/>
                    </a:lnTo>
                    <a:lnTo>
                      <a:pt x="3" y="4"/>
                    </a:lnTo>
                    <a:lnTo>
                      <a:pt x="3"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20" name="Freeform 647"/>
              <p:cNvSpPr>
                <a:spLocks/>
              </p:cNvSpPr>
              <p:nvPr userDrawn="1"/>
            </p:nvSpPr>
            <p:spPr bwMode="auto">
              <a:xfrm>
                <a:off x="3605213" y="3878264"/>
                <a:ext cx="4763" cy="7938"/>
              </a:xfrm>
              <a:custGeom>
                <a:avLst/>
                <a:gdLst>
                  <a:gd name="T0" fmla="*/ 3 w 3"/>
                  <a:gd name="T1" fmla="*/ 0 h 5"/>
                  <a:gd name="T2" fmla="*/ 2 w 3"/>
                  <a:gd name="T3" fmla="*/ 1 h 5"/>
                  <a:gd name="T4" fmla="*/ 3 w 3"/>
                  <a:gd name="T5" fmla="*/ 1 h 5"/>
                  <a:gd name="T6" fmla="*/ 2 w 3"/>
                  <a:gd name="T7" fmla="*/ 2 h 5"/>
                  <a:gd name="T8" fmla="*/ 2 w 3"/>
                  <a:gd name="T9" fmla="*/ 4 h 5"/>
                  <a:gd name="T10" fmla="*/ 0 w 3"/>
                  <a:gd name="T11" fmla="*/ 5 h 5"/>
                  <a:gd name="T12" fmla="*/ 2 w 3"/>
                  <a:gd name="T13" fmla="*/ 5 h 5"/>
                  <a:gd name="T14" fmla="*/ 3 w 3"/>
                  <a:gd name="T15" fmla="*/ 4 h 5"/>
                  <a:gd name="T16" fmla="*/ 3 w 3"/>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5">
                    <a:moveTo>
                      <a:pt x="3" y="0"/>
                    </a:moveTo>
                    <a:lnTo>
                      <a:pt x="2" y="1"/>
                    </a:lnTo>
                    <a:lnTo>
                      <a:pt x="3" y="1"/>
                    </a:lnTo>
                    <a:lnTo>
                      <a:pt x="2" y="2"/>
                    </a:lnTo>
                    <a:lnTo>
                      <a:pt x="2" y="4"/>
                    </a:lnTo>
                    <a:lnTo>
                      <a:pt x="0" y="5"/>
                    </a:lnTo>
                    <a:lnTo>
                      <a:pt x="2" y="5"/>
                    </a:lnTo>
                    <a:lnTo>
                      <a:pt x="3" y="4"/>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21" name="Freeform 648"/>
              <p:cNvSpPr>
                <a:spLocks/>
              </p:cNvSpPr>
              <p:nvPr userDrawn="1"/>
            </p:nvSpPr>
            <p:spPr bwMode="auto">
              <a:xfrm>
                <a:off x="3608388" y="3009901"/>
                <a:ext cx="1588" cy="4763"/>
              </a:xfrm>
              <a:custGeom>
                <a:avLst/>
                <a:gdLst>
                  <a:gd name="T0" fmla="*/ 0 w 1"/>
                  <a:gd name="T1" fmla="*/ 0 h 3"/>
                  <a:gd name="T2" fmla="*/ 0 w 1"/>
                  <a:gd name="T3" fmla="*/ 0 h 3"/>
                  <a:gd name="T4" fmla="*/ 0 w 1"/>
                  <a:gd name="T5" fmla="*/ 1 h 3"/>
                  <a:gd name="T6" fmla="*/ 0 w 1"/>
                  <a:gd name="T7" fmla="*/ 1 h 3"/>
                  <a:gd name="T8" fmla="*/ 1 w 1"/>
                  <a:gd name="T9" fmla="*/ 3 h 3"/>
                  <a:gd name="T10" fmla="*/ 1 w 1"/>
                  <a:gd name="T11" fmla="*/ 0 h 3"/>
                  <a:gd name="T12" fmla="*/ 1 w 1"/>
                  <a:gd name="T13" fmla="*/ 0 h 3"/>
                  <a:gd name="T14" fmla="*/ 0 w 1"/>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0"/>
                    </a:moveTo>
                    <a:lnTo>
                      <a:pt x="0" y="0"/>
                    </a:lnTo>
                    <a:lnTo>
                      <a:pt x="0" y="1"/>
                    </a:lnTo>
                    <a:lnTo>
                      <a:pt x="0" y="1"/>
                    </a:lnTo>
                    <a:lnTo>
                      <a:pt x="1" y="3"/>
                    </a:lnTo>
                    <a:lnTo>
                      <a:pt x="1" y="0"/>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22" name="Freeform 649"/>
              <p:cNvSpPr>
                <a:spLocks/>
              </p:cNvSpPr>
              <p:nvPr userDrawn="1"/>
            </p:nvSpPr>
            <p:spPr bwMode="auto">
              <a:xfrm>
                <a:off x="3608388" y="3009901"/>
                <a:ext cx="1588" cy="4763"/>
              </a:xfrm>
              <a:custGeom>
                <a:avLst/>
                <a:gdLst>
                  <a:gd name="T0" fmla="*/ 0 w 1"/>
                  <a:gd name="T1" fmla="*/ 0 h 3"/>
                  <a:gd name="T2" fmla="*/ 0 w 1"/>
                  <a:gd name="T3" fmla="*/ 0 h 3"/>
                  <a:gd name="T4" fmla="*/ 0 w 1"/>
                  <a:gd name="T5" fmla="*/ 1 h 3"/>
                  <a:gd name="T6" fmla="*/ 0 w 1"/>
                  <a:gd name="T7" fmla="*/ 1 h 3"/>
                  <a:gd name="T8" fmla="*/ 1 w 1"/>
                  <a:gd name="T9" fmla="*/ 3 h 3"/>
                  <a:gd name="T10" fmla="*/ 1 w 1"/>
                  <a:gd name="T11" fmla="*/ 0 h 3"/>
                  <a:gd name="T12" fmla="*/ 1 w 1"/>
                  <a:gd name="T13" fmla="*/ 0 h 3"/>
                  <a:gd name="T14" fmla="*/ 0 w 1"/>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0"/>
                    </a:moveTo>
                    <a:lnTo>
                      <a:pt x="0" y="0"/>
                    </a:lnTo>
                    <a:lnTo>
                      <a:pt x="0" y="1"/>
                    </a:lnTo>
                    <a:lnTo>
                      <a:pt x="0" y="1"/>
                    </a:lnTo>
                    <a:lnTo>
                      <a:pt x="1" y="3"/>
                    </a:lnTo>
                    <a:lnTo>
                      <a:pt x="1" y="0"/>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23" name="Freeform 650"/>
              <p:cNvSpPr>
                <a:spLocks/>
              </p:cNvSpPr>
              <p:nvPr userDrawn="1"/>
            </p:nvSpPr>
            <p:spPr bwMode="auto">
              <a:xfrm>
                <a:off x="3602038" y="3881439"/>
                <a:ext cx="3175" cy="6350"/>
              </a:xfrm>
              <a:custGeom>
                <a:avLst/>
                <a:gdLst>
                  <a:gd name="T0" fmla="*/ 2 w 2"/>
                  <a:gd name="T1" fmla="*/ 0 h 4"/>
                  <a:gd name="T2" fmla="*/ 0 w 2"/>
                  <a:gd name="T3" fmla="*/ 4 h 4"/>
                  <a:gd name="T4" fmla="*/ 2 w 2"/>
                  <a:gd name="T5" fmla="*/ 3 h 4"/>
                  <a:gd name="T6" fmla="*/ 2 w 2"/>
                  <a:gd name="T7" fmla="*/ 2 h 4"/>
                  <a:gd name="T8" fmla="*/ 2 w 2"/>
                  <a:gd name="T9" fmla="*/ 0 h 4"/>
                </a:gdLst>
                <a:ahLst/>
                <a:cxnLst>
                  <a:cxn ang="0">
                    <a:pos x="T0" y="T1"/>
                  </a:cxn>
                  <a:cxn ang="0">
                    <a:pos x="T2" y="T3"/>
                  </a:cxn>
                  <a:cxn ang="0">
                    <a:pos x="T4" y="T5"/>
                  </a:cxn>
                  <a:cxn ang="0">
                    <a:pos x="T6" y="T7"/>
                  </a:cxn>
                  <a:cxn ang="0">
                    <a:pos x="T8" y="T9"/>
                  </a:cxn>
                </a:cxnLst>
                <a:rect l="0" t="0" r="r" b="b"/>
                <a:pathLst>
                  <a:path w="2" h="4">
                    <a:moveTo>
                      <a:pt x="2" y="0"/>
                    </a:moveTo>
                    <a:lnTo>
                      <a:pt x="0" y="4"/>
                    </a:lnTo>
                    <a:lnTo>
                      <a:pt x="2" y="3"/>
                    </a:lnTo>
                    <a:lnTo>
                      <a:pt x="2" y="2"/>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24" name="Freeform 651"/>
              <p:cNvSpPr>
                <a:spLocks/>
              </p:cNvSpPr>
              <p:nvPr userDrawn="1"/>
            </p:nvSpPr>
            <p:spPr bwMode="auto">
              <a:xfrm>
                <a:off x="3602038" y="3881439"/>
                <a:ext cx="3175" cy="6350"/>
              </a:xfrm>
              <a:custGeom>
                <a:avLst/>
                <a:gdLst>
                  <a:gd name="T0" fmla="*/ 2 w 2"/>
                  <a:gd name="T1" fmla="*/ 0 h 4"/>
                  <a:gd name="T2" fmla="*/ 0 w 2"/>
                  <a:gd name="T3" fmla="*/ 4 h 4"/>
                  <a:gd name="T4" fmla="*/ 2 w 2"/>
                  <a:gd name="T5" fmla="*/ 3 h 4"/>
                  <a:gd name="T6" fmla="*/ 2 w 2"/>
                  <a:gd name="T7" fmla="*/ 2 h 4"/>
                  <a:gd name="T8" fmla="*/ 2 w 2"/>
                  <a:gd name="T9" fmla="*/ 0 h 4"/>
                </a:gdLst>
                <a:ahLst/>
                <a:cxnLst>
                  <a:cxn ang="0">
                    <a:pos x="T0" y="T1"/>
                  </a:cxn>
                  <a:cxn ang="0">
                    <a:pos x="T2" y="T3"/>
                  </a:cxn>
                  <a:cxn ang="0">
                    <a:pos x="T4" y="T5"/>
                  </a:cxn>
                  <a:cxn ang="0">
                    <a:pos x="T6" y="T7"/>
                  </a:cxn>
                  <a:cxn ang="0">
                    <a:pos x="T8" y="T9"/>
                  </a:cxn>
                </a:cxnLst>
                <a:rect l="0" t="0" r="r" b="b"/>
                <a:pathLst>
                  <a:path w="2" h="4">
                    <a:moveTo>
                      <a:pt x="2" y="0"/>
                    </a:moveTo>
                    <a:lnTo>
                      <a:pt x="0" y="4"/>
                    </a:lnTo>
                    <a:lnTo>
                      <a:pt x="2" y="3"/>
                    </a:lnTo>
                    <a:lnTo>
                      <a:pt x="2" y="2"/>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25" name="Freeform 652"/>
              <p:cNvSpPr>
                <a:spLocks/>
              </p:cNvSpPr>
              <p:nvPr userDrawn="1"/>
            </p:nvSpPr>
            <p:spPr bwMode="auto">
              <a:xfrm>
                <a:off x="3605213" y="3881439"/>
                <a:ext cx="3175" cy="4763"/>
              </a:xfrm>
              <a:custGeom>
                <a:avLst/>
                <a:gdLst>
                  <a:gd name="T0" fmla="*/ 2 w 2"/>
                  <a:gd name="T1" fmla="*/ 0 h 3"/>
                  <a:gd name="T2" fmla="*/ 0 w 2"/>
                  <a:gd name="T3" fmla="*/ 2 h 3"/>
                  <a:gd name="T4" fmla="*/ 0 w 2"/>
                  <a:gd name="T5" fmla="*/ 2 h 3"/>
                  <a:gd name="T6" fmla="*/ 0 w 2"/>
                  <a:gd name="T7" fmla="*/ 3 h 3"/>
                  <a:gd name="T8" fmla="*/ 2 w 2"/>
                  <a:gd name="T9" fmla="*/ 2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2"/>
                    </a:lnTo>
                    <a:lnTo>
                      <a:pt x="0" y="2"/>
                    </a:lnTo>
                    <a:lnTo>
                      <a:pt x="0" y="3"/>
                    </a:lnTo>
                    <a:lnTo>
                      <a:pt x="2" y="2"/>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26" name="Freeform 653"/>
              <p:cNvSpPr>
                <a:spLocks/>
              </p:cNvSpPr>
              <p:nvPr userDrawn="1"/>
            </p:nvSpPr>
            <p:spPr bwMode="auto">
              <a:xfrm>
                <a:off x="3605213" y="3881439"/>
                <a:ext cx="3175" cy="4763"/>
              </a:xfrm>
              <a:custGeom>
                <a:avLst/>
                <a:gdLst>
                  <a:gd name="T0" fmla="*/ 2 w 2"/>
                  <a:gd name="T1" fmla="*/ 0 h 3"/>
                  <a:gd name="T2" fmla="*/ 0 w 2"/>
                  <a:gd name="T3" fmla="*/ 2 h 3"/>
                  <a:gd name="T4" fmla="*/ 0 w 2"/>
                  <a:gd name="T5" fmla="*/ 2 h 3"/>
                  <a:gd name="T6" fmla="*/ 0 w 2"/>
                  <a:gd name="T7" fmla="*/ 3 h 3"/>
                  <a:gd name="T8" fmla="*/ 2 w 2"/>
                  <a:gd name="T9" fmla="*/ 2 h 3"/>
                  <a:gd name="T10" fmla="*/ 2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2" y="0"/>
                    </a:moveTo>
                    <a:lnTo>
                      <a:pt x="0" y="2"/>
                    </a:lnTo>
                    <a:lnTo>
                      <a:pt x="0" y="2"/>
                    </a:lnTo>
                    <a:lnTo>
                      <a:pt x="0" y="3"/>
                    </a:lnTo>
                    <a:lnTo>
                      <a:pt x="2" y="2"/>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27" name="Freeform 654"/>
              <p:cNvSpPr>
                <a:spLocks/>
              </p:cNvSpPr>
              <p:nvPr userDrawn="1"/>
            </p:nvSpPr>
            <p:spPr bwMode="auto">
              <a:xfrm>
                <a:off x="3605213" y="3878264"/>
                <a:ext cx="3175" cy="3175"/>
              </a:xfrm>
              <a:custGeom>
                <a:avLst/>
                <a:gdLst>
                  <a:gd name="T0" fmla="*/ 0 w 2"/>
                  <a:gd name="T1" fmla="*/ 0 h 2"/>
                  <a:gd name="T2" fmla="*/ 0 w 2"/>
                  <a:gd name="T3" fmla="*/ 2 h 2"/>
                  <a:gd name="T4" fmla="*/ 0 w 2"/>
                  <a:gd name="T5" fmla="*/ 1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2"/>
                    </a:lnTo>
                    <a:lnTo>
                      <a:pt x="0" y="1"/>
                    </a:lnTo>
                    <a:lnTo>
                      <a:pt x="2"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28" name="Freeform 655"/>
              <p:cNvSpPr>
                <a:spLocks/>
              </p:cNvSpPr>
              <p:nvPr userDrawn="1"/>
            </p:nvSpPr>
            <p:spPr bwMode="auto">
              <a:xfrm>
                <a:off x="3605213" y="3878264"/>
                <a:ext cx="3175" cy="3175"/>
              </a:xfrm>
              <a:custGeom>
                <a:avLst/>
                <a:gdLst>
                  <a:gd name="T0" fmla="*/ 0 w 2"/>
                  <a:gd name="T1" fmla="*/ 0 h 2"/>
                  <a:gd name="T2" fmla="*/ 0 w 2"/>
                  <a:gd name="T3" fmla="*/ 2 h 2"/>
                  <a:gd name="T4" fmla="*/ 0 w 2"/>
                  <a:gd name="T5" fmla="*/ 1 h 2"/>
                  <a:gd name="T6" fmla="*/ 2 w 2"/>
                  <a:gd name="T7" fmla="*/ 1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2"/>
                    </a:lnTo>
                    <a:lnTo>
                      <a:pt x="0" y="1"/>
                    </a:lnTo>
                    <a:lnTo>
                      <a:pt x="2"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29" name="Freeform 656"/>
              <p:cNvSpPr>
                <a:spLocks/>
              </p:cNvSpPr>
              <p:nvPr userDrawn="1"/>
            </p:nvSpPr>
            <p:spPr bwMode="auto">
              <a:xfrm>
                <a:off x="3605213" y="3879851"/>
                <a:ext cx="4763" cy="1588"/>
              </a:xfrm>
              <a:custGeom>
                <a:avLst/>
                <a:gdLst>
                  <a:gd name="T0" fmla="*/ 2 w 3"/>
                  <a:gd name="T1" fmla="*/ 0 h 1"/>
                  <a:gd name="T2" fmla="*/ 0 w 3"/>
                  <a:gd name="T3" fmla="*/ 0 h 1"/>
                  <a:gd name="T4" fmla="*/ 2 w 3"/>
                  <a:gd name="T5" fmla="*/ 0 h 1"/>
                  <a:gd name="T6" fmla="*/ 2 w 3"/>
                  <a:gd name="T7" fmla="*/ 1 h 1"/>
                  <a:gd name="T8" fmla="*/ 3 w 3"/>
                  <a:gd name="T9" fmla="*/ 0 h 1"/>
                  <a:gd name="T10" fmla="*/ 2 w 3"/>
                  <a:gd name="T11" fmla="*/ 0 h 1"/>
                </a:gdLst>
                <a:ahLst/>
                <a:cxnLst>
                  <a:cxn ang="0">
                    <a:pos x="T0" y="T1"/>
                  </a:cxn>
                  <a:cxn ang="0">
                    <a:pos x="T2" y="T3"/>
                  </a:cxn>
                  <a:cxn ang="0">
                    <a:pos x="T4" y="T5"/>
                  </a:cxn>
                  <a:cxn ang="0">
                    <a:pos x="T6" y="T7"/>
                  </a:cxn>
                  <a:cxn ang="0">
                    <a:pos x="T8" y="T9"/>
                  </a:cxn>
                  <a:cxn ang="0">
                    <a:pos x="T10" y="T11"/>
                  </a:cxn>
                </a:cxnLst>
                <a:rect l="0" t="0" r="r" b="b"/>
                <a:pathLst>
                  <a:path w="3" h="1">
                    <a:moveTo>
                      <a:pt x="2" y="0"/>
                    </a:moveTo>
                    <a:lnTo>
                      <a:pt x="0" y="0"/>
                    </a:lnTo>
                    <a:lnTo>
                      <a:pt x="2" y="0"/>
                    </a:lnTo>
                    <a:lnTo>
                      <a:pt x="2" y="1"/>
                    </a:lnTo>
                    <a:lnTo>
                      <a:pt x="3" y="0"/>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30" name="Freeform 657"/>
              <p:cNvSpPr>
                <a:spLocks/>
              </p:cNvSpPr>
              <p:nvPr userDrawn="1"/>
            </p:nvSpPr>
            <p:spPr bwMode="auto">
              <a:xfrm>
                <a:off x="3605213" y="3879851"/>
                <a:ext cx="4763" cy="1588"/>
              </a:xfrm>
              <a:custGeom>
                <a:avLst/>
                <a:gdLst>
                  <a:gd name="T0" fmla="*/ 2 w 3"/>
                  <a:gd name="T1" fmla="*/ 0 h 1"/>
                  <a:gd name="T2" fmla="*/ 0 w 3"/>
                  <a:gd name="T3" fmla="*/ 0 h 1"/>
                  <a:gd name="T4" fmla="*/ 2 w 3"/>
                  <a:gd name="T5" fmla="*/ 0 h 1"/>
                  <a:gd name="T6" fmla="*/ 2 w 3"/>
                  <a:gd name="T7" fmla="*/ 1 h 1"/>
                  <a:gd name="T8" fmla="*/ 3 w 3"/>
                  <a:gd name="T9" fmla="*/ 0 h 1"/>
                  <a:gd name="T10" fmla="*/ 2 w 3"/>
                  <a:gd name="T11" fmla="*/ 0 h 1"/>
                </a:gdLst>
                <a:ahLst/>
                <a:cxnLst>
                  <a:cxn ang="0">
                    <a:pos x="T0" y="T1"/>
                  </a:cxn>
                  <a:cxn ang="0">
                    <a:pos x="T2" y="T3"/>
                  </a:cxn>
                  <a:cxn ang="0">
                    <a:pos x="T4" y="T5"/>
                  </a:cxn>
                  <a:cxn ang="0">
                    <a:pos x="T6" y="T7"/>
                  </a:cxn>
                  <a:cxn ang="0">
                    <a:pos x="T8" y="T9"/>
                  </a:cxn>
                  <a:cxn ang="0">
                    <a:pos x="T10" y="T11"/>
                  </a:cxn>
                </a:cxnLst>
                <a:rect l="0" t="0" r="r" b="b"/>
                <a:pathLst>
                  <a:path w="3" h="1">
                    <a:moveTo>
                      <a:pt x="2" y="0"/>
                    </a:moveTo>
                    <a:lnTo>
                      <a:pt x="0" y="0"/>
                    </a:lnTo>
                    <a:lnTo>
                      <a:pt x="2" y="0"/>
                    </a:lnTo>
                    <a:lnTo>
                      <a:pt x="2" y="1"/>
                    </a:lnTo>
                    <a:lnTo>
                      <a:pt x="3" y="0"/>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31" name="Freeform 658"/>
              <p:cNvSpPr>
                <a:spLocks noEditPoints="1"/>
              </p:cNvSpPr>
              <p:nvPr userDrawn="1"/>
            </p:nvSpPr>
            <p:spPr bwMode="auto">
              <a:xfrm>
                <a:off x="3605213" y="3879851"/>
                <a:ext cx="0" cy="4763"/>
              </a:xfrm>
              <a:custGeom>
                <a:avLst/>
                <a:gdLst>
                  <a:gd name="T0" fmla="*/ 1 h 3"/>
                  <a:gd name="T1" fmla="*/ 1 h 3"/>
                  <a:gd name="T2" fmla="*/ 3 h 3"/>
                  <a:gd name="T3" fmla="*/ 1 h 3"/>
                  <a:gd name="T4" fmla="*/ 0 h 3"/>
                  <a:gd name="T5" fmla="*/ 1 h 3"/>
                  <a:gd name="T6" fmla="*/ 1 h 3"/>
                  <a:gd name="T7" fmla="*/ 0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1"/>
                    </a:moveTo>
                    <a:lnTo>
                      <a:pt x="0" y="1"/>
                    </a:lnTo>
                    <a:lnTo>
                      <a:pt x="0" y="3"/>
                    </a:lnTo>
                    <a:lnTo>
                      <a:pt x="0" y="1"/>
                    </a:lnTo>
                    <a:close/>
                    <a:moveTo>
                      <a:pt x="0" y="0"/>
                    </a:moveTo>
                    <a:lnTo>
                      <a:pt x="0" y="1"/>
                    </a:lnTo>
                    <a:lnTo>
                      <a:pt x="0"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32" name="Freeform 659"/>
              <p:cNvSpPr>
                <a:spLocks/>
              </p:cNvSpPr>
              <p:nvPr userDrawn="1"/>
            </p:nvSpPr>
            <p:spPr bwMode="auto">
              <a:xfrm>
                <a:off x="3605213" y="3881439"/>
                <a:ext cx="0" cy="3175"/>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33" name="Freeform 660"/>
              <p:cNvSpPr>
                <a:spLocks/>
              </p:cNvSpPr>
              <p:nvPr userDrawn="1"/>
            </p:nvSpPr>
            <p:spPr bwMode="auto">
              <a:xfrm>
                <a:off x="3605213" y="3879851"/>
                <a:ext cx="0" cy="1588"/>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lnTo>
                      <a:pt x="0" y="1"/>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34" name="Freeform 661"/>
              <p:cNvSpPr>
                <a:spLocks/>
              </p:cNvSpPr>
              <p:nvPr userDrawn="1"/>
            </p:nvSpPr>
            <p:spPr bwMode="auto">
              <a:xfrm>
                <a:off x="3605213" y="3879851"/>
                <a:ext cx="3175" cy="4763"/>
              </a:xfrm>
              <a:custGeom>
                <a:avLst/>
                <a:gdLst>
                  <a:gd name="T0" fmla="*/ 2 w 2"/>
                  <a:gd name="T1" fmla="*/ 0 h 3"/>
                  <a:gd name="T2" fmla="*/ 0 w 2"/>
                  <a:gd name="T3" fmla="*/ 0 h 3"/>
                  <a:gd name="T4" fmla="*/ 0 w 2"/>
                  <a:gd name="T5" fmla="*/ 1 h 3"/>
                  <a:gd name="T6" fmla="*/ 0 w 2"/>
                  <a:gd name="T7" fmla="*/ 1 h 3"/>
                  <a:gd name="T8" fmla="*/ 0 w 2"/>
                  <a:gd name="T9" fmla="*/ 1 h 3"/>
                  <a:gd name="T10" fmla="*/ 0 w 2"/>
                  <a:gd name="T11" fmla="*/ 3 h 3"/>
                  <a:gd name="T12" fmla="*/ 0 w 2"/>
                  <a:gd name="T13" fmla="*/ 3 h 3"/>
                  <a:gd name="T14" fmla="*/ 2 w 2"/>
                  <a:gd name="T15" fmla="*/ 1 h 3"/>
                  <a:gd name="T16" fmla="*/ 2 w 2"/>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3">
                    <a:moveTo>
                      <a:pt x="2" y="0"/>
                    </a:moveTo>
                    <a:lnTo>
                      <a:pt x="0" y="0"/>
                    </a:lnTo>
                    <a:lnTo>
                      <a:pt x="0" y="1"/>
                    </a:lnTo>
                    <a:lnTo>
                      <a:pt x="0" y="1"/>
                    </a:lnTo>
                    <a:lnTo>
                      <a:pt x="0" y="1"/>
                    </a:lnTo>
                    <a:lnTo>
                      <a:pt x="0" y="3"/>
                    </a:lnTo>
                    <a:lnTo>
                      <a:pt x="0" y="3"/>
                    </a:lnTo>
                    <a:lnTo>
                      <a:pt x="2"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35" name="Freeform 662"/>
              <p:cNvSpPr>
                <a:spLocks/>
              </p:cNvSpPr>
              <p:nvPr userDrawn="1"/>
            </p:nvSpPr>
            <p:spPr bwMode="auto">
              <a:xfrm>
                <a:off x="3605213" y="3879851"/>
                <a:ext cx="3175" cy="4763"/>
              </a:xfrm>
              <a:custGeom>
                <a:avLst/>
                <a:gdLst>
                  <a:gd name="T0" fmla="*/ 2 w 2"/>
                  <a:gd name="T1" fmla="*/ 0 h 3"/>
                  <a:gd name="T2" fmla="*/ 0 w 2"/>
                  <a:gd name="T3" fmla="*/ 0 h 3"/>
                  <a:gd name="T4" fmla="*/ 0 w 2"/>
                  <a:gd name="T5" fmla="*/ 1 h 3"/>
                  <a:gd name="T6" fmla="*/ 0 w 2"/>
                  <a:gd name="T7" fmla="*/ 1 h 3"/>
                  <a:gd name="T8" fmla="*/ 0 w 2"/>
                  <a:gd name="T9" fmla="*/ 1 h 3"/>
                  <a:gd name="T10" fmla="*/ 0 w 2"/>
                  <a:gd name="T11" fmla="*/ 3 h 3"/>
                  <a:gd name="T12" fmla="*/ 0 w 2"/>
                  <a:gd name="T13" fmla="*/ 3 h 3"/>
                  <a:gd name="T14" fmla="*/ 2 w 2"/>
                  <a:gd name="T15" fmla="*/ 1 h 3"/>
                  <a:gd name="T16" fmla="*/ 2 w 2"/>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3">
                    <a:moveTo>
                      <a:pt x="2" y="0"/>
                    </a:moveTo>
                    <a:lnTo>
                      <a:pt x="0" y="0"/>
                    </a:lnTo>
                    <a:lnTo>
                      <a:pt x="0" y="1"/>
                    </a:lnTo>
                    <a:lnTo>
                      <a:pt x="0" y="1"/>
                    </a:lnTo>
                    <a:lnTo>
                      <a:pt x="0" y="1"/>
                    </a:lnTo>
                    <a:lnTo>
                      <a:pt x="0" y="3"/>
                    </a:lnTo>
                    <a:lnTo>
                      <a:pt x="0" y="3"/>
                    </a:lnTo>
                    <a:lnTo>
                      <a:pt x="2"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36" name="Freeform 663"/>
              <p:cNvSpPr>
                <a:spLocks/>
              </p:cNvSpPr>
              <p:nvPr userDrawn="1"/>
            </p:nvSpPr>
            <p:spPr bwMode="auto">
              <a:xfrm>
                <a:off x="3608388" y="3009901"/>
                <a:ext cx="1588" cy="0"/>
              </a:xfrm>
              <a:custGeom>
                <a:avLst/>
                <a:gdLst>
                  <a:gd name="T0" fmla="*/ 1 w 1"/>
                  <a:gd name="T1" fmla="*/ 0 w 1"/>
                  <a:gd name="T2" fmla="*/ 1 w 1"/>
                  <a:gd name="T3" fmla="*/ 1 w 1"/>
                  <a:gd name="T4" fmla="*/ 1 w 1"/>
                </a:gdLst>
                <a:ahLst/>
                <a:cxnLst>
                  <a:cxn ang="0">
                    <a:pos x="T0" y="0"/>
                  </a:cxn>
                  <a:cxn ang="0">
                    <a:pos x="T1" y="0"/>
                  </a:cxn>
                  <a:cxn ang="0">
                    <a:pos x="T2" y="0"/>
                  </a:cxn>
                  <a:cxn ang="0">
                    <a:pos x="T3" y="0"/>
                  </a:cxn>
                  <a:cxn ang="0">
                    <a:pos x="T4" y="0"/>
                  </a:cxn>
                </a:cxnLst>
                <a:rect l="0" t="0" r="r" b="b"/>
                <a:pathLst>
                  <a:path w="1">
                    <a:moveTo>
                      <a:pt x="1" y="0"/>
                    </a:moveTo>
                    <a:lnTo>
                      <a:pt x="0" y="0"/>
                    </a:lnTo>
                    <a:lnTo>
                      <a:pt x="1" y="0"/>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37" name="Freeform 664"/>
              <p:cNvSpPr>
                <a:spLocks/>
              </p:cNvSpPr>
              <p:nvPr userDrawn="1"/>
            </p:nvSpPr>
            <p:spPr bwMode="auto">
              <a:xfrm>
                <a:off x="3608388" y="3009901"/>
                <a:ext cx="1588" cy="0"/>
              </a:xfrm>
              <a:custGeom>
                <a:avLst/>
                <a:gdLst>
                  <a:gd name="T0" fmla="*/ 1 w 1"/>
                  <a:gd name="T1" fmla="*/ 0 w 1"/>
                  <a:gd name="T2" fmla="*/ 1 w 1"/>
                  <a:gd name="T3" fmla="*/ 1 w 1"/>
                  <a:gd name="T4" fmla="*/ 1 w 1"/>
                </a:gdLst>
                <a:ahLst/>
                <a:cxnLst>
                  <a:cxn ang="0">
                    <a:pos x="T0" y="0"/>
                  </a:cxn>
                  <a:cxn ang="0">
                    <a:pos x="T1" y="0"/>
                  </a:cxn>
                  <a:cxn ang="0">
                    <a:pos x="T2" y="0"/>
                  </a:cxn>
                  <a:cxn ang="0">
                    <a:pos x="T3" y="0"/>
                  </a:cxn>
                  <a:cxn ang="0">
                    <a:pos x="T4" y="0"/>
                  </a:cxn>
                </a:cxnLst>
                <a:rect l="0" t="0" r="r" b="b"/>
                <a:pathLst>
                  <a:path w="1">
                    <a:moveTo>
                      <a:pt x="1" y="0"/>
                    </a:moveTo>
                    <a:lnTo>
                      <a:pt x="0" y="0"/>
                    </a:lnTo>
                    <a:lnTo>
                      <a:pt x="1"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38" name="Freeform 665"/>
              <p:cNvSpPr>
                <a:spLocks/>
              </p:cNvSpPr>
              <p:nvPr userDrawn="1"/>
            </p:nvSpPr>
            <p:spPr bwMode="auto">
              <a:xfrm>
                <a:off x="3605213" y="3009901"/>
                <a:ext cx="3175" cy="1588"/>
              </a:xfrm>
              <a:custGeom>
                <a:avLst/>
                <a:gdLst>
                  <a:gd name="T0" fmla="*/ 0 w 2"/>
                  <a:gd name="T1" fmla="*/ 0 h 1"/>
                  <a:gd name="T2" fmla="*/ 0 w 2"/>
                  <a:gd name="T3" fmla="*/ 1 h 1"/>
                  <a:gd name="T4" fmla="*/ 2 w 2"/>
                  <a:gd name="T5" fmla="*/ 1 h 1"/>
                  <a:gd name="T6" fmla="*/ 0 w 2"/>
                  <a:gd name="T7" fmla="*/ 1 h 1"/>
                  <a:gd name="T8" fmla="*/ 0 w 2"/>
                  <a:gd name="T9" fmla="*/ 1 h 1"/>
                  <a:gd name="T10" fmla="*/ 0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0" y="0"/>
                    </a:moveTo>
                    <a:lnTo>
                      <a:pt x="0" y="1"/>
                    </a:lnTo>
                    <a:lnTo>
                      <a:pt x="2" y="1"/>
                    </a:lnTo>
                    <a:lnTo>
                      <a:pt x="0" y="1"/>
                    </a:lnTo>
                    <a:lnTo>
                      <a:pt x="0"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39" name="Freeform 666"/>
              <p:cNvSpPr>
                <a:spLocks/>
              </p:cNvSpPr>
              <p:nvPr userDrawn="1"/>
            </p:nvSpPr>
            <p:spPr bwMode="auto">
              <a:xfrm>
                <a:off x="3605213" y="3009901"/>
                <a:ext cx="3175" cy="1588"/>
              </a:xfrm>
              <a:custGeom>
                <a:avLst/>
                <a:gdLst>
                  <a:gd name="T0" fmla="*/ 0 w 2"/>
                  <a:gd name="T1" fmla="*/ 0 h 1"/>
                  <a:gd name="T2" fmla="*/ 0 w 2"/>
                  <a:gd name="T3" fmla="*/ 1 h 1"/>
                  <a:gd name="T4" fmla="*/ 2 w 2"/>
                  <a:gd name="T5" fmla="*/ 1 h 1"/>
                  <a:gd name="T6" fmla="*/ 0 w 2"/>
                  <a:gd name="T7" fmla="*/ 1 h 1"/>
                  <a:gd name="T8" fmla="*/ 0 w 2"/>
                  <a:gd name="T9" fmla="*/ 1 h 1"/>
                  <a:gd name="T10" fmla="*/ 0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0" y="0"/>
                    </a:moveTo>
                    <a:lnTo>
                      <a:pt x="0" y="1"/>
                    </a:lnTo>
                    <a:lnTo>
                      <a:pt x="2" y="1"/>
                    </a:lnTo>
                    <a:lnTo>
                      <a:pt x="0" y="1"/>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40" name="Freeform 667"/>
              <p:cNvSpPr>
                <a:spLocks/>
              </p:cNvSpPr>
              <p:nvPr userDrawn="1"/>
            </p:nvSpPr>
            <p:spPr bwMode="auto">
              <a:xfrm>
                <a:off x="3605213" y="3009901"/>
                <a:ext cx="3175" cy="1588"/>
              </a:xfrm>
              <a:custGeom>
                <a:avLst/>
                <a:gdLst>
                  <a:gd name="T0" fmla="*/ 2 w 2"/>
                  <a:gd name="T1" fmla="*/ 0 h 1"/>
                  <a:gd name="T2" fmla="*/ 0 w 2"/>
                  <a:gd name="T3" fmla="*/ 1 h 1"/>
                  <a:gd name="T4" fmla="*/ 0 w 2"/>
                  <a:gd name="T5" fmla="*/ 1 h 1"/>
                  <a:gd name="T6" fmla="*/ 0 w 2"/>
                  <a:gd name="T7" fmla="*/ 1 h 1"/>
                  <a:gd name="T8" fmla="*/ 2 w 2"/>
                  <a:gd name="T9" fmla="*/ 1 h 1"/>
                  <a:gd name="T10" fmla="*/ 2 w 2"/>
                  <a:gd name="T11" fmla="*/ 1 h 1"/>
                  <a:gd name="T12" fmla="*/ 2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2" y="0"/>
                    </a:moveTo>
                    <a:lnTo>
                      <a:pt x="0" y="1"/>
                    </a:lnTo>
                    <a:lnTo>
                      <a:pt x="0" y="1"/>
                    </a:lnTo>
                    <a:lnTo>
                      <a:pt x="0" y="1"/>
                    </a:lnTo>
                    <a:lnTo>
                      <a:pt x="2" y="1"/>
                    </a:lnTo>
                    <a:lnTo>
                      <a:pt x="2"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41" name="Freeform 668"/>
              <p:cNvSpPr>
                <a:spLocks/>
              </p:cNvSpPr>
              <p:nvPr userDrawn="1"/>
            </p:nvSpPr>
            <p:spPr bwMode="auto">
              <a:xfrm>
                <a:off x="3605213" y="3009901"/>
                <a:ext cx="3175" cy="1588"/>
              </a:xfrm>
              <a:custGeom>
                <a:avLst/>
                <a:gdLst>
                  <a:gd name="T0" fmla="*/ 2 w 2"/>
                  <a:gd name="T1" fmla="*/ 0 h 1"/>
                  <a:gd name="T2" fmla="*/ 0 w 2"/>
                  <a:gd name="T3" fmla="*/ 1 h 1"/>
                  <a:gd name="T4" fmla="*/ 0 w 2"/>
                  <a:gd name="T5" fmla="*/ 1 h 1"/>
                  <a:gd name="T6" fmla="*/ 0 w 2"/>
                  <a:gd name="T7" fmla="*/ 1 h 1"/>
                  <a:gd name="T8" fmla="*/ 2 w 2"/>
                  <a:gd name="T9" fmla="*/ 1 h 1"/>
                  <a:gd name="T10" fmla="*/ 2 w 2"/>
                  <a:gd name="T11" fmla="*/ 1 h 1"/>
                  <a:gd name="T12" fmla="*/ 2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2" y="0"/>
                    </a:moveTo>
                    <a:lnTo>
                      <a:pt x="0" y="1"/>
                    </a:lnTo>
                    <a:lnTo>
                      <a:pt x="0" y="1"/>
                    </a:lnTo>
                    <a:lnTo>
                      <a:pt x="0" y="1"/>
                    </a:lnTo>
                    <a:lnTo>
                      <a:pt x="2" y="1"/>
                    </a:lnTo>
                    <a:lnTo>
                      <a:pt x="2"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42" name="Freeform 669"/>
              <p:cNvSpPr>
                <a:spLocks/>
              </p:cNvSpPr>
              <p:nvPr userDrawn="1"/>
            </p:nvSpPr>
            <p:spPr bwMode="auto">
              <a:xfrm>
                <a:off x="3605213" y="3009901"/>
                <a:ext cx="0" cy="1588"/>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43" name="Freeform 670"/>
              <p:cNvSpPr>
                <a:spLocks/>
              </p:cNvSpPr>
              <p:nvPr userDrawn="1"/>
            </p:nvSpPr>
            <p:spPr bwMode="auto">
              <a:xfrm>
                <a:off x="3605213" y="3009901"/>
                <a:ext cx="0" cy="1588"/>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44" name="Freeform 671"/>
              <p:cNvSpPr>
                <a:spLocks/>
              </p:cNvSpPr>
              <p:nvPr userDrawn="1"/>
            </p:nvSpPr>
            <p:spPr bwMode="auto">
              <a:xfrm>
                <a:off x="3605213" y="3009901"/>
                <a:ext cx="3175" cy="1588"/>
              </a:xfrm>
              <a:custGeom>
                <a:avLst/>
                <a:gdLst>
                  <a:gd name="T0" fmla="*/ 2 w 2"/>
                  <a:gd name="T1" fmla="*/ 0 h 1"/>
                  <a:gd name="T2" fmla="*/ 0 w 2"/>
                  <a:gd name="T3" fmla="*/ 0 h 1"/>
                  <a:gd name="T4" fmla="*/ 0 w 2"/>
                  <a:gd name="T5" fmla="*/ 0 h 1"/>
                  <a:gd name="T6" fmla="*/ 0 w 2"/>
                  <a:gd name="T7" fmla="*/ 1 h 1"/>
                  <a:gd name="T8" fmla="*/ 0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lnTo>
                      <a:pt x="0" y="0"/>
                    </a:lnTo>
                    <a:lnTo>
                      <a:pt x="0" y="0"/>
                    </a:lnTo>
                    <a:lnTo>
                      <a:pt x="0" y="1"/>
                    </a:lnTo>
                    <a:lnTo>
                      <a:pt x="0"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45" name="Freeform 672"/>
              <p:cNvSpPr>
                <a:spLocks/>
              </p:cNvSpPr>
              <p:nvPr userDrawn="1"/>
            </p:nvSpPr>
            <p:spPr bwMode="auto">
              <a:xfrm>
                <a:off x="3605213" y="3009901"/>
                <a:ext cx="3175" cy="1588"/>
              </a:xfrm>
              <a:custGeom>
                <a:avLst/>
                <a:gdLst>
                  <a:gd name="T0" fmla="*/ 2 w 2"/>
                  <a:gd name="T1" fmla="*/ 0 h 1"/>
                  <a:gd name="T2" fmla="*/ 0 w 2"/>
                  <a:gd name="T3" fmla="*/ 0 h 1"/>
                  <a:gd name="T4" fmla="*/ 0 w 2"/>
                  <a:gd name="T5" fmla="*/ 0 h 1"/>
                  <a:gd name="T6" fmla="*/ 0 w 2"/>
                  <a:gd name="T7" fmla="*/ 1 h 1"/>
                  <a:gd name="T8" fmla="*/ 0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lnTo>
                      <a:pt x="0" y="0"/>
                    </a:lnTo>
                    <a:lnTo>
                      <a:pt x="0" y="0"/>
                    </a:lnTo>
                    <a:lnTo>
                      <a:pt x="0" y="1"/>
                    </a:lnTo>
                    <a:lnTo>
                      <a:pt x="0"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46" name="Freeform 674"/>
              <p:cNvSpPr>
                <a:spLocks/>
              </p:cNvSpPr>
              <p:nvPr userDrawn="1"/>
            </p:nvSpPr>
            <p:spPr bwMode="auto">
              <a:xfrm>
                <a:off x="2738438" y="4868864"/>
                <a:ext cx="0" cy="1588"/>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47" name="Freeform 675"/>
              <p:cNvSpPr>
                <a:spLocks/>
              </p:cNvSpPr>
              <p:nvPr userDrawn="1"/>
            </p:nvSpPr>
            <p:spPr bwMode="auto">
              <a:xfrm>
                <a:off x="2738438" y="4216401"/>
                <a:ext cx="434975" cy="646113"/>
              </a:xfrm>
              <a:custGeom>
                <a:avLst/>
                <a:gdLst>
                  <a:gd name="T0" fmla="*/ 51 w 274"/>
                  <a:gd name="T1" fmla="*/ 0 h 407"/>
                  <a:gd name="T2" fmla="*/ 50 w 274"/>
                  <a:gd name="T3" fmla="*/ 0 h 407"/>
                  <a:gd name="T4" fmla="*/ 49 w 274"/>
                  <a:gd name="T5" fmla="*/ 1 h 407"/>
                  <a:gd name="T6" fmla="*/ 0 w 274"/>
                  <a:gd name="T7" fmla="*/ 407 h 407"/>
                  <a:gd name="T8" fmla="*/ 2 w 274"/>
                  <a:gd name="T9" fmla="*/ 407 h 407"/>
                  <a:gd name="T10" fmla="*/ 2 w 274"/>
                  <a:gd name="T11" fmla="*/ 407 h 407"/>
                  <a:gd name="T12" fmla="*/ 5 w 274"/>
                  <a:gd name="T13" fmla="*/ 406 h 407"/>
                  <a:gd name="T14" fmla="*/ 274 w 274"/>
                  <a:gd name="T15" fmla="*/ 123 h 407"/>
                  <a:gd name="T16" fmla="*/ 273 w 274"/>
                  <a:gd name="T17" fmla="*/ 122 h 407"/>
                  <a:gd name="T18" fmla="*/ 272 w 274"/>
                  <a:gd name="T19" fmla="*/ 121 h 407"/>
                  <a:gd name="T20" fmla="*/ 272 w 274"/>
                  <a:gd name="T21" fmla="*/ 121 h 407"/>
                  <a:gd name="T22" fmla="*/ 2 w 274"/>
                  <a:gd name="T23" fmla="*/ 404 h 407"/>
                  <a:gd name="T24" fmla="*/ 51 w 274"/>
                  <a:gd name="T25"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4" h="407">
                    <a:moveTo>
                      <a:pt x="51" y="0"/>
                    </a:moveTo>
                    <a:lnTo>
                      <a:pt x="50" y="0"/>
                    </a:lnTo>
                    <a:lnTo>
                      <a:pt x="49" y="1"/>
                    </a:lnTo>
                    <a:lnTo>
                      <a:pt x="0" y="407"/>
                    </a:lnTo>
                    <a:lnTo>
                      <a:pt x="2" y="407"/>
                    </a:lnTo>
                    <a:lnTo>
                      <a:pt x="2" y="407"/>
                    </a:lnTo>
                    <a:lnTo>
                      <a:pt x="5" y="406"/>
                    </a:lnTo>
                    <a:lnTo>
                      <a:pt x="274" y="123"/>
                    </a:lnTo>
                    <a:lnTo>
                      <a:pt x="273" y="122"/>
                    </a:lnTo>
                    <a:lnTo>
                      <a:pt x="272" y="121"/>
                    </a:lnTo>
                    <a:lnTo>
                      <a:pt x="272" y="121"/>
                    </a:lnTo>
                    <a:lnTo>
                      <a:pt x="2" y="404"/>
                    </a:lnTo>
                    <a:lnTo>
                      <a:pt x="51" y="0"/>
                    </a:lnTo>
                  </a:path>
                </a:pathLst>
              </a:custGeom>
              <a:noFill/>
              <a:ln w="1270">
                <a:solidFill>
                  <a:schemeClr val="bg1">
                    <a:lumMod val="95000"/>
                    <a:alpha val="15000"/>
                  </a:schemeClr>
                </a:solidFill>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748" name="Freeform 676"/>
              <p:cNvSpPr>
                <a:spLocks noEditPoints="1"/>
              </p:cNvSpPr>
              <p:nvPr userDrawn="1"/>
            </p:nvSpPr>
            <p:spPr bwMode="auto">
              <a:xfrm>
                <a:off x="2738438" y="4860926"/>
                <a:ext cx="7938" cy="7938"/>
              </a:xfrm>
              <a:custGeom>
                <a:avLst/>
                <a:gdLst>
                  <a:gd name="T0" fmla="*/ 0 w 5"/>
                  <a:gd name="T1" fmla="*/ 3 h 5"/>
                  <a:gd name="T2" fmla="*/ 0 w 5"/>
                  <a:gd name="T3" fmla="*/ 5 h 5"/>
                  <a:gd name="T4" fmla="*/ 0 w 5"/>
                  <a:gd name="T5" fmla="*/ 5 h 5"/>
                  <a:gd name="T6" fmla="*/ 1 w 5"/>
                  <a:gd name="T7" fmla="*/ 3 h 5"/>
                  <a:gd name="T8" fmla="*/ 0 w 5"/>
                  <a:gd name="T9" fmla="*/ 3 h 5"/>
                  <a:gd name="T10" fmla="*/ 0 w 5"/>
                  <a:gd name="T11" fmla="*/ 3 h 5"/>
                  <a:gd name="T12" fmla="*/ 5 w 5"/>
                  <a:gd name="T13" fmla="*/ 0 h 5"/>
                  <a:gd name="T14" fmla="*/ 2 w 5"/>
                  <a:gd name="T15" fmla="*/ 1 h 5"/>
                  <a:gd name="T16" fmla="*/ 2 w 5"/>
                  <a:gd name="T17" fmla="*/ 2 h 5"/>
                  <a:gd name="T18" fmla="*/ 5 w 5"/>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0" y="3"/>
                    </a:moveTo>
                    <a:lnTo>
                      <a:pt x="0" y="5"/>
                    </a:lnTo>
                    <a:lnTo>
                      <a:pt x="0" y="5"/>
                    </a:lnTo>
                    <a:lnTo>
                      <a:pt x="1" y="3"/>
                    </a:lnTo>
                    <a:lnTo>
                      <a:pt x="0" y="3"/>
                    </a:lnTo>
                    <a:lnTo>
                      <a:pt x="0" y="3"/>
                    </a:lnTo>
                    <a:close/>
                    <a:moveTo>
                      <a:pt x="5" y="0"/>
                    </a:moveTo>
                    <a:lnTo>
                      <a:pt x="2" y="1"/>
                    </a:lnTo>
                    <a:lnTo>
                      <a:pt x="2" y="2"/>
                    </a:lnTo>
                    <a:lnTo>
                      <a:pt x="5"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49" name="Freeform 677"/>
              <p:cNvSpPr>
                <a:spLocks/>
              </p:cNvSpPr>
              <p:nvPr userDrawn="1"/>
            </p:nvSpPr>
            <p:spPr bwMode="auto">
              <a:xfrm>
                <a:off x="2738438" y="4865689"/>
                <a:ext cx="1588" cy="3175"/>
              </a:xfrm>
              <a:custGeom>
                <a:avLst/>
                <a:gdLst>
                  <a:gd name="T0" fmla="*/ 0 w 1"/>
                  <a:gd name="T1" fmla="*/ 0 h 2"/>
                  <a:gd name="T2" fmla="*/ 0 w 1"/>
                  <a:gd name="T3" fmla="*/ 2 h 2"/>
                  <a:gd name="T4" fmla="*/ 0 w 1"/>
                  <a:gd name="T5" fmla="*/ 2 h 2"/>
                  <a:gd name="T6" fmla="*/ 1 w 1"/>
                  <a:gd name="T7" fmla="*/ 0 h 2"/>
                  <a:gd name="T8" fmla="*/ 0 w 1"/>
                  <a:gd name="T9" fmla="*/ 0 h 2"/>
                  <a:gd name="T10" fmla="*/ 0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0" y="0"/>
                    </a:moveTo>
                    <a:lnTo>
                      <a:pt x="0" y="2"/>
                    </a:lnTo>
                    <a:lnTo>
                      <a:pt x="0" y="2"/>
                    </a:lnTo>
                    <a:lnTo>
                      <a:pt x="1"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50" name="Freeform 678"/>
              <p:cNvSpPr>
                <a:spLocks/>
              </p:cNvSpPr>
              <p:nvPr userDrawn="1"/>
            </p:nvSpPr>
            <p:spPr bwMode="auto">
              <a:xfrm>
                <a:off x="2741613" y="4860926"/>
                <a:ext cx="4763" cy="3175"/>
              </a:xfrm>
              <a:custGeom>
                <a:avLst/>
                <a:gdLst>
                  <a:gd name="T0" fmla="*/ 3 w 3"/>
                  <a:gd name="T1" fmla="*/ 0 h 2"/>
                  <a:gd name="T2" fmla="*/ 0 w 3"/>
                  <a:gd name="T3" fmla="*/ 1 h 2"/>
                  <a:gd name="T4" fmla="*/ 0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1"/>
                    </a:lnTo>
                    <a:lnTo>
                      <a:pt x="0" y="2"/>
                    </a:lnTo>
                    <a:lnTo>
                      <a:pt x="3"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51" name="Freeform 679"/>
              <p:cNvSpPr>
                <a:spLocks/>
              </p:cNvSpPr>
              <p:nvPr userDrawn="1"/>
            </p:nvSpPr>
            <p:spPr bwMode="auto">
              <a:xfrm>
                <a:off x="2738438" y="4862514"/>
                <a:ext cx="3175" cy="1588"/>
              </a:xfrm>
              <a:custGeom>
                <a:avLst/>
                <a:gdLst>
                  <a:gd name="T0" fmla="*/ 0 w 2"/>
                  <a:gd name="T1" fmla="*/ 0 h 1"/>
                  <a:gd name="T2" fmla="*/ 0 w 2"/>
                  <a:gd name="T3" fmla="*/ 1 h 1"/>
                  <a:gd name="T4" fmla="*/ 2 w 2"/>
                  <a:gd name="T5" fmla="*/ 0 h 1"/>
                  <a:gd name="T6" fmla="*/ 2 w 2"/>
                  <a:gd name="T7" fmla="*/ 0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lnTo>
                      <a:pt x="0" y="1"/>
                    </a:lnTo>
                    <a:lnTo>
                      <a:pt x="2" y="0"/>
                    </a:lnTo>
                    <a:lnTo>
                      <a:pt x="2"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52" name="Freeform 680"/>
              <p:cNvSpPr>
                <a:spLocks/>
              </p:cNvSpPr>
              <p:nvPr userDrawn="1"/>
            </p:nvSpPr>
            <p:spPr bwMode="auto">
              <a:xfrm>
                <a:off x="2738438" y="4862514"/>
                <a:ext cx="3175" cy="1588"/>
              </a:xfrm>
              <a:custGeom>
                <a:avLst/>
                <a:gdLst>
                  <a:gd name="T0" fmla="*/ 0 w 2"/>
                  <a:gd name="T1" fmla="*/ 0 h 1"/>
                  <a:gd name="T2" fmla="*/ 0 w 2"/>
                  <a:gd name="T3" fmla="*/ 1 h 1"/>
                  <a:gd name="T4" fmla="*/ 2 w 2"/>
                  <a:gd name="T5" fmla="*/ 0 h 1"/>
                  <a:gd name="T6" fmla="*/ 2 w 2"/>
                  <a:gd name="T7" fmla="*/ 0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lnTo>
                      <a:pt x="0" y="1"/>
                    </a:lnTo>
                    <a:lnTo>
                      <a:pt x="2" y="0"/>
                    </a:lnTo>
                    <a:lnTo>
                      <a:pt x="2"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53" name="Freeform 681"/>
              <p:cNvSpPr>
                <a:spLocks/>
              </p:cNvSpPr>
              <p:nvPr userDrawn="1"/>
            </p:nvSpPr>
            <p:spPr bwMode="auto">
              <a:xfrm>
                <a:off x="2738438" y="4862514"/>
                <a:ext cx="3175" cy="3175"/>
              </a:xfrm>
              <a:custGeom>
                <a:avLst/>
                <a:gdLst>
                  <a:gd name="T0" fmla="*/ 2 w 2"/>
                  <a:gd name="T1" fmla="*/ 0 h 2"/>
                  <a:gd name="T2" fmla="*/ 0 w 2"/>
                  <a:gd name="T3" fmla="*/ 1 h 2"/>
                  <a:gd name="T4" fmla="*/ 0 w 2"/>
                  <a:gd name="T5" fmla="*/ 2 h 2"/>
                  <a:gd name="T6" fmla="*/ 0 w 2"/>
                  <a:gd name="T7" fmla="*/ 2 h 2"/>
                  <a:gd name="T8" fmla="*/ 1 w 2"/>
                  <a:gd name="T9" fmla="*/ 2 h 2"/>
                  <a:gd name="T10" fmla="*/ 2 w 2"/>
                  <a:gd name="T11" fmla="*/ 1 h 2"/>
                  <a:gd name="T12" fmla="*/ 2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0"/>
                    </a:moveTo>
                    <a:lnTo>
                      <a:pt x="0" y="1"/>
                    </a:lnTo>
                    <a:lnTo>
                      <a:pt x="0" y="2"/>
                    </a:lnTo>
                    <a:lnTo>
                      <a:pt x="0" y="2"/>
                    </a:lnTo>
                    <a:lnTo>
                      <a:pt x="1" y="2"/>
                    </a:lnTo>
                    <a:lnTo>
                      <a:pt x="2" y="1"/>
                    </a:lnTo>
                    <a:lnTo>
                      <a:pt x="2"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54" name="Freeform 682"/>
              <p:cNvSpPr>
                <a:spLocks/>
              </p:cNvSpPr>
              <p:nvPr userDrawn="1"/>
            </p:nvSpPr>
            <p:spPr bwMode="auto">
              <a:xfrm>
                <a:off x="2738438" y="4862514"/>
                <a:ext cx="3175" cy="3175"/>
              </a:xfrm>
              <a:custGeom>
                <a:avLst/>
                <a:gdLst>
                  <a:gd name="T0" fmla="*/ 2 w 2"/>
                  <a:gd name="T1" fmla="*/ 0 h 2"/>
                  <a:gd name="T2" fmla="*/ 0 w 2"/>
                  <a:gd name="T3" fmla="*/ 1 h 2"/>
                  <a:gd name="T4" fmla="*/ 0 w 2"/>
                  <a:gd name="T5" fmla="*/ 2 h 2"/>
                  <a:gd name="T6" fmla="*/ 0 w 2"/>
                  <a:gd name="T7" fmla="*/ 2 h 2"/>
                  <a:gd name="T8" fmla="*/ 1 w 2"/>
                  <a:gd name="T9" fmla="*/ 2 h 2"/>
                  <a:gd name="T10" fmla="*/ 2 w 2"/>
                  <a:gd name="T11" fmla="*/ 1 h 2"/>
                  <a:gd name="T12" fmla="*/ 2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0"/>
                    </a:moveTo>
                    <a:lnTo>
                      <a:pt x="0" y="1"/>
                    </a:lnTo>
                    <a:lnTo>
                      <a:pt x="0" y="2"/>
                    </a:lnTo>
                    <a:lnTo>
                      <a:pt x="0" y="2"/>
                    </a:lnTo>
                    <a:lnTo>
                      <a:pt x="1" y="2"/>
                    </a:lnTo>
                    <a:lnTo>
                      <a:pt x="2" y="1"/>
                    </a:lnTo>
                    <a:lnTo>
                      <a:pt x="2"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55" name="Freeform 683"/>
              <p:cNvSpPr>
                <a:spLocks/>
              </p:cNvSpPr>
              <p:nvPr userDrawn="1"/>
            </p:nvSpPr>
            <p:spPr bwMode="auto">
              <a:xfrm>
                <a:off x="2816225" y="4214814"/>
                <a:ext cx="3175" cy="3175"/>
              </a:xfrm>
              <a:custGeom>
                <a:avLst/>
                <a:gdLst>
                  <a:gd name="T0" fmla="*/ 1 w 2"/>
                  <a:gd name="T1" fmla="*/ 0 h 2"/>
                  <a:gd name="T2" fmla="*/ 0 w 2"/>
                  <a:gd name="T3" fmla="*/ 1 h 2"/>
                  <a:gd name="T4" fmla="*/ 0 w 2"/>
                  <a:gd name="T5" fmla="*/ 0 h 2"/>
                  <a:gd name="T6" fmla="*/ 0 w 2"/>
                  <a:gd name="T7" fmla="*/ 2 h 2"/>
                  <a:gd name="T8" fmla="*/ 1 w 2"/>
                  <a:gd name="T9" fmla="*/ 1 h 2"/>
                  <a:gd name="T10" fmla="*/ 2 w 2"/>
                  <a:gd name="T11" fmla="*/ 1 h 2"/>
                  <a:gd name="T12" fmla="*/ 2 w 2"/>
                  <a:gd name="T13" fmla="*/ 0 h 2"/>
                  <a:gd name="T14" fmla="*/ 1 w 2"/>
                  <a:gd name="T15" fmla="*/ 0 h 2"/>
                  <a:gd name="T16" fmla="*/ 1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0"/>
                    </a:moveTo>
                    <a:lnTo>
                      <a:pt x="0" y="1"/>
                    </a:lnTo>
                    <a:lnTo>
                      <a:pt x="0" y="0"/>
                    </a:lnTo>
                    <a:lnTo>
                      <a:pt x="0" y="2"/>
                    </a:lnTo>
                    <a:lnTo>
                      <a:pt x="1" y="1"/>
                    </a:lnTo>
                    <a:lnTo>
                      <a:pt x="2" y="1"/>
                    </a:lnTo>
                    <a:lnTo>
                      <a:pt x="2" y="0"/>
                    </a:lnTo>
                    <a:lnTo>
                      <a:pt x="1" y="0"/>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56" name="Freeform 684"/>
              <p:cNvSpPr>
                <a:spLocks/>
              </p:cNvSpPr>
              <p:nvPr userDrawn="1"/>
            </p:nvSpPr>
            <p:spPr bwMode="auto">
              <a:xfrm>
                <a:off x="2816225" y="4214814"/>
                <a:ext cx="3175" cy="3175"/>
              </a:xfrm>
              <a:custGeom>
                <a:avLst/>
                <a:gdLst>
                  <a:gd name="T0" fmla="*/ 1 w 2"/>
                  <a:gd name="T1" fmla="*/ 0 h 2"/>
                  <a:gd name="T2" fmla="*/ 0 w 2"/>
                  <a:gd name="T3" fmla="*/ 1 h 2"/>
                  <a:gd name="T4" fmla="*/ 0 w 2"/>
                  <a:gd name="T5" fmla="*/ 0 h 2"/>
                  <a:gd name="T6" fmla="*/ 0 w 2"/>
                  <a:gd name="T7" fmla="*/ 2 h 2"/>
                  <a:gd name="T8" fmla="*/ 1 w 2"/>
                  <a:gd name="T9" fmla="*/ 1 h 2"/>
                  <a:gd name="T10" fmla="*/ 2 w 2"/>
                  <a:gd name="T11" fmla="*/ 1 h 2"/>
                  <a:gd name="T12" fmla="*/ 2 w 2"/>
                  <a:gd name="T13" fmla="*/ 0 h 2"/>
                  <a:gd name="T14" fmla="*/ 1 w 2"/>
                  <a:gd name="T15" fmla="*/ 0 h 2"/>
                  <a:gd name="T16" fmla="*/ 1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0"/>
                    </a:moveTo>
                    <a:lnTo>
                      <a:pt x="0" y="1"/>
                    </a:lnTo>
                    <a:lnTo>
                      <a:pt x="0" y="0"/>
                    </a:lnTo>
                    <a:lnTo>
                      <a:pt x="0" y="2"/>
                    </a:lnTo>
                    <a:lnTo>
                      <a:pt x="1" y="1"/>
                    </a:lnTo>
                    <a:lnTo>
                      <a:pt x="2" y="1"/>
                    </a:lnTo>
                    <a:lnTo>
                      <a:pt x="2" y="0"/>
                    </a:lnTo>
                    <a:lnTo>
                      <a:pt x="1" y="0"/>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57" name="Freeform 685"/>
              <p:cNvSpPr>
                <a:spLocks/>
              </p:cNvSpPr>
              <p:nvPr userDrawn="1"/>
            </p:nvSpPr>
            <p:spPr bwMode="auto">
              <a:xfrm>
                <a:off x="2816225" y="4214814"/>
                <a:ext cx="1588" cy="1588"/>
              </a:xfrm>
              <a:custGeom>
                <a:avLst/>
                <a:gdLst>
                  <a:gd name="T0" fmla="*/ 0 w 1"/>
                  <a:gd name="T1" fmla="*/ 0 h 1"/>
                  <a:gd name="T2" fmla="*/ 0 w 1"/>
                  <a:gd name="T3" fmla="*/ 0 h 1"/>
                  <a:gd name="T4" fmla="*/ 0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0"/>
                    </a:lnTo>
                    <a:lnTo>
                      <a:pt x="0" y="1"/>
                    </a:lnTo>
                    <a:lnTo>
                      <a:pt x="1" y="0"/>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58" name="Freeform 686"/>
              <p:cNvSpPr>
                <a:spLocks/>
              </p:cNvSpPr>
              <p:nvPr userDrawn="1"/>
            </p:nvSpPr>
            <p:spPr bwMode="auto">
              <a:xfrm>
                <a:off x="2816225" y="4214814"/>
                <a:ext cx="1588" cy="1588"/>
              </a:xfrm>
              <a:custGeom>
                <a:avLst/>
                <a:gdLst>
                  <a:gd name="T0" fmla="*/ 0 w 1"/>
                  <a:gd name="T1" fmla="*/ 0 h 1"/>
                  <a:gd name="T2" fmla="*/ 0 w 1"/>
                  <a:gd name="T3" fmla="*/ 0 h 1"/>
                  <a:gd name="T4" fmla="*/ 0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0"/>
                    </a:lnTo>
                    <a:lnTo>
                      <a:pt x="0" y="1"/>
                    </a:lnTo>
                    <a:lnTo>
                      <a:pt x="1"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59" name="Rectangle 687"/>
              <p:cNvSpPr>
                <a:spLocks noChangeArrowheads="1"/>
              </p:cNvSpPr>
              <p:nvPr userDrawn="1"/>
            </p:nvSpPr>
            <p:spPr bwMode="auto">
              <a:xfrm>
                <a:off x="2817813" y="4214814"/>
                <a:ext cx="1588"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60" name="Freeform 688"/>
              <p:cNvSpPr>
                <a:spLocks/>
              </p:cNvSpPr>
              <p:nvPr userDrawn="1"/>
            </p:nvSpPr>
            <p:spPr bwMode="auto">
              <a:xfrm>
                <a:off x="2817813" y="4214814"/>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61" name="Rectangle 689"/>
              <p:cNvSpPr>
                <a:spLocks noChangeArrowheads="1"/>
              </p:cNvSpPr>
              <p:nvPr userDrawn="1"/>
            </p:nvSpPr>
            <p:spPr bwMode="auto">
              <a:xfrm>
                <a:off x="2816225" y="4214814"/>
                <a:ext cx="1588" cy="1588"/>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62" name="Rectangle 690"/>
              <p:cNvSpPr>
                <a:spLocks noChangeArrowheads="1"/>
              </p:cNvSpPr>
              <p:nvPr userDrawn="1"/>
            </p:nvSpPr>
            <p:spPr bwMode="auto">
              <a:xfrm>
                <a:off x="2816225" y="4214814"/>
                <a:ext cx="1588" cy="1588"/>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63" name="Freeform 691"/>
              <p:cNvSpPr>
                <a:spLocks/>
              </p:cNvSpPr>
              <p:nvPr userDrawn="1"/>
            </p:nvSpPr>
            <p:spPr bwMode="auto">
              <a:xfrm>
                <a:off x="3170238" y="4408489"/>
                <a:ext cx="1588" cy="1588"/>
              </a:xfrm>
              <a:custGeom>
                <a:avLst/>
                <a:gdLst>
                  <a:gd name="T0" fmla="*/ 0 w 1"/>
                  <a:gd name="T1" fmla="*/ 0 h 1"/>
                  <a:gd name="T2" fmla="*/ 0 w 1"/>
                  <a:gd name="T3" fmla="*/ 0 h 1"/>
                  <a:gd name="T4" fmla="*/ 0 w 1"/>
                  <a:gd name="T5" fmla="*/ 0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0"/>
                    </a:lnTo>
                    <a:lnTo>
                      <a:pt x="0" y="0"/>
                    </a:lnTo>
                    <a:lnTo>
                      <a:pt x="1" y="1"/>
                    </a:lnTo>
                    <a:lnTo>
                      <a:pt x="0"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64" name="Freeform 692"/>
              <p:cNvSpPr>
                <a:spLocks/>
              </p:cNvSpPr>
              <p:nvPr userDrawn="1"/>
            </p:nvSpPr>
            <p:spPr bwMode="auto">
              <a:xfrm>
                <a:off x="3170238" y="4408489"/>
                <a:ext cx="1588" cy="1588"/>
              </a:xfrm>
              <a:custGeom>
                <a:avLst/>
                <a:gdLst>
                  <a:gd name="T0" fmla="*/ 0 w 1"/>
                  <a:gd name="T1" fmla="*/ 0 h 1"/>
                  <a:gd name="T2" fmla="*/ 0 w 1"/>
                  <a:gd name="T3" fmla="*/ 0 h 1"/>
                  <a:gd name="T4" fmla="*/ 0 w 1"/>
                  <a:gd name="T5" fmla="*/ 0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0"/>
                    </a:lnTo>
                    <a:lnTo>
                      <a:pt x="0" y="0"/>
                    </a:lnTo>
                    <a:lnTo>
                      <a:pt x="1" y="1"/>
                    </a:lnTo>
                    <a:lnTo>
                      <a:pt x="0"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65" name="Freeform 693"/>
              <p:cNvSpPr>
                <a:spLocks/>
              </p:cNvSpPr>
              <p:nvPr userDrawn="1"/>
            </p:nvSpPr>
            <p:spPr bwMode="auto">
              <a:xfrm>
                <a:off x="3778250" y="4387851"/>
                <a:ext cx="263526" cy="160338"/>
              </a:xfrm>
              <a:custGeom>
                <a:avLst/>
                <a:gdLst>
                  <a:gd name="T0" fmla="*/ 1 w 166"/>
                  <a:gd name="T1" fmla="*/ 0 h 101"/>
                  <a:gd name="T2" fmla="*/ 1 w 166"/>
                  <a:gd name="T3" fmla="*/ 2 h 101"/>
                  <a:gd name="T4" fmla="*/ 0 w 166"/>
                  <a:gd name="T5" fmla="*/ 2 h 101"/>
                  <a:gd name="T6" fmla="*/ 0 w 166"/>
                  <a:gd name="T7" fmla="*/ 2 h 101"/>
                  <a:gd name="T8" fmla="*/ 0 w 166"/>
                  <a:gd name="T9" fmla="*/ 3 h 101"/>
                  <a:gd name="T10" fmla="*/ 0 w 166"/>
                  <a:gd name="T11" fmla="*/ 3 h 101"/>
                  <a:gd name="T12" fmla="*/ 165 w 166"/>
                  <a:gd name="T13" fmla="*/ 101 h 101"/>
                  <a:gd name="T14" fmla="*/ 166 w 166"/>
                  <a:gd name="T15" fmla="*/ 100 h 101"/>
                  <a:gd name="T16" fmla="*/ 1 w 166"/>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01">
                    <a:moveTo>
                      <a:pt x="1" y="0"/>
                    </a:moveTo>
                    <a:lnTo>
                      <a:pt x="1" y="2"/>
                    </a:lnTo>
                    <a:lnTo>
                      <a:pt x="0" y="2"/>
                    </a:lnTo>
                    <a:lnTo>
                      <a:pt x="0" y="2"/>
                    </a:lnTo>
                    <a:lnTo>
                      <a:pt x="0" y="3"/>
                    </a:lnTo>
                    <a:lnTo>
                      <a:pt x="0" y="3"/>
                    </a:lnTo>
                    <a:lnTo>
                      <a:pt x="165" y="101"/>
                    </a:lnTo>
                    <a:lnTo>
                      <a:pt x="166" y="100"/>
                    </a:lnTo>
                    <a:lnTo>
                      <a:pt x="1" y="0"/>
                    </a:lnTo>
                    <a:close/>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766" name="Rectangle 695"/>
              <p:cNvSpPr>
                <a:spLocks noChangeArrowheads="1"/>
              </p:cNvSpPr>
              <p:nvPr userDrawn="1"/>
            </p:nvSpPr>
            <p:spPr bwMode="auto">
              <a:xfrm>
                <a:off x="3778250" y="4387851"/>
                <a:ext cx="1588" cy="3175"/>
              </a:xfrm>
              <a:prstGeom prst="rect">
                <a:avLst/>
              </a:prstGeom>
              <a:solidFill>
                <a:srgbClr val="FFFFFF"/>
              </a:solidFill>
              <a:ln w="1270">
                <a:solidFill>
                  <a:schemeClr val="bg1">
                    <a:lumMod val="95000"/>
                    <a:alpha val="15000"/>
                  </a:schemeClr>
                </a:solidFill>
                <a:miter lim="800000"/>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67" name="Rectangle 696"/>
              <p:cNvSpPr>
                <a:spLocks noChangeArrowheads="1"/>
              </p:cNvSpPr>
              <p:nvPr userDrawn="1"/>
            </p:nvSpPr>
            <p:spPr bwMode="auto">
              <a:xfrm>
                <a:off x="3778250" y="4387851"/>
                <a:ext cx="1588" cy="3175"/>
              </a:xfrm>
              <a:prstGeom prst="rect">
                <a:avLst/>
              </a:prstGeom>
              <a:noFill/>
              <a:ln w="1270">
                <a:solidFill>
                  <a:schemeClr val="bg1">
                    <a:lumMod val="95000"/>
                    <a:alpha val="1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768" name="Freeform 697"/>
              <p:cNvSpPr>
                <a:spLocks/>
              </p:cNvSpPr>
              <p:nvPr userDrawn="1"/>
            </p:nvSpPr>
            <p:spPr bwMode="auto">
              <a:xfrm>
                <a:off x="3776663" y="4391026"/>
                <a:ext cx="1588" cy="1588"/>
              </a:xfrm>
              <a:custGeom>
                <a:avLst/>
                <a:gdLst>
                  <a:gd name="T0" fmla="*/ 1 w 1"/>
                  <a:gd name="T1" fmla="*/ 0 h 1"/>
                  <a:gd name="T2" fmla="*/ 0 w 1"/>
                  <a:gd name="T3" fmla="*/ 1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1"/>
                    </a:lnTo>
                    <a:lnTo>
                      <a:pt x="1" y="1"/>
                    </a:lnTo>
                    <a:lnTo>
                      <a:pt x="1" y="1"/>
                    </a:lnTo>
                    <a:lnTo>
                      <a:pt x="1" y="0"/>
                    </a:lnTo>
                    <a:close/>
                  </a:path>
                </a:pathLst>
              </a:custGeom>
              <a:solidFill>
                <a:srgbClr val="FFFFFF"/>
              </a:solidFill>
              <a:ln w="1270">
                <a:solidFill>
                  <a:schemeClr val="bg1">
                    <a:lumMod val="95000"/>
                    <a:alpha val="15000"/>
                  </a:schemeClr>
                </a:solidFill>
                <a:round/>
                <a:headEnd/>
                <a:tailEnd/>
              </a:ln>
            </p:spPr>
            <p:txBody>
              <a:bodyPr vert="horz" wrap="square" lIns="91440" tIns="45720" rIns="91440" bIns="45720" numCol="1" anchor="t" anchorCtr="0" compatLnSpc="1">
                <a:prstTxWarp prst="textNoShape">
                  <a:avLst/>
                </a:prstTxWarp>
                <a:noAutofit/>
              </a:bodyPr>
              <a:lstStyle/>
              <a:p>
                <a:endParaRPr lang="ko-KR" altLang="en-US"/>
              </a:p>
            </p:txBody>
          </p:sp>
          <p:sp>
            <p:nvSpPr>
              <p:cNvPr id="769" name="Freeform 698"/>
              <p:cNvSpPr>
                <a:spLocks/>
              </p:cNvSpPr>
              <p:nvPr userDrawn="1"/>
            </p:nvSpPr>
            <p:spPr bwMode="auto">
              <a:xfrm>
                <a:off x="3776663" y="4391026"/>
                <a:ext cx="1588" cy="1588"/>
              </a:xfrm>
              <a:custGeom>
                <a:avLst/>
                <a:gdLst>
                  <a:gd name="T0" fmla="*/ 1 w 1"/>
                  <a:gd name="T1" fmla="*/ 0 h 1"/>
                  <a:gd name="T2" fmla="*/ 0 w 1"/>
                  <a:gd name="T3" fmla="*/ 1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0" y="1"/>
                    </a:lnTo>
                    <a:lnTo>
                      <a:pt x="1" y="1"/>
                    </a:lnTo>
                    <a:lnTo>
                      <a:pt x="1" y="1"/>
                    </a:lnTo>
                    <a:lnTo>
                      <a:pt x="1" y="0"/>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grpSp>
        <p:grpSp>
          <p:nvGrpSpPr>
            <p:cNvPr id="395" name="그룹 6"/>
            <p:cNvGrpSpPr/>
            <p:nvPr userDrawn="1"/>
          </p:nvGrpSpPr>
          <p:grpSpPr>
            <a:xfrm>
              <a:off x="684052" y="1907351"/>
              <a:ext cx="3371279" cy="3412205"/>
              <a:chOff x="4951413" y="1311276"/>
              <a:chExt cx="4184650" cy="4235449"/>
            </a:xfrm>
          </p:grpSpPr>
          <p:sp>
            <p:nvSpPr>
              <p:cNvPr id="396" name="Line 699"/>
              <p:cNvSpPr>
                <a:spLocks noChangeShapeType="1"/>
              </p:cNvSpPr>
              <p:nvPr userDrawn="1"/>
            </p:nvSpPr>
            <p:spPr bwMode="auto">
              <a:xfrm flipH="1" flipV="1">
                <a:off x="6943725" y="1311276"/>
                <a:ext cx="1130300" cy="26670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97" name="Freeform 700"/>
              <p:cNvSpPr>
                <a:spLocks/>
              </p:cNvSpPr>
              <p:nvPr userDrawn="1"/>
            </p:nvSpPr>
            <p:spPr bwMode="auto">
              <a:xfrm>
                <a:off x="8074025" y="1577976"/>
                <a:ext cx="1062038" cy="1800225"/>
              </a:xfrm>
              <a:custGeom>
                <a:avLst/>
                <a:gdLst>
                  <a:gd name="T0" fmla="*/ 669 w 669"/>
                  <a:gd name="T1" fmla="*/ 1134 h 1134"/>
                  <a:gd name="T2" fmla="*/ 591 w 669"/>
                  <a:gd name="T3" fmla="*/ 550 h 1134"/>
                  <a:gd name="T4" fmla="*/ 0 w 669"/>
                  <a:gd name="T5" fmla="*/ 0 h 1134"/>
                </a:gdLst>
                <a:ahLst/>
                <a:cxnLst>
                  <a:cxn ang="0">
                    <a:pos x="T0" y="T1"/>
                  </a:cxn>
                  <a:cxn ang="0">
                    <a:pos x="T2" y="T3"/>
                  </a:cxn>
                  <a:cxn ang="0">
                    <a:pos x="T4" y="T5"/>
                  </a:cxn>
                </a:cxnLst>
                <a:rect l="0" t="0" r="r" b="b"/>
                <a:pathLst>
                  <a:path w="669" h="1134">
                    <a:moveTo>
                      <a:pt x="669" y="1134"/>
                    </a:moveTo>
                    <a:lnTo>
                      <a:pt x="591" y="550"/>
                    </a:lnTo>
                    <a:lnTo>
                      <a:pt x="0" y="0"/>
                    </a:lnTo>
                  </a:path>
                </a:pathLst>
              </a:custGeom>
              <a:noFill/>
              <a:ln w="9525">
                <a:solidFill>
                  <a:srgbClr val="FFFFFF"/>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98" name="Freeform 701"/>
              <p:cNvSpPr>
                <a:spLocks/>
              </p:cNvSpPr>
              <p:nvPr userDrawn="1"/>
            </p:nvSpPr>
            <p:spPr bwMode="auto">
              <a:xfrm>
                <a:off x="6048374" y="3378201"/>
                <a:ext cx="3087688" cy="2168524"/>
              </a:xfrm>
              <a:custGeom>
                <a:avLst/>
                <a:gdLst>
                  <a:gd name="T0" fmla="*/ 0 w 1945"/>
                  <a:gd name="T1" fmla="*/ 1276 h 1366"/>
                  <a:gd name="T2" fmla="*/ 830 w 1945"/>
                  <a:gd name="T3" fmla="*/ 1366 h 1366"/>
                  <a:gd name="T4" fmla="*/ 1305 w 1945"/>
                  <a:gd name="T5" fmla="*/ 1162 h 1366"/>
                  <a:gd name="T6" fmla="*/ 1804 w 1945"/>
                  <a:gd name="T7" fmla="*/ 737 h 1366"/>
                  <a:gd name="T8" fmla="*/ 1945 w 1945"/>
                  <a:gd name="T9" fmla="*/ 0 h 1366"/>
                </a:gdLst>
                <a:ahLst/>
                <a:cxnLst>
                  <a:cxn ang="0">
                    <a:pos x="T0" y="T1"/>
                  </a:cxn>
                  <a:cxn ang="0">
                    <a:pos x="T2" y="T3"/>
                  </a:cxn>
                  <a:cxn ang="0">
                    <a:pos x="T4" y="T5"/>
                  </a:cxn>
                  <a:cxn ang="0">
                    <a:pos x="T6" y="T7"/>
                  </a:cxn>
                  <a:cxn ang="0">
                    <a:pos x="T8" y="T9"/>
                  </a:cxn>
                </a:cxnLst>
                <a:rect l="0" t="0" r="r" b="b"/>
                <a:pathLst>
                  <a:path w="1945" h="1366">
                    <a:moveTo>
                      <a:pt x="0" y="1276"/>
                    </a:moveTo>
                    <a:lnTo>
                      <a:pt x="830" y="1366"/>
                    </a:lnTo>
                    <a:lnTo>
                      <a:pt x="1305" y="1162"/>
                    </a:lnTo>
                    <a:lnTo>
                      <a:pt x="1804" y="737"/>
                    </a:lnTo>
                    <a:lnTo>
                      <a:pt x="1945" y="0"/>
                    </a:lnTo>
                  </a:path>
                </a:pathLst>
              </a:custGeom>
              <a:noFill/>
              <a:ln w="9525">
                <a:solidFill>
                  <a:srgbClr val="FFFFFF"/>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399" name="Line 702"/>
              <p:cNvSpPr>
                <a:spLocks noChangeShapeType="1"/>
              </p:cNvSpPr>
              <p:nvPr userDrawn="1"/>
            </p:nvSpPr>
            <p:spPr bwMode="auto">
              <a:xfrm>
                <a:off x="5118100" y="4216401"/>
                <a:ext cx="930275" cy="118745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00" name="Freeform 703"/>
              <p:cNvSpPr>
                <a:spLocks/>
              </p:cNvSpPr>
              <p:nvPr userDrawn="1"/>
            </p:nvSpPr>
            <p:spPr bwMode="auto">
              <a:xfrm>
                <a:off x="4951413" y="1658939"/>
                <a:ext cx="966788" cy="2557464"/>
              </a:xfrm>
              <a:custGeom>
                <a:avLst/>
                <a:gdLst>
                  <a:gd name="T0" fmla="*/ 609 w 609"/>
                  <a:gd name="T1" fmla="*/ 0 h 1611"/>
                  <a:gd name="T2" fmla="*/ 592 w 609"/>
                  <a:gd name="T3" fmla="*/ 5 h 1611"/>
                  <a:gd name="T4" fmla="*/ 313 w 609"/>
                  <a:gd name="T5" fmla="*/ 392 h 1611"/>
                  <a:gd name="T6" fmla="*/ 52 w 609"/>
                  <a:gd name="T7" fmla="*/ 523 h 1611"/>
                  <a:gd name="T8" fmla="*/ 0 w 609"/>
                  <a:gd name="T9" fmla="*/ 1132 h 1611"/>
                  <a:gd name="T10" fmla="*/ 105 w 609"/>
                  <a:gd name="T11" fmla="*/ 1611 h 1611"/>
                </a:gdLst>
                <a:ahLst/>
                <a:cxnLst>
                  <a:cxn ang="0">
                    <a:pos x="T0" y="T1"/>
                  </a:cxn>
                  <a:cxn ang="0">
                    <a:pos x="T2" y="T3"/>
                  </a:cxn>
                  <a:cxn ang="0">
                    <a:pos x="T4" y="T5"/>
                  </a:cxn>
                  <a:cxn ang="0">
                    <a:pos x="T6" y="T7"/>
                  </a:cxn>
                  <a:cxn ang="0">
                    <a:pos x="T8" y="T9"/>
                  </a:cxn>
                  <a:cxn ang="0">
                    <a:pos x="T10" y="T11"/>
                  </a:cxn>
                </a:cxnLst>
                <a:rect l="0" t="0" r="r" b="b"/>
                <a:pathLst>
                  <a:path w="609" h="1611">
                    <a:moveTo>
                      <a:pt x="609" y="0"/>
                    </a:moveTo>
                    <a:lnTo>
                      <a:pt x="592" y="5"/>
                    </a:lnTo>
                    <a:lnTo>
                      <a:pt x="313" y="392"/>
                    </a:lnTo>
                    <a:lnTo>
                      <a:pt x="52" y="523"/>
                    </a:lnTo>
                    <a:lnTo>
                      <a:pt x="0" y="1132"/>
                    </a:lnTo>
                    <a:lnTo>
                      <a:pt x="105" y="1611"/>
                    </a:lnTo>
                  </a:path>
                </a:pathLst>
              </a:custGeom>
              <a:noFill/>
              <a:ln w="9525">
                <a:solidFill>
                  <a:srgbClr val="FFFFFF"/>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01" name="Line 704"/>
              <p:cNvSpPr>
                <a:spLocks noChangeShapeType="1"/>
              </p:cNvSpPr>
              <p:nvPr userDrawn="1"/>
            </p:nvSpPr>
            <p:spPr bwMode="auto">
              <a:xfrm flipH="1">
                <a:off x="5918200" y="1311276"/>
                <a:ext cx="1025525" cy="347663"/>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02" name="Freeform 705"/>
              <p:cNvSpPr>
                <a:spLocks/>
              </p:cNvSpPr>
              <p:nvPr userDrawn="1"/>
            </p:nvSpPr>
            <p:spPr bwMode="auto">
              <a:xfrm>
                <a:off x="5919695" y="1547850"/>
                <a:ext cx="2159652" cy="207926"/>
              </a:xfrm>
              <a:custGeom>
                <a:avLst/>
                <a:gdLst>
                  <a:gd name="T0" fmla="*/ 0 w 1375"/>
                  <a:gd name="T1" fmla="*/ 69 h 119"/>
                  <a:gd name="T2" fmla="*/ 0 w 1375"/>
                  <a:gd name="T3" fmla="*/ 69 h 119"/>
                  <a:gd name="T4" fmla="*/ 681 w 1375"/>
                  <a:gd name="T5" fmla="*/ 0 h 119"/>
                  <a:gd name="T6" fmla="*/ 681 w 1375"/>
                  <a:gd name="T7" fmla="*/ 0 h 119"/>
                  <a:gd name="T8" fmla="*/ 1375 w 1375"/>
                  <a:gd name="T9" fmla="*/ 13 h 119"/>
                  <a:gd name="T10" fmla="*/ 1279 w 1375"/>
                  <a:gd name="T11" fmla="*/ 119 h 119"/>
                </a:gdLst>
                <a:ahLst/>
                <a:cxnLst>
                  <a:cxn ang="0">
                    <a:pos x="T0" y="T1"/>
                  </a:cxn>
                  <a:cxn ang="0">
                    <a:pos x="T2" y="T3"/>
                  </a:cxn>
                  <a:cxn ang="0">
                    <a:pos x="T4" y="T5"/>
                  </a:cxn>
                  <a:cxn ang="0">
                    <a:pos x="T6" y="T7"/>
                  </a:cxn>
                  <a:cxn ang="0">
                    <a:pos x="T8" y="T9"/>
                  </a:cxn>
                  <a:cxn ang="0">
                    <a:pos x="T10" y="T11"/>
                  </a:cxn>
                </a:cxnLst>
                <a:rect l="0" t="0" r="r" b="b"/>
                <a:pathLst>
                  <a:path w="1375" h="119">
                    <a:moveTo>
                      <a:pt x="0" y="69"/>
                    </a:moveTo>
                    <a:lnTo>
                      <a:pt x="0" y="69"/>
                    </a:lnTo>
                    <a:lnTo>
                      <a:pt x="681" y="0"/>
                    </a:lnTo>
                    <a:lnTo>
                      <a:pt x="681" y="0"/>
                    </a:lnTo>
                    <a:lnTo>
                      <a:pt x="1375" y="13"/>
                    </a:lnTo>
                    <a:lnTo>
                      <a:pt x="1279" y="119"/>
                    </a:lnTo>
                  </a:path>
                </a:pathLst>
              </a:custGeom>
              <a:noFill/>
              <a:ln w="9525">
                <a:solidFill>
                  <a:srgbClr val="FFFFFF"/>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03" name="Freeform 706"/>
              <p:cNvSpPr>
                <a:spLocks/>
              </p:cNvSpPr>
              <p:nvPr userDrawn="1"/>
            </p:nvSpPr>
            <p:spPr bwMode="auto">
              <a:xfrm>
                <a:off x="5765799" y="3549651"/>
                <a:ext cx="282575" cy="1854200"/>
              </a:xfrm>
              <a:custGeom>
                <a:avLst/>
                <a:gdLst>
                  <a:gd name="T0" fmla="*/ 0 w 178"/>
                  <a:gd name="T1" fmla="*/ 0 h 1168"/>
                  <a:gd name="T2" fmla="*/ 144 w 178"/>
                  <a:gd name="T3" fmla="*/ 792 h 1168"/>
                  <a:gd name="T4" fmla="*/ 178 w 178"/>
                  <a:gd name="T5" fmla="*/ 1168 h 1168"/>
                </a:gdLst>
                <a:ahLst/>
                <a:cxnLst>
                  <a:cxn ang="0">
                    <a:pos x="T0" y="T1"/>
                  </a:cxn>
                  <a:cxn ang="0">
                    <a:pos x="T2" y="T3"/>
                  </a:cxn>
                  <a:cxn ang="0">
                    <a:pos x="T4" y="T5"/>
                  </a:cxn>
                </a:cxnLst>
                <a:rect l="0" t="0" r="r" b="b"/>
                <a:pathLst>
                  <a:path w="178" h="1168">
                    <a:moveTo>
                      <a:pt x="0" y="0"/>
                    </a:moveTo>
                    <a:lnTo>
                      <a:pt x="144" y="792"/>
                    </a:lnTo>
                    <a:lnTo>
                      <a:pt x="178" y="1168"/>
                    </a:lnTo>
                  </a:path>
                </a:pathLst>
              </a:custGeom>
              <a:noFill/>
              <a:ln w="9525">
                <a:solidFill>
                  <a:srgbClr val="FFFFFF"/>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04" name="Freeform 707"/>
              <p:cNvSpPr>
                <a:spLocks/>
              </p:cNvSpPr>
              <p:nvPr userDrawn="1"/>
            </p:nvSpPr>
            <p:spPr bwMode="auto">
              <a:xfrm>
                <a:off x="5765799" y="1666876"/>
                <a:ext cx="209550" cy="1882775"/>
              </a:xfrm>
              <a:custGeom>
                <a:avLst/>
                <a:gdLst>
                  <a:gd name="T0" fmla="*/ 79 w 132"/>
                  <a:gd name="T1" fmla="*/ 0 h 1186"/>
                  <a:gd name="T2" fmla="*/ 132 w 132"/>
                  <a:gd name="T3" fmla="*/ 368 h 1186"/>
                  <a:gd name="T4" fmla="*/ 0 w 132"/>
                  <a:gd name="T5" fmla="*/ 1186 h 1186"/>
                </a:gdLst>
                <a:ahLst/>
                <a:cxnLst>
                  <a:cxn ang="0">
                    <a:pos x="T0" y="T1"/>
                  </a:cxn>
                  <a:cxn ang="0">
                    <a:pos x="T2" y="T3"/>
                  </a:cxn>
                  <a:cxn ang="0">
                    <a:pos x="T4" y="T5"/>
                  </a:cxn>
                </a:cxnLst>
                <a:rect l="0" t="0" r="r" b="b"/>
                <a:pathLst>
                  <a:path w="132" h="1186">
                    <a:moveTo>
                      <a:pt x="79" y="0"/>
                    </a:moveTo>
                    <a:lnTo>
                      <a:pt x="132" y="368"/>
                    </a:lnTo>
                    <a:lnTo>
                      <a:pt x="0" y="1186"/>
                    </a:lnTo>
                  </a:path>
                </a:pathLst>
              </a:custGeom>
              <a:noFill/>
              <a:ln w="9525">
                <a:solidFill>
                  <a:srgbClr val="FFFFFF"/>
                </a:solidFill>
                <a:prstDash val="solid"/>
                <a:round/>
                <a:headEnd type="none"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05" name="Freeform 708"/>
              <p:cNvSpPr>
                <a:spLocks/>
              </p:cNvSpPr>
              <p:nvPr userDrawn="1"/>
            </p:nvSpPr>
            <p:spPr bwMode="auto">
              <a:xfrm>
                <a:off x="6889750" y="4346575"/>
                <a:ext cx="631825" cy="1200150"/>
              </a:xfrm>
              <a:custGeom>
                <a:avLst/>
                <a:gdLst>
                  <a:gd name="T0" fmla="*/ 0 w 398"/>
                  <a:gd name="T1" fmla="*/ 0 h 756"/>
                  <a:gd name="T2" fmla="*/ 219 w 398"/>
                  <a:gd name="T3" fmla="*/ 591 h 756"/>
                  <a:gd name="T4" fmla="*/ 300 w 398"/>
                  <a:gd name="T5" fmla="*/ 756 h 756"/>
                  <a:gd name="T6" fmla="*/ 398 w 398"/>
                  <a:gd name="T7" fmla="*/ 595 h 756"/>
                </a:gdLst>
                <a:ahLst/>
                <a:cxnLst>
                  <a:cxn ang="0">
                    <a:pos x="T0" y="T1"/>
                  </a:cxn>
                  <a:cxn ang="0">
                    <a:pos x="T2" y="T3"/>
                  </a:cxn>
                  <a:cxn ang="0">
                    <a:pos x="T4" y="T5"/>
                  </a:cxn>
                  <a:cxn ang="0">
                    <a:pos x="T6" y="T7"/>
                  </a:cxn>
                </a:cxnLst>
                <a:rect l="0" t="0" r="r" b="b"/>
                <a:pathLst>
                  <a:path w="398" h="756">
                    <a:moveTo>
                      <a:pt x="0" y="0"/>
                    </a:moveTo>
                    <a:lnTo>
                      <a:pt x="219" y="591"/>
                    </a:lnTo>
                    <a:lnTo>
                      <a:pt x="300" y="756"/>
                    </a:lnTo>
                    <a:lnTo>
                      <a:pt x="398" y="595"/>
                    </a:lnTo>
                  </a:path>
                </a:pathLst>
              </a:custGeom>
              <a:noFill/>
              <a:ln w="9525">
                <a:solidFill>
                  <a:srgbClr val="FFFFFF"/>
                </a:solidFill>
                <a:prstDash val="solid"/>
                <a:round/>
                <a:headEnd type="oval" w="sm" len="sm"/>
                <a:tailEnd type="none"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06" name="Freeform 709"/>
              <p:cNvSpPr>
                <a:spLocks/>
              </p:cNvSpPr>
              <p:nvPr userDrawn="1"/>
            </p:nvSpPr>
            <p:spPr bwMode="auto">
              <a:xfrm>
                <a:off x="6889750" y="1557339"/>
                <a:ext cx="523875" cy="2789238"/>
              </a:xfrm>
              <a:custGeom>
                <a:avLst/>
                <a:gdLst>
                  <a:gd name="T0" fmla="*/ 52 w 330"/>
                  <a:gd name="T1" fmla="*/ 0 h 1757"/>
                  <a:gd name="T2" fmla="*/ 330 w 330"/>
                  <a:gd name="T3" fmla="*/ 664 h 1757"/>
                  <a:gd name="T4" fmla="*/ 0 w 330"/>
                  <a:gd name="T5" fmla="*/ 1757 h 1757"/>
                </a:gdLst>
                <a:ahLst/>
                <a:cxnLst>
                  <a:cxn ang="0">
                    <a:pos x="T0" y="T1"/>
                  </a:cxn>
                  <a:cxn ang="0">
                    <a:pos x="T2" y="T3"/>
                  </a:cxn>
                  <a:cxn ang="0">
                    <a:pos x="T4" y="T5"/>
                  </a:cxn>
                </a:cxnLst>
                <a:rect l="0" t="0" r="r" b="b"/>
                <a:pathLst>
                  <a:path w="330" h="1757">
                    <a:moveTo>
                      <a:pt x="52" y="0"/>
                    </a:moveTo>
                    <a:lnTo>
                      <a:pt x="330" y="664"/>
                    </a:lnTo>
                    <a:lnTo>
                      <a:pt x="0" y="1757"/>
                    </a:lnTo>
                  </a:path>
                </a:pathLst>
              </a:custGeom>
              <a:noFill/>
              <a:ln w="9525">
                <a:solidFill>
                  <a:srgbClr val="FFFFFF"/>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07" name="Line 710"/>
              <p:cNvSpPr>
                <a:spLocks noChangeShapeType="1"/>
              </p:cNvSpPr>
              <p:nvPr userDrawn="1"/>
            </p:nvSpPr>
            <p:spPr bwMode="auto">
              <a:xfrm>
                <a:off x="6943725" y="1311276"/>
                <a:ext cx="28575" cy="246063"/>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08" name="Line 711"/>
              <p:cNvSpPr>
                <a:spLocks noChangeShapeType="1"/>
              </p:cNvSpPr>
              <p:nvPr userDrawn="1"/>
            </p:nvSpPr>
            <p:spPr bwMode="auto">
              <a:xfrm flipH="1">
                <a:off x="5033963" y="1685926"/>
                <a:ext cx="844550" cy="803275"/>
              </a:xfrm>
              <a:prstGeom prst="line">
                <a:avLst/>
              </a:prstGeom>
              <a:noFill/>
              <a:ln w="9525">
                <a:solidFill>
                  <a:srgbClr val="FFFFFF"/>
                </a:solidFill>
                <a:prstDash val="solid"/>
                <a:round/>
                <a:headEnd type="none" w="sm" len="sm"/>
                <a:tailEnd type="none"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09" name="Line 712"/>
              <p:cNvSpPr>
                <a:spLocks noChangeShapeType="1"/>
              </p:cNvSpPr>
              <p:nvPr userDrawn="1"/>
            </p:nvSpPr>
            <p:spPr bwMode="auto">
              <a:xfrm flipH="1" flipV="1">
                <a:off x="8888413" y="3265489"/>
                <a:ext cx="247650" cy="112713"/>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10" name="Line 713"/>
              <p:cNvSpPr>
                <a:spLocks noChangeShapeType="1"/>
              </p:cNvSpPr>
              <p:nvPr userDrawn="1"/>
            </p:nvSpPr>
            <p:spPr bwMode="auto">
              <a:xfrm flipH="1" flipV="1">
                <a:off x="8063440" y="1579414"/>
                <a:ext cx="282046" cy="733574"/>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11" name="Line 714"/>
              <p:cNvSpPr>
                <a:spLocks noChangeShapeType="1"/>
              </p:cNvSpPr>
              <p:nvPr userDrawn="1"/>
            </p:nvSpPr>
            <p:spPr bwMode="auto">
              <a:xfrm flipH="1" flipV="1">
                <a:off x="8345488" y="2312989"/>
                <a:ext cx="542925" cy="95250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12" name="Line 715"/>
              <p:cNvSpPr>
                <a:spLocks noChangeShapeType="1"/>
              </p:cNvSpPr>
              <p:nvPr userDrawn="1"/>
            </p:nvSpPr>
            <p:spPr bwMode="auto">
              <a:xfrm flipH="1" flipV="1">
                <a:off x="8888413" y="3265489"/>
                <a:ext cx="23813" cy="128270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13" name="Freeform 716"/>
              <p:cNvSpPr>
                <a:spLocks/>
              </p:cNvSpPr>
              <p:nvPr userDrawn="1"/>
            </p:nvSpPr>
            <p:spPr bwMode="auto">
              <a:xfrm>
                <a:off x="6889750" y="4346576"/>
                <a:ext cx="2022475" cy="382588"/>
              </a:xfrm>
              <a:custGeom>
                <a:avLst/>
                <a:gdLst>
                  <a:gd name="T0" fmla="*/ 0 w 1274"/>
                  <a:gd name="T1" fmla="*/ 0 h 241"/>
                  <a:gd name="T2" fmla="*/ 909 w 1274"/>
                  <a:gd name="T3" fmla="*/ 241 h 241"/>
                  <a:gd name="T4" fmla="*/ 1274 w 1274"/>
                  <a:gd name="T5" fmla="*/ 127 h 241"/>
                </a:gdLst>
                <a:ahLst/>
                <a:cxnLst>
                  <a:cxn ang="0">
                    <a:pos x="T0" y="T1"/>
                  </a:cxn>
                  <a:cxn ang="0">
                    <a:pos x="T2" y="T3"/>
                  </a:cxn>
                  <a:cxn ang="0">
                    <a:pos x="T4" y="T5"/>
                  </a:cxn>
                </a:cxnLst>
                <a:rect l="0" t="0" r="r" b="b"/>
                <a:pathLst>
                  <a:path w="1274" h="241">
                    <a:moveTo>
                      <a:pt x="0" y="0"/>
                    </a:moveTo>
                    <a:lnTo>
                      <a:pt x="909" y="241"/>
                    </a:lnTo>
                    <a:lnTo>
                      <a:pt x="1274" y="127"/>
                    </a:lnTo>
                  </a:path>
                </a:pathLst>
              </a:custGeom>
              <a:noFill/>
              <a:ln w="9525">
                <a:solidFill>
                  <a:srgbClr val="FFFFFF"/>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14" name="Line 717"/>
              <p:cNvSpPr>
                <a:spLocks noChangeShapeType="1"/>
              </p:cNvSpPr>
              <p:nvPr userDrawn="1"/>
            </p:nvSpPr>
            <p:spPr bwMode="auto">
              <a:xfrm>
                <a:off x="5765800" y="3549651"/>
                <a:ext cx="1123950" cy="796925"/>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15" name="Line 718"/>
              <p:cNvSpPr>
                <a:spLocks noChangeShapeType="1"/>
              </p:cNvSpPr>
              <p:nvPr userDrawn="1"/>
            </p:nvSpPr>
            <p:spPr bwMode="auto">
              <a:xfrm>
                <a:off x="5033963" y="2489201"/>
                <a:ext cx="731838" cy="106045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16" name="Line 719"/>
              <p:cNvSpPr>
                <a:spLocks noChangeShapeType="1"/>
              </p:cNvSpPr>
              <p:nvPr userDrawn="1"/>
            </p:nvSpPr>
            <p:spPr bwMode="auto">
              <a:xfrm flipH="1">
                <a:off x="5033963" y="2251076"/>
                <a:ext cx="941388" cy="238125"/>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17" name="Line 720"/>
              <p:cNvSpPr>
                <a:spLocks noChangeShapeType="1"/>
              </p:cNvSpPr>
              <p:nvPr userDrawn="1"/>
            </p:nvSpPr>
            <p:spPr bwMode="auto">
              <a:xfrm flipH="1">
                <a:off x="5975350" y="1557339"/>
                <a:ext cx="996950" cy="693738"/>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18" name="Line 721"/>
              <p:cNvSpPr>
                <a:spLocks noChangeShapeType="1"/>
              </p:cNvSpPr>
              <p:nvPr userDrawn="1"/>
            </p:nvSpPr>
            <p:spPr bwMode="auto">
              <a:xfrm flipH="1" flipV="1">
                <a:off x="6972300" y="1557339"/>
                <a:ext cx="1373188" cy="75565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19" name="Freeform 722"/>
              <p:cNvSpPr>
                <a:spLocks/>
              </p:cNvSpPr>
              <p:nvPr userDrawn="1"/>
            </p:nvSpPr>
            <p:spPr bwMode="auto">
              <a:xfrm>
                <a:off x="8345488" y="2312989"/>
                <a:ext cx="666750" cy="928688"/>
              </a:xfrm>
              <a:custGeom>
                <a:avLst/>
                <a:gdLst>
                  <a:gd name="T0" fmla="*/ 344 w 420"/>
                  <a:gd name="T1" fmla="*/ 585 h 585"/>
                  <a:gd name="T2" fmla="*/ 420 w 420"/>
                  <a:gd name="T3" fmla="*/ 87 h 585"/>
                  <a:gd name="T4" fmla="*/ 0 w 420"/>
                  <a:gd name="T5" fmla="*/ 0 h 585"/>
                </a:gdLst>
                <a:ahLst/>
                <a:cxnLst>
                  <a:cxn ang="0">
                    <a:pos x="T0" y="T1"/>
                  </a:cxn>
                  <a:cxn ang="0">
                    <a:pos x="T2" y="T3"/>
                  </a:cxn>
                  <a:cxn ang="0">
                    <a:pos x="T4" y="T5"/>
                  </a:cxn>
                </a:cxnLst>
                <a:rect l="0" t="0" r="r" b="b"/>
                <a:pathLst>
                  <a:path w="420" h="585">
                    <a:moveTo>
                      <a:pt x="344" y="585"/>
                    </a:moveTo>
                    <a:lnTo>
                      <a:pt x="420" y="87"/>
                    </a:lnTo>
                    <a:lnTo>
                      <a:pt x="0" y="0"/>
                    </a:lnTo>
                  </a:path>
                </a:pathLst>
              </a:custGeom>
              <a:noFill/>
              <a:ln w="9525">
                <a:solidFill>
                  <a:srgbClr val="FFFFFF"/>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20" name="Freeform 723"/>
              <p:cNvSpPr>
                <a:spLocks/>
              </p:cNvSpPr>
              <p:nvPr userDrawn="1"/>
            </p:nvSpPr>
            <p:spPr bwMode="auto">
              <a:xfrm>
                <a:off x="8320088" y="2312989"/>
                <a:ext cx="571500" cy="2416175"/>
              </a:xfrm>
              <a:custGeom>
                <a:avLst/>
                <a:gdLst>
                  <a:gd name="T0" fmla="*/ 16 w 360"/>
                  <a:gd name="T1" fmla="*/ 0 h 1522"/>
                  <a:gd name="T2" fmla="*/ 0 w 360"/>
                  <a:gd name="T3" fmla="*/ 729 h 1522"/>
                  <a:gd name="T4" fmla="*/ 8 w 360"/>
                  <a:gd name="T5" fmla="*/ 1522 h 1522"/>
                  <a:gd name="T6" fmla="*/ 358 w 360"/>
                  <a:gd name="T7" fmla="*/ 600 h 1522"/>
                  <a:gd name="T8" fmla="*/ 360 w 360"/>
                  <a:gd name="T9" fmla="*/ 585 h 1522"/>
                </a:gdLst>
                <a:ahLst/>
                <a:cxnLst>
                  <a:cxn ang="0">
                    <a:pos x="T0" y="T1"/>
                  </a:cxn>
                  <a:cxn ang="0">
                    <a:pos x="T2" y="T3"/>
                  </a:cxn>
                  <a:cxn ang="0">
                    <a:pos x="T4" y="T5"/>
                  </a:cxn>
                  <a:cxn ang="0">
                    <a:pos x="T6" y="T7"/>
                  </a:cxn>
                  <a:cxn ang="0">
                    <a:pos x="T8" y="T9"/>
                  </a:cxn>
                </a:cxnLst>
                <a:rect l="0" t="0" r="r" b="b"/>
                <a:pathLst>
                  <a:path w="360" h="1522">
                    <a:moveTo>
                      <a:pt x="16" y="0"/>
                    </a:moveTo>
                    <a:lnTo>
                      <a:pt x="0" y="729"/>
                    </a:lnTo>
                    <a:lnTo>
                      <a:pt x="8" y="1522"/>
                    </a:lnTo>
                    <a:lnTo>
                      <a:pt x="358" y="600"/>
                    </a:lnTo>
                    <a:lnTo>
                      <a:pt x="360" y="585"/>
                    </a:lnTo>
                  </a:path>
                </a:pathLst>
              </a:custGeom>
              <a:noFill/>
              <a:ln w="9525">
                <a:solidFill>
                  <a:srgbClr val="FFFFFF"/>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21" name="Line 724"/>
              <p:cNvSpPr>
                <a:spLocks noChangeShapeType="1"/>
              </p:cNvSpPr>
              <p:nvPr userDrawn="1"/>
            </p:nvSpPr>
            <p:spPr bwMode="auto">
              <a:xfrm flipV="1">
                <a:off x="7413625" y="2312989"/>
                <a:ext cx="931863" cy="29845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22" name="Line 725"/>
              <p:cNvSpPr>
                <a:spLocks noChangeShapeType="1"/>
              </p:cNvSpPr>
              <p:nvPr userDrawn="1"/>
            </p:nvSpPr>
            <p:spPr bwMode="auto">
              <a:xfrm flipV="1">
                <a:off x="5765800" y="2611439"/>
                <a:ext cx="1647825" cy="950913"/>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23" name="Freeform 726"/>
              <p:cNvSpPr>
                <a:spLocks/>
              </p:cNvSpPr>
              <p:nvPr userDrawn="1"/>
            </p:nvSpPr>
            <p:spPr bwMode="auto">
              <a:xfrm>
                <a:off x="5118100" y="3562351"/>
                <a:ext cx="876300" cy="1244600"/>
              </a:xfrm>
              <a:custGeom>
                <a:avLst/>
                <a:gdLst>
                  <a:gd name="T0" fmla="*/ 552 w 552"/>
                  <a:gd name="T1" fmla="*/ 784 h 784"/>
                  <a:gd name="T2" fmla="*/ 0 w 552"/>
                  <a:gd name="T3" fmla="*/ 412 h 784"/>
                  <a:gd name="T4" fmla="*/ 408 w 552"/>
                  <a:gd name="T5" fmla="*/ 0 h 784"/>
                </a:gdLst>
                <a:ahLst/>
                <a:cxnLst>
                  <a:cxn ang="0">
                    <a:pos x="T0" y="T1"/>
                  </a:cxn>
                  <a:cxn ang="0">
                    <a:pos x="T2" y="T3"/>
                  </a:cxn>
                  <a:cxn ang="0">
                    <a:pos x="T4" y="T5"/>
                  </a:cxn>
                </a:cxnLst>
                <a:rect l="0" t="0" r="r" b="b"/>
                <a:pathLst>
                  <a:path w="552" h="784">
                    <a:moveTo>
                      <a:pt x="552" y="784"/>
                    </a:moveTo>
                    <a:lnTo>
                      <a:pt x="0" y="412"/>
                    </a:lnTo>
                    <a:lnTo>
                      <a:pt x="408" y="0"/>
                    </a:lnTo>
                  </a:path>
                </a:pathLst>
              </a:custGeom>
              <a:noFill/>
              <a:ln w="9525">
                <a:solidFill>
                  <a:srgbClr val="FFFFFF"/>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24" name="Line 728"/>
              <p:cNvSpPr>
                <a:spLocks noChangeShapeType="1"/>
              </p:cNvSpPr>
              <p:nvPr userDrawn="1"/>
            </p:nvSpPr>
            <p:spPr bwMode="auto">
              <a:xfrm flipH="1">
                <a:off x="5994400" y="4346576"/>
                <a:ext cx="895350" cy="460375"/>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25" name="Freeform 729"/>
              <p:cNvSpPr>
                <a:spLocks/>
              </p:cNvSpPr>
              <p:nvPr userDrawn="1"/>
            </p:nvSpPr>
            <p:spPr bwMode="auto">
              <a:xfrm>
                <a:off x="6889750" y="3265488"/>
                <a:ext cx="1998663" cy="1081088"/>
              </a:xfrm>
              <a:custGeom>
                <a:avLst/>
                <a:gdLst>
                  <a:gd name="T0" fmla="*/ 1259 w 1259"/>
                  <a:gd name="T1" fmla="*/ 0 h 681"/>
                  <a:gd name="T2" fmla="*/ 902 w 1259"/>
                  <a:gd name="T3" fmla="*/ 140 h 681"/>
                  <a:gd name="T4" fmla="*/ 0 w 1259"/>
                  <a:gd name="T5" fmla="*/ 681 h 681"/>
                </a:gdLst>
                <a:ahLst/>
                <a:cxnLst>
                  <a:cxn ang="0">
                    <a:pos x="T0" y="T1"/>
                  </a:cxn>
                  <a:cxn ang="0">
                    <a:pos x="T2" y="T3"/>
                  </a:cxn>
                  <a:cxn ang="0">
                    <a:pos x="T4" y="T5"/>
                  </a:cxn>
                </a:cxnLst>
                <a:rect l="0" t="0" r="r" b="b"/>
                <a:pathLst>
                  <a:path w="1259" h="681">
                    <a:moveTo>
                      <a:pt x="1259" y="0"/>
                    </a:moveTo>
                    <a:lnTo>
                      <a:pt x="902" y="140"/>
                    </a:lnTo>
                    <a:lnTo>
                      <a:pt x="0" y="681"/>
                    </a:lnTo>
                  </a:path>
                </a:pathLst>
              </a:custGeom>
              <a:noFill/>
              <a:ln w="9525">
                <a:solidFill>
                  <a:srgbClr val="FFFFFF"/>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26" name="Freeform 730"/>
              <p:cNvSpPr>
                <a:spLocks/>
              </p:cNvSpPr>
              <p:nvPr userDrawn="1"/>
            </p:nvSpPr>
            <p:spPr bwMode="auto">
              <a:xfrm>
                <a:off x="6064250" y="5224463"/>
                <a:ext cx="2043113" cy="184150"/>
              </a:xfrm>
              <a:custGeom>
                <a:avLst/>
                <a:gdLst>
                  <a:gd name="T0" fmla="*/ 1287 w 1287"/>
                  <a:gd name="T1" fmla="*/ 0 h 116"/>
                  <a:gd name="T2" fmla="*/ 739 w 1287"/>
                  <a:gd name="T3" fmla="*/ 38 h 116"/>
                  <a:gd name="T4" fmla="*/ 0 w 1287"/>
                  <a:gd name="T5" fmla="*/ 116 h 116"/>
                </a:gdLst>
                <a:ahLst/>
                <a:cxnLst>
                  <a:cxn ang="0">
                    <a:pos x="T0" y="T1"/>
                  </a:cxn>
                  <a:cxn ang="0">
                    <a:pos x="T2" y="T3"/>
                  </a:cxn>
                  <a:cxn ang="0">
                    <a:pos x="T4" y="T5"/>
                  </a:cxn>
                </a:cxnLst>
                <a:rect l="0" t="0" r="r" b="b"/>
                <a:pathLst>
                  <a:path w="1287" h="116">
                    <a:moveTo>
                      <a:pt x="1287" y="0"/>
                    </a:moveTo>
                    <a:lnTo>
                      <a:pt x="739" y="38"/>
                    </a:lnTo>
                    <a:lnTo>
                      <a:pt x="0" y="116"/>
                    </a:lnTo>
                  </a:path>
                </a:pathLst>
              </a:custGeom>
              <a:noFill/>
              <a:ln w="9525">
                <a:solidFill>
                  <a:srgbClr val="FFFFFF"/>
                </a:solidFill>
                <a:prstDash val="solid"/>
                <a:round/>
                <a:headEnd type="oval" w="sm" len="sm"/>
                <a:tailEnd type="none"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27" name="Freeform 731"/>
              <p:cNvSpPr>
                <a:spLocks/>
              </p:cNvSpPr>
              <p:nvPr userDrawn="1"/>
            </p:nvSpPr>
            <p:spPr bwMode="auto">
              <a:xfrm>
                <a:off x="5994399" y="4729162"/>
                <a:ext cx="2338388" cy="555625"/>
              </a:xfrm>
              <a:custGeom>
                <a:avLst/>
                <a:gdLst>
                  <a:gd name="T0" fmla="*/ 0 w 1473"/>
                  <a:gd name="T1" fmla="*/ 49 h 350"/>
                  <a:gd name="T2" fmla="*/ 783 w 1473"/>
                  <a:gd name="T3" fmla="*/ 350 h 350"/>
                  <a:gd name="T4" fmla="*/ 1473 w 1473"/>
                  <a:gd name="T5" fmla="*/ 0 h 350"/>
                  <a:gd name="T6" fmla="*/ 1348 w 1473"/>
                  <a:gd name="T7" fmla="*/ 303 h 350"/>
                </a:gdLst>
                <a:ahLst/>
                <a:cxnLst>
                  <a:cxn ang="0">
                    <a:pos x="T0" y="T1"/>
                  </a:cxn>
                  <a:cxn ang="0">
                    <a:pos x="T2" y="T3"/>
                  </a:cxn>
                  <a:cxn ang="0">
                    <a:pos x="T4" y="T5"/>
                  </a:cxn>
                  <a:cxn ang="0">
                    <a:pos x="T6" y="T7"/>
                  </a:cxn>
                </a:cxnLst>
                <a:rect l="0" t="0" r="r" b="b"/>
                <a:pathLst>
                  <a:path w="1473" h="350">
                    <a:moveTo>
                      <a:pt x="0" y="49"/>
                    </a:moveTo>
                    <a:lnTo>
                      <a:pt x="783" y="350"/>
                    </a:lnTo>
                    <a:lnTo>
                      <a:pt x="1473" y="0"/>
                    </a:lnTo>
                    <a:lnTo>
                      <a:pt x="1348" y="303"/>
                    </a:lnTo>
                  </a:path>
                </a:pathLst>
              </a:custGeom>
              <a:noFill/>
              <a:ln w="9525">
                <a:solidFill>
                  <a:srgbClr val="FFFFFF"/>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28" name="Line 732"/>
              <p:cNvSpPr>
                <a:spLocks noChangeShapeType="1"/>
              </p:cNvSpPr>
              <p:nvPr userDrawn="1"/>
            </p:nvSpPr>
            <p:spPr bwMode="auto">
              <a:xfrm>
                <a:off x="7413625" y="2611438"/>
                <a:ext cx="908050" cy="876300"/>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29" name="Line 733"/>
              <p:cNvSpPr>
                <a:spLocks noChangeShapeType="1"/>
              </p:cNvSpPr>
              <p:nvPr userDrawn="1"/>
            </p:nvSpPr>
            <p:spPr bwMode="auto">
              <a:xfrm>
                <a:off x="5975350" y="2251076"/>
                <a:ext cx="1438275" cy="360363"/>
              </a:xfrm>
              <a:prstGeom prst="line">
                <a:avLst/>
              </a:prstGeom>
              <a:noFill/>
              <a:ln w="9525">
                <a:solidFill>
                  <a:srgbClr val="FFFFFF"/>
                </a:solidFill>
                <a:prstDash val="solid"/>
                <a:round/>
                <a:headEnd type="oval" w="sm" len="sm"/>
                <a:tailEnd type="oval"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noAutofit/>
              </a:bodyPr>
              <a:lstStyle/>
              <a:p>
                <a:endParaRPr lang="ko-KR" altLang="en-US"/>
              </a:p>
            </p:txBody>
          </p:sp>
          <p:sp>
            <p:nvSpPr>
              <p:cNvPr id="430" name="Freeform 734"/>
              <p:cNvSpPr>
                <a:spLocks/>
              </p:cNvSpPr>
              <p:nvPr userDrawn="1"/>
            </p:nvSpPr>
            <p:spPr bwMode="auto">
              <a:xfrm>
                <a:off x="5033963" y="2489201"/>
                <a:ext cx="317500" cy="1727200"/>
              </a:xfrm>
              <a:custGeom>
                <a:avLst/>
                <a:gdLst>
                  <a:gd name="T0" fmla="*/ 131 w 200"/>
                  <a:gd name="T1" fmla="*/ 1073 h 1088"/>
                  <a:gd name="T2" fmla="*/ 57 w 200"/>
                  <a:gd name="T3" fmla="*/ 1088 h 1088"/>
                  <a:gd name="T4" fmla="*/ 0 w 200"/>
                  <a:gd name="T5" fmla="*/ 0 h 1088"/>
                  <a:gd name="T6" fmla="*/ 200 w 200"/>
                  <a:gd name="T7" fmla="*/ 86 h 1088"/>
                </a:gdLst>
                <a:ahLst/>
                <a:cxnLst>
                  <a:cxn ang="0">
                    <a:pos x="T0" y="T1"/>
                  </a:cxn>
                  <a:cxn ang="0">
                    <a:pos x="T2" y="T3"/>
                  </a:cxn>
                  <a:cxn ang="0">
                    <a:pos x="T4" y="T5"/>
                  </a:cxn>
                  <a:cxn ang="0">
                    <a:pos x="T6" y="T7"/>
                  </a:cxn>
                </a:cxnLst>
                <a:rect l="0" t="0" r="r" b="b"/>
                <a:pathLst>
                  <a:path w="200" h="1088">
                    <a:moveTo>
                      <a:pt x="131" y="1073"/>
                    </a:moveTo>
                    <a:lnTo>
                      <a:pt x="57" y="1088"/>
                    </a:lnTo>
                    <a:lnTo>
                      <a:pt x="0" y="0"/>
                    </a:lnTo>
                    <a:lnTo>
                      <a:pt x="200" y="86"/>
                    </a:lnTo>
                  </a:path>
                </a:pathLst>
              </a:cu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431" name="Line 735"/>
              <p:cNvSpPr>
                <a:spLocks noChangeShapeType="1"/>
              </p:cNvSpPr>
              <p:nvPr userDrawn="1"/>
            </p:nvSpPr>
            <p:spPr bwMode="auto">
              <a:xfrm>
                <a:off x="4951413" y="3448051"/>
                <a:ext cx="242888" cy="271463"/>
              </a:xfrm>
              <a:prstGeom prst="line">
                <a:avLst/>
              </a:pr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sp>
            <p:nvSpPr>
              <p:cNvPr id="432" name="Line 736"/>
              <p:cNvSpPr>
                <a:spLocks noChangeShapeType="1"/>
              </p:cNvSpPr>
              <p:nvPr userDrawn="1"/>
            </p:nvSpPr>
            <p:spPr bwMode="auto">
              <a:xfrm flipV="1">
                <a:off x="6048373" y="5089525"/>
                <a:ext cx="279400" cy="303212"/>
              </a:xfrm>
              <a:prstGeom prst="line">
                <a:avLst/>
              </a:prstGeom>
              <a:noFill/>
              <a:ln w="1270">
                <a:solidFill>
                  <a:schemeClr val="bg1">
                    <a:lumMod val="95000"/>
                    <a:alpha val="15000"/>
                  </a:schemeClr>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ko-KR" altLang="en-US"/>
              </a:p>
            </p:txBody>
          </p:sp>
        </p:grpSp>
      </p:grpSp>
      <p:sp>
        <p:nvSpPr>
          <p:cNvPr id="2" name="Title Placeholder 1"/>
          <p:cNvSpPr>
            <a:spLocks noGrp="1"/>
          </p:cNvSpPr>
          <p:nvPr>
            <p:ph type="title"/>
          </p:nvPr>
        </p:nvSpPr>
        <p:spPr>
          <a:xfrm>
            <a:off x="286091" y="171483"/>
            <a:ext cx="8580506" cy="588806"/>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286091" y="1631981"/>
            <a:ext cx="8580506" cy="435133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8253869" y="6614475"/>
            <a:ext cx="802117" cy="170336"/>
          </a:xfrm>
          <a:prstGeom prst="rect">
            <a:avLst/>
          </a:prstGeom>
        </p:spPr>
      </p:pic>
      <p:sp>
        <p:nvSpPr>
          <p:cNvPr id="10" name="TextBox 9"/>
          <p:cNvSpPr txBox="1"/>
          <p:nvPr userDrawn="1"/>
        </p:nvSpPr>
        <p:spPr>
          <a:xfrm>
            <a:off x="265543" y="6576533"/>
            <a:ext cx="1775129" cy="246221"/>
          </a:xfrm>
          <a:prstGeom prst="rect">
            <a:avLst/>
          </a:prstGeom>
          <a:noFill/>
        </p:spPr>
        <p:txBody>
          <a:bodyPr wrap="square" rtlCol="0">
            <a:spAutoFit/>
          </a:bodyPr>
          <a:lstStyle/>
          <a:p>
            <a:r>
              <a:rPr lang="en-US" sz="1000" dirty="0">
                <a:solidFill>
                  <a:schemeClr val="accent1"/>
                </a:solidFill>
              </a:rPr>
              <a:t>|  www.ebsco.com</a:t>
            </a:r>
          </a:p>
        </p:txBody>
      </p:sp>
      <p:sp>
        <p:nvSpPr>
          <p:cNvPr id="12" name="TextBox 11"/>
          <p:cNvSpPr txBox="1"/>
          <p:nvPr userDrawn="1"/>
        </p:nvSpPr>
        <p:spPr>
          <a:xfrm>
            <a:off x="-33453" y="6576533"/>
            <a:ext cx="450166" cy="246221"/>
          </a:xfrm>
          <a:prstGeom prst="rect">
            <a:avLst/>
          </a:prstGeom>
          <a:noFill/>
          <a:ln>
            <a:noFill/>
          </a:ln>
        </p:spPr>
        <p:txBody>
          <a:bodyPr wrap="square" rtlCol="0" anchor="ctr" anchorCtr="0">
            <a:noAutofit/>
          </a:bodyPr>
          <a:lstStyle/>
          <a:p>
            <a:pPr algn="ctr"/>
            <a:fld id="{09848EAD-0F7B-4937-B01B-BB4372B1E0EA}" type="slidenum">
              <a:rPr lang="en-US" sz="1000" b="0" smtClean="0">
                <a:solidFill>
                  <a:schemeClr val="accent4"/>
                </a:solidFill>
              </a:rPr>
              <a:pPr algn="ctr"/>
              <a:t>‹#›</a:t>
            </a:fld>
            <a:endParaRPr lang="en-US" sz="1000" b="0" dirty="0">
              <a:solidFill>
                <a:schemeClr val="accent4"/>
              </a:solidFill>
            </a:endParaRPr>
          </a:p>
        </p:txBody>
      </p:sp>
      <p:cxnSp>
        <p:nvCxnSpPr>
          <p:cNvPr id="16" name="Straight Connector 15"/>
          <p:cNvCxnSpPr/>
          <p:nvPr userDrawn="1"/>
        </p:nvCxnSpPr>
        <p:spPr>
          <a:xfrm>
            <a:off x="1538869" y="6701882"/>
            <a:ext cx="659037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3237676"/>
      </p:ext>
    </p:extLst>
  </p:cSld>
  <p:clrMap bg1="lt1" tx1="dk1" bg2="lt2" tx2="dk2" accent1="accent1" accent2="accent2" accent3="accent3" accent4="accent4" accent5="accent5" accent6="accent6" hlink="hlink" folHlink="folHlink"/>
  <p:sldLayoutIdLst>
    <p:sldLayoutId id="2147483821" r:id="rId1"/>
    <p:sldLayoutId id="2147483831" r:id="rId2"/>
    <p:sldLayoutId id="2147483832" r:id="rId3"/>
    <p:sldLayoutId id="2147483834" r:id="rId4"/>
    <p:sldLayoutId id="2147483836" r:id="rId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110000"/>
        </a:lnSpc>
        <a:spcBef>
          <a:spcPct val="0"/>
        </a:spcBef>
        <a:buNone/>
        <a:defRPr sz="3200" b="0" kern="1200">
          <a:solidFill>
            <a:schemeClr val="bg1"/>
          </a:solidFill>
          <a:latin typeface="+mj-lt"/>
          <a:ea typeface="+mj-ea"/>
          <a:cs typeface="+mj-cs"/>
        </a:defRPr>
      </a:lvl1pPr>
    </p:titleStyle>
    <p:bodyStyle>
      <a:lvl1pPr marL="228600" indent="-228600" algn="l" defTabSz="914400" rtl="0" eaLnBrk="1" latinLnBrk="0" hangingPunct="1">
        <a:lnSpc>
          <a:spcPct val="110000"/>
        </a:lnSpc>
        <a:spcBef>
          <a:spcPts val="9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110000"/>
        </a:lnSpc>
        <a:spcBef>
          <a:spcPts val="9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110000"/>
        </a:lnSpc>
        <a:spcBef>
          <a:spcPts val="9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110000"/>
        </a:lnSpc>
        <a:spcBef>
          <a:spcPts val="9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110000"/>
        </a:lnSpc>
        <a:spcBef>
          <a:spcPts val="9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628650" y="171450"/>
            <a:ext cx="7886700" cy="13255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5123" name="Text Placeholder 2"/>
          <p:cNvSpPr>
            <a:spLocks noGrp="1"/>
          </p:cNvSpPr>
          <p:nvPr>
            <p:ph type="body" idx="1"/>
          </p:nvPr>
        </p:nvSpPr>
        <p:spPr bwMode="auto">
          <a:xfrm>
            <a:off x="628650" y="1631950"/>
            <a:ext cx="7886700" cy="43513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5124" name="Picture 8"/>
          <p:cNvPicPr>
            <a:picLocks noChangeAspect="1"/>
          </p:cNvPicPr>
          <p:nvPr userDrawn="1"/>
        </p:nvPicPr>
        <p:blipFill>
          <a:blip r:embed="rId20" cstate="screen">
            <a:extLst>
              <a:ext uri="{28A0092B-C50C-407E-A947-70E740481C1C}">
                <a14:useLocalDpi xmlns:a14="http://schemas.microsoft.com/office/drawing/2010/main"/>
              </a:ext>
            </a:extLst>
          </a:blip>
          <a:srcRect/>
          <a:stretch>
            <a:fillRect/>
          </a:stretch>
        </p:blipFill>
        <p:spPr bwMode="auto">
          <a:xfrm>
            <a:off x="8253413" y="6615113"/>
            <a:ext cx="803275" cy="1698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53" name="TextBox 9"/>
          <p:cNvSpPr txBox="1">
            <a:spLocks noChangeArrowheads="1"/>
          </p:cNvSpPr>
          <p:nvPr userDrawn="1"/>
        </p:nvSpPr>
        <p:spPr bwMode="auto">
          <a:xfrm>
            <a:off x="265113" y="6577013"/>
            <a:ext cx="1774825" cy="246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fontAlgn="base">
              <a:spcBef>
                <a:spcPct val="0"/>
              </a:spcBef>
              <a:spcAft>
                <a:spcPct val="0"/>
              </a:spcAft>
              <a:defRPr/>
            </a:pPr>
            <a:r>
              <a:rPr lang="en-US" sz="1000" dirty="0">
                <a:solidFill>
                  <a:srgbClr val="0E316B"/>
                </a:solidFill>
              </a:rPr>
              <a:t>|  www.ebsco.com</a:t>
            </a:r>
          </a:p>
        </p:txBody>
      </p:sp>
      <p:sp>
        <p:nvSpPr>
          <p:cNvPr id="2054" name="TextBox 11"/>
          <p:cNvSpPr txBox="1">
            <a:spLocks noChangeArrowheads="1"/>
          </p:cNvSpPr>
          <p:nvPr userDrawn="1"/>
        </p:nvSpPr>
        <p:spPr bwMode="auto">
          <a:xfrm>
            <a:off x="-33338" y="6577013"/>
            <a:ext cx="449263" cy="246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fontAlgn="base" hangingPunct="1">
              <a:spcBef>
                <a:spcPct val="0"/>
              </a:spcBef>
              <a:spcAft>
                <a:spcPct val="0"/>
              </a:spcAft>
            </a:pPr>
            <a:fld id="{605334E2-948E-4543-800B-C728595278E0}" type="slidenum">
              <a:rPr lang="en-US" altLang="en-US" sz="1000">
                <a:solidFill>
                  <a:srgbClr val="454545"/>
                </a:solidFill>
              </a:rPr>
              <a:pPr algn="ctr" eaLnBrk="1" fontAlgn="base" hangingPunct="1">
                <a:spcBef>
                  <a:spcPct val="0"/>
                </a:spcBef>
                <a:spcAft>
                  <a:spcPct val="0"/>
                </a:spcAft>
              </a:pPr>
              <a:t>‹#›</a:t>
            </a:fld>
            <a:endParaRPr lang="en-US" altLang="en-US" sz="1000">
              <a:solidFill>
                <a:srgbClr val="454545"/>
              </a:solidFill>
            </a:endParaRPr>
          </a:p>
        </p:txBody>
      </p:sp>
      <p:cxnSp>
        <p:nvCxnSpPr>
          <p:cNvPr id="16" name="Straight Connector 15"/>
          <p:cNvCxnSpPr/>
          <p:nvPr userDrawn="1"/>
        </p:nvCxnSpPr>
        <p:spPr>
          <a:xfrm>
            <a:off x="1538288" y="6702425"/>
            <a:ext cx="581582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userDrawn="1"/>
        </p:nvPicPr>
        <p:blipFill rotWithShape="1">
          <a:blip r:embed="rId21" cstate="print">
            <a:extLst>
              <a:ext uri="{28A0092B-C50C-407E-A947-70E740481C1C}">
                <a14:useLocalDpi xmlns:a14="http://schemas.microsoft.com/office/drawing/2010/main" val="0"/>
              </a:ext>
            </a:extLst>
          </a:blip>
          <a:srcRect b="24042"/>
          <a:stretch/>
        </p:blipFill>
        <p:spPr>
          <a:xfrm>
            <a:off x="7451718" y="6625879"/>
            <a:ext cx="603028" cy="187467"/>
          </a:xfrm>
          <a:prstGeom prst="rect">
            <a:avLst/>
          </a:prstGeom>
        </p:spPr>
      </p:pic>
      <p:cxnSp>
        <p:nvCxnSpPr>
          <p:cNvPr id="12" name="Straight Connector 11"/>
          <p:cNvCxnSpPr/>
          <p:nvPr userDrawn="1"/>
        </p:nvCxnSpPr>
        <p:spPr>
          <a:xfrm>
            <a:off x="8142051" y="6615113"/>
            <a:ext cx="0" cy="18288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3659251"/>
      </p:ext>
    </p:extLst>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 id="2147483863" r:id="rId12"/>
    <p:sldLayoutId id="2147483864" r:id="rId13"/>
    <p:sldLayoutId id="2147483865" r:id="rId14"/>
    <p:sldLayoutId id="2147483866" r:id="rId15"/>
    <p:sldLayoutId id="2147483867" r:id="rId16"/>
    <p:sldLayoutId id="2147483868" r:id="rId17"/>
    <p:sldLayoutId id="2147483869" r:id="rId18"/>
  </p:sldLayoutIdLst>
  <p:transition spd="med" advClick="0">
    <p:fade/>
  </p:transition>
  <p:hf hdr="0" ftr="0" dt="0"/>
  <p:txStyles>
    <p:titleStyle>
      <a:lvl1pPr algn="l" rtl="0" eaLnBrk="0" fontAlgn="base" hangingPunct="0">
        <a:lnSpc>
          <a:spcPct val="110000"/>
        </a:lnSpc>
        <a:spcBef>
          <a:spcPct val="0"/>
        </a:spcBef>
        <a:spcAft>
          <a:spcPct val="0"/>
        </a:spcAft>
        <a:defRPr sz="3200" kern="1200">
          <a:solidFill>
            <a:schemeClr val="accent1"/>
          </a:solidFill>
          <a:latin typeface="+mj-lt"/>
          <a:ea typeface="MS PGothic" panose="020B0600070205080204" pitchFamily="34" charset="-128"/>
          <a:cs typeface="ＭＳ Ｐゴシック" charset="0"/>
        </a:defRPr>
      </a:lvl1pPr>
      <a:lvl2pPr algn="l" rtl="0" eaLnBrk="0" fontAlgn="base" hangingPunct="0">
        <a:lnSpc>
          <a:spcPct val="110000"/>
        </a:lnSpc>
        <a:spcBef>
          <a:spcPct val="0"/>
        </a:spcBef>
        <a:spcAft>
          <a:spcPct val="0"/>
        </a:spcAft>
        <a:defRPr sz="3200">
          <a:solidFill>
            <a:schemeClr val="accent1"/>
          </a:solidFill>
          <a:latin typeface="Arial" charset="0"/>
          <a:ea typeface="MS PGothic" panose="020B0600070205080204" pitchFamily="34" charset="-128"/>
          <a:cs typeface="ＭＳ Ｐゴシック" charset="0"/>
        </a:defRPr>
      </a:lvl2pPr>
      <a:lvl3pPr algn="l" rtl="0" eaLnBrk="0" fontAlgn="base" hangingPunct="0">
        <a:lnSpc>
          <a:spcPct val="110000"/>
        </a:lnSpc>
        <a:spcBef>
          <a:spcPct val="0"/>
        </a:spcBef>
        <a:spcAft>
          <a:spcPct val="0"/>
        </a:spcAft>
        <a:defRPr sz="3200">
          <a:solidFill>
            <a:schemeClr val="accent1"/>
          </a:solidFill>
          <a:latin typeface="Arial" charset="0"/>
          <a:ea typeface="MS PGothic" panose="020B0600070205080204" pitchFamily="34" charset="-128"/>
          <a:cs typeface="ＭＳ Ｐゴシック" charset="0"/>
        </a:defRPr>
      </a:lvl3pPr>
      <a:lvl4pPr algn="l" rtl="0" eaLnBrk="0" fontAlgn="base" hangingPunct="0">
        <a:lnSpc>
          <a:spcPct val="110000"/>
        </a:lnSpc>
        <a:spcBef>
          <a:spcPct val="0"/>
        </a:spcBef>
        <a:spcAft>
          <a:spcPct val="0"/>
        </a:spcAft>
        <a:defRPr sz="3200">
          <a:solidFill>
            <a:schemeClr val="accent1"/>
          </a:solidFill>
          <a:latin typeface="Arial" charset="0"/>
          <a:ea typeface="MS PGothic" panose="020B0600070205080204" pitchFamily="34" charset="-128"/>
          <a:cs typeface="ＭＳ Ｐゴシック" charset="0"/>
        </a:defRPr>
      </a:lvl4pPr>
      <a:lvl5pPr algn="l" rtl="0" eaLnBrk="0" fontAlgn="base" hangingPunct="0">
        <a:lnSpc>
          <a:spcPct val="110000"/>
        </a:lnSpc>
        <a:spcBef>
          <a:spcPct val="0"/>
        </a:spcBef>
        <a:spcAft>
          <a:spcPct val="0"/>
        </a:spcAft>
        <a:defRPr sz="3200">
          <a:solidFill>
            <a:schemeClr val="accent1"/>
          </a:solidFill>
          <a:latin typeface="Arial" charset="0"/>
          <a:ea typeface="MS PGothic" panose="020B0600070205080204" pitchFamily="34" charset="-128"/>
          <a:cs typeface="ＭＳ Ｐゴシック" charset="0"/>
        </a:defRPr>
      </a:lvl5pPr>
      <a:lvl6pPr marL="457200" algn="l" rtl="0" fontAlgn="base">
        <a:lnSpc>
          <a:spcPct val="110000"/>
        </a:lnSpc>
        <a:spcBef>
          <a:spcPct val="0"/>
        </a:spcBef>
        <a:spcAft>
          <a:spcPct val="0"/>
        </a:spcAft>
        <a:defRPr sz="3200">
          <a:solidFill>
            <a:schemeClr val="accent1"/>
          </a:solidFill>
          <a:latin typeface="Arial" charset="0"/>
          <a:ea typeface="ＭＳ Ｐゴシック" charset="0"/>
          <a:cs typeface="ＭＳ Ｐゴシック" charset="0"/>
        </a:defRPr>
      </a:lvl6pPr>
      <a:lvl7pPr marL="914400" algn="l" rtl="0" fontAlgn="base">
        <a:lnSpc>
          <a:spcPct val="110000"/>
        </a:lnSpc>
        <a:spcBef>
          <a:spcPct val="0"/>
        </a:spcBef>
        <a:spcAft>
          <a:spcPct val="0"/>
        </a:spcAft>
        <a:defRPr sz="3200">
          <a:solidFill>
            <a:schemeClr val="accent1"/>
          </a:solidFill>
          <a:latin typeface="Arial" charset="0"/>
          <a:ea typeface="ＭＳ Ｐゴシック" charset="0"/>
          <a:cs typeface="ＭＳ Ｐゴシック" charset="0"/>
        </a:defRPr>
      </a:lvl7pPr>
      <a:lvl8pPr marL="1371600" algn="l" rtl="0" fontAlgn="base">
        <a:lnSpc>
          <a:spcPct val="110000"/>
        </a:lnSpc>
        <a:spcBef>
          <a:spcPct val="0"/>
        </a:spcBef>
        <a:spcAft>
          <a:spcPct val="0"/>
        </a:spcAft>
        <a:defRPr sz="3200">
          <a:solidFill>
            <a:schemeClr val="accent1"/>
          </a:solidFill>
          <a:latin typeface="Arial" charset="0"/>
          <a:ea typeface="ＭＳ Ｐゴシック" charset="0"/>
          <a:cs typeface="ＭＳ Ｐゴシック" charset="0"/>
        </a:defRPr>
      </a:lvl8pPr>
      <a:lvl9pPr marL="1828800" algn="l" rtl="0" fontAlgn="base">
        <a:lnSpc>
          <a:spcPct val="110000"/>
        </a:lnSpc>
        <a:spcBef>
          <a:spcPct val="0"/>
        </a:spcBef>
        <a:spcAft>
          <a:spcPct val="0"/>
        </a:spcAft>
        <a:defRPr sz="3200">
          <a:solidFill>
            <a:schemeClr val="accent1"/>
          </a:solidFill>
          <a:latin typeface="Arial" charset="0"/>
          <a:ea typeface="ＭＳ Ｐゴシック" charset="0"/>
          <a:cs typeface="ＭＳ Ｐゴシック" charset="0"/>
        </a:defRPr>
      </a:lvl9pPr>
    </p:titleStyle>
    <p:bodyStyle>
      <a:lvl1pPr marL="228600" indent="-228600" algn="l" rtl="0" eaLnBrk="0" fontAlgn="base" hangingPunct="0">
        <a:lnSpc>
          <a:spcPct val="110000"/>
        </a:lnSpc>
        <a:spcBef>
          <a:spcPts val="900"/>
        </a:spcBef>
        <a:spcAft>
          <a:spcPct val="0"/>
        </a:spcAft>
        <a:buFont typeface="Arial" panose="020B0604020202020204" pitchFamily="34" charset="0"/>
        <a:buChar char="•"/>
        <a:defRPr sz="2800" kern="1200">
          <a:solidFill>
            <a:srgbClr val="454545"/>
          </a:solidFill>
          <a:latin typeface="+mn-lt"/>
          <a:ea typeface="MS PGothic" panose="020B0600070205080204" pitchFamily="34" charset="-128"/>
          <a:cs typeface="ＭＳ Ｐゴシック" charset="0"/>
        </a:defRPr>
      </a:lvl1pPr>
      <a:lvl2pPr marL="685800" indent="-228600" algn="l" rtl="0" eaLnBrk="0" fontAlgn="base" hangingPunct="0">
        <a:lnSpc>
          <a:spcPct val="110000"/>
        </a:lnSpc>
        <a:spcBef>
          <a:spcPts val="900"/>
        </a:spcBef>
        <a:spcAft>
          <a:spcPct val="0"/>
        </a:spcAft>
        <a:buFont typeface="Arial" panose="020B0604020202020204" pitchFamily="34" charset="0"/>
        <a:buChar char="−"/>
        <a:defRPr sz="2400" kern="1200">
          <a:solidFill>
            <a:srgbClr val="454545"/>
          </a:solidFill>
          <a:latin typeface="+mn-lt"/>
          <a:ea typeface="MS PGothic" panose="020B0600070205080204" pitchFamily="34" charset="-128"/>
          <a:cs typeface="+mn-cs"/>
        </a:defRPr>
      </a:lvl2pPr>
      <a:lvl3pPr marL="1143000" indent="-228600" algn="l" rtl="0" eaLnBrk="0" fontAlgn="base" hangingPunct="0">
        <a:lnSpc>
          <a:spcPct val="110000"/>
        </a:lnSpc>
        <a:spcBef>
          <a:spcPts val="900"/>
        </a:spcBef>
        <a:spcAft>
          <a:spcPct val="0"/>
        </a:spcAft>
        <a:buFont typeface="Arial" panose="020B0604020202020204" pitchFamily="34" charset="0"/>
        <a:buChar char="•"/>
        <a:defRPr sz="2000" kern="1200">
          <a:solidFill>
            <a:srgbClr val="454545"/>
          </a:solidFill>
          <a:latin typeface="+mn-lt"/>
          <a:ea typeface="MS PGothic" panose="020B0600070205080204" pitchFamily="34" charset="-128"/>
          <a:cs typeface="+mn-cs"/>
        </a:defRPr>
      </a:lvl3pPr>
      <a:lvl4pPr marL="1600200" indent="-228600" algn="l" rtl="0" eaLnBrk="0" fontAlgn="base" hangingPunct="0">
        <a:lnSpc>
          <a:spcPct val="110000"/>
        </a:lnSpc>
        <a:spcBef>
          <a:spcPts val="900"/>
        </a:spcBef>
        <a:spcAft>
          <a:spcPct val="0"/>
        </a:spcAft>
        <a:buFont typeface="Arial" panose="020B0604020202020204" pitchFamily="34" charset="0"/>
        <a:buChar char="•"/>
        <a:defRPr kern="1200">
          <a:solidFill>
            <a:srgbClr val="454545"/>
          </a:solidFill>
          <a:latin typeface="+mn-lt"/>
          <a:ea typeface="MS PGothic" panose="020B0600070205080204" pitchFamily="34" charset="-128"/>
          <a:cs typeface="+mn-cs"/>
        </a:defRPr>
      </a:lvl4pPr>
      <a:lvl5pPr marL="2057400" indent="-228600" algn="l" rtl="0" eaLnBrk="0" fontAlgn="base" hangingPunct="0">
        <a:lnSpc>
          <a:spcPct val="110000"/>
        </a:lnSpc>
        <a:spcBef>
          <a:spcPts val="900"/>
        </a:spcBef>
        <a:spcAft>
          <a:spcPct val="0"/>
        </a:spcAft>
        <a:buFont typeface="Arial" panose="020B0604020202020204" pitchFamily="34" charset="0"/>
        <a:buChar char="•"/>
        <a:defRPr kern="1200">
          <a:solidFill>
            <a:srgbClr val="454545"/>
          </a:solidFill>
          <a:latin typeface="+mn-lt"/>
          <a:ea typeface="MS PGothic" panose="020B060007020508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1">
            <a:extLst>
              <a:ext uri="{28A0092B-C50C-407E-A947-70E740481C1C}">
                <a14:useLocalDpi xmlns:a14="http://schemas.microsoft.com/office/drawing/2010/main" val="0"/>
              </a:ext>
            </a:extLst>
          </a:blip>
          <a:srcRect t="4771"/>
          <a:stretch/>
        </p:blipFill>
        <p:spPr>
          <a:xfrm>
            <a:off x="378" y="0"/>
            <a:ext cx="9143244" cy="6530223"/>
          </a:xfrm>
          <a:prstGeom prst="rect">
            <a:avLst/>
          </a:prstGeom>
        </p:spPr>
      </p:pic>
      <p:sp>
        <p:nvSpPr>
          <p:cNvPr id="2" name="Title Placeholder 1"/>
          <p:cNvSpPr>
            <a:spLocks noGrp="1"/>
          </p:cNvSpPr>
          <p:nvPr>
            <p:ph type="title"/>
          </p:nvPr>
        </p:nvSpPr>
        <p:spPr>
          <a:xfrm>
            <a:off x="628650" y="171482"/>
            <a:ext cx="7886700" cy="1325563"/>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628650" y="1631981"/>
            <a:ext cx="7886700" cy="435133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3" name="Picture 8"/>
          <p:cNvPicPr>
            <a:picLocks noChangeAspect="1"/>
          </p:cNvPicPr>
          <p:nvPr userDrawn="1"/>
        </p:nvPicPr>
        <p:blipFill>
          <a:blip r:embed="rId22" cstate="screen">
            <a:extLst>
              <a:ext uri="{28A0092B-C50C-407E-A947-70E740481C1C}">
                <a14:useLocalDpi xmlns:a14="http://schemas.microsoft.com/office/drawing/2010/main"/>
              </a:ext>
            </a:extLst>
          </a:blip>
          <a:srcRect/>
          <a:stretch>
            <a:fillRect/>
          </a:stretch>
        </p:blipFill>
        <p:spPr bwMode="auto">
          <a:xfrm>
            <a:off x="8253413" y="6615113"/>
            <a:ext cx="803275" cy="1698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 name="TextBox 9"/>
          <p:cNvSpPr txBox="1">
            <a:spLocks noChangeArrowheads="1"/>
          </p:cNvSpPr>
          <p:nvPr userDrawn="1"/>
        </p:nvSpPr>
        <p:spPr bwMode="auto">
          <a:xfrm>
            <a:off x="265113" y="6577013"/>
            <a:ext cx="1774825" cy="246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fontAlgn="base">
              <a:spcBef>
                <a:spcPct val="0"/>
              </a:spcBef>
              <a:spcAft>
                <a:spcPct val="0"/>
              </a:spcAft>
              <a:defRPr/>
            </a:pPr>
            <a:r>
              <a:rPr lang="en-US" sz="1000" dirty="0">
                <a:solidFill>
                  <a:srgbClr val="0E316B"/>
                </a:solidFill>
              </a:rPr>
              <a:t>|  www.ebsco.com</a:t>
            </a:r>
          </a:p>
        </p:txBody>
      </p:sp>
      <p:sp>
        <p:nvSpPr>
          <p:cNvPr id="15" name="TextBox 11"/>
          <p:cNvSpPr txBox="1">
            <a:spLocks noChangeArrowheads="1"/>
          </p:cNvSpPr>
          <p:nvPr userDrawn="1"/>
        </p:nvSpPr>
        <p:spPr bwMode="auto">
          <a:xfrm>
            <a:off x="-33338" y="6577013"/>
            <a:ext cx="449263" cy="246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fontAlgn="base" hangingPunct="1">
              <a:spcBef>
                <a:spcPct val="0"/>
              </a:spcBef>
              <a:spcAft>
                <a:spcPct val="0"/>
              </a:spcAft>
            </a:pPr>
            <a:fld id="{605334E2-948E-4543-800B-C728595278E0}" type="slidenum">
              <a:rPr lang="en-US" altLang="en-US" sz="1000">
                <a:solidFill>
                  <a:srgbClr val="454545"/>
                </a:solidFill>
              </a:rPr>
              <a:pPr algn="ctr" eaLnBrk="1" fontAlgn="base" hangingPunct="1">
                <a:spcBef>
                  <a:spcPct val="0"/>
                </a:spcBef>
                <a:spcAft>
                  <a:spcPct val="0"/>
                </a:spcAft>
              </a:pPr>
              <a:t>‹#›</a:t>
            </a:fld>
            <a:endParaRPr lang="en-US" altLang="en-US" sz="1000">
              <a:solidFill>
                <a:srgbClr val="454545"/>
              </a:solidFill>
            </a:endParaRPr>
          </a:p>
        </p:txBody>
      </p:sp>
      <p:cxnSp>
        <p:nvCxnSpPr>
          <p:cNvPr id="17" name="Straight Connector 16"/>
          <p:cNvCxnSpPr/>
          <p:nvPr userDrawn="1"/>
        </p:nvCxnSpPr>
        <p:spPr>
          <a:xfrm>
            <a:off x="1538288" y="6702425"/>
            <a:ext cx="581582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userDrawn="1"/>
        </p:nvPicPr>
        <p:blipFill rotWithShape="1">
          <a:blip r:embed="rId23" cstate="screen">
            <a:extLst>
              <a:ext uri="{28A0092B-C50C-407E-A947-70E740481C1C}">
                <a14:useLocalDpi xmlns:a14="http://schemas.microsoft.com/office/drawing/2010/main"/>
              </a:ext>
            </a:extLst>
          </a:blip>
          <a:srcRect/>
          <a:stretch/>
        </p:blipFill>
        <p:spPr>
          <a:xfrm>
            <a:off x="7451718" y="6625879"/>
            <a:ext cx="603028" cy="187467"/>
          </a:xfrm>
          <a:prstGeom prst="rect">
            <a:avLst/>
          </a:prstGeom>
        </p:spPr>
      </p:pic>
      <p:cxnSp>
        <p:nvCxnSpPr>
          <p:cNvPr id="19" name="Straight Connector 18"/>
          <p:cNvCxnSpPr/>
          <p:nvPr userDrawn="1"/>
        </p:nvCxnSpPr>
        <p:spPr>
          <a:xfrm>
            <a:off x="8142051" y="6615113"/>
            <a:ext cx="0" cy="18288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3643768"/>
      </p:ext>
    </p:extLst>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 id="2147483882" r:id="rId12"/>
    <p:sldLayoutId id="2147483883" r:id="rId13"/>
    <p:sldLayoutId id="2147483884" r:id="rId14"/>
    <p:sldLayoutId id="2147483885" r:id="rId15"/>
    <p:sldLayoutId id="2147483886" r:id="rId16"/>
    <p:sldLayoutId id="2147483887" r:id="rId17"/>
    <p:sldLayoutId id="2147483888" r:id="rId18"/>
    <p:sldLayoutId id="2147483889" r:id="rId1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110000"/>
        </a:lnSpc>
        <a:spcBef>
          <a:spcPct val="0"/>
        </a:spcBef>
        <a:buNone/>
        <a:defRPr sz="3200" b="0" kern="1200">
          <a:solidFill>
            <a:schemeClr val="accent1"/>
          </a:solidFill>
          <a:latin typeface="+mj-lt"/>
          <a:ea typeface="+mj-ea"/>
          <a:cs typeface="+mj-cs"/>
        </a:defRPr>
      </a:lvl1pPr>
    </p:titleStyle>
    <p:bodyStyle>
      <a:lvl1pPr marL="228600" indent="-228600" algn="l" defTabSz="914400" rtl="0" eaLnBrk="1" latinLnBrk="0" hangingPunct="1">
        <a:lnSpc>
          <a:spcPct val="110000"/>
        </a:lnSpc>
        <a:spcBef>
          <a:spcPts val="9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110000"/>
        </a:lnSpc>
        <a:spcBef>
          <a:spcPts val="900"/>
        </a:spcBef>
        <a:buFont typeface="Arial" panose="020B0604020202020204" pitchFamily="34" charset="0"/>
        <a:buChar char="−"/>
        <a:defRPr sz="2400" kern="1200">
          <a:solidFill>
            <a:schemeClr val="accent4"/>
          </a:solidFill>
          <a:latin typeface="+mn-lt"/>
          <a:ea typeface="+mn-ea"/>
          <a:cs typeface="+mn-cs"/>
        </a:defRPr>
      </a:lvl2pPr>
      <a:lvl3pPr marL="1143000" indent="-228600" algn="l" defTabSz="914400" rtl="0" eaLnBrk="1" latinLnBrk="0" hangingPunct="1">
        <a:lnSpc>
          <a:spcPct val="110000"/>
        </a:lnSpc>
        <a:spcBef>
          <a:spcPts val="900"/>
        </a:spcBef>
        <a:buFont typeface="Arial" panose="020B0604020202020204" pitchFamily="34" charset="0"/>
        <a:buChar char="•"/>
        <a:defRPr sz="2000" kern="1200">
          <a:solidFill>
            <a:schemeClr val="accent4"/>
          </a:solidFill>
          <a:latin typeface="+mn-lt"/>
          <a:ea typeface="+mn-ea"/>
          <a:cs typeface="+mn-cs"/>
        </a:defRPr>
      </a:lvl3pPr>
      <a:lvl4pPr marL="1600200" indent="-228600" algn="l" defTabSz="914400" rtl="0" eaLnBrk="1" latinLnBrk="0" hangingPunct="1">
        <a:lnSpc>
          <a:spcPct val="110000"/>
        </a:lnSpc>
        <a:spcBef>
          <a:spcPts val="900"/>
        </a:spcBef>
        <a:buFont typeface="Arial" panose="020B0604020202020204" pitchFamily="34" charset="0"/>
        <a:buChar char="•"/>
        <a:defRPr sz="1800" kern="1200">
          <a:solidFill>
            <a:schemeClr val="accent4"/>
          </a:solidFill>
          <a:latin typeface="+mn-lt"/>
          <a:ea typeface="+mn-ea"/>
          <a:cs typeface="+mn-cs"/>
        </a:defRPr>
      </a:lvl4pPr>
      <a:lvl5pPr marL="2057400" indent="-228600" algn="l" defTabSz="914400" rtl="0" eaLnBrk="1" latinLnBrk="0" hangingPunct="1">
        <a:lnSpc>
          <a:spcPct val="110000"/>
        </a:lnSpc>
        <a:spcBef>
          <a:spcPts val="9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3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1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49.xml"/><Relationship Id="rId6" Type="http://schemas.openxmlformats.org/officeDocument/2006/relationships/image" Target="../media/image28.jpg"/><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jpg"/><Relationship Id="rId2" Type="http://schemas.openxmlformats.org/officeDocument/2006/relationships/image" Target="../media/image31.gif"/><Relationship Id="rId1" Type="http://schemas.openxmlformats.org/officeDocument/2006/relationships/slideLayout" Target="../slideLayouts/slideLayout48.xml"/><Relationship Id="rId6" Type="http://schemas.openxmlformats.org/officeDocument/2006/relationships/image" Target="../media/image35.jpeg"/><Relationship Id="rId5" Type="http://schemas.openxmlformats.org/officeDocument/2006/relationships/image" Target="../media/image34.png"/><Relationship Id="rId4" Type="http://schemas.openxmlformats.org/officeDocument/2006/relationships/image" Target="../media/image33.jpeg"/></Relationships>
</file>

<file path=ppt/slides/_rels/slide13.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jpg"/><Relationship Id="rId7" Type="http://schemas.openxmlformats.org/officeDocument/2006/relationships/image" Target="../media/image43.png"/><Relationship Id="rId2" Type="http://schemas.openxmlformats.org/officeDocument/2006/relationships/image" Target="../media/image38.png"/><Relationship Id="rId1" Type="http://schemas.openxmlformats.org/officeDocument/2006/relationships/slideLayout" Target="../slideLayouts/slideLayout48.xml"/><Relationship Id="rId6" Type="http://schemas.openxmlformats.org/officeDocument/2006/relationships/image" Target="../media/image42.png"/><Relationship Id="rId5" Type="http://schemas.openxmlformats.org/officeDocument/2006/relationships/image" Target="../media/image41.jpeg"/><Relationship Id="rId4" Type="http://schemas.openxmlformats.org/officeDocument/2006/relationships/image" Target="../media/image40.jpeg"/><Relationship Id="rId9" Type="http://schemas.openxmlformats.org/officeDocument/2006/relationships/image" Target="../media/image45.png"/></Relationships>
</file>

<file path=ppt/slides/_rels/slide1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xml"/><Relationship Id="rId1" Type="http://schemas.openxmlformats.org/officeDocument/2006/relationships/slideLayout" Target="../slideLayouts/slideLayout6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1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64.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9.png"/><Relationship Id="rId1" Type="http://schemas.openxmlformats.org/officeDocument/2006/relationships/slideLayout" Target="../slideLayouts/slideLayout6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0.xml"/></Relationships>
</file>

<file path=ppt/slides/_rels/slide2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2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49.xml"/></Relationships>
</file>

<file path=ppt/slides/_rels/slide2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40.xml"/></Relationships>
</file>

<file path=ppt/slides/_rels/slide28.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3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30.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50.xml"/></Relationships>
</file>

<file path=ppt/slides/_rels/slide3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0.xml"/></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7.png"/><Relationship Id="rId1" Type="http://schemas.openxmlformats.org/officeDocument/2006/relationships/slideLayout" Target="../slideLayouts/slideLayout46.xml"/></Relationships>
</file>

<file path=ppt/slides/_rels/slide3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44.xml"/></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3.png"/><Relationship Id="rId1" Type="http://schemas.openxmlformats.org/officeDocument/2006/relationships/slideLayout" Target="../slideLayouts/slideLayout55.xml"/><Relationship Id="rId5" Type="http://schemas.openxmlformats.org/officeDocument/2006/relationships/image" Target="../media/image30.png"/><Relationship Id="rId4" Type="http://schemas.openxmlformats.org/officeDocument/2006/relationships/image" Target="../media/image6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39.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open access africa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242180" cy="6866399"/>
          </a:xfrm>
          <a:prstGeom prst="rect">
            <a:avLst/>
          </a:prstGeom>
          <a:noFill/>
          <a:extLst>
            <a:ext uri="{909E8E84-426E-40DD-AFC4-6F175D3DCCD1}">
              <a14:hiddenFill xmlns:a14="http://schemas.microsoft.com/office/drawing/2010/main">
                <a:solidFill>
                  <a:srgbClr val="FFFFFF"/>
                </a:solidFill>
              </a14:hiddenFill>
            </a:ext>
          </a:extLst>
        </p:spPr>
      </p:pic>
      <p:sp>
        <p:nvSpPr>
          <p:cNvPr id="9" name="Title 8"/>
          <p:cNvSpPr>
            <a:spLocks noGrp="1"/>
          </p:cNvSpPr>
          <p:nvPr>
            <p:ph type="ctrTitle"/>
          </p:nvPr>
        </p:nvSpPr>
        <p:spPr>
          <a:xfrm>
            <a:off x="4469366" y="3781585"/>
            <a:ext cx="4613988" cy="2387600"/>
          </a:xfrm>
        </p:spPr>
        <p:txBody>
          <a:bodyPr/>
          <a:lstStyle/>
          <a:p>
            <a:r>
              <a:rPr lang="en-US" sz="4600" b="1" dirty="0"/>
              <a:t>OPEN </a:t>
            </a:r>
            <a:br>
              <a:rPr lang="en-US" sz="4600" b="1" dirty="0"/>
            </a:br>
            <a:r>
              <a:rPr lang="en-US" sz="4600" b="1" dirty="0"/>
              <a:t>SOURCE INITIATIVES</a:t>
            </a:r>
          </a:p>
        </p:txBody>
      </p:sp>
      <p:pic>
        <p:nvPicPr>
          <p:cNvPr id="2050" name="Picture 2" descr="Image result for EBSC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1943" y="242595"/>
            <a:ext cx="3296789" cy="16141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0411663"/>
      </p:ext>
    </p:extLst>
  </p:cSld>
  <p:clrMapOvr>
    <a:masterClrMapping/>
  </p:clrMapOvr>
  <p:transition spd="med"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327644"/>
            <a:ext cx="7886700" cy="1731981"/>
          </a:xfrm>
        </p:spPr>
        <p:txBody>
          <a:bodyPr/>
          <a:lstStyle/>
          <a:p>
            <a:pPr algn="ctr"/>
            <a:r>
              <a:rPr lang="en-US" sz="3000" dirty="0"/>
              <a:t>Our industry has witnessed a trend </a:t>
            </a:r>
            <a:br>
              <a:rPr lang="en-US" sz="3000" dirty="0"/>
            </a:br>
            <a:r>
              <a:rPr lang="en-US" sz="3000" dirty="0"/>
              <a:t>toward vendor consolidation, resulting in:</a:t>
            </a:r>
            <a:br>
              <a:rPr lang="en-US" sz="1000" dirty="0"/>
            </a:br>
            <a:br>
              <a:rPr lang="en-US" sz="1000" b="1" dirty="0">
                <a:solidFill>
                  <a:schemeClr val="accent2"/>
                </a:solidFill>
              </a:rPr>
            </a:br>
            <a:r>
              <a:rPr lang="en-US" sz="3200" b="1" dirty="0">
                <a:solidFill>
                  <a:schemeClr val="accent2"/>
                </a:solidFill>
              </a:rPr>
              <a:t>closed systems</a:t>
            </a:r>
            <a:br>
              <a:rPr lang="en-US" sz="3200" b="1" dirty="0">
                <a:solidFill>
                  <a:schemeClr val="accent2"/>
                </a:solidFill>
              </a:rPr>
            </a:br>
            <a:r>
              <a:rPr lang="en-US" sz="3200" b="1" dirty="0">
                <a:solidFill>
                  <a:schemeClr val="accent2"/>
                </a:solidFill>
              </a:rPr>
              <a:t>less choice</a:t>
            </a:r>
            <a:br>
              <a:rPr lang="en-US" sz="3200" b="1" dirty="0">
                <a:solidFill>
                  <a:schemeClr val="accent2"/>
                </a:solidFill>
              </a:rPr>
            </a:br>
            <a:r>
              <a:rPr lang="en-US" sz="3200" b="1" dirty="0">
                <a:solidFill>
                  <a:schemeClr val="accent2"/>
                </a:solidFill>
              </a:rPr>
              <a:t>less innovation</a:t>
            </a:r>
            <a:br>
              <a:rPr lang="en-US" sz="3200" b="1" dirty="0">
                <a:solidFill>
                  <a:schemeClr val="accent2"/>
                </a:solidFill>
              </a:rPr>
            </a:br>
            <a:r>
              <a:rPr lang="en-US" sz="3200" b="1" dirty="0">
                <a:solidFill>
                  <a:schemeClr val="accent2"/>
                </a:solidFill>
              </a:rPr>
              <a:t>higher costs</a:t>
            </a:r>
            <a:br>
              <a:rPr lang="en-US" sz="1000" b="1" dirty="0">
                <a:solidFill>
                  <a:schemeClr val="accent2"/>
                </a:solidFill>
              </a:rPr>
            </a:br>
            <a:br>
              <a:rPr lang="en-US" sz="1000" dirty="0"/>
            </a:br>
            <a:r>
              <a:rPr lang="en-US" sz="3200" dirty="0"/>
              <a:t>The FOLIO goal is open systems, </a:t>
            </a:r>
            <a:br>
              <a:rPr lang="en-US" sz="3200" dirty="0"/>
            </a:br>
            <a:r>
              <a:rPr lang="en-US" sz="3200" dirty="0"/>
              <a:t>more choice, more innovation, lower costs</a:t>
            </a:r>
          </a:p>
        </p:txBody>
      </p:sp>
    </p:spTree>
    <p:extLst>
      <p:ext uri="{BB962C8B-B14F-4D97-AF65-F5344CB8AC3E}">
        <p14:creationId xmlns:p14="http://schemas.microsoft.com/office/powerpoint/2010/main" val="3084946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019384"/>
            <a:ext cx="5252861" cy="1731981"/>
          </a:xfrm>
        </p:spPr>
        <p:txBody>
          <a:bodyPr/>
          <a:lstStyle/>
          <a:p>
            <a:pPr algn="l" fontAlgn="base">
              <a:lnSpc>
                <a:spcPct val="110000"/>
              </a:lnSpc>
              <a:spcAft>
                <a:spcPct val="0"/>
              </a:spcAft>
            </a:pPr>
            <a:r>
              <a:rPr lang="en-US" sz="3600" i="0" dirty="0">
                <a:ea typeface="MS PGothic" panose="020B0600070205080204" pitchFamily="34" charset="-128"/>
              </a:rPr>
              <a:t>FOLIO is a </a:t>
            </a:r>
            <a:br>
              <a:rPr lang="en-US" sz="3600" i="0" dirty="0">
                <a:ea typeface="MS PGothic" panose="020B0600070205080204" pitchFamily="34" charset="-128"/>
              </a:rPr>
            </a:br>
            <a:r>
              <a:rPr lang="en-US" sz="3600" b="1" i="0" dirty="0">
                <a:solidFill>
                  <a:schemeClr val="accent2"/>
                </a:solidFill>
                <a:ea typeface="MS PGothic" panose="020B0600070205080204" pitchFamily="34" charset="-128"/>
              </a:rPr>
              <a:t>COMMUNITY</a:t>
            </a:r>
            <a:r>
              <a:rPr lang="en-US" sz="3600" i="0" dirty="0">
                <a:ea typeface="MS PGothic" panose="020B0600070205080204" pitchFamily="34" charset="-128"/>
              </a:rPr>
              <a:t> of peers including:  </a:t>
            </a:r>
            <a:br>
              <a:rPr lang="en-US" sz="3600" i="0" dirty="0">
                <a:ea typeface="MS PGothic" panose="020B0600070205080204" pitchFamily="34" charset="-128"/>
              </a:rPr>
            </a:br>
            <a:r>
              <a:rPr lang="en-US" sz="3600" i="0" dirty="0">
                <a:ea typeface="MS PGothic" panose="020B0600070205080204" pitchFamily="34" charset="-128"/>
              </a:rPr>
              <a:t>academic libraries, </a:t>
            </a:r>
            <a:br>
              <a:rPr lang="en-US" sz="3600" i="0" dirty="0">
                <a:ea typeface="MS PGothic" panose="020B0600070205080204" pitchFamily="34" charset="-128"/>
              </a:rPr>
            </a:br>
            <a:r>
              <a:rPr lang="en-US" sz="3600" i="0" dirty="0">
                <a:ea typeface="MS PGothic" panose="020B0600070205080204" pitchFamily="34" charset="-128"/>
              </a:rPr>
              <a:t>OLE Partners, Index Data, EBSCO &amp; others</a:t>
            </a:r>
            <a:endParaRPr lang="en-US" i="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25023" y="396345"/>
            <a:ext cx="2491075" cy="1124513"/>
          </a:xfrm>
          <a:prstGeom prst="rect">
            <a:avLst/>
          </a:prstGeom>
        </p:spPr>
      </p:pic>
      <p:pic>
        <p:nvPicPr>
          <p:cNvPr id="5" name="Picture 2" descr="http://static.tumblr.com/q559asb/1BLmapv5e/gokb_logo.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38507" y="1664436"/>
            <a:ext cx="1517715" cy="715494"/>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5"/>
          <p:cNvPicPr>
            <a:picLocks noChangeAspect="1"/>
          </p:cNvPicPr>
          <p:nvPr/>
        </p:nvPicPr>
        <p:blipFill>
          <a:blip r:embed="rId4"/>
          <a:stretch>
            <a:fillRect/>
          </a:stretch>
        </p:blipFill>
        <p:spPr>
          <a:xfrm>
            <a:off x="6438507" y="3880845"/>
            <a:ext cx="1414021" cy="1414021"/>
          </a:xfrm>
          <a:prstGeom prst="rect">
            <a:avLst/>
          </a:prstGeom>
        </p:spPr>
      </p:pic>
      <p:pic>
        <p:nvPicPr>
          <p:cNvPr id="7" name="Picture 6"/>
          <p:cNvPicPr>
            <a:picLocks noChangeAspect="1"/>
          </p:cNvPicPr>
          <p:nvPr/>
        </p:nvPicPr>
        <p:blipFill>
          <a:blip r:embed="rId5"/>
          <a:stretch>
            <a:fillRect/>
          </a:stretch>
        </p:blipFill>
        <p:spPr>
          <a:xfrm>
            <a:off x="7791795" y="4181116"/>
            <a:ext cx="1217970" cy="975346"/>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00210" y="2594594"/>
            <a:ext cx="2336668" cy="1209226"/>
          </a:xfrm>
          <a:prstGeom prst="rect">
            <a:avLst/>
          </a:prstGeom>
        </p:spPr>
      </p:pic>
      <p:pic>
        <p:nvPicPr>
          <p:cNvPr id="10" name="Picture 9"/>
          <p:cNvPicPr>
            <a:picLocks noChangeAspect="1"/>
          </p:cNvPicPr>
          <p:nvPr/>
        </p:nvPicPr>
        <p:blipFill>
          <a:blip r:embed="rId7"/>
          <a:stretch>
            <a:fillRect/>
          </a:stretch>
        </p:blipFill>
        <p:spPr>
          <a:xfrm>
            <a:off x="6438507" y="5595137"/>
            <a:ext cx="2212824" cy="645407"/>
          </a:xfrm>
          <a:prstGeom prst="rect">
            <a:avLst/>
          </a:prstGeom>
        </p:spPr>
      </p:pic>
      <p:pic>
        <p:nvPicPr>
          <p:cNvPr id="8" name="Picture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28392" y="623695"/>
            <a:ext cx="2804518" cy="1147825"/>
          </a:xfrm>
          <a:prstGeom prst="rect">
            <a:avLst/>
          </a:prstGeom>
        </p:spPr>
      </p:pic>
    </p:spTree>
    <p:extLst>
      <p:ext uri="{BB962C8B-B14F-4D97-AF65-F5344CB8AC3E}">
        <p14:creationId xmlns:p14="http://schemas.microsoft.com/office/powerpoint/2010/main" val="2084119144"/>
      </p:ext>
    </p:extLst>
  </p:cSld>
  <p:clrMapOvr>
    <a:masterClrMapping/>
  </p:clrMapOvr>
  <p:transition spd="med" advClick="0">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82677"/>
            <a:ext cx="7886700" cy="1325563"/>
          </a:xfrm>
        </p:spPr>
        <p:txBody>
          <a:bodyPr/>
          <a:lstStyle/>
          <a:p>
            <a:r>
              <a:rPr lang="en-US" sz="3600" dirty="0"/>
              <a:t>FOLIO: </a:t>
            </a:r>
            <a:br>
              <a:rPr lang="en-US" sz="3600" dirty="0"/>
            </a:br>
            <a:r>
              <a:rPr lang="en-US" sz="3600" dirty="0"/>
              <a:t>The Engaged Community is Growing</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5301" y="2399941"/>
            <a:ext cx="1987272" cy="1932933"/>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7895" y="5099899"/>
            <a:ext cx="2533108" cy="1366221"/>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5200" y="2399941"/>
            <a:ext cx="1909244" cy="1909244"/>
          </a:xfrm>
          <a:prstGeom prst="rect">
            <a:avLst/>
          </a:prstGeom>
        </p:spPr>
      </p:pic>
      <p:pic>
        <p:nvPicPr>
          <p:cNvPr id="7" name="Picture 6"/>
          <p:cNvPicPr>
            <a:picLocks noChangeAspect="1"/>
          </p:cNvPicPr>
          <p:nvPr/>
        </p:nvPicPr>
        <p:blipFill>
          <a:blip r:embed="rId5"/>
          <a:stretch>
            <a:fillRect/>
          </a:stretch>
        </p:blipFill>
        <p:spPr>
          <a:xfrm>
            <a:off x="6799324" y="2388097"/>
            <a:ext cx="1921630" cy="1932933"/>
          </a:xfrm>
          <a:prstGeom prst="rect">
            <a:avLst/>
          </a:prstGeom>
        </p:spPr>
      </p:pic>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8784" y="2399941"/>
            <a:ext cx="1970203" cy="1970203"/>
          </a:xfrm>
          <a:prstGeom prst="rect">
            <a:avLst/>
          </a:prstGeom>
        </p:spPr>
      </p:pic>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85796" y="5099899"/>
            <a:ext cx="2461618" cy="1214543"/>
          </a:xfrm>
          <a:prstGeom prst="rect">
            <a:avLst/>
          </a:prstGeom>
        </p:spPr>
      </p:pic>
      <p:pic>
        <p:nvPicPr>
          <p:cNvPr id="10" name="Picture 9"/>
          <p:cNvPicPr>
            <a:picLocks noChangeAspect="1"/>
          </p:cNvPicPr>
          <p:nvPr/>
        </p:nvPicPr>
        <p:blipFill>
          <a:blip r:embed="rId8"/>
          <a:stretch>
            <a:fillRect/>
          </a:stretch>
        </p:blipFill>
        <p:spPr>
          <a:xfrm>
            <a:off x="238784" y="5334542"/>
            <a:ext cx="2815701" cy="609058"/>
          </a:xfrm>
          <a:prstGeom prst="rect">
            <a:avLst/>
          </a:prstGeom>
        </p:spPr>
      </p:pic>
    </p:spTree>
    <p:extLst>
      <p:ext uri="{BB962C8B-B14F-4D97-AF65-F5344CB8AC3E}">
        <p14:creationId xmlns:p14="http://schemas.microsoft.com/office/powerpoint/2010/main" val="3199538873"/>
      </p:ext>
    </p:extLst>
  </p:cSld>
  <p:clrMapOvr>
    <a:masterClrMapping/>
  </p:clrMapOvr>
  <p:transition spd="med" advClick="0">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87542"/>
            <a:ext cx="7886700" cy="1325563"/>
          </a:xfrm>
        </p:spPr>
        <p:txBody>
          <a:bodyPr/>
          <a:lstStyle/>
          <a:p>
            <a:r>
              <a:rPr lang="en-US" sz="3600" dirty="0">
                <a:solidFill>
                  <a:schemeClr val="accent1"/>
                </a:solidFill>
              </a:rPr>
              <a:t>FOLIO: </a:t>
            </a:r>
            <a:br>
              <a:rPr lang="en-US" sz="3600" dirty="0">
                <a:solidFill>
                  <a:schemeClr val="accent1"/>
                </a:solidFill>
              </a:rPr>
            </a:br>
            <a:r>
              <a:rPr lang="en-US" sz="3600" dirty="0">
                <a:solidFill>
                  <a:schemeClr val="accent1"/>
                </a:solidFill>
              </a:rPr>
              <a:t>The Engaged Community is Growing</a:t>
            </a:r>
          </a:p>
        </p:txBody>
      </p:sp>
      <p:pic>
        <p:nvPicPr>
          <p:cNvPr id="25" name="Picture 2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36728" y="1856171"/>
            <a:ext cx="1952246" cy="1864363"/>
          </a:xfrm>
          <a:prstGeom prst="rect">
            <a:avLst/>
          </a:prstGeom>
          <a:solidFill>
            <a:schemeClr val="bg1"/>
          </a:solidFill>
        </p:spPr>
      </p:pic>
      <p:pic>
        <p:nvPicPr>
          <p:cNvPr id="26" name="Picture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0749" y="2065238"/>
            <a:ext cx="2979151" cy="1277576"/>
          </a:xfrm>
          <a:prstGeom prst="rect">
            <a:avLst/>
          </a:prstGeom>
        </p:spPr>
      </p:pic>
      <p:pic>
        <p:nvPicPr>
          <p:cNvPr id="27" name="Picture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34266" y="3402865"/>
            <a:ext cx="1735634" cy="1735634"/>
          </a:xfrm>
          <a:prstGeom prst="rect">
            <a:avLst/>
          </a:prstGeom>
        </p:spPr>
      </p:pic>
      <p:pic>
        <p:nvPicPr>
          <p:cNvPr id="28" name="Picture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07763" y="3740115"/>
            <a:ext cx="3057243" cy="1482341"/>
          </a:xfrm>
          <a:prstGeom prst="rect">
            <a:avLst/>
          </a:prstGeom>
        </p:spPr>
      </p:pic>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5621" y="5135625"/>
            <a:ext cx="4555470" cy="1159797"/>
          </a:xfrm>
          <a:prstGeom prst="rect">
            <a:avLst/>
          </a:prstGeom>
          <a:solidFill>
            <a:schemeClr val="bg1"/>
          </a:solidFill>
        </p:spPr>
      </p:pic>
      <p:pic>
        <p:nvPicPr>
          <p:cNvPr id="5" name="Pictur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5621" y="4269308"/>
            <a:ext cx="3561107" cy="710217"/>
          </a:xfrm>
          <a:prstGeom prst="rect">
            <a:avLst/>
          </a:prstGeom>
        </p:spPr>
      </p:pic>
      <p:pic>
        <p:nvPicPr>
          <p:cNvPr id="6" name="Picture 5"/>
          <p:cNvPicPr>
            <a:picLocks noChangeAspect="1"/>
          </p:cNvPicPr>
          <p:nvPr/>
        </p:nvPicPr>
        <p:blipFill rotWithShape="1">
          <a:blip r:embed="rId8" cstate="print">
            <a:extLst>
              <a:ext uri="{28A0092B-C50C-407E-A947-70E740481C1C}">
                <a14:useLocalDpi xmlns:a14="http://schemas.microsoft.com/office/drawing/2010/main" val="0"/>
              </a:ext>
            </a:extLst>
          </a:blip>
          <a:srcRect t="32559" b="29636"/>
          <a:stretch/>
        </p:blipFill>
        <p:spPr>
          <a:xfrm>
            <a:off x="175621" y="2612797"/>
            <a:ext cx="3259332" cy="1232220"/>
          </a:xfrm>
          <a:prstGeom prst="rect">
            <a:avLst/>
          </a:prstGeom>
          <a:solidFill>
            <a:schemeClr val="bg1"/>
          </a:solidFill>
        </p:spPr>
      </p:pic>
      <p:pic>
        <p:nvPicPr>
          <p:cNvPr id="1026" name="Picture 2" descr="http://www.sconul.ac.uk/sites/default/files/images/new-logo-min-size-full-colour.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160207" y="5291437"/>
            <a:ext cx="3442099" cy="1082736"/>
          </a:xfrm>
          <a:prstGeom prst="rect">
            <a:avLst/>
          </a:prstGeom>
          <a:solidFill>
            <a:schemeClr val="bg1"/>
          </a:solidFill>
        </p:spPr>
      </p:pic>
    </p:spTree>
    <p:extLst>
      <p:ext uri="{BB962C8B-B14F-4D97-AF65-F5344CB8AC3E}">
        <p14:creationId xmlns:p14="http://schemas.microsoft.com/office/powerpoint/2010/main" val="1454067854"/>
      </p:ext>
    </p:extLst>
  </p:cSld>
  <p:clrMapOvr>
    <a:masterClrMapping/>
  </p:clrMapOvr>
  <p:transition spd="med" advClick="0">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29200" y="152400"/>
            <a:ext cx="3943350" cy="1325563"/>
          </a:xfrm>
        </p:spPr>
        <p:txBody>
          <a:bodyPr anchor="t"/>
          <a:lstStyle/>
          <a:p>
            <a:pPr algn="r"/>
            <a:r>
              <a:rPr lang="en-US" dirty="0"/>
              <a:t>Choose applications</a:t>
            </a:r>
            <a:br>
              <a:rPr lang="en-US" dirty="0"/>
            </a:br>
            <a:r>
              <a:rPr lang="en-US" dirty="0"/>
              <a:t>from a marketplace</a:t>
            </a:r>
            <a:br>
              <a:rPr lang="en-US" dirty="0"/>
            </a:br>
            <a:endParaRPr lang="en-US" dirty="0"/>
          </a:p>
        </p:txBody>
      </p:sp>
      <p:pic>
        <p:nvPicPr>
          <p:cNvPr id="49" name="Picture 4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4353" y="616329"/>
            <a:ext cx="2313360" cy="4564892"/>
          </a:xfrm>
          <a:prstGeom prst="rect">
            <a:avLst/>
          </a:prstGeom>
          <a:effectLst>
            <a:reflection blurRad="6350" stA="52000" endA="300" endPos="5000" dir="5400000" sy="-100000" algn="bl" rotWithShape="0"/>
          </a:effectLst>
        </p:spPr>
      </p:pic>
      <p:sp>
        <p:nvSpPr>
          <p:cNvPr id="50" name="Rounded Rectangle 49"/>
          <p:cNvSpPr/>
          <p:nvPr/>
        </p:nvSpPr>
        <p:spPr>
          <a:xfrm>
            <a:off x="1214066" y="1371947"/>
            <a:ext cx="533400" cy="533400"/>
          </a:xfrm>
          <a:prstGeom prst="roundRect">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400" dirty="0">
              <a:solidFill>
                <a:prstClr val="white"/>
              </a:solidFill>
            </a:endParaRPr>
          </a:p>
        </p:txBody>
      </p:sp>
      <p:sp>
        <p:nvSpPr>
          <p:cNvPr id="51" name="Rounded Rectangle 50"/>
          <p:cNvSpPr/>
          <p:nvPr/>
        </p:nvSpPr>
        <p:spPr>
          <a:xfrm>
            <a:off x="1861766" y="1371947"/>
            <a:ext cx="533400" cy="533400"/>
          </a:xfrm>
          <a:prstGeom prst="roundRect">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400" dirty="0">
              <a:solidFill>
                <a:prstClr val="white"/>
              </a:solidFill>
            </a:endParaRPr>
          </a:p>
        </p:txBody>
      </p:sp>
      <p:sp>
        <p:nvSpPr>
          <p:cNvPr id="52" name="Rounded Rectangle 51"/>
          <p:cNvSpPr/>
          <p:nvPr/>
        </p:nvSpPr>
        <p:spPr>
          <a:xfrm>
            <a:off x="2509466" y="1371947"/>
            <a:ext cx="533400" cy="533400"/>
          </a:xfrm>
          <a:prstGeom prst="roundRect">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400" dirty="0">
              <a:solidFill>
                <a:prstClr val="white"/>
              </a:solidFill>
            </a:endParaRPr>
          </a:p>
        </p:txBody>
      </p:sp>
      <p:sp>
        <p:nvSpPr>
          <p:cNvPr id="53" name="Rounded Rectangle 52"/>
          <p:cNvSpPr/>
          <p:nvPr/>
        </p:nvSpPr>
        <p:spPr>
          <a:xfrm>
            <a:off x="1214066" y="2010122"/>
            <a:ext cx="533400" cy="533400"/>
          </a:xfrm>
          <a:prstGeom prst="roundRect">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400" dirty="0">
              <a:solidFill>
                <a:prstClr val="white"/>
              </a:solidFill>
            </a:endParaRPr>
          </a:p>
        </p:txBody>
      </p:sp>
      <p:sp>
        <p:nvSpPr>
          <p:cNvPr id="54" name="Rounded Rectangle 53"/>
          <p:cNvSpPr/>
          <p:nvPr/>
        </p:nvSpPr>
        <p:spPr>
          <a:xfrm>
            <a:off x="1861766" y="2010122"/>
            <a:ext cx="533400" cy="533400"/>
          </a:xfrm>
          <a:prstGeom prst="roundRect">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400" dirty="0">
              <a:solidFill>
                <a:prstClr val="white"/>
              </a:solidFill>
            </a:endParaRPr>
          </a:p>
        </p:txBody>
      </p:sp>
      <p:sp>
        <p:nvSpPr>
          <p:cNvPr id="55" name="Rounded Rectangle 54"/>
          <p:cNvSpPr/>
          <p:nvPr/>
        </p:nvSpPr>
        <p:spPr>
          <a:xfrm>
            <a:off x="2509466" y="2010122"/>
            <a:ext cx="533400" cy="533400"/>
          </a:xfrm>
          <a:prstGeom prst="roundRect">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400" dirty="0">
              <a:solidFill>
                <a:prstClr val="white"/>
              </a:solidFill>
            </a:endParaRPr>
          </a:p>
        </p:txBody>
      </p:sp>
      <p:sp>
        <p:nvSpPr>
          <p:cNvPr id="56" name="Rounded Rectangle 55"/>
          <p:cNvSpPr/>
          <p:nvPr/>
        </p:nvSpPr>
        <p:spPr>
          <a:xfrm>
            <a:off x="1214066" y="2656234"/>
            <a:ext cx="533400" cy="533400"/>
          </a:xfrm>
          <a:prstGeom prst="roundRect">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400" dirty="0">
              <a:solidFill>
                <a:prstClr val="white"/>
              </a:solidFill>
            </a:endParaRPr>
          </a:p>
        </p:txBody>
      </p:sp>
      <p:sp>
        <p:nvSpPr>
          <p:cNvPr id="57" name="Rounded Rectangle 56"/>
          <p:cNvSpPr/>
          <p:nvPr/>
        </p:nvSpPr>
        <p:spPr>
          <a:xfrm>
            <a:off x="1861766" y="2656234"/>
            <a:ext cx="533400" cy="533400"/>
          </a:xfrm>
          <a:prstGeom prst="roundRect">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400" dirty="0">
              <a:solidFill>
                <a:prstClr val="white"/>
              </a:solidFill>
            </a:endParaRPr>
          </a:p>
        </p:txBody>
      </p:sp>
      <p:sp>
        <p:nvSpPr>
          <p:cNvPr id="58" name="Rounded Rectangle 57"/>
          <p:cNvSpPr/>
          <p:nvPr/>
        </p:nvSpPr>
        <p:spPr>
          <a:xfrm>
            <a:off x="3947741" y="2018059"/>
            <a:ext cx="533400" cy="533400"/>
          </a:xfrm>
          <a:prstGeom prst="roundRect">
            <a:avLst/>
          </a:prstGeom>
          <a:solidFill>
            <a:schemeClr val="accent5">
              <a:lumMod val="5000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400" dirty="0">
              <a:solidFill>
                <a:prstClr val="white"/>
              </a:solidFill>
            </a:endParaRPr>
          </a:p>
        </p:txBody>
      </p:sp>
      <p:sp>
        <p:nvSpPr>
          <p:cNvPr id="59" name="Rounded Rectangle 58"/>
          <p:cNvSpPr/>
          <p:nvPr/>
        </p:nvSpPr>
        <p:spPr>
          <a:xfrm>
            <a:off x="4595441" y="2018059"/>
            <a:ext cx="533400" cy="533400"/>
          </a:xfrm>
          <a:prstGeom prst="roundRect">
            <a:avLst/>
          </a:prstGeom>
          <a:solidFill>
            <a:schemeClr val="accent5">
              <a:lumMod val="5000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400" dirty="0">
              <a:solidFill>
                <a:prstClr val="white"/>
              </a:solidFill>
            </a:endParaRPr>
          </a:p>
        </p:txBody>
      </p:sp>
      <p:sp>
        <p:nvSpPr>
          <p:cNvPr id="60" name="Rounded Rectangle 59"/>
          <p:cNvSpPr/>
          <p:nvPr/>
        </p:nvSpPr>
        <p:spPr>
          <a:xfrm>
            <a:off x="5243141" y="2018059"/>
            <a:ext cx="533400" cy="533400"/>
          </a:xfrm>
          <a:prstGeom prst="roundRect">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400" dirty="0">
              <a:solidFill>
                <a:prstClr val="white"/>
              </a:solidFill>
            </a:endParaRPr>
          </a:p>
        </p:txBody>
      </p:sp>
      <p:sp>
        <p:nvSpPr>
          <p:cNvPr id="61" name="Rounded Rectangle 60"/>
          <p:cNvSpPr/>
          <p:nvPr/>
        </p:nvSpPr>
        <p:spPr>
          <a:xfrm>
            <a:off x="3947741" y="2657822"/>
            <a:ext cx="533400" cy="533400"/>
          </a:xfrm>
          <a:prstGeom prst="roundRect">
            <a:avLst/>
          </a:prstGeom>
          <a:solidFill>
            <a:schemeClr val="accent5"/>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400" dirty="0">
              <a:solidFill>
                <a:prstClr val="white"/>
              </a:solidFill>
            </a:endParaRPr>
          </a:p>
        </p:txBody>
      </p:sp>
      <p:sp>
        <p:nvSpPr>
          <p:cNvPr id="62" name="Rounded Rectangle 61"/>
          <p:cNvSpPr/>
          <p:nvPr/>
        </p:nvSpPr>
        <p:spPr>
          <a:xfrm>
            <a:off x="4595441" y="2657822"/>
            <a:ext cx="533400" cy="533400"/>
          </a:xfrm>
          <a:prstGeom prst="roundRect">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400" dirty="0">
              <a:solidFill>
                <a:prstClr val="white"/>
              </a:solidFill>
            </a:endParaRPr>
          </a:p>
        </p:txBody>
      </p:sp>
      <p:sp>
        <p:nvSpPr>
          <p:cNvPr id="18" name="Content Placeholder 1"/>
          <p:cNvSpPr txBox="1">
            <a:spLocks/>
          </p:cNvSpPr>
          <p:nvPr/>
        </p:nvSpPr>
        <p:spPr>
          <a:xfrm>
            <a:off x="3484859" y="4618657"/>
            <a:ext cx="5476261" cy="1915644"/>
          </a:xfrm>
          <a:prstGeom prst="rect">
            <a:avLst/>
          </a:prstGeom>
          <a:solidFill>
            <a:schemeClr val="accent2"/>
          </a:solidFill>
        </p:spPr>
        <p:txBody>
          <a:bodyPr vert="horz" lIns="365760" tIns="365760" rIns="365760" bIns="45720" rtlCol="0" anchor="t">
            <a:noAutofit/>
          </a:bodyPr>
          <a:lstStyle>
            <a:lvl1pPr marL="0" indent="0" algn="l" defTabSz="914400" rtl="0" eaLnBrk="1" latinLnBrk="0" hangingPunct="1">
              <a:lnSpc>
                <a:spcPct val="120000"/>
              </a:lnSpc>
              <a:spcBef>
                <a:spcPts val="900"/>
              </a:spcBef>
              <a:buFont typeface="Arial" panose="020B0604020202020204" pitchFamily="34" charset="0"/>
              <a:buNone/>
              <a:defRPr sz="2400" kern="1200">
                <a:solidFill>
                  <a:schemeClr val="accent4"/>
                </a:solidFill>
                <a:latin typeface="+mn-lt"/>
                <a:ea typeface="+mn-ea"/>
                <a:cs typeface="+mn-cs"/>
              </a:defRPr>
            </a:lvl1pPr>
            <a:lvl2pPr marL="0" indent="0" algn="l" defTabSz="914400" rtl="0" eaLnBrk="1" latinLnBrk="0" hangingPunct="1">
              <a:lnSpc>
                <a:spcPct val="110000"/>
              </a:lnSpc>
              <a:spcBef>
                <a:spcPts val="900"/>
              </a:spcBef>
              <a:buFont typeface="Arial" panose="020B0604020202020204" pitchFamily="34" charset="0"/>
              <a:buNone/>
              <a:defRPr sz="2400" kern="1200">
                <a:solidFill>
                  <a:schemeClr val="accent4"/>
                </a:solidFill>
                <a:latin typeface="+mn-lt"/>
                <a:ea typeface="+mn-ea"/>
                <a:cs typeface="+mn-cs"/>
              </a:defRPr>
            </a:lvl2pPr>
            <a:lvl3pPr marL="0" indent="0" algn="l" defTabSz="914400" rtl="0" eaLnBrk="1" latinLnBrk="0" hangingPunct="1">
              <a:lnSpc>
                <a:spcPct val="110000"/>
              </a:lnSpc>
              <a:spcBef>
                <a:spcPts val="900"/>
              </a:spcBef>
              <a:buFont typeface="Arial" panose="020B0604020202020204" pitchFamily="34" charset="0"/>
              <a:buNone/>
              <a:defRPr sz="2000" kern="1200">
                <a:solidFill>
                  <a:schemeClr val="accent4"/>
                </a:solidFill>
                <a:latin typeface="+mn-lt"/>
                <a:ea typeface="+mn-ea"/>
                <a:cs typeface="+mn-cs"/>
              </a:defRPr>
            </a:lvl3pPr>
            <a:lvl4pPr marL="0" indent="0" algn="l" defTabSz="914400" rtl="0" eaLnBrk="1" latinLnBrk="0" hangingPunct="1">
              <a:lnSpc>
                <a:spcPct val="110000"/>
              </a:lnSpc>
              <a:spcBef>
                <a:spcPts val="900"/>
              </a:spcBef>
              <a:buFont typeface="Arial" panose="020B0604020202020204" pitchFamily="34" charset="0"/>
              <a:buNone/>
              <a:defRPr sz="1800" kern="1200">
                <a:solidFill>
                  <a:schemeClr val="accent4"/>
                </a:solidFill>
                <a:latin typeface="+mn-lt"/>
                <a:ea typeface="+mn-ea"/>
                <a:cs typeface="+mn-cs"/>
              </a:defRPr>
            </a:lvl4pPr>
            <a:lvl5pPr marL="0" indent="0" algn="l" defTabSz="914400" rtl="0" eaLnBrk="1" latinLnBrk="0" hangingPunct="1">
              <a:lnSpc>
                <a:spcPct val="110000"/>
              </a:lnSpc>
              <a:spcBef>
                <a:spcPts val="900"/>
              </a:spcBef>
              <a:buFont typeface="Arial" panose="020B0604020202020204" pitchFamily="34" charset="0"/>
              <a:buNone/>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base">
              <a:lnSpc>
                <a:spcPct val="100000"/>
              </a:lnSpc>
              <a:spcAft>
                <a:spcPct val="0"/>
              </a:spcAft>
            </a:pPr>
            <a:r>
              <a:rPr lang="en-US" sz="4800" b="1" dirty="0">
                <a:solidFill>
                  <a:prstClr val="white"/>
                </a:solidFill>
              </a:rPr>
              <a:t>MODULAR</a:t>
            </a:r>
            <a:endParaRPr lang="en-US" sz="3000" dirty="0">
              <a:solidFill>
                <a:prstClr val="white"/>
              </a:solidFill>
            </a:endParaRPr>
          </a:p>
        </p:txBody>
      </p:sp>
    </p:spTree>
    <p:extLst>
      <p:ext uri="{BB962C8B-B14F-4D97-AF65-F5344CB8AC3E}">
        <p14:creationId xmlns:p14="http://schemas.microsoft.com/office/powerpoint/2010/main" val="980929932"/>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52"/>
                                        </p:tgtEl>
                                        <p:attrNameLst>
                                          <p:attrName>ppt_x</p:attrName>
                                        </p:attrNameLst>
                                      </p:cBhvr>
                                      <p:tavLst>
                                        <p:tav tm="0">
                                          <p:val>
                                            <p:strVal val="ppt_x"/>
                                          </p:val>
                                        </p:tav>
                                        <p:tav tm="100000">
                                          <p:val>
                                            <p:strVal val="ppt_x"/>
                                          </p:val>
                                        </p:tav>
                                      </p:tavLst>
                                    </p:anim>
                                    <p:anim calcmode="lin" valueType="num">
                                      <p:cBhvr additive="base">
                                        <p:cTn id="7" dur="500"/>
                                        <p:tgtEl>
                                          <p:spTgt spid="52"/>
                                        </p:tgtEl>
                                        <p:attrNameLst>
                                          <p:attrName>ppt_y</p:attrName>
                                        </p:attrNameLst>
                                      </p:cBhvr>
                                      <p:tavLst>
                                        <p:tav tm="0">
                                          <p:val>
                                            <p:strVal val="ppt_y"/>
                                          </p:val>
                                        </p:tav>
                                        <p:tav tm="100000">
                                          <p:val>
                                            <p:strVal val="1+ppt_h/2"/>
                                          </p:val>
                                        </p:tav>
                                      </p:tavLst>
                                    </p:anim>
                                    <p:set>
                                      <p:cBhvr>
                                        <p:cTn id="8" dur="1" fill="hold">
                                          <p:stCondLst>
                                            <p:cond delay="499"/>
                                          </p:stCondLst>
                                        </p:cTn>
                                        <p:tgtEl>
                                          <p:spTgt spid="52"/>
                                        </p:tgtEl>
                                        <p:attrNameLst>
                                          <p:attrName>style.visibility</p:attrName>
                                        </p:attrNameLst>
                                      </p:cBhvr>
                                      <p:to>
                                        <p:strVal val="hidden"/>
                                      </p:to>
                                    </p:set>
                                  </p:childTnLst>
                                </p:cTn>
                              </p:par>
                            </p:childTnLst>
                          </p:cTn>
                        </p:par>
                        <p:par>
                          <p:cTn id="9" fill="hold">
                            <p:stCondLst>
                              <p:cond delay="500"/>
                            </p:stCondLst>
                            <p:childTnLst>
                              <p:par>
                                <p:cTn id="10" presetID="2" presetClass="exit" presetSubtype="4" fill="hold" grpId="0" nodeType="afterEffect">
                                  <p:stCondLst>
                                    <p:cond delay="0"/>
                                  </p:stCondLst>
                                  <p:childTnLst>
                                    <p:anim calcmode="lin" valueType="num">
                                      <p:cBhvr additive="base">
                                        <p:cTn id="11" dur="500"/>
                                        <p:tgtEl>
                                          <p:spTgt spid="53"/>
                                        </p:tgtEl>
                                        <p:attrNameLst>
                                          <p:attrName>ppt_x</p:attrName>
                                        </p:attrNameLst>
                                      </p:cBhvr>
                                      <p:tavLst>
                                        <p:tav tm="0">
                                          <p:val>
                                            <p:strVal val="ppt_x"/>
                                          </p:val>
                                        </p:tav>
                                        <p:tav tm="100000">
                                          <p:val>
                                            <p:strVal val="ppt_x"/>
                                          </p:val>
                                        </p:tav>
                                      </p:tavLst>
                                    </p:anim>
                                    <p:anim calcmode="lin" valueType="num">
                                      <p:cBhvr additive="base">
                                        <p:cTn id="12" dur="500"/>
                                        <p:tgtEl>
                                          <p:spTgt spid="53"/>
                                        </p:tgtEl>
                                        <p:attrNameLst>
                                          <p:attrName>ppt_y</p:attrName>
                                        </p:attrNameLst>
                                      </p:cBhvr>
                                      <p:tavLst>
                                        <p:tav tm="0">
                                          <p:val>
                                            <p:strVal val="ppt_y"/>
                                          </p:val>
                                        </p:tav>
                                        <p:tav tm="100000">
                                          <p:val>
                                            <p:strVal val="1+ppt_h/2"/>
                                          </p:val>
                                        </p:tav>
                                      </p:tavLst>
                                    </p:anim>
                                    <p:set>
                                      <p:cBhvr>
                                        <p:cTn id="13" dur="1" fill="hold">
                                          <p:stCondLst>
                                            <p:cond delay="499"/>
                                          </p:stCondLst>
                                        </p:cTn>
                                        <p:tgtEl>
                                          <p:spTgt spid="53"/>
                                        </p:tgtEl>
                                        <p:attrNameLst>
                                          <p:attrName>style.visibility</p:attrName>
                                        </p:attrNameLst>
                                      </p:cBhvr>
                                      <p:to>
                                        <p:strVal val="hidden"/>
                                      </p:to>
                                    </p:set>
                                  </p:childTnLst>
                                </p:cTn>
                              </p:par>
                            </p:childTnLst>
                          </p:cTn>
                        </p:par>
                        <p:par>
                          <p:cTn id="14" fill="hold">
                            <p:stCondLst>
                              <p:cond delay="1000"/>
                            </p:stCondLst>
                            <p:childTnLst>
                              <p:par>
                                <p:cTn id="15" presetID="2" presetClass="exit" presetSubtype="4" fill="hold" grpId="0" nodeType="afterEffect">
                                  <p:stCondLst>
                                    <p:cond delay="0"/>
                                  </p:stCondLst>
                                  <p:childTnLst>
                                    <p:anim calcmode="lin" valueType="num">
                                      <p:cBhvr additive="base">
                                        <p:cTn id="16" dur="500"/>
                                        <p:tgtEl>
                                          <p:spTgt spid="57"/>
                                        </p:tgtEl>
                                        <p:attrNameLst>
                                          <p:attrName>ppt_x</p:attrName>
                                        </p:attrNameLst>
                                      </p:cBhvr>
                                      <p:tavLst>
                                        <p:tav tm="0">
                                          <p:val>
                                            <p:strVal val="ppt_x"/>
                                          </p:val>
                                        </p:tav>
                                        <p:tav tm="100000">
                                          <p:val>
                                            <p:strVal val="ppt_x"/>
                                          </p:val>
                                        </p:tav>
                                      </p:tavLst>
                                    </p:anim>
                                    <p:anim calcmode="lin" valueType="num">
                                      <p:cBhvr additive="base">
                                        <p:cTn id="17" dur="500"/>
                                        <p:tgtEl>
                                          <p:spTgt spid="57"/>
                                        </p:tgtEl>
                                        <p:attrNameLst>
                                          <p:attrName>ppt_y</p:attrName>
                                        </p:attrNameLst>
                                      </p:cBhvr>
                                      <p:tavLst>
                                        <p:tav tm="0">
                                          <p:val>
                                            <p:strVal val="ppt_y"/>
                                          </p:val>
                                        </p:tav>
                                        <p:tav tm="100000">
                                          <p:val>
                                            <p:strVal val="1+ppt_h/2"/>
                                          </p:val>
                                        </p:tav>
                                      </p:tavLst>
                                    </p:anim>
                                    <p:set>
                                      <p:cBhvr>
                                        <p:cTn id="18" dur="1" fill="hold">
                                          <p:stCondLst>
                                            <p:cond delay="499"/>
                                          </p:stCondLst>
                                        </p:cTn>
                                        <p:tgtEl>
                                          <p:spTgt spid="57"/>
                                        </p:tgtEl>
                                        <p:attrNameLst>
                                          <p:attrName>style.visibility</p:attrName>
                                        </p:attrNameLst>
                                      </p:cBhvr>
                                      <p:to>
                                        <p:strVal val="hidden"/>
                                      </p:to>
                                    </p:set>
                                  </p:childTnLst>
                                </p:cTn>
                              </p:par>
                            </p:childTnLst>
                          </p:cTn>
                        </p:par>
                        <p:par>
                          <p:cTn id="19" fill="hold">
                            <p:stCondLst>
                              <p:cond delay="1500"/>
                            </p:stCondLst>
                            <p:childTnLst>
                              <p:par>
                                <p:cTn id="20" presetID="2" presetClass="exit" presetSubtype="4" fill="hold" grpId="0" nodeType="afterEffect">
                                  <p:stCondLst>
                                    <p:cond delay="0"/>
                                  </p:stCondLst>
                                  <p:childTnLst>
                                    <p:anim calcmode="lin" valueType="num">
                                      <p:cBhvr additive="base">
                                        <p:cTn id="21" dur="500"/>
                                        <p:tgtEl>
                                          <p:spTgt spid="55"/>
                                        </p:tgtEl>
                                        <p:attrNameLst>
                                          <p:attrName>ppt_x</p:attrName>
                                        </p:attrNameLst>
                                      </p:cBhvr>
                                      <p:tavLst>
                                        <p:tav tm="0">
                                          <p:val>
                                            <p:strVal val="ppt_x"/>
                                          </p:val>
                                        </p:tav>
                                        <p:tav tm="100000">
                                          <p:val>
                                            <p:strVal val="ppt_x"/>
                                          </p:val>
                                        </p:tav>
                                      </p:tavLst>
                                    </p:anim>
                                    <p:anim calcmode="lin" valueType="num">
                                      <p:cBhvr additive="base">
                                        <p:cTn id="22" dur="500"/>
                                        <p:tgtEl>
                                          <p:spTgt spid="55"/>
                                        </p:tgtEl>
                                        <p:attrNameLst>
                                          <p:attrName>ppt_y</p:attrName>
                                        </p:attrNameLst>
                                      </p:cBhvr>
                                      <p:tavLst>
                                        <p:tav tm="0">
                                          <p:val>
                                            <p:strVal val="ppt_y"/>
                                          </p:val>
                                        </p:tav>
                                        <p:tav tm="100000">
                                          <p:val>
                                            <p:strVal val="1+ppt_h/2"/>
                                          </p:val>
                                        </p:tav>
                                      </p:tavLst>
                                    </p:anim>
                                    <p:set>
                                      <p:cBhvr>
                                        <p:cTn id="23" dur="1" fill="hold">
                                          <p:stCondLst>
                                            <p:cond delay="499"/>
                                          </p:stCondLst>
                                        </p:cTn>
                                        <p:tgtEl>
                                          <p:spTgt spid="55"/>
                                        </p:tgtEl>
                                        <p:attrNameLst>
                                          <p:attrName>style.visibility</p:attrName>
                                        </p:attrNameLst>
                                      </p:cBhvr>
                                      <p:to>
                                        <p:strVal val="hidden"/>
                                      </p:to>
                                    </p:set>
                                  </p:childTnLst>
                                </p:cTn>
                              </p:par>
                            </p:childTnLst>
                          </p:cTn>
                        </p:par>
                        <p:par>
                          <p:cTn id="24" fill="hold">
                            <p:stCondLst>
                              <p:cond delay="2000"/>
                            </p:stCondLst>
                            <p:childTnLst>
                              <p:par>
                                <p:cTn id="25" presetID="2" presetClass="exit" presetSubtype="4" fill="hold" grpId="0" nodeType="afterEffect">
                                  <p:stCondLst>
                                    <p:cond delay="0"/>
                                  </p:stCondLst>
                                  <p:childTnLst>
                                    <p:anim calcmode="lin" valueType="num">
                                      <p:cBhvr additive="base">
                                        <p:cTn id="26" dur="500"/>
                                        <p:tgtEl>
                                          <p:spTgt spid="54"/>
                                        </p:tgtEl>
                                        <p:attrNameLst>
                                          <p:attrName>ppt_x</p:attrName>
                                        </p:attrNameLst>
                                      </p:cBhvr>
                                      <p:tavLst>
                                        <p:tav tm="0">
                                          <p:val>
                                            <p:strVal val="ppt_x"/>
                                          </p:val>
                                        </p:tav>
                                        <p:tav tm="100000">
                                          <p:val>
                                            <p:strVal val="ppt_x"/>
                                          </p:val>
                                        </p:tav>
                                      </p:tavLst>
                                    </p:anim>
                                    <p:anim calcmode="lin" valueType="num">
                                      <p:cBhvr additive="base">
                                        <p:cTn id="27" dur="500"/>
                                        <p:tgtEl>
                                          <p:spTgt spid="54"/>
                                        </p:tgtEl>
                                        <p:attrNameLst>
                                          <p:attrName>ppt_y</p:attrName>
                                        </p:attrNameLst>
                                      </p:cBhvr>
                                      <p:tavLst>
                                        <p:tav tm="0">
                                          <p:val>
                                            <p:strVal val="ppt_y"/>
                                          </p:val>
                                        </p:tav>
                                        <p:tav tm="100000">
                                          <p:val>
                                            <p:strVal val="1+ppt_h/2"/>
                                          </p:val>
                                        </p:tav>
                                      </p:tavLst>
                                    </p:anim>
                                    <p:set>
                                      <p:cBhvr>
                                        <p:cTn id="28" dur="1" fill="hold">
                                          <p:stCondLst>
                                            <p:cond delay="499"/>
                                          </p:stCondLst>
                                        </p:cTn>
                                        <p:tgtEl>
                                          <p:spTgt spid="54"/>
                                        </p:tgtEl>
                                        <p:attrNameLst>
                                          <p:attrName>style.visibility</p:attrName>
                                        </p:attrNameLst>
                                      </p:cBhvr>
                                      <p:to>
                                        <p:strVal val="hidden"/>
                                      </p:to>
                                    </p:set>
                                  </p:childTnLst>
                                </p:cTn>
                              </p:par>
                            </p:childTnLst>
                          </p:cTn>
                        </p:par>
                        <p:par>
                          <p:cTn id="29" fill="hold">
                            <p:stCondLst>
                              <p:cond delay="2500"/>
                            </p:stCondLst>
                            <p:childTnLst>
                              <p:par>
                                <p:cTn id="30" presetID="35" presetClass="path" presetSubtype="0" accel="50000" decel="50000" fill="hold" grpId="0" nodeType="afterEffect">
                                  <p:stCondLst>
                                    <p:cond delay="0"/>
                                  </p:stCondLst>
                                  <p:childTnLst>
                                    <p:animMotion origin="layout" path="M -2.77778E-7 -4.07407E-6 L -0.15729 -0.09398 " pathEditMode="relative" rAng="0" ptsTypes="AA">
                                      <p:cBhvr>
                                        <p:cTn id="31" dur="750" fill="hold"/>
                                        <p:tgtEl>
                                          <p:spTgt spid="58"/>
                                        </p:tgtEl>
                                        <p:attrNameLst>
                                          <p:attrName>ppt_x</p:attrName>
                                          <p:attrName>ppt_y</p:attrName>
                                        </p:attrNameLst>
                                      </p:cBhvr>
                                      <p:rCtr x="-7865" y="-4699"/>
                                    </p:animMotion>
                                  </p:childTnLst>
                                </p:cTn>
                              </p:par>
                            </p:childTnLst>
                          </p:cTn>
                        </p:par>
                        <p:par>
                          <p:cTn id="32" fill="hold">
                            <p:stCondLst>
                              <p:cond delay="3250"/>
                            </p:stCondLst>
                            <p:childTnLst>
                              <p:par>
                                <p:cTn id="33" presetID="35" presetClass="path" presetSubtype="0" accel="50000" decel="50000" fill="hold" grpId="0" nodeType="afterEffect">
                                  <p:stCondLst>
                                    <p:cond delay="0"/>
                                  </p:stCondLst>
                                  <p:childTnLst>
                                    <p:animMotion origin="layout" path="M -3.61111E-6 -4.07407E-6 L -0.36805 -4.07407E-6 " pathEditMode="relative" rAng="0" ptsTypes="AA">
                                      <p:cBhvr>
                                        <p:cTn id="34" dur="750" fill="hold"/>
                                        <p:tgtEl>
                                          <p:spTgt spid="59"/>
                                        </p:tgtEl>
                                        <p:attrNameLst>
                                          <p:attrName>ppt_x</p:attrName>
                                          <p:attrName>ppt_y</p:attrName>
                                        </p:attrNameLst>
                                      </p:cBhvr>
                                      <p:rCtr x="-18403" y="0"/>
                                    </p:animMotion>
                                  </p:childTnLst>
                                </p:cTn>
                              </p:par>
                            </p:childTnLst>
                          </p:cTn>
                        </p:par>
                        <p:par>
                          <p:cTn id="35" fill="hold">
                            <p:stCondLst>
                              <p:cond delay="4000"/>
                            </p:stCondLst>
                            <p:childTnLst>
                              <p:par>
                                <p:cTn id="36" presetID="35" presetClass="path" presetSubtype="0" accel="50000" decel="50000" fill="hold" grpId="0" nodeType="afterEffect">
                                  <p:stCondLst>
                                    <p:cond delay="0"/>
                                  </p:stCondLst>
                                  <p:childTnLst>
                                    <p:animMotion origin="layout" path="M 3.05556E-6 -4.07407E-6 L -0.37014 -4.07407E-6 " pathEditMode="relative" rAng="0" ptsTypes="AA">
                                      <p:cBhvr>
                                        <p:cTn id="37" dur="750" fill="hold"/>
                                        <p:tgtEl>
                                          <p:spTgt spid="60"/>
                                        </p:tgtEl>
                                        <p:attrNameLst>
                                          <p:attrName>ppt_x</p:attrName>
                                          <p:attrName>ppt_y</p:attrName>
                                        </p:attrNameLst>
                                      </p:cBhvr>
                                      <p:rCtr x="-18507" y="0"/>
                                    </p:animMotion>
                                  </p:childTnLst>
                                </p:cTn>
                              </p:par>
                            </p:childTnLst>
                          </p:cTn>
                        </p:par>
                        <p:par>
                          <p:cTn id="38" fill="hold">
                            <p:stCondLst>
                              <p:cond delay="4750"/>
                            </p:stCondLst>
                            <p:childTnLst>
                              <p:par>
                                <p:cTn id="39" presetID="35" presetClass="path" presetSubtype="0" accel="50000" decel="50000" fill="hold" grpId="0" nodeType="afterEffect">
                                  <p:stCondLst>
                                    <p:cond delay="0"/>
                                  </p:stCondLst>
                                  <p:childTnLst>
                                    <p:animMotion origin="layout" path="M -2.77778E-7 -1.11111E-6 L -0.15729 -0.09352 " pathEditMode="relative" rAng="0" ptsTypes="AA">
                                      <p:cBhvr>
                                        <p:cTn id="40" dur="750" fill="hold"/>
                                        <p:tgtEl>
                                          <p:spTgt spid="61"/>
                                        </p:tgtEl>
                                        <p:attrNameLst>
                                          <p:attrName>ppt_x</p:attrName>
                                          <p:attrName>ppt_y</p:attrName>
                                        </p:attrNameLst>
                                      </p:cBhvr>
                                      <p:rCtr x="-7865" y="-4676"/>
                                    </p:animMotion>
                                  </p:childTnLst>
                                </p:cTn>
                              </p:par>
                            </p:childTnLst>
                          </p:cTn>
                        </p:par>
                        <p:par>
                          <p:cTn id="41" fill="hold">
                            <p:stCondLst>
                              <p:cond delay="5500"/>
                            </p:stCondLst>
                            <p:childTnLst>
                              <p:par>
                                <p:cTn id="42" presetID="35" presetClass="path" presetSubtype="0" accel="50000" decel="50000" fill="hold" grpId="0" nodeType="afterEffect">
                                  <p:stCondLst>
                                    <p:cond delay="0"/>
                                  </p:stCondLst>
                                  <p:childTnLst>
                                    <p:animMotion origin="layout" path="M -3.61111E-6 -1.11111E-6 L -0.29965 -1.11111E-6 " pathEditMode="relative" rAng="0" ptsTypes="AA">
                                      <p:cBhvr>
                                        <p:cTn id="43" dur="750" fill="hold"/>
                                        <p:tgtEl>
                                          <p:spTgt spid="62"/>
                                        </p:tgtEl>
                                        <p:attrNameLst>
                                          <p:attrName>ppt_x</p:attrName>
                                          <p:attrName>ppt_y</p:attrName>
                                        </p:attrNameLst>
                                      </p:cBhvr>
                                      <p:rCtr x="-1498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57" grpId="0" animBg="1"/>
      <p:bldP spid="58" grpId="0" animBg="1"/>
      <p:bldP spid="59" grpId="0" animBg="1"/>
      <p:bldP spid="60" grpId="0" animBg="1"/>
      <p:bldP spid="61" grpId="0" animBg="1"/>
      <p:bldP spid="6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0"/>
            <a:ext cx="4939645" cy="653430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2" name="Content Placeholder 1"/>
          <p:cNvSpPr>
            <a:spLocks noGrp="1"/>
          </p:cNvSpPr>
          <p:nvPr>
            <p:ph sz="half" idx="2"/>
          </p:nvPr>
        </p:nvSpPr>
        <p:spPr/>
        <p:txBody>
          <a:bodyPr/>
          <a:lstStyle/>
          <a:p>
            <a:r>
              <a:rPr lang="en-US"/>
              <a:t>Acquisitions</a:t>
            </a:r>
          </a:p>
          <a:p>
            <a:r>
              <a:rPr lang="en-US"/>
              <a:t>Cataloging</a:t>
            </a:r>
          </a:p>
          <a:p>
            <a:r>
              <a:rPr lang="en-US"/>
              <a:t>Circulation</a:t>
            </a:r>
          </a:p>
          <a:p>
            <a:r>
              <a:rPr lang="en-US"/>
              <a:t>Data Conversion Tools</a:t>
            </a:r>
          </a:p>
          <a:p>
            <a:r>
              <a:rPr lang="en-US"/>
              <a:t>Knowledgebase</a:t>
            </a:r>
          </a:p>
          <a:p>
            <a:r>
              <a:rPr lang="en-US"/>
              <a:t>OPAC Functionality</a:t>
            </a:r>
          </a:p>
          <a:p>
            <a:r>
              <a:rPr lang="en-US"/>
              <a:t>Resource Sharing</a:t>
            </a:r>
          </a:p>
          <a:p>
            <a:r>
              <a:rPr lang="en-US"/>
              <a:t>Serials Check-In</a:t>
            </a:r>
          </a:p>
          <a:p>
            <a:r>
              <a:rPr lang="en-US"/>
              <a:t>Union Catalog</a:t>
            </a:r>
            <a:br>
              <a:rPr lang="en-US"/>
            </a:br>
            <a:br>
              <a:rPr lang="en-US"/>
            </a:br>
            <a:r>
              <a:rPr lang="en-US"/>
              <a:t> </a:t>
            </a:r>
            <a:endParaRPr lang="en-US" dirty="0"/>
          </a:p>
        </p:txBody>
      </p:sp>
      <p:sp>
        <p:nvSpPr>
          <p:cNvPr id="31" name="Rectangle 30"/>
          <p:cNvSpPr/>
          <p:nvPr/>
        </p:nvSpPr>
        <p:spPr>
          <a:xfrm>
            <a:off x="826087" y="2953819"/>
            <a:ext cx="1117557" cy="1491808"/>
          </a:xfrm>
          <a:prstGeom prst="rect">
            <a:avLst/>
          </a:prstGeom>
          <a:solidFill>
            <a:schemeClr val="accent1">
              <a:lumMod val="60000"/>
              <a:lumOff val="40000"/>
            </a:schemeClr>
          </a:solidFill>
          <a:ln>
            <a:noFill/>
          </a:ln>
          <a:scene3d>
            <a:camera prst="isometricOffAxis1Top"/>
            <a:lightRig rig="threePt" dir="t"/>
          </a:scene3d>
          <a:sp3d extrusionH="76200" contourW="12700">
            <a:bevelB h="381000" prst="slope"/>
            <a:extrusionClr>
              <a:schemeClr val="accent1">
                <a:lumMod val="60000"/>
                <a:lumOff val="40000"/>
              </a:schemeClr>
            </a:extrusionClr>
            <a:contourClr>
              <a:schemeClr val="accent1">
                <a:lumMod val="60000"/>
                <a:lumOff val="4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3200" dirty="0">
                <a:solidFill>
                  <a:prstClr val="white"/>
                </a:solidFill>
              </a:rPr>
              <a:t>App</a:t>
            </a:r>
          </a:p>
        </p:txBody>
      </p:sp>
      <p:sp>
        <p:nvSpPr>
          <p:cNvPr id="32" name="Rectangle 31"/>
          <p:cNvSpPr/>
          <p:nvPr/>
        </p:nvSpPr>
        <p:spPr>
          <a:xfrm>
            <a:off x="2367302" y="2674021"/>
            <a:ext cx="1117557" cy="1491808"/>
          </a:xfrm>
          <a:prstGeom prst="rect">
            <a:avLst/>
          </a:prstGeom>
          <a:solidFill>
            <a:schemeClr val="accent1">
              <a:lumMod val="60000"/>
              <a:lumOff val="40000"/>
            </a:schemeClr>
          </a:solidFill>
          <a:ln>
            <a:noFill/>
          </a:ln>
          <a:scene3d>
            <a:camera prst="isometricOffAxis1Top"/>
            <a:lightRig rig="threePt" dir="t"/>
          </a:scene3d>
          <a:sp3d extrusionH="76200" contourW="12700">
            <a:bevelB h="381000" prst="slope"/>
            <a:extrusionClr>
              <a:schemeClr val="accent1">
                <a:lumMod val="60000"/>
                <a:lumOff val="40000"/>
              </a:schemeClr>
            </a:extrusionClr>
            <a:contourClr>
              <a:schemeClr val="accent1">
                <a:lumMod val="60000"/>
                <a:lumOff val="4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3200" dirty="0">
                <a:solidFill>
                  <a:prstClr val="white"/>
                </a:solidFill>
              </a:rPr>
              <a:t>App</a:t>
            </a:r>
          </a:p>
        </p:txBody>
      </p:sp>
      <p:sp>
        <p:nvSpPr>
          <p:cNvPr id="33" name="Rectangle 32"/>
          <p:cNvSpPr/>
          <p:nvPr/>
        </p:nvSpPr>
        <p:spPr>
          <a:xfrm>
            <a:off x="2046725" y="1897979"/>
            <a:ext cx="1117557" cy="1491808"/>
          </a:xfrm>
          <a:prstGeom prst="rect">
            <a:avLst/>
          </a:prstGeom>
          <a:solidFill>
            <a:schemeClr val="accent1">
              <a:lumMod val="60000"/>
              <a:lumOff val="40000"/>
            </a:schemeClr>
          </a:solidFill>
          <a:ln>
            <a:noFill/>
          </a:ln>
          <a:scene3d>
            <a:camera prst="isometricOffAxis1Top"/>
            <a:lightRig rig="threePt" dir="t"/>
          </a:scene3d>
          <a:sp3d extrusionH="76200" contourW="12700">
            <a:bevelB h="381000" prst="slope"/>
            <a:extrusionClr>
              <a:schemeClr val="accent1">
                <a:lumMod val="60000"/>
                <a:lumOff val="40000"/>
              </a:schemeClr>
            </a:extrusionClr>
            <a:contourClr>
              <a:schemeClr val="accent1">
                <a:lumMod val="60000"/>
                <a:lumOff val="4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3200" dirty="0">
                <a:solidFill>
                  <a:prstClr val="white"/>
                </a:solidFill>
              </a:rPr>
              <a:t>App</a:t>
            </a:r>
          </a:p>
        </p:txBody>
      </p:sp>
      <p:sp>
        <p:nvSpPr>
          <p:cNvPr id="34" name="Rectangle 33"/>
          <p:cNvSpPr/>
          <p:nvPr/>
        </p:nvSpPr>
        <p:spPr>
          <a:xfrm>
            <a:off x="793547" y="2244951"/>
            <a:ext cx="1117557" cy="1491808"/>
          </a:xfrm>
          <a:prstGeom prst="rect">
            <a:avLst/>
          </a:prstGeom>
          <a:solidFill>
            <a:schemeClr val="accent1">
              <a:lumMod val="60000"/>
              <a:lumOff val="40000"/>
            </a:schemeClr>
          </a:solidFill>
          <a:ln>
            <a:noFill/>
          </a:ln>
          <a:scene3d>
            <a:camera prst="isometricOffAxis1Top"/>
            <a:lightRig rig="threePt" dir="t"/>
          </a:scene3d>
          <a:sp3d extrusionH="76200" contourW="12700">
            <a:bevelB h="381000" prst="slope"/>
            <a:extrusionClr>
              <a:schemeClr val="accent1">
                <a:lumMod val="60000"/>
                <a:lumOff val="40000"/>
              </a:schemeClr>
            </a:extrusionClr>
            <a:contourClr>
              <a:schemeClr val="accent1">
                <a:lumMod val="60000"/>
                <a:lumOff val="4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3200" dirty="0">
                <a:solidFill>
                  <a:prstClr val="white"/>
                </a:solidFill>
              </a:rPr>
              <a:t>App</a:t>
            </a:r>
          </a:p>
        </p:txBody>
      </p:sp>
      <p:sp>
        <p:nvSpPr>
          <p:cNvPr id="12" name="Content Placeholder 1"/>
          <p:cNvSpPr txBox="1">
            <a:spLocks/>
          </p:cNvSpPr>
          <p:nvPr/>
        </p:nvSpPr>
        <p:spPr>
          <a:xfrm>
            <a:off x="3484859" y="4618657"/>
            <a:ext cx="5476261" cy="1915644"/>
          </a:xfrm>
          <a:prstGeom prst="rect">
            <a:avLst/>
          </a:prstGeom>
          <a:solidFill>
            <a:schemeClr val="accent2"/>
          </a:solidFill>
        </p:spPr>
        <p:txBody>
          <a:bodyPr vert="horz" lIns="365760" tIns="365760" rIns="365760" bIns="45720" rtlCol="0" anchor="t">
            <a:noAutofit/>
          </a:bodyPr>
          <a:lstStyle>
            <a:lvl1pPr marL="0" indent="0" algn="l" defTabSz="914400" rtl="0" eaLnBrk="1" latinLnBrk="0" hangingPunct="1">
              <a:lnSpc>
                <a:spcPct val="120000"/>
              </a:lnSpc>
              <a:spcBef>
                <a:spcPts val="900"/>
              </a:spcBef>
              <a:buFont typeface="Arial" panose="020B0604020202020204" pitchFamily="34" charset="0"/>
              <a:buNone/>
              <a:defRPr sz="2400" kern="1200">
                <a:solidFill>
                  <a:schemeClr val="accent4"/>
                </a:solidFill>
                <a:latin typeface="+mn-lt"/>
                <a:ea typeface="+mn-ea"/>
                <a:cs typeface="+mn-cs"/>
              </a:defRPr>
            </a:lvl1pPr>
            <a:lvl2pPr marL="0" indent="0" algn="l" defTabSz="914400" rtl="0" eaLnBrk="1" latinLnBrk="0" hangingPunct="1">
              <a:lnSpc>
                <a:spcPct val="110000"/>
              </a:lnSpc>
              <a:spcBef>
                <a:spcPts val="900"/>
              </a:spcBef>
              <a:buFont typeface="Arial" panose="020B0604020202020204" pitchFamily="34" charset="0"/>
              <a:buNone/>
              <a:defRPr sz="2400" kern="1200">
                <a:solidFill>
                  <a:schemeClr val="accent4"/>
                </a:solidFill>
                <a:latin typeface="+mn-lt"/>
                <a:ea typeface="+mn-ea"/>
                <a:cs typeface="+mn-cs"/>
              </a:defRPr>
            </a:lvl2pPr>
            <a:lvl3pPr marL="0" indent="0" algn="l" defTabSz="914400" rtl="0" eaLnBrk="1" latinLnBrk="0" hangingPunct="1">
              <a:lnSpc>
                <a:spcPct val="110000"/>
              </a:lnSpc>
              <a:spcBef>
                <a:spcPts val="900"/>
              </a:spcBef>
              <a:buFont typeface="Arial" panose="020B0604020202020204" pitchFamily="34" charset="0"/>
              <a:buNone/>
              <a:defRPr sz="2000" kern="1200">
                <a:solidFill>
                  <a:schemeClr val="accent4"/>
                </a:solidFill>
                <a:latin typeface="+mn-lt"/>
                <a:ea typeface="+mn-ea"/>
                <a:cs typeface="+mn-cs"/>
              </a:defRPr>
            </a:lvl3pPr>
            <a:lvl4pPr marL="0" indent="0" algn="l" defTabSz="914400" rtl="0" eaLnBrk="1" latinLnBrk="0" hangingPunct="1">
              <a:lnSpc>
                <a:spcPct val="110000"/>
              </a:lnSpc>
              <a:spcBef>
                <a:spcPts val="900"/>
              </a:spcBef>
              <a:buFont typeface="Arial" panose="020B0604020202020204" pitchFamily="34" charset="0"/>
              <a:buNone/>
              <a:defRPr sz="1800" kern="1200">
                <a:solidFill>
                  <a:schemeClr val="accent4"/>
                </a:solidFill>
                <a:latin typeface="+mn-lt"/>
                <a:ea typeface="+mn-ea"/>
                <a:cs typeface="+mn-cs"/>
              </a:defRPr>
            </a:lvl4pPr>
            <a:lvl5pPr marL="0" indent="0" algn="l" defTabSz="914400" rtl="0" eaLnBrk="1" latinLnBrk="0" hangingPunct="1">
              <a:lnSpc>
                <a:spcPct val="110000"/>
              </a:lnSpc>
              <a:spcBef>
                <a:spcPts val="900"/>
              </a:spcBef>
              <a:buFont typeface="Arial" panose="020B0604020202020204" pitchFamily="34" charset="0"/>
              <a:buNone/>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base">
              <a:lnSpc>
                <a:spcPct val="100000"/>
              </a:lnSpc>
              <a:spcAft>
                <a:spcPct val="0"/>
              </a:spcAft>
            </a:pPr>
            <a:r>
              <a:rPr lang="en-US" sz="4800" b="1" dirty="0">
                <a:solidFill>
                  <a:prstClr val="white"/>
                </a:solidFill>
              </a:rPr>
              <a:t>BASE APPLICATIONS</a:t>
            </a:r>
            <a:endParaRPr lang="en-US" sz="3000" dirty="0">
              <a:solidFill>
                <a:prstClr val="white"/>
              </a:solidFill>
            </a:endParaRPr>
          </a:p>
        </p:txBody>
      </p:sp>
    </p:spTree>
    <p:extLst>
      <p:ext uri="{BB962C8B-B14F-4D97-AF65-F5344CB8AC3E}">
        <p14:creationId xmlns:p14="http://schemas.microsoft.com/office/powerpoint/2010/main" val="63761301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0" y="0"/>
            <a:ext cx="4939645" cy="653430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22" name="Rectangle 21"/>
          <p:cNvSpPr/>
          <p:nvPr/>
        </p:nvSpPr>
        <p:spPr>
          <a:xfrm>
            <a:off x="784147" y="3159166"/>
            <a:ext cx="1117557" cy="1491808"/>
          </a:xfrm>
          <a:prstGeom prst="rect">
            <a:avLst/>
          </a:prstGeom>
          <a:solidFill>
            <a:schemeClr val="accent1">
              <a:lumMod val="60000"/>
              <a:lumOff val="40000"/>
            </a:schemeClr>
          </a:solidFill>
          <a:ln>
            <a:noFill/>
          </a:ln>
          <a:scene3d>
            <a:camera prst="isometricOffAxis1Top"/>
            <a:lightRig rig="threePt" dir="t"/>
          </a:scene3d>
          <a:sp3d extrusionH="76200" contourW="12700">
            <a:bevelB h="381000" prst="slope"/>
            <a:extrusionClr>
              <a:schemeClr val="accent1">
                <a:lumMod val="60000"/>
                <a:lumOff val="40000"/>
              </a:schemeClr>
            </a:extrusionClr>
            <a:contourClr>
              <a:schemeClr val="accent1">
                <a:lumMod val="60000"/>
                <a:lumOff val="4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3200" dirty="0">
                <a:solidFill>
                  <a:prstClr val="white"/>
                </a:solidFill>
              </a:rPr>
              <a:t>App</a:t>
            </a:r>
          </a:p>
        </p:txBody>
      </p:sp>
      <p:sp>
        <p:nvSpPr>
          <p:cNvPr id="23" name="Rectangle 22"/>
          <p:cNvSpPr/>
          <p:nvPr/>
        </p:nvSpPr>
        <p:spPr>
          <a:xfrm>
            <a:off x="2250373" y="3045987"/>
            <a:ext cx="1117557" cy="1491808"/>
          </a:xfrm>
          <a:prstGeom prst="rect">
            <a:avLst/>
          </a:prstGeom>
          <a:solidFill>
            <a:schemeClr val="accent1">
              <a:lumMod val="60000"/>
              <a:lumOff val="40000"/>
            </a:schemeClr>
          </a:solidFill>
          <a:ln>
            <a:noFill/>
          </a:ln>
          <a:scene3d>
            <a:camera prst="isometricOffAxis1Top"/>
            <a:lightRig rig="threePt" dir="t"/>
          </a:scene3d>
          <a:sp3d extrusionH="76200" contourW="12700">
            <a:bevelB h="381000" prst="slope"/>
            <a:extrusionClr>
              <a:schemeClr val="accent1">
                <a:lumMod val="60000"/>
                <a:lumOff val="40000"/>
              </a:schemeClr>
            </a:extrusionClr>
            <a:contourClr>
              <a:schemeClr val="accent1">
                <a:lumMod val="60000"/>
                <a:lumOff val="4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3200" dirty="0">
                <a:solidFill>
                  <a:prstClr val="white"/>
                </a:solidFill>
              </a:rPr>
              <a:t>App</a:t>
            </a:r>
          </a:p>
        </p:txBody>
      </p:sp>
      <p:sp>
        <p:nvSpPr>
          <p:cNvPr id="24" name="Rectangle 23"/>
          <p:cNvSpPr/>
          <p:nvPr/>
        </p:nvSpPr>
        <p:spPr>
          <a:xfrm>
            <a:off x="2278601" y="2225187"/>
            <a:ext cx="1117557" cy="1491808"/>
          </a:xfrm>
          <a:prstGeom prst="rect">
            <a:avLst/>
          </a:prstGeom>
          <a:solidFill>
            <a:schemeClr val="accent1">
              <a:lumMod val="60000"/>
              <a:lumOff val="40000"/>
            </a:schemeClr>
          </a:solidFill>
          <a:ln>
            <a:noFill/>
          </a:ln>
          <a:scene3d>
            <a:camera prst="isometricOffAxis1Top"/>
            <a:lightRig rig="threePt" dir="t"/>
          </a:scene3d>
          <a:sp3d extrusionH="76200" contourW="12700">
            <a:bevelB h="381000" prst="slope"/>
            <a:extrusionClr>
              <a:schemeClr val="accent1">
                <a:lumMod val="60000"/>
                <a:lumOff val="40000"/>
              </a:schemeClr>
            </a:extrusionClr>
            <a:contourClr>
              <a:schemeClr val="accent1">
                <a:lumMod val="60000"/>
                <a:lumOff val="4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3200" dirty="0">
                <a:solidFill>
                  <a:prstClr val="white"/>
                </a:solidFill>
              </a:rPr>
              <a:t>App</a:t>
            </a:r>
          </a:p>
        </p:txBody>
      </p:sp>
      <p:sp>
        <p:nvSpPr>
          <p:cNvPr id="25" name="Rectangle 24"/>
          <p:cNvSpPr/>
          <p:nvPr/>
        </p:nvSpPr>
        <p:spPr>
          <a:xfrm>
            <a:off x="748850" y="2300083"/>
            <a:ext cx="1117557" cy="1491808"/>
          </a:xfrm>
          <a:prstGeom prst="rect">
            <a:avLst/>
          </a:prstGeom>
          <a:solidFill>
            <a:schemeClr val="accent1">
              <a:lumMod val="60000"/>
              <a:lumOff val="40000"/>
            </a:schemeClr>
          </a:solidFill>
          <a:ln>
            <a:noFill/>
          </a:ln>
          <a:scene3d>
            <a:camera prst="isometricOffAxis1Top"/>
            <a:lightRig rig="threePt" dir="t"/>
          </a:scene3d>
          <a:sp3d extrusionH="76200" contourW="12700">
            <a:bevelB h="381000" prst="slope"/>
            <a:extrusionClr>
              <a:schemeClr val="accent1">
                <a:lumMod val="60000"/>
                <a:lumOff val="40000"/>
              </a:schemeClr>
            </a:extrusionClr>
            <a:contourClr>
              <a:schemeClr val="accent1">
                <a:lumMod val="60000"/>
                <a:lumOff val="4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3200" dirty="0">
                <a:solidFill>
                  <a:prstClr val="white"/>
                </a:solidFill>
              </a:rPr>
              <a:t>App</a:t>
            </a:r>
          </a:p>
        </p:txBody>
      </p:sp>
      <p:sp>
        <p:nvSpPr>
          <p:cNvPr id="26" name="Rectangle 25"/>
          <p:cNvSpPr/>
          <p:nvPr/>
        </p:nvSpPr>
        <p:spPr>
          <a:xfrm>
            <a:off x="2335244" y="1404387"/>
            <a:ext cx="1117557" cy="1491808"/>
          </a:xfrm>
          <a:prstGeom prst="rect">
            <a:avLst/>
          </a:prstGeom>
          <a:solidFill>
            <a:schemeClr val="accent1">
              <a:lumMod val="75000"/>
            </a:schemeClr>
          </a:solidFill>
          <a:ln>
            <a:noFill/>
          </a:ln>
          <a:scene3d>
            <a:camera prst="isometricOffAxis1Top"/>
            <a:lightRig rig="threePt" dir="t"/>
          </a:scene3d>
          <a:sp3d extrusionH="76200" contourW="12700">
            <a:bevelB h="381000" prst="slope"/>
            <a:extrusionClr>
              <a:schemeClr val="accent1">
                <a:lumMod val="75000"/>
              </a:schemeClr>
            </a:extrusionClr>
            <a:contourClr>
              <a:schemeClr val="accent1">
                <a:lumMod val="7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3200" dirty="0">
                <a:solidFill>
                  <a:prstClr val="white"/>
                </a:solidFill>
              </a:rPr>
              <a:t>App</a:t>
            </a:r>
          </a:p>
        </p:txBody>
      </p:sp>
      <p:sp>
        <p:nvSpPr>
          <p:cNvPr id="28" name="Rectangle 27"/>
          <p:cNvSpPr/>
          <p:nvPr/>
        </p:nvSpPr>
        <p:spPr>
          <a:xfrm>
            <a:off x="3282311" y="950472"/>
            <a:ext cx="1117557" cy="1491808"/>
          </a:xfrm>
          <a:prstGeom prst="rect">
            <a:avLst/>
          </a:prstGeom>
          <a:solidFill>
            <a:schemeClr val="accent1">
              <a:lumMod val="75000"/>
            </a:schemeClr>
          </a:solidFill>
          <a:ln>
            <a:noFill/>
          </a:ln>
          <a:scene3d>
            <a:camera prst="isometricOffAxis1Top"/>
            <a:lightRig rig="threePt" dir="t"/>
          </a:scene3d>
          <a:sp3d extrusionH="76200" contourW="12700">
            <a:bevelB h="381000" prst="slope"/>
            <a:extrusionClr>
              <a:schemeClr val="accent1">
                <a:lumMod val="75000"/>
              </a:schemeClr>
            </a:extrusionClr>
            <a:contourClr>
              <a:schemeClr val="accent1">
                <a:lumMod val="7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3200" dirty="0">
                <a:solidFill>
                  <a:prstClr val="white"/>
                </a:solidFill>
              </a:rPr>
              <a:t>App</a:t>
            </a:r>
          </a:p>
        </p:txBody>
      </p:sp>
      <p:sp>
        <p:nvSpPr>
          <p:cNvPr id="2" name="Content Placeholder 1"/>
          <p:cNvSpPr>
            <a:spLocks noGrp="1"/>
          </p:cNvSpPr>
          <p:nvPr>
            <p:ph sz="half" idx="2"/>
          </p:nvPr>
        </p:nvSpPr>
        <p:spPr/>
        <p:txBody>
          <a:bodyPr/>
          <a:lstStyle/>
          <a:p>
            <a:r>
              <a:rPr lang="en-US"/>
              <a:t>Content Management Systems</a:t>
            </a:r>
          </a:p>
          <a:p>
            <a:r>
              <a:rPr lang="en-US"/>
              <a:t>Data Mining</a:t>
            </a:r>
          </a:p>
          <a:p>
            <a:r>
              <a:rPr lang="en-US"/>
              <a:t>Grant Management</a:t>
            </a:r>
          </a:p>
          <a:p>
            <a:r>
              <a:rPr lang="en-US"/>
              <a:t>Institutional Repositories</a:t>
            </a:r>
          </a:p>
          <a:p>
            <a:r>
              <a:rPr lang="en-US"/>
              <a:t>Learning Management Systems</a:t>
            </a:r>
          </a:p>
          <a:p>
            <a:r>
              <a:rPr lang="en-US"/>
              <a:t>Linked Data Triplestore</a:t>
            </a:r>
          </a:p>
          <a:p>
            <a:r>
              <a:rPr lang="en-US"/>
              <a:t>Predictive Analytics</a:t>
            </a:r>
          </a:p>
          <a:p>
            <a:r>
              <a:rPr lang="en-US"/>
              <a:t>Research Data</a:t>
            </a:r>
            <a:br>
              <a:rPr lang="en-US"/>
            </a:br>
            <a:r>
              <a:rPr lang="en-US"/>
              <a:t> </a:t>
            </a:r>
            <a:endParaRPr lang="en-US" dirty="0"/>
          </a:p>
        </p:txBody>
      </p:sp>
      <p:sp>
        <p:nvSpPr>
          <p:cNvPr id="14" name="Content Placeholder 1"/>
          <p:cNvSpPr txBox="1">
            <a:spLocks/>
          </p:cNvSpPr>
          <p:nvPr/>
        </p:nvSpPr>
        <p:spPr>
          <a:xfrm>
            <a:off x="3484859" y="4618657"/>
            <a:ext cx="5476261" cy="1915644"/>
          </a:xfrm>
          <a:prstGeom prst="rect">
            <a:avLst/>
          </a:prstGeom>
          <a:solidFill>
            <a:schemeClr val="accent2"/>
          </a:solidFill>
        </p:spPr>
        <p:txBody>
          <a:bodyPr vert="horz" lIns="365760" tIns="365760" rIns="365760" bIns="45720" rtlCol="0" anchor="t">
            <a:noAutofit/>
          </a:bodyPr>
          <a:lstStyle>
            <a:lvl1pPr marL="0" indent="0" algn="l" defTabSz="914400" rtl="0" eaLnBrk="1" latinLnBrk="0" hangingPunct="1">
              <a:lnSpc>
                <a:spcPct val="120000"/>
              </a:lnSpc>
              <a:spcBef>
                <a:spcPts val="900"/>
              </a:spcBef>
              <a:buFont typeface="Arial" panose="020B0604020202020204" pitchFamily="34" charset="0"/>
              <a:buNone/>
              <a:defRPr sz="2400" kern="1200">
                <a:solidFill>
                  <a:schemeClr val="accent4"/>
                </a:solidFill>
                <a:latin typeface="+mn-lt"/>
                <a:ea typeface="+mn-ea"/>
                <a:cs typeface="+mn-cs"/>
              </a:defRPr>
            </a:lvl1pPr>
            <a:lvl2pPr marL="0" indent="0" algn="l" defTabSz="914400" rtl="0" eaLnBrk="1" latinLnBrk="0" hangingPunct="1">
              <a:lnSpc>
                <a:spcPct val="110000"/>
              </a:lnSpc>
              <a:spcBef>
                <a:spcPts val="900"/>
              </a:spcBef>
              <a:buFont typeface="Arial" panose="020B0604020202020204" pitchFamily="34" charset="0"/>
              <a:buNone/>
              <a:defRPr sz="2400" kern="1200">
                <a:solidFill>
                  <a:schemeClr val="accent4"/>
                </a:solidFill>
                <a:latin typeface="+mn-lt"/>
                <a:ea typeface="+mn-ea"/>
                <a:cs typeface="+mn-cs"/>
              </a:defRPr>
            </a:lvl2pPr>
            <a:lvl3pPr marL="0" indent="0" algn="l" defTabSz="914400" rtl="0" eaLnBrk="1" latinLnBrk="0" hangingPunct="1">
              <a:lnSpc>
                <a:spcPct val="110000"/>
              </a:lnSpc>
              <a:spcBef>
                <a:spcPts val="900"/>
              </a:spcBef>
              <a:buFont typeface="Arial" panose="020B0604020202020204" pitchFamily="34" charset="0"/>
              <a:buNone/>
              <a:defRPr sz="2000" kern="1200">
                <a:solidFill>
                  <a:schemeClr val="accent4"/>
                </a:solidFill>
                <a:latin typeface="+mn-lt"/>
                <a:ea typeface="+mn-ea"/>
                <a:cs typeface="+mn-cs"/>
              </a:defRPr>
            </a:lvl3pPr>
            <a:lvl4pPr marL="0" indent="0" algn="l" defTabSz="914400" rtl="0" eaLnBrk="1" latinLnBrk="0" hangingPunct="1">
              <a:lnSpc>
                <a:spcPct val="110000"/>
              </a:lnSpc>
              <a:spcBef>
                <a:spcPts val="900"/>
              </a:spcBef>
              <a:buFont typeface="Arial" panose="020B0604020202020204" pitchFamily="34" charset="0"/>
              <a:buNone/>
              <a:defRPr sz="1800" kern="1200">
                <a:solidFill>
                  <a:schemeClr val="accent4"/>
                </a:solidFill>
                <a:latin typeface="+mn-lt"/>
                <a:ea typeface="+mn-ea"/>
                <a:cs typeface="+mn-cs"/>
              </a:defRPr>
            </a:lvl4pPr>
            <a:lvl5pPr marL="0" indent="0" algn="l" defTabSz="914400" rtl="0" eaLnBrk="1" latinLnBrk="0" hangingPunct="1">
              <a:lnSpc>
                <a:spcPct val="110000"/>
              </a:lnSpc>
              <a:spcBef>
                <a:spcPts val="900"/>
              </a:spcBef>
              <a:buFont typeface="Arial" panose="020B0604020202020204" pitchFamily="34" charset="0"/>
              <a:buNone/>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base">
              <a:lnSpc>
                <a:spcPct val="100000"/>
              </a:lnSpc>
              <a:spcBef>
                <a:spcPct val="0"/>
              </a:spcBef>
              <a:spcAft>
                <a:spcPct val="0"/>
              </a:spcAft>
            </a:pPr>
            <a:r>
              <a:rPr lang="en-US" sz="4800" b="1" dirty="0">
                <a:solidFill>
                  <a:prstClr val="white"/>
                </a:solidFill>
                <a:ea typeface="MS PGothic" panose="020B0600070205080204" pitchFamily="34" charset="-128"/>
              </a:rPr>
              <a:t>EXTENSIBLE</a:t>
            </a:r>
          </a:p>
          <a:p>
            <a:pPr algn="r" fontAlgn="base">
              <a:lnSpc>
                <a:spcPct val="100000"/>
              </a:lnSpc>
              <a:spcBef>
                <a:spcPct val="0"/>
              </a:spcBef>
              <a:spcAft>
                <a:spcPct val="0"/>
              </a:spcAft>
            </a:pPr>
            <a:r>
              <a:rPr lang="en-US" sz="3000" dirty="0">
                <a:solidFill>
                  <a:prstClr val="white"/>
                </a:solidFill>
                <a:ea typeface="MS PGothic" panose="020B0600070205080204" pitchFamily="34" charset="-128"/>
              </a:rPr>
              <a:t>Extend into new areas</a:t>
            </a:r>
          </a:p>
        </p:txBody>
      </p:sp>
    </p:spTree>
    <p:extLst>
      <p:ext uri="{BB962C8B-B14F-4D97-AF65-F5344CB8AC3E}">
        <p14:creationId xmlns:p14="http://schemas.microsoft.com/office/powerpoint/2010/main" val="385112855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0"/>
            <a:ext cx="4939645" cy="653430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2" name="Content Placeholder 1"/>
          <p:cNvSpPr>
            <a:spLocks noGrp="1"/>
          </p:cNvSpPr>
          <p:nvPr>
            <p:ph sz="half" idx="2"/>
          </p:nvPr>
        </p:nvSpPr>
        <p:spPr/>
        <p:txBody>
          <a:bodyPr/>
          <a:lstStyle/>
          <a:p>
            <a:r>
              <a:rPr lang="en-US" dirty="0"/>
              <a:t>APIs throughout</a:t>
            </a:r>
          </a:p>
          <a:p>
            <a:r>
              <a:rPr lang="en-US" dirty="0"/>
              <a:t>Completely open</a:t>
            </a:r>
          </a:p>
          <a:p>
            <a:r>
              <a:rPr lang="en-US" dirty="0"/>
              <a:t>Anyone can build apps</a:t>
            </a:r>
          </a:p>
        </p:txBody>
      </p:sp>
      <p:grpSp>
        <p:nvGrpSpPr>
          <p:cNvPr id="5" name="Group 4"/>
          <p:cNvGrpSpPr/>
          <p:nvPr/>
        </p:nvGrpSpPr>
        <p:grpSpPr>
          <a:xfrm>
            <a:off x="1640966" y="3974830"/>
            <a:ext cx="1462399" cy="1462399"/>
            <a:chOff x="1828800" y="2590800"/>
            <a:chExt cx="1066800" cy="1066800"/>
          </a:xfrm>
        </p:grpSpPr>
        <p:sp>
          <p:nvSpPr>
            <p:cNvPr id="4" name="Oval 3"/>
            <p:cNvSpPr/>
            <p:nvPr/>
          </p:nvSpPr>
          <p:spPr>
            <a:xfrm>
              <a:off x="1828800" y="2590800"/>
              <a:ext cx="1066800" cy="10668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pic>
          <p:nvPicPr>
            <p:cNvPr id="23" name="Picture 2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43100" y="2705100"/>
              <a:ext cx="838200" cy="838200"/>
            </a:xfrm>
            <a:prstGeom prst="rect">
              <a:avLst/>
            </a:prstGeom>
          </p:spPr>
        </p:pic>
      </p:grpSp>
      <p:grpSp>
        <p:nvGrpSpPr>
          <p:cNvPr id="10" name="Group 9"/>
          <p:cNvGrpSpPr/>
          <p:nvPr/>
        </p:nvGrpSpPr>
        <p:grpSpPr>
          <a:xfrm>
            <a:off x="585540" y="2257408"/>
            <a:ext cx="2000216" cy="2000216"/>
            <a:chOff x="483970" y="3124200"/>
            <a:chExt cx="1459130" cy="1459130"/>
          </a:xfrm>
        </p:grpSpPr>
        <p:sp>
          <p:nvSpPr>
            <p:cNvPr id="8" name="Oval 7"/>
            <p:cNvSpPr/>
            <p:nvPr/>
          </p:nvSpPr>
          <p:spPr>
            <a:xfrm>
              <a:off x="483970" y="3124200"/>
              <a:ext cx="1459130" cy="145913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pic>
          <p:nvPicPr>
            <p:cNvPr id="22" name="Picture 2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9895" y="3260125"/>
              <a:ext cx="1187281" cy="1187281"/>
            </a:xfrm>
            <a:prstGeom prst="rect">
              <a:avLst/>
            </a:prstGeom>
          </p:spPr>
        </p:pic>
      </p:grpSp>
      <p:grpSp>
        <p:nvGrpSpPr>
          <p:cNvPr id="7" name="Group 6"/>
          <p:cNvGrpSpPr/>
          <p:nvPr/>
        </p:nvGrpSpPr>
        <p:grpSpPr>
          <a:xfrm>
            <a:off x="1585648" y="345051"/>
            <a:ext cx="2546273" cy="2546273"/>
            <a:chOff x="1981200" y="4587632"/>
            <a:chExt cx="1600200" cy="1600200"/>
          </a:xfrm>
        </p:grpSpPr>
        <p:sp>
          <p:nvSpPr>
            <p:cNvPr id="6" name="Oval 5"/>
            <p:cNvSpPr/>
            <p:nvPr/>
          </p:nvSpPr>
          <p:spPr>
            <a:xfrm>
              <a:off x="1981200" y="4587632"/>
              <a:ext cx="1600200" cy="16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pic>
          <p:nvPicPr>
            <p:cNvPr id="21" name="Picture 2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95498" y="4601626"/>
              <a:ext cx="1371603" cy="1371603"/>
            </a:xfrm>
            <a:prstGeom prst="rect">
              <a:avLst/>
            </a:prstGeom>
          </p:spPr>
        </p:pic>
      </p:grpSp>
      <p:sp>
        <p:nvSpPr>
          <p:cNvPr id="13" name="Content Placeholder 1"/>
          <p:cNvSpPr txBox="1">
            <a:spLocks/>
          </p:cNvSpPr>
          <p:nvPr/>
        </p:nvSpPr>
        <p:spPr>
          <a:xfrm>
            <a:off x="3484859" y="4618657"/>
            <a:ext cx="5476261" cy="1915644"/>
          </a:xfrm>
          <a:prstGeom prst="rect">
            <a:avLst/>
          </a:prstGeom>
          <a:solidFill>
            <a:schemeClr val="accent2"/>
          </a:solidFill>
        </p:spPr>
        <p:txBody>
          <a:bodyPr vert="horz" lIns="365760" tIns="365760" rIns="365760" bIns="45720" rtlCol="0" anchor="t">
            <a:noAutofit/>
          </a:bodyPr>
          <a:lstStyle>
            <a:lvl1pPr marL="0" indent="0" algn="l" defTabSz="914400" rtl="0" eaLnBrk="1" latinLnBrk="0" hangingPunct="1">
              <a:lnSpc>
                <a:spcPct val="120000"/>
              </a:lnSpc>
              <a:spcBef>
                <a:spcPts val="900"/>
              </a:spcBef>
              <a:buFont typeface="Arial" panose="020B0604020202020204" pitchFamily="34" charset="0"/>
              <a:buNone/>
              <a:defRPr sz="2400" kern="1200">
                <a:solidFill>
                  <a:schemeClr val="accent4"/>
                </a:solidFill>
                <a:latin typeface="+mn-lt"/>
                <a:ea typeface="+mn-ea"/>
                <a:cs typeface="+mn-cs"/>
              </a:defRPr>
            </a:lvl1pPr>
            <a:lvl2pPr marL="0" indent="0" algn="l" defTabSz="914400" rtl="0" eaLnBrk="1" latinLnBrk="0" hangingPunct="1">
              <a:lnSpc>
                <a:spcPct val="110000"/>
              </a:lnSpc>
              <a:spcBef>
                <a:spcPts val="900"/>
              </a:spcBef>
              <a:buFont typeface="Arial" panose="020B0604020202020204" pitchFamily="34" charset="0"/>
              <a:buNone/>
              <a:defRPr sz="2400" kern="1200">
                <a:solidFill>
                  <a:schemeClr val="accent4"/>
                </a:solidFill>
                <a:latin typeface="+mn-lt"/>
                <a:ea typeface="+mn-ea"/>
                <a:cs typeface="+mn-cs"/>
              </a:defRPr>
            </a:lvl2pPr>
            <a:lvl3pPr marL="0" indent="0" algn="l" defTabSz="914400" rtl="0" eaLnBrk="1" latinLnBrk="0" hangingPunct="1">
              <a:lnSpc>
                <a:spcPct val="110000"/>
              </a:lnSpc>
              <a:spcBef>
                <a:spcPts val="900"/>
              </a:spcBef>
              <a:buFont typeface="Arial" panose="020B0604020202020204" pitchFamily="34" charset="0"/>
              <a:buNone/>
              <a:defRPr sz="2000" kern="1200">
                <a:solidFill>
                  <a:schemeClr val="accent4"/>
                </a:solidFill>
                <a:latin typeface="+mn-lt"/>
                <a:ea typeface="+mn-ea"/>
                <a:cs typeface="+mn-cs"/>
              </a:defRPr>
            </a:lvl3pPr>
            <a:lvl4pPr marL="0" indent="0" algn="l" defTabSz="914400" rtl="0" eaLnBrk="1" latinLnBrk="0" hangingPunct="1">
              <a:lnSpc>
                <a:spcPct val="110000"/>
              </a:lnSpc>
              <a:spcBef>
                <a:spcPts val="900"/>
              </a:spcBef>
              <a:buFont typeface="Arial" panose="020B0604020202020204" pitchFamily="34" charset="0"/>
              <a:buNone/>
              <a:defRPr sz="1800" kern="1200">
                <a:solidFill>
                  <a:schemeClr val="accent4"/>
                </a:solidFill>
                <a:latin typeface="+mn-lt"/>
                <a:ea typeface="+mn-ea"/>
                <a:cs typeface="+mn-cs"/>
              </a:defRPr>
            </a:lvl4pPr>
            <a:lvl5pPr marL="0" indent="0" algn="l" defTabSz="914400" rtl="0" eaLnBrk="1" latinLnBrk="0" hangingPunct="1">
              <a:lnSpc>
                <a:spcPct val="110000"/>
              </a:lnSpc>
              <a:spcBef>
                <a:spcPts val="900"/>
              </a:spcBef>
              <a:buFont typeface="Arial" panose="020B0604020202020204" pitchFamily="34" charset="0"/>
              <a:buNone/>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base">
              <a:lnSpc>
                <a:spcPct val="100000"/>
              </a:lnSpc>
              <a:spcBef>
                <a:spcPct val="0"/>
              </a:spcBef>
              <a:spcAft>
                <a:spcPct val="0"/>
              </a:spcAft>
            </a:pPr>
            <a:r>
              <a:rPr lang="en-US" sz="4800" b="1" dirty="0">
                <a:solidFill>
                  <a:prstClr val="white"/>
                </a:solidFill>
                <a:ea typeface="MS PGothic" panose="020B0600070205080204" pitchFamily="34" charset="-128"/>
              </a:rPr>
              <a:t>PLATFORM</a:t>
            </a:r>
          </a:p>
          <a:p>
            <a:pPr algn="r" fontAlgn="base">
              <a:lnSpc>
                <a:spcPct val="100000"/>
              </a:lnSpc>
              <a:spcBef>
                <a:spcPct val="0"/>
              </a:spcBef>
              <a:spcAft>
                <a:spcPct val="0"/>
              </a:spcAft>
            </a:pPr>
            <a:r>
              <a:rPr lang="en-US" sz="3000" dirty="0">
                <a:solidFill>
                  <a:prstClr val="white"/>
                </a:solidFill>
                <a:ea typeface="MS PGothic" panose="020B0600070205080204" pitchFamily="34" charset="-128"/>
              </a:rPr>
              <a:t>of choice</a:t>
            </a:r>
          </a:p>
        </p:txBody>
      </p:sp>
    </p:spTree>
    <p:extLst>
      <p:ext uri="{BB962C8B-B14F-4D97-AF65-F5344CB8AC3E}">
        <p14:creationId xmlns:p14="http://schemas.microsoft.com/office/powerpoint/2010/main" val="1428153493"/>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4939645" cy="653430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2" name="Content Placeholder 1"/>
          <p:cNvSpPr>
            <a:spLocks noGrp="1"/>
          </p:cNvSpPr>
          <p:nvPr>
            <p:ph sz="half" idx="2"/>
          </p:nvPr>
        </p:nvSpPr>
        <p:spPr/>
        <p:txBody>
          <a:bodyPr/>
          <a:lstStyle/>
          <a:p>
            <a:pPr marL="0" indent="0">
              <a:lnSpc>
                <a:spcPct val="110000"/>
              </a:lnSpc>
              <a:buNone/>
            </a:pPr>
            <a:r>
              <a:rPr lang="en-US" sz="2400" dirty="0"/>
              <a:t>Any library may load </a:t>
            </a:r>
            <a:br>
              <a:rPr lang="en-US" sz="2400" dirty="0"/>
            </a:br>
            <a:r>
              <a:rPr lang="en-US" sz="2400" dirty="0"/>
              <a:t>and operate FOLIO </a:t>
            </a:r>
            <a:br>
              <a:rPr lang="en-US" sz="2400" dirty="0"/>
            </a:br>
            <a:r>
              <a:rPr lang="en-US" sz="2400" dirty="0"/>
              <a:t>code locally </a:t>
            </a:r>
            <a:br>
              <a:rPr lang="en-US" sz="2400" dirty="0"/>
            </a:br>
            <a:r>
              <a:rPr lang="en-US" sz="3200" b="1" dirty="0">
                <a:solidFill>
                  <a:schemeClr val="accent1"/>
                </a:solidFill>
              </a:rPr>
              <a:t>Completely free for the library, </a:t>
            </a:r>
            <a:br>
              <a:rPr lang="en-US" sz="2400" dirty="0"/>
            </a:br>
            <a:r>
              <a:rPr lang="en-US" sz="2400" dirty="0"/>
              <a:t>except for staff and hosting/server expenses</a:t>
            </a:r>
            <a:endParaRPr lang="en-US" dirty="0"/>
          </a:p>
        </p:txBody>
      </p:sp>
      <p:pic>
        <p:nvPicPr>
          <p:cNvPr id="21" name="Picture 20"/>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p:blipFill>
        <p:spPr>
          <a:xfrm>
            <a:off x="1095133" y="798007"/>
            <a:ext cx="2749378" cy="3225098"/>
          </a:xfrm>
          <a:prstGeom prst="rect">
            <a:avLst/>
          </a:prstGeom>
        </p:spPr>
      </p:pic>
      <p:sp>
        <p:nvSpPr>
          <p:cNvPr id="5" name="Content Placeholder 1"/>
          <p:cNvSpPr txBox="1">
            <a:spLocks/>
          </p:cNvSpPr>
          <p:nvPr/>
        </p:nvSpPr>
        <p:spPr>
          <a:xfrm>
            <a:off x="3484859" y="4618657"/>
            <a:ext cx="5476261" cy="1915644"/>
          </a:xfrm>
          <a:prstGeom prst="rect">
            <a:avLst/>
          </a:prstGeom>
          <a:solidFill>
            <a:schemeClr val="accent2"/>
          </a:solidFill>
        </p:spPr>
        <p:txBody>
          <a:bodyPr vert="horz" lIns="365760" tIns="365760" rIns="365760" bIns="45720" rtlCol="0" anchor="t">
            <a:noAutofit/>
          </a:bodyPr>
          <a:lstStyle>
            <a:lvl1pPr marL="0" indent="0" algn="l" defTabSz="914400" rtl="0" eaLnBrk="1" latinLnBrk="0" hangingPunct="1">
              <a:lnSpc>
                <a:spcPct val="120000"/>
              </a:lnSpc>
              <a:spcBef>
                <a:spcPts val="900"/>
              </a:spcBef>
              <a:buFont typeface="Arial" panose="020B0604020202020204" pitchFamily="34" charset="0"/>
              <a:buNone/>
              <a:defRPr sz="2400" kern="1200">
                <a:solidFill>
                  <a:schemeClr val="accent4"/>
                </a:solidFill>
                <a:latin typeface="+mn-lt"/>
                <a:ea typeface="+mn-ea"/>
                <a:cs typeface="+mn-cs"/>
              </a:defRPr>
            </a:lvl1pPr>
            <a:lvl2pPr marL="0" indent="0" algn="l" defTabSz="914400" rtl="0" eaLnBrk="1" latinLnBrk="0" hangingPunct="1">
              <a:lnSpc>
                <a:spcPct val="110000"/>
              </a:lnSpc>
              <a:spcBef>
                <a:spcPts val="900"/>
              </a:spcBef>
              <a:buFont typeface="Arial" panose="020B0604020202020204" pitchFamily="34" charset="0"/>
              <a:buNone/>
              <a:defRPr sz="2400" kern="1200">
                <a:solidFill>
                  <a:schemeClr val="accent4"/>
                </a:solidFill>
                <a:latin typeface="+mn-lt"/>
                <a:ea typeface="+mn-ea"/>
                <a:cs typeface="+mn-cs"/>
              </a:defRPr>
            </a:lvl2pPr>
            <a:lvl3pPr marL="0" indent="0" algn="l" defTabSz="914400" rtl="0" eaLnBrk="1" latinLnBrk="0" hangingPunct="1">
              <a:lnSpc>
                <a:spcPct val="110000"/>
              </a:lnSpc>
              <a:spcBef>
                <a:spcPts val="900"/>
              </a:spcBef>
              <a:buFont typeface="Arial" panose="020B0604020202020204" pitchFamily="34" charset="0"/>
              <a:buNone/>
              <a:defRPr sz="2000" kern="1200">
                <a:solidFill>
                  <a:schemeClr val="accent4"/>
                </a:solidFill>
                <a:latin typeface="+mn-lt"/>
                <a:ea typeface="+mn-ea"/>
                <a:cs typeface="+mn-cs"/>
              </a:defRPr>
            </a:lvl3pPr>
            <a:lvl4pPr marL="0" indent="0" algn="l" defTabSz="914400" rtl="0" eaLnBrk="1" latinLnBrk="0" hangingPunct="1">
              <a:lnSpc>
                <a:spcPct val="110000"/>
              </a:lnSpc>
              <a:spcBef>
                <a:spcPts val="900"/>
              </a:spcBef>
              <a:buFont typeface="Arial" panose="020B0604020202020204" pitchFamily="34" charset="0"/>
              <a:buNone/>
              <a:defRPr sz="1800" kern="1200">
                <a:solidFill>
                  <a:schemeClr val="accent4"/>
                </a:solidFill>
                <a:latin typeface="+mn-lt"/>
                <a:ea typeface="+mn-ea"/>
                <a:cs typeface="+mn-cs"/>
              </a:defRPr>
            </a:lvl4pPr>
            <a:lvl5pPr marL="0" indent="0" algn="l" defTabSz="914400" rtl="0" eaLnBrk="1" latinLnBrk="0" hangingPunct="1">
              <a:lnSpc>
                <a:spcPct val="110000"/>
              </a:lnSpc>
              <a:spcBef>
                <a:spcPts val="900"/>
              </a:spcBef>
              <a:buFont typeface="Arial" panose="020B0604020202020204" pitchFamily="34" charset="0"/>
              <a:buNone/>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base">
              <a:lnSpc>
                <a:spcPct val="100000"/>
              </a:lnSpc>
              <a:spcBef>
                <a:spcPct val="0"/>
              </a:spcBef>
              <a:spcAft>
                <a:spcPct val="0"/>
              </a:spcAft>
            </a:pPr>
            <a:r>
              <a:rPr lang="en-US" sz="4800" b="1" dirty="0">
                <a:solidFill>
                  <a:prstClr val="white"/>
                </a:solidFill>
                <a:ea typeface="MS PGothic" panose="020B0600070205080204" pitchFamily="34" charset="-128"/>
              </a:rPr>
              <a:t>HOSTING</a:t>
            </a:r>
          </a:p>
          <a:p>
            <a:pPr algn="r" fontAlgn="base">
              <a:lnSpc>
                <a:spcPct val="100000"/>
              </a:lnSpc>
              <a:spcBef>
                <a:spcPct val="0"/>
              </a:spcBef>
              <a:spcAft>
                <a:spcPct val="0"/>
              </a:spcAft>
            </a:pPr>
            <a:r>
              <a:rPr lang="en-US" sz="3000" dirty="0">
                <a:solidFill>
                  <a:prstClr val="white"/>
                </a:solidFill>
                <a:ea typeface="MS PGothic" panose="020B0600070205080204" pitchFamily="34" charset="-128"/>
              </a:rPr>
              <a:t>by libraries</a:t>
            </a:r>
          </a:p>
        </p:txBody>
      </p:sp>
    </p:spTree>
    <p:extLst>
      <p:ext uri="{BB962C8B-B14F-4D97-AF65-F5344CB8AC3E}">
        <p14:creationId xmlns:p14="http://schemas.microsoft.com/office/powerpoint/2010/main" val="2736051243"/>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28650" y="2832521"/>
            <a:ext cx="7886700" cy="1731981"/>
          </a:xfrm>
        </p:spPr>
        <p:txBody>
          <a:bodyPr/>
          <a:lstStyle/>
          <a:p>
            <a:r>
              <a:rPr lang="en-US" dirty="0"/>
              <a:t>EBSCO and others will provide hosting, services and support for FOLIO</a:t>
            </a:r>
          </a:p>
        </p:txBody>
      </p:sp>
      <p:sp>
        <p:nvSpPr>
          <p:cNvPr id="3" name="Title 1"/>
          <p:cNvSpPr txBox="1">
            <a:spLocks/>
          </p:cNvSpPr>
          <p:nvPr/>
        </p:nvSpPr>
        <p:spPr>
          <a:xfrm>
            <a:off x="1" y="699965"/>
            <a:ext cx="9144000" cy="1731981"/>
          </a:xfrm>
          <a:prstGeom prst="rect">
            <a:avLst/>
          </a:prstGeom>
        </p:spPr>
        <p:txBody>
          <a:bodyPr vert="horz" lIns="91440" tIns="45720" rIns="91440" bIns="45720" rtlCol="0" anchor="t" anchorCtr="0">
            <a:noAutofit/>
          </a:bodyPr>
          <a:lstStyle>
            <a:lvl1pPr algn="ctr" defTabSz="914400" rtl="0" eaLnBrk="1" latinLnBrk="0" hangingPunct="1">
              <a:lnSpc>
                <a:spcPct val="120000"/>
              </a:lnSpc>
              <a:spcBef>
                <a:spcPct val="0"/>
              </a:spcBef>
              <a:buNone/>
              <a:defRPr sz="4000" b="0" kern="1200">
                <a:solidFill>
                  <a:schemeClr val="accent4"/>
                </a:solidFill>
                <a:latin typeface="+mj-lt"/>
                <a:ea typeface="+mj-ea"/>
                <a:cs typeface="+mj-cs"/>
              </a:defRPr>
            </a:lvl1pPr>
          </a:lstStyle>
          <a:p>
            <a:pPr fontAlgn="base">
              <a:spcAft>
                <a:spcPct val="0"/>
              </a:spcAft>
            </a:pPr>
            <a:br>
              <a:rPr lang="en-US" altLang="en-US" sz="3200" dirty="0">
                <a:solidFill>
                  <a:srgbClr val="454545"/>
                </a:solidFill>
              </a:rPr>
            </a:br>
            <a:r>
              <a:rPr lang="en-US" b="1" dirty="0">
                <a:solidFill>
                  <a:srgbClr val="DA693B"/>
                </a:solidFill>
              </a:rPr>
              <a:t>Supported Open Source</a:t>
            </a:r>
            <a:endParaRPr lang="en-US" altLang="en-US" dirty="0">
              <a:solidFill>
                <a:srgbClr val="DA693B"/>
              </a:solidFill>
            </a:endParaRPr>
          </a:p>
        </p:txBody>
      </p:sp>
    </p:spTree>
    <p:extLst>
      <p:ext uri="{BB962C8B-B14F-4D97-AF65-F5344CB8AC3E}">
        <p14:creationId xmlns:p14="http://schemas.microsoft.com/office/powerpoint/2010/main" val="2084038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1968758" y="2957805"/>
            <a:ext cx="6546591" cy="3025514"/>
          </a:xfrm>
        </p:spPr>
        <p:txBody>
          <a:bodyPr/>
          <a:lstStyle/>
          <a:p>
            <a:pPr marL="0" indent="0" algn="r">
              <a:buNone/>
            </a:pPr>
            <a:r>
              <a:rPr lang="en-US" dirty="0"/>
              <a:t>EBSCO is a philanthropic family-owned company, providing major donations to libraries, universities, cultural institutions and charities</a:t>
            </a:r>
          </a:p>
        </p:txBody>
      </p:sp>
    </p:spTree>
    <p:extLst>
      <p:ext uri="{BB962C8B-B14F-4D97-AF65-F5344CB8AC3E}">
        <p14:creationId xmlns:p14="http://schemas.microsoft.com/office/powerpoint/2010/main" val="1932319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28650" y="1183826"/>
            <a:ext cx="7886700" cy="1731981"/>
          </a:xfrm>
        </p:spPr>
        <p:txBody>
          <a:bodyPr/>
          <a:lstStyle/>
          <a:p>
            <a:pPr marL="0" indent="0">
              <a:lnSpc>
                <a:spcPct val="110000"/>
              </a:lnSpc>
            </a:pPr>
            <a:r>
              <a:rPr lang="en-US" sz="3200" i="0" dirty="0">
                <a:solidFill>
                  <a:srgbClr val="454545"/>
                </a:solidFill>
              </a:rPr>
              <a:t>“</a:t>
            </a:r>
            <a:r>
              <a:rPr lang="en-US" sz="3200" i="0" dirty="0" err="1">
                <a:solidFill>
                  <a:srgbClr val="454545"/>
                </a:solidFill>
              </a:rPr>
              <a:t>SirsiDynix</a:t>
            </a:r>
            <a:r>
              <a:rPr lang="en-US" sz="3200" i="0" dirty="0">
                <a:solidFill>
                  <a:srgbClr val="454545"/>
                </a:solidFill>
              </a:rPr>
              <a:t> is thrilled about the FOLIO project.  We will be providing hosting, service and support for FOLIO </a:t>
            </a:r>
            <a:br>
              <a:rPr lang="en-US" sz="3200" i="0" dirty="0">
                <a:solidFill>
                  <a:srgbClr val="454545"/>
                </a:solidFill>
              </a:rPr>
            </a:br>
            <a:r>
              <a:rPr lang="en-US" sz="3200" b="1" i="0" dirty="0">
                <a:solidFill>
                  <a:srgbClr val="454545"/>
                </a:solidFill>
              </a:rPr>
              <a:t>at approximately half the cost of Alma</a:t>
            </a:r>
            <a:r>
              <a:rPr lang="en-US" sz="3200" i="0" dirty="0">
                <a:solidFill>
                  <a:srgbClr val="454545"/>
                </a:solidFill>
              </a:rPr>
              <a:t>.”</a:t>
            </a:r>
            <a:endParaRPr lang="en-US" sz="3200" i="0" dirty="0"/>
          </a:p>
        </p:txBody>
      </p:sp>
      <p:sp>
        <p:nvSpPr>
          <p:cNvPr id="4" name="Text Placeholder 3"/>
          <p:cNvSpPr>
            <a:spLocks noGrp="1"/>
          </p:cNvSpPr>
          <p:nvPr>
            <p:ph type="body" sz="half" idx="2"/>
          </p:nvPr>
        </p:nvSpPr>
        <p:spPr>
          <a:xfrm>
            <a:off x="879225" y="3994981"/>
            <a:ext cx="4108415" cy="1535421"/>
          </a:xfrm>
        </p:spPr>
        <p:txBody>
          <a:bodyPr/>
          <a:lstStyle/>
          <a:p>
            <a:r>
              <a:rPr lang="en-US" i="1" dirty="0">
                <a:solidFill>
                  <a:srgbClr val="454545"/>
                </a:solidFill>
              </a:rPr>
              <a:t>— Bill Davison</a:t>
            </a:r>
            <a:br>
              <a:rPr lang="en-US" i="1" dirty="0">
                <a:solidFill>
                  <a:srgbClr val="454545"/>
                </a:solidFill>
              </a:rPr>
            </a:br>
            <a:r>
              <a:rPr lang="en-US" i="1" dirty="0">
                <a:solidFill>
                  <a:srgbClr val="454545"/>
                </a:solidFill>
              </a:rPr>
              <a:t>Chief Executive Officer</a:t>
            </a:r>
            <a:br>
              <a:rPr lang="en-US" i="1" dirty="0">
                <a:solidFill>
                  <a:srgbClr val="454545"/>
                </a:solidFill>
              </a:rPr>
            </a:br>
            <a:r>
              <a:rPr lang="en-US" i="1" dirty="0" err="1">
                <a:solidFill>
                  <a:srgbClr val="454545"/>
                </a:solidFill>
              </a:rPr>
              <a:t>SirsiDynix</a:t>
            </a:r>
            <a:endParaRPr lang="en-US" i="1" dirty="0">
              <a:solidFill>
                <a:srgbClr val="454545"/>
              </a:solidFill>
            </a:endParaRPr>
          </a:p>
        </p:txBody>
      </p:sp>
      <p:cxnSp>
        <p:nvCxnSpPr>
          <p:cNvPr id="7" name="Straight Connector 6"/>
          <p:cNvCxnSpPr/>
          <p:nvPr/>
        </p:nvCxnSpPr>
        <p:spPr>
          <a:xfrm>
            <a:off x="5181604" y="4127816"/>
            <a:ext cx="0" cy="1594111"/>
          </a:xfrm>
          <a:prstGeom prst="line">
            <a:avLst/>
          </a:prstGeom>
          <a:ln w="28575"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42253" y="3570525"/>
            <a:ext cx="3153602" cy="2522882"/>
          </a:xfrm>
          <a:prstGeom prst="rect">
            <a:avLst/>
          </a:prstGeom>
        </p:spPr>
      </p:pic>
    </p:spTree>
    <p:extLst>
      <p:ext uri="{BB962C8B-B14F-4D97-AF65-F5344CB8AC3E}">
        <p14:creationId xmlns:p14="http://schemas.microsoft.com/office/powerpoint/2010/main" val="229107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bywatersolutions.com/wp-content/uploads/2014/02/logo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31323" y="4127816"/>
            <a:ext cx="3384027" cy="992649"/>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628650" y="1183826"/>
            <a:ext cx="7886700" cy="1731981"/>
          </a:xfrm>
        </p:spPr>
        <p:txBody>
          <a:bodyPr/>
          <a:lstStyle/>
          <a:p>
            <a:pPr marL="0" indent="0">
              <a:lnSpc>
                <a:spcPct val="110000"/>
              </a:lnSpc>
            </a:pPr>
            <a:r>
              <a:rPr lang="en-US" sz="3200" i="0" dirty="0">
                <a:solidFill>
                  <a:srgbClr val="454545"/>
                </a:solidFill>
              </a:rPr>
              <a:t>“</a:t>
            </a:r>
            <a:r>
              <a:rPr lang="en-US" sz="3200" i="0" dirty="0" err="1">
                <a:solidFill>
                  <a:srgbClr val="454545"/>
                </a:solidFill>
              </a:rPr>
              <a:t>ByWater</a:t>
            </a:r>
            <a:r>
              <a:rPr lang="en-US" sz="3200" i="0" dirty="0">
                <a:solidFill>
                  <a:srgbClr val="454545"/>
                </a:solidFill>
              </a:rPr>
              <a:t> Solutions has a long history of being deeply involved with open source library software. We are 'all in' with FOLIO and looking forward to providing development, hosting and support.”</a:t>
            </a:r>
            <a:endParaRPr lang="en-US" sz="3200" i="0" dirty="0"/>
          </a:p>
        </p:txBody>
      </p:sp>
      <p:sp>
        <p:nvSpPr>
          <p:cNvPr id="4" name="Text Placeholder 3"/>
          <p:cNvSpPr>
            <a:spLocks noGrp="1"/>
          </p:cNvSpPr>
          <p:nvPr>
            <p:ph type="body" sz="half" idx="2"/>
          </p:nvPr>
        </p:nvSpPr>
        <p:spPr>
          <a:xfrm>
            <a:off x="629840" y="3994981"/>
            <a:ext cx="4108415" cy="1535421"/>
          </a:xfrm>
        </p:spPr>
        <p:txBody>
          <a:bodyPr/>
          <a:lstStyle/>
          <a:p>
            <a:r>
              <a:rPr lang="en-US" i="1" dirty="0">
                <a:solidFill>
                  <a:srgbClr val="454545"/>
                </a:solidFill>
              </a:rPr>
              <a:t>— Nathan A. </a:t>
            </a:r>
            <a:r>
              <a:rPr lang="en-US" i="1" dirty="0" err="1">
                <a:solidFill>
                  <a:srgbClr val="454545"/>
                </a:solidFill>
              </a:rPr>
              <a:t>Curulla</a:t>
            </a:r>
            <a:br>
              <a:rPr lang="en-US" i="1" dirty="0">
                <a:solidFill>
                  <a:srgbClr val="454545"/>
                </a:solidFill>
              </a:rPr>
            </a:br>
            <a:r>
              <a:rPr lang="en-US" i="1" dirty="0">
                <a:solidFill>
                  <a:srgbClr val="454545"/>
                </a:solidFill>
              </a:rPr>
              <a:t>Co-Owner &amp; CRO</a:t>
            </a:r>
            <a:br>
              <a:rPr lang="en-US" i="1" dirty="0">
                <a:solidFill>
                  <a:srgbClr val="454545"/>
                </a:solidFill>
              </a:rPr>
            </a:br>
            <a:r>
              <a:rPr lang="en-US" i="1" dirty="0" err="1">
                <a:solidFill>
                  <a:srgbClr val="454545"/>
                </a:solidFill>
              </a:rPr>
              <a:t>ByWater</a:t>
            </a:r>
            <a:r>
              <a:rPr lang="en-US" i="1" dirty="0">
                <a:solidFill>
                  <a:srgbClr val="454545"/>
                </a:solidFill>
              </a:rPr>
              <a:t> Solutions</a:t>
            </a:r>
          </a:p>
        </p:txBody>
      </p:sp>
      <p:cxnSp>
        <p:nvCxnSpPr>
          <p:cNvPr id="7" name="Straight Connector 6"/>
          <p:cNvCxnSpPr/>
          <p:nvPr/>
        </p:nvCxnSpPr>
        <p:spPr>
          <a:xfrm>
            <a:off x="4932219" y="4127816"/>
            <a:ext cx="0" cy="992649"/>
          </a:xfrm>
          <a:prstGeom prst="line">
            <a:avLst/>
          </a:prstGeom>
          <a:ln w="28575"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0591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 addition to </a:t>
            </a:r>
            <a:br>
              <a:rPr lang="en-US" dirty="0"/>
            </a:br>
            <a:r>
              <a:rPr lang="en-US" dirty="0" err="1"/>
              <a:t>SirsiDynix</a:t>
            </a:r>
            <a:r>
              <a:rPr lang="en-US" dirty="0"/>
              <a:t> and </a:t>
            </a:r>
            <a:r>
              <a:rPr lang="en-US" dirty="0" err="1"/>
              <a:t>ByWater</a:t>
            </a:r>
            <a:r>
              <a:rPr lang="en-US" dirty="0"/>
              <a:t>, </a:t>
            </a:r>
            <a:br>
              <a:rPr lang="en-US" dirty="0"/>
            </a:br>
            <a:r>
              <a:rPr lang="en-US" dirty="0"/>
              <a:t>EBSCO will offer hosting, service and support for libraries that </a:t>
            </a:r>
            <a:br>
              <a:rPr lang="en-US" dirty="0"/>
            </a:br>
            <a:r>
              <a:rPr lang="en-US" b="1" dirty="0"/>
              <a:t>want a fully supported open source solution: </a:t>
            </a:r>
            <a:r>
              <a:rPr lang="en-US" b="1" dirty="0">
                <a:solidFill>
                  <a:schemeClr val="accent2"/>
                </a:solidFill>
              </a:rPr>
              <a:t>FOLIO</a:t>
            </a:r>
            <a:endParaRPr lang="en-US" b="1" dirty="0">
              <a:solidFill>
                <a:schemeClr val="accent3">
                  <a:lumMod val="75000"/>
                </a:schemeClr>
              </a:solidFill>
            </a:endParaRPr>
          </a:p>
        </p:txBody>
      </p:sp>
    </p:spTree>
    <p:extLst>
      <p:ext uri="{BB962C8B-B14F-4D97-AF65-F5344CB8AC3E}">
        <p14:creationId xmlns:p14="http://schemas.microsoft.com/office/powerpoint/2010/main" val="4175131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628650" y="1988802"/>
            <a:ext cx="3168729" cy="316872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8000" b="1" dirty="0">
                <a:solidFill>
                  <a:prstClr val="white"/>
                </a:solidFill>
              </a:rPr>
              <a:t>1</a:t>
            </a:r>
          </a:p>
        </p:txBody>
      </p:sp>
      <p:sp>
        <p:nvSpPr>
          <p:cNvPr id="9" name="Rectangle 8"/>
          <p:cNvSpPr/>
          <p:nvPr/>
        </p:nvSpPr>
        <p:spPr>
          <a:xfrm>
            <a:off x="4081096" y="1834228"/>
            <a:ext cx="4572000" cy="2862322"/>
          </a:xfrm>
          <a:prstGeom prst="rect">
            <a:avLst/>
          </a:prstGeom>
        </p:spPr>
        <p:txBody>
          <a:bodyPr>
            <a:spAutoFit/>
          </a:bodyPr>
          <a:lstStyle/>
          <a:p>
            <a:pPr algn="ctr" fontAlgn="base">
              <a:spcBef>
                <a:spcPct val="0"/>
              </a:spcBef>
              <a:spcAft>
                <a:spcPct val="0"/>
              </a:spcAft>
            </a:pPr>
            <a:r>
              <a:rPr lang="en-US" sz="3600" dirty="0">
                <a:solidFill>
                  <a:srgbClr val="DA693B"/>
                </a:solidFill>
                <a:ea typeface="MS PGothic" panose="020B0600070205080204" pitchFamily="34" charset="-128"/>
              </a:rPr>
              <a:t>Implementation </a:t>
            </a:r>
            <a:br>
              <a:rPr lang="en-US" sz="3600" dirty="0">
                <a:solidFill>
                  <a:srgbClr val="DA693B"/>
                </a:solidFill>
                <a:ea typeface="MS PGothic" panose="020B0600070205080204" pitchFamily="34" charset="-128"/>
              </a:rPr>
            </a:br>
            <a:r>
              <a:rPr lang="en-US" sz="3600" dirty="0">
                <a:solidFill>
                  <a:srgbClr val="DA693B"/>
                </a:solidFill>
                <a:ea typeface="MS PGothic" panose="020B0600070205080204" pitchFamily="34" charset="-128"/>
              </a:rPr>
              <a:t>will be a </a:t>
            </a:r>
            <a:br>
              <a:rPr lang="en-US" sz="3600" dirty="0">
                <a:solidFill>
                  <a:srgbClr val="DA693B"/>
                </a:solidFill>
                <a:ea typeface="MS PGothic" panose="020B0600070205080204" pitchFamily="34" charset="-128"/>
              </a:rPr>
            </a:br>
            <a:r>
              <a:rPr lang="en-US" sz="3600" dirty="0">
                <a:solidFill>
                  <a:srgbClr val="DA693B"/>
                </a:solidFill>
                <a:ea typeface="MS PGothic" panose="020B0600070205080204" pitchFamily="34" charset="-128"/>
              </a:rPr>
              <a:t>one-time fee </a:t>
            </a:r>
            <a:br>
              <a:rPr lang="en-US" sz="3600" dirty="0">
                <a:solidFill>
                  <a:srgbClr val="DA693B"/>
                </a:solidFill>
                <a:ea typeface="MS PGothic" panose="020B0600070205080204" pitchFamily="34" charset="-128"/>
              </a:rPr>
            </a:br>
            <a:r>
              <a:rPr lang="en-US" sz="3600" dirty="0">
                <a:solidFill>
                  <a:srgbClr val="DA693B"/>
                </a:solidFill>
                <a:ea typeface="MS PGothic" panose="020B0600070205080204" pitchFamily="34" charset="-128"/>
              </a:rPr>
              <a:t>in the first year </a:t>
            </a:r>
            <a:br>
              <a:rPr lang="en-US" sz="3600" dirty="0">
                <a:solidFill>
                  <a:srgbClr val="DA693B"/>
                </a:solidFill>
                <a:ea typeface="MS PGothic" panose="020B0600070205080204" pitchFamily="34" charset="-128"/>
              </a:rPr>
            </a:br>
            <a:r>
              <a:rPr lang="en-US" sz="3600" dirty="0">
                <a:solidFill>
                  <a:srgbClr val="DA693B"/>
                </a:solidFill>
                <a:ea typeface="MS PGothic" panose="020B0600070205080204" pitchFamily="34" charset="-128"/>
              </a:rPr>
              <a:t>of adoption</a:t>
            </a:r>
          </a:p>
        </p:txBody>
      </p:sp>
      <p:sp>
        <p:nvSpPr>
          <p:cNvPr id="2" name="Title 1"/>
          <p:cNvSpPr>
            <a:spLocks noGrp="1"/>
          </p:cNvSpPr>
          <p:nvPr>
            <p:ph type="title"/>
          </p:nvPr>
        </p:nvSpPr>
        <p:spPr/>
        <p:txBody>
          <a:bodyPr/>
          <a:lstStyle/>
          <a:p>
            <a:pPr lvl="0"/>
            <a:r>
              <a:rPr lang="en-US"/>
              <a:t>EBSCO Services</a:t>
            </a:r>
            <a:endParaRPr lang="en-US" dirty="0"/>
          </a:p>
        </p:txBody>
      </p:sp>
      <p:sp>
        <p:nvSpPr>
          <p:cNvPr id="5" name="Oval 4"/>
          <p:cNvSpPr/>
          <p:nvPr/>
        </p:nvSpPr>
        <p:spPr>
          <a:xfrm>
            <a:off x="486791" y="1846942"/>
            <a:ext cx="3452446" cy="3452446"/>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Tree>
    <p:extLst>
      <p:ext uri="{BB962C8B-B14F-4D97-AF65-F5344CB8AC3E}">
        <p14:creationId xmlns:p14="http://schemas.microsoft.com/office/powerpoint/2010/main" val="1558459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628650" y="1988802"/>
            <a:ext cx="3168729" cy="316872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8000" b="1" dirty="0">
                <a:solidFill>
                  <a:prstClr val="white"/>
                </a:solidFill>
              </a:rPr>
              <a:t>2</a:t>
            </a:r>
          </a:p>
        </p:txBody>
      </p:sp>
      <p:sp>
        <p:nvSpPr>
          <p:cNvPr id="9" name="Rectangle 8"/>
          <p:cNvSpPr/>
          <p:nvPr/>
        </p:nvSpPr>
        <p:spPr>
          <a:xfrm>
            <a:off x="4081096" y="1834228"/>
            <a:ext cx="4572000" cy="3416320"/>
          </a:xfrm>
          <a:prstGeom prst="rect">
            <a:avLst/>
          </a:prstGeom>
        </p:spPr>
        <p:txBody>
          <a:bodyPr>
            <a:spAutoFit/>
          </a:bodyPr>
          <a:lstStyle/>
          <a:p>
            <a:pPr algn="ctr" fontAlgn="base">
              <a:spcBef>
                <a:spcPct val="0"/>
              </a:spcBef>
              <a:spcAft>
                <a:spcPct val="0"/>
              </a:spcAft>
            </a:pPr>
            <a:r>
              <a:rPr lang="en-US" sz="3600" dirty="0">
                <a:solidFill>
                  <a:srgbClr val="DA693B"/>
                </a:solidFill>
                <a:ea typeface="MS PGothic" panose="020B0600070205080204" pitchFamily="34" charset="-128"/>
              </a:rPr>
              <a:t>Hosting, service </a:t>
            </a:r>
            <a:br>
              <a:rPr lang="en-US" sz="3600" dirty="0">
                <a:solidFill>
                  <a:srgbClr val="DA693B"/>
                </a:solidFill>
                <a:ea typeface="MS PGothic" panose="020B0600070205080204" pitchFamily="34" charset="-128"/>
              </a:rPr>
            </a:br>
            <a:r>
              <a:rPr lang="en-US" sz="3600" dirty="0">
                <a:solidFill>
                  <a:srgbClr val="DA693B"/>
                </a:solidFill>
                <a:ea typeface="MS PGothic" panose="020B0600070205080204" pitchFamily="34" charset="-128"/>
              </a:rPr>
              <a:t>&amp; support </a:t>
            </a:r>
            <a:br>
              <a:rPr lang="en-US" sz="3600" dirty="0">
                <a:solidFill>
                  <a:srgbClr val="DA693B"/>
                </a:solidFill>
                <a:ea typeface="MS PGothic" panose="020B0600070205080204" pitchFamily="34" charset="-128"/>
              </a:rPr>
            </a:br>
            <a:r>
              <a:rPr lang="en-US" sz="3600" dirty="0">
                <a:solidFill>
                  <a:srgbClr val="DA693B"/>
                </a:solidFill>
                <a:ea typeface="MS PGothic" panose="020B0600070205080204" pitchFamily="34" charset="-128"/>
              </a:rPr>
              <a:t>is anticipated to be roughly half the cost </a:t>
            </a:r>
            <a:br>
              <a:rPr lang="en-US" sz="3600" dirty="0">
                <a:solidFill>
                  <a:srgbClr val="DA693B"/>
                </a:solidFill>
                <a:ea typeface="MS PGothic" panose="020B0600070205080204" pitchFamily="34" charset="-128"/>
              </a:rPr>
            </a:br>
            <a:r>
              <a:rPr lang="en-US" sz="3600" dirty="0">
                <a:solidFill>
                  <a:srgbClr val="DA693B"/>
                </a:solidFill>
                <a:ea typeface="MS PGothic" panose="020B0600070205080204" pitchFamily="34" charset="-128"/>
              </a:rPr>
              <a:t>of commercial offerings</a:t>
            </a:r>
          </a:p>
        </p:txBody>
      </p:sp>
      <p:sp>
        <p:nvSpPr>
          <p:cNvPr id="2" name="Title 1"/>
          <p:cNvSpPr>
            <a:spLocks noGrp="1"/>
          </p:cNvSpPr>
          <p:nvPr>
            <p:ph type="title"/>
          </p:nvPr>
        </p:nvSpPr>
        <p:spPr/>
        <p:txBody>
          <a:bodyPr/>
          <a:lstStyle/>
          <a:p>
            <a:pPr lvl="0"/>
            <a:r>
              <a:rPr lang="en-US"/>
              <a:t>EBSCO Services</a:t>
            </a:r>
            <a:endParaRPr lang="en-US" dirty="0"/>
          </a:p>
        </p:txBody>
      </p:sp>
      <p:sp>
        <p:nvSpPr>
          <p:cNvPr id="5" name="Oval 4"/>
          <p:cNvSpPr/>
          <p:nvPr/>
        </p:nvSpPr>
        <p:spPr>
          <a:xfrm>
            <a:off x="486791" y="1846942"/>
            <a:ext cx="3452446" cy="3452446"/>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Tree>
    <p:extLst>
      <p:ext uri="{BB962C8B-B14F-4D97-AF65-F5344CB8AC3E}">
        <p14:creationId xmlns:p14="http://schemas.microsoft.com/office/powerpoint/2010/main" val="2483030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628650" y="1988802"/>
            <a:ext cx="3168729" cy="316872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8000" b="1" dirty="0">
                <a:solidFill>
                  <a:prstClr val="white"/>
                </a:solidFill>
              </a:rPr>
              <a:t>3</a:t>
            </a:r>
          </a:p>
        </p:txBody>
      </p:sp>
      <p:sp>
        <p:nvSpPr>
          <p:cNvPr id="9" name="Rectangle 8"/>
          <p:cNvSpPr/>
          <p:nvPr/>
        </p:nvSpPr>
        <p:spPr>
          <a:xfrm>
            <a:off x="4081096" y="1834228"/>
            <a:ext cx="4572000" cy="2862322"/>
          </a:xfrm>
          <a:prstGeom prst="rect">
            <a:avLst/>
          </a:prstGeom>
        </p:spPr>
        <p:txBody>
          <a:bodyPr>
            <a:spAutoFit/>
          </a:bodyPr>
          <a:lstStyle/>
          <a:p>
            <a:pPr algn="ctr" fontAlgn="base">
              <a:spcBef>
                <a:spcPct val="0"/>
              </a:spcBef>
              <a:spcAft>
                <a:spcPct val="0"/>
              </a:spcAft>
            </a:pPr>
            <a:r>
              <a:rPr lang="en-US" sz="3600" dirty="0">
                <a:solidFill>
                  <a:srgbClr val="DA693B"/>
                </a:solidFill>
                <a:ea typeface="MS PGothic" panose="020B0600070205080204" pitchFamily="34" charset="-128"/>
              </a:rPr>
              <a:t>Training will be available </a:t>
            </a:r>
            <a:br>
              <a:rPr lang="en-US" sz="3600" dirty="0">
                <a:solidFill>
                  <a:srgbClr val="DA693B"/>
                </a:solidFill>
                <a:ea typeface="MS PGothic" panose="020B0600070205080204" pitchFamily="34" charset="-128"/>
              </a:rPr>
            </a:br>
            <a:r>
              <a:rPr lang="en-US" sz="3600" dirty="0">
                <a:solidFill>
                  <a:srgbClr val="DA693B"/>
                </a:solidFill>
                <a:ea typeface="MS PGothic" panose="020B0600070205080204" pitchFamily="34" charset="-128"/>
              </a:rPr>
              <a:t>upon request at </a:t>
            </a:r>
            <a:br>
              <a:rPr lang="en-US" sz="3600" dirty="0">
                <a:solidFill>
                  <a:srgbClr val="DA693B"/>
                </a:solidFill>
                <a:ea typeface="MS PGothic" panose="020B0600070205080204" pitchFamily="34" charset="-128"/>
              </a:rPr>
            </a:br>
            <a:r>
              <a:rPr lang="en-US" sz="3600" dirty="0">
                <a:solidFill>
                  <a:srgbClr val="DA693B"/>
                </a:solidFill>
                <a:ea typeface="MS PGothic" panose="020B0600070205080204" pitchFamily="34" charset="-128"/>
              </a:rPr>
              <a:t>an hourly rate plus travel expenses</a:t>
            </a:r>
          </a:p>
        </p:txBody>
      </p:sp>
      <p:sp>
        <p:nvSpPr>
          <p:cNvPr id="2" name="Title 1"/>
          <p:cNvSpPr>
            <a:spLocks noGrp="1"/>
          </p:cNvSpPr>
          <p:nvPr>
            <p:ph type="title"/>
          </p:nvPr>
        </p:nvSpPr>
        <p:spPr/>
        <p:txBody>
          <a:bodyPr/>
          <a:lstStyle/>
          <a:p>
            <a:pPr lvl="0"/>
            <a:r>
              <a:rPr lang="en-US"/>
              <a:t>EBSCO Services</a:t>
            </a:r>
            <a:endParaRPr lang="en-US" dirty="0"/>
          </a:p>
        </p:txBody>
      </p:sp>
      <p:sp>
        <p:nvSpPr>
          <p:cNvPr id="5" name="Oval 4"/>
          <p:cNvSpPr/>
          <p:nvPr/>
        </p:nvSpPr>
        <p:spPr>
          <a:xfrm>
            <a:off x="486791" y="1846942"/>
            <a:ext cx="3452446" cy="3452446"/>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Tree>
    <p:extLst>
      <p:ext uri="{BB962C8B-B14F-4D97-AF65-F5344CB8AC3E}">
        <p14:creationId xmlns:p14="http://schemas.microsoft.com/office/powerpoint/2010/main" val="2267181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132" y="325725"/>
            <a:ext cx="8715736" cy="1731981"/>
          </a:xfrm>
        </p:spPr>
        <p:txBody>
          <a:bodyPr/>
          <a:lstStyle/>
          <a:p>
            <a:r>
              <a:rPr lang="en-US" sz="2600" b="1" dirty="0">
                <a:solidFill>
                  <a:schemeClr val="accent2"/>
                </a:solidFill>
              </a:rPr>
              <a:t>Global Infrastructure Will Be Available for Hosting </a:t>
            </a:r>
            <a:br>
              <a:rPr lang="en-US" sz="2400" b="1" dirty="0">
                <a:solidFill>
                  <a:schemeClr val="accent2"/>
                </a:solidFill>
              </a:rPr>
            </a:br>
            <a:r>
              <a:rPr lang="en-US" sz="2400" dirty="0"/>
              <a:t>Discrete data centers</a:t>
            </a:r>
            <a:br>
              <a:rPr lang="en-US" sz="2400" dirty="0"/>
            </a:br>
            <a:r>
              <a:rPr lang="en-US" sz="2400" dirty="0"/>
              <a:t>Redundant power, networking and connectivity</a:t>
            </a:r>
          </a:p>
        </p:txBody>
      </p:sp>
      <p:pic>
        <p:nvPicPr>
          <p:cNvPr id="3" name="Picture 2"/>
          <p:cNvPicPr>
            <a:picLocks noChangeAspect="1"/>
          </p:cNvPicPr>
          <p:nvPr/>
        </p:nvPicPr>
        <p:blipFill>
          <a:blip r:embed="rId2" cstate="screen">
            <a:duotone>
              <a:prstClr val="black"/>
              <a:schemeClr val="accent4">
                <a:tint val="45000"/>
                <a:satMod val="400000"/>
              </a:schemeClr>
            </a:duotone>
            <a:extLst>
              <a:ext uri="{28A0092B-C50C-407E-A947-70E740481C1C}">
                <a14:useLocalDpi xmlns:a14="http://schemas.microsoft.com/office/drawing/2010/main"/>
              </a:ext>
            </a:extLst>
          </a:blip>
          <a:stretch>
            <a:fillRect/>
          </a:stretch>
        </p:blipFill>
        <p:spPr>
          <a:xfrm>
            <a:off x="470431" y="2413706"/>
            <a:ext cx="8203138" cy="4044968"/>
          </a:xfrm>
          <a:prstGeom prst="rect">
            <a:avLst/>
          </a:prstGeom>
        </p:spPr>
      </p:pic>
      <p:cxnSp>
        <p:nvCxnSpPr>
          <p:cNvPr id="39" name="Straight Connector 38"/>
          <p:cNvCxnSpPr>
            <a:endCxn id="36" idx="1"/>
          </p:cNvCxnSpPr>
          <p:nvPr/>
        </p:nvCxnSpPr>
        <p:spPr>
          <a:xfrm>
            <a:off x="1534012" y="4013168"/>
            <a:ext cx="1572272" cy="1100195"/>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60" name="Oval 59"/>
          <p:cNvSpPr/>
          <p:nvPr/>
        </p:nvSpPr>
        <p:spPr>
          <a:xfrm>
            <a:off x="1481690" y="3802162"/>
            <a:ext cx="184938" cy="184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32" name="Oval 31"/>
          <p:cNvSpPr/>
          <p:nvPr/>
        </p:nvSpPr>
        <p:spPr>
          <a:xfrm>
            <a:off x="2363434" y="3987100"/>
            <a:ext cx="184938" cy="184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33" name="Oval 32"/>
          <p:cNvSpPr/>
          <p:nvPr/>
        </p:nvSpPr>
        <p:spPr>
          <a:xfrm>
            <a:off x="1481690" y="3935600"/>
            <a:ext cx="184938" cy="184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34" name="Oval 33"/>
          <p:cNvSpPr/>
          <p:nvPr/>
        </p:nvSpPr>
        <p:spPr>
          <a:xfrm>
            <a:off x="2455903" y="3843131"/>
            <a:ext cx="184938" cy="184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35" name="Oval 34"/>
          <p:cNvSpPr/>
          <p:nvPr/>
        </p:nvSpPr>
        <p:spPr>
          <a:xfrm>
            <a:off x="2317200" y="3843131"/>
            <a:ext cx="184938" cy="184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36" name="Oval 35"/>
          <p:cNvSpPr/>
          <p:nvPr/>
        </p:nvSpPr>
        <p:spPr>
          <a:xfrm>
            <a:off x="3079200" y="5086279"/>
            <a:ext cx="184938" cy="184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37" name="Oval 36"/>
          <p:cNvSpPr/>
          <p:nvPr/>
        </p:nvSpPr>
        <p:spPr>
          <a:xfrm>
            <a:off x="4363206" y="3666149"/>
            <a:ext cx="184938" cy="184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38" name="Oval 37"/>
          <p:cNvSpPr/>
          <p:nvPr/>
        </p:nvSpPr>
        <p:spPr>
          <a:xfrm>
            <a:off x="4036634" y="3658193"/>
            <a:ext cx="184938" cy="184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40" name="Oval 39"/>
          <p:cNvSpPr/>
          <p:nvPr/>
        </p:nvSpPr>
        <p:spPr>
          <a:xfrm>
            <a:off x="4199920" y="3565724"/>
            <a:ext cx="184938" cy="184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41" name="Oval 40"/>
          <p:cNvSpPr/>
          <p:nvPr/>
        </p:nvSpPr>
        <p:spPr>
          <a:xfrm>
            <a:off x="7373674" y="4017538"/>
            <a:ext cx="184938" cy="184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43" name="Oval 42"/>
          <p:cNvSpPr/>
          <p:nvPr/>
        </p:nvSpPr>
        <p:spPr>
          <a:xfrm>
            <a:off x="7142502" y="3987100"/>
            <a:ext cx="184938" cy="184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45" name="Oval 44"/>
          <p:cNvSpPr/>
          <p:nvPr/>
        </p:nvSpPr>
        <p:spPr>
          <a:xfrm>
            <a:off x="6595405" y="4993810"/>
            <a:ext cx="184938" cy="184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46" name="Oval 45"/>
          <p:cNvSpPr/>
          <p:nvPr/>
        </p:nvSpPr>
        <p:spPr>
          <a:xfrm>
            <a:off x="6018461" y="4468848"/>
            <a:ext cx="184938" cy="184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47" name="Oval 46"/>
          <p:cNvSpPr/>
          <p:nvPr/>
        </p:nvSpPr>
        <p:spPr>
          <a:xfrm>
            <a:off x="7252592" y="5467279"/>
            <a:ext cx="184938" cy="184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cxnSp>
        <p:nvCxnSpPr>
          <p:cNvPr id="48" name="Straight Connector 47"/>
          <p:cNvCxnSpPr>
            <a:endCxn id="37" idx="4"/>
          </p:cNvCxnSpPr>
          <p:nvPr/>
        </p:nvCxnSpPr>
        <p:spPr>
          <a:xfrm flipV="1">
            <a:off x="3235863" y="3851087"/>
            <a:ext cx="1219812" cy="1327662"/>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36" idx="6"/>
            <a:endCxn id="46" idx="2"/>
          </p:cNvCxnSpPr>
          <p:nvPr/>
        </p:nvCxnSpPr>
        <p:spPr>
          <a:xfrm flipV="1">
            <a:off x="3264138" y="4561317"/>
            <a:ext cx="2754323" cy="617431"/>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endCxn id="32" idx="2"/>
          </p:cNvCxnSpPr>
          <p:nvPr/>
        </p:nvCxnSpPr>
        <p:spPr>
          <a:xfrm>
            <a:off x="1521990" y="3904935"/>
            <a:ext cx="841444" cy="174634"/>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endCxn id="36" idx="0"/>
          </p:cNvCxnSpPr>
          <p:nvPr/>
        </p:nvCxnSpPr>
        <p:spPr>
          <a:xfrm>
            <a:off x="2447868" y="4088390"/>
            <a:ext cx="723801" cy="997889"/>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endCxn id="38" idx="2"/>
          </p:cNvCxnSpPr>
          <p:nvPr/>
        </p:nvCxnSpPr>
        <p:spPr>
          <a:xfrm flipV="1">
            <a:off x="2558296" y="3750662"/>
            <a:ext cx="1478338" cy="174693"/>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a:endCxn id="46" idx="1"/>
          </p:cNvCxnSpPr>
          <p:nvPr/>
        </p:nvCxnSpPr>
        <p:spPr>
          <a:xfrm>
            <a:off x="4463160" y="3737757"/>
            <a:ext cx="1582385" cy="758175"/>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flipV="1">
            <a:off x="6094663" y="4561317"/>
            <a:ext cx="576944" cy="534119"/>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47" idx="1"/>
          </p:cNvCxnSpPr>
          <p:nvPr/>
        </p:nvCxnSpPr>
        <p:spPr>
          <a:xfrm flipH="1" flipV="1">
            <a:off x="6682581" y="5051218"/>
            <a:ext cx="597095" cy="443145"/>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45" idx="3"/>
          </p:cNvCxnSpPr>
          <p:nvPr/>
        </p:nvCxnSpPr>
        <p:spPr>
          <a:xfrm flipV="1">
            <a:off x="6622489" y="4103394"/>
            <a:ext cx="843654" cy="1048270"/>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a:stCxn id="47" idx="0"/>
          </p:cNvCxnSpPr>
          <p:nvPr/>
        </p:nvCxnSpPr>
        <p:spPr>
          <a:xfrm flipH="1" flipV="1">
            <a:off x="7248551" y="4050518"/>
            <a:ext cx="96510" cy="1416761"/>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a:stCxn id="46" idx="6"/>
          </p:cNvCxnSpPr>
          <p:nvPr/>
        </p:nvCxnSpPr>
        <p:spPr>
          <a:xfrm flipV="1">
            <a:off x="6203399" y="4076324"/>
            <a:ext cx="990741" cy="484993"/>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a:endCxn id="43" idx="7"/>
          </p:cNvCxnSpPr>
          <p:nvPr/>
        </p:nvCxnSpPr>
        <p:spPr>
          <a:xfrm>
            <a:off x="4285599" y="3648138"/>
            <a:ext cx="3014757" cy="366046"/>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a:endCxn id="47" idx="1"/>
          </p:cNvCxnSpPr>
          <p:nvPr/>
        </p:nvCxnSpPr>
        <p:spPr>
          <a:xfrm>
            <a:off x="3171669" y="5170502"/>
            <a:ext cx="4108007" cy="323861"/>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a:endCxn id="46" idx="2"/>
          </p:cNvCxnSpPr>
          <p:nvPr/>
        </p:nvCxnSpPr>
        <p:spPr>
          <a:xfrm>
            <a:off x="2421788" y="3951364"/>
            <a:ext cx="3596673" cy="609953"/>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2924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63185"/>
          <a:stretch/>
        </p:blipFill>
        <p:spPr>
          <a:xfrm>
            <a:off x="378" y="1"/>
            <a:ext cx="9143244" cy="2535936"/>
          </a:xfrm>
          <a:prstGeom prst="rect">
            <a:avLst/>
          </a:prstGeom>
        </p:spPr>
      </p:pic>
      <p:sp>
        <p:nvSpPr>
          <p:cNvPr id="8" name="Title 7"/>
          <p:cNvSpPr>
            <a:spLocks noGrp="1"/>
          </p:cNvSpPr>
          <p:nvPr>
            <p:ph type="title"/>
          </p:nvPr>
        </p:nvSpPr>
        <p:spPr>
          <a:xfrm>
            <a:off x="628650" y="605187"/>
            <a:ext cx="7886700" cy="1325563"/>
          </a:xfrm>
        </p:spPr>
        <p:txBody>
          <a:bodyPr/>
          <a:lstStyle/>
          <a:p>
            <a:r>
              <a:rPr lang="en-US" sz="6600" dirty="0">
                <a:solidFill>
                  <a:schemeClr val="bg1"/>
                </a:solidFill>
              </a:rPr>
              <a:t>BENEFITS</a:t>
            </a:r>
          </a:p>
        </p:txBody>
      </p:sp>
      <p:sp>
        <p:nvSpPr>
          <p:cNvPr id="4" name="Content Placeholder 3"/>
          <p:cNvSpPr>
            <a:spLocks noGrp="1"/>
          </p:cNvSpPr>
          <p:nvPr>
            <p:ph idx="1"/>
          </p:nvPr>
        </p:nvSpPr>
        <p:spPr>
          <a:xfrm>
            <a:off x="628650" y="3096768"/>
            <a:ext cx="7886700" cy="2886520"/>
          </a:xfrm>
        </p:spPr>
        <p:txBody>
          <a:bodyPr/>
          <a:lstStyle/>
          <a:p>
            <a:r>
              <a:rPr lang="en-US" dirty="0"/>
              <a:t>Better products with library involvement </a:t>
            </a:r>
            <a:br>
              <a:rPr lang="en-US" dirty="0"/>
            </a:br>
            <a:r>
              <a:rPr lang="en-US" dirty="0"/>
              <a:t>and more innovation </a:t>
            </a:r>
          </a:p>
          <a:p>
            <a:r>
              <a:rPr lang="en-US" dirty="0"/>
              <a:t>Greatly lowered annual ILS costs</a:t>
            </a:r>
          </a:p>
          <a:p>
            <a:r>
              <a:rPr lang="en-US" dirty="0"/>
              <a:t>More choice for libraries based on their particular needs</a:t>
            </a:r>
          </a:p>
        </p:txBody>
      </p:sp>
    </p:spTree>
    <p:extLst>
      <p:ext uri="{BB962C8B-B14F-4D97-AF65-F5344CB8AC3E}">
        <p14:creationId xmlns:p14="http://schemas.microsoft.com/office/powerpoint/2010/main" val="1530064836"/>
      </p:ext>
    </p:extLst>
  </p:cSld>
  <p:clrMapOvr>
    <a:masterClrMapping/>
  </p:clrMapOvr>
  <p:transition spd="med" advClick="0">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192" y="0"/>
            <a:ext cx="9156192" cy="6543040"/>
          </a:xfrm>
          <a:prstGeom prst="rect">
            <a:avLst/>
          </a:prstGeom>
        </p:spPr>
      </p:pic>
      <p:sp>
        <p:nvSpPr>
          <p:cNvPr id="9" name="Rectangle 8"/>
          <p:cNvSpPr/>
          <p:nvPr/>
        </p:nvSpPr>
        <p:spPr>
          <a:xfrm>
            <a:off x="335001" y="1320357"/>
            <a:ext cx="3944392" cy="4324508"/>
          </a:xfrm>
          <a:prstGeom prst="rect">
            <a:avLst/>
          </a:prstGeom>
          <a:solidFill>
            <a:schemeClr val="accent2">
              <a:alpha val="90000"/>
            </a:schemeClr>
          </a:solidFill>
        </p:spPr>
        <p:txBody>
          <a:bodyPr wrap="square" lIns="182880" anchor="ctr" anchorCtr="0">
            <a:noAutofit/>
          </a:bodyPr>
          <a:lstStyle/>
          <a:p>
            <a:pPr fontAlgn="base">
              <a:spcBef>
                <a:spcPct val="0"/>
              </a:spcBef>
              <a:spcAft>
                <a:spcPct val="0"/>
              </a:spcAft>
            </a:pPr>
            <a:r>
              <a:rPr lang="en-US" sz="3300" dirty="0">
                <a:solidFill>
                  <a:srgbClr val="FFFFFF"/>
                </a:solidFill>
                <a:ea typeface="MS PGothic" panose="020B0600070205080204" pitchFamily="34" charset="-128"/>
              </a:rPr>
              <a:t>FOLIO will be available under an</a:t>
            </a:r>
            <a:br>
              <a:rPr lang="en-US" sz="3300" dirty="0">
                <a:solidFill>
                  <a:srgbClr val="FFFFFF"/>
                </a:solidFill>
                <a:ea typeface="MS PGothic" panose="020B0600070205080204" pitchFamily="34" charset="-128"/>
              </a:rPr>
            </a:br>
            <a:r>
              <a:rPr lang="en-US" sz="3300" b="1" dirty="0">
                <a:solidFill>
                  <a:srgbClr val="FFFFFF"/>
                </a:solidFill>
                <a:ea typeface="MS PGothic" panose="020B0600070205080204" pitchFamily="34" charset="-128"/>
              </a:rPr>
              <a:t>APACHE 2 LICENSE </a:t>
            </a:r>
            <a:br>
              <a:rPr lang="en-US" sz="3300" dirty="0">
                <a:solidFill>
                  <a:srgbClr val="FFFFFF"/>
                </a:solidFill>
                <a:ea typeface="MS PGothic" panose="020B0600070205080204" pitchFamily="34" charset="-128"/>
              </a:rPr>
            </a:br>
            <a:r>
              <a:rPr lang="en-US" sz="3300" dirty="0">
                <a:solidFill>
                  <a:srgbClr val="FFFFFF"/>
                </a:solidFill>
                <a:ea typeface="MS PGothic" panose="020B0600070205080204" pitchFamily="34" charset="-128"/>
              </a:rPr>
              <a:t>the most permissive license</a:t>
            </a:r>
          </a:p>
        </p:txBody>
      </p:sp>
    </p:spTree>
    <p:extLst>
      <p:ext uri="{BB962C8B-B14F-4D97-AF65-F5344CB8AC3E}">
        <p14:creationId xmlns:p14="http://schemas.microsoft.com/office/powerpoint/2010/main" val="1797605016"/>
      </p:ext>
    </p:extLst>
  </p:cSld>
  <p:clrMapOvr>
    <a:masterClrMapping/>
  </p:clrMapOvr>
  <p:transition spd="med" advClick="0">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FOLIO TIMELINE</a:t>
            </a:r>
          </a:p>
        </p:txBody>
      </p:sp>
      <p:cxnSp>
        <p:nvCxnSpPr>
          <p:cNvPr id="5" name="Straight Connector 4"/>
          <p:cNvCxnSpPr/>
          <p:nvPr/>
        </p:nvCxnSpPr>
        <p:spPr>
          <a:xfrm>
            <a:off x="0" y="3327991"/>
            <a:ext cx="8846288" cy="0"/>
          </a:xfrm>
          <a:prstGeom prst="line">
            <a:avLst/>
          </a:prstGeom>
          <a:ln w="19050" cap="rnd">
            <a:solidFill>
              <a:schemeClr val="bg1">
                <a:lumMod val="50000"/>
              </a:schemeClr>
            </a:solidFill>
            <a:round/>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58512" y="3157466"/>
            <a:ext cx="0" cy="341049"/>
          </a:xfrm>
          <a:prstGeom prst="line">
            <a:avLst/>
          </a:prstGeom>
          <a:ln w="19050"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841648" y="2596398"/>
            <a:ext cx="0" cy="902117"/>
          </a:xfrm>
          <a:prstGeom prst="line">
            <a:avLst/>
          </a:prstGeom>
          <a:ln w="19050"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7764" y="2266561"/>
            <a:ext cx="1275181" cy="830997"/>
          </a:xfrm>
          <a:prstGeom prst="rect">
            <a:avLst/>
          </a:prstGeom>
          <a:noFill/>
        </p:spPr>
        <p:txBody>
          <a:bodyPr wrap="square" rtlCol="0">
            <a:spAutoFit/>
          </a:bodyPr>
          <a:lstStyle/>
          <a:p>
            <a:pPr algn="ctr" defTabSz="457200"/>
            <a:r>
              <a:rPr lang="en-US" sz="1200" b="1" dirty="0">
                <a:solidFill>
                  <a:prstClr val="black"/>
                </a:solidFill>
                <a:ea typeface="MS PGothic" panose="020B0600070205080204" pitchFamily="34" charset="-128"/>
              </a:rPr>
              <a:t>FOLIO </a:t>
            </a:r>
            <a:br>
              <a:rPr lang="en-US" sz="1200" b="1" dirty="0">
                <a:solidFill>
                  <a:prstClr val="black"/>
                </a:solidFill>
                <a:ea typeface="MS PGothic" panose="020B0600070205080204" pitchFamily="34" charset="-128"/>
              </a:rPr>
            </a:br>
            <a:r>
              <a:rPr lang="en-US" sz="1200" b="1" dirty="0">
                <a:solidFill>
                  <a:prstClr val="black"/>
                </a:solidFill>
                <a:ea typeface="MS PGothic" panose="020B0600070205080204" pitchFamily="34" charset="-128"/>
              </a:rPr>
              <a:t>Pre-work idea phases, early partners</a:t>
            </a:r>
          </a:p>
        </p:txBody>
      </p:sp>
      <p:sp>
        <p:nvSpPr>
          <p:cNvPr id="11" name="TextBox 10"/>
          <p:cNvSpPr txBox="1"/>
          <p:nvPr/>
        </p:nvSpPr>
        <p:spPr>
          <a:xfrm>
            <a:off x="1514697" y="3558423"/>
            <a:ext cx="653902" cy="430887"/>
          </a:xfrm>
          <a:prstGeom prst="rect">
            <a:avLst/>
          </a:prstGeom>
          <a:noFill/>
        </p:spPr>
        <p:txBody>
          <a:bodyPr wrap="square" rtlCol="0">
            <a:spAutoFit/>
          </a:bodyPr>
          <a:lstStyle/>
          <a:p>
            <a:pPr algn="ctr" defTabSz="457200"/>
            <a:r>
              <a:rPr lang="en-US" sz="1100" b="1" dirty="0">
                <a:solidFill>
                  <a:srgbClr val="B52525"/>
                </a:solidFill>
                <a:ea typeface="MS PGothic" panose="020B0600070205080204" pitchFamily="34" charset="-128"/>
              </a:rPr>
              <a:t>June</a:t>
            </a:r>
          </a:p>
          <a:p>
            <a:pPr algn="ctr" defTabSz="457200"/>
            <a:r>
              <a:rPr lang="en-US" sz="1100" b="1" dirty="0">
                <a:solidFill>
                  <a:srgbClr val="B52525"/>
                </a:solidFill>
                <a:ea typeface="MS PGothic" panose="020B0600070205080204" pitchFamily="34" charset="-128"/>
              </a:rPr>
              <a:t>2016</a:t>
            </a:r>
          </a:p>
        </p:txBody>
      </p:sp>
      <p:sp>
        <p:nvSpPr>
          <p:cNvPr id="12" name="TextBox 11"/>
          <p:cNvSpPr txBox="1"/>
          <p:nvPr/>
        </p:nvSpPr>
        <p:spPr>
          <a:xfrm>
            <a:off x="1186071" y="2019942"/>
            <a:ext cx="1326849" cy="461665"/>
          </a:xfrm>
          <a:prstGeom prst="rect">
            <a:avLst/>
          </a:prstGeom>
          <a:noFill/>
        </p:spPr>
        <p:txBody>
          <a:bodyPr wrap="square" rtlCol="0">
            <a:spAutoFit/>
          </a:bodyPr>
          <a:lstStyle/>
          <a:p>
            <a:pPr algn="ctr" defTabSz="457200"/>
            <a:r>
              <a:rPr lang="en-US" sz="1200" b="1" dirty="0">
                <a:solidFill>
                  <a:prstClr val="black"/>
                </a:solidFill>
                <a:ea typeface="MS PGothic" panose="020B0600070205080204" pitchFamily="34" charset="-128"/>
              </a:rPr>
              <a:t>FOLIO </a:t>
            </a:r>
          </a:p>
          <a:p>
            <a:pPr algn="ctr" defTabSz="457200"/>
            <a:r>
              <a:rPr lang="en-US" sz="1200" b="1" dirty="0">
                <a:solidFill>
                  <a:prstClr val="black"/>
                </a:solidFill>
                <a:ea typeface="MS PGothic" panose="020B0600070205080204" pitchFamily="34" charset="-128"/>
              </a:rPr>
              <a:t>Announcement</a:t>
            </a:r>
          </a:p>
        </p:txBody>
      </p:sp>
      <p:cxnSp>
        <p:nvCxnSpPr>
          <p:cNvPr id="13" name="Straight Connector 12"/>
          <p:cNvCxnSpPr/>
          <p:nvPr/>
        </p:nvCxnSpPr>
        <p:spPr>
          <a:xfrm>
            <a:off x="2734130" y="3157466"/>
            <a:ext cx="0" cy="341049"/>
          </a:xfrm>
          <a:prstGeom prst="line">
            <a:avLst/>
          </a:prstGeom>
          <a:ln w="19050"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407179" y="3558423"/>
            <a:ext cx="653902" cy="430887"/>
          </a:xfrm>
          <a:prstGeom prst="rect">
            <a:avLst/>
          </a:prstGeom>
          <a:noFill/>
        </p:spPr>
        <p:txBody>
          <a:bodyPr wrap="square" rtlCol="0">
            <a:spAutoFit/>
          </a:bodyPr>
          <a:lstStyle/>
          <a:p>
            <a:pPr algn="ctr" defTabSz="457200"/>
            <a:r>
              <a:rPr lang="en-US" sz="1100" b="1" dirty="0">
                <a:solidFill>
                  <a:srgbClr val="B52525"/>
                </a:solidFill>
                <a:ea typeface="MS PGothic" panose="020B0600070205080204" pitchFamily="34" charset="-128"/>
              </a:rPr>
              <a:t>Aug</a:t>
            </a:r>
          </a:p>
          <a:p>
            <a:pPr algn="ctr" defTabSz="457200"/>
            <a:r>
              <a:rPr lang="en-US" sz="1100" b="1" dirty="0">
                <a:solidFill>
                  <a:srgbClr val="B52525"/>
                </a:solidFill>
                <a:ea typeface="MS PGothic" panose="020B0600070205080204" pitchFamily="34" charset="-128"/>
              </a:rPr>
              <a:t>2016</a:t>
            </a:r>
          </a:p>
        </p:txBody>
      </p:sp>
      <p:sp>
        <p:nvSpPr>
          <p:cNvPr id="15" name="TextBox 14"/>
          <p:cNvSpPr txBox="1"/>
          <p:nvPr/>
        </p:nvSpPr>
        <p:spPr>
          <a:xfrm>
            <a:off x="2171933" y="2596398"/>
            <a:ext cx="1124393" cy="461665"/>
          </a:xfrm>
          <a:prstGeom prst="rect">
            <a:avLst/>
          </a:prstGeom>
          <a:noFill/>
        </p:spPr>
        <p:txBody>
          <a:bodyPr wrap="square" rtlCol="0">
            <a:spAutoFit/>
          </a:bodyPr>
          <a:lstStyle/>
          <a:p>
            <a:pPr algn="ctr" defTabSz="457200"/>
            <a:r>
              <a:rPr lang="en-US" sz="1200" b="1" dirty="0">
                <a:solidFill>
                  <a:prstClr val="black"/>
                </a:solidFill>
                <a:ea typeface="MS PGothic" panose="020B0600070205080204" pitchFamily="34" charset="-128"/>
              </a:rPr>
              <a:t>Open</a:t>
            </a:r>
          </a:p>
          <a:p>
            <a:pPr algn="ctr" defTabSz="457200"/>
            <a:r>
              <a:rPr lang="en-US" sz="1200" b="1" dirty="0">
                <a:solidFill>
                  <a:prstClr val="black"/>
                </a:solidFill>
                <a:ea typeface="MS PGothic" panose="020B0600070205080204" pitchFamily="34" charset="-128"/>
              </a:rPr>
              <a:t>Repositories</a:t>
            </a:r>
          </a:p>
        </p:txBody>
      </p:sp>
      <p:cxnSp>
        <p:nvCxnSpPr>
          <p:cNvPr id="16" name="Straight Connector 15"/>
          <p:cNvCxnSpPr/>
          <p:nvPr/>
        </p:nvCxnSpPr>
        <p:spPr>
          <a:xfrm>
            <a:off x="3787494" y="2596398"/>
            <a:ext cx="0" cy="902117"/>
          </a:xfrm>
          <a:prstGeom prst="line">
            <a:avLst/>
          </a:prstGeom>
          <a:ln w="19050"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460543" y="3558423"/>
            <a:ext cx="653902" cy="430887"/>
          </a:xfrm>
          <a:prstGeom prst="rect">
            <a:avLst/>
          </a:prstGeom>
          <a:noFill/>
        </p:spPr>
        <p:txBody>
          <a:bodyPr wrap="square" rtlCol="0">
            <a:spAutoFit/>
          </a:bodyPr>
          <a:lstStyle/>
          <a:p>
            <a:pPr algn="ctr" defTabSz="457200"/>
            <a:r>
              <a:rPr lang="en-US" sz="1100" b="1" dirty="0">
                <a:solidFill>
                  <a:srgbClr val="B52525"/>
                </a:solidFill>
                <a:ea typeface="MS PGothic" panose="020B0600070205080204" pitchFamily="34" charset="-128"/>
              </a:rPr>
              <a:t>Sept</a:t>
            </a:r>
          </a:p>
          <a:p>
            <a:pPr algn="ctr" defTabSz="457200"/>
            <a:r>
              <a:rPr lang="en-US" sz="1100" b="1" dirty="0">
                <a:solidFill>
                  <a:srgbClr val="B52525"/>
                </a:solidFill>
                <a:ea typeface="MS PGothic" panose="020B0600070205080204" pitchFamily="34" charset="-128"/>
              </a:rPr>
              <a:t>2016</a:t>
            </a:r>
          </a:p>
        </p:txBody>
      </p:sp>
      <p:sp>
        <p:nvSpPr>
          <p:cNvPr id="18" name="TextBox 17"/>
          <p:cNvSpPr txBox="1"/>
          <p:nvPr/>
        </p:nvSpPr>
        <p:spPr>
          <a:xfrm>
            <a:off x="3223015" y="1464239"/>
            <a:ext cx="1124393" cy="1015663"/>
          </a:xfrm>
          <a:prstGeom prst="rect">
            <a:avLst/>
          </a:prstGeom>
          <a:noFill/>
        </p:spPr>
        <p:txBody>
          <a:bodyPr wrap="square" rtlCol="0">
            <a:spAutoFit/>
          </a:bodyPr>
          <a:lstStyle/>
          <a:p>
            <a:pPr algn="ctr" defTabSz="457200"/>
            <a:br>
              <a:rPr lang="en-US" sz="1200" b="1" dirty="0">
                <a:solidFill>
                  <a:prstClr val="black"/>
                </a:solidFill>
                <a:ea typeface="MS PGothic" panose="020B0600070205080204" pitchFamily="34" charset="-128"/>
              </a:rPr>
            </a:br>
            <a:r>
              <a:rPr lang="en-US" sz="1200" b="1" dirty="0">
                <a:solidFill>
                  <a:prstClr val="black"/>
                </a:solidFill>
                <a:ea typeface="MS PGothic" panose="020B0600070205080204" pitchFamily="34" charset="-128"/>
              </a:rPr>
              <a:t>OLF (Open Library Foundation)</a:t>
            </a:r>
          </a:p>
          <a:p>
            <a:pPr algn="ctr" defTabSz="457200"/>
            <a:r>
              <a:rPr lang="en-US" sz="1200" b="1" dirty="0">
                <a:solidFill>
                  <a:prstClr val="black"/>
                </a:solidFill>
                <a:ea typeface="MS PGothic" panose="020B0600070205080204" pitchFamily="34" charset="-128"/>
              </a:rPr>
              <a:t>Announced</a:t>
            </a:r>
          </a:p>
        </p:txBody>
      </p:sp>
      <p:cxnSp>
        <p:nvCxnSpPr>
          <p:cNvPr id="19" name="Straight Connector 18"/>
          <p:cNvCxnSpPr/>
          <p:nvPr/>
        </p:nvCxnSpPr>
        <p:spPr>
          <a:xfrm>
            <a:off x="7195586" y="3157466"/>
            <a:ext cx="0" cy="341049"/>
          </a:xfrm>
          <a:prstGeom prst="line">
            <a:avLst/>
          </a:prstGeom>
          <a:ln w="19050"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868635" y="3558423"/>
            <a:ext cx="653902" cy="261610"/>
          </a:xfrm>
          <a:prstGeom prst="rect">
            <a:avLst/>
          </a:prstGeom>
          <a:noFill/>
        </p:spPr>
        <p:txBody>
          <a:bodyPr wrap="square" rtlCol="0">
            <a:spAutoFit/>
          </a:bodyPr>
          <a:lstStyle/>
          <a:p>
            <a:pPr algn="ctr" defTabSz="457200"/>
            <a:r>
              <a:rPr lang="en-US" sz="1100" b="1" dirty="0">
                <a:solidFill>
                  <a:srgbClr val="B52525"/>
                </a:solidFill>
                <a:ea typeface="MS PGothic" panose="020B0600070205080204" pitchFamily="34" charset="-128"/>
              </a:rPr>
              <a:t>2018</a:t>
            </a:r>
          </a:p>
        </p:txBody>
      </p:sp>
      <p:sp>
        <p:nvSpPr>
          <p:cNvPr id="21" name="TextBox 20"/>
          <p:cNvSpPr txBox="1"/>
          <p:nvPr/>
        </p:nvSpPr>
        <p:spPr>
          <a:xfrm>
            <a:off x="330274" y="3558423"/>
            <a:ext cx="653902" cy="261610"/>
          </a:xfrm>
          <a:prstGeom prst="rect">
            <a:avLst/>
          </a:prstGeom>
          <a:noFill/>
        </p:spPr>
        <p:txBody>
          <a:bodyPr wrap="square" rtlCol="0">
            <a:spAutoFit/>
          </a:bodyPr>
          <a:lstStyle/>
          <a:p>
            <a:pPr algn="ctr" defTabSz="457200"/>
            <a:r>
              <a:rPr lang="en-US" sz="1100" b="1" dirty="0">
                <a:solidFill>
                  <a:srgbClr val="B52525"/>
                </a:solidFill>
                <a:ea typeface="MS PGothic" panose="020B0600070205080204" pitchFamily="34" charset="-128"/>
              </a:rPr>
              <a:t>2015</a:t>
            </a:r>
          </a:p>
        </p:txBody>
      </p:sp>
      <p:sp>
        <p:nvSpPr>
          <p:cNvPr id="22" name="TextBox 21"/>
          <p:cNvSpPr txBox="1"/>
          <p:nvPr/>
        </p:nvSpPr>
        <p:spPr>
          <a:xfrm>
            <a:off x="4229103" y="2596398"/>
            <a:ext cx="1124393" cy="461665"/>
          </a:xfrm>
          <a:prstGeom prst="rect">
            <a:avLst/>
          </a:prstGeom>
          <a:noFill/>
        </p:spPr>
        <p:txBody>
          <a:bodyPr wrap="square" rtlCol="0">
            <a:spAutoFit/>
          </a:bodyPr>
          <a:lstStyle/>
          <a:p>
            <a:pPr algn="ctr" defTabSz="457200"/>
            <a:r>
              <a:rPr lang="en-US" sz="1200" b="1" dirty="0">
                <a:solidFill>
                  <a:prstClr val="black"/>
                </a:solidFill>
                <a:ea typeface="MS PGothic" panose="020B0600070205080204" pitchFamily="34" charset="-128"/>
              </a:rPr>
              <a:t>Platform and initial apps</a:t>
            </a:r>
          </a:p>
        </p:txBody>
      </p:sp>
      <p:sp>
        <p:nvSpPr>
          <p:cNvPr id="27" name="TextBox 26"/>
          <p:cNvSpPr txBox="1"/>
          <p:nvPr/>
        </p:nvSpPr>
        <p:spPr>
          <a:xfrm>
            <a:off x="6628070" y="2148860"/>
            <a:ext cx="1124393" cy="1015663"/>
          </a:xfrm>
          <a:prstGeom prst="rect">
            <a:avLst/>
          </a:prstGeom>
          <a:noFill/>
        </p:spPr>
        <p:txBody>
          <a:bodyPr wrap="square" rtlCol="0">
            <a:spAutoFit/>
          </a:bodyPr>
          <a:lstStyle/>
          <a:p>
            <a:pPr algn="ctr" defTabSz="457200"/>
            <a:r>
              <a:rPr lang="en-US" sz="1200" b="1" dirty="0">
                <a:solidFill>
                  <a:srgbClr val="DA6A34"/>
                </a:solidFill>
                <a:ea typeface="MS PGothic" panose="020B0600070205080204" pitchFamily="34" charset="-128"/>
              </a:rPr>
              <a:t>Availability of FOLIO Apps to Run Library (ILS/LMS)</a:t>
            </a:r>
          </a:p>
        </p:txBody>
      </p:sp>
      <p:sp>
        <p:nvSpPr>
          <p:cNvPr id="28" name="TextBox 27"/>
          <p:cNvSpPr txBox="1"/>
          <p:nvPr/>
        </p:nvSpPr>
        <p:spPr>
          <a:xfrm>
            <a:off x="7813603" y="1641603"/>
            <a:ext cx="1124393" cy="461665"/>
          </a:xfrm>
          <a:prstGeom prst="rect">
            <a:avLst/>
          </a:prstGeom>
          <a:noFill/>
        </p:spPr>
        <p:txBody>
          <a:bodyPr wrap="square" rtlCol="0">
            <a:spAutoFit/>
          </a:bodyPr>
          <a:lstStyle/>
          <a:p>
            <a:pPr algn="ctr" defTabSz="457200"/>
            <a:r>
              <a:rPr lang="en-US" sz="1200" b="1" dirty="0">
                <a:solidFill>
                  <a:prstClr val="black"/>
                </a:solidFill>
                <a:ea typeface="MS PGothic" panose="020B0600070205080204" pitchFamily="34" charset="-128"/>
              </a:rPr>
              <a:t>Extended Apps </a:t>
            </a:r>
          </a:p>
        </p:txBody>
      </p:sp>
      <p:cxnSp>
        <p:nvCxnSpPr>
          <p:cNvPr id="29" name="Straight Connector 28"/>
          <p:cNvCxnSpPr/>
          <p:nvPr/>
        </p:nvCxnSpPr>
        <p:spPr>
          <a:xfrm>
            <a:off x="8187070" y="2208423"/>
            <a:ext cx="750926" cy="0"/>
          </a:xfrm>
          <a:prstGeom prst="line">
            <a:avLst/>
          </a:prstGeom>
          <a:ln w="19050" cap="rnd">
            <a:solidFill>
              <a:schemeClr val="bg1">
                <a:lumMod val="50000"/>
              </a:schemeClr>
            </a:solidFill>
            <a:round/>
            <a:tailEnd type="triangle" w="lg" len="lg"/>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2908004" y="4929716"/>
            <a:ext cx="4277643" cy="0"/>
          </a:xfrm>
          <a:prstGeom prst="line">
            <a:avLst/>
          </a:prstGeom>
          <a:ln w="19050" cap="rnd">
            <a:solidFill>
              <a:schemeClr val="bg1">
                <a:lumMod val="50000"/>
              </a:schemeClr>
            </a:solidFill>
            <a:round/>
            <a:tailEnd type="none" w="lg" len="lg"/>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2901112" y="4103606"/>
            <a:ext cx="0" cy="914400"/>
          </a:xfrm>
          <a:prstGeom prst="line">
            <a:avLst/>
          </a:prstGeom>
          <a:ln w="19050"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7185647" y="4103606"/>
            <a:ext cx="0" cy="914400"/>
          </a:xfrm>
          <a:prstGeom prst="line">
            <a:avLst/>
          </a:prstGeom>
          <a:ln w="19050"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922628" y="4524386"/>
            <a:ext cx="4256128" cy="400110"/>
          </a:xfrm>
          <a:prstGeom prst="rect">
            <a:avLst/>
          </a:prstGeom>
          <a:noFill/>
        </p:spPr>
        <p:txBody>
          <a:bodyPr wrap="square" rtlCol="0">
            <a:spAutoFit/>
          </a:bodyPr>
          <a:lstStyle/>
          <a:p>
            <a:pPr algn="ctr" defTabSz="457200"/>
            <a:r>
              <a:rPr lang="en-US" sz="2000" b="1" dirty="0">
                <a:solidFill>
                  <a:srgbClr val="DA6A34"/>
                </a:solidFill>
                <a:ea typeface="MS PGothic" panose="020B0600070205080204" pitchFamily="34" charset="-128"/>
              </a:rPr>
              <a:t>PHASE 1</a:t>
            </a:r>
          </a:p>
        </p:txBody>
      </p:sp>
      <p:cxnSp>
        <p:nvCxnSpPr>
          <p:cNvPr id="47" name="Straight Connector 46"/>
          <p:cNvCxnSpPr/>
          <p:nvPr/>
        </p:nvCxnSpPr>
        <p:spPr>
          <a:xfrm>
            <a:off x="4750758" y="5455431"/>
            <a:ext cx="3592475" cy="0"/>
          </a:xfrm>
          <a:prstGeom prst="line">
            <a:avLst/>
          </a:prstGeom>
          <a:ln w="19050" cap="rnd">
            <a:solidFill>
              <a:schemeClr val="bg1">
                <a:lumMod val="50000"/>
              </a:schemeClr>
            </a:solidFill>
            <a:round/>
            <a:tailEnd type="none" w="lg" len="lg"/>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4743866" y="5064687"/>
            <a:ext cx="0" cy="481348"/>
          </a:xfrm>
          <a:prstGeom prst="line">
            <a:avLst/>
          </a:prstGeom>
          <a:ln w="19050"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4750757" y="5050101"/>
            <a:ext cx="3603233" cy="400110"/>
          </a:xfrm>
          <a:prstGeom prst="rect">
            <a:avLst/>
          </a:prstGeom>
          <a:noFill/>
        </p:spPr>
        <p:txBody>
          <a:bodyPr wrap="square" rtlCol="0">
            <a:spAutoFit/>
          </a:bodyPr>
          <a:lstStyle/>
          <a:p>
            <a:pPr algn="ctr" defTabSz="457200"/>
            <a:r>
              <a:rPr lang="en-US" sz="2000" b="1" dirty="0">
                <a:solidFill>
                  <a:srgbClr val="DA6A34"/>
                </a:solidFill>
                <a:ea typeface="MS PGothic" panose="020B0600070205080204" pitchFamily="34" charset="-128"/>
              </a:rPr>
              <a:t>PHASE 2</a:t>
            </a:r>
          </a:p>
        </p:txBody>
      </p:sp>
      <p:cxnSp>
        <p:nvCxnSpPr>
          <p:cNvPr id="53" name="Straight Connector 52"/>
          <p:cNvCxnSpPr/>
          <p:nvPr/>
        </p:nvCxnSpPr>
        <p:spPr>
          <a:xfrm flipV="1">
            <a:off x="8353991" y="4748433"/>
            <a:ext cx="730325" cy="701365"/>
          </a:xfrm>
          <a:prstGeom prst="line">
            <a:avLst/>
          </a:prstGeom>
          <a:ln w="19050" cap="rnd">
            <a:solidFill>
              <a:schemeClr val="bg1">
                <a:lumMod val="50000"/>
              </a:schemeClr>
            </a:solidFill>
            <a:round/>
            <a:tailEnd type="triangle" w="lg" len="lg"/>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7715024" y="4216494"/>
            <a:ext cx="1124393" cy="830997"/>
          </a:xfrm>
          <a:prstGeom prst="rect">
            <a:avLst/>
          </a:prstGeom>
          <a:noFill/>
        </p:spPr>
        <p:txBody>
          <a:bodyPr wrap="square" rtlCol="0">
            <a:spAutoFit/>
          </a:bodyPr>
          <a:lstStyle/>
          <a:p>
            <a:pPr algn="ctr" defTabSz="457200"/>
            <a:r>
              <a:rPr lang="en-US" sz="1200" b="1" dirty="0">
                <a:solidFill>
                  <a:srgbClr val="DA6A34"/>
                </a:solidFill>
                <a:ea typeface="MS PGothic" panose="020B0600070205080204" pitchFamily="34" charset="-128"/>
              </a:rPr>
              <a:t>Library Technology Reaching New Heights</a:t>
            </a:r>
          </a:p>
        </p:txBody>
      </p:sp>
      <p:sp>
        <p:nvSpPr>
          <p:cNvPr id="58" name="TextBox 57"/>
          <p:cNvSpPr txBox="1"/>
          <p:nvPr/>
        </p:nvSpPr>
        <p:spPr>
          <a:xfrm>
            <a:off x="4379615" y="3808955"/>
            <a:ext cx="1124393" cy="430887"/>
          </a:xfrm>
          <a:prstGeom prst="rect">
            <a:avLst/>
          </a:prstGeom>
          <a:noFill/>
        </p:spPr>
        <p:txBody>
          <a:bodyPr wrap="square" rtlCol="0">
            <a:spAutoFit/>
          </a:bodyPr>
          <a:lstStyle/>
          <a:p>
            <a:pPr algn="ctr" defTabSz="457200"/>
            <a:r>
              <a:rPr lang="en-US" sz="1100" b="1" dirty="0">
                <a:solidFill>
                  <a:srgbClr val="37397E"/>
                </a:solidFill>
                <a:ea typeface="MS PGothic" panose="020B0600070205080204" pitchFamily="34" charset="-128"/>
              </a:rPr>
              <a:t>Regular code releases</a:t>
            </a:r>
          </a:p>
        </p:txBody>
      </p:sp>
      <p:cxnSp>
        <p:nvCxnSpPr>
          <p:cNvPr id="59" name="Straight Connector 58"/>
          <p:cNvCxnSpPr/>
          <p:nvPr/>
        </p:nvCxnSpPr>
        <p:spPr>
          <a:xfrm>
            <a:off x="4773357" y="3157466"/>
            <a:ext cx="0" cy="341049"/>
          </a:xfrm>
          <a:prstGeom prst="line">
            <a:avLst/>
          </a:prstGeom>
          <a:ln w="19050"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5893610" y="3157466"/>
            <a:ext cx="0" cy="341049"/>
          </a:xfrm>
          <a:prstGeom prst="line">
            <a:avLst/>
          </a:prstGeom>
          <a:ln w="19050"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144957" y="3157466"/>
            <a:ext cx="0" cy="341049"/>
          </a:xfrm>
          <a:prstGeom prst="line">
            <a:avLst/>
          </a:prstGeom>
          <a:ln w="19050"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553123" y="3157466"/>
            <a:ext cx="0" cy="341049"/>
          </a:xfrm>
          <a:prstGeom prst="line">
            <a:avLst/>
          </a:prstGeom>
          <a:ln w="19050"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5693738" y="3157466"/>
            <a:ext cx="0" cy="341049"/>
          </a:xfrm>
          <a:prstGeom prst="line">
            <a:avLst/>
          </a:prstGeom>
          <a:ln w="19050"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5353496" y="3157466"/>
            <a:ext cx="0" cy="341049"/>
          </a:xfrm>
          <a:prstGeom prst="line">
            <a:avLst/>
          </a:prstGeom>
          <a:ln w="19050"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5318275" y="2811841"/>
            <a:ext cx="1309795" cy="0"/>
          </a:xfrm>
          <a:prstGeom prst="line">
            <a:avLst/>
          </a:prstGeom>
          <a:ln w="19050" cap="rnd">
            <a:solidFill>
              <a:schemeClr val="bg1">
                <a:lumMod val="50000"/>
              </a:schemeClr>
            </a:solidFill>
            <a:round/>
            <a:tailEnd type="triangle" w="lg" len="lg"/>
          </a:ln>
        </p:spPr>
        <p:style>
          <a:lnRef idx="1">
            <a:schemeClr val="accent1"/>
          </a:lnRef>
          <a:fillRef idx="0">
            <a:schemeClr val="accent1"/>
          </a:fillRef>
          <a:effectRef idx="0">
            <a:schemeClr val="accent1"/>
          </a:effectRef>
          <a:fontRef idx="minor">
            <a:schemeClr val="tx1"/>
          </a:fontRef>
        </p:style>
      </p:cxnSp>
      <p:sp>
        <p:nvSpPr>
          <p:cNvPr id="68" name="Oval 67"/>
          <p:cNvSpPr/>
          <p:nvPr/>
        </p:nvSpPr>
        <p:spPr>
          <a:xfrm>
            <a:off x="4704074" y="3484644"/>
            <a:ext cx="139646" cy="13964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400" dirty="0">
              <a:solidFill>
                <a:prstClr val="white"/>
              </a:solidFill>
            </a:endParaRPr>
          </a:p>
        </p:txBody>
      </p:sp>
      <p:sp>
        <p:nvSpPr>
          <p:cNvPr id="69" name="Oval 68"/>
          <p:cNvSpPr/>
          <p:nvPr/>
        </p:nvSpPr>
        <p:spPr>
          <a:xfrm>
            <a:off x="5288217" y="3484644"/>
            <a:ext cx="139646" cy="13964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400" dirty="0">
              <a:solidFill>
                <a:prstClr val="white"/>
              </a:solidFill>
            </a:endParaRPr>
          </a:p>
        </p:txBody>
      </p:sp>
      <p:sp>
        <p:nvSpPr>
          <p:cNvPr id="70" name="Oval 69"/>
          <p:cNvSpPr/>
          <p:nvPr/>
        </p:nvSpPr>
        <p:spPr>
          <a:xfrm>
            <a:off x="5628610" y="3484644"/>
            <a:ext cx="139646" cy="13964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400" dirty="0">
              <a:solidFill>
                <a:prstClr val="white"/>
              </a:solidFill>
            </a:endParaRPr>
          </a:p>
        </p:txBody>
      </p:sp>
      <p:sp>
        <p:nvSpPr>
          <p:cNvPr id="71" name="Oval 70"/>
          <p:cNvSpPr/>
          <p:nvPr/>
        </p:nvSpPr>
        <p:spPr>
          <a:xfrm>
            <a:off x="5827164" y="3484644"/>
            <a:ext cx="139646" cy="13964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400" dirty="0">
              <a:solidFill>
                <a:prstClr val="white"/>
              </a:solidFill>
            </a:endParaRPr>
          </a:p>
        </p:txBody>
      </p:sp>
      <p:sp>
        <p:nvSpPr>
          <p:cNvPr id="72" name="Oval 71"/>
          <p:cNvSpPr/>
          <p:nvPr/>
        </p:nvSpPr>
        <p:spPr>
          <a:xfrm>
            <a:off x="6075995" y="3484644"/>
            <a:ext cx="139646" cy="13964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400" dirty="0">
              <a:solidFill>
                <a:prstClr val="white"/>
              </a:solidFill>
            </a:endParaRPr>
          </a:p>
        </p:txBody>
      </p:sp>
      <p:sp>
        <p:nvSpPr>
          <p:cNvPr id="73" name="Oval 72"/>
          <p:cNvSpPr/>
          <p:nvPr/>
        </p:nvSpPr>
        <p:spPr>
          <a:xfrm>
            <a:off x="6483300" y="3484644"/>
            <a:ext cx="139646" cy="13964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400" dirty="0">
              <a:solidFill>
                <a:prstClr val="white"/>
              </a:solidFill>
            </a:endParaRPr>
          </a:p>
        </p:txBody>
      </p:sp>
      <p:cxnSp>
        <p:nvCxnSpPr>
          <p:cNvPr id="77" name="Straight Connector 76"/>
          <p:cNvCxnSpPr/>
          <p:nvPr/>
        </p:nvCxnSpPr>
        <p:spPr>
          <a:xfrm>
            <a:off x="4773357" y="3545307"/>
            <a:ext cx="0" cy="182880"/>
          </a:xfrm>
          <a:prstGeom prst="line">
            <a:avLst/>
          </a:prstGeom>
          <a:ln w="1905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5893610" y="3545307"/>
            <a:ext cx="0" cy="182880"/>
          </a:xfrm>
          <a:prstGeom prst="line">
            <a:avLst/>
          </a:prstGeom>
          <a:ln w="1905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6144957" y="3545307"/>
            <a:ext cx="0" cy="182880"/>
          </a:xfrm>
          <a:prstGeom prst="line">
            <a:avLst/>
          </a:prstGeom>
          <a:ln w="1905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6548148" y="3545307"/>
            <a:ext cx="0" cy="182880"/>
          </a:xfrm>
          <a:prstGeom prst="line">
            <a:avLst/>
          </a:prstGeom>
          <a:ln w="1905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5693738" y="3545307"/>
            <a:ext cx="0" cy="182880"/>
          </a:xfrm>
          <a:prstGeom prst="line">
            <a:avLst/>
          </a:prstGeom>
          <a:ln w="1905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5353496" y="3545307"/>
            <a:ext cx="0" cy="182880"/>
          </a:xfrm>
          <a:prstGeom prst="line">
            <a:avLst/>
          </a:prstGeom>
          <a:ln w="1905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4773356" y="3734626"/>
            <a:ext cx="2095279" cy="0"/>
          </a:xfrm>
          <a:prstGeom prst="line">
            <a:avLst/>
          </a:prstGeom>
          <a:ln w="19050" cap="rnd">
            <a:solidFill>
              <a:schemeClr val="accent1"/>
            </a:solidFill>
            <a:round/>
            <a:tailEnd type="triangle" w="lg" len="lg"/>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5468185" y="4030277"/>
            <a:ext cx="504987" cy="0"/>
          </a:xfrm>
          <a:prstGeom prst="line">
            <a:avLst/>
          </a:prstGeom>
          <a:ln w="19050" cap="rnd">
            <a:solidFill>
              <a:schemeClr val="accent1"/>
            </a:solidFill>
            <a:round/>
            <a:tailEnd type="none" w="lg" len="lg"/>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5973172" y="3734626"/>
            <a:ext cx="0" cy="295651"/>
          </a:xfrm>
          <a:prstGeom prst="line">
            <a:avLst/>
          </a:prstGeom>
          <a:ln w="1905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8187070" y="2208423"/>
            <a:ext cx="0" cy="1290092"/>
          </a:xfrm>
          <a:prstGeom prst="line">
            <a:avLst/>
          </a:prstGeom>
          <a:ln w="19050"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124023" y="5837309"/>
            <a:ext cx="308866" cy="541527"/>
          </a:xfrm>
          <a:prstGeom prst="rect">
            <a:avLst/>
          </a:prstGeom>
          <a:solidFill>
            <a:srgbClr val="EE61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57" name="Right Arrow 56"/>
          <p:cNvSpPr/>
          <p:nvPr/>
        </p:nvSpPr>
        <p:spPr>
          <a:xfrm>
            <a:off x="471624" y="5590546"/>
            <a:ext cx="3313588" cy="1038854"/>
          </a:xfrm>
          <a:prstGeom prst="rightArrow">
            <a:avLst/>
          </a:prstGeom>
          <a:solidFill>
            <a:srgbClr val="271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400" b="1" dirty="0">
                <a:solidFill>
                  <a:prstClr val="white"/>
                </a:solidFill>
              </a:rPr>
              <a:t>2015: FOLIO development begins</a:t>
            </a:r>
          </a:p>
        </p:txBody>
      </p:sp>
    </p:spTree>
    <p:extLst>
      <p:ext uri="{BB962C8B-B14F-4D97-AF65-F5344CB8AC3E}">
        <p14:creationId xmlns:p14="http://schemas.microsoft.com/office/powerpoint/2010/main" val="2747333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628650" y="3359019"/>
            <a:ext cx="7886700" cy="2624299"/>
          </a:xfrm>
        </p:spPr>
        <p:txBody>
          <a:bodyPr/>
          <a:lstStyle/>
          <a:p>
            <a:pPr marL="0" indent="0" algn="r">
              <a:buNone/>
            </a:pPr>
            <a:r>
              <a:rPr lang="en-US" sz="2400" dirty="0"/>
              <a:t>This goes far beyond the indexing of open access journals by other organizations</a:t>
            </a:r>
          </a:p>
          <a:p>
            <a:pPr marL="0" indent="0" algn="r">
              <a:buNone/>
            </a:pPr>
            <a:endParaRPr lang="en-US" sz="2400" dirty="0"/>
          </a:p>
          <a:p>
            <a:pPr marL="0" indent="0" algn="r">
              <a:buNone/>
            </a:pPr>
            <a:r>
              <a:rPr lang="en-US" sz="2400" dirty="0"/>
              <a:t>Other than Google, EBSCO is </a:t>
            </a:r>
            <a:br>
              <a:rPr lang="en-US" sz="2400" dirty="0"/>
            </a:br>
            <a:r>
              <a:rPr lang="en-US" sz="2400" dirty="0"/>
              <a:t>the </a:t>
            </a:r>
            <a:r>
              <a:rPr lang="en-US" sz="2400" b="1" dirty="0"/>
              <a:t>top provider</a:t>
            </a:r>
            <a:r>
              <a:rPr lang="en-US" sz="2400" dirty="0"/>
              <a:t> (origination site) of traffic to many open access journal websites</a:t>
            </a:r>
          </a:p>
        </p:txBody>
      </p:sp>
      <p:sp>
        <p:nvSpPr>
          <p:cNvPr id="42" name="타원 24"/>
          <p:cNvSpPr/>
          <p:nvPr/>
        </p:nvSpPr>
        <p:spPr>
          <a:xfrm>
            <a:off x="2450048" y="2018933"/>
            <a:ext cx="571500" cy="571500"/>
          </a:xfrm>
          <a:prstGeom prst="ellipse">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Title 2"/>
          <p:cNvSpPr>
            <a:spLocks noGrp="1"/>
          </p:cNvSpPr>
          <p:nvPr>
            <p:ph type="title"/>
          </p:nvPr>
        </p:nvSpPr>
        <p:spPr>
          <a:xfrm>
            <a:off x="0" y="951743"/>
            <a:ext cx="9144000" cy="1810117"/>
          </a:xfrm>
        </p:spPr>
        <p:txBody>
          <a:bodyPr/>
          <a:lstStyle/>
          <a:p>
            <a:r>
              <a:rPr lang="en-US" dirty="0"/>
              <a:t>EBSCO </a:t>
            </a:r>
            <a:r>
              <a:rPr lang="en-US" dirty="0">
                <a:solidFill>
                  <a:srgbClr val="37397E"/>
                </a:solidFill>
              </a:rPr>
              <a:t>provides</a:t>
            </a:r>
            <a:r>
              <a:rPr lang="en-US" dirty="0"/>
              <a:t> high quality indexing </a:t>
            </a:r>
            <a:br>
              <a:rPr lang="en-US" dirty="0"/>
            </a:br>
            <a:r>
              <a:rPr lang="en-US" dirty="0"/>
              <a:t>for more than 11,000 open access journals</a:t>
            </a:r>
            <a:br>
              <a:rPr lang="en-US" dirty="0"/>
            </a:br>
            <a:endParaRPr lang="en-ZA" dirty="0"/>
          </a:p>
        </p:txBody>
      </p:sp>
    </p:spTree>
    <p:extLst>
      <p:ext uri="{BB962C8B-B14F-4D97-AF65-F5344CB8AC3E}">
        <p14:creationId xmlns:p14="http://schemas.microsoft.com/office/powerpoint/2010/main" val="4113989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p:cNvSpPr txBox="1"/>
          <p:nvPr/>
        </p:nvSpPr>
        <p:spPr>
          <a:xfrm>
            <a:off x="2749522" y="5337806"/>
            <a:ext cx="6332832" cy="1200329"/>
          </a:xfrm>
          <a:prstGeom prst="rect">
            <a:avLst/>
          </a:prstGeom>
          <a:noFill/>
        </p:spPr>
        <p:txBody>
          <a:bodyPr wrap="square" rtlCol="0">
            <a:spAutoFit/>
          </a:bodyPr>
          <a:lstStyle/>
          <a:p>
            <a:pPr algn="r" fontAlgn="base">
              <a:spcBef>
                <a:spcPct val="0"/>
              </a:spcBef>
              <a:spcAft>
                <a:spcPct val="0"/>
              </a:spcAft>
            </a:pPr>
            <a:r>
              <a:rPr lang="en-US" sz="7200" dirty="0">
                <a:solidFill>
                  <a:srgbClr val="271E55"/>
                </a:solidFill>
                <a:ea typeface="MS PGothic" panose="020B0600070205080204" pitchFamily="34" charset="-128"/>
              </a:rPr>
              <a:t>Timeline</a:t>
            </a:r>
          </a:p>
        </p:txBody>
      </p:sp>
      <p:cxnSp>
        <p:nvCxnSpPr>
          <p:cNvPr id="6" name="Straight Connector 5"/>
          <p:cNvCxnSpPr/>
          <p:nvPr/>
        </p:nvCxnSpPr>
        <p:spPr>
          <a:xfrm>
            <a:off x="745495" y="2812554"/>
            <a:ext cx="7718381" cy="0"/>
          </a:xfrm>
          <a:prstGeom prst="line">
            <a:avLst/>
          </a:prstGeom>
          <a:ln w="57150" cmpd="sng">
            <a:solidFill>
              <a:srgbClr val="271E55"/>
            </a:solidFill>
          </a:ln>
        </p:spPr>
        <p:style>
          <a:lnRef idx="2">
            <a:schemeClr val="accent1"/>
          </a:lnRef>
          <a:fillRef idx="0">
            <a:schemeClr val="accent1"/>
          </a:fillRef>
          <a:effectRef idx="1">
            <a:schemeClr val="accent1"/>
          </a:effectRef>
          <a:fontRef idx="minor">
            <a:schemeClr val="tx1"/>
          </a:fontRef>
        </p:style>
      </p:cxnSp>
      <p:sp>
        <p:nvSpPr>
          <p:cNvPr id="7" name="Oval 6"/>
          <p:cNvSpPr/>
          <p:nvPr/>
        </p:nvSpPr>
        <p:spPr>
          <a:xfrm>
            <a:off x="745495" y="2516658"/>
            <a:ext cx="591792" cy="591792"/>
          </a:xfrm>
          <a:prstGeom prst="ellipse">
            <a:avLst/>
          </a:prstGeom>
          <a:solidFill>
            <a:srgbClr val="FF6600"/>
          </a:solidFill>
          <a:ln w="38100">
            <a:solidFill>
              <a:srgbClr val="271E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8" name="Oval 7"/>
          <p:cNvSpPr/>
          <p:nvPr/>
        </p:nvSpPr>
        <p:spPr>
          <a:xfrm>
            <a:off x="3060000" y="2504329"/>
            <a:ext cx="591792" cy="591792"/>
          </a:xfrm>
          <a:prstGeom prst="ellipse">
            <a:avLst/>
          </a:prstGeom>
          <a:solidFill>
            <a:srgbClr val="EE6112"/>
          </a:solidFill>
          <a:ln w="38100">
            <a:solidFill>
              <a:srgbClr val="201E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10" name="Oval 9"/>
          <p:cNvSpPr/>
          <p:nvPr/>
        </p:nvSpPr>
        <p:spPr>
          <a:xfrm>
            <a:off x="5604391" y="2504329"/>
            <a:ext cx="591792" cy="591792"/>
          </a:xfrm>
          <a:prstGeom prst="ellipse">
            <a:avLst/>
          </a:prstGeom>
          <a:solidFill>
            <a:srgbClr val="FF6600"/>
          </a:solidFill>
          <a:ln w="38100">
            <a:solidFill>
              <a:srgbClr val="271E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11" name="Oval 10"/>
          <p:cNvSpPr/>
          <p:nvPr/>
        </p:nvSpPr>
        <p:spPr>
          <a:xfrm>
            <a:off x="7885366" y="2504329"/>
            <a:ext cx="591792" cy="591792"/>
          </a:xfrm>
          <a:prstGeom prst="ellipse">
            <a:avLst/>
          </a:prstGeom>
          <a:solidFill>
            <a:srgbClr val="FF6600"/>
          </a:solidFill>
          <a:ln w="38100">
            <a:solidFill>
              <a:srgbClr val="271E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12" name="TextBox 11"/>
          <p:cNvSpPr txBox="1"/>
          <p:nvPr/>
        </p:nvSpPr>
        <p:spPr>
          <a:xfrm>
            <a:off x="745495" y="1702680"/>
            <a:ext cx="1425796" cy="400110"/>
          </a:xfrm>
          <a:prstGeom prst="rect">
            <a:avLst/>
          </a:prstGeom>
          <a:noFill/>
        </p:spPr>
        <p:txBody>
          <a:bodyPr wrap="square" rtlCol="0">
            <a:spAutoFit/>
          </a:bodyPr>
          <a:lstStyle/>
          <a:p>
            <a:pPr fontAlgn="base">
              <a:spcBef>
                <a:spcPct val="0"/>
              </a:spcBef>
              <a:spcAft>
                <a:spcPct val="0"/>
              </a:spcAft>
            </a:pPr>
            <a:r>
              <a:rPr lang="en-US" sz="2000" dirty="0">
                <a:solidFill>
                  <a:prstClr val="white">
                    <a:lumMod val="50000"/>
                  </a:prstClr>
                </a:solidFill>
                <a:ea typeface="MS PGothic" panose="020B0600070205080204" pitchFamily="34" charset="-128"/>
              </a:rPr>
              <a:t>Now</a:t>
            </a:r>
          </a:p>
        </p:txBody>
      </p:sp>
      <p:sp>
        <p:nvSpPr>
          <p:cNvPr id="13" name="TextBox 12"/>
          <p:cNvSpPr txBox="1"/>
          <p:nvPr/>
        </p:nvSpPr>
        <p:spPr>
          <a:xfrm>
            <a:off x="2513838" y="1702680"/>
            <a:ext cx="1777553" cy="400110"/>
          </a:xfrm>
          <a:prstGeom prst="rect">
            <a:avLst/>
          </a:prstGeom>
          <a:noFill/>
        </p:spPr>
        <p:txBody>
          <a:bodyPr wrap="square" rtlCol="0">
            <a:spAutoFit/>
          </a:bodyPr>
          <a:lstStyle/>
          <a:p>
            <a:pPr fontAlgn="base">
              <a:spcBef>
                <a:spcPct val="0"/>
              </a:spcBef>
              <a:spcAft>
                <a:spcPct val="0"/>
              </a:spcAft>
            </a:pPr>
            <a:r>
              <a:rPr lang="en-US" sz="2000" dirty="0">
                <a:solidFill>
                  <a:prstClr val="white">
                    <a:lumMod val="50000"/>
                  </a:prstClr>
                </a:solidFill>
                <a:ea typeface="MS PGothic" panose="020B0600070205080204" pitchFamily="34" charset="-128"/>
              </a:rPr>
              <a:t>August-2016</a:t>
            </a:r>
          </a:p>
        </p:txBody>
      </p:sp>
      <p:sp>
        <p:nvSpPr>
          <p:cNvPr id="14" name="TextBox 13"/>
          <p:cNvSpPr txBox="1"/>
          <p:nvPr/>
        </p:nvSpPr>
        <p:spPr>
          <a:xfrm>
            <a:off x="5562600" y="1698609"/>
            <a:ext cx="1652177" cy="400110"/>
          </a:xfrm>
          <a:prstGeom prst="rect">
            <a:avLst/>
          </a:prstGeom>
          <a:noFill/>
        </p:spPr>
        <p:txBody>
          <a:bodyPr wrap="square" rtlCol="0">
            <a:spAutoFit/>
          </a:bodyPr>
          <a:lstStyle/>
          <a:p>
            <a:pPr fontAlgn="base">
              <a:spcBef>
                <a:spcPct val="0"/>
              </a:spcBef>
              <a:spcAft>
                <a:spcPct val="0"/>
              </a:spcAft>
            </a:pPr>
            <a:r>
              <a:rPr lang="en-US" sz="2000" dirty="0">
                <a:solidFill>
                  <a:prstClr val="white">
                    <a:lumMod val="50000"/>
                  </a:prstClr>
                </a:solidFill>
                <a:ea typeface="MS PGothic" panose="020B0600070205080204" pitchFamily="34" charset="-128"/>
              </a:rPr>
              <a:t>2017</a:t>
            </a:r>
          </a:p>
        </p:txBody>
      </p:sp>
      <p:sp>
        <p:nvSpPr>
          <p:cNvPr id="15" name="TextBox 14"/>
          <p:cNvSpPr txBox="1"/>
          <p:nvPr/>
        </p:nvSpPr>
        <p:spPr>
          <a:xfrm>
            <a:off x="7320428" y="1687941"/>
            <a:ext cx="1425796" cy="400110"/>
          </a:xfrm>
          <a:prstGeom prst="rect">
            <a:avLst/>
          </a:prstGeom>
          <a:noFill/>
        </p:spPr>
        <p:txBody>
          <a:bodyPr wrap="square" rtlCol="0">
            <a:spAutoFit/>
          </a:bodyPr>
          <a:lstStyle/>
          <a:p>
            <a:pPr fontAlgn="base">
              <a:spcBef>
                <a:spcPct val="0"/>
              </a:spcBef>
              <a:spcAft>
                <a:spcPct val="0"/>
              </a:spcAft>
            </a:pPr>
            <a:r>
              <a:rPr lang="en-US" sz="2000" dirty="0">
                <a:solidFill>
                  <a:prstClr val="white">
                    <a:lumMod val="50000"/>
                  </a:prstClr>
                </a:solidFill>
                <a:ea typeface="MS PGothic" panose="020B0600070205080204" pitchFamily="34" charset="-128"/>
              </a:rPr>
              <a:t>2018 &gt;&gt;</a:t>
            </a:r>
          </a:p>
        </p:txBody>
      </p:sp>
      <p:sp>
        <p:nvSpPr>
          <p:cNvPr id="16" name="Rounded Rectangle 15"/>
          <p:cNvSpPr/>
          <p:nvPr/>
        </p:nvSpPr>
        <p:spPr>
          <a:xfrm>
            <a:off x="400233" y="3484483"/>
            <a:ext cx="1417944" cy="480831"/>
          </a:xfrm>
          <a:prstGeom prst="roundRect">
            <a:avLst/>
          </a:prstGeom>
          <a:solidFill>
            <a:srgbClr val="271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dirty="0">
                <a:solidFill>
                  <a:prstClr val="white"/>
                </a:solidFill>
              </a:rPr>
              <a:t>Community Engagement</a:t>
            </a:r>
          </a:p>
        </p:txBody>
      </p:sp>
      <p:sp>
        <p:nvSpPr>
          <p:cNvPr id="17" name="Rounded Rectangle 16"/>
          <p:cNvSpPr/>
          <p:nvPr/>
        </p:nvSpPr>
        <p:spPr>
          <a:xfrm>
            <a:off x="2714739" y="3484483"/>
            <a:ext cx="1429303" cy="480831"/>
          </a:xfrm>
          <a:prstGeom prst="roundRect">
            <a:avLst/>
          </a:prstGeom>
          <a:solidFill>
            <a:srgbClr val="271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dirty="0" err="1">
                <a:solidFill>
                  <a:prstClr val="white"/>
                </a:solidFill>
              </a:rPr>
              <a:t>Dev</a:t>
            </a:r>
            <a:r>
              <a:rPr lang="en-US" sz="1400" dirty="0">
                <a:solidFill>
                  <a:prstClr val="white"/>
                </a:solidFill>
              </a:rPr>
              <a:t> platform preview </a:t>
            </a:r>
            <a:r>
              <a:rPr lang="en-US" sz="1400" dirty="0" err="1">
                <a:solidFill>
                  <a:prstClr val="white"/>
                </a:solidFill>
              </a:rPr>
              <a:t>Github</a:t>
            </a:r>
            <a:endParaRPr lang="en-US" sz="1400" dirty="0">
              <a:solidFill>
                <a:prstClr val="white"/>
              </a:solidFill>
            </a:endParaRPr>
          </a:p>
        </p:txBody>
      </p:sp>
      <p:sp>
        <p:nvSpPr>
          <p:cNvPr id="18" name="Rounded Rectangle 17"/>
          <p:cNvSpPr/>
          <p:nvPr/>
        </p:nvSpPr>
        <p:spPr>
          <a:xfrm>
            <a:off x="5271459" y="3484483"/>
            <a:ext cx="1429272" cy="480831"/>
          </a:xfrm>
          <a:prstGeom prst="roundRect">
            <a:avLst/>
          </a:prstGeom>
          <a:solidFill>
            <a:srgbClr val="271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300" dirty="0">
                <a:solidFill>
                  <a:prstClr val="white"/>
                </a:solidFill>
              </a:rPr>
              <a:t>Frequent release of code</a:t>
            </a:r>
          </a:p>
        </p:txBody>
      </p:sp>
      <p:sp>
        <p:nvSpPr>
          <p:cNvPr id="20" name="Rounded Rectangle 19"/>
          <p:cNvSpPr/>
          <p:nvPr/>
        </p:nvSpPr>
        <p:spPr>
          <a:xfrm>
            <a:off x="5275606" y="4114800"/>
            <a:ext cx="1412552" cy="480831"/>
          </a:xfrm>
          <a:prstGeom prst="roundRect">
            <a:avLst/>
          </a:prstGeom>
          <a:solidFill>
            <a:srgbClr val="271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dirty="0">
                <a:solidFill>
                  <a:prstClr val="white"/>
                </a:solidFill>
              </a:rPr>
              <a:t>Community </a:t>
            </a:r>
            <a:r>
              <a:rPr lang="en-US" sz="1400" dirty="0" err="1">
                <a:solidFill>
                  <a:prstClr val="white"/>
                </a:solidFill>
              </a:rPr>
              <a:t>dev</a:t>
            </a:r>
            <a:r>
              <a:rPr lang="en-US" sz="1400" dirty="0">
                <a:solidFill>
                  <a:prstClr val="white"/>
                </a:solidFill>
              </a:rPr>
              <a:t> teams</a:t>
            </a:r>
          </a:p>
        </p:txBody>
      </p:sp>
      <p:sp>
        <p:nvSpPr>
          <p:cNvPr id="21" name="Rounded Rectangle 20"/>
          <p:cNvSpPr/>
          <p:nvPr/>
        </p:nvSpPr>
        <p:spPr>
          <a:xfrm>
            <a:off x="7179090" y="3484483"/>
            <a:ext cx="1412552" cy="480831"/>
          </a:xfrm>
          <a:prstGeom prst="roundRect">
            <a:avLst/>
          </a:prstGeom>
          <a:solidFill>
            <a:srgbClr val="271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dirty="0">
                <a:solidFill>
                  <a:prstClr val="white"/>
                </a:solidFill>
              </a:rPr>
              <a:t>FOLIO 1.0 release</a:t>
            </a:r>
          </a:p>
        </p:txBody>
      </p:sp>
      <p:sp>
        <p:nvSpPr>
          <p:cNvPr id="24" name="Rectangle 23"/>
          <p:cNvSpPr/>
          <p:nvPr/>
        </p:nvSpPr>
        <p:spPr>
          <a:xfrm>
            <a:off x="124023" y="573772"/>
            <a:ext cx="308866" cy="541527"/>
          </a:xfrm>
          <a:prstGeom prst="rect">
            <a:avLst/>
          </a:prstGeom>
          <a:solidFill>
            <a:srgbClr val="EE61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23" name="Rounded Rectangle 22"/>
          <p:cNvSpPr/>
          <p:nvPr/>
        </p:nvSpPr>
        <p:spPr>
          <a:xfrm>
            <a:off x="404673" y="4117714"/>
            <a:ext cx="1417944" cy="480831"/>
          </a:xfrm>
          <a:prstGeom prst="roundRect">
            <a:avLst/>
          </a:prstGeom>
          <a:solidFill>
            <a:srgbClr val="271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dirty="0">
                <a:solidFill>
                  <a:prstClr val="white"/>
                </a:solidFill>
              </a:rPr>
              <a:t>Announce Collaboration</a:t>
            </a:r>
          </a:p>
        </p:txBody>
      </p:sp>
      <p:sp>
        <p:nvSpPr>
          <p:cNvPr id="25" name="Rounded Rectangle 24"/>
          <p:cNvSpPr/>
          <p:nvPr/>
        </p:nvSpPr>
        <p:spPr>
          <a:xfrm>
            <a:off x="2743200" y="5334000"/>
            <a:ext cx="1417944" cy="480831"/>
          </a:xfrm>
          <a:prstGeom prst="roundRect">
            <a:avLst/>
          </a:prstGeom>
          <a:solidFill>
            <a:srgbClr val="271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dirty="0">
                <a:solidFill>
                  <a:prstClr val="white"/>
                </a:solidFill>
              </a:rPr>
              <a:t>Foundation established</a:t>
            </a:r>
          </a:p>
        </p:txBody>
      </p:sp>
      <p:sp>
        <p:nvSpPr>
          <p:cNvPr id="26" name="Rounded Rectangle 25"/>
          <p:cNvSpPr/>
          <p:nvPr/>
        </p:nvSpPr>
        <p:spPr>
          <a:xfrm>
            <a:off x="2719179" y="4117714"/>
            <a:ext cx="1429303" cy="480831"/>
          </a:xfrm>
          <a:prstGeom prst="roundRect">
            <a:avLst/>
          </a:prstGeom>
          <a:solidFill>
            <a:srgbClr val="271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dirty="0">
                <a:solidFill>
                  <a:prstClr val="white"/>
                </a:solidFill>
              </a:rPr>
              <a:t>App </a:t>
            </a:r>
            <a:r>
              <a:rPr lang="en-US" sz="1400" dirty="0" err="1">
                <a:solidFill>
                  <a:prstClr val="white"/>
                </a:solidFill>
              </a:rPr>
              <a:t>dev</a:t>
            </a:r>
            <a:r>
              <a:rPr lang="en-US" sz="1400" dirty="0">
                <a:solidFill>
                  <a:prstClr val="white"/>
                </a:solidFill>
              </a:rPr>
              <a:t> begins</a:t>
            </a:r>
          </a:p>
        </p:txBody>
      </p:sp>
      <p:sp>
        <p:nvSpPr>
          <p:cNvPr id="27" name="Rounded Rectangle 26"/>
          <p:cNvSpPr/>
          <p:nvPr/>
        </p:nvSpPr>
        <p:spPr>
          <a:xfrm>
            <a:off x="7183530" y="4117714"/>
            <a:ext cx="1412552" cy="480831"/>
          </a:xfrm>
          <a:prstGeom prst="roundRect">
            <a:avLst/>
          </a:prstGeom>
          <a:solidFill>
            <a:srgbClr val="271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dirty="0">
                <a:solidFill>
                  <a:prstClr val="white"/>
                </a:solidFill>
              </a:rPr>
              <a:t>App Marketplace</a:t>
            </a:r>
          </a:p>
        </p:txBody>
      </p:sp>
      <p:sp>
        <p:nvSpPr>
          <p:cNvPr id="28" name="Rounded Rectangle 27"/>
          <p:cNvSpPr/>
          <p:nvPr/>
        </p:nvSpPr>
        <p:spPr>
          <a:xfrm>
            <a:off x="401223" y="4724400"/>
            <a:ext cx="1417944" cy="480831"/>
          </a:xfrm>
          <a:prstGeom prst="roundRect">
            <a:avLst/>
          </a:prstGeom>
          <a:solidFill>
            <a:srgbClr val="271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dirty="0">
                <a:solidFill>
                  <a:prstClr val="white"/>
                </a:solidFill>
              </a:rPr>
              <a:t>Community Forums</a:t>
            </a:r>
          </a:p>
        </p:txBody>
      </p:sp>
      <p:pic>
        <p:nvPicPr>
          <p:cNvPr id="2" name="Picture 1"/>
          <p:cNvPicPr>
            <a:picLocks noChangeAspect="1"/>
          </p:cNvPicPr>
          <p:nvPr/>
        </p:nvPicPr>
        <p:blipFill>
          <a:blip r:embed="rId2"/>
          <a:stretch>
            <a:fillRect/>
          </a:stretch>
        </p:blipFill>
        <p:spPr>
          <a:xfrm>
            <a:off x="5604391" y="351374"/>
            <a:ext cx="2336800" cy="1016000"/>
          </a:xfrm>
          <a:prstGeom prst="rect">
            <a:avLst/>
          </a:prstGeom>
          <a:ln>
            <a:noFill/>
          </a:ln>
        </p:spPr>
      </p:pic>
      <p:sp>
        <p:nvSpPr>
          <p:cNvPr id="3" name="Right Arrow 2"/>
          <p:cNvSpPr/>
          <p:nvPr/>
        </p:nvSpPr>
        <p:spPr>
          <a:xfrm>
            <a:off x="471624" y="327009"/>
            <a:ext cx="3313588" cy="1038854"/>
          </a:xfrm>
          <a:prstGeom prst="rightArrow">
            <a:avLst/>
          </a:prstGeom>
          <a:solidFill>
            <a:srgbClr val="271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400" b="1" dirty="0">
                <a:solidFill>
                  <a:prstClr val="white"/>
                </a:solidFill>
              </a:rPr>
              <a:t>2015: FOLIO development begins</a:t>
            </a:r>
          </a:p>
        </p:txBody>
      </p:sp>
      <p:sp>
        <p:nvSpPr>
          <p:cNvPr id="29" name="Rounded Rectangle 28"/>
          <p:cNvSpPr/>
          <p:nvPr/>
        </p:nvSpPr>
        <p:spPr>
          <a:xfrm>
            <a:off x="7198048" y="4724400"/>
            <a:ext cx="1412552" cy="480831"/>
          </a:xfrm>
          <a:prstGeom prst="roundRect">
            <a:avLst/>
          </a:prstGeom>
          <a:solidFill>
            <a:srgbClr val="271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dirty="0">
                <a:solidFill>
                  <a:prstClr val="white"/>
                </a:solidFill>
              </a:rPr>
              <a:t>Community Growth</a:t>
            </a:r>
          </a:p>
        </p:txBody>
      </p:sp>
      <p:sp>
        <p:nvSpPr>
          <p:cNvPr id="30" name="Rounded Rectangle 29"/>
          <p:cNvSpPr/>
          <p:nvPr/>
        </p:nvSpPr>
        <p:spPr>
          <a:xfrm>
            <a:off x="5270373" y="4724400"/>
            <a:ext cx="1412552" cy="480831"/>
          </a:xfrm>
          <a:prstGeom prst="roundRect">
            <a:avLst/>
          </a:prstGeom>
          <a:solidFill>
            <a:srgbClr val="271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dirty="0">
                <a:solidFill>
                  <a:prstClr val="white"/>
                </a:solidFill>
              </a:rPr>
              <a:t>Community Growth</a:t>
            </a:r>
          </a:p>
        </p:txBody>
      </p:sp>
      <p:sp>
        <p:nvSpPr>
          <p:cNvPr id="31" name="Rounded Rectangle 30"/>
          <p:cNvSpPr/>
          <p:nvPr/>
        </p:nvSpPr>
        <p:spPr>
          <a:xfrm>
            <a:off x="2743200" y="4724400"/>
            <a:ext cx="1429303" cy="480831"/>
          </a:xfrm>
          <a:prstGeom prst="roundRect">
            <a:avLst/>
          </a:prstGeom>
          <a:solidFill>
            <a:srgbClr val="271E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dirty="0">
                <a:solidFill>
                  <a:prstClr val="white"/>
                </a:solidFill>
              </a:rPr>
              <a:t>SIGs form</a:t>
            </a:r>
          </a:p>
        </p:txBody>
      </p:sp>
    </p:spTree>
    <p:extLst>
      <p:ext uri="{BB962C8B-B14F-4D97-AF65-F5344CB8AC3E}">
        <p14:creationId xmlns:p14="http://schemas.microsoft.com/office/powerpoint/2010/main" val="2566566007"/>
      </p:ext>
    </p:extLst>
  </p:cSld>
  <p:clrMapOvr>
    <a:masterClrMapping/>
  </p:clrMapOvr>
  <p:transition spd="med" advClick="0">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28650" y="1724154"/>
            <a:ext cx="7886700" cy="1731981"/>
          </a:xfrm>
        </p:spPr>
        <p:txBody>
          <a:bodyPr/>
          <a:lstStyle/>
          <a:p>
            <a:pPr marL="0" indent="0">
              <a:lnSpc>
                <a:spcPct val="110000"/>
              </a:lnSpc>
              <a:spcBef>
                <a:spcPts val="600"/>
              </a:spcBef>
            </a:pPr>
            <a:r>
              <a:rPr lang="en-US" sz="2800" i="0" dirty="0">
                <a:solidFill>
                  <a:srgbClr val="454545"/>
                </a:solidFill>
              </a:rPr>
              <a:t>FOLIO represents a true partnership between libraries and vendors in which we are each making real, substantive contributions </a:t>
            </a:r>
            <a:br>
              <a:rPr lang="en-US" sz="2800" i="0" dirty="0">
                <a:solidFill>
                  <a:srgbClr val="454545"/>
                </a:solidFill>
              </a:rPr>
            </a:br>
            <a:r>
              <a:rPr lang="en-US" sz="2800" i="0" dirty="0">
                <a:solidFill>
                  <a:srgbClr val="454545"/>
                </a:solidFill>
              </a:rPr>
              <a:t>based on our unique strengths. </a:t>
            </a:r>
            <a:br>
              <a:rPr lang="en-US" sz="2800" i="0" dirty="0">
                <a:solidFill>
                  <a:srgbClr val="454545"/>
                </a:solidFill>
              </a:rPr>
            </a:br>
            <a:br>
              <a:rPr lang="en-US" sz="2800" i="0" dirty="0">
                <a:solidFill>
                  <a:srgbClr val="454545"/>
                </a:solidFill>
              </a:rPr>
            </a:br>
            <a:r>
              <a:rPr lang="en-US" sz="2800" i="0" dirty="0">
                <a:solidFill>
                  <a:srgbClr val="454545"/>
                </a:solidFill>
              </a:rPr>
              <a:t>For the first time, libraries will not only be customers but investors with vendor partners..</a:t>
            </a:r>
            <a:endParaRPr lang="en-US" sz="2800" i="0" dirty="0"/>
          </a:p>
        </p:txBody>
      </p:sp>
      <p:sp>
        <p:nvSpPr>
          <p:cNvPr id="4" name="Text Placeholder 3"/>
          <p:cNvSpPr>
            <a:spLocks noGrp="1"/>
          </p:cNvSpPr>
          <p:nvPr>
            <p:ph type="body" sz="half" idx="2"/>
          </p:nvPr>
        </p:nvSpPr>
        <p:spPr>
          <a:xfrm>
            <a:off x="1618130" y="4646145"/>
            <a:ext cx="4108415" cy="1535421"/>
          </a:xfrm>
        </p:spPr>
        <p:txBody>
          <a:bodyPr/>
          <a:lstStyle/>
          <a:p>
            <a:r>
              <a:rPr lang="en-US" i="1" dirty="0">
                <a:solidFill>
                  <a:srgbClr val="454545"/>
                </a:solidFill>
              </a:rPr>
              <a:t>— David Carlson</a:t>
            </a:r>
            <a:br>
              <a:rPr lang="en-US" i="1" dirty="0">
                <a:solidFill>
                  <a:srgbClr val="454545"/>
                </a:solidFill>
              </a:rPr>
            </a:br>
            <a:r>
              <a:rPr lang="en-US" i="1" dirty="0">
                <a:solidFill>
                  <a:srgbClr val="454545"/>
                </a:solidFill>
              </a:rPr>
              <a:t>Dean of Libraries</a:t>
            </a:r>
            <a:br>
              <a:rPr lang="en-US" i="1" dirty="0">
                <a:solidFill>
                  <a:srgbClr val="454545"/>
                </a:solidFill>
              </a:rPr>
            </a:br>
            <a:r>
              <a:rPr lang="en-US" i="1" dirty="0">
                <a:solidFill>
                  <a:srgbClr val="454545"/>
                </a:solidFill>
              </a:rPr>
              <a:t>Texas A&amp;M University</a:t>
            </a:r>
          </a:p>
          <a:p>
            <a:endParaRPr lang="en-US" i="1" dirty="0">
              <a:solidFill>
                <a:srgbClr val="454545"/>
              </a:solidFill>
            </a:endParaRPr>
          </a:p>
        </p:txBody>
      </p:sp>
      <p:cxnSp>
        <p:nvCxnSpPr>
          <p:cNvPr id="7" name="Straight Connector 6"/>
          <p:cNvCxnSpPr/>
          <p:nvPr/>
        </p:nvCxnSpPr>
        <p:spPr>
          <a:xfrm>
            <a:off x="5920509" y="4778980"/>
            <a:ext cx="0" cy="970657"/>
          </a:xfrm>
          <a:prstGeom prst="line">
            <a:avLst/>
          </a:prstGeom>
          <a:ln w="28575"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17083" y="4751270"/>
            <a:ext cx="2558749" cy="1047237"/>
          </a:xfrm>
          <a:prstGeom prst="rect">
            <a:avLst/>
          </a:prstGeom>
        </p:spPr>
      </p:pic>
    </p:spTree>
    <p:extLst>
      <p:ext uri="{BB962C8B-B14F-4D97-AF65-F5344CB8AC3E}">
        <p14:creationId xmlns:p14="http://schemas.microsoft.com/office/powerpoint/2010/main" val="4133476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2"/>
          <a:srcRect l="45595" r="1" b="28919"/>
          <a:stretch/>
        </p:blipFill>
        <p:spPr>
          <a:xfrm flipH="1">
            <a:off x="6444700" y="121351"/>
            <a:ext cx="2699300" cy="4798713"/>
          </a:xfrm>
          <a:prstGeom prst="rect">
            <a:avLst/>
          </a:prstGeom>
        </p:spPr>
      </p:pic>
      <p:sp>
        <p:nvSpPr>
          <p:cNvPr id="2" name="Title 1"/>
          <p:cNvSpPr>
            <a:spLocks noGrp="1"/>
          </p:cNvSpPr>
          <p:nvPr>
            <p:ph type="title"/>
          </p:nvPr>
        </p:nvSpPr>
        <p:spPr/>
        <p:txBody>
          <a:bodyPr/>
          <a:lstStyle/>
          <a:p>
            <a:r>
              <a:rPr lang="en-US" dirty="0"/>
              <a:t>Different ways to participate</a:t>
            </a:r>
          </a:p>
        </p:txBody>
      </p:sp>
      <p:sp>
        <p:nvSpPr>
          <p:cNvPr id="3" name="Content Placeholder 2"/>
          <p:cNvSpPr>
            <a:spLocks noGrp="1"/>
          </p:cNvSpPr>
          <p:nvPr>
            <p:ph sz="half" idx="1"/>
          </p:nvPr>
        </p:nvSpPr>
        <p:spPr>
          <a:xfrm>
            <a:off x="628650" y="2618509"/>
            <a:ext cx="3886200" cy="3536679"/>
          </a:xfrm>
        </p:spPr>
        <p:txBody>
          <a:bodyPr/>
          <a:lstStyle/>
          <a:p>
            <a:r>
              <a:rPr lang="en-US" sz="3200" dirty="0"/>
              <a:t>Forums</a:t>
            </a:r>
          </a:p>
          <a:p>
            <a:r>
              <a:rPr lang="en-US" sz="3200" dirty="0"/>
              <a:t>Meet-ups</a:t>
            </a:r>
          </a:p>
          <a:p>
            <a:r>
              <a:rPr lang="en-US" sz="3200" dirty="0"/>
              <a:t>Newsletters</a:t>
            </a:r>
          </a:p>
        </p:txBody>
      </p:sp>
      <p:sp>
        <p:nvSpPr>
          <p:cNvPr id="5" name="Content Placeholder 4"/>
          <p:cNvSpPr>
            <a:spLocks noGrp="1"/>
          </p:cNvSpPr>
          <p:nvPr>
            <p:ph sz="half" idx="2"/>
          </p:nvPr>
        </p:nvSpPr>
        <p:spPr>
          <a:xfrm>
            <a:off x="3536675" y="2618509"/>
            <a:ext cx="3886200" cy="3536679"/>
          </a:xfrm>
        </p:spPr>
        <p:txBody>
          <a:bodyPr/>
          <a:lstStyle/>
          <a:p>
            <a:r>
              <a:rPr lang="en-US" sz="3200"/>
              <a:t>Wiki</a:t>
            </a:r>
          </a:p>
          <a:p>
            <a:r>
              <a:rPr lang="en-US" sz="3200" dirty="0"/>
              <a:t>And more</a:t>
            </a:r>
          </a:p>
        </p:txBody>
      </p:sp>
      <p:sp>
        <p:nvSpPr>
          <p:cNvPr id="4" name="Text Placeholder 3"/>
          <p:cNvSpPr>
            <a:spLocks noGrp="1"/>
          </p:cNvSpPr>
          <p:nvPr>
            <p:ph type="body" sz="quarter" idx="10"/>
          </p:nvPr>
        </p:nvSpPr>
        <p:spPr/>
        <p:txBody>
          <a:bodyPr/>
          <a:lstStyle/>
          <a:p>
            <a:r>
              <a:rPr lang="en-US" sz="2500" dirty="0">
                <a:solidFill>
                  <a:schemeClr val="accent2"/>
                </a:solidFill>
              </a:rPr>
              <a:t>From staying informed to actual coding, </a:t>
            </a:r>
            <a:br>
              <a:rPr lang="en-US" sz="2500" dirty="0">
                <a:solidFill>
                  <a:schemeClr val="accent2"/>
                </a:solidFill>
              </a:rPr>
            </a:br>
            <a:r>
              <a:rPr lang="en-US" sz="2500" dirty="0">
                <a:solidFill>
                  <a:schemeClr val="accent2"/>
                </a:solidFill>
              </a:rPr>
              <a:t>and everything in between:</a:t>
            </a:r>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t="71153" b="5483"/>
          <a:stretch/>
        </p:blipFill>
        <p:spPr>
          <a:xfrm>
            <a:off x="378" y="4901184"/>
            <a:ext cx="9143244" cy="1609344"/>
          </a:xfrm>
          <a:prstGeom prst="rect">
            <a:avLst/>
          </a:prstGeom>
        </p:spPr>
      </p:pic>
      <p:sp>
        <p:nvSpPr>
          <p:cNvPr id="8" name="Rectangle 7"/>
          <p:cNvSpPr/>
          <p:nvPr/>
        </p:nvSpPr>
        <p:spPr>
          <a:xfrm>
            <a:off x="2286000" y="5275404"/>
            <a:ext cx="4572000" cy="769441"/>
          </a:xfrm>
          <a:prstGeom prst="rect">
            <a:avLst/>
          </a:prstGeom>
        </p:spPr>
        <p:txBody>
          <a:bodyPr anchor="ctr">
            <a:spAutoFit/>
          </a:bodyPr>
          <a:lstStyle/>
          <a:p>
            <a:pPr algn="ctr" fontAlgn="base">
              <a:spcBef>
                <a:spcPct val="0"/>
              </a:spcBef>
              <a:spcAft>
                <a:spcPct val="0"/>
              </a:spcAft>
            </a:pPr>
            <a:r>
              <a:rPr lang="en-US" sz="4400" dirty="0">
                <a:solidFill>
                  <a:prstClr val="white"/>
                </a:solidFill>
                <a:ea typeface="MS PGothic" panose="020B0600070205080204" pitchFamily="34" charset="-128"/>
              </a:rPr>
              <a:t>www.folio.org </a:t>
            </a:r>
          </a:p>
        </p:txBody>
      </p:sp>
    </p:spTree>
    <p:extLst>
      <p:ext uri="{BB962C8B-B14F-4D97-AF65-F5344CB8AC3E}">
        <p14:creationId xmlns:p14="http://schemas.microsoft.com/office/powerpoint/2010/main" val="1826160465"/>
      </p:ext>
    </p:extLst>
  </p:cSld>
  <p:clrMapOvr>
    <a:masterClrMapping/>
  </p:clrMapOvr>
  <p:transition spd="med" advClick="0">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bwMode="auto">
          <a:xfrm>
            <a:off x="0" y="0"/>
            <a:ext cx="9144000" cy="65067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p:nvSpPr>
        <p:spPr>
          <a:xfrm>
            <a:off x="0" y="5622863"/>
            <a:ext cx="9144000" cy="477054"/>
          </a:xfrm>
          <a:prstGeom prst="rect">
            <a:avLst/>
          </a:prstGeom>
        </p:spPr>
        <p:txBody>
          <a:bodyPr wrap="square">
            <a:spAutoFit/>
          </a:bodyPr>
          <a:lstStyle/>
          <a:p>
            <a:pPr algn="ctr" fontAlgn="base">
              <a:spcBef>
                <a:spcPct val="0"/>
              </a:spcBef>
              <a:spcAft>
                <a:spcPct val="0"/>
              </a:spcAft>
            </a:pPr>
            <a:r>
              <a:rPr lang="en-US" sz="2500" dirty="0">
                <a:solidFill>
                  <a:prstClr val="white"/>
                </a:solidFill>
                <a:ea typeface="MS PGothic" panose="020B0600070205080204" pitchFamily="34" charset="-128"/>
              </a:rPr>
              <a:t>www.folio.org</a:t>
            </a:r>
          </a:p>
        </p:txBody>
      </p:sp>
    </p:spTree>
    <p:extLst>
      <p:ext uri="{BB962C8B-B14F-4D97-AF65-F5344CB8AC3E}">
        <p14:creationId xmlns:p14="http://schemas.microsoft.com/office/powerpoint/2010/main" val="3989838312"/>
      </p:ext>
    </p:extLst>
  </p:cSld>
  <p:clrMapOvr>
    <a:masterClrMapping/>
  </p:clrMapOvr>
  <p:transition spd="med" advClick="0">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2">
            <a:extLst>
              <a:ext uri="{28A0092B-C50C-407E-A947-70E740481C1C}">
                <a14:useLocalDpi xmlns:a14="http://schemas.microsoft.com/office/drawing/2010/main" val="0"/>
              </a:ext>
            </a:extLst>
          </a:blip>
          <a:srcRect t="52745" b="5484"/>
          <a:stretch/>
        </p:blipFill>
        <p:spPr>
          <a:xfrm>
            <a:off x="378" y="3633216"/>
            <a:ext cx="9143244" cy="2877312"/>
          </a:xfrm>
          <a:prstGeom prst="rect">
            <a:avLst/>
          </a:prstGeom>
        </p:spPr>
      </p:pic>
      <p:sp>
        <p:nvSpPr>
          <p:cNvPr id="4" name="Title 3"/>
          <p:cNvSpPr>
            <a:spLocks noGrp="1"/>
          </p:cNvSpPr>
          <p:nvPr>
            <p:ph type="ctrTitle"/>
          </p:nvPr>
        </p:nvSpPr>
        <p:spPr/>
        <p:txBody>
          <a:bodyPr/>
          <a:lstStyle/>
          <a:p>
            <a:r>
              <a:rPr lang="en-US">
                <a:solidFill>
                  <a:schemeClr val="accent4"/>
                </a:solidFill>
              </a:rPr>
              <a:t>THANK YOU</a:t>
            </a:r>
            <a:endParaRPr lang="en-US" dirty="0">
              <a:solidFill>
                <a:schemeClr val="accent4"/>
              </a:solidFill>
            </a:endParaRPr>
          </a:p>
        </p:txBody>
      </p:sp>
      <p:sp>
        <p:nvSpPr>
          <p:cNvPr id="5" name="Subtitle 4"/>
          <p:cNvSpPr>
            <a:spLocks noGrp="1"/>
          </p:cNvSpPr>
          <p:nvPr>
            <p:ph type="subTitle" idx="1"/>
          </p:nvPr>
        </p:nvSpPr>
        <p:spPr/>
        <p:txBody>
          <a:bodyPr/>
          <a:lstStyle/>
          <a:p>
            <a:r>
              <a:rPr lang="en-US" dirty="0"/>
              <a:t>Colleen Mills	|   </a:t>
            </a:r>
            <a:r>
              <a:rPr lang="en-US" b="0" dirty="0"/>
              <a:t>Vice President of Sales Sub-Saharan Africa</a:t>
            </a:r>
          </a:p>
        </p:txBody>
      </p:sp>
      <p:sp>
        <p:nvSpPr>
          <p:cNvPr id="9" name="Text Placeholder 8"/>
          <p:cNvSpPr>
            <a:spLocks noGrp="1"/>
          </p:cNvSpPr>
          <p:nvPr>
            <p:ph type="body" sz="quarter" idx="10"/>
          </p:nvPr>
        </p:nvSpPr>
        <p:spPr>
          <a:xfrm>
            <a:off x="3539266" y="4962489"/>
            <a:ext cx="3345629" cy="457200"/>
          </a:xfrm>
        </p:spPr>
        <p:txBody>
          <a:bodyPr/>
          <a:lstStyle/>
          <a:p>
            <a:r>
              <a:rPr lang="en-US" dirty="0">
                <a:solidFill>
                  <a:schemeClr val="bg1"/>
                </a:solidFill>
              </a:rPr>
              <a:t>+27 11 380 1800</a:t>
            </a:r>
          </a:p>
        </p:txBody>
      </p:sp>
      <p:sp>
        <p:nvSpPr>
          <p:cNvPr id="10" name="Text Placeholder 9"/>
          <p:cNvSpPr>
            <a:spLocks noGrp="1"/>
          </p:cNvSpPr>
          <p:nvPr>
            <p:ph type="body" sz="quarter" idx="11"/>
          </p:nvPr>
        </p:nvSpPr>
        <p:spPr>
          <a:xfrm>
            <a:off x="3539266" y="4151732"/>
            <a:ext cx="3345629" cy="457200"/>
          </a:xfrm>
        </p:spPr>
        <p:txBody>
          <a:bodyPr/>
          <a:lstStyle/>
          <a:p>
            <a:r>
              <a:rPr lang="en-US" dirty="0">
                <a:solidFill>
                  <a:schemeClr val="bg1"/>
                </a:solidFill>
              </a:rPr>
              <a:t>cmills@ebsco.com</a:t>
            </a:r>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73503" y="4865048"/>
            <a:ext cx="652083" cy="652082"/>
          </a:xfrm>
          <a:prstGeom prst="rect">
            <a:avLst/>
          </a:prstGeom>
        </p:spPr>
      </p:pic>
      <p:pic>
        <p:nvPicPr>
          <p:cNvPr id="13" name="Picture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73502" y="3992446"/>
            <a:ext cx="652083" cy="652082"/>
          </a:xfrm>
          <a:prstGeom prst="rect">
            <a:avLst/>
          </a:prstGeom>
        </p:spPr>
      </p:pic>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67583" y="403198"/>
            <a:ext cx="3608834" cy="1477012"/>
          </a:xfrm>
          <a:prstGeom prst="rect">
            <a:avLst/>
          </a:prstGeom>
        </p:spPr>
      </p:pic>
    </p:spTree>
    <p:extLst>
      <p:ext uri="{BB962C8B-B14F-4D97-AF65-F5344CB8AC3E}">
        <p14:creationId xmlns:p14="http://schemas.microsoft.com/office/powerpoint/2010/main" val="2334791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7300" y="2743198"/>
            <a:ext cx="7886700" cy="3088435"/>
          </a:xfrm>
        </p:spPr>
        <p:txBody>
          <a:bodyPr/>
          <a:lstStyle/>
          <a:p>
            <a:r>
              <a:rPr lang="en-US" sz="2400" dirty="0"/>
              <a:t>More than fifty developing nations have national licenses to EBSCO full-text database packages, which has helped bridge the digital divide</a:t>
            </a:r>
            <a:br>
              <a:rPr lang="en-US" sz="1200" dirty="0"/>
            </a:br>
            <a:endParaRPr lang="en-US" sz="1200" dirty="0"/>
          </a:p>
          <a:p>
            <a:pPr marL="0" indent="0" algn="ctr">
              <a:buNone/>
            </a:pPr>
            <a:r>
              <a:rPr lang="en-US" sz="2400" b="1" dirty="0">
                <a:solidFill>
                  <a:srgbClr val="37397E"/>
                </a:solidFill>
              </a:rPr>
              <a:t>And… EBSCO supports </a:t>
            </a:r>
            <a:br>
              <a:rPr lang="en-US" sz="2400" b="1" dirty="0">
                <a:solidFill>
                  <a:srgbClr val="37397E"/>
                </a:solidFill>
              </a:rPr>
            </a:br>
            <a:r>
              <a:rPr lang="en-US" sz="2400" b="1" dirty="0">
                <a:solidFill>
                  <a:srgbClr val="37397E"/>
                </a:solidFill>
              </a:rPr>
              <a:t>open source ILS in libraries</a:t>
            </a:r>
          </a:p>
        </p:txBody>
      </p:sp>
      <p:sp>
        <p:nvSpPr>
          <p:cNvPr id="42" name="타원 24"/>
          <p:cNvSpPr/>
          <p:nvPr/>
        </p:nvSpPr>
        <p:spPr>
          <a:xfrm>
            <a:off x="2450048" y="2018933"/>
            <a:ext cx="571500" cy="571500"/>
          </a:xfrm>
          <a:prstGeom prst="ellipse">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 name="Title 1"/>
          <p:cNvSpPr>
            <a:spLocks noGrp="1"/>
          </p:cNvSpPr>
          <p:nvPr>
            <p:ph type="title"/>
          </p:nvPr>
        </p:nvSpPr>
        <p:spPr>
          <a:xfrm>
            <a:off x="0" y="171482"/>
            <a:ext cx="9144000" cy="2739669"/>
          </a:xfrm>
        </p:spPr>
        <p:txBody>
          <a:bodyPr/>
          <a:lstStyle/>
          <a:p>
            <a:r>
              <a:rPr lang="en-ZA" dirty="0">
                <a:solidFill>
                  <a:srgbClr val="37397E"/>
                </a:solidFill>
              </a:rPr>
              <a:t>EBSCO’s full-text database model has dramatically increased access to journal literature worldwide in a cost effective way</a:t>
            </a:r>
          </a:p>
        </p:txBody>
      </p:sp>
    </p:spTree>
    <p:extLst>
      <p:ext uri="{BB962C8B-B14F-4D97-AF65-F5344CB8AC3E}">
        <p14:creationId xmlns:p14="http://schemas.microsoft.com/office/powerpoint/2010/main" val="1791928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KOHA &amp; EBSCO</a:t>
            </a:r>
          </a:p>
        </p:txBody>
      </p:sp>
      <p:sp>
        <p:nvSpPr>
          <p:cNvPr id="7" name="Content Placeholder 6"/>
          <p:cNvSpPr>
            <a:spLocks noGrp="1"/>
          </p:cNvSpPr>
          <p:nvPr>
            <p:ph idx="1"/>
          </p:nvPr>
        </p:nvSpPr>
        <p:spPr/>
        <p:txBody>
          <a:bodyPr/>
          <a:lstStyle/>
          <a:p>
            <a:r>
              <a:rPr lang="en-US" sz="2400" dirty="0"/>
              <a:t>Strategic upgrade of Koha’s core indexing to </a:t>
            </a:r>
            <a:r>
              <a:rPr lang="en-US" sz="2400" dirty="0" err="1"/>
              <a:t>ElasticSearch</a:t>
            </a:r>
            <a:endParaRPr lang="en-US" sz="2400" dirty="0"/>
          </a:p>
          <a:p>
            <a:r>
              <a:rPr lang="en-US" sz="2400" dirty="0"/>
              <a:t>Increased flexibility and accuracy of facets</a:t>
            </a:r>
          </a:p>
          <a:p>
            <a:r>
              <a:rPr lang="en-US" sz="2400" dirty="0"/>
              <a:t>Development of a browse function </a:t>
            </a:r>
          </a:p>
          <a:p>
            <a:r>
              <a:rPr lang="en-US" sz="2400" dirty="0"/>
              <a:t>MARC to RDF crosswalk to allow for extended linking</a:t>
            </a:r>
          </a:p>
          <a:p>
            <a:r>
              <a:rPr lang="en-US" sz="2400" dirty="0"/>
              <a:t>Expanding metadata schemas beyond MARC21</a:t>
            </a:r>
          </a:p>
          <a:p>
            <a:r>
              <a:rPr lang="en-US" sz="2400" dirty="0"/>
              <a:t>Improved system speed </a:t>
            </a:r>
          </a:p>
        </p:txBody>
      </p:sp>
      <p:sp>
        <p:nvSpPr>
          <p:cNvPr id="8" name="Text Placeholder 7"/>
          <p:cNvSpPr>
            <a:spLocks noGrp="1"/>
          </p:cNvSpPr>
          <p:nvPr>
            <p:ph type="body" sz="quarter" idx="10"/>
          </p:nvPr>
        </p:nvSpPr>
        <p:spPr/>
        <p:txBody>
          <a:bodyPr/>
          <a:lstStyle/>
          <a:p>
            <a:r>
              <a:rPr lang="en-US" sz="2400" dirty="0"/>
              <a:t>EBSCO is funding enhancements to Koha</a:t>
            </a:r>
          </a:p>
        </p:txBody>
      </p:sp>
    </p:spTree>
    <p:extLst>
      <p:ext uri="{BB962C8B-B14F-4D97-AF65-F5344CB8AC3E}">
        <p14:creationId xmlns:p14="http://schemas.microsoft.com/office/powerpoint/2010/main" val="2647744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KOHA &amp; EBSCO</a:t>
            </a:r>
          </a:p>
        </p:txBody>
      </p:sp>
      <p:sp>
        <p:nvSpPr>
          <p:cNvPr id="7" name="Content Placeholder 6"/>
          <p:cNvSpPr>
            <a:spLocks noGrp="1"/>
          </p:cNvSpPr>
          <p:nvPr>
            <p:ph idx="1"/>
          </p:nvPr>
        </p:nvSpPr>
        <p:spPr>
          <a:xfrm>
            <a:off x="286091" y="2359377"/>
            <a:ext cx="8580506" cy="3623941"/>
          </a:xfrm>
        </p:spPr>
        <p:txBody>
          <a:bodyPr/>
          <a:lstStyle/>
          <a:p>
            <a:pPr lvl="0"/>
            <a:r>
              <a:rPr lang="en-US" sz="2600" dirty="0"/>
              <a:t>EBSCO is also building its systems to interoperate </a:t>
            </a:r>
            <a:br>
              <a:rPr lang="en-US" sz="2600" dirty="0"/>
            </a:br>
            <a:r>
              <a:rPr lang="en-US" sz="2600" dirty="0"/>
              <a:t>with Koha, including:</a:t>
            </a:r>
          </a:p>
          <a:p>
            <a:pPr lvl="1"/>
            <a:r>
              <a:rPr lang="en-US" sz="2600" dirty="0"/>
              <a:t>Koha OPAC functionality into EDS</a:t>
            </a:r>
          </a:p>
          <a:p>
            <a:pPr lvl="1"/>
            <a:r>
              <a:rPr lang="en-US" sz="2600" dirty="0"/>
              <a:t>SSD integration into Koha </a:t>
            </a:r>
            <a:br>
              <a:rPr lang="en-US" sz="2600" dirty="0"/>
            </a:br>
            <a:r>
              <a:rPr lang="en-US" sz="2600" dirty="0"/>
              <a:t>(i.e., journal subscription services)</a:t>
            </a:r>
          </a:p>
          <a:p>
            <a:pPr lvl="1"/>
            <a:r>
              <a:rPr lang="en-US" sz="2600" dirty="0"/>
              <a:t>YBP integration into Koha (i.e., book ordering &amp; </a:t>
            </a:r>
            <a:br>
              <a:rPr lang="en-US" sz="2600" dirty="0"/>
            </a:br>
            <a:r>
              <a:rPr lang="en-US" sz="2600" dirty="0"/>
              <a:t>collection development services)</a:t>
            </a:r>
          </a:p>
        </p:txBody>
      </p:sp>
      <p:sp>
        <p:nvSpPr>
          <p:cNvPr id="2" name="Rectangle 1"/>
          <p:cNvSpPr/>
          <p:nvPr/>
        </p:nvSpPr>
        <p:spPr>
          <a:xfrm>
            <a:off x="1323622" y="1277035"/>
            <a:ext cx="6496756" cy="954107"/>
          </a:xfrm>
          <a:prstGeom prst="rect">
            <a:avLst/>
          </a:prstGeom>
        </p:spPr>
        <p:txBody>
          <a:bodyPr wrap="square">
            <a:spAutoFit/>
          </a:bodyPr>
          <a:lstStyle/>
          <a:p>
            <a:pPr lvl="0" algn="ctr"/>
            <a:r>
              <a:rPr lang="en-US" sz="2800" b="1" dirty="0">
                <a:solidFill>
                  <a:schemeClr val="accent5">
                    <a:lumMod val="60000"/>
                    <a:lumOff val="40000"/>
                  </a:schemeClr>
                </a:solidFill>
              </a:rPr>
              <a:t>EBSCO WILL CONTINUE TO INVEST IN KOHA ENHANCEMENTS</a:t>
            </a:r>
          </a:p>
        </p:txBody>
      </p:sp>
    </p:spTree>
    <p:extLst>
      <p:ext uri="{BB962C8B-B14F-4D97-AF65-F5344CB8AC3E}">
        <p14:creationId xmlns:p14="http://schemas.microsoft.com/office/powerpoint/2010/main" val="2214118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05655" y="2484209"/>
            <a:ext cx="4846321" cy="1443980"/>
          </a:xfrm>
        </p:spPr>
        <p:txBody>
          <a:bodyPr/>
          <a:lstStyle/>
          <a:p>
            <a:pPr marL="0" lvl="0" indent="0" algn="ctr">
              <a:buNone/>
            </a:pPr>
            <a:r>
              <a:rPr lang="en-US" sz="3200" dirty="0">
                <a:solidFill>
                  <a:schemeClr val="accent5">
                    <a:lumMod val="60000"/>
                    <a:lumOff val="40000"/>
                  </a:schemeClr>
                </a:solidFill>
              </a:rPr>
              <a:t>Announcing a new </a:t>
            </a:r>
            <a:r>
              <a:rPr lang="en-US" sz="4000" b="1" dirty="0"/>
              <a:t>COLLABORATION</a:t>
            </a:r>
            <a:br>
              <a:rPr lang="en-US" sz="3200" b="1" dirty="0"/>
            </a:br>
            <a:r>
              <a:rPr lang="en-US" sz="3200" b="1" dirty="0">
                <a:solidFill>
                  <a:schemeClr val="accent5">
                    <a:lumMod val="60000"/>
                    <a:lumOff val="40000"/>
                  </a:schemeClr>
                </a:solidFill>
              </a:rPr>
              <a:t> </a:t>
            </a:r>
            <a:endParaRPr lang="en-US" sz="3200" dirty="0">
              <a:solidFill>
                <a:schemeClr val="accent5">
                  <a:lumMod val="60000"/>
                  <a:lumOff val="40000"/>
                </a:schemeClr>
              </a:solidFill>
            </a:endParaRPr>
          </a:p>
        </p:txBody>
      </p:sp>
    </p:spTree>
    <p:extLst>
      <p:ext uri="{BB962C8B-B14F-4D97-AF65-F5344CB8AC3E}">
        <p14:creationId xmlns:p14="http://schemas.microsoft.com/office/powerpoint/2010/main" val="1612843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screen">
            <a:extLst>
              <a:ext uri="{28A0092B-C50C-407E-A947-70E740481C1C}">
                <a14:useLocalDpi xmlns:a14="http://schemas.microsoft.com/office/drawing/2010/main"/>
              </a:ext>
            </a:extLst>
          </a:blip>
          <a:srcRect b="23065"/>
          <a:stretch/>
        </p:blipFill>
        <p:spPr>
          <a:xfrm>
            <a:off x="378" y="0"/>
            <a:ext cx="9143244" cy="5008418"/>
          </a:xfrm>
          <a:prstGeom prst="rect">
            <a:avLst/>
          </a:prstGeom>
        </p:spPr>
      </p:pic>
      <p:sp>
        <p:nvSpPr>
          <p:cNvPr id="4" name="Title 3"/>
          <p:cNvSpPr>
            <a:spLocks noGrp="1"/>
          </p:cNvSpPr>
          <p:nvPr>
            <p:ph type="ctrTitle"/>
          </p:nvPr>
        </p:nvSpPr>
        <p:spPr/>
        <p:txBody>
          <a:bodyPr/>
          <a:lstStyle/>
          <a:p>
            <a:r>
              <a:rPr lang="en-US" b="1" dirty="0">
                <a:solidFill>
                  <a:srgbClr val="BF5028"/>
                </a:solidFill>
              </a:rPr>
              <a:t>FOLIO: </a:t>
            </a:r>
            <a:r>
              <a:rPr lang="en-US" dirty="0"/>
              <a:t>OPEN SOURCE LSP</a:t>
            </a:r>
          </a:p>
        </p:txBody>
      </p:sp>
      <p:grpSp>
        <p:nvGrpSpPr>
          <p:cNvPr id="8" name="Group 7"/>
          <p:cNvGrpSpPr/>
          <p:nvPr/>
        </p:nvGrpSpPr>
        <p:grpSpPr>
          <a:xfrm>
            <a:off x="5476499" y="1093270"/>
            <a:ext cx="3396553" cy="3555720"/>
            <a:chOff x="5643539" y="2842533"/>
            <a:chExt cx="3396553" cy="3555720"/>
          </a:xfrm>
        </p:grpSpPr>
        <p:sp>
          <p:nvSpPr>
            <p:cNvPr id="9" name="Oval 8"/>
            <p:cNvSpPr/>
            <p:nvPr/>
          </p:nvSpPr>
          <p:spPr>
            <a:xfrm>
              <a:off x="7419109" y="4779073"/>
              <a:ext cx="1496291" cy="1496291"/>
            </a:xfrm>
            <a:prstGeom prst="ellipse">
              <a:avLst/>
            </a:prstGeom>
            <a:solidFill>
              <a:schemeClr val="accent2">
                <a:alpha val="90000"/>
              </a:schemeClr>
            </a:solidFill>
            <a:ln>
              <a:noFill/>
            </a:ln>
          </p:spPr>
          <p:txBody>
            <a:bodyPr vert="horz" wrap="square" lIns="91440" tIns="45720" rIns="91440" bIns="45720" numCol="1" anchor="ctr" anchorCtr="0" compatLnSpc="1">
              <a:prstTxWarp prst="textNoShape">
                <a:avLst/>
              </a:prstTxWarp>
            </a:bodyPr>
            <a:lstStyle/>
            <a:p>
              <a:pPr algn="ctr" eaLnBrk="0" fontAlgn="base" hangingPunct="0">
                <a:lnSpc>
                  <a:spcPct val="110000"/>
                </a:lnSpc>
                <a:spcBef>
                  <a:spcPct val="0"/>
                </a:spcBef>
                <a:spcAft>
                  <a:spcPct val="0"/>
                </a:spcAft>
              </a:pPr>
              <a:endParaRPr lang="en-US" sz="6000" b="1" dirty="0">
                <a:solidFill>
                  <a:prstClr val="white"/>
                </a:solidFill>
                <a:ea typeface="MS PGothic" panose="020B0600070205080204" pitchFamily="34" charset="-128"/>
                <a:cs typeface="ＭＳ Ｐゴシック" charset="0"/>
              </a:endParaRPr>
            </a:p>
          </p:txBody>
        </p:sp>
        <p:sp>
          <p:nvSpPr>
            <p:cNvPr id="10" name="Oval 9"/>
            <p:cNvSpPr/>
            <p:nvPr/>
          </p:nvSpPr>
          <p:spPr>
            <a:xfrm>
              <a:off x="5643539" y="5263644"/>
              <a:ext cx="1134609" cy="1134609"/>
            </a:xfrm>
            <a:prstGeom prst="ellipse">
              <a:avLst/>
            </a:prstGeom>
            <a:solidFill>
              <a:schemeClr val="accent3">
                <a:alpha val="90000"/>
              </a:schemeClr>
            </a:solidFill>
            <a:ln>
              <a:noFill/>
            </a:ln>
          </p:spPr>
          <p:txBody>
            <a:bodyPr vert="horz" wrap="square" lIns="91440" tIns="45720" rIns="91440" bIns="45720" numCol="1" anchor="ctr" anchorCtr="0" compatLnSpc="1">
              <a:prstTxWarp prst="textNoShape">
                <a:avLst/>
              </a:prstTxWarp>
            </a:bodyPr>
            <a:lstStyle/>
            <a:p>
              <a:pPr algn="ctr" eaLnBrk="0" fontAlgn="base" hangingPunct="0">
                <a:lnSpc>
                  <a:spcPct val="110000"/>
                </a:lnSpc>
                <a:spcBef>
                  <a:spcPct val="0"/>
                </a:spcBef>
                <a:spcAft>
                  <a:spcPct val="0"/>
                </a:spcAft>
              </a:pPr>
              <a:endParaRPr lang="en-US" sz="6000" b="1" dirty="0">
                <a:solidFill>
                  <a:prstClr val="white"/>
                </a:solidFill>
                <a:ea typeface="MS PGothic" panose="020B0600070205080204" pitchFamily="34" charset="-128"/>
                <a:cs typeface="ＭＳ Ｐゴシック" charset="0"/>
              </a:endParaRPr>
            </a:p>
          </p:txBody>
        </p:sp>
        <p:sp>
          <p:nvSpPr>
            <p:cNvPr id="11" name="Oval 10"/>
            <p:cNvSpPr/>
            <p:nvPr/>
          </p:nvSpPr>
          <p:spPr>
            <a:xfrm>
              <a:off x="7905483" y="2842533"/>
              <a:ext cx="1134609" cy="1134609"/>
            </a:xfrm>
            <a:prstGeom prst="ellipse">
              <a:avLst/>
            </a:prstGeom>
            <a:solidFill>
              <a:schemeClr val="accent3">
                <a:alpha val="90000"/>
              </a:schemeClr>
            </a:solidFill>
            <a:ln>
              <a:noFill/>
            </a:ln>
          </p:spPr>
          <p:txBody>
            <a:bodyPr vert="horz" wrap="square" lIns="91440" tIns="45720" rIns="91440" bIns="45720" numCol="1" anchor="ctr" anchorCtr="0" compatLnSpc="1">
              <a:prstTxWarp prst="textNoShape">
                <a:avLst/>
              </a:prstTxWarp>
            </a:bodyPr>
            <a:lstStyle/>
            <a:p>
              <a:pPr algn="ctr" eaLnBrk="0" fontAlgn="base" hangingPunct="0">
                <a:lnSpc>
                  <a:spcPct val="110000"/>
                </a:lnSpc>
                <a:spcBef>
                  <a:spcPct val="0"/>
                </a:spcBef>
                <a:spcAft>
                  <a:spcPct val="0"/>
                </a:spcAft>
              </a:pPr>
              <a:endParaRPr lang="en-US" sz="6000" b="1" dirty="0">
                <a:solidFill>
                  <a:prstClr val="white"/>
                </a:solidFill>
                <a:ea typeface="MS PGothic" panose="020B0600070205080204" pitchFamily="34" charset="-128"/>
                <a:cs typeface="ＭＳ Ｐゴシック" charset="0"/>
              </a:endParaRPr>
            </a:p>
          </p:txBody>
        </p:sp>
        <p:sp>
          <p:nvSpPr>
            <p:cNvPr id="12" name="Oval 11"/>
            <p:cNvSpPr/>
            <p:nvPr/>
          </p:nvSpPr>
          <p:spPr>
            <a:xfrm>
              <a:off x="5748626" y="3963572"/>
              <a:ext cx="1134609" cy="1134609"/>
            </a:xfrm>
            <a:prstGeom prst="ellipse">
              <a:avLst/>
            </a:prstGeom>
            <a:solidFill>
              <a:schemeClr val="accent3">
                <a:alpha val="90000"/>
              </a:schemeClr>
            </a:solidFill>
            <a:ln>
              <a:noFill/>
            </a:ln>
          </p:spPr>
          <p:txBody>
            <a:bodyPr vert="horz" wrap="square" lIns="91440" tIns="45720" rIns="91440" bIns="45720" numCol="1" anchor="ctr" anchorCtr="0" compatLnSpc="1">
              <a:prstTxWarp prst="textNoShape">
                <a:avLst/>
              </a:prstTxWarp>
            </a:bodyPr>
            <a:lstStyle/>
            <a:p>
              <a:pPr algn="ctr" eaLnBrk="0" fontAlgn="base" hangingPunct="0">
                <a:lnSpc>
                  <a:spcPct val="110000"/>
                </a:lnSpc>
                <a:spcBef>
                  <a:spcPct val="0"/>
                </a:spcBef>
                <a:spcAft>
                  <a:spcPct val="0"/>
                </a:spcAft>
              </a:pPr>
              <a:endParaRPr lang="en-US" sz="6000" b="1" dirty="0">
                <a:solidFill>
                  <a:prstClr val="white"/>
                </a:solidFill>
                <a:ea typeface="MS PGothic" panose="020B0600070205080204" pitchFamily="34" charset="-128"/>
                <a:cs typeface="ＭＳ Ｐゴシック" charset="0"/>
              </a:endParaRPr>
            </a:p>
          </p:txBody>
        </p:sp>
        <p:sp>
          <p:nvSpPr>
            <p:cNvPr id="13" name="Oval 12"/>
            <p:cNvSpPr/>
            <p:nvPr/>
          </p:nvSpPr>
          <p:spPr>
            <a:xfrm>
              <a:off x="6598062" y="3019768"/>
              <a:ext cx="1134609" cy="1134609"/>
            </a:xfrm>
            <a:prstGeom prst="ellipse">
              <a:avLst/>
            </a:prstGeom>
            <a:solidFill>
              <a:schemeClr val="accent3">
                <a:alpha val="90000"/>
              </a:schemeClr>
            </a:solidFill>
            <a:ln>
              <a:noFill/>
            </a:ln>
          </p:spPr>
          <p:txBody>
            <a:bodyPr vert="horz" wrap="square" lIns="91440" tIns="45720" rIns="91440" bIns="45720" numCol="1" anchor="ctr" anchorCtr="0" compatLnSpc="1">
              <a:prstTxWarp prst="textNoShape">
                <a:avLst/>
              </a:prstTxWarp>
            </a:bodyPr>
            <a:lstStyle/>
            <a:p>
              <a:pPr algn="ctr" eaLnBrk="0" fontAlgn="base" hangingPunct="0">
                <a:lnSpc>
                  <a:spcPct val="110000"/>
                </a:lnSpc>
                <a:spcBef>
                  <a:spcPct val="0"/>
                </a:spcBef>
                <a:spcAft>
                  <a:spcPct val="0"/>
                </a:spcAft>
              </a:pPr>
              <a:endParaRPr lang="en-US" sz="6000" b="1" dirty="0">
                <a:solidFill>
                  <a:prstClr val="white"/>
                </a:solidFill>
                <a:ea typeface="MS PGothic" panose="020B0600070205080204" pitchFamily="34" charset="-128"/>
                <a:cs typeface="ＭＳ Ｐゴシック" charset="0"/>
              </a:endParaRPr>
            </a:p>
          </p:txBody>
        </p:sp>
        <p:pic>
          <p:nvPicPr>
            <p:cNvPr id="14" name="Picture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62642" y="4846545"/>
              <a:ext cx="1187172" cy="1187172"/>
            </a:xfrm>
            <a:prstGeom prst="rect">
              <a:avLst/>
            </a:prstGeom>
          </p:spPr>
        </p:pic>
        <p:pic>
          <p:nvPicPr>
            <p:cNvPr id="15" name="Picture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89628" y="3132650"/>
              <a:ext cx="951476" cy="951476"/>
            </a:xfrm>
            <a:prstGeom prst="rect">
              <a:avLst/>
            </a:prstGeom>
          </p:spPr>
        </p:pic>
        <p:pic>
          <p:nvPicPr>
            <p:cNvPr id="16" name="Picture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66096" y="5386659"/>
              <a:ext cx="770209" cy="770209"/>
            </a:xfrm>
            <a:prstGeom prst="rect">
              <a:avLst/>
            </a:prstGeom>
          </p:spPr>
        </p:pic>
        <p:pic>
          <p:nvPicPr>
            <p:cNvPr id="17" name="Picture 1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928974" y="4141576"/>
              <a:ext cx="805967" cy="805967"/>
            </a:xfrm>
            <a:prstGeom prst="rect">
              <a:avLst/>
            </a:prstGeom>
          </p:spPr>
        </p:pic>
        <p:pic>
          <p:nvPicPr>
            <p:cNvPr id="18" name="Picture 1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099844" y="3019768"/>
              <a:ext cx="773208" cy="773208"/>
            </a:xfrm>
            <a:prstGeom prst="rect">
              <a:avLst/>
            </a:prstGeom>
          </p:spPr>
        </p:pic>
        <p:cxnSp>
          <p:nvCxnSpPr>
            <p:cNvPr id="19" name="Straight Connector 18"/>
            <p:cNvCxnSpPr/>
            <p:nvPr/>
          </p:nvCxnSpPr>
          <p:spPr>
            <a:xfrm flipV="1">
              <a:off x="6623922" y="5663045"/>
              <a:ext cx="864868" cy="130678"/>
            </a:xfrm>
            <a:prstGeom prst="line">
              <a:avLst/>
            </a:prstGeom>
            <a:ln w="127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689628" y="4648990"/>
              <a:ext cx="887293" cy="502917"/>
            </a:xfrm>
            <a:prstGeom prst="line">
              <a:avLst/>
            </a:prstGeom>
            <a:ln w="127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7461836" y="3995002"/>
              <a:ext cx="443646" cy="891055"/>
            </a:xfrm>
            <a:prstGeom prst="line">
              <a:avLst/>
            </a:prstGeom>
            <a:ln w="127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8306403" y="3792976"/>
              <a:ext cx="172811" cy="1055517"/>
            </a:xfrm>
            <a:prstGeom prst="line">
              <a:avLst/>
            </a:prstGeom>
            <a:ln w="127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pic>
          <p:nvPicPr>
            <p:cNvPr id="24" name="Picture 2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295262" y="5906532"/>
              <a:ext cx="356953" cy="356953"/>
            </a:xfrm>
            <a:prstGeom prst="rect">
              <a:avLst/>
            </a:prstGeom>
          </p:spPr>
        </p:pic>
      </p:grpSp>
      <p:sp>
        <p:nvSpPr>
          <p:cNvPr id="2" name="Rectangle 1"/>
          <p:cNvSpPr/>
          <p:nvPr/>
        </p:nvSpPr>
        <p:spPr>
          <a:xfrm>
            <a:off x="3222389" y="5008418"/>
            <a:ext cx="2699222" cy="2813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dirty="0">
                <a:solidFill>
                  <a:prstClr val="white"/>
                </a:solidFill>
              </a:rPr>
              <a:t>Rethinking the ILS</a:t>
            </a:r>
          </a:p>
        </p:txBody>
      </p:sp>
    </p:spTree>
    <p:extLst>
      <p:ext uri="{BB962C8B-B14F-4D97-AF65-F5344CB8AC3E}">
        <p14:creationId xmlns:p14="http://schemas.microsoft.com/office/powerpoint/2010/main" val="1217185552"/>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5" cy="6532551"/>
          </a:xfrm>
          <a:prstGeom prst="rect">
            <a:avLst/>
          </a:prstGeom>
        </p:spPr>
      </p:pic>
      <p:sp>
        <p:nvSpPr>
          <p:cNvPr id="5" name="Rectangle 4"/>
          <p:cNvSpPr/>
          <p:nvPr/>
        </p:nvSpPr>
        <p:spPr>
          <a:xfrm>
            <a:off x="335001" y="360306"/>
            <a:ext cx="3944392" cy="5787553"/>
          </a:xfrm>
          <a:prstGeom prst="rect">
            <a:avLst/>
          </a:prstGeom>
          <a:solidFill>
            <a:schemeClr val="accent1">
              <a:alpha val="90000"/>
            </a:schemeClr>
          </a:solidFill>
        </p:spPr>
        <p:txBody>
          <a:bodyPr wrap="square" lIns="182880" anchor="ctr" anchorCtr="0">
            <a:noAutofit/>
          </a:bodyPr>
          <a:lstStyle/>
          <a:p>
            <a:pPr fontAlgn="base">
              <a:lnSpc>
                <a:spcPct val="110000"/>
              </a:lnSpc>
              <a:spcBef>
                <a:spcPct val="0"/>
              </a:spcBef>
              <a:spcAft>
                <a:spcPct val="0"/>
              </a:spcAft>
            </a:pPr>
            <a:r>
              <a:rPr lang="en-US" sz="2700" dirty="0">
                <a:solidFill>
                  <a:prstClr val="white"/>
                </a:solidFill>
                <a:ea typeface="MS PGothic" panose="020B0600070205080204" pitchFamily="34" charset="-128"/>
              </a:rPr>
              <a:t>EBSCO is funding the creation of an open source LSP: </a:t>
            </a:r>
            <a:r>
              <a:rPr lang="en-US" sz="2700" b="1" dirty="0">
                <a:solidFill>
                  <a:prstClr val="white"/>
                </a:solidFill>
                <a:ea typeface="MS PGothic" panose="020B0600070205080204" pitchFamily="34" charset="-128"/>
              </a:rPr>
              <a:t>FOLIO</a:t>
            </a:r>
            <a:r>
              <a:rPr lang="en-US" sz="2700" b="1" dirty="0">
                <a:solidFill>
                  <a:srgbClr val="BF5028"/>
                </a:solidFill>
                <a:ea typeface="MS PGothic" panose="020B0600070205080204" pitchFamily="34" charset="-128"/>
              </a:rPr>
              <a:t> </a:t>
            </a:r>
          </a:p>
          <a:p>
            <a:pPr fontAlgn="base">
              <a:lnSpc>
                <a:spcPct val="110000"/>
              </a:lnSpc>
              <a:spcBef>
                <a:spcPct val="0"/>
              </a:spcBef>
              <a:spcAft>
                <a:spcPct val="0"/>
              </a:spcAft>
            </a:pPr>
            <a:endParaRPr lang="en-US" sz="2700" b="1" dirty="0">
              <a:solidFill>
                <a:srgbClr val="BF5028"/>
              </a:solidFill>
              <a:ea typeface="MS PGothic" panose="020B0600070205080204" pitchFamily="34" charset="-128"/>
            </a:endParaRPr>
          </a:p>
          <a:p>
            <a:pPr fontAlgn="base">
              <a:lnSpc>
                <a:spcPct val="110000"/>
              </a:lnSpc>
              <a:spcBef>
                <a:spcPct val="0"/>
              </a:spcBef>
              <a:spcAft>
                <a:spcPct val="0"/>
              </a:spcAft>
            </a:pPr>
            <a:r>
              <a:rPr lang="en-US" sz="2700" b="1" dirty="0">
                <a:solidFill>
                  <a:prstClr val="white"/>
                </a:solidFill>
                <a:ea typeface="MS PGothic" panose="020B0600070205080204" pitchFamily="34" charset="-128"/>
              </a:rPr>
              <a:t>FOLIO will include </a:t>
            </a:r>
            <a:br>
              <a:rPr lang="en-US" sz="2700" b="1" dirty="0">
                <a:solidFill>
                  <a:prstClr val="white"/>
                </a:solidFill>
                <a:ea typeface="MS PGothic" panose="020B0600070205080204" pitchFamily="34" charset="-128"/>
              </a:rPr>
            </a:br>
            <a:r>
              <a:rPr lang="en-US" sz="2700" b="1" dirty="0">
                <a:solidFill>
                  <a:prstClr val="white"/>
                </a:solidFill>
                <a:ea typeface="MS PGothic" panose="020B0600070205080204" pitchFamily="34" charset="-128"/>
              </a:rPr>
              <a:t>full-featured ILS/LMS functionality</a:t>
            </a:r>
            <a:r>
              <a:rPr lang="en-US" sz="2700" dirty="0">
                <a:solidFill>
                  <a:prstClr val="white"/>
                </a:solidFill>
                <a:ea typeface="MS PGothic" panose="020B0600070205080204" pitchFamily="34" charset="-128"/>
              </a:rPr>
              <a:t> </a:t>
            </a:r>
          </a:p>
          <a:p>
            <a:pPr fontAlgn="base">
              <a:lnSpc>
                <a:spcPct val="110000"/>
              </a:lnSpc>
              <a:spcBef>
                <a:spcPct val="0"/>
              </a:spcBef>
              <a:spcAft>
                <a:spcPct val="0"/>
              </a:spcAft>
            </a:pPr>
            <a:r>
              <a:rPr lang="en-US" sz="2700" dirty="0">
                <a:solidFill>
                  <a:prstClr val="white"/>
                </a:solidFill>
                <a:ea typeface="MS PGothic" panose="020B0600070205080204" pitchFamily="34" charset="-128"/>
              </a:rPr>
              <a:t>and will be extensible </a:t>
            </a:r>
            <a:br>
              <a:rPr lang="en-US" sz="2700" dirty="0">
                <a:solidFill>
                  <a:prstClr val="white"/>
                </a:solidFill>
                <a:ea typeface="MS PGothic" panose="020B0600070205080204" pitchFamily="34" charset="-128"/>
              </a:rPr>
            </a:br>
            <a:r>
              <a:rPr lang="en-US" sz="2700" dirty="0">
                <a:solidFill>
                  <a:prstClr val="white"/>
                </a:solidFill>
                <a:ea typeface="MS PGothic" panose="020B0600070205080204" pitchFamily="34" charset="-128"/>
              </a:rPr>
              <a:t>to support add-on modules.</a:t>
            </a:r>
          </a:p>
        </p:txBody>
      </p:sp>
    </p:spTree>
    <p:extLst>
      <p:ext uri="{BB962C8B-B14F-4D97-AF65-F5344CB8AC3E}">
        <p14:creationId xmlns:p14="http://schemas.microsoft.com/office/powerpoint/2010/main" val="451862370"/>
      </p:ext>
    </p:extLst>
  </p:cSld>
  <p:clrMapOvr>
    <a:masterClrMapping/>
  </p:clrMapOvr>
  <p:transition spd="med" advClick="0">
    <p:fade/>
  </p:transition>
</p:sld>
</file>

<file path=ppt/theme/theme1.xml><?xml version="1.0" encoding="utf-8"?>
<a:theme xmlns:a="http://schemas.openxmlformats.org/drawingml/2006/main" name="6_EBSCO 2015">
  <a:themeElements>
    <a:clrScheme name="_EBSCO 2015">
      <a:dk1>
        <a:sysClr val="windowText" lastClr="000000"/>
      </a:dk1>
      <a:lt1>
        <a:sysClr val="window" lastClr="FFFFFF"/>
      </a:lt1>
      <a:dk2>
        <a:srgbClr val="44546A"/>
      </a:dk2>
      <a:lt2>
        <a:srgbClr val="E7E6E6"/>
      </a:lt2>
      <a:accent1>
        <a:srgbClr val="0E316B"/>
      </a:accent1>
      <a:accent2>
        <a:srgbClr val="124497"/>
      </a:accent2>
      <a:accent3>
        <a:srgbClr val="37A450"/>
      </a:accent3>
      <a:accent4>
        <a:srgbClr val="454545"/>
      </a:accent4>
      <a:accent5>
        <a:srgbClr val="609AFF"/>
      </a:accent5>
      <a:accent6>
        <a:srgbClr val="DF5B57"/>
      </a:accent6>
      <a:hlink>
        <a:srgbClr val="0563C1"/>
      </a:hlink>
      <a:folHlink>
        <a:srgbClr val="954F72"/>
      </a:folHlink>
    </a:clrScheme>
    <a:fontScheme name="EBSCO General">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BSCO 2015 Theme v2" id="{2975043A-C95F-4D9D-8966-BD2F9103FC35}" vid="{8770BF54-2C66-4252-A232-1576E93FC173}"/>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7_EBSCO 2015">
  <a:themeElements>
    <a:clrScheme name="_EBSCO 2015">
      <a:dk1>
        <a:sysClr val="windowText" lastClr="000000"/>
      </a:dk1>
      <a:lt1>
        <a:sysClr val="window" lastClr="FFFFFF"/>
      </a:lt1>
      <a:dk2>
        <a:srgbClr val="44546A"/>
      </a:dk2>
      <a:lt2>
        <a:srgbClr val="E7E6E6"/>
      </a:lt2>
      <a:accent1>
        <a:srgbClr val="0E316B"/>
      </a:accent1>
      <a:accent2>
        <a:srgbClr val="124497"/>
      </a:accent2>
      <a:accent3>
        <a:srgbClr val="37A450"/>
      </a:accent3>
      <a:accent4>
        <a:srgbClr val="454545"/>
      </a:accent4>
      <a:accent5>
        <a:srgbClr val="609AFF"/>
      </a:accent5>
      <a:accent6>
        <a:srgbClr val="DF5B57"/>
      </a:accent6>
      <a:hlink>
        <a:srgbClr val="0563C1"/>
      </a:hlink>
      <a:folHlink>
        <a:srgbClr val="954F72"/>
      </a:folHlink>
    </a:clrScheme>
    <a:fontScheme name="EBSCO General">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BSCO 2015 Theme v2" id="{2975043A-C95F-4D9D-8966-BD2F9103FC35}" vid="{8770BF54-2C66-4252-A232-1576E93FC173}"/>
    </a:ext>
  </a:extLst>
</a:theme>
</file>

<file path=ppt/theme/theme3.xml><?xml version="1.0" encoding="utf-8"?>
<a:theme xmlns:a="http://schemas.openxmlformats.org/drawingml/2006/main" name="8_EBSCO 2015">
  <a:themeElements>
    <a:clrScheme name="_EBSCO 2015">
      <a:dk1>
        <a:sysClr val="windowText" lastClr="000000"/>
      </a:dk1>
      <a:lt1>
        <a:sysClr val="window" lastClr="FFFFFF"/>
      </a:lt1>
      <a:dk2>
        <a:srgbClr val="44546A"/>
      </a:dk2>
      <a:lt2>
        <a:srgbClr val="E7E6E6"/>
      </a:lt2>
      <a:accent1>
        <a:srgbClr val="0E316B"/>
      </a:accent1>
      <a:accent2>
        <a:srgbClr val="124497"/>
      </a:accent2>
      <a:accent3>
        <a:srgbClr val="37A450"/>
      </a:accent3>
      <a:accent4>
        <a:srgbClr val="454545"/>
      </a:accent4>
      <a:accent5>
        <a:srgbClr val="609AFF"/>
      </a:accent5>
      <a:accent6>
        <a:srgbClr val="DF5B57"/>
      </a:accent6>
      <a:hlink>
        <a:srgbClr val="0563C1"/>
      </a:hlink>
      <a:folHlink>
        <a:srgbClr val="954F72"/>
      </a:folHlink>
    </a:clrScheme>
    <a:fontScheme name="EBSCO General">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BSCO 2015 Theme v2" id="{2975043A-C95F-4D9D-8966-BD2F9103FC35}" vid="{8770BF54-2C66-4252-A232-1576E93FC173}"/>
    </a:ext>
  </a:extLst>
</a:theme>
</file>

<file path=ppt/theme/theme4.xml><?xml version="1.0" encoding="utf-8"?>
<a:theme xmlns:a="http://schemas.openxmlformats.org/drawingml/2006/main" name="3_EBSCO 2015">
  <a:themeElements>
    <a:clrScheme name="_EBSCO 2015">
      <a:dk1>
        <a:sysClr val="windowText" lastClr="000000"/>
      </a:dk1>
      <a:lt1>
        <a:sysClr val="window" lastClr="FFFFFF"/>
      </a:lt1>
      <a:dk2>
        <a:srgbClr val="44546A"/>
      </a:dk2>
      <a:lt2>
        <a:srgbClr val="E7E6E6"/>
      </a:lt2>
      <a:accent1>
        <a:srgbClr val="0E316B"/>
      </a:accent1>
      <a:accent2>
        <a:srgbClr val="124497"/>
      </a:accent2>
      <a:accent3>
        <a:srgbClr val="37A450"/>
      </a:accent3>
      <a:accent4>
        <a:srgbClr val="454545"/>
      </a:accent4>
      <a:accent5>
        <a:srgbClr val="609AFF"/>
      </a:accent5>
      <a:accent6>
        <a:srgbClr val="DF5B57"/>
      </a:accent6>
      <a:hlink>
        <a:srgbClr val="0563C1"/>
      </a:hlink>
      <a:folHlink>
        <a:srgbClr val="954F72"/>
      </a:folHlink>
    </a:clrScheme>
    <a:fontScheme name="EBSCO General">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50000">
              <a:srgbClr val="10387A"/>
            </a:gs>
            <a:gs pos="50000">
              <a:schemeClr val="accent1"/>
            </a:gs>
          </a:gsLst>
          <a:lin ang="14100000" scaled="0"/>
        </a:gradFill>
        <a:ln>
          <a:noFill/>
        </a:ln>
      </a:spPr>
      <a:bodyPr rtlCol="0" anchor="ctr"/>
      <a:lstStyle>
        <a:defPPr algn="ctr">
          <a:defRPr sz="1400"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EBSCO 2015 Theme v2" id="{2975043A-C95F-4D9D-8966-BD2F9103FC35}" vid="{A25642F3-7D27-431F-B3B7-742F97631E52}"/>
    </a:ext>
  </a:extLst>
</a:theme>
</file>

<file path=ppt/theme/theme5.xml><?xml version="1.0" encoding="utf-8"?>
<a:theme xmlns:a="http://schemas.openxmlformats.org/drawingml/2006/main" name="5_EBSCO 2015">
  <a:themeElements>
    <a:clrScheme name="_EBSCO 2015">
      <a:dk1>
        <a:sysClr val="windowText" lastClr="000000"/>
      </a:dk1>
      <a:lt1>
        <a:sysClr val="window" lastClr="FFFFFF"/>
      </a:lt1>
      <a:dk2>
        <a:srgbClr val="44546A"/>
      </a:dk2>
      <a:lt2>
        <a:srgbClr val="E7E6E6"/>
      </a:lt2>
      <a:accent1>
        <a:srgbClr val="0E316B"/>
      </a:accent1>
      <a:accent2>
        <a:srgbClr val="124497"/>
      </a:accent2>
      <a:accent3>
        <a:srgbClr val="37A450"/>
      </a:accent3>
      <a:accent4>
        <a:srgbClr val="454545"/>
      </a:accent4>
      <a:accent5>
        <a:srgbClr val="609AFF"/>
      </a:accent5>
      <a:accent6>
        <a:srgbClr val="DF5B57"/>
      </a:accent6>
      <a:hlink>
        <a:srgbClr val="0563C1"/>
      </a:hlink>
      <a:folHlink>
        <a:srgbClr val="954F72"/>
      </a:folHlink>
    </a:clrScheme>
    <a:fontScheme name="EBSCO General">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50000">
              <a:srgbClr val="10387A"/>
            </a:gs>
            <a:gs pos="50000">
              <a:schemeClr val="accent1"/>
            </a:gs>
          </a:gsLst>
          <a:lin ang="14100000" scaled="0"/>
        </a:gradFill>
        <a:ln>
          <a:noFill/>
        </a:ln>
      </a:spPr>
      <a:bodyPr rtlCol="0" anchor="ctr"/>
      <a:lstStyle>
        <a:defPPr algn="ctr">
          <a:defRPr sz="1400"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EBSCO 2015 Theme v2" id="{2975043A-C95F-4D9D-8966-BD2F9103FC35}" vid="{A25642F3-7D27-431F-B3B7-742F97631E52}"/>
    </a:ext>
  </a:extLst>
</a:theme>
</file>

<file path=ppt/theme/theme6.xml><?xml version="1.0" encoding="utf-8"?>
<a:theme xmlns:a="http://schemas.openxmlformats.org/drawingml/2006/main" name="4_EBSCO 2015">
  <a:themeElements>
    <a:clrScheme name="_EBSCO 2015">
      <a:dk1>
        <a:sysClr val="windowText" lastClr="000000"/>
      </a:dk1>
      <a:lt1>
        <a:sysClr val="window" lastClr="FFFFFF"/>
      </a:lt1>
      <a:dk2>
        <a:srgbClr val="44546A"/>
      </a:dk2>
      <a:lt2>
        <a:srgbClr val="E7E6E6"/>
      </a:lt2>
      <a:accent1>
        <a:srgbClr val="0E316B"/>
      </a:accent1>
      <a:accent2>
        <a:srgbClr val="124497"/>
      </a:accent2>
      <a:accent3>
        <a:srgbClr val="37A450"/>
      </a:accent3>
      <a:accent4>
        <a:srgbClr val="454545"/>
      </a:accent4>
      <a:accent5>
        <a:srgbClr val="609AFF"/>
      </a:accent5>
      <a:accent6>
        <a:srgbClr val="DF5B57"/>
      </a:accent6>
      <a:hlink>
        <a:srgbClr val="0563C1"/>
      </a:hlink>
      <a:folHlink>
        <a:srgbClr val="954F72"/>
      </a:folHlink>
    </a:clrScheme>
    <a:fontScheme name="EBSCO General">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50000">
              <a:srgbClr val="10387A"/>
            </a:gs>
            <a:gs pos="50000">
              <a:schemeClr val="accent1"/>
            </a:gs>
          </a:gsLst>
          <a:lin ang="14100000" scaled="0"/>
        </a:gradFill>
        <a:ln>
          <a:noFill/>
        </a:ln>
      </a:spPr>
      <a:bodyPr rtlCol="0" anchor="ctr"/>
      <a:lstStyle>
        <a:defPPr algn="ctr">
          <a:defRPr sz="1400"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EBSCO 2015 Theme v2" id="{2975043A-C95F-4D9D-8966-BD2F9103FC35}" vid="{A25642F3-7D27-431F-B3B7-742F97631E52}"/>
    </a:ext>
  </a:extLst>
</a:theme>
</file>

<file path=ppt/theme/theme7.xml><?xml version="1.0" encoding="utf-8"?>
<a:theme xmlns:a="http://schemas.openxmlformats.org/drawingml/2006/main" name="EBSCO 2015">
  <a:themeElements>
    <a:clrScheme name="FOLIO">
      <a:dk1>
        <a:sysClr val="windowText" lastClr="000000"/>
      </a:dk1>
      <a:lt1>
        <a:sysClr val="window" lastClr="FFFFFF"/>
      </a:lt1>
      <a:dk2>
        <a:srgbClr val="44546A"/>
      </a:dk2>
      <a:lt2>
        <a:srgbClr val="E7E6E6"/>
      </a:lt2>
      <a:accent1>
        <a:srgbClr val="37397E"/>
      </a:accent1>
      <a:accent2>
        <a:srgbClr val="DA693B"/>
      </a:accent2>
      <a:accent3>
        <a:srgbClr val="A5A5A5"/>
      </a:accent3>
      <a:accent4>
        <a:srgbClr val="454545"/>
      </a:accent4>
      <a:accent5>
        <a:srgbClr val="124497"/>
      </a:accent5>
      <a:accent6>
        <a:srgbClr val="37A450"/>
      </a:accent6>
      <a:hlink>
        <a:srgbClr val="0563C1"/>
      </a:hlink>
      <a:folHlink>
        <a:srgbClr val="954F72"/>
      </a:folHlink>
    </a:clrScheme>
    <a:fontScheme name="EBSCO General">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50000">
              <a:srgbClr val="10387A"/>
            </a:gs>
            <a:gs pos="50000">
              <a:schemeClr val="accent1"/>
            </a:gs>
          </a:gsLst>
          <a:lin ang="14100000" scaled="0"/>
        </a:gradFill>
        <a:ln>
          <a:noFill/>
        </a:ln>
      </a:spPr>
      <a:bodyPr rtlCol="0" anchor="ctr"/>
      <a:lstStyle>
        <a:defPPr algn="ctr">
          <a:defRPr sz="1400"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EBSCO 2015 Theme v2" id="{2975043A-C95F-4D9D-8966-BD2F9103FC35}" vid="{A25642F3-7D27-431F-B3B7-742F97631E52}"/>
    </a:ext>
  </a:extLst>
</a:theme>
</file>

<file path=ppt/theme/theme8.xml><?xml version="1.0" encoding="utf-8"?>
<a:theme xmlns:a="http://schemas.openxmlformats.org/drawingml/2006/main" name="9_EBSCO 2015">
  <a:themeElements>
    <a:clrScheme name="FOLIO">
      <a:dk1>
        <a:sysClr val="windowText" lastClr="000000"/>
      </a:dk1>
      <a:lt1>
        <a:sysClr val="window" lastClr="FFFFFF"/>
      </a:lt1>
      <a:dk2>
        <a:srgbClr val="44546A"/>
      </a:dk2>
      <a:lt2>
        <a:srgbClr val="E7E6E6"/>
      </a:lt2>
      <a:accent1>
        <a:srgbClr val="37397E"/>
      </a:accent1>
      <a:accent2>
        <a:srgbClr val="DA693B"/>
      </a:accent2>
      <a:accent3>
        <a:srgbClr val="A5A5A5"/>
      </a:accent3>
      <a:accent4>
        <a:srgbClr val="454545"/>
      </a:accent4>
      <a:accent5>
        <a:srgbClr val="124497"/>
      </a:accent5>
      <a:accent6>
        <a:srgbClr val="37A450"/>
      </a:accent6>
      <a:hlink>
        <a:srgbClr val="0563C1"/>
      </a:hlink>
      <a:folHlink>
        <a:srgbClr val="954F72"/>
      </a:folHlink>
    </a:clrScheme>
    <a:fontScheme name="EBSCO General">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50000">
              <a:srgbClr val="10387A"/>
            </a:gs>
            <a:gs pos="50000">
              <a:schemeClr val="accent1"/>
            </a:gs>
          </a:gsLst>
          <a:lin ang="14100000" scaled="0"/>
        </a:gradFill>
        <a:ln>
          <a:noFill/>
        </a:ln>
      </a:spPr>
      <a:bodyPr rtlCol="0" anchor="ctr"/>
      <a:lstStyle>
        <a:defPPr algn="ctr">
          <a:defRPr sz="1400"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EBSCO 2015 Theme v2" id="{2975043A-C95F-4D9D-8966-BD2F9103FC35}" vid="{A25642F3-7D27-431F-B3B7-742F97631E52}"/>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EBSCO 2015 Theme v2</Template>
  <TotalTime>15199</TotalTime>
  <Words>505</Words>
  <Application>Microsoft Office PowerPoint</Application>
  <PresentationFormat>On-screen Show (4:3)</PresentationFormat>
  <Paragraphs>155</Paragraphs>
  <Slides>34</Slides>
  <Notes>1</Notes>
  <HiddenSlides>1</HiddenSlides>
  <MMClips>0</MMClips>
  <ScaleCrop>false</ScaleCrop>
  <HeadingPairs>
    <vt:vector size="6" baseType="variant">
      <vt:variant>
        <vt:lpstr>Fonts Used</vt:lpstr>
      </vt:variant>
      <vt:variant>
        <vt:i4>4</vt:i4>
      </vt:variant>
      <vt:variant>
        <vt:lpstr>Theme</vt:lpstr>
      </vt:variant>
      <vt:variant>
        <vt:i4>8</vt:i4>
      </vt:variant>
      <vt:variant>
        <vt:lpstr>Slide Titles</vt:lpstr>
      </vt:variant>
      <vt:variant>
        <vt:i4>34</vt:i4>
      </vt:variant>
    </vt:vector>
  </HeadingPairs>
  <TitlesOfParts>
    <vt:vector size="46" baseType="lpstr">
      <vt:lpstr>MS PGothic</vt:lpstr>
      <vt:lpstr>MS PGothic</vt:lpstr>
      <vt:lpstr>Arial</vt:lpstr>
      <vt:lpstr>Calibri</vt:lpstr>
      <vt:lpstr>6_EBSCO 2015</vt:lpstr>
      <vt:lpstr>7_EBSCO 2015</vt:lpstr>
      <vt:lpstr>8_EBSCO 2015</vt:lpstr>
      <vt:lpstr>3_EBSCO 2015</vt:lpstr>
      <vt:lpstr>5_EBSCO 2015</vt:lpstr>
      <vt:lpstr>4_EBSCO 2015</vt:lpstr>
      <vt:lpstr>EBSCO 2015</vt:lpstr>
      <vt:lpstr>9_EBSCO 2015</vt:lpstr>
      <vt:lpstr>OPEN  SOURCE INITIATIVES</vt:lpstr>
      <vt:lpstr>PowerPoint Presentation</vt:lpstr>
      <vt:lpstr>EBSCO provides high quality indexing  for more than 11,000 open access journals </vt:lpstr>
      <vt:lpstr>EBSCO’s full-text database model has dramatically increased access to journal literature worldwide in a cost effective way</vt:lpstr>
      <vt:lpstr>KOHA &amp; EBSCO</vt:lpstr>
      <vt:lpstr>KOHA &amp; EBSCO</vt:lpstr>
      <vt:lpstr>PowerPoint Presentation</vt:lpstr>
      <vt:lpstr>FOLIO: OPEN SOURCE LSP</vt:lpstr>
      <vt:lpstr>PowerPoint Presentation</vt:lpstr>
      <vt:lpstr>Our industry has witnessed a trend  toward vendor consolidation, resulting in:  closed systems less choice less innovation higher costs  The FOLIO goal is open systems,  more choice, more innovation, lower costs</vt:lpstr>
      <vt:lpstr>FOLIO is a  COMMUNITY of peers including:   academic libraries,  OLE Partners, Index Data, EBSCO &amp; others</vt:lpstr>
      <vt:lpstr>FOLIO:  The Engaged Community is Growing</vt:lpstr>
      <vt:lpstr>FOLIO:  The Engaged Community is Growing</vt:lpstr>
      <vt:lpstr>Choose applications from a marketplace </vt:lpstr>
      <vt:lpstr>PowerPoint Presentation</vt:lpstr>
      <vt:lpstr>PowerPoint Presentation</vt:lpstr>
      <vt:lpstr>PowerPoint Presentation</vt:lpstr>
      <vt:lpstr>PowerPoint Presentation</vt:lpstr>
      <vt:lpstr>EBSCO and others will provide hosting, services and support for FOLIO</vt:lpstr>
      <vt:lpstr>“SirsiDynix is thrilled about the FOLIO project.  We will be providing hosting, service and support for FOLIO  at approximately half the cost of Alma.”</vt:lpstr>
      <vt:lpstr>“ByWater Solutions has a long history of being deeply involved with open source library software. We are 'all in' with FOLIO and looking forward to providing development, hosting and support.”</vt:lpstr>
      <vt:lpstr>In addition to  SirsiDynix and ByWater,  EBSCO will offer hosting, service and support for libraries that  want a fully supported open source solution: FOLIO</vt:lpstr>
      <vt:lpstr>EBSCO Services</vt:lpstr>
      <vt:lpstr>EBSCO Services</vt:lpstr>
      <vt:lpstr>EBSCO Services</vt:lpstr>
      <vt:lpstr>Global Infrastructure Will Be Available for Hosting  Discrete data centers Redundant power, networking and connectivity</vt:lpstr>
      <vt:lpstr>BENEFITS</vt:lpstr>
      <vt:lpstr>PowerPoint Presentation</vt:lpstr>
      <vt:lpstr>FOLIO TIMELINE</vt:lpstr>
      <vt:lpstr>PowerPoint Presentation</vt:lpstr>
      <vt:lpstr>FOLIO represents a true partnership between libraries and vendors in which we are each making real, substantive contributions  based on our unique strengths.   For the first time, libraries will not only be customers but investors with vendor partners..</vt:lpstr>
      <vt:lpstr>Different ways to participate</vt:lpstr>
      <vt:lpstr>PowerPoint Presentation</vt:lpstr>
      <vt:lpstr>THANK YOU</vt:lpstr>
    </vt:vector>
  </TitlesOfParts>
  <Company>EBSCO Publishing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dc:title>
  <dc:creator>Megan Hobart</dc:creator>
  <cp:lastModifiedBy>Colleen Mills</cp:lastModifiedBy>
  <cp:revision>233</cp:revision>
  <cp:lastPrinted>2016-03-01T17:05:16Z</cp:lastPrinted>
  <dcterms:created xsi:type="dcterms:W3CDTF">2015-06-30T18:52:50Z</dcterms:created>
  <dcterms:modified xsi:type="dcterms:W3CDTF">2016-12-06T14:53:52Z</dcterms:modified>
</cp:coreProperties>
</file>