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8" r:id="rId3"/>
    <p:sldId id="271" r:id="rId4"/>
    <p:sldId id="272" r:id="rId5"/>
    <p:sldId id="273" r:id="rId6"/>
    <p:sldId id="275" r:id="rId7"/>
    <p:sldId id="274" r:id="rId8"/>
    <p:sldId id="276" r:id="rId9"/>
    <p:sldId id="277" r:id="rId10"/>
    <p:sldId id="278" r:id="rId11"/>
    <p:sldId id="279" r:id="rId12"/>
    <p:sldId id="267" r:id="rId13"/>
    <p:sldId id="259" r:id="rId14"/>
    <p:sldId id="268" r:id="rId15"/>
    <p:sldId id="269" r:id="rId16"/>
    <p:sldId id="270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48" y="2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36A6A-BD71-43A4-8B62-53BD0A8BD123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FF5CA-1255-4377-BC29-A55736DD881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0440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FF5CA-1255-4377-BC29-A55736DD8816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2103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5BC0731-0EF6-4B35-A376-35A1C574F8B1}" type="datetimeFigureOut">
              <a:rPr lang="en-ZA" smtClean="0"/>
              <a:t>01/05/14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CDC3916-6611-4311-89F0-0B55FB17A88A}" type="slidenum">
              <a:rPr lang="en-ZA" smtClean="0"/>
              <a:t>‹#›</a:t>
            </a:fld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b="1" dirty="0" smtClean="0"/>
              <a:t>The Technique of Exam Writing</a:t>
            </a:r>
            <a:endParaRPr lang="en-ZA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 smtClean="0"/>
              <a:t>Exam Preparation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3422715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Will </a:t>
            </a:r>
            <a:r>
              <a:rPr lang="en-ZA" dirty="0"/>
              <a:t>I get extra marks for making an outline?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 algn="ctr">
              <a:buNone/>
            </a:pPr>
            <a:r>
              <a:rPr lang="en-ZA" dirty="0" smtClean="0"/>
              <a:t>NO. </a:t>
            </a:r>
          </a:p>
          <a:p>
            <a:pPr>
              <a:buFontTx/>
              <a:buChar char="-"/>
            </a:pPr>
            <a:r>
              <a:rPr lang="en-ZA" b="1" dirty="0" smtClean="0"/>
              <a:t>But </a:t>
            </a:r>
            <a:r>
              <a:rPr lang="en-ZA" b="1" dirty="0"/>
              <a:t>creating an outline will allow you to think through how you will answer the </a:t>
            </a:r>
            <a:r>
              <a:rPr lang="en-ZA" b="1" dirty="0" smtClean="0"/>
              <a:t>question - it </a:t>
            </a:r>
            <a:r>
              <a:rPr lang="en-ZA" b="1" dirty="0"/>
              <a:t>therefore helps you to construct a logical &amp; well-structured </a:t>
            </a:r>
            <a:r>
              <a:rPr lang="en-ZA" b="1" dirty="0" smtClean="0"/>
              <a:t>argument.</a:t>
            </a:r>
            <a:endParaRPr lang="en-ZA" b="1" dirty="0"/>
          </a:p>
          <a:p>
            <a:pPr marL="114300" indent="0">
              <a:buNone/>
            </a:pPr>
            <a:endParaRPr lang="en-ZA" dirty="0" smtClean="0"/>
          </a:p>
          <a:p>
            <a:pPr>
              <a:buFontTx/>
              <a:buChar char="-"/>
            </a:pPr>
            <a:r>
              <a:rPr lang="en-ZA" dirty="0" smtClean="0"/>
              <a:t>Use </a:t>
            </a:r>
            <a:r>
              <a:rPr lang="en-ZA" dirty="0"/>
              <a:t>the back of the exam booklet and clearly mark the page/s as “Outline/ Planning/ </a:t>
            </a:r>
            <a:r>
              <a:rPr lang="en-ZA" dirty="0" smtClean="0"/>
              <a:t>Draft”. </a:t>
            </a:r>
          </a:p>
          <a:p>
            <a:pPr>
              <a:buFontTx/>
              <a:buChar char="-"/>
            </a:pPr>
            <a:endParaRPr lang="en-ZA" dirty="0" smtClean="0"/>
          </a:p>
          <a:p>
            <a:pPr>
              <a:buFontTx/>
              <a:buChar char="-"/>
            </a:pPr>
            <a:r>
              <a:rPr lang="en-ZA" dirty="0"/>
              <a:t>Write down your </a:t>
            </a:r>
            <a:r>
              <a:rPr lang="en-ZA" b="1" dirty="0"/>
              <a:t>main argument </a:t>
            </a:r>
            <a:r>
              <a:rPr lang="en-ZA" dirty="0"/>
              <a:t>or </a:t>
            </a:r>
            <a:r>
              <a:rPr lang="en-ZA" b="1" dirty="0"/>
              <a:t>thesis </a:t>
            </a:r>
            <a:r>
              <a:rPr lang="en-ZA" b="1" dirty="0" smtClean="0"/>
              <a:t>statement, </a:t>
            </a:r>
            <a:r>
              <a:rPr lang="en-ZA" dirty="0" smtClean="0"/>
              <a:t>as </a:t>
            </a:r>
            <a:r>
              <a:rPr lang="en-ZA" dirty="0"/>
              <a:t>well as all the points you will discuss to support this </a:t>
            </a:r>
            <a:r>
              <a:rPr lang="en-ZA" dirty="0" smtClean="0"/>
              <a:t>argument.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817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Will </a:t>
            </a:r>
            <a:r>
              <a:rPr lang="en-ZA" dirty="0"/>
              <a:t>I lose marks for grammar and spelling mistakes?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Spelling </a:t>
            </a:r>
            <a:r>
              <a:rPr lang="en-ZA" dirty="0"/>
              <a:t>and grammar mistakes can affect the meaning of the points you  raise – but examiners are more interested in the content of your </a:t>
            </a:r>
            <a:r>
              <a:rPr lang="en-ZA" dirty="0" smtClean="0"/>
              <a:t>answer. </a:t>
            </a:r>
          </a:p>
          <a:p>
            <a:pPr marL="114300" indent="0">
              <a:buNone/>
            </a:pPr>
            <a:endParaRPr lang="en-ZA" dirty="0" smtClean="0"/>
          </a:p>
          <a:p>
            <a:r>
              <a:rPr lang="en-ZA" dirty="0" smtClean="0"/>
              <a:t>Review </a:t>
            </a:r>
            <a:r>
              <a:rPr lang="en-ZA" dirty="0"/>
              <a:t>your </a:t>
            </a:r>
            <a:r>
              <a:rPr lang="en-ZA" dirty="0" smtClean="0"/>
              <a:t>response once you’re done to make sure that what you want to say/argue is clear throughout the response. </a:t>
            </a:r>
          </a:p>
          <a:p>
            <a:pPr marL="114300" indent="0">
              <a:buNone/>
            </a:pPr>
            <a:endParaRPr lang="en-ZA" dirty="0" smtClean="0"/>
          </a:p>
          <a:p>
            <a:r>
              <a:rPr lang="en-ZA" dirty="0" smtClean="0"/>
              <a:t>Pay </a:t>
            </a:r>
            <a:r>
              <a:rPr lang="en-ZA" dirty="0"/>
              <a:t>attention to your handwriting; you will lose marks if the examiner cannot read what you have written</a:t>
            </a:r>
          </a:p>
        </p:txBody>
      </p:sp>
    </p:spTree>
    <p:extLst>
      <p:ext uri="{BB962C8B-B14F-4D97-AF65-F5344CB8AC3E}">
        <p14:creationId xmlns:p14="http://schemas.microsoft.com/office/powerpoint/2010/main" val="337824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Multiple Choice </a:t>
            </a:r>
            <a:r>
              <a:rPr lang="en-ZA" dirty="0" smtClean="0"/>
              <a:t>Exams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ZA" dirty="0"/>
          </a:p>
          <a:p>
            <a:pPr marL="722313" indent="-457200">
              <a:buAutoNum type="alphaLcPeriod"/>
            </a:pPr>
            <a:r>
              <a:rPr lang="en-ZA" b="1" dirty="0" smtClean="0"/>
              <a:t>  Eliminate </a:t>
            </a:r>
            <a:r>
              <a:rPr lang="en-ZA" b="1" dirty="0"/>
              <a:t>options you know are not correct</a:t>
            </a:r>
            <a:r>
              <a:rPr lang="en-ZA" b="1" dirty="0" smtClean="0"/>
              <a:t>.</a:t>
            </a:r>
            <a:endParaRPr lang="en-ZA" b="1" dirty="0"/>
          </a:p>
          <a:p>
            <a:pPr marL="900113" indent="-635000">
              <a:buAutoNum type="alphaLcPeriod" startAt="2"/>
            </a:pPr>
            <a:r>
              <a:rPr lang="en-ZA" b="1" dirty="0" smtClean="0"/>
              <a:t>Don’t </a:t>
            </a:r>
            <a:r>
              <a:rPr lang="en-ZA" b="1" dirty="0"/>
              <a:t>skip around. This will waste valuable time when you have to go back to answer the questions that you missed</a:t>
            </a:r>
            <a:r>
              <a:rPr lang="en-ZA" b="1" dirty="0" smtClean="0"/>
              <a:t>.</a:t>
            </a:r>
            <a:endParaRPr lang="en-ZA" b="1" dirty="0"/>
          </a:p>
          <a:p>
            <a:pPr marL="900113" indent="-635000">
              <a:buAutoNum type="alphaLcPeriod" startAt="3"/>
            </a:pPr>
            <a:r>
              <a:rPr lang="en-ZA" b="1" dirty="0" smtClean="0"/>
              <a:t>If </a:t>
            </a:r>
            <a:r>
              <a:rPr lang="en-ZA" b="1" dirty="0"/>
              <a:t>utterly stumped by a question, ask yourself </a:t>
            </a:r>
            <a:r>
              <a:rPr lang="en-ZA" b="1" dirty="0" smtClean="0"/>
              <a:t>if the </a:t>
            </a:r>
            <a:r>
              <a:rPr lang="en-ZA" b="1" dirty="0"/>
              <a:t>answer you chose completely addresses the question asked. </a:t>
            </a:r>
            <a:endParaRPr lang="en-ZA" b="1" dirty="0" smtClean="0"/>
          </a:p>
          <a:p>
            <a:pPr marL="900113" indent="-635000">
              <a:buAutoNum type="alphaLcPeriod" startAt="3"/>
            </a:pPr>
            <a:r>
              <a:rPr lang="en-ZA" b="1" dirty="0" smtClean="0"/>
              <a:t>If </a:t>
            </a:r>
            <a:r>
              <a:rPr lang="en-ZA" b="1" dirty="0"/>
              <a:t>you are stuck between two potential answers, try to vividly imagine which answer you think is correct.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81387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Exam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ZA" b="1" dirty="0" smtClean="0"/>
              <a:t>Format of Exam: 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No</a:t>
            </a:r>
            <a:r>
              <a:rPr lang="en-ZA" b="1" dirty="0"/>
              <a:t>. of questions to be </a:t>
            </a:r>
            <a:r>
              <a:rPr lang="en-ZA" b="1" dirty="0" smtClean="0"/>
              <a:t>answered: 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Date:  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Time:  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Duration: 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Venue</a:t>
            </a:r>
            <a:r>
              <a:rPr lang="en-ZA" b="1" dirty="0"/>
              <a:t>: </a:t>
            </a:r>
            <a:br>
              <a:rPr lang="en-ZA" b="1" dirty="0"/>
            </a:br>
            <a:r>
              <a:rPr lang="en-ZA" b="1" dirty="0" smtClean="0"/>
              <a:t>		</a:t>
            </a:r>
            <a:r>
              <a:rPr lang="en-ZA" b="1" dirty="0" smtClean="0">
                <a:solidFill>
                  <a:srgbClr val="FF0000"/>
                </a:solidFill>
              </a:rPr>
              <a:t>bring your student card/ID</a:t>
            </a:r>
            <a:endParaRPr lang="en-Z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458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Past Exam Question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Question: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2914524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Past Exam Question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Outline: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753843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Past Exam Question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Thesis Statement: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2574798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75" y="952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CC BY licen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1193800"/>
            <a:ext cx="7784073" cy="44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8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Objectives of the Exam</a:t>
            </a:r>
            <a:br>
              <a:rPr lang="en-ZA" dirty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b="1" dirty="0" smtClean="0"/>
              <a:t>Exams </a:t>
            </a:r>
            <a:r>
              <a:rPr lang="en-ZA" b="1" dirty="0"/>
              <a:t>are designed to evaluate whether </a:t>
            </a:r>
            <a:r>
              <a:rPr lang="en-ZA" b="1" dirty="0" smtClean="0"/>
              <a:t>you:</a:t>
            </a:r>
          </a:p>
          <a:p>
            <a:pPr marL="0" indent="0">
              <a:buNone/>
            </a:pPr>
            <a:endParaRPr lang="en-ZA" b="1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ZA" b="1" dirty="0" smtClean="0"/>
              <a:t>have </a:t>
            </a:r>
            <a:r>
              <a:rPr lang="en-ZA" b="1" dirty="0"/>
              <a:t>done the </a:t>
            </a:r>
            <a:r>
              <a:rPr lang="en-ZA" b="1" dirty="0" smtClean="0"/>
              <a:t>readings</a:t>
            </a:r>
            <a:endParaRPr lang="en-ZA" b="1" dirty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ZA" b="1" dirty="0" smtClean="0"/>
              <a:t>have </a:t>
            </a:r>
            <a:r>
              <a:rPr lang="en-ZA" b="1" dirty="0"/>
              <a:t>a clear understanding of the arguments presented in the </a:t>
            </a:r>
            <a:r>
              <a:rPr lang="en-ZA" b="1" dirty="0" smtClean="0"/>
              <a:t>readings</a:t>
            </a:r>
            <a:endParaRPr lang="en-ZA" b="1" dirty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ZA" b="1" dirty="0" smtClean="0"/>
              <a:t>can </a:t>
            </a:r>
            <a:r>
              <a:rPr lang="en-ZA" b="1" dirty="0"/>
              <a:t>accurately restate those arguments in your own words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ZA" b="1" dirty="0" smtClean="0"/>
              <a:t>can </a:t>
            </a:r>
            <a:r>
              <a:rPr lang="en-ZA" b="1" dirty="0"/>
              <a:t>compare, contrast and evaluate the merits of these arguments in a  manner that is critical and original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ZA" b="1" dirty="0" smtClean="0"/>
              <a:t>can </a:t>
            </a:r>
            <a:r>
              <a:rPr lang="en-ZA" b="1" dirty="0"/>
              <a:t>formulate a coherent and original argument using your knowledge of the readings and </a:t>
            </a:r>
            <a:r>
              <a:rPr lang="en-ZA" b="1" dirty="0" smtClean="0"/>
              <a:t>lectures</a:t>
            </a:r>
            <a:endParaRPr lang="en-ZA" b="1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9480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exams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To do well in exams you need two things:</a:t>
            </a:r>
          </a:p>
          <a:p>
            <a:pPr marL="808038" indent="-95250">
              <a:buNone/>
            </a:pPr>
            <a:r>
              <a:rPr lang="en-ZA" dirty="0" smtClean="0"/>
              <a:t>- Knowledge </a:t>
            </a:r>
          </a:p>
          <a:p>
            <a:pPr marL="808038" indent="-95250">
              <a:buNone/>
            </a:pPr>
            <a:r>
              <a:rPr lang="en-ZA" dirty="0" smtClean="0"/>
              <a:t>- Good exam technique</a:t>
            </a:r>
          </a:p>
          <a:p>
            <a:pPr marL="114300" indent="0">
              <a:buNone/>
            </a:pP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0968"/>
            <a:ext cx="3746054" cy="318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874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knowledge</a:t>
            </a:r>
            <a:endParaRPr lang="en-Z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7332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revision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ZA" dirty="0" smtClean="0"/>
              <a:t>1. </a:t>
            </a:r>
            <a:r>
              <a:rPr lang="en-ZA" b="1" dirty="0" smtClean="0"/>
              <a:t>Identify Key Topics</a:t>
            </a:r>
          </a:p>
          <a:p>
            <a:pPr marL="627063">
              <a:buFontTx/>
              <a:buChar char="-"/>
            </a:pPr>
            <a:r>
              <a:rPr lang="en-ZA" dirty="0" smtClean="0"/>
              <a:t>Lecture notes</a:t>
            </a:r>
          </a:p>
          <a:p>
            <a:pPr marL="627063">
              <a:buFontTx/>
              <a:buChar char="-"/>
            </a:pPr>
            <a:r>
              <a:rPr lang="en-ZA" dirty="0" smtClean="0"/>
              <a:t>Course reader </a:t>
            </a:r>
          </a:p>
          <a:p>
            <a:pPr marL="627063">
              <a:buFontTx/>
              <a:buChar char="-"/>
            </a:pPr>
            <a:r>
              <a:rPr lang="en-ZA" dirty="0" smtClean="0"/>
              <a:t>Tutorials</a:t>
            </a:r>
          </a:p>
          <a:p>
            <a:pPr marL="398463" indent="0">
              <a:buNone/>
            </a:pPr>
            <a:endParaRPr lang="en-ZA" dirty="0" smtClean="0"/>
          </a:p>
          <a:p>
            <a:pPr marL="450850" indent="-368300">
              <a:buNone/>
            </a:pPr>
            <a:r>
              <a:rPr lang="en-ZA" dirty="0"/>
              <a:t>2. </a:t>
            </a:r>
            <a:r>
              <a:rPr lang="en-ZA" b="1" dirty="0" smtClean="0"/>
              <a:t>Note </a:t>
            </a:r>
            <a:r>
              <a:rPr lang="en-ZA" b="1" dirty="0"/>
              <a:t>which topics you are more or less familiar with</a:t>
            </a:r>
            <a:r>
              <a:rPr lang="en-ZA" dirty="0"/>
              <a:t>. </a:t>
            </a:r>
            <a:endParaRPr lang="en-ZA" dirty="0" smtClean="0"/>
          </a:p>
          <a:p>
            <a:pPr marL="793750" indent="-342900">
              <a:buFontTx/>
              <a:buChar char="-"/>
            </a:pPr>
            <a:r>
              <a:rPr lang="en-ZA" dirty="0" smtClean="0"/>
              <a:t>Assignment feedback</a:t>
            </a:r>
          </a:p>
          <a:p>
            <a:pPr marL="450850" indent="0">
              <a:buNone/>
            </a:pPr>
            <a:endParaRPr lang="en-ZA" dirty="0" smtClean="0"/>
          </a:p>
          <a:p>
            <a:pPr marL="450850" indent="-368300">
              <a:buNone/>
            </a:pPr>
            <a:r>
              <a:rPr lang="en-ZA" dirty="0"/>
              <a:t>3. </a:t>
            </a:r>
            <a:r>
              <a:rPr lang="en-ZA" b="1" dirty="0"/>
              <a:t>Make a Glossary of Key Terms/Concepts and </a:t>
            </a:r>
            <a:r>
              <a:rPr lang="en-ZA" b="1" dirty="0" smtClean="0"/>
              <a:t>Theories</a:t>
            </a:r>
            <a:endParaRPr lang="en-ZA" b="1" dirty="0"/>
          </a:p>
          <a:p>
            <a:pPr marL="450850" indent="0">
              <a:buNone/>
            </a:pPr>
            <a:endParaRPr lang="en-ZA" dirty="0" smtClean="0"/>
          </a:p>
          <a:p>
            <a:pPr marL="45085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634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Revision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ZA" b="1" dirty="0" smtClean="0"/>
              <a:t>4. STUDY</a:t>
            </a:r>
          </a:p>
          <a:p>
            <a:pPr>
              <a:buFontTx/>
              <a:buChar char="-"/>
              <a:tabLst>
                <a:tab pos="450850" algn="l"/>
              </a:tabLst>
            </a:pPr>
            <a:r>
              <a:rPr lang="en-ZA" dirty="0" smtClean="0"/>
              <a:t>Combine your notes from lectures &amp; readings.</a:t>
            </a:r>
          </a:p>
          <a:p>
            <a:pPr>
              <a:buFontTx/>
              <a:buChar char="-"/>
              <a:tabLst>
                <a:tab pos="450850" algn="l"/>
              </a:tabLst>
            </a:pPr>
            <a:r>
              <a:rPr lang="en-ZA" dirty="0" smtClean="0"/>
              <a:t>Start studying from the begging of the course </a:t>
            </a:r>
            <a:r>
              <a:rPr lang="en-ZA" dirty="0"/>
              <a:t>OR from where you feel </a:t>
            </a:r>
            <a:r>
              <a:rPr lang="en-ZA" dirty="0" smtClean="0"/>
              <a:t>weakest.</a:t>
            </a:r>
          </a:p>
          <a:p>
            <a:pPr>
              <a:buFontTx/>
              <a:buChar char="-"/>
              <a:tabLst>
                <a:tab pos="450850" algn="l"/>
              </a:tabLst>
            </a:pPr>
            <a:r>
              <a:rPr lang="en-ZA" dirty="0" smtClean="0"/>
              <a:t>Write </a:t>
            </a:r>
            <a:r>
              <a:rPr lang="en-ZA" dirty="0"/>
              <a:t>out any questions or confusing issues you find in your notes and the </a:t>
            </a:r>
            <a:r>
              <a:rPr lang="en-ZA" dirty="0" smtClean="0"/>
              <a:t>readings. </a:t>
            </a:r>
          </a:p>
          <a:p>
            <a:pPr>
              <a:buFontTx/>
              <a:buChar char="-"/>
              <a:tabLst>
                <a:tab pos="450850" algn="l"/>
              </a:tabLst>
            </a:pPr>
            <a:endParaRPr lang="en-ZA" dirty="0"/>
          </a:p>
          <a:p>
            <a:pPr marL="114300" indent="0">
              <a:buNone/>
              <a:tabLst>
                <a:tab pos="450850" algn="l"/>
              </a:tabLst>
            </a:pPr>
            <a:r>
              <a:rPr lang="en-ZA" b="1" dirty="0"/>
              <a:t>5. </a:t>
            </a:r>
            <a:r>
              <a:rPr lang="en-ZA" b="1" dirty="0" smtClean="0"/>
              <a:t>Test Yourself</a:t>
            </a:r>
          </a:p>
          <a:p>
            <a:pPr marL="114300" indent="0">
              <a:buNone/>
              <a:tabLst>
                <a:tab pos="450850" algn="l"/>
              </a:tabLst>
            </a:pPr>
            <a:r>
              <a:rPr lang="en-ZA" dirty="0"/>
              <a:t> Using either past test/exam questions or questions discussed in tutorials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65853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Good </a:t>
            </a:r>
            <a:r>
              <a:rPr lang="en-ZA" dirty="0" err="1" smtClean="0"/>
              <a:t>exAM</a:t>
            </a:r>
            <a:r>
              <a:rPr lang="en-ZA" dirty="0" smtClean="0"/>
              <a:t> TECHNIQUE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193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How many pages </a:t>
            </a:r>
            <a:r>
              <a:rPr lang="en-ZA" dirty="0"/>
              <a:t>should </a:t>
            </a:r>
            <a:r>
              <a:rPr lang="en-ZA" dirty="0" smtClean="0"/>
              <a:t>my answer be?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ZA" dirty="0" smtClean="0"/>
              <a:t>Figure out </a:t>
            </a:r>
            <a:r>
              <a:rPr lang="en-ZA" dirty="0"/>
              <a:t>how many questions you must answer  and therefore how much time you have per </a:t>
            </a:r>
            <a:r>
              <a:rPr lang="en-ZA" dirty="0" smtClean="0"/>
              <a:t>question.</a:t>
            </a:r>
          </a:p>
          <a:p>
            <a:endParaRPr lang="en-ZA" dirty="0" smtClean="0"/>
          </a:p>
          <a:p>
            <a:pPr marL="114300" indent="0" algn="ctr">
              <a:buNone/>
            </a:pPr>
            <a:r>
              <a:rPr lang="en-ZA" b="1" dirty="0"/>
              <a:t>It is the quality of the argument, not the quantity of information that matters. </a:t>
            </a:r>
            <a:endParaRPr lang="en-ZA" b="1" dirty="0" smtClean="0"/>
          </a:p>
          <a:p>
            <a:pPr marL="114300" indent="0">
              <a:buNone/>
            </a:pPr>
            <a:endParaRPr lang="en-ZA" dirty="0" smtClean="0"/>
          </a:p>
          <a:p>
            <a:r>
              <a:rPr lang="en-ZA" i="1" dirty="0" smtClean="0"/>
              <a:t>Make </a:t>
            </a:r>
            <a:r>
              <a:rPr lang="en-ZA" i="1" dirty="0"/>
              <a:t>sure that you have:</a:t>
            </a:r>
          </a:p>
          <a:p>
            <a:pPr marL="114300" indent="0">
              <a:buNone/>
            </a:pPr>
            <a:r>
              <a:rPr lang="en-ZA" b="1" dirty="0"/>
              <a:t> </a:t>
            </a:r>
            <a:r>
              <a:rPr lang="en-ZA" b="1" dirty="0" err="1"/>
              <a:t>i</a:t>
            </a:r>
            <a:r>
              <a:rPr lang="en-ZA" b="1" dirty="0" smtClean="0"/>
              <a:t>)    </a:t>
            </a:r>
            <a:r>
              <a:rPr lang="en-ZA" dirty="0"/>
              <a:t>answered the question (it must be clear how the information is relevant to the topic</a:t>
            </a:r>
            <a:r>
              <a:rPr lang="en-ZA" dirty="0" smtClean="0"/>
              <a:t>)</a:t>
            </a:r>
          </a:p>
          <a:p>
            <a:pPr marL="114300" indent="0">
              <a:buNone/>
            </a:pPr>
            <a:endParaRPr lang="en-ZA" dirty="0" smtClean="0"/>
          </a:p>
          <a:p>
            <a:pPr marL="114300" indent="0">
              <a:buNone/>
            </a:pPr>
            <a:r>
              <a:rPr lang="en-ZA" b="1" dirty="0" smtClean="0"/>
              <a:t> </a:t>
            </a:r>
            <a:r>
              <a:rPr lang="en-ZA" b="1" dirty="0"/>
              <a:t>ii) </a:t>
            </a:r>
            <a:r>
              <a:rPr lang="en-ZA" b="1" dirty="0" smtClean="0"/>
              <a:t>  </a:t>
            </a:r>
            <a:r>
              <a:rPr lang="en-ZA" dirty="0" smtClean="0"/>
              <a:t>given </a:t>
            </a:r>
            <a:r>
              <a:rPr lang="en-ZA" dirty="0"/>
              <a:t>a full view of the topic (include counter-arguments</a:t>
            </a:r>
            <a:r>
              <a:rPr lang="en-ZA" dirty="0" smtClean="0"/>
              <a:t>)</a:t>
            </a:r>
          </a:p>
          <a:p>
            <a:pPr marL="114300" indent="0">
              <a:buNone/>
            </a:pPr>
            <a:r>
              <a:rPr lang="en-ZA" dirty="0" smtClean="0"/>
              <a:t> </a:t>
            </a:r>
          </a:p>
          <a:p>
            <a:pPr marL="114300" indent="0">
              <a:buNone/>
            </a:pPr>
            <a:r>
              <a:rPr lang="en-ZA" b="1" dirty="0" smtClean="0"/>
              <a:t>iii</a:t>
            </a:r>
            <a:r>
              <a:rPr lang="en-ZA" b="1" dirty="0"/>
              <a:t>)   </a:t>
            </a:r>
            <a:r>
              <a:rPr lang="en-ZA" dirty="0" smtClean="0"/>
              <a:t>where </a:t>
            </a:r>
            <a:r>
              <a:rPr lang="en-ZA" dirty="0"/>
              <a:t>possible support your argument with examples.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745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What </a:t>
            </a:r>
            <a:r>
              <a:rPr lang="en-ZA" dirty="0"/>
              <a:t>if I don’t understand the exam question?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35280" cy="4373563"/>
          </a:xfrm>
        </p:spPr>
        <p:txBody>
          <a:bodyPr>
            <a:normAutofit/>
          </a:bodyPr>
          <a:lstStyle/>
          <a:p>
            <a:pPr marL="571500" indent="-457200">
              <a:buAutoNum type="arabicPeriod"/>
            </a:pPr>
            <a:r>
              <a:rPr lang="en-ZA" dirty="0" smtClean="0"/>
              <a:t>Re-read &amp;  </a:t>
            </a:r>
            <a:r>
              <a:rPr lang="en-ZA" dirty="0"/>
              <a:t>breakdown the question  into different </a:t>
            </a:r>
            <a:r>
              <a:rPr lang="en-ZA" dirty="0" smtClean="0"/>
              <a:t>parts.</a:t>
            </a:r>
          </a:p>
          <a:p>
            <a:pPr marL="571500" indent="-457200">
              <a:buAutoNum type="arabicPeriod"/>
            </a:pPr>
            <a:r>
              <a:rPr lang="en-ZA" dirty="0"/>
              <a:t>I</a:t>
            </a:r>
            <a:r>
              <a:rPr lang="en-ZA" dirty="0" smtClean="0"/>
              <a:t>dentify</a:t>
            </a:r>
            <a:r>
              <a:rPr lang="en-ZA" dirty="0"/>
              <a:t>: </a:t>
            </a:r>
            <a:endParaRPr lang="en-ZA" dirty="0" smtClean="0"/>
          </a:p>
          <a:p>
            <a:pPr marL="534988" indent="0">
              <a:buNone/>
            </a:pPr>
            <a:r>
              <a:rPr lang="en-ZA" dirty="0"/>
              <a:t>a</a:t>
            </a:r>
            <a:r>
              <a:rPr lang="en-ZA" dirty="0" smtClean="0"/>
              <a:t>) </a:t>
            </a:r>
            <a:r>
              <a:rPr lang="en-ZA" b="1" dirty="0" smtClean="0"/>
              <a:t>the </a:t>
            </a:r>
            <a:r>
              <a:rPr lang="en-ZA" b="1" dirty="0"/>
              <a:t>instruction words </a:t>
            </a:r>
            <a:endParaRPr lang="en-ZA" b="1" dirty="0" smtClean="0"/>
          </a:p>
          <a:p>
            <a:pPr marL="534988" indent="0">
              <a:buNone/>
            </a:pPr>
            <a:r>
              <a:rPr lang="en-ZA" sz="2000" i="1" dirty="0" smtClean="0"/>
              <a:t>e.g</a:t>
            </a:r>
            <a:r>
              <a:rPr lang="en-ZA" sz="2000" i="1" dirty="0"/>
              <a:t>. </a:t>
            </a:r>
            <a:r>
              <a:rPr lang="en-ZA" sz="2000" u="sng" dirty="0"/>
              <a:t>Compare and contrast </a:t>
            </a:r>
            <a:r>
              <a:rPr lang="en-ZA" sz="2000" dirty="0"/>
              <a:t>– to examine (two or more concepts, ideas, etc.) in order to note </a:t>
            </a:r>
            <a:r>
              <a:rPr lang="en-ZA" sz="2000" dirty="0" smtClean="0"/>
              <a:t>similarities &amp; differences.</a:t>
            </a:r>
          </a:p>
          <a:p>
            <a:pPr marL="534988" indent="0">
              <a:buNone/>
            </a:pPr>
            <a:r>
              <a:rPr lang="en-ZA" dirty="0"/>
              <a:t>b</a:t>
            </a:r>
            <a:r>
              <a:rPr lang="en-ZA" dirty="0" smtClean="0"/>
              <a:t>) </a:t>
            </a:r>
            <a:r>
              <a:rPr lang="en-ZA" b="1" dirty="0"/>
              <a:t>the key </a:t>
            </a:r>
            <a:r>
              <a:rPr lang="en-ZA" b="1" dirty="0" smtClean="0"/>
              <a:t>concepts </a:t>
            </a:r>
            <a:endParaRPr lang="en-ZA" b="1" dirty="0"/>
          </a:p>
          <a:p>
            <a:pPr marL="534988" indent="0">
              <a:buNone/>
            </a:pPr>
            <a:endParaRPr lang="en-ZA" b="1" dirty="0" smtClean="0"/>
          </a:p>
          <a:p>
            <a:pPr marL="534988" indent="-452438">
              <a:buNone/>
            </a:pPr>
            <a:r>
              <a:rPr lang="en-ZA" dirty="0"/>
              <a:t>3. </a:t>
            </a:r>
            <a:r>
              <a:rPr lang="en-ZA" dirty="0" smtClean="0"/>
              <a:t> </a:t>
            </a:r>
            <a:r>
              <a:rPr lang="en-ZA" dirty="0"/>
              <a:t>R</a:t>
            </a:r>
            <a:r>
              <a:rPr lang="en-ZA" dirty="0" smtClean="0"/>
              <a:t>ephrase </a:t>
            </a:r>
            <a:r>
              <a:rPr lang="en-ZA" dirty="0"/>
              <a:t>the question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1686244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1124</TotalTime>
  <Words>636</Words>
  <Application>Microsoft Macintosh PowerPoint</Application>
  <PresentationFormat>On-screen Show (4:3)</PresentationFormat>
  <Paragraphs>86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Apothecary</vt:lpstr>
      <vt:lpstr>Exam Preparation </vt:lpstr>
      <vt:lpstr>Objectives of the Exam </vt:lpstr>
      <vt:lpstr>exams</vt:lpstr>
      <vt:lpstr>knowledge</vt:lpstr>
      <vt:lpstr>revision</vt:lpstr>
      <vt:lpstr>Revision</vt:lpstr>
      <vt:lpstr>Good exAM TECHNIQUE</vt:lpstr>
      <vt:lpstr>How many pages should my answer be? </vt:lpstr>
      <vt:lpstr>What if I don’t understand the exam question? </vt:lpstr>
      <vt:lpstr>Will I get extra marks for making an outline? </vt:lpstr>
      <vt:lpstr>Will I lose marks for grammar and spelling mistakes? </vt:lpstr>
      <vt:lpstr>Multiple Choice Exams</vt:lpstr>
      <vt:lpstr>Exam Structure</vt:lpstr>
      <vt:lpstr>Past Exam Question </vt:lpstr>
      <vt:lpstr>Past Exam Question </vt:lpstr>
      <vt:lpstr>Past Exam Question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Preparation</dc:title>
  <dc:creator>Boikanyo Modungwa</dc:creator>
  <cp:lastModifiedBy>Bame Modungwa</cp:lastModifiedBy>
  <cp:revision>18</cp:revision>
  <dcterms:created xsi:type="dcterms:W3CDTF">2013-06-29T04:49:57Z</dcterms:created>
  <dcterms:modified xsi:type="dcterms:W3CDTF">2014-05-01T20:07:53Z</dcterms:modified>
</cp:coreProperties>
</file>