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modernComment_105_C6A4C545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modernComment_107_3AAE89E8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29"/>
  </p:notesMasterIdLst>
  <p:sldIdLst>
    <p:sldId id="343" r:id="rId4"/>
    <p:sldId id="278" r:id="rId5"/>
    <p:sldId id="428" r:id="rId6"/>
    <p:sldId id="426" r:id="rId7"/>
    <p:sldId id="419" r:id="rId8"/>
    <p:sldId id="408" r:id="rId9"/>
    <p:sldId id="418" r:id="rId10"/>
    <p:sldId id="416" r:id="rId11"/>
    <p:sldId id="330" r:id="rId12"/>
    <p:sldId id="259" r:id="rId13"/>
    <p:sldId id="301" r:id="rId14"/>
    <p:sldId id="261" r:id="rId15"/>
    <p:sldId id="265" r:id="rId16"/>
    <p:sldId id="268" r:id="rId17"/>
    <p:sldId id="266" r:id="rId18"/>
    <p:sldId id="423" r:id="rId19"/>
    <p:sldId id="421" r:id="rId20"/>
    <p:sldId id="404" r:id="rId21"/>
    <p:sldId id="400" r:id="rId22"/>
    <p:sldId id="333" r:id="rId23"/>
    <p:sldId id="422" r:id="rId24"/>
    <p:sldId id="263" r:id="rId25"/>
    <p:sldId id="407" r:id="rId26"/>
    <p:sldId id="424" r:id="rId27"/>
    <p:sldId id="429" r:id="rId28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88E65B-29D2-D6B7-1738-F92C1569D140}" name="Michelle Willmers" initials="MW" userId="S::01418082@wf.uct.ac.za::11449977-591e-4f0b-823a-e7627c7fee8c" providerId="AD"/>
  <p188:author id="{AC5ACA8A-634A-38F5-50AB-8030CA95A3E6}" name="Glenda Cox" initials="GC" userId="S::01359752@wf.uct.ac.za::1a95f6b0-d73e-4d12-bb8e-c729f21f1887" providerId="AD"/>
  <p188:author id="{A99863ED-80A2-6026-F561-BC200E2F5A6C}" name="Bianca Masuku" initials="" userId="S::01465529@wf.uct.ac.za::5f1cfaaf-b080-41a8-8e41-a5f037a2059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B44CEF-076F-CC40-8043-D941E19C4D84}" v="245" dt="2024-11-19T13:06:27.344"/>
    <p1510:client id="{A886641B-59AA-4076-91B4-4028F4144387}" v="4247" dt="2024-11-20T07:30:58.1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8/10/relationships/authors" Target="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anca Masuku" userId="5f1cfaaf-b080-41a8-8e41-a5f037a20590" providerId="ADAL" clId="{86B44CEF-076F-CC40-8043-D941E19C4D84}"/>
    <pc:docChg chg="undo custSel modSld">
      <pc:chgData name="Bianca Masuku" userId="5f1cfaaf-b080-41a8-8e41-a5f037a20590" providerId="ADAL" clId="{86B44CEF-076F-CC40-8043-D941E19C4D84}" dt="2024-11-20T03:55:48.212" v="627" actId="13926"/>
      <pc:docMkLst>
        <pc:docMk/>
      </pc:docMkLst>
      <pc:sldChg chg="modSp mod">
        <pc:chgData name="Bianca Masuku" userId="5f1cfaaf-b080-41a8-8e41-a5f037a20590" providerId="ADAL" clId="{86B44CEF-076F-CC40-8043-D941E19C4D84}" dt="2024-11-19T12:00:01.202" v="351" actId="14100"/>
        <pc:sldMkLst>
          <pc:docMk/>
          <pc:sldMk cId="3640602435" sldId="259"/>
        </pc:sldMkLst>
        <pc:spChg chg="mod">
          <ac:chgData name="Bianca Masuku" userId="5f1cfaaf-b080-41a8-8e41-a5f037a20590" providerId="ADAL" clId="{86B44CEF-076F-CC40-8043-D941E19C4D84}" dt="2024-11-19T12:00:01.202" v="351" actId="14100"/>
          <ac:spMkLst>
            <pc:docMk/>
            <pc:sldMk cId="3640602435" sldId="259"/>
            <ac:spMk id="3" creationId="{22AD358C-EB56-A6C9-0088-14E82D939D2C}"/>
          </ac:spMkLst>
        </pc:spChg>
      </pc:sldChg>
      <pc:sldChg chg="addCm">
        <pc:chgData name="Bianca Masuku" userId="5f1cfaaf-b080-41a8-8e41-a5f037a20590" providerId="ADAL" clId="{86B44CEF-076F-CC40-8043-D941E19C4D84}" dt="2024-11-19T08:43:40.518" v="39"/>
        <pc:sldMkLst>
          <pc:docMk/>
          <pc:sldMk cId="3332687173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ianca Masuku" userId="5f1cfaaf-b080-41a8-8e41-a5f037a20590" providerId="ADAL" clId="{86B44CEF-076F-CC40-8043-D941E19C4D84}" dt="2024-11-19T08:43:40.518" v="39"/>
              <pc2:cmMkLst xmlns:pc2="http://schemas.microsoft.com/office/powerpoint/2019/9/main/command">
                <pc:docMk/>
                <pc:sldMk cId="3332687173" sldId="261"/>
                <pc2:cmMk id="{C95A72D5-9781-5F4F-A683-39BDE4AD9A28}"/>
              </pc2:cmMkLst>
            </pc226:cmChg>
          </p:ext>
        </pc:extLst>
      </pc:sldChg>
      <pc:sldChg chg="addSp delSp modSp mod modCm">
        <pc:chgData name="Bianca Masuku" userId="5f1cfaaf-b080-41a8-8e41-a5f037a20590" providerId="ADAL" clId="{86B44CEF-076F-CC40-8043-D941E19C4D84}" dt="2024-11-19T09:47:50.717" v="349"/>
        <pc:sldMkLst>
          <pc:docMk/>
          <pc:sldMk cId="984517096" sldId="263"/>
        </pc:sldMkLst>
        <pc:spChg chg="mod">
          <ac:chgData name="Bianca Masuku" userId="5f1cfaaf-b080-41a8-8e41-a5f037a20590" providerId="ADAL" clId="{86B44CEF-076F-CC40-8043-D941E19C4D84}" dt="2024-11-19T09:46:30.457" v="348" actId="20577"/>
          <ac:spMkLst>
            <pc:docMk/>
            <pc:sldMk cId="984517096" sldId="263"/>
            <ac:spMk id="3" creationId="{B3CEABAA-F688-112D-74CF-882ED6A722F7}"/>
          </ac:spMkLst>
        </pc:spChg>
        <pc:graphicFrameChg chg="add del mod">
          <ac:chgData name="Bianca Masuku" userId="5f1cfaaf-b080-41a8-8e41-a5f037a20590" providerId="ADAL" clId="{86B44CEF-076F-CC40-8043-D941E19C4D84}" dt="2024-11-19T09:11:33.237" v="134"/>
          <ac:graphicFrameMkLst>
            <pc:docMk/>
            <pc:sldMk cId="984517096" sldId="263"/>
            <ac:graphicFrameMk id="4" creationId="{3CA057AD-64F7-82DF-CBCB-3B226E027437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ianca Masuku" userId="5f1cfaaf-b080-41a8-8e41-a5f037a20590" providerId="ADAL" clId="{86B44CEF-076F-CC40-8043-D941E19C4D84}" dt="2024-11-19T09:47:50.717" v="349"/>
              <pc2:cmMkLst xmlns:pc2="http://schemas.microsoft.com/office/powerpoint/2019/9/main/command">
                <pc:docMk/>
                <pc:sldMk cId="984517096" sldId="263"/>
                <pc2:cmMk id="{A927FC49-07C8-4092-925A-AC7777453FC0}"/>
              </pc2:cmMkLst>
              <pc226:cmRplyChg chg="add">
                <pc226:chgData name="Bianca Masuku" userId="5f1cfaaf-b080-41a8-8e41-a5f037a20590" providerId="ADAL" clId="{86B44CEF-076F-CC40-8043-D941E19C4D84}" dt="2024-11-19T09:47:50.717" v="349"/>
                <pc2:cmRplyMkLst xmlns:pc2="http://schemas.microsoft.com/office/powerpoint/2019/9/main/command">
                  <pc:docMk/>
                  <pc:sldMk cId="984517096" sldId="263"/>
                  <pc2:cmMk id="{A927FC49-07C8-4092-925A-AC7777453FC0}"/>
                  <pc2:cmRplyMk id="{F34BB15A-B747-A541-A255-C3334403907C}"/>
                </pc2:cmRplyMkLst>
              </pc226:cmRplyChg>
            </pc226:cmChg>
          </p:ext>
        </pc:extLst>
      </pc:sldChg>
      <pc:sldChg chg="modSp mod">
        <pc:chgData name="Bianca Masuku" userId="5f1cfaaf-b080-41a8-8e41-a5f037a20590" providerId="ADAL" clId="{86B44CEF-076F-CC40-8043-D941E19C4D84}" dt="2024-11-20T03:08:25.313" v="432" actId="14734"/>
        <pc:sldMkLst>
          <pc:docMk/>
          <pc:sldMk cId="685156369" sldId="266"/>
        </pc:sldMkLst>
        <pc:graphicFrameChg chg="modGraphic">
          <ac:chgData name="Bianca Masuku" userId="5f1cfaaf-b080-41a8-8e41-a5f037a20590" providerId="ADAL" clId="{86B44CEF-076F-CC40-8043-D941E19C4D84}" dt="2024-11-20T03:08:25.313" v="432" actId="14734"/>
          <ac:graphicFrameMkLst>
            <pc:docMk/>
            <pc:sldMk cId="685156369" sldId="266"/>
            <ac:graphicFrameMk id="4" creationId="{6F67B986-A86D-98D0-33E0-5A8B5191B714}"/>
          </ac:graphicFrameMkLst>
        </pc:graphicFrameChg>
      </pc:sldChg>
      <pc:sldChg chg="modSp mod">
        <pc:chgData name="Bianca Masuku" userId="5f1cfaaf-b080-41a8-8e41-a5f037a20590" providerId="ADAL" clId="{86B44CEF-076F-CC40-8043-D941E19C4D84}" dt="2024-11-20T03:44:30.816" v="434" actId="313"/>
        <pc:sldMkLst>
          <pc:docMk/>
          <pc:sldMk cId="2953005186" sldId="424"/>
        </pc:sldMkLst>
        <pc:spChg chg="mod">
          <ac:chgData name="Bianca Masuku" userId="5f1cfaaf-b080-41a8-8e41-a5f037a20590" providerId="ADAL" clId="{86B44CEF-076F-CC40-8043-D941E19C4D84}" dt="2024-11-20T03:44:30.816" v="434" actId="313"/>
          <ac:spMkLst>
            <pc:docMk/>
            <pc:sldMk cId="2953005186" sldId="424"/>
            <ac:spMk id="3" creationId="{AC11951D-A57F-04AF-CBBE-3B04AFB0EA25}"/>
          </ac:spMkLst>
        </pc:spChg>
      </pc:sldChg>
      <pc:sldChg chg="modSp mod">
        <pc:chgData name="Bianca Masuku" userId="5f1cfaaf-b080-41a8-8e41-a5f037a20590" providerId="ADAL" clId="{86B44CEF-076F-CC40-8043-D941E19C4D84}" dt="2024-11-20T03:55:48.212" v="627" actId="13926"/>
        <pc:sldMkLst>
          <pc:docMk/>
          <pc:sldMk cId="1409836461" sldId="428"/>
        </pc:sldMkLst>
        <pc:spChg chg="mod">
          <ac:chgData name="Bianca Masuku" userId="5f1cfaaf-b080-41a8-8e41-a5f037a20590" providerId="ADAL" clId="{86B44CEF-076F-CC40-8043-D941E19C4D84}" dt="2024-11-20T03:55:48.212" v="627" actId="13926"/>
          <ac:spMkLst>
            <pc:docMk/>
            <pc:sldMk cId="1409836461" sldId="428"/>
            <ac:spMk id="3" creationId="{3C55601F-F48F-2739-C84D-432F4D275450}"/>
          </ac:spMkLst>
        </pc:spChg>
      </pc:sldChg>
      <pc:sldChg chg="addSp delSp modSp mod modClrScheme chgLayout">
        <pc:chgData name="Bianca Masuku" userId="5f1cfaaf-b080-41a8-8e41-a5f037a20590" providerId="ADAL" clId="{86B44CEF-076F-CC40-8043-D941E19C4D84}" dt="2024-11-20T03:55:34.158" v="622" actId="1076"/>
        <pc:sldMkLst>
          <pc:docMk/>
          <pc:sldMk cId="473479255" sldId="429"/>
        </pc:sldMkLst>
        <pc:spChg chg="mod ord">
          <ac:chgData name="Bianca Masuku" userId="5f1cfaaf-b080-41a8-8e41-a5f037a20590" providerId="ADAL" clId="{86B44CEF-076F-CC40-8043-D941E19C4D84}" dt="2024-11-18T20:54:40.433" v="5" actId="700"/>
          <ac:spMkLst>
            <pc:docMk/>
            <pc:sldMk cId="473479255" sldId="429"/>
            <ac:spMk id="2" creationId="{7A0E6DF7-2B79-EE7B-1697-04882B458EC3}"/>
          </ac:spMkLst>
        </pc:spChg>
        <pc:spChg chg="add del mod">
          <ac:chgData name="Bianca Masuku" userId="5f1cfaaf-b080-41a8-8e41-a5f037a20590" providerId="ADAL" clId="{86B44CEF-076F-CC40-8043-D941E19C4D84}" dt="2024-11-18T20:54:26.848" v="2"/>
          <ac:spMkLst>
            <pc:docMk/>
            <pc:sldMk cId="473479255" sldId="429"/>
            <ac:spMk id="3" creationId="{647B3015-5876-6604-DD40-A8077F0D95B7}"/>
          </ac:spMkLst>
        </pc:spChg>
        <pc:spChg chg="add del">
          <ac:chgData name="Bianca Masuku" userId="5f1cfaaf-b080-41a8-8e41-a5f037a20590" providerId="ADAL" clId="{86B44CEF-076F-CC40-8043-D941E19C4D84}" dt="2024-11-18T20:54:34.861" v="4" actId="22"/>
          <ac:spMkLst>
            <pc:docMk/>
            <pc:sldMk cId="473479255" sldId="429"/>
            <ac:spMk id="5" creationId="{0A46C6D6-9501-AE34-DA6E-B8DC4897689D}"/>
          </ac:spMkLst>
        </pc:spChg>
        <pc:spChg chg="add mod ord">
          <ac:chgData name="Bianca Masuku" userId="5f1cfaaf-b080-41a8-8e41-a5f037a20590" providerId="ADAL" clId="{86B44CEF-076F-CC40-8043-D941E19C4D84}" dt="2024-11-20T03:55:34.158" v="622" actId="1076"/>
          <ac:spMkLst>
            <pc:docMk/>
            <pc:sldMk cId="473479255" sldId="429"/>
            <ac:spMk id="6" creationId="{053A1BA3-2C0D-3791-16C8-8741F9FBBEEC}"/>
          </ac:spMkLst>
        </pc:spChg>
      </pc:sldChg>
    </pc:docChg>
  </pc:docChgLst>
  <pc:docChgLst>
    <pc:chgData name="Michelle Willmers" userId="11449977-591e-4f0b-823a-e7627c7fee8c" providerId="ADAL" clId="{A886641B-59AA-4076-91B4-4028F4144387}"/>
    <pc:docChg chg="undo custSel addSld delSld modSld">
      <pc:chgData name="Michelle Willmers" userId="11449977-591e-4f0b-823a-e7627c7fee8c" providerId="ADAL" clId="{A886641B-59AA-4076-91B4-4028F4144387}" dt="2024-11-20T07:30:58.120" v="4389" actId="732"/>
      <pc:docMkLst>
        <pc:docMk/>
      </pc:docMkLst>
      <pc:sldChg chg="addSp modSp mod">
        <pc:chgData name="Michelle Willmers" userId="11449977-591e-4f0b-823a-e7627c7fee8c" providerId="ADAL" clId="{A886641B-59AA-4076-91B4-4028F4144387}" dt="2024-11-19T13:23:20.062" v="2606" actId="113"/>
        <pc:sldMkLst>
          <pc:docMk/>
          <pc:sldMk cId="3640602435" sldId="259"/>
        </pc:sldMkLst>
        <pc:spChg chg="mod">
          <ac:chgData name="Michelle Willmers" userId="11449977-591e-4f0b-823a-e7627c7fee8c" providerId="ADAL" clId="{A886641B-59AA-4076-91B4-4028F4144387}" dt="2024-11-19T13:23:05.426" v="2604" actId="1076"/>
          <ac:spMkLst>
            <pc:docMk/>
            <pc:sldMk cId="3640602435" sldId="259"/>
            <ac:spMk id="2" creationId="{11CEC32F-540E-7BB6-9030-76378ED51503}"/>
          </ac:spMkLst>
        </pc:spChg>
        <pc:spChg chg="mod">
          <ac:chgData name="Michelle Willmers" userId="11449977-591e-4f0b-823a-e7627c7fee8c" providerId="ADAL" clId="{A886641B-59AA-4076-91B4-4028F4144387}" dt="2024-11-19T13:23:20.062" v="2606" actId="113"/>
          <ac:spMkLst>
            <pc:docMk/>
            <pc:sldMk cId="3640602435" sldId="259"/>
            <ac:spMk id="3" creationId="{22AD358C-EB56-A6C9-0088-14E82D939D2C}"/>
          </ac:spMkLst>
        </pc:spChg>
        <pc:spChg chg="add mod">
          <ac:chgData name="Michelle Willmers" userId="11449977-591e-4f0b-823a-e7627c7fee8c" providerId="ADAL" clId="{A886641B-59AA-4076-91B4-4028F4144387}" dt="2024-11-19T13:22:29.532" v="2602" actId="113"/>
          <ac:spMkLst>
            <pc:docMk/>
            <pc:sldMk cId="3640602435" sldId="259"/>
            <ac:spMk id="4" creationId="{7B3069ED-B6A4-C0E6-3CBD-CA00F6B084BA}"/>
          </ac:spMkLst>
        </pc:spChg>
      </pc:sldChg>
      <pc:sldChg chg="addSp modSp mod">
        <pc:chgData name="Michelle Willmers" userId="11449977-591e-4f0b-823a-e7627c7fee8c" providerId="ADAL" clId="{A886641B-59AA-4076-91B4-4028F4144387}" dt="2024-11-19T13:27:58.193" v="2609" actId="13926"/>
        <pc:sldMkLst>
          <pc:docMk/>
          <pc:sldMk cId="3332687173" sldId="261"/>
        </pc:sldMkLst>
        <pc:spChg chg="add mod">
          <ac:chgData name="Michelle Willmers" userId="11449977-591e-4f0b-823a-e7627c7fee8c" providerId="ADAL" clId="{A886641B-59AA-4076-91B4-4028F4144387}" dt="2024-11-18T13:47:55.079" v="958" actId="1076"/>
          <ac:spMkLst>
            <pc:docMk/>
            <pc:sldMk cId="3332687173" sldId="261"/>
            <ac:spMk id="4" creationId="{51826226-7A51-182B-EC9F-0B0CEFA56D5F}"/>
          </ac:spMkLst>
        </pc:spChg>
        <pc:graphicFrameChg chg="mod">
          <ac:chgData name="Michelle Willmers" userId="11449977-591e-4f0b-823a-e7627c7fee8c" providerId="ADAL" clId="{A886641B-59AA-4076-91B4-4028F4144387}" dt="2024-11-19T13:27:58.193" v="2609" actId="13926"/>
          <ac:graphicFrameMkLst>
            <pc:docMk/>
            <pc:sldMk cId="3332687173" sldId="261"/>
            <ac:graphicFrameMk id="19" creationId="{C3319E16-42B4-D504-0A11-B03EB3999D3F}"/>
          </ac:graphicFrameMkLst>
        </pc:graphicFrameChg>
      </pc:sldChg>
      <pc:sldChg chg="addSp delSp modSp mod modCm">
        <pc:chgData name="Michelle Willmers" userId="11449977-591e-4f0b-823a-e7627c7fee8c" providerId="ADAL" clId="{A886641B-59AA-4076-91B4-4028F4144387}" dt="2024-11-19T13:54:12.412" v="3084" actId="313"/>
        <pc:sldMkLst>
          <pc:docMk/>
          <pc:sldMk cId="984517096" sldId="263"/>
        </pc:sldMkLst>
        <pc:spChg chg="mod">
          <ac:chgData name="Michelle Willmers" userId="11449977-591e-4f0b-823a-e7627c7fee8c" providerId="ADAL" clId="{A886641B-59AA-4076-91B4-4028F4144387}" dt="2024-11-19T13:49:35.225" v="2991" actId="13926"/>
          <ac:spMkLst>
            <pc:docMk/>
            <pc:sldMk cId="984517096" sldId="263"/>
            <ac:spMk id="2" creationId="{56892C2B-283B-4487-C9F5-AEB1E3F8AF06}"/>
          </ac:spMkLst>
        </pc:spChg>
        <pc:spChg chg="mod">
          <ac:chgData name="Michelle Willmers" userId="11449977-591e-4f0b-823a-e7627c7fee8c" providerId="ADAL" clId="{A886641B-59AA-4076-91B4-4028F4144387}" dt="2024-11-19T13:54:12.412" v="3084" actId="313"/>
          <ac:spMkLst>
            <pc:docMk/>
            <pc:sldMk cId="984517096" sldId="263"/>
            <ac:spMk id="3" creationId="{B3CEABAA-F688-112D-74CF-882ED6A722F7}"/>
          </ac:spMkLst>
        </pc:spChg>
        <pc:spChg chg="add del mod">
          <ac:chgData name="Michelle Willmers" userId="11449977-591e-4f0b-823a-e7627c7fee8c" providerId="ADAL" clId="{A886641B-59AA-4076-91B4-4028F4144387}" dt="2024-11-18T11:33:25.999" v="148" actId="478"/>
          <ac:spMkLst>
            <pc:docMk/>
            <pc:sldMk cId="984517096" sldId="263"/>
            <ac:spMk id="4" creationId="{D2FDA473-D569-3586-2B8A-15FA580D480D}"/>
          </ac:spMkLst>
        </pc:spChg>
        <pc:spChg chg="add del mod">
          <ac:chgData name="Michelle Willmers" userId="11449977-591e-4f0b-823a-e7627c7fee8c" providerId="ADAL" clId="{A886641B-59AA-4076-91B4-4028F4144387}" dt="2024-11-18T11:33:29.301" v="150" actId="478"/>
          <ac:spMkLst>
            <pc:docMk/>
            <pc:sldMk cId="984517096" sldId="263"/>
            <ac:spMk id="5" creationId="{DBA0B3FE-6F16-72B1-92A8-7A7C56CE3EFB}"/>
          </ac:spMkLst>
        </pc:spChg>
        <pc:spChg chg="add del mod">
          <ac:chgData name="Michelle Willmers" userId="11449977-591e-4f0b-823a-e7627c7fee8c" providerId="ADAL" clId="{A886641B-59AA-4076-91B4-4028F4144387}" dt="2024-11-18T11:33:30.695" v="151" actId="478"/>
          <ac:spMkLst>
            <pc:docMk/>
            <pc:sldMk cId="984517096" sldId="263"/>
            <ac:spMk id="6" creationId="{AAFF0AFF-0D6A-2B09-12CF-BF1B27C44C1C}"/>
          </ac:spMkLst>
        </pc:spChg>
        <pc:spChg chg="add del mod">
          <ac:chgData name="Michelle Willmers" userId="11449977-591e-4f0b-823a-e7627c7fee8c" providerId="ADAL" clId="{A886641B-59AA-4076-91B4-4028F4144387}" dt="2024-11-18T11:33:32.055" v="152" actId="478"/>
          <ac:spMkLst>
            <pc:docMk/>
            <pc:sldMk cId="984517096" sldId="263"/>
            <ac:spMk id="7" creationId="{22A8D8F0-53F4-3BFD-2D98-26AAC3F4039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ichelle Willmers" userId="11449977-591e-4f0b-823a-e7627c7fee8c" providerId="ADAL" clId="{A886641B-59AA-4076-91B4-4028F4144387}" dt="2024-11-19T13:54:12.412" v="3084" actId="313"/>
              <pc2:cmMkLst xmlns:pc2="http://schemas.microsoft.com/office/powerpoint/2019/9/main/command">
                <pc:docMk/>
                <pc:sldMk cId="984517096" sldId="263"/>
                <pc2:cmMk id="{4906B7D9-7862-4954-91DC-8F1C4DCFD540}"/>
              </pc2:cmMkLst>
            </pc226:cmChg>
          </p:ext>
        </pc:extLst>
      </pc:sldChg>
      <pc:sldChg chg="modSp mod">
        <pc:chgData name="Michelle Willmers" userId="11449977-591e-4f0b-823a-e7627c7fee8c" providerId="ADAL" clId="{A886641B-59AA-4076-91B4-4028F4144387}" dt="2024-11-19T13:31:03.917" v="2633" actId="1076"/>
        <pc:sldMkLst>
          <pc:docMk/>
          <pc:sldMk cId="2262478435" sldId="265"/>
        </pc:sldMkLst>
        <pc:spChg chg="mod">
          <ac:chgData name="Michelle Willmers" userId="11449977-591e-4f0b-823a-e7627c7fee8c" providerId="ADAL" clId="{A886641B-59AA-4076-91B4-4028F4144387}" dt="2024-11-19T13:31:03.917" v="2633" actId="1076"/>
          <ac:spMkLst>
            <pc:docMk/>
            <pc:sldMk cId="2262478435" sldId="265"/>
            <ac:spMk id="2" creationId="{A29E084E-7D44-7445-AD9B-619BBCCBF587}"/>
          </ac:spMkLst>
        </pc:spChg>
        <pc:graphicFrameChg chg="mod modGraphic">
          <ac:chgData name="Michelle Willmers" userId="11449977-591e-4f0b-823a-e7627c7fee8c" providerId="ADAL" clId="{A886641B-59AA-4076-91B4-4028F4144387}" dt="2024-11-19T13:31:03.917" v="2633" actId="1076"/>
          <ac:graphicFrameMkLst>
            <pc:docMk/>
            <pc:sldMk cId="2262478435" sldId="265"/>
            <ac:graphicFrameMk id="5" creationId="{7E4F2F1C-46EA-21B4-6E00-99D38AA6871C}"/>
          </ac:graphicFrameMkLst>
        </pc:graphicFrameChg>
      </pc:sldChg>
      <pc:sldChg chg="modSp mod">
        <pc:chgData name="Michelle Willmers" userId="11449977-591e-4f0b-823a-e7627c7fee8c" providerId="ADAL" clId="{A886641B-59AA-4076-91B4-4028F4144387}" dt="2024-11-19T13:39:12.151" v="2886" actId="113"/>
        <pc:sldMkLst>
          <pc:docMk/>
          <pc:sldMk cId="685156369" sldId="266"/>
        </pc:sldMkLst>
        <pc:spChg chg="mod">
          <ac:chgData name="Michelle Willmers" userId="11449977-591e-4f0b-823a-e7627c7fee8c" providerId="ADAL" clId="{A886641B-59AA-4076-91B4-4028F4144387}" dt="2024-11-19T13:37:25.779" v="2863" actId="207"/>
          <ac:spMkLst>
            <pc:docMk/>
            <pc:sldMk cId="685156369" sldId="266"/>
            <ac:spMk id="2" creationId="{4E8E4351-DAEB-420B-C68D-BA28793AE435}"/>
          </ac:spMkLst>
        </pc:spChg>
        <pc:graphicFrameChg chg="modGraphic">
          <ac:chgData name="Michelle Willmers" userId="11449977-591e-4f0b-823a-e7627c7fee8c" providerId="ADAL" clId="{A886641B-59AA-4076-91B4-4028F4144387}" dt="2024-11-19T13:39:12.151" v="2886" actId="113"/>
          <ac:graphicFrameMkLst>
            <pc:docMk/>
            <pc:sldMk cId="685156369" sldId="266"/>
            <ac:graphicFrameMk id="4" creationId="{6F67B986-A86D-98D0-33E0-5A8B5191B714}"/>
          </ac:graphicFrameMkLst>
        </pc:graphicFrameChg>
      </pc:sldChg>
      <pc:sldChg chg="modSp mod">
        <pc:chgData name="Michelle Willmers" userId="11449977-591e-4f0b-823a-e7627c7fee8c" providerId="ADAL" clId="{A886641B-59AA-4076-91B4-4028F4144387}" dt="2024-11-19T13:37:06.888" v="2862" actId="20577"/>
        <pc:sldMkLst>
          <pc:docMk/>
          <pc:sldMk cId="1303642411" sldId="268"/>
        </pc:sldMkLst>
        <pc:spChg chg="mod">
          <ac:chgData name="Michelle Willmers" userId="11449977-591e-4f0b-823a-e7627c7fee8c" providerId="ADAL" clId="{A886641B-59AA-4076-91B4-4028F4144387}" dt="2024-11-19T13:37:06.888" v="2862" actId="20577"/>
          <ac:spMkLst>
            <pc:docMk/>
            <pc:sldMk cId="1303642411" sldId="268"/>
            <ac:spMk id="2" creationId="{094E0FCF-9FFD-AB13-E12E-E540F8CE2D13}"/>
          </ac:spMkLst>
        </pc:spChg>
        <pc:graphicFrameChg chg="mod modGraphic">
          <ac:chgData name="Michelle Willmers" userId="11449977-591e-4f0b-823a-e7627c7fee8c" providerId="ADAL" clId="{A886641B-59AA-4076-91B4-4028F4144387}" dt="2024-11-19T13:36:15.967" v="2791" actId="20577"/>
          <ac:graphicFrameMkLst>
            <pc:docMk/>
            <pc:sldMk cId="1303642411" sldId="268"/>
            <ac:graphicFrameMk id="4" creationId="{64078328-FF51-2195-E33D-6BEC28BD1256}"/>
          </ac:graphicFrameMkLst>
        </pc:graphicFrameChg>
      </pc:sldChg>
      <pc:sldChg chg="modSp mod">
        <pc:chgData name="Michelle Willmers" userId="11449977-591e-4f0b-823a-e7627c7fee8c" providerId="ADAL" clId="{A886641B-59AA-4076-91B4-4028F4144387}" dt="2024-11-19T12:15:23.541" v="1407" actId="207"/>
        <pc:sldMkLst>
          <pc:docMk/>
          <pc:sldMk cId="2174020855" sldId="278"/>
        </pc:sldMkLst>
        <pc:spChg chg="mod">
          <ac:chgData name="Michelle Willmers" userId="11449977-591e-4f0b-823a-e7627c7fee8c" providerId="ADAL" clId="{A886641B-59AA-4076-91B4-4028F4144387}" dt="2024-11-19T12:15:23.541" v="1407" actId="207"/>
          <ac:spMkLst>
            <pc:docMk/>
            <pc:sldMk cId="2174020855" sldId="278"/>
            <ac:spMk id="29" creationId="{C52775C1-469F-B1AE-CE63-C59FB74E120A}"/>
          </ac:spMkLst>
        </pc:spChg>
      </pc:sldChg>
      <pc:sldChg chg="addSp modSp mod">
        <pc:chgData name="Michelle Willmers" userId="11449977-591e-4f0b-823a-e7627c7fee8c" providerId="ADAL" clId="{A886641B-59AA-4076-91B4-4028F4144387}" dt="2024-11-19T13:27:07.411" v="2608" actId="14100"/>
        <pc:sldMkLst>
          <pc:docMk/>
          <pc:sldMk cId="1247098353" sldId="301"/>
        </pc:sldMkLst>
        <pc:spChg chg="add mod">
          <ac:chgData name="Michelle Willmers" userId="11449977-591e-4f0b-823a-e7627c7fee8c" providerId="ADAL" clId="{A886641B-59AA-4076-91B4-4028F4144387}" dt="2024-11-19T13:09:00" v="2533" actId="255"/>
          <ac:spMkLst>
            <pc:docMk/>
            <pc:sldMk cId="1247098353" sldId="301"/>
            <ac:spMk id="4" creationId="{B39A983C-97C5-981E-8CCC-3AC0DD08E978}"/>
          </ac:spMkLst>
        </pc:spChg>
        <pc:spChg chg="add mod">
          <ac:chgData name="Michelle Willmers" userId="11449977-591e-4f0b-823a-e7627c7fee8c" providerId="ADAL" clId="{A886641B-59AA-4076-91B4-4028F4144387}" dt="2024-11-19T13:09:23.287" v="2535" actId="2711"/>
          <ac:spMkLst>
            <pc:docMk/>
            <pc:sldMk cId="1247098353" sldId="301"/>
            <ac:spMk id="5" creationId="{B77125AD-AC68-FC4C-20D8-CFA0EF7B2AF7}"/>
          </ac:spMkLst>
        </pc:spChg>
        <pc:spChg chg="mod">
          <ac:chgData name="Michelle Willmers" userId="11449977-591e-4f0b-823a-e7627c7fee8c" providerId="ADAL" clId="{A886641B-59AA-4076-91B4-4028F4144387}" dt="2024-11-19T13:12:14.712" v="2542" actId="1076"/>
          <ac:spMkLst>
            <pc:docMk/>
            <pc:sldMk cId="1247098353" sldId="301"/>
            <ac:spMk id="6" creationId="{D8C76216-68F4-7556-7D58-7408834B4504}"/>
          </ac:spMkLst>
        </pc:spChg>
        <pc:spChg chg="mod">
          <ac:chgData name="Michelle Willmers" userId="11449977-591e-4f0b-823a-e7627c7fee8c" providerId="ADAL" clId="{A886641B-59AA-4076-91B4-4028F4144387}" dt="2024-11-19T12:15:40.745" v="1409" actId="207"/>
          <ac:spMkLst>
            <pc:docMk/>
            <pc:sldMk cId="1247098353" sldId="301"/>
            <ac:spMk id="427" creationId="{00000000-0000-0000-0000-000000000000}"/>
          </ac:spMkLst>
        </pc:spChg>
        <pc:spChg chg="mod">
          <ac:chgData name="Michelle Willmers" userId="11449977-591e-4f0b-823a-e7627c7fee8c" providerId="ADAL" clId="{A886641B-59AA-4076-91B4-4028F4144387}" dt="2024-11-19T13:08:40.842" v="2528" actId="1076"/>
          <ac:spMkLst>
            <pc:docMk/>
            <pc:sldMk cId="1247098353" sldId="301"/>
            <ac:spMk id="431" creationId="{00000000-0000-0000-0000-000000000000}"/>
          </ac:spMkLst>
        </pc:spChg>
        <pc:grpChg chg="add mod">
          <ac:chgData name="Michelle Willmers" userId="11449977-591e-4f0b-823a-e7627c7fee8c" providerId="ADAL" clId="{A886641B-59AA-4076-91B4-4028F4144387}" dt="2024-11-19T13:27:07.411" v="2608" actId="14100"/>
          <ac:grpSpMkLst>
            <pc:docMk/>
            <pc:sldMk cId="1247098353" sldId="301"/>
            <ac:grpSpMk id="2" creationId="{0BA1CC11-3E97-D4B8-A2BD-9097263D3916}"/>
          </ac:grpSpMkLst>
        </pc:grpChg>
        <pc:graphicFrameChg chg="mod modGraphic">
          <ac:chgData name="Michelle Willmers" userId="11449977-591e-4f0b-823a-e7627c7fee8c" providerId="ADAL" clId="{A886641B-59AA-4076-91B4-4028F4144387}" dt="2024-11-19T13:08:37.184" v="2527" actId="1076"/>
          <ac:graphicFrameMkLst>
            <pc:docMk/>
            <pc:sldMk cId="1247098353" sldId="301"/>
            <ac:graphicFrameMk id="430" creationId="{00000000-0000-0000-0000-000000000000}"/>
          </ac:graphicFrameMkLst>
        </pc:graphicFrameChg>
      </pc:sldChg>
      <pc:sldChg chg="addSp delSp modSp del mod">
        <pc:chgData name="Michelle Willmers" userId="11449977-591e-4f0b-823a-e7627c7fee8c" providerId="ADAL" clId="{A886641B-59AA-4076-91B4-4028F4144387}" dt="2024-11-18T13:35:42.154" v="752" actId="2696"/>
        <pc:sldMkLst>
          <pc:docMk/>
          <pc:sldMk cId="2921876476" sldId="301"/>
        </pc:sldMkLst>
        <pc:spChg chg="add del mod">
          <ac:chgData name="Michelle Willmers" userId="11449977-591e-4f0b-823a-e7627c7fee8c" providerId="ADAL" clId="{A886641B-59AA-4076-91B4-4028F4144387}" dt="2024-11-18T12:49:59.202" v="239" actId="478"/>
          <ac:spMkLst>
            <pc:docMk/>
            <pc:sldMk cId="2921876476" sldId="301"/>
            <ac:spMk id="4" creationId="{6B7EDD84-2A8F-22A7-18EB-B227C895F67F}"/>
          </ac:spMkLst>
        </pc:spChg>
        <pc:spChg chg="add mod">
          <ac:chgData name="Michelle Willmers" userId="11449977-591e-4f0b-823a-e7627c7fee8c" providerId="ADAL" clId="{A886641B-59AA-4076-91B4-4028F4144387}" dt="2024-11-18T13:33:54.175" v="735" actId="20577"/>
          <ac:spMkLst>
            <pc:docMk/>
            <pc:sldMk cId="2921876476" sldId="301"/>
            <ac:spMk id="6" creationId="{D8C76216-68F4-7556-7D58-7408834B4504}"/>
          </ac:spMkLst>
        </pc:spChg>
        <pc:spChg chg="mod">
          <ac:chgData name="Michelle Willmers" userId="11449977-591e-4f0b-823a-e7627c7fee8c" providerId="ADAL" clId="{A886641B-59AA-4076-91B4-4028F4144387}" dt="2024-11-18T13:33:19.772" v="728" actId="1076"/>
          <ac:spMkLst>
            <pc:docMk/>
            <pc:sldMk cId="2921876476" sldId="301"/>
            <ac:spMk id="427" creationId="{00000000-0000-0000-0000-000000000000}"/>
          </ac:spMkLst>
        </pc:spChg>
        <pc:spChg chg="del mod">
          <ac:chgData name="Michelle Willmers" userId="11449977-591e-4f0b-823a-e7627c7fee8c" providerId="ADAL" clId="{A886641B-59AA-4076-91B4-4028F4144387}" dt="2024-11-18T12:49:55.890" v="238" actId="478"/>
          <ac:spMkLst>
            <pc:docMk/>
            <pc:sldMk cId="2921876476" sldId="301"/>
            <ac:spMk id="428" creationId="{00000000-0000-0000-0000-000000000000}"/>
          </ac:spMkLst>
        </pc:spChg>
        <pc:spChg chg="add del mod">
          <ac:chgData name="Michelle Willmers" userId="11449977-591e-4f0b-823a-e7627c7fee8c" providerId="ADAL" clId="{A886641B-59AA-4076-91B4-4028F4144387}" dt="2024-11-18T13:33:24.935" v="729" actId="1076"/>
          <ac:spMkLst>
            <pc:docMk/>
            <pc:sldMk cId="2921876476" sldId="301"/>
            <ac:spMk id="431" creationId="{00000000-0000-0000-0000-000000000000}"/>
          </ac:spMkLst>
        </pc:spChg>
        <pc:graphicFrameChg chg="add del mod modGraphic">
          <ac:chgData name="Michelle Willmers" userId="11449977-591e-4f0b-823a-e7627c7fee8c" providerId="ADAL" clId="{A886641B-59AA-4076-91B4-4028F4144387}" dt="2024-11-18T13:33:24.935" v="729" actId="1076"/>
          <ac:graphicFrameMkLst>
            <pc:docMk/>
            <pc:sldMk cId="2921876476" sldId="301"/>
            <ac:graphicFrameMk id="430" creationId="{00000000-0000-0000-0000-000000000000}"/>
          </ac:graphicFrameMkLst>
        </pc:graphicFrameChg>
        <pc:picChg chg="del">
          <ac:chgData name="Michelle Willmers" userId="11449977-591e-4f0b-823a-e7627c7fee8c" providerId="ADAL" clId="{A886641B-59AA-4076-91B4-4028F4144387}" dt="2024-11-18T13:31:06.441" v="689" actId="478"/>
          <ac:picMkLst>
            <pc:docMk/>
            <pc:sldMk cId="2921876476" sldId="301"/>
            <ac:picMk id="2" creationId="{CD135D1A-D90F-3CF4-1251-C5A1863C274A}"/>
          </ac:picMkLst>
        </pc:picChg>
      </pc:sldChg>
      <pc:sldChg chg="modSp mod">
        <pc:chgData name="Michelle Willmers" userId="11449977-591e-4f0b-823a-e7627c7fee8c" providerId="ADAL" clId="{A886641B-59AA-4076-91B4-4028F4144387}" dt="2024-11-19T13:19:57.751" v="2584" actId="113"/>
        <pc:sldMkLst>
          <pc:docMk/>
          <pc:sldMk cId="1819690419" sldId="330"/>
        </pc:sldMkLst>
        <pc:spChg chg="mod">
          <ac:chgData name="Michelle Willmers" userId="11449977-591e-4f0b-823a-e7627c7fee8c" providerId="ADAL" clId="{A886641B-59AA-4076-91B4-4028F4144387}" dt="2024-11-19T13:19:57.751" v="2584" actId="113"/>
          <ac:spMkLst>
            <pc:docMk/>
            <pc:sldMk cId="1819690419" sldId="330"/>
            <ac:spMk id="4" creationId="{716EAF2C-5A6A-6145-39F8-F58DAFCB03CD}"/>
          </ac:spMkLst>
        </pc:spChg>
      </pc:sldChg>
      <pc:sldChg chg="addSp delSp modSp mod">
        <pc:chgData name="Michelle Willmers" userId="11449977-591e-4f0b-823a-e7627c7fee8c" providerId="ADAL" clId="{A886641B-59AA-4076-91B4-4028F4144387}" dt="2024-11-20T06:01:33.802" v="4246" actId="20577"/>
        <pc:sldMkLst>
          <pc:docMk/>
          <pc:sldMk cId="3946170699" sldId="333"/>
        </pc:sldMkLst>
        <pc:spChg chg="add mod">
          <ac:chgData name="Michelle Willmers" userId="11449977-591e-4f0b-823a-e7627c7fee8c" providerId="ADAL" clId="{A886641B-59AA-4076-91B4-4028F4144387}" dt="2024-11-20T06:00:51.022" v="4225" actId="164"/>
          <ac:spMkLst>
            <pc:docMk/>
            <pc:sldMk cId="3946170699" sldId="333"/>
            <ac:spMk id="2" creationId="{1E7C3FC7-69FD-59A3-D987-807AEBD59D40}"/>
          </ac:spMkLst>
        </pc:spChg>
        <pc:spChg chg="add del">
          <ac:chgData name="Michelle Willmers" userId="11449977-591e-4f0b-823a-e7627c7fee8c" providerId="ADAL" clId="{A886641B-59AA-4076-91B4-4028F4144387}" dt="2024-11-19T13:44:38.530" v="2955" actId="11529"/>
          <ac:spMkLst>
            <pc:docMk/>
            <pc:sldMk cId="3946170699" sldId="333"/>
            <ac:spMk id="2" creationId="{9E4EFFA9-47D6-39C0-C243-4079F390459C}"/>
          </ac:spMkLst>
        </pc:spChg>
        <pc:spChg chg="add mod">
          <ac:chgData name="Michelle Willmers" userId="11449977-591e-4f0b-823a-e7627c7fee8c" providerId="ADAL" clId="{A886641B-59AA-4076-91B4-4028F4144387}" dt="2024-11-20T06:01:10.952" v="4228" actId="208"/>
          <ac:spMkLst>
            <pc:docMk/>
            <pc:sldMk cId="3946170699" sldId="333"/>
            <ac:spMk id="3" creationId="{CCF9DC33-79C7-D07F-6F8D-25BE1B68A2DC}"/>
          </ac:spMkLst>
        </pc:spChg>
        <pc:spChg chg="add mod">
          <ac:chgData name="Michelle Willmers" userId="11449977-591e-4f0b-823a-e7627c7fee8c" providerId="ADAL" clId="{A886641B-59AA-4076-91B4-4028F4144387}" dt="2024-11-20T06:00:51.022" v="4225" actId="164"/>
          <ac:spMkLst>
            <pc:docMk/>
            <pc:sldMk cId="3946170699" sldId="333"/>
            <ac:spMk id="4" creationId="{671D759A-78CD-C6E7-E499-DBF01BC3E213}"/>
          </ac:spMkLst>
        </pc:spChg>
        <pc:spChg chg="mod">
          <ac:chgData name="Michelle Willmers" userId="11449977-591e-4f0b-823a-e7627c7fee8c" providerId="ADAL" clId="{A886641B-59AA-4076-91B4-4028F4144387}" dt="2024-11-20T06:00:44.102" v="4224" actId="1076"/>
          <ac:spMkLst>
            <pc:docMk/>
            <pc:sldMk cId="3946170699" sldId="333"/>
            <ac:spMk id="15" creationId="{9BB8A215-B93D-7AD5-4D20-F86C5828855E}"/>
          </ac:spMkLst>
        </pc:spChg>
        <pc:spChg chg="mod">
          <ac:chgData name="Michelle Willmers" userId="11449977-591e-4f0b-823a-e7627c7fee8c" providerId="ADAL" clId="{A886641B-59AA-4076-91B4-4028F4144387}" dt="2024-11-20T06:00:44.102" v="4224" actId="1076"/>
          <ac:spMkLst>
            <pc:docMk/>
            <pc:sldMk cId="3946170699" sldId="333"/>
            <ac:spMk id="16" creationId="{23435F33-D87D-80D6-377E-93E78931A1CF}"/>
          </ac:spMkLst>
        </pc:spChg>
        <pc:spChg chg="mod">
          <ac:chgData name="Michelle Willmers" userId="11449977-591e-4f0b-823a-e7627c7fee8c" providerId="ADAL" clId="{A886641B-59AA-4076-91B4-4028F4144387}" dt="2024-11-20T06:01:33.802" v="4246" actId="20577"/>
          <ac:spMkLst>
            <pc:docMk/>
            <pc:sldMk cId="3946170699" sldId="333"/>
            <ac:spMk id="46" creationId="{51426DAA-B82D-5286-939D-89EB8CB5F48A}"/>
          </ac:spMkLst>
        </pc:spChg>
        <pc:grpChg chg="add mod">
          <ac:chgData name="Michelle Willmers" userId="11449977-591e-4f0b-823a-e7627c7fee8c" providerId="ADAL" clId="{A886641B-59AA-4076-91B4-4028F4144387}" dt="2024-11-20T06:00:53.758" v="4226" actId="1076"/>
          <ac:grpSpMkLst>
            <pc:docMk/>
            <pc:sldMk cId="3946170699" sldId="333"/>
            <ac:grpSpMk id="5" creationId="{CAF80D5F-5681-9916-50B9-131842FA99C8}"/>
          </ac:grpSpMkLst>
        </pc:grpChg>
      </pc:sldChg>
      <pc:sldChg chg="modSp mod">
        <pc:chgData name="Michelle Willmers" userId="11449977-591e-4f0b-823a-e7627c7fee8c" providerId="ADAL" clId="{A886641B-59AA-4076-91B4-4028F4144387}" dt="2024-11-20T07:30:58.120" v="4389" actId="732"/>
        <pc:sldMkLst>
          <pc:docMk/>
          <pc:sldMk cId="3838345740" sldId="343"/>
        </pc:sldMkLst>
        <pc:spChg chg="mod">
          <ac:chgData name="Michelle Willmers" userId="11449977-591e-4f0b-823a-e7627c7fee8c" providerId="ADAL" clId="{A886641B-59AA-4076-91B4-4028F4144387}" dt="2024-11-19T12:15:18.390" v="1406" actId="207"/>
          <ac:spMkLst>
            <pc:docMk/>
            <pc:sldMk cId="3838345740" sldId="343"/>
            <ac:spMk id="60" creationId="{00000000-0000-0000-0000-000000000000}"/>
          </ac:spMkLst>
        </pc:spChg>
        <pc:spChg chg="mod">
          <ac:chgData name="Michelle Willmers" userId="11449977-591e-4f0b-823a-e7627c7fee8c" providerId="ADAL" clId="{A886641B-59AA-4076-91B4-4028F4144387}" dt="2024-11-19T13:16:26.676" v="2567" actId="20577"/>
          <ac:spMkLst>
            <pc:docMk/>
            <pc:sldMk cId="3838345740" sldId="343"/>
            <ac:spMk id="61" creationId="{00000000-0000-0000-0000-000000000000}"/>
          </ac:spMkLst>
        </pc:spChg>
        <pc:picChg chg="mod modCrop">
          <ac:chgData name="Michelle Willmers" userId="11449977-591e-4f0b-823a-e7627c7fee8c" providerId="ADAL" clId="{A886641B-59AA-4076-91B4-4028F4144387}" dt="2024-11-20T07:30:58.120" v="4389" actId="732"/>
          <ac:picMkLst>
            <pc:docMk/>
            <pc:sldMk cId="3838345740" sldId="343"/>
            <ac:picMk id="8" creationId="{D32D4D35-5EE2-69C8-6BA3-1727E541C358}"/>
          </ac:picMkLst>
        </pc:picChg>
        <pc:picChg chg="mod">
          <ac:chgData name="Michelle Willmers" userId="11449977-591e-4f0b-823a-e7627c7fee8c" providerId="ADAL" clId="{A886641B-59AA-4076-91B4-4028F4144387}" dt="2024-11-18T13:18:38.609" v="492" actId="1076"/>
          <ac:picMkLst>
            <pc:docMk/>
            <pc:sldMk cId="3838345740" sldId="343"/>
            <ac:picMk id="10" creationId="{8621C050-0C63-AF35-39C7-88849A24B20B}"/>
          </ac:picMkLst>
        </pc:picChg>
      </pc:sldChg>
      <pc:sldChg chg="addSp modSp mod">
        <pc:chgData name="Michelle Willmers" userId="11449977-591e-4f0b-823a-e7627c7fee8c" providerId="ADAL" clId="{A886641B-59AA-4076-91B4-4028F4144387}" dt="2024-11-20T07:02:29.526" v="4388" actId="1038"/>
        <pc:sldMkLst>
          <pc:docMk/>
          <pc:sldMk cId="4155728193" sldId="400"/>
        </pc:sldMkLst>
        <pc:spChg chg="mod">
          <ac:chgData name="Michelle Willmers" userId="11449977-591e-4f0b-823a-e7627c7fee8c" providerId="ADAL" clId="{A886641B-59AA-4076-91B4-4028F4144387}" dt="2024-11-18T13:54:29.316" v="1045" actId="20577"/>
          <ac:spMkLst>
            <pc:docMk/>
            <pc:sldMk cId="4155728193" sldId="400"/>
            <ac:spMk id="14" creationId="{12FBBBBE-F839-C524-2BF1-00CBFD9746F8}"/>
          </ac:spMkLst>
        </pc:spChg>
        <pc:picChg chg="add mod modCrop">
          <ac:chgData name="Michelle Willmers" userId="11449977-591e-4f0b-823a-e7627c7fee8c" providerId="ADAL" clId="{A886641B-59AA-4076-91B4-4028F4144387}" dt="2024-11-19T12:57:03.408" v="2504" actId="1076"/>
          <ac:picMkLst>
            <pc:docMk/>
            <pc:sldMk cId="4155728193" sldId="400"/>
            <ac:picMk id="3" creationId="{6C47372C-2C37-B825-5AE8-6B51E923F543}"/>
          </ac:picMkLst>
        </pc:picChg>
        <pc:picChg chg="add mod">
          <ac:chgData name="Michelle Willmers" userId="11449977-591e-4f0b-823a-e7627c7fee8c" providerId="ADAL" clId="{A886641B-59AA-4076-91B4-4028F4144387}" dt="2024-11-20T07:02:23.793" v="4359" actId="1076"/>
          <ac:picMkLst>
            <pc:docMk/>
            <pc:sldMk cId="4155728193" sldId="400"/>
            <ac:picMk id="4" creationId="{B567EFAB-5997-3AB0-C28F-B864435E81C4}"/>
          </ac:picMkLst>
        </pc:picChg>
        <pc:picChg chg="add mod modCrop">
          <ac:chgData name="Michelle Willmers" userId="11449977-591e-4f0b-823a-e7627c7fee8c" providerId="ADAL" clId="{A886641B-59AA-4076-91B4-4028F4144387}" dt="2024-11-20T07:02:29.526" v="4388" actId="1038"/>
          <ac:picMkLst>
            <pc:docMk/>
            <pc:sldMk cId="4155728193" sldId="400"/>
            <ac:picMk id="5" creationId="{1BA26FC4-3612-8405-B91F-C98726A256BD}"/>
          </ac:picMkLst>
        </pc:picChg>
        <pc:picChg chg="add mod modCrop">
          <ac:chgData name="Michelle Willmers" userId="11449977-591e-4f0b-823a-e7627c7fee8c" providerId="ADAL" clId="{A886641B-59AA-4076-91B4-4028F4144387}" dt="2024-11-19T13:02:53.030" v="2522" actId="1037"/>
          <ac:picMkLst>
            <pc:docMk/>
            <pc:sldMk cId="4155728193" sldId="400"/>
            <ac:picMk id="7" creationId="{EB469A76-AE7B-CF56-DBF9-BFB2E1B1E826}"/>
          </ac:picMkLst>
        </pc:picChg>
        <pc:picChg chg="add mod modCrop">
          <ac:chgData name="Michelle Willmers" userId="11449977-591e-4f0b-823a-e7627c7fee8c" providerId="ADAL" clId="{A886641B-59AA-4076-91B4-4028F4144387}" dt="2024-11-19T13:02:53.030" v="2522" actId="1037"/>
          <ac:picMkLst>
            <pc:docMk/>
            <pc:sldMk cId="4155728193" sldId="400"/>
            <ac:picMk id="11" creationId="{26258E9D-FC46-DA5D-5B61-4BEE0102A3D4}"/>
          </ac:picMkLst>
        </pc:picChg>
        <pc:picChg chg="mod">
          <ac:chgData name="Michelle Willmers" userId="11449977-591e-4f0b-823a-e7627c7fee8c" providerId="ADAL" clId="{A886641B-59AA-4076-91B4-4028F4144387}" dt="2024-11-19T12:56:47.130" v="2501" actId="1076"/>
          <ac:picMkLst>
            <pc:docMk/>
            <pc:sldMk cId="4155728193" sldId="400"/>
            <ac:picMk id="22" creationId="{5330DF4C-843F-C5FA-24C6-A8875180978C}"/>
          </ac:picMkLst>
        </pc:picChg>
        <pc:picChg chg="mod">
          <ac:chgData name="Michelle Willmers" userId="11449977-591e-4f0b-823a-e7627c7fee8c" providerId="ADAL" clId="{A886641B-59AA-4076-91B4-4028F4144387}" dt="2024-11-19T12:56:44.534" v="2500" actId="1076"/>
          <ac:picMkLst>
            <pc:docMk/>
            <pc:sldMk cId="4155728193" sldId="400"/>
            <ac:picMk id="26" creationId="{3D512D11-F450-2979-5D7E-9FD5421ED4BF}"/>
          </ac:picMkLst>
        </pc:picChg>
        <pc:picChg chg="mod">
          <ac:chgData name="Michelle Willmers" userId="11449977-591e-4f0b-823a-e7627c7fee8c" providerId="ADAL" clId="{A886641B-59AA-4076-91B4-4028F4144387}" dt="2024-11-19T12:55:08.151" v="2477" actId="1076"/>
          <ac:picMkLst>
            <pc:docMk/>
            <pc:sldMk cId="4155728193" sldId="400"/>
            <ac:picMk id="32" creationId="{8DF08FC1-7D58-1B95-6EDD-5A9C85709774}"/>
          </ac:picMkLst>
        </pc:picChg>
        <pc:picChg chg="mod">
          <ac:chgData name="Michelle Willmers" userId="11449977-591e-4f0b-823a-e7627c7fee8c" providerId="ADAL" clId="{A886641B-59AA-4076-91B4-4028F4144387}" dt="2024-11-20T07:02:29.526" v="4388" actId="1038"/>
          <ac:picMkLst>
            <pc:docMk/>
            <pc:sldMk cId="4155728193" sldId="400"/>
            <ac:picMk id="34" creationId="{B2840E4D-4DBC-1A40-4E95-8890BEBB9B91}"/>
          </ac:picMkLst>
        </pc:picChg>
      </pc:sldChg>
      <pc:sldChg chg="delSp modSp del mod">
        <pc:chgData name="Michelle Willmers" userId="11449977-591e-4f0b-823a-e7627c7fee8c" providerId="ADAL" clId="{A886641B-59AA-4076-91B4-4028F4144387}" dt="2024-11-18T13:44:41.470" v="923" actId="47"/>
        <pc:sldMkLst>
          <pc:docMk/>
          <pc:sldMk cId="1657082456" sldId="402"/>
        </pc:sldMkLst>
        <pc:spChg chg="mod">
          <ac:chgData name="Michelle Willmers" userId="11449977-591e-4f0b-823a-e7627c7fee8c" providerId="ADAL" clId="{A886641B-59AA-4076-91B4-4028F4144387}" dt="2024-11-18T13:43:09.028" v="867" actId="27636"/>
          <ac:spMkLst>
            <pc:docMk/>
            <pc:sldMk cId="1657082456" sldId="402"/>
            <ac:spMk id="3" creationId="{B36832F6-8900-E42C-6EB8-0F372AB3AFDF}"/>
          </ac:spMkLst>
        </pc:spChg>
        <pc:spChg chg="del">
          <ac:chgData name="Michelle Willmers" userId="11449977-591e-4f0b-823a-e7627c7fee8c" providerId="ADAL" clId="{A886641B-59AA-4076-91B4-4028F4144387}" dt="2024-11-18T13:36:52.236" v="767" actId="21"/>
          <ac:spMkLst>
            <pc:docMk/>
            <pc:sldMk cId="1657082456" sldId="402"/>
            <ac:spMk id="4" creationId="{B39A983C-97C5-981E-8CCC-3AC0DD08E978}"/>
          </ac:spMkLst>
        </pc:spChg>
        <pc:spChg chg="del">
          <ac:chgData name="Michelle Willmers" userId="11449977-591e-4f0b-823a-e7627c7fee8c" providerId="ADAL" clId="{A886641B-59AA-4076-91B4-4028F4144387}" dt="2024-11-18T13:39:05.119" v="793" actId="21"/>
          <ac:spMkLst>
            <pc:docMk/>
            <pc:sldMk cId="1657082456" sldId="402"/>
            <ac:spMk id="5" creationId="{B77125AD-AC68-FC4C-20D8-CFA0EF7B2AF7}"/>
          </ac:spMkLst>
        </pc:spChg>
      </pc:sldChg>
      <pc:sldChg chg="addSp delSp modSp mod">
        <pc:chgData name="Michelle Willmers" userId="11449977-591e-4f0b-823a-e7627c7fee8c" providerId="ADAL" clId="{A886641B-59AA-4076-91B4-4028F4144387}" dt="2024-11-19T09:22:30.845" v="1209" actId="1582"/>
        <pc:sldMkLst>
          <pc:docMk/>
          <pc:sldMk cId="3938273876" sldId="404"/>
        </pc:sldMkLst>
        <pc:spChg chg="mod">
          <ac:chgData name="Michelle Willmers" userId="11449977-591e-4f0b-823a-e7627c7fee8c" providerId="ADAL" clId="{A886641B-59AA-4076-91B4-4028F4144387}" dt="2024-11-18T13:15:17.420" v="491" actId="207"/>
          <ac:spMkLst>
            <pc:docMk/>
            <pc:sldMk cId="3938273876" sldId="404"/>
            <ac:spMk id="4" creationId="{3296153C-3460-59C3-03D0-B6C505CC38B1}"/>
          </ac:spMkLst>
        </pc:spChg>
        <pc:spChg chg="del mod topLvl">
          <ac:chgData name="Michelle Willmers" userId="11449977-591e-4f0b-823a-e7627c7fee8c" providerId="ADAL" clId="{A886641B-59AA-4076-91B4-4028F4144387}" dt="2024-11-18T13:09:12.954" v="367" actId="478"/>
          <ac:spMkLst>
            <pc:docMk/>
            <pc:sldMk cId="3938273876" sldId="404"/>
            <ac:spMk id="6" creationId="{C21A80DA-643F-0BAA-5DBD-6C736C5F92C5}"/>
          </ac:spMkLst>
        </pc:spChg>
        <pc:spChg chg="add mod">
          <ac:chgData name="Michelle Willmers" userId="11449977-591e-4f0b-823a-e7627c7fee8c" providerId="ADAL" clId="{A886641B-59AA-4076-91B4-4028F4144387}" dt="2024-11-18T13:11:39.042" v="390" actId="164"/>
          <ac:spMkLst>
            <pc:docMk/>
            <pc:sldMk cId="3938273876" sldId="404"/>
            <ac:spMk id="17" creationId="{505846E1-17E4-1317-0BFD-CB79D9AE99BE}"/>
          </ac:spMkLst>
        </pc:spChg>
        <pc:spChg chg="del mod">
          <ac:chgData name="Michelle Willmers" userId="11449977-591e-4f0b-823a-e7627c7fee8c" providerId="ADAL" clId="{A886641B-59AA-4076-91B4-4028F4144387}" dt="2024-11-18T13:09:02.197" v="364" actId="478"/>
          <ac:spMkLst>
            <pc:docMk/>
            <pc:sldMk cId="3938273876" sldId="404"/>
            <ac:spMk id="34" creationId="{2F11AD92-AD88-696F-E99F-EAC64B9A770D}"/>
          </ac:spMkLst>
        </pc:spChg>
        <pc:grpChg chg="add del mod">
          <ac:chgData name="Michelle Willmers" userId="11449977-591e-4f0b-823a-e7627c7fee8c" providerId="ADAL" clId="{A886641B-59AA-4076-91B4-4028F4144387}" dt="2024-11-18T13:09:12.954" v="367" actId="478"/>
          <ac:grpSpMkLst>
            <pc:docMk/>
            <pc:sldMk cId="3938273876" sldId="404"/>
            <ac:grpSpMk id="5" creationId="{56449618-00AC-195F-7FB2-5617EE70A555}"/>
          </ac:grpSpMkLst>
        </pc:grpChg>
        <pc:grpChg chg="add mod">
          <ac:chgData name="Michelle Willmers" userId="11449977-591e-4f0b-823a-e7627c7fee8c" providerId="ADAL" clId="{A886641B-59AA-4076-91B4-4028F4144387}" dt="2024-11-18T13:31:46.685" v="712" actId="1038"/>
          <ac:grpSpMkLst>
            <pc:docMk/>
            <pc:sldMk cId="3938273876" sldId="404"/>
            <ac:grpSpMk id="18" creationId="{A631347B-A265-9165-B3A3-65789353DE8E}"/>
          </ac:grpSpMkLst>
        </pc:grpChg>
        <pc:grpChg chg="add mod">
          <ac:chgData name="Michelle Willmers" userId="11449977-591e-4f0b-823a-e7627c7fee8c" providerId="ADAL" clId="{A886641B-59AA-4076-91B4-4028F4144387}" dt="2024-11-18T13:14:11.808" v="486" actId="1038"/>
          <ac:grpSpMkLst>
            <pc:docMk/>
            <pc:sldMk cId="3938273876" sldId="404"/>
            <ac:grpSpMk id="19" creationId="{DCA6C7C8-F5ED-BD0B-5F56-E9046E650034}"/>
          </ac:grpSpMkLst>
        </pc:grpChg>
        <pc:grpChg chg="add del mod ord topLvl">
          <ac:chgData name="Michelle Willmers" userId="11449977-591e-4f0b-823a-e7627c7fee8c" providerId="ADAL" clId="{A886641B-59AA-4076-91B4-4028F4144387}" dt="2024-11-18T13:11:39.042" v="390" actId="164"/>
          <ac:grpSpMkLst>
            <pc:docMk/>
            <pc:sldMk cId="3938273876" sldId="404"/>
            <ac:grpSpMk id="33" creationId="{920D0B94-0444-4AD8-C6A9-BA40CD63A3B0}"/>
          </ac:grpSpMkLst>
        </pc:grpChg>
        <pc:picChg chg="add mod">
          <ac:chgData name="Michelle Willmers" userId="11449977-591e-4f0b-823a-e7627c7fee8c" providerId="ADAL" clId="{A886641B-59AA-4076-91B4-4028F4144387}" dt="2024-11-19T09:22:30.845" v="1209" actId="1582"/>
          <ac:picMkLst>
            <pc:docMk/>
            <pc:sldMk cId="3938273876" sldId="404"/>
            <ac:picMk id="8" creationId="{3AD78189-6016-13E1-D59B-58F043E0BE76}"/>
          </ac:picMkLst>
        </pc:picChg>
        <pc:picChg chg="mod">
          <ac:chgData name="Michelle Willmers" userId="11449977-591e-4f0b-823a-e7627c7fee8c" providerId="ADAL" clId="{A886641B-59AA-4076-91B4-4028F4144387}" dt="2024-11-18T13:12:19.364" v="399" actId="1076"/>
          <ac:picMkLst>
            <pc:docMk/>
            <pc:sldMk cId="3938273876" sldId="404"/>
            <ac:picMk id="10" creationId="{9C828D58-4EE8-04B4-C653-943C1D29F6B1}"/>
          </ac:picMkLst>
        </pc:picChg>
        <pc:picChg chg="mod">
          <ac:chgData name="Michelle Willmers" userId="11449977-591e-4f0b-823a-e7627c7fee8c" providerId="ADAL" clId="{A886641B-59AA-4076-91B4-4028F4144387}" dt="2024-11-18T13:11:56.641" v="394" actId="1076"/>
          <ac:picMkLst>
            <pc:docMk/>
            <pc:sldMk cId="3938273876" sldId="404"/>
            <ac:picMk id="11" creationId="{17F7094F-DE58-55E1-38AD-F3FE03214C42}"/>
          </ac:picMkLst>
        </pc:picChg>
        <pc:picChg chg="add mod ord">
          <ac:chgData name="Michelle Willmers" userId="11449977-591e-4f0b-823a-e7627c7fee8c" providerId="ADAL" clId="{A886641B-59AA-4076-91B4-4028F4144387}" dt="2024-11-18T13:14:08.110" v="473" actId="164"/>
          <ac:picMkLst>
            <pc:docMk/>
            <pc:sldMk cId="3938273876" sldId="404"/>
            <ac:picMk id="12" creationId="{2AD22F7A-5435-2368-3436-ACA8F9F28B03}"/>
          </ac:picMkLst>
        </pc:picChg>
        <pc:picChg chg="mod">
          <ac:chgData name="Michelle Willmers" userId="11449977-591e-4f0b-823a-e7627c7fee8c" providerId="ADAL" clId="{A886641B-59AA-4076-91B4-4028F4144387}" dt="2024-11-18T13:13:26.472" v="450" actId="1076"/>
          <ac:picMkLst>
            <pc:docMk/>
            <pc:sldMk cId="3938273876" sldId="404"/>
            <ac:picMk id="14" creationId="{06B210E7-B51E-EA5C-499E-8D81B88EC545}"/>
          </ac:picMkLst>
        </pc:picChg>
        <pc:picChg chg="add mod modCrop">
          <ac:chgData name="Michelle Willmers" userId="11449977-591e-4f0b-823a-e7627c7fee8c" providerId="ADAL" clId="{A886641B-59AA-4076-91B4-4028F4144387}" dt="2024-11-18T13:14:43.764" v="488" actId="14100"/>
          <ac:picMkLst>
            <pc:docMk/>
            <pc:sldMk cId="3938273876" sldId="404"/>
            <ac:picMk id="15" creationId="{8AE7FCE3-52C4-EBE8-BB05-DF15357C44BC}"/>
          </ac:picMkLst>
        </pc:picChg>
        <pc:picChg chg="mod">
          <ac:chgData name="Michelle Willmers" userId="11449977-591e-4f0b-823a-e7627c7fee8c" providerId="ADAL" clId="{A886641B-59AA-4076-91B4-4028F4144387}" dt="2024-11-18T13:31:52.205" v="726" actId="1037"/>
          <ac:picMkLst>
            <pc:docMk/>
            <pc:sldMk cId="3938273876" sldId="404"/>
            <ac:picMk id="16" creationId="{77F2D042-4471-A797-4CBC-EE7642526A0D}"/>
          </ac:picMkLst>
        </pc:picChg>
        <pc:picChg chg="mod">
          <ac:chgData name="Michelle Willmers" userId="11449977-591e-4f0b-823a-e7627c7fee8c" providerId="ADAL" clId="{A886641B-59AA-4076-91B4-4028F4144387}" dt="2024-11-18T13:12:08.525" v="397" actId="1076"/>
          <ac:picMkLst>
            <pc:docMk/>
            <pc:sldMk cId="3938273876" sldId="404"/>
            <ac:picMk id="24" creationId="{3DB2443C-D9D8-D222-25FF-206C04B06108}"/>
          </ac:picMkLst>
        </pc:picChg>
        <pc:picChg chg="mod">
          <ac:chgData name="Michelle Willmers" userId="11449977-591e-4f0b-823a-e7627c7fee8c" providerId="ADAL" clId="{A886641B-59AA-4076-91B4-4028F4144387}" dt="2024-11-18T13:12:33.360" v="403" actId="1076"/>
          <ac:picMkLst>
            <pc:docMk/>
            <pc:sldMk cId="3938273876" sldId="404"/>
            <ac:picMk id="26" creationId="{0C20E60E-C0BF-77AE-0637-32C7A7C89B52}"/>
          </ac:picMkLst>
        </pc:picChg>
        <pc:picChg chg="mod topLvl">
          <ac:chgData name="Michelle Willmers" userId="11449977-591e-4f0b-823a-e7627c7fee8c" providerId="ADAL" clId="{A886641B-59AA-4076-91B4-4028F4144387}" dt="2024-11-18T13:10:04.093" v="377" actId="208"/>
          <ac:picMkLst>
            <pc:docMk/>
            <pc:sldMk cId="3938273876" sldId="404"/>
            <ac:picMk id="31" creationId="{665ADEA2-A87E-4672-07EB-C4BC868BEE5D}"/>
          </ac:picMkLst>
        </pc:picChg>
        <pc:picChg chg="add del mod topLvl">
          <ac:chgData name="Michelle Willmers" userId="11449977-591e-4f0b-823a-e7627c7fee8c" providerId="ADAL" clId="{A886641B-59AA-4076-91B4-4028F4144387}" dt="2024-11-18T13:10:04.093" v="377" actId="208"/>
          <ac:picMkLst>
            <pc:docMk/>
            <pc:sldMk cId="3938273876" sldId="404"/>
            <ac:picMk id="32" creationId="{889AFE3C-347E-A573-1546-609FFC9BECE6}"/>
          </ac:picMkLst>
        </pc:picChg>
      </pc:sldChg>
      <pc:sldChg chg="del">
        <pc:chgData name="Michelle Willmers" userId="11449977-591e-4f0b-823a-e7627c7fee8c" providerId="ADAL" clId="{A886641B-59AA-4076-91B4-4028F4144387}" dt="2024-11-18T11:33:05.886" v="136" actId="47"/>
        <pc:sldMkLst>
          <pc:docMk/>
          <pc:sldMk cId="377657498" sldId="405"/>
        </pc:sldMkLst>
      </pc:sldChg>
      <pc:sldChg chg="modSp mod">
        <pc:chgData name="Michelle Willmers" userId="11449977-591e-4f0b-823a-e7627c7fee8c" providerId="ADAL" clId="{A886641B-59AA-4076-91B4-4028F4144387}" dt="2024-11-19T13:58:49.496" v="3175" actId="20577"/>
        <pc:sldMkLst>
          <pc:docMk/>
          <pc:sldMk cId="3535294592" sldId="407"/>
        </pc:sldMkLst>
        <pc:spChg chg="mod">
          <ac:chgData name="Michelle Willmers" userId="11449977-591e-4f0b-823a-e7627c7fee8c" providerId="ADAL" clId="{A886641B-59AA-4076-91B4-4028F4144387}" dt="2024-11-18T13:27:33.567" v="638" actId="255"/>
          <ac:spMkLst>
            <pc:docMk/>
            <pc:sldMk cId="3535294592" sldId="407"/>
            <ac:spMk id="2" creationId="{B292C824-95B8-E6FB-47AC-958A4AFBF1BB}"/>
          </ac:spMkLst>
        </pc:spChg>
        <pc:spChg chg="mod">
          <ac:chgData name="Michelle Willmers" userId="11449977-591e-4f0b-823a-e7627c7fee8c" providerId="ADAL" clId="{A886641B-59AA-4076-91B4-4028F4144387}" dt="2024-11-19T13:58:49.496" v="3175" actId="20577"/>
          <ac:spMkLst>
            <pc:docMk/>
            <pc:sldMk cId="3535294592" sldId="407"/>
            <ac:spMk id="3" creationId="{F949E697-C6AA-AA58-A19C-A039B3786ADA}"/>
          </ac:spMkLst>
        </pc:spChg>
      </pc:sldChg>
      <pc:sldChg chg="addSp delSp modSp mod modAnim">
        <pc:chgData name="Michelle Willmers" userId="11449977-591e-4f0b-823a-e7627c7fee8c" providerId="ADAL" clId="{A886641B-59AA-4076-91B4-4028F4144387}" dt="2024-11-20T06:11:22.827" v="4323"/>
        <pc:sldMkLst>
          <pc:docMk/>
          <pc:sldMk cId="3910800613" sldId="408"/>
        </pc:sldMkLst>
        <pc:spChg chg="del mod">
          <ac:chgData name="Michelle Willmers" userId="11449977-591e-4f0b-823a-e7627c7fee8c" providerId="ADAL" clId="{A886641B-59AA-4076-91B4-4028F4144387}" dt="2024-11-20T06:09:30.530" v="4299" actId="478"/>
          <ac:spMkLst>
            <pc:docMk/>
            <pc:sldMk cId="3910800613" sldId="408"/>
            <ac:spMk id="2" creationId="{DEB5FECE-B20C-4870-2BA5-36F6D05C4B47}"/>
          </ac:spMkLst>
        </pc:spChg>
        <pc:spChg chg="add mod">
          <ac:chgData name="Michelle Willmers" userId="11449977-591e-4f0b-823a-e7627c7fee8c" providerId="ADAL" clId="{A886641B-59AA-4076-91B4-4028F4144387}" dt="2024-11-20T06:10:27.187" v="4318" actId="1076"/>
          <ac:spMkLst>
            <pc:docMk/>
            <pc:sldMk cId="3910800613" sldId="408"/>
            <ac:spMk id="3" creationId="{F35AE0DE-0244-54E1-610D-D35478C2D842}"/>
          </ac:spMkLst>
        </pc:spChg>
        <pc:spChg chg="mod">
          <ac:chgData name="Michelle Willmers" userId="11449977-591e-4f0b-823a-e7627c7fee8c" providerId="ADAL" clId="{A886641B-59AA-4076-91B4-4028F4144387}" dt="2024-11-18T13:22:51.865" v="563" actId="113"/>
          <ac:spMkLst>
            <pc:docMk/>
            <pc:sldMk cId="3910800613" sldId="408"/>
            <ac:spMk id="4" creationId="{C1C491E0-C225-795B-00F2-4DA2FF153667}"/>
          </ac:spMkLst>
        </pc:spChg>
        <pc:spChg chg="mod">
          <ac:chgData name="Michelle Willmers" userId="11449977-591e-4f0b-823a-e7627c7fee8c" providerId="ADAL" clId="{A886641B-59AA-4076-91B4-4028F4144387}" dt="2024-11-20T06:10:19.716" v="4317" actId="12"/>
          <ac:spMkLst>
            <pc:docMk/>
            <pc:sldMk cId="3910800613" sldId="408"/>
            <ac:spMk id="6" creationId="{D3D11E25-4708-B607-08E8-2E84C4560DFA}"/>
          </ac:spMkLst>
        </pc:spChg>
        <pc:picChg chg="del">
          <ac:chgData name="Michelle Willmers" userId="11449977-591e-4f0b-823a-e7627c7fee8c" providerId="ADAL" clId="{A886641B-59AA-4076-91B4-4028F4144387}" dt="2024-11-18T13:19:30.865" v="493" actId="478"/>
          <ac:picMkLst>
            <pc:docMk/>
            <pc:sldMk cId="3910800613" sldId="408"/>
            <ac:picMk id="12" creationId="{380C94A5-9E8F-C08A-2445-04B9CB623B90}"/>
          </ac:picMkLst>
        </pc:picChg>
      </pc:sldChg>
      <pc:sldChg chg="del">
        <pc:chgData name="Michelle Willmers" userId="11449977-591e-4f0b-823a-e7627c7fee8c" providerId="ADAL" clId="{A886641B-59AA-4076-91B4-4028F4144387}" dt="2024-11-18T11:30:51.566" v="113" actId="47"/>
        <pc:sldMkLst>
          <pc:docMk/>
          <pc:sldMk cId="3980183677" sldId="409"/>
        </pc:sldMkLst>
      </pc:sldChg>
      <pc:sldChg chg="del">
        <pc:chgData name="Michelle Willmers" userId="11449977-591e-4f0b-823a-e7627c7fee8c" providerId="ADAL" clId="{A886641B-59AA-4076-91B4-4028F4144387}" dt="2024-11-18T12:54:24.748" v="276" actId="47"/>
        <pc:sldMkLst>
          <pc:docMk/>
          <pc:sldMk cId="78464499" sldId="414"/>
        </pc:sldMkLst>
      </pc:sldChg>
      <pc:sldChg chg="delSp modSp del mod">
        <pc:chgData name="Michelle Willmers" userId="11449977-591e-4f0b-823a-e7627c7fee8c" providerId="ADAL" clId="{A886641B-59AA-4076-91B4-4028F4144387}" dt="2024-11-18T13:35:20.696" v="751" actId="47"/>
        <pc:sldMkLst>
          <pc:docMk/>
          <pc:sldMk cId="3854833029" sldId="415"/>
        </pc:sldMkLst>
        <pc:spChg chg="mod">
          <ac:chgData name="Michelle Willmers" userId="11449977-591e-4f0b-823a-e7627c7fee8c" providerId="ADAL" clId="{A886641B-59AA-4076-91B4-4028F4144387}" dt="2024-11-18T13:33:08.848" v="727" actId="21"/>
          <ac:spMkLst>
            <pc:docMk/>
            <pc:sldMk cId="3854833029" sldId="415"/>
            <ac:spMk id="3" creationId="{E3F1E35D-0D0B-52AF-721C-94E19ACAC8AC}"/>
          </ac:spMkLst>
        </pc:spChg>
        <pc:spChg chg="del">
          <ac:chgData name="Michelle Willmers" userId="11449977-591e-4f0b-823a-e7627c7fee8c" providerId="ADAL" clId="{A886641B-59AA-4076-91B4-4028F4144387}" dt="2024-11-18T13:34:29.089" v="736" actId="21"/>
          <ac:spMkLst>
            <pc:docMk/>
            <pc:sldMk cId="3854833029" sldId="415"/>
            <ac:spMk id="4" creationId="{7B3069ED-B6A4-C0E6-3CBD-CA00F6B084BA}"/>
          </ac:spMkLst>
        </pc:spChg>
      </pc:sldChg>
      <pc:sldChg chg="addSp delSp modSp mod">
        <pc:chgData name="Michelle Willmers" userId="11449977-591e-4f0b-823a-e7627c7fee8c" providerId="ADAL" clId="{A886641B-59AA-4076-91B4-4028F4144387}" dt="2024-11-20T05:54:57.920" v="4041" actId="1076"/>
        <pc:sldMkLst>
          <pc:docMk/>
          <pc:sldMk cId="3922696467" sldId="416"/>
        </pc:sldMkLst>
        <pc:spChg chg="mod">
          <ac:chgData name="Michelle Willmers" userId="11449977-591e-4f0b-823a-e7627c7fee8c" providerId="ADAL" clId="{A886641B-59AA-4076-91B4-4028F4144387}" dt="2024-11-20T05:46:34.525" v="3435" actId="6549"/>
          <ac:spMkLst>
            <pc:docMk/>
            <pc:sldMk cId="3922696467" sldId="416"/>
            <ac:spMk id="2" creationId="{98D84CFF-EB15-F4F6-7735-599DE882CFC0}"/>
          </ac:spMkLst>
        </pc:spChg>
        <pc:spChg chg="add del mod">
          <ac:chgData name="Michelle Willmers" userId="11449977-591e-4f0b-823a-e7627c7fee8c" providerId="ADAL" clId="{A886641B-59AA-4076-91B4-4028F4144387}" dt="2024-11-20T05:54:30.330" v="4036" actId="1076"/>
          <ac:spMkLst>
            <pc:docMk/>
            <pc:sldMk cId="3922696467" sldId="416"/>
            <ac:spMk id="3" creationId="{C5224F2A-86F6-C5CD-07DE-1F6F725A4890}"/>
          </ac:spMkLst>
        </pc:spChg>
        <pc:spChg chg="add mod">
          <ac:chgData name="Michelle Willmers" userId="11449977-591e-4f0b-823a-e7627c7fee8c" providerId="ADAL" clId="{A886641B-59AA-4076-91B4-4028F4144387}" dt="2024-11-20T05:54:57.920" v="4041" actId="1076"/>
          <ac:spMkLst>
            <pc:docMk/>
            <pc:sldMk cId="3922696467" sldId="416"/>
            <ac:spMk id="4" creationId="{A84CE8EE-8553-0021-A6A5-9B80BDDC8916}"/>
          </ac:spMkLst>
        </pc:spChg>
        <pc:spChg chg="add mod">
          <ac:chgData name="Michelle Willmers" userId="11449977-591e-4f0b-823a-e7627c7fee8c" providerId="ADAL" clId="{A886641B-59AA-4076-91B4-4028F4144387}" dt="2024-11-20T05:53:32.012" v="4029" actId="14100"/>
          <ac:spMkLst>
            <pc:docMk/>
            <pc:sldMk cId="3922696467" sldId="416"/>
            <ac:spMk id="6" creationId="{C1706927-6A58-1061-9FD0-044DAE0ED2A5}"/>
          </ac:spMkLst>
        </pc:spChg>
        <pc:spChg chg="add mod">
          <ac:chgData name="Michelle Willmers" userId="11449977-591e-4f0b-823a-e7627c7fee8c" providerId="ADAL" clId="{A886641B-59AA-4076-91B4-4028F4144387}" dt="2024-11-20T05:53:50.605" v="4032" actId="1076"/>
          <ac:spMkLst>
            <pc:docMk/>
            <pc:sldMk cId="3922696467" sldId="416"/>
            <ac:spMk id="8" creationId="{DDAC2589-DF37-C75A-1CE0-3F59C5EE008E}"/>
          </ac:spMkLst>
        </pc:spChg>
        <pc:spChg chg="add mod">
          <ac:chgData name="Michelle Willmers" userId="11449977-591e-4f0b-823a-e7627c7fee8c" providerId="ADAL" clId="{A886641B-59AA-4076-91B4-4028F4144387}" dt="2024-11-20T05:54:50.203" v="4040" actId="14100"/>
          <ac:spMkLst>
            <pc:docMk/>
            <pc:sldMk cId="3922696467" sldId="416"/>
            <ac:spMk id="10" creationId="{68BCC407-C378-EB5F-C957-3CCDB031451C}"/>
          </ac:spMkLst>
        </pc:spChg>
        <pc:spChg chg="add del mod">
          <ac:chgData name="Michelle Willmers" userId="11449977-591e-4f0b-823a-e7627c7fee8c" providerId="ADAL" clId="{A886641B-59AA-4076-91B4-4028F4144387}" dt="2024-11-20T05:51:00.674" v="3984" actId="478"/>
          <ac:spMkLst>
            <pc:docMk/>
            <pc:sldMk cId="3922696467" sldId="416"/>
            <ac:spMk id="14" creationId="{23E745A5-9A9C-654D-7C3B-891D9D2D38D9}"/>
          </ac:spMkLst>
        </pc:spChg>
        <pc:spChg chg="add del">
          <ac:chgData name="Michelle Willmers" userId="11449977-591e-4f0b-823a-e7627c7fee8c" providerId="ADAL" clId="{A886641B-59AA-4076-91B4-4028F4144387}" dt="2024-11-18T12:48:55.919" v="228" actId="478"/>
          <ac:spMkLst>
            <pc:docMk/>
            <pc:sldMk cId="3922696467" sldId="416"/>
            <ac:spMk id="14" creationId="{D3479F70-7C36-79F1-B8DD-81771077E295}"/>
          </ac:spMkLst>
        </pc:spChg>
        <pc:spChg chg="add del mod">
          <ac:chgData name="Michelle Willmers" userId="11449977-591e-4f0b-823a-e7627c7fee8c" providerId="ADAL" clId="{A886641B-59AA-4076-91B4-4028F4144387}" dt="2024-11-20T05:51:20.236" v="4010" actId="478"/>
          <ac:spMkLst>
            <pc:docMk/>
            <pc:sldMk cId="3922696467" sldId="416"/>
            <ac:spMk id="16" creationId="{966CF837-9ACA-E864-DDBB-F8972582B9FD}"/>
          </ac:spMkLst>
        </pc:spChg>
        <pc:spChg chg="add mod">
          <ac:chgData name="Michelle Willmers" userId="11449977-591e-4f0b-823a-e7627c7fee8c" providerId="ADAL" clId="{A886641B-59AA-4076-91B4-4028F4144387}" dt="2024-11-18T12:49:24.904" v="233" actId="1076"/>
          <ac:spMkLst>
            <pc:docMk/>
            <pc:sldMk cId="3922696467" sldId="416"/>
            <ac:spMk id="431" creationId="{00000000-0000-0000-0000-000000000000}"/>
          </ac:spMkLst>
        </pc:spChg>
        <pc:graphicFrameChg chg="add mod">
          <ac:chgData name="Michelle Willmers" userId="11449977-591e-4f0b-823a-e7627c7fee8c" providerId="ADAL" clId="{A886641B-59AA-4076-91B4-4028F4144387}" dt="2024-11-18T12:49:24.904" v="233" actId="1076"/>
          <ac:graphicFrameMkLst>
            <pc:docMk/>
            <pc:sldMk cId="3922696467" sldId="416"/>
            <ac:graphicFrameMk id="430" creationId="{00000000-0000-0000-0000-000000000000}"/>
          </ac:graphicFrameMkLst>
        </pc:graphicFrameChg>
        <pc:picChg chg="add del mod">
          <ac:chgData name="Michelle Willmers" userId="11449977-591e-4f0b-823a-e7627c7fee8c" providerId="ADAL" clId="{A886641B-59AA-4076-91B4-4028F4144387}" dt="2024-11-20T05:51:15.877" v="4009" actId="478"/>
          <ac:picMkLst>
            <pc:docMk/>
            <pc:sldMk cId="3922696467" sldId="416"/>
            <ac:picMk id="5" creationId="{5F8B2975-2757-E343-7A64-C6E234C32E01}"/>
          </ac:picMkLst>
        </pc:picChg>
        <pc:picChg chg="del mod">
          <ac:chgData name="Michelle Willmers" userId="11449977-591e-4f0b-823a-e7627c7fee8c" providerId="ADAL" clId="{A886641B-59AA-4076-91B4-4028F4144387}" dt="2024-11-20T05:45:36.627" v="3410" actId="478"/>
          <ac:picMkLst>
            <pc:docMk/>
            <pc:sldMk cId="3922696467" sldId="416"/>
            <ac:picMk id="7" creationId="{7CA4B734-7B09-5F07-1E4B-0DA5CA957CBB}"/>
          </ac:picMkLst>
        </pc:picChg>
        <pc:picChg chg="del mod">
          <ac:chgData name="Michelle Willmers" userId="11449977-591e-4f0b-823a-e7627c7fee8c" providerId="ADAL" clId="{A886641B-59AA-4076-91B4-4028F4144387}" dt="2024-11-20T05:48:01.486" v="3634" actId="478"/>
          <ac:picMkLst>
            <pc:docMk/>
            <pc:sldMk cId="3922696467" sldId="416"/>
            <ac:picMk id="9" creationId="{1916873B-C580-8E40-DC2E-8E5FD9131671}"/>
          </ac:picMkLst>
        </pc:picChg>
        <pc:picChg chg="del mod">
          <ac:chgData name="Michelle Willmers" userId="11449977-591e-4f0b-823a-e7627c7fee8c" providerId="ADAL" clId="{A886641B-59AA-4076-91B4-4028F4144387}" dt="2024-11-20T05:48:04.385" v="3635" actId="478"/>
          <ac:picMkLst>
            <pc:docMk/>
            <pc:sldMk cId="3922696467" sldId="416"/>
            <ac:picMk id="11" creationId="{AB623AE9-EEC1-A846-FEA3-C414DD0874B3}"/>
          </ac:picMkLst>
        </pc:picChg>
      </pc:sldChg>
      <pc:sldChg chg="addSp delSp modSp mod">
        <pc:chgData name="Michelle Willmers" userId="11449977-591e-4f0b-823a-e7627c7fee8c" providerId="ADAL" clId="{A886641B-59AA-4076-91B4-4028F4144387}" dt="2024-11-18T13:59:09.129" v="1166" actId="20577"/>
        <pc:sldMkLst>
          <pc:docMk/>
          <pc:sldMk cId="0" sldId="418"/>
        </pc:sldMkLst>
        <pc:spChg chg="mod">
          <ac:chgData name="Michelle Willmers" userId="11449977-591e-4f0b-823a-e7627c7fee8c" providerId="ADAL" clId="{A886641B-59AA-4076-91B4-4028F4144387}" dt="2024-11-18T12:46:16.548" v="219" actId="20577"/>
          <ac:spMkLst>
            <pc:docMk/>
            <pc:sldMk cId="0" sldId="418"/>
            <ac:spMk id="12" creationId="{3C783D4D-D681-1498-F36F-E1E86A60E828}"/>
          </ac:spMkLst>
        </pc:spChg>
        <pc:spChg chg="mod">
          <ac:chgData name="Michelle Willmers" userId="11449977-591e-4f0b-823a-e7627c7fee8c" providerId="ADAL" clId="{A886641B-59AA-4076-91B4-4028F4144387}" dt="2024-11-18T13:57:58.758" v="1127" actId="20577"/>
          <ac:spMkLst>
            <pc:docMk/>
            <pc:sldMk cId="0" sldId="418"/>
            <ac:spMk id="17" creationId="{182C008C-00F2-1F21-F290-8CBA5552CC1E}"/>
          </ac:spMkLst>
        </pc:spChg>
        <pc:spChg chg="add del mod">
          <ac:chgData name="Michelle Willmers" userId="11449977-591e-4f0b-823a-e7627c7fee8c" providerId="ADAL" clId="{A886641B-59AA-4076-91B4-4028F4144387}" dt="2024-11-18T13:52:06.933" v="1041" actId="113"/>
          <ac:spMkLst>
            <pc:docMk/>
            <pc:sldMk cId="0" sldId="418"/>
            <ac:spMk id="18" creationId="{15E9FB8C-EC68-D160-96EA-2619A2BFB94C}"/>
          </ac:spMkLst>
        </pc:spChg>
        <pc:spChg chg="add del">
          <ac:chgData name="Michelle Willmers" userId="11449977-591e-4f0b-823a-e7627c7fee8c" providerId="ADAL" clId="{A886641B-59AA-4076-91B4-4028F4144387}" dt="2024-11-18T13:58:05.050" v="1129" actId="478"/>
          <ac:spMkLst>
            <pc:docMk/>
            <pc:sldMk cId="0" sldId="418"/>
            <ac:spMk id="20" creationId="{4B6DCD09-A0DB-ECB4-B551-0804EEB74B39}"/>
          </ac:spMkLst>
        </pc:spChg>
        <pc:spChg chg="add del mod">
          <ac:chgData name="Michelle Willmers" userId="11449977-591e-4f0b-823a-e7627c7fee8c" providerId="ADAL" clId="{A886641B-59AA-4076-91B4-4028F4144387}" dt="2024-11-18T13:59:05.231" v="1161" actId="478"/>
          <ac:spMkLst>
            <pc:docMk/>
            <pc:sldMk cId="0" sldId="418"/>
            <ac:spMk id="21" creationId="{C880AF2D-E7F8-84DF-EC33-3FD7C2E2A3CE}"/>
          </ac:spMkLst>
        </pc:spChg>
        <pc:spChg chg="mod">
          <ac:chgData name="Michelle Willmers" userId="11449977-591e-4f0b-823a-e7627c7fee8c" providerId="ADAL" clId="{A886641B-59AA-4076-91B4-4028F4144387}" dt="2024-11-18T13:58:43.144" v="1136" actId="1076"/>
          <ac:spMkLst>
            <pc:docMk/>
            <pc:sldMk cId="0" sldId="418"/>
            <ac:spMk id="23" creationId="{F1D6E451-8BF3-4EF9-E49C-30D846634626}"/>
          </ac:spMkLst>
        </pc:spChg>
        <pc:spChg chg="mod">
          <ac:chgData name="Michelle Willmers" userId="11449977-591e-4f0b-823a-e7627c7fee8c" providerId="ADAL" clId="{A886641B-59AA-4076-91B4-4028F4144387}" dt="2024-11-18T13:59:09.129" v="1166" actId="20577"/>
          <ac:spMkLst>
            <pc:docMk/>
            <pc:sldMk cId="0" sldId="418"/>
            <ac:spMk id="24" creationId="{E117B1BE-BF10-2854-6EA7-A6731A6079E4}"/>
          </ac:spMkLst>
        </pc:spChg>
        <pc:spChg chg="mod">
          <ac:chgData name="Michelle Willmers" userId="11449977-591e-4f0b-823a-e7627c7fee8c" providerId="ADAL" clId="{A886641B-59AA-4076-91B4-4028F4144387}" dt="2024-11-18T12:43:01.727" v="189" actId="255"/>
          <ac:spMkLst>
            <pc:docMk/>
            <pc:sldMk cId="0" sldId="418"/>
            <ac:spMk id="136" creationId="{00000000-0000-0000-0000-000000000000}"/>
          </ac:spMkLst>
        </pc:spChg>
        <pc:grpChg chg="add mod">
          <ac:chgData name="Michelle Willmers" userId="11449977-591e-4f0b-823a-e7627c7fee8c" providerId="ADAL" clId="{A886641B-59AA-4076-91B4-4028F4144387}" dt="2024-11-18T13:58:22.949" v="1132"/>
          <ac:grpSpMkLst>
            <pc:docMk/>
            <pc:sldMk cId="0" sldId="418"/>
            <ac:grpSpMk id="22" creationId="{27EBF12C-3058-F7C1-D447-E09EC71C0652}"/>
          </ac:grpSpMkLst>
        </pc:grpChg>
      </pc:sldChg>
      <pc:sldChg chg="addSp delSp modSp mod">
        <pc:chgData name="Michelle Willmers" userId="11449977-591e-4f0b-823a-e7627c7fee8c" providerId="ADAL" clId="{A886641B-59AA-4076-91B4-4028F4144387}" dt="2024-11-18T13:57:12.837" v="1125" actId="20577"/>
        <pc:sldMkLst>
          <pc:docMk/>
          <pc:sldMk cId="2782946535" sldId="422"/>
        </pc:sldMkLst>
        <pc:spChg chg="mod">
          <ac:chgData name="Michelle Willmers" userId="11449977-591e-4f0b-823a-e7627c7fee8c" providerId="ADAL" clId="{A886641B-59AA-4076-91B4-4028F4144387}" dt="2024-11-18T12:57:27.095" v="299" actId="12789"/>
          <ac:spMkLst>
            <pc:docMk/>
            <pc:sldMk cId="2782946535" sldId="422"/>
            <ac:spMk id="2" creationId="{856A6827-5BD4-E3E4-2445-4480DC5CBE9A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3" creationId="{FC7C42FD-FB80-AF9A-954C-14C20DA86CB9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4" creationId="{C79CDE83-2C1F-48B6-04BF-FC08149BB20A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5" creationId="{3F8623BF-AF09-8EE1-E5B3-4E4ACDA2E079}"/>
          </ac:spMkLst>
        </pc:spChg>
        <pc:spChg chg="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6" creationId="{D54B63BA-DE0C-D763-F37D-30B25C6FBE67}"/>
          </ac:spMkLst>
        </pc:spChg>
        <pc:spChg chg="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7" creationId="{AC7CFD5E-BC4F-617E-D0B4-57C3E42A4931}"/>
          </ac:spMkLst>
        </pc:spChg>
        <pc:spChg chg="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8" creationId="{FDF8A957-37D0-87C9-9027-810F0817E990}"/>
          </ac:spMkLst>
        </pc:spChg>
        <pc:spChg chg="mod">
          <ac:chgData name="Michelle Willmers" userId="11449977-591e-4f0b-823a-e7627c7fee8c" providerId="ADAL" clId="{A886641B-59AA-4076-91B4-4028F4144387}" dt="2024-11-18T13:56:35.959" v="1088" actId="20577"/>
          <ac:spMkLst>
            <pc:docMk/>
            <pc:sldMk cId="2782946535" sldId="422"/>
            <ac:spMk id="9" creationId="{3378A367-12EE-CF54-ECD8-C073D4FB2DDF}"/>
          </ac:spMkLst>
        </pc:spChg>
        <pc:spChg chg="mod">
          <ac:chgData name="Michelle Willmers" userId="11449977-591e-4f0b-823a-e7627c7fee8c" providerId="ADAL" clId="{A886641B-59AA-4076-91B4-4028F4144387}" dt="2024-11-18T13:57:12.837" v="1125" actId="20577"/>
          <ac:spMkLst>
            <pc:docMk/>
            <pc:sldMk cId="2782946535" sldId="422"/>
            <ac:spMk id="10" creationId="{1E1B5E39-1AFE-5C27-9B9A-08470604E447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11" creationId="{9FCDC640-038E-7848-FDA1-D77BA0E2B032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12" creationId="{47296D13-A9DE-03CF-400A-6B0E9656E5D6}"/>
          </ac:spMkLst>
        </pc:spChg>
        <pc:spChg chg="mod">
          <ac:chgData name="Michelle Willmers" userId="11449977-591e-4f0b-823a-e7627c7fee8c" providerId="ADAL" clId="{A886641B-59AA-4076-91B4-4028F4144387}" dt="2024-11-18T12:58:15.913" v="311" actId="12788"/>
          <ac:spMkLst>
            <pc:docMk/>
            <pc:sldMk cId="2782946535" sldId="422"/>
            <ac:spMk id="13" creationId="{3B37F1F7-D032-B345-1720-AE7C2C5AF37F}"/>
          </ac:spMkLst>
        </pc:spChg>
        <pc:spChg chg="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14" creationId="{9B50A1A2-408B-5637-CB56-CBA16ED3F87F}"/>
          </ac:spMkLst>
        </pc:spChg>
        <pc:spChg chg="del">
          <ac:chgData name="Michelle Willmers" userId="11449977-591e-4f0b-823a-e7627c7fee8c" providerId="ADAL" clId="{A886641B-59AA-4076-91B4-4028F4144387}" dt="2024-11-18T12:56:24.975" v="287" actId="478"/>
          <ac:spMkLst>
            <pc:docMk/>
            <pc:sldMk cId="2782946535" sldId="422"/>
            <ac:spMk id="15" creationId="{50E0D1F9-6E16-9450-0FC5-8AE43EF84B7F}"/>
          </ac:spMkLst>
        </pc:spChg>
        <pc:spChg chg="del">
          <ac:chgData name="Michelle Willmers" userId="11449977-591e-4f0b-823a-e7627c7fee8c" providerId="ADAL" clId="{A886641B-59AA-4076-91B4-4028F4144387}" dt="2024-11-18T12:56:27.097" v="288" actId="478"/>
          <ac:spMkLst>
            <pc:docMk/>
            <pc:sldMk cId="2782946535" sldId="422"/>
            <ac:spMk id="16" creationId="{910724B6-508E-76BE-DDA3-A1717A720D24}"/>
          </ac:spMkLst>
        </pc:spChg>
        <pc:spChg chg="add 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17" creationId="{34F25311-FA89-DEAF-1C2E-0C8D0AB8B653}"/>
          </ac:spMkLst>
        </pc:spChg>
        <pc:spChg chg="add mod">
          <ac:chgData name="Michelle Willmers" userId="11449977-591e-4f0b-823a-e7627c7fee8c" providerId="ADAL" clId="{A886641B-59AA-4076-91B4-4028F4144387}" dt="2024-11-18T12:58:06.963" v="310" actId="12788"/>
          <ac:spMkLst>
            <pc:docMk/>
            <pc:sldMk cId="2782946535" sldId="422"/>
            <ac:spMk id="18" creationId="{6579DDFC-4234-297D-4242-EF0DD766F70E}"/>
          </ac:spMkLst>
        </pc:spChg>
      </pc:sldChg>
      <pc:sldChg chg="modSp mod">
        <pc:chgData name="Michelle Willmers" userId="11449977-591e-4f0b-823a-e7627c7fee8c" providerId="ADAL" clId="{A886641B-59AA-4076-91B4-4028F4144387}" dt="2024-11-19T13:41:42.737" v="2943" actId="255"/>
        <pc:sldMkLst>
          <pc:docMk/>
          <pc:sldMk cId="1285051767" sldId="423"/>
        </pc:sldMkLst>
        <pc:spChg chg="mod">
          <ac:chgData name="Michelle Willmers" userId="11449977-591e-4f0b-823a-e7627c7fee8c" providerId="ADAL" clId="{A886641B-59AA-4076-91B4-4028F4144387}" dt="2024-11-19T13:41:42.737" v="2943" actId="255"/>
          <ac:spMkLst>
            <pc:docMk/>
            <pc:sldMk cId="1285051767" sldId="423"/>
            <ac:spMk id="2" creationId="{3361AAE6-F1F2-2B54-7823-79E3BF582ED8}"/>
          </ac:spMkLst>
        </pc:spChg>
        <pc:graphicFrameChg chg="modGraphic">
          <ac:chgData name="Michelle Willmers" userId="11449977-591e-4f0b-823a-e7627c7fee8c" providerId="ADAL" clId="{A886641B-59AA-4076-91B4-4028F4144387}" dt="2024-11-19T13:41:29.048" v="2941" actId="20577"/>
          <ac:graphicFrameMkLst>
            <pc:docMk/>
            <pc:sldMk cId="1285051767" sldId="423"/>
            <ac:graphicFrameMk id="4" creationId="{FE72D58B-34B4-7BAC-0163-1F1E6FAFCAA6}"/>
          </ac:graphicFrameMkLst>
        </pc:graphicFrameChg>
      </pc:sldChg>
      <pc:sldChg chg="addSp modSp mod">
        <pc:chgData name="Michelle Willmers" userId="11449977-591e-4f0b-823a-e7627c7fee8c" providerId="ADAL" clId="{A886641B-59AA-4076-91B4-4028F4144387}" dt="2024-11-18T13:54:57.719" v="1046" actId="255"/>
        <pc:sldMkLst>
          <pc:docMk/>
          <pc:sldMk cId="2953005186" sldId="424"/>
        </pc:sldMkLst>
        <pc:spChg chg="mod">
          <ac:chgData name="Michelle Willmers" userId="11449977-591e-4f0b-823a-e7627c7fee8c" providerId="ADAL" clId="{A886641B-59AA-4076-91B4-4028F4144387}" dt="2024-11-18T13:54:57.719" v="1046" actId="255"/>
          <ac:spMkLst>
            <pc:docMk/>
            <pc:sldMk cId="2953005186" sldId="424"/>
            <ac:spMk id="2" creationId="{9285D95D-587B-E9F4-BAA6-76A6BB4F9D43}"/>
          </ac:spMkLst>
        </pc:spChg>
        <pc:spChg chg="add mod">
          <ac:chgData name="Michelle Willmers" userId="11449977-591e-4f0b-823a-e7627c7fee8c" providerId="ADAL" clId="{A886641B-59AA-4076-91B4-4028F4144387}" dt="2024-11-18T13:24:53.451" v="570" actId="20577"/>
          <ac:spMkLst>
            <pc:docMk/>
            <pc:sldMk cId="2953005186" sldId="424"/>
            <ac:spMk id="3" creationId="{AC11951D-A57F-04AF-CBBE-3B04AFB0EA25}"/>
          </ac:spMkLst>
        </pc:spChg>
        <pc:spChg chg="add mod">
          <ac:chgData name="Michelle Willmers" userId="11449977-591e-4f0b-823a-e7627c7fee8c" providerId="ADAL" clId="{A886641B-59AA-4076-91B4-4028F4144387}" dt="2024-11-18T13:24:24.601" v="566" actId="1076"/>
          <ac:spMkLst>
            <pc:docMk/>
            <pc:sldMk cId="2953005186" sldId="424"/>
            <ac:spMk id="5" creationId="{E910D33F-FC93-EE1C-86A4-62850E897F8B}"/>
          </ac:spMkLst>
        </pc:spChg>
        <pc:spChg chg="add mod">
          <ac:chgData name="Michelle Willmers" userId="11449977-591e-4f0b-823a-e7627c7fee8c" providerId="ADAL" clId="{A886641B-59AA-4076-91B4-4028F4144387}" dt="2024-11-18T13:24:36.830" v="569" actId="20577"/>
          <ac:spMkLst>
            <pc:docMk/>
            <pc:sldMk cId="2953005186" sldId="424"/>
            <ac:spMk id="6" creationId="{E162256F-BF31-2EC4-7336-97A60658B135}"/>
          </ac:spMkLst>
        </pc:spChg>
        <pc:picChg chg="mod">
          <ac:chgData name="Michelle Willmers" userId="11449977-591e-4f0b-823a-e7627c7fee8c" providerId="ADAL" clId="{A886641B-59AA-4076-91B4-4028F4144387}" dt="2024-11-18T11:32:46.353" v="123" actId="1076"/>
          <ac:picMkLst>
            <pc:docMk/>
            <pc:sldMk cId="2953005186" sldId="424"/>
            <ac:picMk id="4" creationId="{A19F00E3-66F3-5F7F-6295-C73911719895}"/>
          </ac:picMkLst>
        </pc:picChg>
      </pc:sldChg>
      <pc:sldChg chg="addSp delSp modSp mod">
        <pc:chgData name="Michelle Willmers" userId="11449977-591e-4f0b-823a-e7627c7fee8c" providerId="ADAL" clId="{A886641B-59AA-4076-91B4-4028F4144387}" dt="2024-11-20T06:12:31.593" v="4349" actId="20577"/>
        <pc:sldMkLst>
          <pc:docMk/>
          <pc:sldMk cId="979714394" sldId="426"/>
        </pc:sldMkLst>
        <pc:spChg chg="del mod">
          <ac:chgData name="Michelle Willmers" userId="11449977-591e-4f0b-823a-e7627c7fee8c" providerId="ADAL" clId="{A886641B-59AA-4076-91B4-4028F4144387}" dt="2024-11-19T12:46:38.264" v="2341" actId="478"/>
          <ac:spMkLst>
            <pc:docMk/>
            <pc:sldMk cId="979714394" sldId="426"/>
            <ac:spMk id="5" creationId="{B374A597-E60A-4A51-F8D7-8EF7D72C026B}"/>
          </ac:spMkLst>
        </pc:spChg>
        <pc:spChg chg="del mod">
          <ac:chgData name="Michelle Willmers" userId="11449977-591e-4f0b-823a-e7627c7fee8c" providerId="ADAL" clId="{A886641B-59AA-4076-91B4-4028F4144387}" dt="2024-11-19T12:46:33.208" v="2339" actId="478"/>
          <ac:spMkLst>
            <pc:docMk/>
            <pc:sldMk cId="979714394" sldId="426"/>
            <ac:spMk id="6" creationId="{08EA78AA-9016-A998-DAE5-F27411987503}"/>
          </ac:spMkLst>
        </pc:spChg>
        <pc:spChg chg="add mod">
          <ac:chgData name="Michelle Willmers" userId="11449977-591e-4f0b-823a-e7627c7fee8c" providerId="ADAL" clId="{A886641B-59AA-4076-91B4-4028F4144387}" dt="2024-11-19T12:49:25.905" v="2461" actId="1035"/>
          <ac:spMkLst>
            <pc:docMk/>
            <pc:sldMk cId="979714394" sldId="426"/>
            <ac:spMk id="17" creationId="{21F0529F-E207-EDCE-5C1D-92240C308FE0}"/>
          </ac:spMkLst>
        </pc:spChg>
        <pc:spChg chg="add mod">
          <ac:chgData name="Michelle Willmers" userId="11449977-591e-4f0b-823a-e7627c7fee8c" providerId="ADAL" clId="{A886641B-59AA-4076-91B4-4028F4144387}" dt="2024-11-19T12:47:52.427" v="2407" actId="1076"/>
          <ac:spMkLst>
            <pc:docMk/>
            <pc:sldMk cId="979714394" sldId="426"/>
            <ac:spMk id="19" creationId="{22AABBF6-CB55-DD8B-141C-F6A3BA3D36C9}"/>
          </ac:spMkLst>
        </pc:spChg>
        <pc:spChg chg="add mod">
          <ac:chgData name="Michelle Willmers" userId="11449977-591e-4f0b-823a-e7627c7fee8c" providerId="ADAL" clId="{A886641B-59AA-4076-91B4-4028F4144387}" dt="2024-11-20T05:56:36.210" v="4075" actId="20577"/>
          <ac:spMkLst>
            <pc:docMk/>
            <pc:sldMk cId="979714394" sldId="426"/>
            <ac:spMk id="21" creationId="{D39330A4-D80B-FC51-6999-0019DF3F35F6}"/>
          </ac:spMkLst>
        </pc:spChg>
        <pc:spChg chg="mod">
          <ac:chgData name="Michelle Willmers" userId="11449977-591e-4f0b-823a-e7627c7fee8c" providerId="ADAL" clId="{A886641B-59AA-4076-91B4-4028F4144387}" dt="2024-11-20T05:59:15.169" v="4216" actId="20577"/>
          <ac:spMkLst>
            <pc:docMk/>
            <pc:sldMk cId="979714394" sldId="426"/>
            <ac:spMk id="23" creationId="{7D5A4500-0613-94EB-0D3E-89276E2DC4BE}"/>
          </ac:spMkLst>
        </pc:spChg>
        <pc:spChg chg="add mod">
          <ac:chgData name="Michelle Willmers" userId="11449977-591e-4f0b-823a-e7627c7fee8c" providerId="ADAL" clId="{A886641B-59AA-4076-91B4-4028F4144387}" dt="2024-11-20T05:58:17.749" v="4190" actId="20577"/>
          <ac:spMkLst>
            <pc:docMk/>
            <pc:sldMk cId="979714394" sldId="426"/>
            <ac:spMk id="24" creationId="{3AF5660D-43B7-86AA-4B93-5CFFD8F1FE94}"/>
          </ac:spMkLst>
        </pc:spChg>
        <pc:spChg chg="add del mod">
          <ac:chgData name="Michelle Willmers" userId="11449977-591e-4f0b-823a-e7627c7fee8c" providerId="ADAL" clId="{A886641B-59AA-4076-91B4-4028F4144387}" dt="2024-11-19T12:32:34.424" v="1842" actId="478"/>
          <ac:spMkLst>
            <pc:docMk/>
            <pc:sldMk cId="979714394" sldId="426"/>
            <ac:spMk id="26" creationId="{B27679EA-1FC8-75A7-A2BC-52EE13C85975}"/>
          </ac:spMkLst>
        </pc:spChg>
        <pc:spChg chg="add mod">
          <ac:chgData name="Michelle Willmers" userId="11449977-591e-4f0b-823a-e7627c7fee8c" providerId="ADAL" clId="{A886641B-59AA-4076-91B4-4028F4144387}" dt="2024-11-19T12:48:32.323" v="2416" actId="255"/>
          <ac:spMkLst>
            <pc:docMk/>
            <pc:sldMk cId="979714394" sldId="426"/>
            <ac:spMk id="27" creationId="{AE309973-B48A-0476-B86F-C7CDB8867DEC}"/>
          </ac:spMkLst>
        </pc:spChg>
        <pc:spChg chg="add mod">
          <ac:chgData name="Michelle Willmers" userId="11449977-591e-4f0b-823a-e7627c7fee8c" providerId="ADAL" clId="{A886641B-59AA-4076-91B4-4028F4144387}" dt="2024-11-19T12:48:28.173" v="2415" actId="255"/>
          <ac:spMkLst>
            <pc:docMk/>
            <pc:sldMk cId="979714394" sldId="426"/>
            <ac:spMk id="28" creationId="{223F886E-82A0-D266-7BC1-CACBB5896B32}"/>
          </ac:spMkLst>
        </pc:spChg>
        <pc:spChg chg="add mod">
          <ac:chgData name="Michelle Willmers" userId="11449977-591e-4f0b-823a-e7627c7fee8c" providerId="ADAL" clId="{A886641B-59AA-4076-91B4-4028F4144387}" dt="2024-11-19T12:48:10.862" v="2411" actId="255"/>
          <ac:spMkLst>
            <pc:docMk/>
            <pc:sldMk cId="979714394" sldId="426"/>
            <ac:spMk id="29" creationId="{E112ECB3-10E7-8419-F6FD-828712C87303}"/>
          </ac:spMkLst>
        </pc:spChg>
        <pc:spChg chg="add mod">
          <ac:chgData name="Michelle Willmers" userId="11449977-591e-4f0b-823a-e7627c7fee8c" providerId="ADAL" clId="{A886641B-59AA-4076-91B4-4028F4144387}" dt="2024-11-20T05:58:08.251" v="4165" actId="20577"/>
          <ac:spMkLst>
            <pc:docMk/>
            <pc:sldMk cId="979714394" sldId="426"/>
            <ac:spMk id="32" creationId="{9433C556-0C49-4549-D884-32E85F702134}"/>
          </ac:spMkLst>
        </pc:spChg>
        <pc:spChg chg="add mod">
          <ac:chgData name="Michelle Willmers" userId="11449977-591e-4f0b-823a-e7627c7fee8c" providerId="ADAL" clId="{A886641B-59AA-4076-91B4-4028F4144387}" dt="2024-11-20T05:57:19.235" v="4118" actId="20577"/>
          <ac:spMkLst>
            <pc:docMk/>
            <pc:sldMk cId="979714394" sldId="426"/>
            <ac:spMk id="33" creationId="{0A2AED3F-B5F1-EBA3-9478-AA4149AF634E}"/>
          </ac:spMkLst>
        </pc:spChg>
        <pc:spChg chg="add mod">
          <ac:chgData name="Michelle Willmers" userId="11449977-591e-4f0b-823a-e7627c7fee8c" providerId="ADAL" clId="{A886641B-59AA-4076-91B4-4028F4144387}" dt="2024-11-20T06:12:31.593" v="4349" actId="20577"/>
          <ac:spMkLst>
            <pc:docMk/>
            <pc:sldMk cId="979714394" sldId="426"/>
            <ac:spMk id="34" creationId="{33B929D0-A6A3-140C-7A58-780A0B5EE522}"/>
          </ac:spMkLst>
        </pc:spChg>
        <pc:picChg chg="add mod modCrop">
          <ac:chgData name="Michelle Willmers" userId="11449977-591e-4f0b-823a-e7627c7fee8c" providerId="ADAL" clId="{A886641B-59AA-4076-91B4-4028F4144387}" dt="2024-11-19T12:49:25.905" v="2461" actId="1035"/>
          <ac:picMkLst>
            <pc:docMk/>
            <pc:sldMk cId="979714394" sldId="426"/>
            <ac:picMk id="3" creationId="{06015263-CCDA-A3D2-9FE4-DD686A7EE8DA}"/>
          </ac:picMkLst>
        </pc:picChg>
        <pc:picChg chg="mod modCrop">
          <ac:chgData name="Michelle Willmers" userId="11449977-591e-4f0b-823a-e7627c7fee8c" providerId="ADAL" clId="{A886641B-59AA-4076-91B4-4028F4144387}" dt="2024-11-19T12:49:44.217" v="2464" actId="1076"/>
          <ac:picMkLst>
            <pc:docMk/>
            <pc:sldMk cId="979714394" sldId="426"/>
            <ac:picMk id="8" creationId="{10D4C47C-58CE-200B-2081-B5B45CA979A7}"/>
          </ac:picMkLst>
        </pc:picChg>
        <pc:picChg chg="add mod">
          <ac:chgData name="Michelle Willmers" userId="11449977-591e-4f0b-823a-e7627c7fee8c" providerId="ADAL" clId="{A886641B-59AA-4076-91B4-4028F4144387}" dt="2024-11-19T12:49:39.702" v="2463" actId="1076"/>
          <ac:picMkLst>
            <pc:docMk/>
            <pc:sldMk cId="979714394" sldId="426"/>
            <ac:picMk id="9" creationId="{7561131C-DA1B-F23D-0A10-6AD465342B2C}"/>
          </ac:picMkLst>
        </pc:picChg>
        <pc:picChg chg="mod">
          <ac:chgData name="Michelle Willmers" userId="11449977-591e-4f0b-823a-e7627c7fee8c" providerId="ADAL" clId="{A886641B-59AA-4076-91B4-4028F4144387}" dt="2024-11-19T12:49:34.729" v="2462" actId="1076"/>
          <ac:picMkLst>
            <pc:docMk/>
            <pc:sldMk cId="979714394" sldId="426"/>
            <ac:picMk id="10" creationId="{87224FAA-FAC9-B845-E2B7-483116B14A6D}"/>
          </ac:picMkLst>
        </pc:picChg>
        <pc:picChg chg="del">
          <ac:chgData name="Michelle Willmers" userId="11449977-591e-4f0b-823a-e7627c7fee8c" providerId="ADAL" clId="{A886641B-59AA-4076-91B4-4028F4144387}" dt="2024-11-19T08:02:10.352" v="1183" actId="478"/>
          <ac:picMkLst>
            <pc:docMk/>
            <pc:sldMk cId="979714394" sldId="426"/>
            <ac:picMk id="12" creationId="{5176867D-A1DF-7E9A-338F-22A6E444AAF7}"/>
          </ac:picMkLst>
        </pc:picChg>
        <pc:picChg chg="add mod modCrop">
          <ac:chgData name="Michelle Willmers" userId="11449977-591e-4f0b-823a-e7627c7fee8c" providerId="ADAL" clId="{A886641B-59AA-4076-91B4-4028F4144387}" dt="2024-11-19T12:49:52.793" v="2465" actId="14100"/>
          <ac:picMkLst>
            <pc:docMk/>
            <pc:sldMk cId="979714394" sldId="426"/>
            <ac:picMk id="13" creationId="{3692B51C-62CC-573E-1A43-C234F3772FFC}"/>
          </ac:picMkLst>
        </pc:picChg>
        <pc:picChg chg="add del mod">
          <ac:chgData name="Michelle Willmers" userId="11449977-591e-4f0b-823a-e7627c7fee8c" providerId="ADAL" clId="{A886641B-59AA-4076-91B4-4028F4144387}" dt="2024-11-19T12:23:41.548" v="1463" actId="478"/>
          <ac:picMkLst>
            <pc:docMk/>
            <pc:sldMk cId="979714394" sldId="426"/>
            <ac:picMk id="15" creationId="{30647E90-357D-D7BF-6EBA-ED4411675C05}"/>
          </ac:picMkLst>
        </pc:picChg>
        <pc:picChg chg="mod">
          <ac:chgData name="Michelle Willmers" userId="11449977-591e-4f0b-823a-e7627c7fee8c" providerId="ADAL" clId="{A886641B-59AA-4076-91B4-4028F4144387}" dt="2024-11-19T12:41:38.184" v="2234" actId="14100"/>
          <ac:picMkLst>
            <pc:docMk/>
            <pc:sldMk cId="979714394" sldId="426"/>
            <ac:picMk id="16" creationId="{7BFC7410-20DD-DBDB-1AA1-51C1F32D4209}"/>
          </ac:picMkLst>
        </pc:picChg>
        <pc:picChg chg="mod">
          <ac:chgData name="Michelle Willmers" userId="11449977-591e-4f0b-823a-e7627c7fee8c" providerId="ADAL" clId="{A886641B-59AA-4076-91B4-4028F4144387}" dt="2024-11-19T12:33:44.017" v="1920" actId="1076"/>
          <ac:picMkLst>
            <pc:docMk/>
            <pc:sldMk cId="979714394" sldId="426"/>
            <ac:picMk id="18" creationId="{00EAB3EA-77B6-9B16-E2FE-630F10816E2C}"/>
          </ac:picMkLst>
        </pc:picChg>
        <pc:picChg chg="del mod">
          <ac:chgData name="Michelle Willmers" userId="11449977-591e-4f0b-823a-e7627c7fee8c" providerId="ADAL" clId="{A886641B-59AA-4076-91B4-4028F4144387}" dt="2024-11-19T12:18:55.579" v="1446" actId="478"/>
          <ac:picMkLst>
            <pc:docMk/>
            <pc:sldMk cId="979714394" sldId="426"/>
            <ac:picMk id="20" creationId="{2E1EA76F-F97A-25A4-11D6-9AE63BDBE703}"/>
          </ac:picMkLst>
        </pc:picChg>
        <pc:picChg chg="del mod">
          <ac:chgData name="Michelle Willmers" userId="11449977-591e-4f0b-823a-e7627c7fee8c" providerId="ADAL" clId="{A886641B-59AA-4076-91B4-4028F4144387}" dt="2024-11-19T12:23:55.255" v="1465" actId="478"/>
          <ac:picMkLst>
            <pc:docMk/>
            <pc:sldMk cId="979714394" sldId="426"/>
            <ac:picMk id="22" creationId="{6FE95215-3933-1199-E22D-3EF031B2C9DE}"/>
          </ac:picMkLst>
        </pc:picChg>
        <pc:picChg chg="del">
          <ac:chgData name="Michelle Willmers" userId="11449977-591e-4f0b-823a-e7627c7fee8c" providerId="ADAL" clId="{A886641B-59AA-4076-91B4-4028F4144387}" dt="2024-11-19T08:04:04.239" v="1192" actId="478"/>
          <ac:picMkLst>
            <pc:docMk/>
            <pc:sldMk cId="979714394" sldId="426"/>
            <ac:picMk id="25" creationId="{D9052F30-51CB-DB3A-2B9F-8EDD74F72C45}"/>
          </ac:picMkLst>
        </pc:picChg>
        <pc:picChg chg="add mod modCrop">
          <ac:chgData name="Michelle Willmers" userId="11449977-591e-4f0b-823a-e7627c7fee8c" providerId="ADAL" clId="{A886641B-59AA-4076-91B4-4028F4144387}" dt="2024-11-19T12:43:53.471" v="2259" actId="1076"/>
          <ac:picMkLst>
            <pc:docMk/>
            <pc:sldMk cId="979714394" sldId="426"/>
            <ac:picMk id="31" creationId="{7CEE5E13-6399-74A1-4EC4-6EEA773BD716}"/>
          </ac:picMkLst>
        </pc:picChg>
      </pc:sldChg>
      <pc:sldChg chg="modSp del mod">
        <pc:chgData name="Michelle Willmers" userId="11449977-591e-4f0b-823a-e7627c7fee8c" providerId="ADAL" clId="{A886641B-59AA-4076-91B4-4028F4144387}" dt="2024-11-18T12:48:15.883" v="226" actId="47"/>
        <pc:sldMkLst>
          <pc:docMk/>
          <pc:sldMk cId="1364292527" sldId="427"/>
        </pc:sldMkLst>
        <pc:spChg chg="mod">
          <ac:chgData name="Michelle Willmers" userId="11449977-591e-4f0b-823a-e7627c7fee8c" providerId="ADAL" clId="{A886641B-59AA-4076-91B4-4028F4144387}" dt="2024-11-18T12:45:41.686" v="217" actId="13926"/>
          <ac:spMkLst>
            <pc:docMk/>
            <pc:sldMk cId="1364292527" sldId="427"/>
            <ac:spMk id="3" creationId="{D18BA378-1ACF-E5FB-3869-CE895F49703D}"/>
          </ac:spMkLst>
        </pc:spChg>
      </pc:sldChg>
      <pc:sldChg chg="modSp mod">
        <pc:chgData name="Michelle Willmers" userId="11449977-591e-4f0b-823a-e7627c7fee8c" providerId="ADAL" clId="{A886641B-59AA-4076-91B4-4028F4144387}" dt="2024-11-19T13:16:41.868" v="2576" actId="20577"/>
        <pc:sldMkLst>
          <pc:docMk/>
          <pc:sldMk cId="1409836461" sldId="428"/>
        </pc:sldMkLst>
        <pc:spChg chg="mod">
          <ac:chgData name="Michelle Willmers" userId="11449977-591e-4f0b-823a-e7627c7fee8c" providerId="ADAL" clId="{A886641B-59AA-4076-91B4-4028F4144387}" dt="2024-11-19T13:16:41.868" v="2576" actId="20577"/>
          <ac:spMkLst>
            <pc:docMk/>
            <pc:sldMk cId="1409836461" sldId="428"/>
            <ac:spMk id="3" creationId="{3C55601F-F48F-2739-C84D-432F4D275450}"/>
          </ac:spMkLst>
        </pc:spChg>
      </pc:sldChg>
      <pc:sldChg chg="modSp new mod">
        <pc:chgData name="Michelle Willmers" userId="11449977-591e-4f0b-823a-e7627c7fee8c" providerId="ADAL" clId="{A886641B-59AA-4076-91B4-4028F4144387}" dt="2024-11-18T11:33:02.234" v="135" actId="20577"/>
        <pc:sldMkLst>
          <pc:docMk/>
          <pc:sldMk cId="473479255" sldId="429"/>
        </pc:sldMkLst>
        <pc:spChg chg="mod">
          <ac:chgData name="Michelle Willmers" userId="11449977-591e-4f0b-823a-e7627c7fee8c" providerId="ADAL" clId="{A886641B-59AA-4076-91B4-4028F4144387}" dt="2024-11-18T11:33:02.234" v="135" actId="20577"/>
          <ac:spMkLst>
            <pc:docMk/>
            <pc:sldMk cId="473479255" sldId="429"/>
            <ac:spMk id="2" creationId="{7A0E6DF7-2B79-EE7B-1697-04882B458EC3}"/>
          </ac:spMkLst>
        </pc:spChg>
      </pc:sldChg>
      <pc:sldChg chg="addSp delSp modSp new del mod">
        <pc:chgData name="Michelle Willmers" userId="11449977-591e-4f0b-823a-e7627c7fee8c" providerId="ADAL" clId="{A886641B-59AA-4076-91B4-4028F4144387}" dt="2024-11-19T13:55:56.708" v="3099" actId="47"/>
        <pc:sldMkLst>
          <pc:docMk/>
          <pc:sldMk cId="2218778175" sldId="430"/>
        </pc:sldMkLst>
        <pc:spChg chg="del">
          <ac:chgData name="Michelle Willmers" userId="11449977-591e-4f0b-823a-e7627c7fee8c" providerId="ADAL" clId="{A886641B-59AA-4076-91B4-4028F4144387}" dt="2024-11-19T10:21:52.769" v="1327" actId="478"/>
          <ac:spMkLst>
            <pc:docMk/>
            <pc:sldMk cId="2218778175" sldId="430"/>
            <ac:spMk id="2" creationId="{DF30FD3C-2FA0-741A-5B3C-C78B9F5F40AF}"/>
          </ac:spMkLst>
        </pc:spChg>
        <pc:spChg chg="mod">
          <ac:chgData name="Michelle Willmers" userId="11449977-591e-4f0b-823a-e7627c7fee8c" providerId="ADAL" clId="{A886641B-59AA-4076-91B4-4028F4144387}" dt="2024-11-19T13:54:58.413" v="3087" actId="255"/>
          <ac:spMkLst>
            <pc:docMk/>
            <pc:sldMk cId="2218778175" sldId="430"/>
            <ac:spMk id="3" creationId="{FFA2EEFF-336A-9433-5912-F1265101E305}"/>
          </ac:spMkLst>
        </pc:spChg>
        <pc:spChg chg="add mod">
          <ac:chgData name="Michelle Willmers" userId="11449977-591e-4f0b-823a-e7627c7fee8c" providerId="ADAL" clId="{A886641B-59AA-4076-91B4-4028F4144387}" dt="2024-11-19T10:23:26.288" v="1394" actId="20577"/>
          <ac:spMkLst>
            <pc:docMk/>
            <pc:sldMk cId="2218778175" sldId="430"/>
            <ac:spMk id="4" creationId="{4EF4B139-E074-2869-0C89-91125CE612AA}"/>
          </ac:spMkLst>
        </pc:spChg>
        <pc:spChg chg="add del mod">
          <ac:chgData name="Michelle Willmers" userId="11449977-591e-4f0b-823a-e7627c7fee8c" providerId="ADAL" clId="{A886641B-59AA-4076-91B4-4028F4144387}" dt="2024-11-19T13:55:12.191" v="3090"/>
          <ac:spMkLst>
            <pc:docMk/>
            <pc:sldMk cId="2218778175" sldId="430"/>
            <ac:spMk id="5" creationId="{D1BE6E4E-A0E6-ADF3-303A-1640AB492BCC}"/>
          </ac:spMkLst>
        </pc:spChg>
      </pc:sldChg>
    </pc:docChg>
  </pc:docChgLst>
</pc:chgInfo>
</file>

<file path=ppt/comments/modernComment_105_C6A4C54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95A72D5-9781-5F4F-A683-39BDE4AD9A28}" authorId="{A99863ED-80A2-6026-F561-BC200E2F5A6C}" created="2024-11-19T08:43:40.42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332687173" sldId="261"/>
      <ac:graphicFrameMk id="19" creationId="{C3319E16-42B4-D504-0A11-B03EB3999D3F}"/>
      <dc:dgmMk xmlns:dc="http://schemas.microsoft.com/office/drawing/2013/diagram/command"/>
      <dc:nodeMk xmlns:dc="http://schemas.microsoft.com/office/drawing/2013/diagram/command" id="{475EF1FB-2912-4B2E-AE7F-261D1075D1F0}"/>
      <ac:txMk cp="12" len="11">
        <ac:context len="96" hash="3519687530"/>
      </ac:txMk>
    </ac:txMkLst>
    <p188:pos x="7469498" y="2182845"/>
    <p188:txBody>
      <a:bodyPr/>
      <a:lstStyle/>
      <a:p>
        <a:r>
          <a:rPr lang="en-US"/>
          <a:t>[@Michelle Willmers] this is Dale</a:t>
        </a:r>
      </a:p>
    </p188:txBody>
  </p188:cm>
</p188:cmLst>
</file>

<file path=ppt/comments/modernComment_107_3AAE89E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906B7D9-7862-4954-91DC-8F1C4DCFD540}" authorId="{6C88E65B-29D2-D6B7-1738-F92C1569D140}" created="2024-11-19T10:12:13.99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984517096" sldId="263"/>
      <ac:spMk id="3" creationId="{B3CEABAA-F688-112D-74CF-882ED6A722F7}"/>
      <ac:txMk cp="599">
        <ac:context len="1311" hash="3614870917"/>
      </ac:txMk>
    </ac:txMkLst>
    <p188:pos x="2372139" y="1494045"/>
    <p188:txBody>
      <a:bodyPr/>
      <a:lstStyle/>
      <a:p>
        <a:r>
          <a:rPr lang="en-ZA"/>
          <a:t>The political context?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EB044-EC9B-4AB8-A54E-96CE62C03FB0}" type="doc">
      <dgm:prSet loTypeId="urn:microsoft.com/office/officeart/2016/7/layout/BasicProcessNew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5AE18983-36D9-4B67-BFC2-BD4EDF63D33E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1800" b="1">
              <a:solidFill>
                <a:schemeClr val="accent2"/>
              </a:solidFill>
            </a:rPr>
            <a:t>Cohort</a:t>
          </a:r>
        </a:p>
        <a:p>
          <a:r>
            <a:rPr lang="en-GB" sz="1400">
              <a:solidFill>
                <a:schemeClr val="tx1"/>
              </a:solidFill>
            </a:rPr>
            <a:t>11 student partners who worked with academics in open textbook initiatives at UCT (2019–2024)</a:t>
          </a:r>
          <a:r>
            <a:rPr lang="en-ZA" sz="1400">
              <a:solidFill>
                <a:schemeClr val="tx1"/>
              </a:solidFill>
            </a:rPr>
            <a:t> </a:t>
          </a:r>
          <a:endParaRPr lang="en-US" sz="1400">
            <a:solidFill>
              <a:schemeClr val="tx1"/>
            </a:solidFill>
          </a:endParaRPr>
        </a:p>
      </dgm:t>
    </dgm:pt>
    <dgm:pt modelId="{BCA06077-FD4C-4A36-B0DE-264BF53A5D83}" type="parTrans" cxnId="{0A3F31AF-EDE4-4B05-85AF-531B5EC32062}">
      <dgm:prSet/>
      <dgm:spPr/>
      <dgm:t>
        <a:bodyPr/>
        <a:lstStyle/>
        <a:p>
          <a:endParaRPr lang="en-US"/>
        </a:p>
      </dgm:t>
    </dgm:pt>
    <dgm:pt modelId="{5D0B808B-2B1D-4A48-B6D1-C35C825A04DA}" type="sibTrans" cxnId="{0A3F31AF-EDE4-4B05-85AF-531B5EC32062}">
      <dgm:prSet/>
      <dgm:spPr/>
      <dgm:t>
        <a:bodyPr/>
        <a:lstStyle/>
        <a:p>
          <a:endParaRPr lang="en-US"/>
        </a:p>
      </dgm:t>
    </dgm:pt>
    <dgm:pt modelId="{541DAEB2-C78F-4C39-88ED-F79CA10A6A5E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GB" sz="1800" b="1">
              <a:solidFill>
                <a:schemeClr val="accent2"/>
              </a:solidFill>
            </a:rPr>
            <a:t>Aim</a:t>
          </a:r>
        </a:p>
        <a:p>
          <a:pPr algn="ctr"/>
          <a:r>
            <a:rPr lang="en-GB" sz="1400">
              <a:solidFill>
                <a:schemeClr val="tx1"/>
              </a:solidFill>
            </a:rPr>
            <a:t>Explore experiences and perspectives of students as partners in open textbook initiatives</a:t>
          </a:r>
          <a:r>
            <a:rPr lang="en-ZA" sz="1400">
              <a:solidFill>
                <a:schemeClr val="tx1"/>
              </a:solidFill>
            </a:rPr>
            <a:t> </a:t>
          </a:r>
          <a:endParaRPr lang="en-US" sz="1400">
            <a:solidFill>
              <a:schemeClr val="tx1"/>
            </a:solidFill>
          </a:endParaRPr>
        </a:p>
      </dgm:t>
    </dgm:pt>
    <dgm:pt modelId="{125B317E-E635-4248-814C-A56A7B127858}" type="parTrans" cxnId="{4924906A-AF1B-40D1-88D7-C793D38C784E}">
      <dgm:prSet/>
      <dgm:spPr/>
      <dgm:t>
        <a:bodyPr/>
        <a:lstStyle/>
        <a:p>
          <a:endParaRPr lang="en-US"/>
        </a:p>
      </dgm:t>
    </dgm:pt>
    <dgm:pt modelId="{5C15C60D-4A52-4431-9984-8853F873A301}" type="sibTrans" cxnId="{4924906A-AF1B-40D1-88D7-C793D38C784E}">
      <dgm:prSet/>
      <dgm:spPr/>
      <dgm:t>
        <a:bodyPr/>
        <a:lstStyle/>
        <a:p>
          <a:endParaRPr lang="en-US"/>
        </a:p>
      </dgm:t>
    </dgm:pt>
    <dgm:pt modelId="{C232F845-7351-4645-AAB5-0383193DE62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1800" b="1">
              <a:solidFill>
                <a:schemeClr val="accent2"/>
              </a:solidFill>
            </a:rPr>
            <a:t>Data collection</a:t>
          </a:r>
        </a:p>
        <a:p>
          <a:r>
            <a:rPr lang="en-GB" sz="1400">
              <a:solidFill>
                <a:schemeClr val="tx1"/>
              </a:solidFill>
            </a:rPr>
            <a:t>Nine semi-structured interviews with student partners and two student video reflections</a:t>
          </a:r>
          <a:r>
            <a:rPr lang="en-ZA" sz="1400">
              <a:solidFill>
                <a:schemeClr val="tx1"/>
              </a:solidFill>
            </a:rPr>
            <a:t> </a:t>
          </a:r>
          <a:endParaRPr lang="en-US" sz="1400">
            <a:solidFill>
              <a:schemeClr val="tx1"/>
            </a:solidFill>
          </a:endParaRPr>
        </a:p>
      </dgm:t>
    </dgm:pt>
    <dgm:pt modelId="{8AF83F96-F31E-4B2E-A282-B40812F75BA7}" type="parTrans" cxnId="{17721FD1-B7AA-4D77-BCB3-1BB691B06866}">
      <dgm:prSet/>
      <dgm:spPr/>
      <dgm:t>
        <a:bodyPr/>
        <a:lstStyle/>
        <a:p>
          <a:endParaRPr lang="en-US"/>
        </a:p>
      </dgm:t>
    </dgm:pt>
    <dgm:pt modelId="{4D965082-AF13-4AEE-8B1F-1D1D75DAB0D6}" type="sibTrans" cxnId="{17721FD1-B7AA-4D77-BCB3-1BB691B06866}">
      <dgm:prSet/>
      <dgm:spPr/>
      <dgm:t>
        <a:bodyPr/>
        <a:lstStyle/>
        <a:p>
          <a:endParaRPr lang="en-US"/>
        </a:p>
      </dgm:t>
    </dgm:pt>
    <dgm:pt modelId="{475EF1FB-2912-4B2E-AE7F-261D1075D1F0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GB" sz="1800" b="1">
              <a:solidFill>
                <a:schemeClr val="accent2"/>
              </a:solidFill>
            </a:rPr>
            <a:t>Disciplines</a:t>
          </a:r>
        </a:p>
        <a:p>
          <a:pPr algn="ctr"/>
          <a:r>
            <a:rPr lang="en-GB" sz="1400">
              <a:solidFill>
                <a:schemeClr val="tx1"/>
              </a:solidFill>
            </a:rPr>
            <a:t>3 x Science</a:t>
          </a:r>
        </a:p>
        <a:p>
          <a:pPr algn="ctr"/>
          <a:r>
            <a:rPr lang="en-GB" sz="1400">
              <a:solidFill>
                <a:schemeClr val="tx1"/>
              </a:solidFill>
            </a:rPr>
            <a:t>3 x Architecture</a:t>
          </a:r>
        </a:p>
        <a:p>
          <a:pPr algn="ctr"/>
          <a:r>
            <a:rPr lang="en-GB" sz="1400">
              <a:solidFill>
                <a:schemeClr val="tx1"/>
              </a:solidFill>
            </a:rPr>
            <a:t>3 x Marketing </a:t>
          </a:r>
        </a:p>
        <a:p>
          <a:pPr algn="ctr"/>
          <a:r>
            <a:rPr lang="en-GB" sz="1400">
              <a:solidFill>
                <a:schemeClr val="tx1"/>
              </a:solidFill>
            </a:rPr>
            <a:t>1 x Mathematics</a:t>
          </a:r>
        </a:p>
        <a:p>
          <a:pPr algn="ctr"/>
          <a:r>
            <a:rPr lang="en-GB" sz="1400">
              <a:solidFill>
                <a:schemeClr val="tx1"/>
              </a:solidFill>
            </a:rPr>
            <a:t>1 x Orthopaedic surgery</a:t>
          </a:r>
          <a:endParaRPr lang="en-US" sz="1400">
            <a:solidFill>
              <a:schemeClr val="tx1"/>
            </a:solidFill>
          </a:endParaRPr>
        </a:p>
      </dgm:t>
    </dgm:pt>
    <dgm:pt modelId="{C75E84A3-3726-47AA-A649-924965F11C57}" type="parTrans" cxnId="{B000C781-3CC2-4A87-9CCD-A9E7F288384F}">
      <dgm:prSet/>
      <dgm:spPr/>
      <dgm:t>
        <a:bodyPr/>
        <a:lstStyle/>
        <a:p>
          <a:endParaRPr lang="en-US"/>
        </a:p>
      </dgm:t>
    </dgm:pt>
    <dgm:pt modelId="{DCD2E7AB-B771-43E4-BEDC-B242C97D58C1}" type="sibTrans" cxnId="{B000C781-3CC2-4A87-9CCD-A9E7F288384F}">
      <dgm:prSet/>
      <dgm:spPr/>
      <dgm:t>
        <a:bodyPr/>
        <a:lstStyle/>
        <a:p>
          <a:endParaRPr lang="en-US"/>
        </a:p>
      </dgm:t>
    </dgm:pt>
    <dgm:pt modelId="{CEF9728B-6585-4882-9BE0-BA8F1432C25F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None/>
          </a:pPr>
          <a:r>
            <a:rPr lang="en-GB" sz="1800" b="1">
              <a:solidFill>
                <a:schemeClr val="accent2"/>
              </a:solidFill>
            </a:rPr>
            <a:t>Themes explored </a:t>
          </a:r>
          <a:endParaRPr lang="en-US" sz="1800" b="1">
            <a:solidFill>
              <a:schemeClr val="accent2"/>
            </a:solidFill>
          </a:endParaRPr>
        </a:p>
      </dgm:t>
    </dgm:pt>
    <dgm:pt modelId="{13C72486-FF65-44FA-A8E6-FF85E86DAA1E}" type="parTrans" cxnId="{C4306DC3-7FF8-4EF3-916B-01F7E2032485}">
      <dgm:prSet/>
      <dgm:spPr/>
      <dgm:t>
        <a:bodyPr/>
        <a:lstStyle/>
        <a:p>
          <a:endParaRPr lang="en-US"/>
        </a:p>
      </dgm:t>
    </dgm:pt>
    <dgm:pt modelId="{7798D429-BFED-40EF-95FA-35D3967D801B}" type="sibTrans" cxnId="{C4306DC3-7FF8-4EF3-916B-01F7E2032485}">
      <dgm:prSet/>
      <dgm:spPr/>
      <dgm:t>
        <a:bodyPr/>
        <a:lstStyle/>
        <a:p>
          <a:endParaRPr lang="en-US"/>
        </a:p>
      </dgm:t>
    </dgm:pt>
    <dgm:pt modelId="{9BA43DA7-7694-4599-ADA1-0B328DA36605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 Injustices experienced in the classroom</a:t>
          </a:r>
          <a:endParaRPr lang="en-US" sz="1600">
            <a:solidFill>
              <a:schemeClr val="tx1"/>
            </a:solidFill>
          </a:endParaRPr>
        </a:p>
      </dgm:t>
    </dgm:pt>
    <dgm:pt modelId="{9A144A06-0A63-43B6-824C-8E93A891745F}" type="parTrans" cxnId="{6A10CEA2-B18F-48C1-BEDD-B8ABD90C110C}">
      <dgm:prSet/>
      <dgm:spPr/>
      <dgm:t>
        <a:bodyPr/>
        <a:lstStyle/>
        <a:p>
          <a:endParaRPr lang="en-US"/>
        </a:p>
      </dgm:t>
    </dgm:pt>
    <dgm:pt modelId="{19714AEB-A4FC-465F-A638-B8385AD245DA}" type="sibTrans" cxnId="{6A10CEA2-B18F-48C1-BEDD-B8ABD90C110C}">
      <dgm:prSet/>
      <dgm:spPr/>
      <dgm:t>
        <a:bodyPr/>
        <a:lstStyle/>
        <a:p>
          <a:endParaRPr lang="en-US"/>
        </a:p>
      </dgm:t>
    </dgm:pt>
    <dgm:pt modelId="{95D17949-FE34-46FB-A94C-1466616EA3C6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Potential of open textbooks to address classroom injustice</a:t>
          </a:r>
          <a:endParaRPr lang="en-US" sz="1600">
            <a:solidFill>
              <a:schemeClr val="tx1"/>
            </a:solidFill>
          </a:endParaRPr>
        </a:p>
      </dgm:t>
    </dgm:pt>
    <dgm:pt modelId="{0B259834-FC1D-415D-ABDE-E8F9073E0DE3}" type="parTrans" cxnId="{146858F1-5316-4707-A354-BD88F39A3CB2}">
      <dgm:prSet/>
      <dgm:spPr/>
      <dgm:t>
        <a:bodyPr/>
        <a:lstStyle/>
        <a:p>
          <a:endParaRPr lang="en-ZA"/>
        </a:p>
      </dgm:t>
    </dgm:pt>
    <dgm:pt modelId="{97F6668D-D29F-4C4B-B6D7-D804FDC72D06}" type="sibTrans" cxnId="{146858F1-5316-4707-A354-BD88F39A3CB2}">
      <dgm:prSet/>
      <dgm:spPr/>
      <dgm:t>
        <a:bodyPr/>
        <a:lstStyle/>
        <a:p>
          <a:endParaRPr lang="en-ZA"/>
        </a:p>
      </dgm:t>
    </dgm:pt>
    <dgm:pt modelId="{EC0B65A7-C8F6-4630-BD03-F6639477E7AD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Values and attitudes</a:t>
          </a:r>
          <a:endParaRPr lang="en-US" sz="1600">
            <a:solidFill>
              <a:schemeClr val="tx1"/>
            </a:solidFill>
          </a:endParaRPr>
        </a:p>
      </dgm:t>
    </dgm:pt>
    <dgm:pt modelId="{0F879747-B9C3-4F4E-ABC9-402F6BA6DDAE}" type="parTrans" cxnId="{8CEB05CE-5854-42E4-A6F8-942D2E46C527}">
      <dgm:prSet/>
      <dgm:spPr/>
      <dgm:t>
        <a:bodyPr/>
        <a:lstStyle/>
        <a:p>
          <a:endParaRPr lang="en-ZA"/>
        </a:p>
      </dgm:t>
    </dgm:pt>
    <dgm:pt modelId="{09B4D012-AEEE-4EF6-8787-68367C320BD8}" type="sibTrans" cxnId="{8CEB05CE-5854-42E4-A6F8-942D2E46C527}">
      <dgm:prSet/>
      <dgm:spPr/>
      <dgm:t>
        <a:bodyPr/>
        <a:lstStyle/>
        <a:p>
          <a:endParaRPr lang="en-ZA"/>
        </a:p>
      </dgm:t>
    </dgm:pt>
    <dgm:pt modelId="{1E4CE51E-DCBA-4981-99D1-96241AA88C25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Belonging</a:t>
          </a:r>
          <a:endParaRPr lang="en-US" sz="1600">
            <a:solidFill>
              <a:schemeClr val="tx1"/>
            </a:solidFill>
          </a:endParaRPr>
        </a:p>
      </dgm:t>
    </dgm:pt>
    <dgm:pt modelId="{04F04FE8-F617-43B8-912D-D561F935D646}" type="parTrans" cxnId="{628D3A8E-F185-4B81-B3C9-158E8104B429}">
      <dgm:prSet/>
      <dgm:spPr/>
      <dgm:t>
        <a:bodyPr/>
        <a:lstStyle/>
        <a:p>
          <a:endParaRPr lang="en-ZA"/>
        </a:p>
      </dgm:t>
    </dgm:pt>
    <dgm:pt modelId="{F8867964-BF80-4038-B7CC-887B712CD290}" type="sibTrans" cxnId="{628D3A8E-F185-4B81-B3C9-158E8104B429}">
      <dgm:prSet/>
      <dgm:spPr/>
      <dgm:t>
        <a:bodyPr/>
        <a:lstStyle/>
        <a:p>
          <a:endParaRPr lang="en-ZA"/>
        </a:p>
      </dgm:t>
    </dgm:pt>
    <dgm:pt modelId="{88B9EB69-8D18-42CE-8C40-6EE8D3D1EEC9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Power dynamics</a:t>
          </a:r>
          <a:endParaRPr lang="en-US" sz="1600">
            <a:solidFill>
              <a:schemeClr val="tx1"/>
            </a:solidFill>
          </a:endParaRPr>
        </a:p>
      </dgm:t>
    </dgm:pt>
    <dgm:pt modelId="{A0D85D44-65F8-4CEB-9AD4-202D6A5D0013}" type="parTrans" cxnId="{F800594B-75C3-4B85-885C-53987AA12032}">
      <dgm:prSet/>
      <dgm:spPr/>
      <dgm:t>
        <a:bodyPr/>
        <a:lstStyle/>
        <a:p>
          <a:endParaRPr lang="en-ZA"/>
        </a:p>
      </dgm:t>
    </dgm:pt>
    <dgm:pt modelId="{CB008BE3-0D6D-47AF-84CA-ACFCA61E8750}" type="sibTrans" cxnId="{F800594B-75C3-4B85-885C-53987AA12032}">
      <dgm:prSet/>
      <dgm:spPr/>
      <dgm:t>
        <a:bodyPr/>
        <a:lstStyle/>
        <a:p>
          <a:endParaRPr lang="en-ZA"/>
        </a:p>
      </dgm:t>
    </dgm:pt>
    <dgm:pt modelId="{A9196E57-7FF7-4D9E-AF09-5C158CA93892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>
              <a:solidFill>
                <a:schemeClr val="tx1"/>
              </a:solidFill>
            </a:rPr>
            <a:t>Textbook use</a:t>
          </a:r>
        </a:p>
      </dgm:t>
    </dgm:pt>
    <dgm:pt modelId="{F3ADCDB7-3F36-4DB0-91B7-E7B5A9ADC015}" type="parTrans" cxnId="{F94FA551-4C32-40CB-AD35-D689F6EC9FC6}">
      <dgm:prSet/>
      <dgm:spPr/>
      <dgm:t>
        <a:bodyPr/>
        <a:lstStyle/>
        <a:p>
          <a:endParaRPr lang="en-ZA"/>
        </a:p>
      </dgm:t>
    </dgm:pt>
    <dgm:pt modelId="{556D33E9-269E-42F6-9BA7-7DEE3F4BA38F}" type="sibTrans" cxnId="{F94FA551-4C32-40CB-AD35-D689F6EC9FC6}">
      <dgm:prSet/>
      <dgm:spPr/>
      <dgm:t>
        <a:bodyPr/>
        <a:lstStyle/>
        <a:p>
          <a:endParaRPr lang="en-ZA"/>
        </a:p>
      </dgm:t>
    </dgm:pt>
    <dgm:pt modelId="{6F685B7A-F8B2-4E8D-A9B0-09118C14259E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Reward and recognition</a:t>
          </a:r>
          <a:endParaRPr lang="en-US" sz="1600">
            <a:solidFill>
              <a:schemeClr val="tx1"/>
            </a:solidFill>
          </a:endParaRPr>
        </a:p>
      </dgm:t>
    </dgm:pt>
    <dgm:pt modelId="{D3274454-198E-40B9-9D84-BF21F79E327B}" type="parTrans" cxnId="{CDDB1F03-0634-4F38-A051-2B5F0AD8F7C6}">
      <dgm:prSet/>
      <dgm:spPr/>
      <dgm:t>
        <a:bodyPr/>
        <a:lstStyle/>
        <a:p>
          <a:endParaRPr lang="en-ZA"/>
        </a:p>
      </dgm:t>
    </dgm:pt>
    <dgm:pt modelId="{A8052A76-878C-4838-84B3-71C3CE268E8E}" type="sibTrans" cxnId="{CDDB1F03-0634-4F38-A051-2B5F0AD8F7C6}">
      <dgm:prSet/>
      <dgm:spPr/>
      <dgm:t>
        <a:bodyPr/>
        <a:lstStyle/>
        <a:p>
          <a:endParaRPr lang="en-ZA"/>
        </a:p>
      </dgm:t>
    </dgm:pt>
    <dgm:pt modelId="{7A4AD88F-717D-4D0E-8A77-55C8A212CE0B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>
              <a:solidFill>
                <a:schemeClr val="tx1"/>
              </a:solidFill>
            </a:rPr>
            <a:t>Institutional recommendations</a:t>
          </a:r>
          <a:endParaRPr lang="en-US" sz="1600">
            <a:solidFill>
              <a:schemeClr val="tx1"/>
            </a:solidFill>
          </a:endParaRPr>
        </a:p>
      </dgm:t>
    </dgm:pt>
    <dgm:pt modelId="{61810B51-322F-4AA3-98E6-11E7195B2605}" type="parTrans" cxnId="{6136A56B-811F-4F16-8038-97F6263F3EC5}">
      <dgm:prSet/>
      <dgm:spPr/>
      <dgm:t>
        <a:bodyPr/>
        <a:lstStyle/>
        <a:p>
          <a:endParaRPr lang="en-ZA"/>
        </a:p>
      </dgm:t>
    </dgm:pt>
    <dgm:pt modelId="{ED134794-9F3C-4C91-8BC6-FABE5A15B09A}" type="sibTrans" cxnId="{6136A56B-811F-4F16-8038-97F6263F3EC5}">
      <dgm:prSet/>
      <dgm:spPr/>
      <dgm:t>
        <a:bodyPr/>
        <a:lstStyle/>
        <a:p>
          <a:endParaRPr lang="en-ZA"/>
        </a:p>
      </dgm:t>
    </dgm:pt>
    <dgm:pt modelId="{69E118ED-E213-0848-A588-A72D15C3D682}" type="pres">
      <dgm:prSet presAssocID="{882EB044-EC9B-4AB8-A54E-96CE62C03FB0}" presName="Name0" presStyleCnt="0">
        <dgm:presLayoutVars>
          <dgm:dir/>
          <dgm:resizeHandles val="exact"/>
        </dgm:presLayoutVars>
      </dgm:prSet>
      <dgm:spPr/>
    </dgm:pt>
    <dgm:pt modelId="{A85E0DCE-A6D2-004D-9E3D-1A7BDA55660E}" type="pres">
      <dgm:prSet presAssocID="{5AE18983-36D9-4B67-BFC2-BD4EDF63D33E}" presName="node" presStyleLbl="node1" presStyleIdx="0" presStyleCnt="9">
        <dgm:presLayoutVars>
          <dgm:bulletEnabled val="1"/>
        </dgm:presLayoutVars>
      </dgm:prSet>
      <dgm:spPr/>
    </dgm:pt>
    <dgm:pt modelId="{45E974B6-E0C6-6B4C-9AFD-BC2990095758}" type="pres">
      <dgm:prSet presAssocID="{5D0B808B-2B1D-4A48-B6D1-C35C825A04DA}" presName="sibTransSpacerBeforeConnector" presStyleCnt="0"/>
      <dgm:spPr/>
    </dgm:pt>
    <dgm:pt modelId="{F21E2356-2F9A-8B46-80F1-7BAF52C92119}" type="pres">
      <dgm:prSet presAssocID="{5D0B808B-2B1D-4A48-B6D1-C35C825A04DA}" presName="sibTrans" presStyleLbl="node1" presStyleIdx="1" presStyleCnt="9"/>
      <dgm:spPr/>
    </dgm:pt>
    <dgm:pt modelId="{CADB8CA3-7E55-FB41-B082-A60E7A236C8E}" type="pres">
      <dgm:prSet presAssocID="{5D0B808B-2B1D-4A48-B6D1-C35C825A04DA}" presName="sibTransSpacerAfterConnector" presStyleCnt="0"/>
      <dgm:spPr/>
    </dgm:pt>
    <dgm:pt modelId="{CB54C616-727A-B04D-A186-2C15B402E4A2}" type="pres">
      <dgm:prSet presAssocID="{541DAEB2-C78F-4C39-88ED-F79CA10A6A5E}" presName="node" presStyleLbl="node1" presStyleIdx="2" presStyleCnt="9">
        <dgm:presLayoutVars>
          <dgm:bulletEnabled val="1"/>
        </dgm:presLayoutVars>
      </dgm:prSet>
      <dgm:spPr/>
    </dgm:pt>
    <dgm:pt modelId="{3B397243-C14C-AA43-8F74-1F34E8D64214}" type="pres">
      <dgm:prSet presAssocID="{5C15C60D-4A52-4431-9984-8853F873A301}" presName="sibTransSpacerBeforeConnector" presStyleCnt="0"/>
      <dgm:spPr/>
    </dgm:pt>
    <dgm:pt modelId="{3FBA79C5-0524-1C48-A4EF-84079B3107FC}" type="pres">
      <dgm:prSet presAssocID="{5C15C60D-4A52-4431-9984-8853F873A301}" presName="sibTrans" presStyleLbl="node1" presStyleIdx="3" presStyleCnt="9"/>
      <dgm:spPr/>
    </dgm:pt>
    <dgm:pt modelId="{8E0CAA6E-9E90-1D44-9E3D-BFDFC150A174}" type="pres">
      <dgm:prSet presAssocID="{5C15C60D-4A52-4431-9984-8853F873A301}" presName="sibTransSpacerAfterConnector" presStyleCnt="0"/>
      <dgm:spPr/>
    </dgm:pt>
    <dgm:pt modelId="{97D63712-363D-E745-9396-2BAE344FA560}" type="pres">
      <dgm:prSet presAssocID="{C232F845-7351-4645-AAB5-0383193DE621}" presName="node" presStyleLbl="node1" presStyleIdx="4" presStyleCnt="9">
        <dgm:presLayoutVars>
          <dgm:bulletEnabled val="1"/>
        </dgm:presLayoutVars>
      </dgm:prSet>
      <dgm:spPr/>
    </dgm:pt>
    <dgm:pt modelId="{8032C174-0F90-794B-9F78-E675AE5A20A4}" type="pres">
      <dgm:prSet presAssocID="{4D965082-AF13-4AEE-8B1F-1D1D75DAB0D6}" presName="sibTransSpacerBeforeConnector" presStyleCnt="0"/>
      <dgm:spPr/>
    </dgm:pt>
    <dgm:pt modelId="{DF61BC2C-F6DC-1F4F-8557-9E7309980CCF}" type="pres">
      <dgm:prSet presAssocID="{4D965082-AF13-4AEE-8B1F-1D1D75DAB0D6}" presName="sibTrans" presStyleLbl="node1" presStyleIdx="5" presStyleCnt="9"/>
      <dgm:spPr/>
    </dgm:pt>
    <dgm:pt modelId="{C591980C-D223-A448-B872-916E95AFA840}" type="pres">
      <dgm:prSet presAssocID="{4D965082-AF13-4AEE-8B1F-1D1D75DAB0D6}" presName="sibTransSpacerAfterConnector" presStyleCnt="0"/>
      <dgm:spPr/>
    </dgm:pt>
    <dgm:pt modelId="{B6119062-40F2-4B48-B5AF-C837E3E201B9}" type="pres">
      <dgm:prSet presAssocID="{475EF1FB-2912-4B2E-AE7F-261D1075D1F0}" presName="node" presStyleLbl="node1" presStyleIdx="6" presStyleCnt="9">
        <dgm:presLayoutVars>
          <dgm:bulletEnabled val="1"/>
        </dgm:presLayoutVars>
      </dgm:prSet>
      <dgm:spPr/>
    </dgm:pt>
    <dgm:pt modelId="{8717928B-FF75-254B-9A96-7D2EB0D7AE88}" type="pres">
      <dgm:prSet presAssocID="{DCD2E7AB-B771-43E4-BEDC-B242C97D58C1}" presName="sibTransSpacerBeforeConnector" presStyleCnt="0"/>
      <dgm:spPr/>
    </dgm:pt>
    <dgm:pt modelId="{6103D1C5-FA77-0E43-8A49-5761CD5F5785}" type="pres">
      <dgm:prSet presAssocID="{DCD2E7AB-B771-43E4-BEDC-B242C97D58C1}" presName="sibTrans" presStyleLbl="node1" presStyleIdx="7" presStyleCnt="9"/>
      <dgm:spPr/>
    </dgm:pt>
    <dgm:pt modelId="{CFD4354C-D9EF-0E46-B069-17BBC9B43518}" type="pres">
      <dgm:prSet presAssocID="{DCD2E7AB-B771-43E4-BEDC-B242C97D58C1}" presName="sibTransSpacerAfterConnector" presStyleCnt="0"/>
      <dgm:spPr/>
    </dgm:pt>
    <dgm:pt modelId="{78E25503-91AC-D044-94A7-AA8F997B123B}" type="pres">
      <dgm:prSet presAssocID="{CEF9728B-6585-4882-9BE0-BA8F1432C25F}" presName="node" presStyleLbl="node1" presStyleIdx="8" presStyleCnt="9" custScaleX="153068" custScaleY="99204">
        <dgm:presLayoutVars>
          <dgm:bulletEnabled val="1"/>
        </dgm:presLayoutVars>
      </dgm:prSet>
      <dgm:spPr/>
    </dgm:pt>
  </dgm:ptLst>
  <dgm:cxnLst>
    <dgm:cxn modelId="{CDDB1F03-0634-4F38-A051-2B5F0AD8F7C6}" srcId="{CEF9728B-6585-4882-9BE0-BA8F1432C25F}" destId="{6F685B7A-F8B2-4E8D-A9B0-09118C14259E}" srcOrd="6" destOrd="0" parTransId="{D3274454-198E-40B9-9D84-BF21F79E327B}" sibTransId="{A8052A76-878C-4838-84B3-71C3CE268E8E}"/>
    <dgm:cxn modelId="{0838FC07-611D-C54C-9388-FAAB8F88DD9A}" type="presOf" srcId="{5AE18983-36D9-4B67-BFC2-BD4EDF63D33E}" destId="{A85E0DCE-A6D2-004D-9E3D-1A7BDA55660E}" srcOrd="0" destOrd="0" presId="urn:microsoft.com/office/officeart/2016/7/layout/BasicProcessNew"/>
    <dgm:cxn modelId="{F9800517-C8E3-C44A-BEC3-63AA70DE69FD}" type="presOf" srcId="{5D0B808B-2B1D-4A48-B6D1-C35C825A04DA}" destId="{F21E2356-2F9A-8B46-80F1-7BAF52C92119}" srcOrd="0" destOrd="0" presId="urn:microsoft.com/office/officeart/2016/7/layout/BasicProcessNew"/>
    <dgm:cxn modelId="{41D80817-EC8E-1F48-810E-AD5340143F48}" type="presOf" srcId="{9BA43DA7-7694-4599-ADA1-0B328DA36605}" destId="{78E25503-91AC-D044-94A7-AA8F997B123B}" srcOrd="0" destOrd="1" presId="urn:microsoft.com/office/officeart/2016/7/layout/BasicProcessNew"/>
    <dgm:cxn modelId="{379D8E1B-4108-3549-8204-BED591298CB9}" type="presOf" srcId="{4D965082-AF13-4AEE-8B1F-1D1D75DAB0D6}" destId="{DF61BC2C-F6DC-1F4F-8557-9E7309980CCF}" srcOrd="0" destOrd="0" presId="urn:microsoft.com/office/officeart/2016/7/layout/BasicProcessNew"/>
    <dgm:cxn modelId="{A99E4C1E-6886-415E-8D5B-63272A068B17}" type="presOf" srcId="{95D17949-FE34-46FB-A94C-1466616EA3C6}" destId="{78E25503-91AC-D044-94A7-AA8F997B123B}" srcOrd="0" destOrd="2" presId="urn:microsoft.com/office/officeart/2016/7/layout/BasicProcessNew"/>
    <dgm:cxn modelId="{DBE5D349-7789-45D8-9325-7B1B12169DBF}" type="presOf" srcId="{6F685B7A-F8B2-4E8D-A9B0-09118C14259E}" destId="{78E25503-91AC-D044-94A7-AA8F997B123B}" srcOrd="0" destOrd="7" presId="urn:microsoft.com/office/officeart/2016/7/layout/BasicProcessNew"/>
    <dgm:cxn modelId="{4924906A-AF1B-40D1-88D7-C793D38C784E}" srcId="{882EB044-EC9B-4AB8-A54E-96CE62C03FB0}" destId="{541DAEB2-C78F-4C39-88ED-F79CA10A6A5E}" srcOrd="1" destOrd="0" parTransId="{125B317E-E635-4248-814C-A56A7B127858}" sibTransId="{5C15C60D-4A52-4431-9984-8853F873A301}"/>
    <dgm:cxn modelId="{BE4A456B-9AC9-8844-B9DC-741BAF316415}" type="presOf" srcId="{541DAEB2-C78F-4C39-88ED-F79CA10A6A5E}" destId="{CB54C616-727A-B04D-A186-2C15B402E4A2}" srcOrd="0" destOrd="0" presId="urn:microsoft.com/office/officeart/2016/7/layout/BasicProcessNew"/>
    <dgm:cxn modelId="{F800594B-75C3-4B85-885C-53987AA12032}" srcId="{CEF9728B-6585-4882-9BE0-BA8F1432C25F}" destId="{88B9EB69-8D18-42CE-8C40-6EE8D3D1EEC9}" srcOrd="4" destOrd="0" parTransId="{A0D85D44-65F8-4CEB-9AD4-202D6A5D0013}" sibTransId="{CB008BE3-0D6D-47AF-84CA-ACFCA61E8750}"/>
    <dgm:cxn modelId="{6136A56B-811F-4F16-8038-97F6263F3EC5}" srcId="{CEF9728B-6585-4882-9BE0-BA8F1432C25F}" destId="{7A4AD88F-717D-4D0E-8A77-55C8A212CE0B}" srcOrd="7" destOrd="0" parTransId="{61810B51-322F-4AA3-98E6-11E7195B2605}" sibTransId="{ED134794-9F3C-4C91-8BC6-FABE5A15B09A}"/>
    <dgm:cxn modelId="{A2CDC270-C518-0E47-ACA4-A2A84C3C1603}" type="presOf" srcId="{5C15C60D-4A52-4431-9984-8853F873A301}" destId="{3FBA79C5-0524-1C48-A4EF-84079B3107FC}" srcOrd="0" destOrd="0" presId="urn:microsoft.com/office/officeart/2016/7/layout/BasicProcessNew"/>
    <dgm:cxn modelId="{F94FA551-4C32-40CB-AD35-D689F6EC9FC6}" srcId="{CEF9728B-6585-4882-9BE0-BA8F1432C25F}" destId="{A9196E57-7FF7-4D9E-AF09-5C158CA93892}" srcOrd="5" destOrd="0" parTransId="{F3ADCDB7-3F36-4DB0-91B7-E7B5A9ADC015}" sibTransId="{556D33E9-269E-42F6-9BA7-7DEE3F4BA38F}"/>
    <dgm:cxn modelId="{8CE55552-F9FA-46E7-9F01-27EEA34CDB29}" type="presOf" srcId="{7A4AD88F-717D-4D0E-8A77-55C8A212CE0B}" destId="{78E25503-91AC-D044-94A7-AA8F997B123B}" srcOrd="0" destOrd="8" presId="urn:microsoft.com/office/officeart/2016/7/layout/BasicProcessNew"/>
    <dgm:cxn modelId="{42CB807B-23EF-734E-9189-0EBC23178845}" type="presOf" srcId="{475EF1FB-2912-4B2E-AE7F-261D1075D1F0}" destId="{B6119062-40F2-4B48-B5AF-C837E3E201B9}" srcOrd="0" destOrd="0" presId="urn:microsoft.com/office/officeart/2016/7/layout/BasicProcessNew"/>
    <dgm:cxn modelId="{7A79B180-2897-8B42-A993-2F7957D1A990}" type="presOf" srcId="{CEF9728B-6585-4882-9BE0-BA8F1432C25F}" destId="{78E25503-91AC-D044-94A7-AA8F997B123B}" srcOrd="0" destOrd="0" presId="urn:microsoft.com/office/officeart/2016/7/layout/BasicProcessNew"/>
    <dgm:cxn modelId="{B000C781-3CC2-4A87-9CCD-A9E7F288384F}" srcId="{882EB044-EC9B-4AB8-A54E-96CE62C03FB0}" destId="{475EF1FB-2912-4B2E-AE7F-261D1075D1F0}" srcOrd="3" destOrd="0" parTransId="{C75E84A3-3726-47AA-A649-924965F11C57}" sibTransId="{DCD2E7AB-B771-43E4-BEDC-B242C97D58C1}"/>
    <dgm:cxn modelId="{628D3A8E-F185-4B81-B3C9-158E8104B429}" srcId="{CEF9728B-6585-4882-9BE0-BA8F1432C25F}" destId="{1E4CE51E-DCBA-4981-99D1-96241AA88C25}" srcOrd="3" destOrd="0" parTransId="{04F04FE8-F617-43B8-912D-D561F935D646}" sibTransId="{F8867964-BF80-4038-B7CC-887B712CD290}"/>
    <dgm:cxn modelId="{6B4CFC90-34A7-4746-BC33-5034E7F5EEAD}" type="presOf" srcId="{DCD2E7AB-B771-43E4-BEDC-B242C97D58C1}" destId="{6103D1C5-FA77-0E43-8A49-5761CD5F5785}" srcOrd="0" destOrd="0" presId="urn:microsoft.com/office/officeart/2016/7/layout/BasicProcessNew"/>
    <dgm:cxn modelId="{C7F41492-A35E-4A81-AEDA-A87BDD433A0B}" type="presOf" srcId="{A9196E57-7FF7-4D9E-AF09-5C158CA93892}" destId="{78E25503-91AC-D044-94A7-AA8F997B123B}" srcOrd="0" destOrd="6" presId="urn:microsoft.com/office/officeart/2016/7/layout/BasicProcessNew"/>
    <dgm:cxn modelId="{7DDD1393-FAF0-48EA-B847-680865FCAE92}" type="presOf" srcId="{EC0B65A7-C8F6-4630-BD03-F6639477E7AD}" destId="{78E25503-91AC-D044-94A7-AA8F997B123B}" srcOrd="0" destOrd="3" presId="urn:microsoft.com/office/officeart/2016/7/layout/BasicProcessNew"/>
    <dgm:cxn modelId="{6A10CEA2-B18F-48C1-BEDD-B8ABD90C110C}" srcId="{CEF9728B-6585-4882-9BE0-BA8F1432C25F}" destId="{9BA43DA7-7694-4599-ADA1-0B328DA36605}" srcOrd="0" destOrd="0" parTransId="{9A144A06-0A63-43B6-824C-8E93A891745F}" sibTransId="{19714AEB-A4FC-465F-A638-B8385AD245DA}"/>
    <dgm:cxn modelId="{0A3F31AF-EDE4-4B05-85AF-531B5EC32062}" srcId="{882EB044-EC9B-4AB8-A54E-96CE62C03FB0}" destId="{5AE18983-36D9-4B67-BFC2-BD4EDF63D33E}" srcOrd="0" destOrd="0" parTransId="{BCA06077-FD4C-4A36-B0DE-264BF53A5D83}" sibTransId="{5D0B808B-2B1D-4A48-B6D1-C35C825A04DA}"/>
    <dgm:cxn modelId="{C4306DC3-7FF8-4EF3-916B-01F7E2032485}" srcId="{882EB044-EC9B-4AB8-A54E-96CE62C03FB0}" destId="{CEF9728B-6585-4882-9BE0-BA8F1432C25F}" srcOrd="4" destOrd="0" parTransId="{13C72486-FF65-44FA-A8E6-FF85E86DAA1E}" sibTransId="{7798D429-BFED-40EF-95FA-35D3967D801B}"/>
    <dgm:cxn modelId="{8CEB05CE-5854-42E4-A6F8-942D2E46C527}" srcId="{CEF9728B-6585-4882-9BE0-BA8F1432C25F}" destId="{EC0B65A7-C8F6-4630-BD03-F6639477E7AD}" srcOrd="2" destOrd="0" parTransId="{0F879747-B9C3-4F4E-ABC9-402F6BA6DDAE}" sibTransId="{09B4D012-AEEE-4EF6-8787-68367C320BD8}"/>
    <dgm:cxn modelId="{F96FE4D0-1533-4E75-B2E8-4BCFF76FA19B}" type="presOf" srcId="{1E4CE51E-DCBA-4981-99D1-96241AA88C25}" destId="{78E25503-91AC-D044-94A7-AA8F997B123B}" srcOrd="0" destOrd="4" presId="urn:microsoft.com/office/officeart/2016/7/layout/BasicProcessNew"/>
    <dgm:cxn modelId="{17721FD1-B7AA-4D77-BCB3-1BB691B06866}" srcId="{882EB044-EC9B-4AB8-A54E-96CE62C03FB0}" destId="{C232F845-7351-4645-AAB5-0383193DE621}" srcOrd="2" destOrd="0" parTransId="{8AF83F96-F31E-4B2E-A282-B40812F75BA7}" sibTransId="{4D965082-AF13-4AEE-8B1F-1D1D75DAB0D6}"/>
    <dgm:cxn modelId="{6C955CDC-57DB-C249-A053-34201F41481E}" type="presOf" srcId="{C232F845-7351-4645-AAB5-0383193DE621}" destId="{97D63712-363D-E745-9396-2BAE344FA560}" srcOrd="0" destOrd="0" presId="urn:microsoft.com/office/officeart/2016/7/layout/BasicProcessNew"/>
    <dgm:cxn modelId="{E9C6C8EB-04C4-4D05-A176-A3C7DE2F6B74}" type="presOf" srcId="{88B9EB69-8D18-42CE-8C40-6EE8D3D1EEC9}" destId="{78E25503-91AC-D044-94A7-AA8F997B123B}" srcOrd="0" destOrd="5" presId="urn:microsoft.com/office/officeart/2016/7/layout/BasicProcessNew"/>
    <dgm:cxn modelId="{D77A41EE-203F-434A-B9DE-DDED5BD7BB19}" type="presOf" srcId="{882EB044-EC9B-4AB8-A54E-96CE62C03FB0}" destId="{69E118ED-E213-0848-A588-A72D15C3D682}" srcOrd="0" destOrd="0" presId="urn:microsoft.com/office/officeart/2016/7/layout/BasicProcessNew"/>
    <dgm:cxn modelId="{146858F1-5316-4707-A354-BD88F39A3CB2}" srcId="{CEF9728B-6585-4882-9BE0-BA8F1432C25F}" destId="{95D17949-FE34-46FB-A94C-1466616EA3C6}" srcOrd="1" destOrd="0" parTransId="{0B259834-FC1D-415D-ABDE-E8F9073E0DE3}" sibTransId="{97F6668D-D29F-4C4B-B6D7-D804FDC72D06}"/>
    <dgm:cxn modelId="{A08D6A5C-23D6-F241-828E-37CC96662652}" type="presParOf" srcId="{69E118ED-E213-0848-A588-A72D15C3D682}" destId="{A85E0DCE-A6D2-004D-9E3D-1A7BDA55660E}" srcOrd="0" destOrd="0" presId="urn:microsoft.com/office/officeart/2016/7/layout/BasicProcessNew"/>
    <dgm:cxn modelId="{E5010B9F-D1CD-2749-AD74-7C7879E5E0A2}" type="presParOf" srcId="{69E118ED-E213-0848-A588-A72D15C3D682}" destId="{45E974B6-E0C6-6B4C-9AFD-BC2990095758}" srcOrd="1" destOrd="0" presId="urn:microsoft.com/office/officeart/2016/7/layout/BasicProcessNew"/>
    <dgm:cxn modelId="{DAE88E85-A991-A24F-8E08-DD316C188554}" type="presParOf" srcId="{69E118ED-E213-0848-A588-A72D15C3D682}" destId="{F21E2356-2F9A-8B46-80F1-7BAF52C92119}" srcOrd="2" destOrd="0" presId="urn:microsoft.com/office/officeart/2016/7/layout/BasicProcessNew"/>
    <dgm:cxn modelId="{73B463AE-5288-A545-9688-92161F7E6ACC}" type="presParOf" srcId="{69E118ED-E213-0848-A588-A72D15C3D682}" destId="{CADB8CA3-7E55-FB41-B082-A60E7A236C8E}" srcOrd="3" destOrd="0" presId="urn:microsoft.com/office/officeart/2016/7/layout/BasicProcessNew"/>
    <dgm:cxn modelId="{1D6F8DB2-7048-9B49-BF56-042B72B20BC5}" type="presParOf" srcId="{69E118ED-E213-0848-A588-A72D15C3D682}" destId="{CB54C616-727A-B04D-A186-2C15B402E4A2}" srcOrd="4" destOrd="0" presId="urn:microsoft.com/office/officeart/2016/7/layout/BasicProcessNew"/>
    <dgm:cxn modelId="{1D8C905F-1B9B-654F-AF7B-0D59318CD8E4}" type="presParOf" srcId="{69E118ED-E213-0848-A588-A72D15C3D682}" destId="{3B397243-C14C-AA43-8F74-1F34E8D64214}" srcOrd="5" destOrd="0" presId="urn:microsoft.com/office/officeart/2016/7/layout/BasicProcessNew"/>
    <dgm:cxn modelId="{963AF1A5-EEAB-2745-AB1C-807E55CAEC9C}" type="presParOf" srcId="{69E118ED-E213-0848-A588-A72D15C3D682}" destId="{3FBA79C5-0524-1C48-A4EF-84079B3107FC}" srcOrd="6" destOrd="0" presId="urn:microsoft.com/office/officeart/2016/7/layout/BasicProcessNew"/>
    <dgm:cxn modelId="{6C0403C9-2FEF-474F-AFEC-ECC6A3E0A647}" type="presParOf" srcId="{69E118ED-E213-0848-A588-A72D15C3D682}" destId="{8E0CAA6E-9E90-1D44-9E3D-BFDFC150A174}" srcOrd="7" destOrd="0" presId="urn:microsoft.com/office/officeart/2016/7/layout/BasicProcessNew"/>
    <dgm:cxn modelId="{C6B40D47-71E0-7C44-9CB0-84DFC4F6E1D4}" type="presParOf" srcId="{69E118ED-E213-0848-A588-A72D15C3D682}" destId="{97D63712-363D-E745-9396-2BAE344FA560}" srcOrd="8" destOrd="0" presId="urn:microsoft.com/office/officeart/2016/7/layout/BasicProcessNew"/>
    <dgm:cxn modelId="{4E35F1F9-66E6-8E4B-836F-EBE62D289793}" type="presParOf" srcId="{69E118ED-E213-0848-A588-A72D15C3D682}" destId="{8032C174-0F90-794B-9F78-E675AE5A20A4}" srcOrd="9" destOrd="0" presId="urn:microsoft.com/office/officeart/2016/7/layout/BasicProcessNew"/>
    <dgm:cxn modelId="{308B7C11-E995-4D41-B39D-FCA3432F8EE2}" type="presParOf" srcId="{69E118ED-E213-0848-A588-A72D15C3D682}" destId="{DF61BC2C-F6DC-1F4F-8557-9E7309980CCF}" srcOrd="10" destOrd="0" presId="urn:microsoft.com/office/officeart/2016/7/layout/BasicProcessNew"/>
    <dgm:cxn modelId="{B510A41E-36D3-EF42-91AD-DE8269B2DA2D}" type="presParOf" srcId="{69E118ED-E213-0848-A588-A72D15C3D682}" destId="{C591980C-D223-A448-B872-916E95AFA840}" srcOrd="11" destOrd="0" presId="urn:microsoft.com/office/officeart/2016/7/layout/BasicProcessNew"/>
    <dgm:cxn modelId="{DAB16C79-4DA9-8F4C-9F7E-3237CCD85E93}" type="presParOf" srcId="{69E118ED-E213-0848-A588-A72D15C3D682}" destId="{B6119062-40F2-4B48-B5AF-C837E3E201B9}" srcOrd="12" destOrd="0" presId="urn:microsoft.com/office/officeart/2016/7/layout/BasicProcessNew"/>
    <dgm:cxn modelId="{B75CE960-B443-324B-B8F3-E0F36AD9DE50}" type="presParOf" srcId="{69E118ED-E213-0848-A588-A72D15C3D682}" destId="{8717928B-FF75-254B-9A96-7D2EB0D7AE88}" srcOrd="13" destOrd="0" presId="urn:microsoft.com/office/officeart/2016/7/layout/BasicProcessNew"/>
    <dgm:cxn modelId="{87962073-CD40-E342-A89A-9063E35681DE}" type="presParOf" srcId="{69E118ED-E213-0848-A588-A72D15C3D682}" destId="{6103D1C5-FA77-0E43-8A49-5761CD5F5785}" srcOrd="14" destOrd="0" presId="urn:microsoft.com/office/officeart/2016/7/layout/BasicProcessNew"/>
    <dgm:cxn modelId="{66B7C44A-FF09-574F-AE96-94508CD6BC48}" type="presParOf" srcId="{69E118ED-E213-0848-A588-A72D15C3D682}" destId="{CFD4354C-D9EF-0E46-B069-17BBC9B43518}" srcOrd="15" destOrd="0" presId="urn:microsoft.com/office/officeart/2016/7/layout/BasicProcessNew"/>
    <dgm:cxn modelId="{19032DA2-41A8-6749-91FC-48BFEDD3830E}" type="presParOf" srcId="{69E118ED-E213-0848-A588-A72D15C3D682}" destId="{78E25503-91AC-D044-94A7-AA8F997B123B}" srcOrd="16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E0DCE-A6D2-004D-9E3D-1A7BDA55660E}">
      <dsp:nvSpPr>
        <dsp:cNvPr id="0" name=""/>
        <dsp:cNvSpPr/>
      </dsp:nvSpPr>
      <dsp:spPr>
        <a:xfrm>
          <a:off x="6326" y="302268"/>
          <a:ext cx="1704828" cy="358826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accent2"/>
              </a:solidFill>
            </a:rPr>
            <a:t>Cohort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11 student partners who worked with academics in open textbook initiatives at UCT (2019–2024)</a:t>
          </a:r>
          <a:r>
            <a:rPr lang="en-ZA" sz="1400" kern="1200">
              <a:solidFill>
                <a:schemeClr val="tx1"/>
              </a:solidFill>
            </a:rPr>
            <a:t> </a:t>
          </a:r>
          <a:endParaRPr lang="en-US" sz="1400" kern="1200">
            <a:solidFill>
              <a:schemeClr val="tx1"/>
            </a:solidFill>
          </a:endParaRPr>
        </a:p>
      </dsp:txBody>
      <dsp:txXfrm>
        <a:off x="6326" y="302268"/>
        <a:ext cx="1704828" cy="3588267"/>
      </dsp:txXfrm>
    </dsp:sp>
    <dsp:sp modelId="{F21E2356-2F9A-8B46-80F1-7BAF52C92119}">
      <dsp:nvSpPr>
        <dsp:cNvPr id="0" name=""/>
        <dsp:cNvSpPr/>
      </dsp:nvSpPr>
      <dsp:spPr>
        <a:xfrm>
          <a:off x="1737035" y="1974902"/>
          <a:ext cx="255724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4C616-727A-B04D-A186-2C15B402E4A2}">
      <dsp:nvSpPr>
        <dsp:cNvPr id="0" name=""/>
        <dsp:cNvSpPr/>
      </dsp:nvSpPr>
      <dsp:spPr>
        <a:xfrm>
          <a:off x="2018640" y="302268"/>
          <a:ext cx="1704828" cy="358826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accent2"/>
              </a:solidFill>
            </a:rPr>
            <a:t>Aim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Explore experiences and perspectives of students as partners in open textbook initiatives</a:t>
          </a:r>
          <a:r>
            <a:rPr lang="en-ZA" sz="1400" kern="1200">
              <a:solidFill>
                <a:schemeClr val="tx1"/>
              </a:solidFill>
            </a:rPr>
            <a:t> </a:t>
          </a:r>
          <a:endParaRPr lang="en-US" sz="1400" kern="1200">
            <a:solidFill>
              <a:schemeClr val="tx1"/>
            </a:solidFill>
          </a:endParaRPr>
        </a:p>
      </dsp:txBody>
      <dsp:txXfrm>
        <a:off x="2018640" y="302268"/>
        <a:ext cx="1704828" cy="3588267"/>
      </dsp:txXfrm>
    </dsp:sp>
    <dsp:sp modelId="{3FBA79C5-0524-1C48-A4EF-84079B3107FC}">
      <dsp:nvSpPr>
        <dsp:cNvPr id="0" name=""/>
        <dsp:cNvSpPr/>
      </dsp:nvSpPr>
      <dsp:spPr>
        <a:xfrm>
          <a:off x="3749348" y="1974902"/>
          <a:ext cx="255724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63712-363D-E745-9396-2BAE344FA560}">
      <dsp:nvSpPr>
        <dsp:cNvPr id="0" name=""/>
        <dsp:cNvSpPr/>
      </dsp:nvSpPr>
      <dsp:spPr>
        <a:xfrm>
          <a:off x="4030953" y="302268"/>
          <a:ext cx="1704828" cy="358826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accent2"/>
              </a:solidFill>
            </a:rPr>
            <a:t>Data collection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Nine semi-structured interviews with student partners and two student video reflections</a:t>
          </a:r>
          <a:r>
            <a:rPr lang="en-ZA" sz="1400" kern="1200">
              <a:solidFill>
                <a:schemeClr val="tx1"/>
              </a:solidFill>
            </a:rPr>
            <a:t> </a:t>
          </a:r>
          <a:endParaRPr lang="en-US" sz="1400" kern="1200">
            <a:solidFill>
              <a:schemeClr val="tx1"/>
            </a:solidFill>
          </a:endParaRPr>
        </a:p>
      </dsp:txBody>
      <dsp:txXfrm>
        <a:off x="4030953" y="302268"/>
        <a:ext cx="1704828" cy="3588267"/>
      </dsp:txXfrm>
    </dsp:sp>
    <dsp:sp modelId="{DF61BC2C-F6DC-1F4F-8557-9E7309980CCF}">
      <dsp:nvSpPr>
        <dsp:cNvPr id="0" name=""/>
        <dsp:cNvSpPr/>
      </dsp:nvSpPr>
      <dsp:spPr>
        <a:xfrm>
          <a:off x="5761661" y="1974902"/>
          <a:ext cx="255724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19062-40F2-4B48-B5AF-C837E3E201B9}">
      <dsp:nvSpPr>
        <dsp:cNvPr id="0" name=""/>
        <dsp:cNvSpPr/>
      </dsp:nvSpPr>
      <dsp:spPr>
        <a:xfrm>
          <a:off x="6043266" y="302268"/>
          <a:ext cx="1704828" cy="358826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accent2"/>
              </a:solidFill>
            </a:rPr>
            <a:t>Disciplines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3 x Science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3 x Architecture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3 x Marketing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1 x Mathematics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/>
              </a:solidFill>
            </a:rPr>
            <a:t>1 x Orthopaedic surgery</a:t>
          </a:r>
          <a:endParaRPr lang="en-US" sz="1400" kern="1200">
            <a:solidFill>
              <a:schemeClr val="tx1"/>
            </a:solidFill>
          </a:endParaRPr>
        </a:p>
      </dsp:txBody>
      <dsp:txXfrm>
        <a:off x="6043266" y="302268"/>
        <a:ext cx="1704828" cy="3588267"/>
      </dsp:txXfrm>
    </dsp:sp>
    <dsp:sp modelId="{6103D1C5-FA77-0E43-8A49-5761CD5F5785}">
      <dsp:nvSpPr>
        <dsp:cNvPr id="0" name=""/>
        <dsp:cNvSpPr/>
      </dsp:nvSpPr>
      <dsp:spPr>
        <a:xfrm>
          <a:off x="7773975" y="1974902"/>
          <a:ext cx="255724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25503-91AC-D044-94A7-AA8F997B123B}">
      <dsp:nvSpPr>
        <dsp:cNvPr id="0" name=""/>
        <dsp:cNvSpPr/>
      </dsp:nvSpPr>
      <dsp:spPr>
        <a:xfrm>
          <a:off x="8055579" y="316549"/>
          <a:ext cx="2609546" cy="3559705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accent2"/>
              </a:solidFill>
            </a:rPr>
            <a:t>Themes explored </a:t>
          </a:r>
          <a:endParaRPr lang="en-US" sz="1800" b="1" kern="1200">
            <a:solidFill>
              <a:schemeClr val="accent2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 Injustices experienced in the classroom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Potential of open textbooks to address classroom injustice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Values and attitudes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Belonging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Power dynamics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kern="1200">
              <a:solidFill>
                <a:schemeClr val="tx1"/>
              </a:solidFill>
            </a:rPr>
            <a:t>Textbook use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Reward and recognition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>
              <a:solidFill>
                <a:schemeClr val="tx1"/>
              </a:solidFill>
            </a:rPr>
            <a:t>Institutional recommendations</a:t>
          </a:r>
          <a:endParaRPr lang="en-US" sz="1600" kern="1200">
            <a:solidFill>
              <a:schemeClr val="tx1"/>
            </a:solidFill>
          </a:endParaRPr>
        </a:p>
      </dsp:txBody>
      <dsp:txXfrm>
        <a:off x="8055579" y="316549"/>
        <a:ext cx="2609546" cy="3559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0C99F-55ED-4B45-9106-6FDE835C4F4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FFA1A-F5AB-294E-9DED-94761D2DC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34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fricanarguments.org/2021/06/fallisms-faultlines-the-paradoxes-of-fees-must-fall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fb31b38fa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" name="Google Shape;58;g1fb31b38fa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55521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9065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https://futurumcareers.com/six-ways-to-overcome-the-stem-crisis-in-south-Africa</a:t>
            </a:r>
          </a:p>
          <a:p>
            <a:r>
              <a:rPr lang="en-ZA"/>
              <a:t>https://www.timeshighereducation.com/student/blogs/culture-shock-south-african-university </a:t>
            </a:r>
          </a:p>
          <a:p>
            <a:r>
              <a:rPr lang="en-ZA"/>
              <a:t>https://www.topuniversities.com/student-info/health-support/how-cope-with-academic-burnout-university</a:t>
            </a:r>
          </a:p>
          <a:p>
            <a:r>
              <a:rPr lang="en-ZA"/>
              <a:t>https://scienceforafrica.foundation/media-center/closing-gender-gap-women-and-girls-science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AD2D8-66D5-43D6-8637-BC53F3B323F0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5699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ZA"/>
              <a:t>Led by A/Prof Dale Taylor as part of a UCDG-funded initiative on ‘Tutoring Towards Academic Resilience’ (linked to curriculum development)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/>
              <a:t>Linked to Orientation Week guidance programme focused on intersectionality and building students’ sense of belonging </a:t>
            </a:r>
          </a:p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5313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FFA1A-F5AB-294E-9DED-94761D2DC18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95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fe7ee3967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gfe7ee3967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22DE3-5E8A-094F-F55E-34465A69E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AEE925-08C5-8142-3B96-C19266D032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B1C019-2C4C-7E17-1565-F1EA760549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/>
              <a:t>Rhodes Must Fall image source: </a:t>
            </a:r>
            <a:r>
              <a:rPr lang="en" sz="1200">
                <a:hlinkClick r:id="rId3"/>
              </a:rPr>
              <a:t>https://africanarguments.org/2021/06/fallisms-faultlines-the-paradoxes-of-fees-must-fall/</a:t>
            </a:r>
            <a:endParaRPr lang="en" sz="1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69B6B-5D97-42D9-A191-F8F2491196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AD2D8-66D5-43D6-8637-BC53F3B323F0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7473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FFA1A-F5AB-294E-9DED-94761D2DC1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84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TUT, MUT, </a:t>
            </a:r>
            <a:r>
              <a:rPr lang="en-US" err="1">
                <a:latin typeface="Calibri"/>
                <a:cs typeface="Calibri"/>
              </a:rPr>
              <a:t>OEGlobal</a:t>
            </a:r>
            <a:r>
              <a:rPr lang="en-US">
                <a:latin typeface="Calibri"/>
                <a:cs typeface="Calibri"/>
              </a:rPr>
              <a:t>, WITS, UP, CPUT, UJ, Walter Sisulu, </a:t>
            </a:r>
            <a:r>
              <a:rPr lang="en-US" err="1">
                <a:latin typeface="Calibri"/>
                <a:cs typeface="Calibri"/>
              </a:rPr>
              <a:t>Falsebay</a:t>
            </a:r>
            <a:r>
              <a:rPr lang="en-US">
                <a:latin typeface="Calibri"/>
                <a:cs typeface="Calibri"/>
              </a:rPr>
              <a:t> college, African Institute for Mathematical Sciences Cameroon, Notre Dame University, DHET, Cape Higher Education Consortium, NMU, Saide, UNESCO, NWU, The Open University, UKZN, Walter Sisulu, Uganda management institute, </a:t>
            </a:r>
            <a:r>
              <a:rPr lang="en-US" err="1">
                <a:latin typeface="Calibri"/>
                <a:cs typeface="Calibri"/>
              </a:rPr>
              <a:t>Mangosuthu</a:t>
            </a:r>
            <a:r>
              <a:rPr lang="en-US">
                <a:latin typeface="Calibri"/>
                <a:cs typeface="Calibri"/>
              </a:rPr>
              <a:t> University, KFW Digital </a:t>
            </a:r>
            <a:r>
              <a:rPr lang="en-US" err="1">
                <a:latin typeface="Calibri"/>
                <a:cs typeface="Calibri"/>
              </a:rPr>
              <a:t>Constultancy</a:t>
            </a:r>
            <a:r>
              <a:rPr lang="en-US">
                <a:latin typeface="Calibri"/>
                <a:cs typeface="Calibri"/>
              </a:rPr>
              <a:t>, </a:t>
            </a:r>
            <a:r>
              <a:rPr lang="en-US" err="1">
                <a:latin typeface="Calibri"/>
                <a:cs typeface="Calibri"/>
              </a:rPr>
              <a:t>Unesco</a:t>
            </a:r>
            <a:r>
              <a:rPr lang="en-US">
                <a:latin typeface="Calibri"/>
                <a:cs typeface="Calibri"/>
              </a:rPr>
              <a:t>, </a:t>
            </a:r>
            <a:r>
              <a:rPr lang="en-US" err="1">
                <a:latin typeface="Calibri"/>
                <a:cs typeface="Calibri"/>
              </a:rPr>
              <a:t>Talarafy</a:t>
            </a:r>
            <a:r>
              <a:rPr lang="en-US">
                <a:latin typeface="Calibri"/>
                <a:cs typeface="Calibri"/>
              </a:rPr>
              <a:t>, </a:t>
            </a:r>
            <a:r>
              <a:rPr lang="en-US" err="1">
                <a:latin typeface="Calibri"/>
                <a:cs typeface="Calibri"/>
              </a:rPr>
              <a:t>Thekwini</a:t>
            </a:r>
            <a:r>
              <a:rPr lang="en-US">
                <a:latin typeface="Calibri"/>
                <a:cs typeface="Calibri"/>
              </a:rPr>
              <a:t> TVET College, </a:t>
            </a:r>
            <a:r>
              <a:rPr lang="en-US" err="1">
                <a:latin typeface="Calibri"/>
                <a:cs typeface="Calibri"/>
              </a:rPr>
              <a:t>SADiLaR</a:t>
            </a:r>
            <a:r>
              <a:rPr lang="en-US">
                <a:latin typeface="Calibri"/>
                <a:cs typeface="Calibri"/>
              </a:rPr>
              <a:t>, University of Fort Hare, Maskew Miller Learning, Gauteng Department of Education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 b="1">
                <a:latin typeface="Calibri"/>
                <a:cs typeface="Calibri"/>
              </a:rPr>
              <a:t>Total of higher education institutions, including 2 colleges: 17 (see next slide for more)</a:t>
            </a:r>
          </a:p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C4C1B9-EABC-4D53-900E-443B1E196784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9714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9a44aafac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imperatives map to the dimensions presented in Nancy Fraser’s (2005) work on social justice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our context (DOT4D cohort of grantees), authors/ academics identified particular injustices within their classroom contexts that drove/ encouraged them to adopt open textbook development</a:t>
            </a:r>
            <a:endParaRPr/>
          </a:p>
        </p:txBody>
      </p:sp>
      <p:sp>
        <p:nvSpPr>
          <p:cNvPr id="126" name="Google Shape;126;g149a44aafac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>
                <a:solidFill>
                  <a:srgbClr val="000000"/>
                </a:solidFill>
                <a:latin typeface="Calibri" panose="020F0502020204030204" pitchFamily="34" charset="0"/>
              </a:rPr>
              <a:t>Student partnerships in co-creation can extend across all aspects of teaching and learning, from student feedback on aspects of course materials to students co-creating, co-researching and co-designing course materials</a:t>
            </a:r>
            <a:endParaRPr lang="en-ZA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FFA1A-F5AB-294E-9DED-94761D2DC1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52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4010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FFA1A-F5AB-294E-9DED-94761D2DC1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1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70" lvl="0" indent="-457178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40" lvl="1" indent="-42331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09" lvl="2" indent="-42331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278" lvl="3" indent="-42331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848" lvl="4" indent="-42331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418" lvl="5" indent="-42331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6987" lvl="6" indent="-42331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557" lvl="7" indent="-42331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126" lvl="8" indent="-42331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18429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microsoft.com/office/2018/10/relationships/comments" Target="../comments/modernComment_105_C6A4C54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7_3AAE89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5173/ijsap.v2i1.3300" TargetMode="External"/><Relationship Id="rId3" Type="http://schemas.openxmlformats.org/officeDocument/2006/relationships/hyperlink" Target="https://jime.open.ac.uk/articles/10.5334/jime.556/" TargetMode="External"/><Relationship Id="rId7" Type="http://schemas.openxmlformats.org/officeDocument/2006/relationships/hyperlink" Target="https://10.15173/ijsap.v4i1.3996" TargetMode="External"/><Relationship Id="rId2" Type="http://schemas.openxmlformats.org/officeDocument/2006/relationships/hyperlink" Target="https://jime.open.ac.uk/articles/10.5334/jime.556/%C2%A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36284/celelon.oa2" TargetMode="External"/><Relationship Id="rId5" Type="http://schemas.openxmlformats.org/officeDocument/2006/relationships/hyperlink" Target="https://10.0.13.61/feduc.2022.881998" TargetMode="External"/><Relationship Id="rId4" Type="http://schemas.openxmlformats.org/officeDocument/2006/relationships/hyperlink" Target="https://www.frontiersin.org/articles/10.3389/feduc.2022.881998/full" TargetMode="External"/><Relationship Id="rId9" Type="http://schemas.openxmlformats.org/officeDocument/2006/relationships/hyperlink" Target="https://doi.org/10.15173/ijsap.v3i1.355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26" Type="http://schemas.openxmlformats.org/officeDocument/2006/relationships/image" Target="../media/image40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24" Type="http://schemas.openxmlformats.org/officeDocument/2006/relationships/image" Target="../media/image38.png"/><Relationship Id="rId5" Type="http://schemas.openxmlformats.org/officeDocument/2006/relationships/image" Target="../media/image19.png"/><Relationship Id="rId15" Type="http://schemas.openxmlformats.org/officeDocument/2006/relationships/image" Target="../media/image29.jpeg"/><Relationship Id="rId23" Type="http://schemas.openxmlformats.org/officeDocument/2006/relationships/image" Target="../media/image37.jpeg"/><Relationship Id="rId28" Type="http://schemas.openxmlformats.org/officeDocument/2006/relationships/image" Target="../media/image42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11247304@N06/1340979055/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647A5-1F75-33D2-9568-D7F97772B8B3}"/>
              </a:ext>
            </a:extLst>
          </p:cNvPr>
          <p:cNvSpPr txBox="1"/>
          <p:nvPr/>
        </p:nvSpPr>
        <p:spPr>
          <a:xfrm>
            <a:off x="192800" y="309069"/>
            <a:ext cx="12192000" cy="5448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ZA" sz="2489"/>
          </a:p>
        </p:txBody>
      </p:sp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340596" y="690182"/>
            <a:ext cx="10996735" cy="2738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377">
              <a:spcBef>
                <a:spcPct val="0"/>
              </a:spcBef>
            </a:pPr>
            <a:r>
              <a:rPr lang="en-ZA" sz="5400">
                <a:solidFill>
                  <a:srgbClr val="FF0000"/>
                </a:solidFill>
              </a:rPr>
              <a:t>Open textbooks and the empowerment of students as partners in curriculum change</a:t>
            </a:r>
            <a:endParaRPr lang="en-ZA" sz="5400" b="1" kern="1200">
              <a:solidFill>
                <a:srgbClr val="FF0000"/>
              </a:solidFill>
              <a:latin typeface="+mj-lt"/>
              <a:ea typeface="+mj-ea"/>
              <a:cs typeface="Calibri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414447" y="3801603"/>
            <a:ext cx="10595889" cy="674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</a:pPr>
            <a:r>
              <a:rPr lang="en-US" sz="2100" i="1">
                <a:solidFill>
                  <a:schemeClr val="tx1"/>
                </a:solidFill>
                <a:latin typeface="+mn-lt"/>
              </a:rPr>
              <a:t>by Bianca Masuku &amp; Michelle Willmers</a:t>
            </a:r>
          </a:p>
          <a:p>
            <a:pPr marL="0" lvl="0" indent="0" algn="l">
              <a:lnSpc>
                <a:spcPct val="114999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r>
              <a:rPr lang="en-US" sz="2100">
                <a:solidFill>
                  <a:schemeClr val="tx1"/>
                </a:solidFill>
                <a:latin typeface="+mn-lt"/>
              </a:rPr>
              <a:t>Centre for Innovation in Learning and Teaching </a:t>
            </a: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2100">
                <a:solidFill>
                  <a:schemeClr val="tx1"/>
                </a:solidFill>
                <a:latin typeface="+mn-lt"/>
              </a:rPr>
              <a:t>20 November 2024</a:t>
            </a:r>
          </a:p>
          <a:p>
            <a:pPr>
              <a:lnSpc>
                <a:spcPct val="115000"/>
              </a:lnSpc>
            </a:pPr>
            <a:endParaRPr lang="en-US" sz="2100" i="1">
              <a:solidFill>
                <a:schemeClr val="tx1"/>
              </a:solidFill>
              <a:latin typeface="+mn-lt"/>
            </a:endParaRPr>
          </a:p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US" sz="21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02EB3-86B2-E3F3-60C0-4543D0C1F8F8}"/>
              </a:ext>
            </a:extLst>
          </p:cNvPr>
          <p:cNvSpPr txBox="1"/>
          <p:nvPr/>
        </p:nvSpPr>
        <p:spPr>
          <a:xfrm>
            <a:off x="2339915" y="219908"/>
            <a:ext cx="9511488" cy="410369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2489">
              <a:solidFill>
                <a:srgbClr val="0A0075"/>
              </a:solidFill>
              <a:latin typeface="PT Sans" panose="020B0503020203020204" pitchFamily="34" charset="0"/>
            </a:endParaRPr>
          </a:p>
        </p:txBody>
      </p:sp>
      <p:pic>
        <p:nvPicPr>
          <p:cNvPr id="4" name="Picture 3" descr="A logo with orange and grey squares&#10;&#10;Description automatically generated">
            <a:extLst>
              <a:ext uri="{FF2B5EF4-FFF2-40B4-BE49-F238E27FC236}">
                <a16:creationId xmlns:a16="http://schemas.microsoft.com/office/drawing/2014/main" id="{C8E2E167-ACC5-132C-A20F-1ED9F0B78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365" y="5246181"/>
            <a:ext cx="2755432" cy="16844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CB3351-EDD1-BCFB-ED5D-659E88BCF6F2}"/>
              </a:ext>
            </a:extLst>
          </p:cNvPr>
          <p:cNvSpPr txBox="1"/>
          <p:nvPr/>
        </p:nvSpPr>
        <p:spPr>
          <a:xfrm>
            <a:off x="340596" y="116732"/>
            <a:ext cx="10807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cap="all" err="1">
                <a:solidFill>
                  <a:schemeClr val="accent4">
                    <a:lumMod val="75000"/>
                  </a:schemeClr>
                </a:solidFill>
              </a:rPr>
              <a:t>uct</a:t>
            </a:r>
            <a:r>
              <a:rPr lang="en-ZA" b="1" cap="all">
                <a:solidFill>
                  <a:schemeClr val="accent4">
                    <a:lumMod val="75000"/>
                  </a:schemeClr>
                </a:solidFill>
              </a:rPr>
              <a:t> teaching and learning conference 2024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D32D4D35-5EE2-69C8-6BA3-1727E541C3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83"/>
          <a:stretch/>
        </p:blipFill>
        <p:spPr>
          <a:xfrm>
            <a:off x="414447" y="5384999"/>
            <a:ext cx="3560100" cy="1356269"/>
          </a:xfrm>
          <a:prstGeom prst="rect">
            <a:avLst/>
          </a:prstGeom>
        </p:spPr>
      </p:pic>
      <p:pic>
        <p:nvPicPr>
          <p:cNvPr id="10" name="Picture 9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8621C050-0C63-AF35-39C7-88849A24B2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797" y="5933191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45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EC32F-540E-7BB6-9030-76378ED51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732" y="16265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Disrupting traditional hierarchies through student partnership in the co-creation of open textbooks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D358C-EB56-A6C9-0088-14E82D939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800"/>
            <a:ext cx="10515600" cy="4063111"/>
          </a:xfrm>
        </p:spPr>
        <p:txBody>
          <a:bodyPr>
            <a:normAutofit lnSpcReduction="10000"/>
          </a:bodyPr>
          <a:lstStyle/>
          <a:p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Important practice in </a:t>
            </a:r>
            <a:r>
              <a:rPr lang="en-ZA" sz="1800" b="1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acknowledging and promoting student voice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higher education </a:t>
            </a:r>
            <a:r>
              <a:rPr lang="en-ZA" sz="1800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(Cook-Sather, 2014)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ZA" sz="1800">
                <a:solidFill>
                  <a:srgbClr val="333333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rovides social justice opportunities that can</a:t>
            </a:r>
            <a:r>
              <a:rPr lang="en-US" sz="1800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“disrupt(s) the reductive teacher-student power hierarchy by </a:t>
            </a:r>
            <a:r>
              <a:rPr lang="en-US" sz="1800" b="1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granting agency and power </a:t>
            </a:r>
            <a:r>
              <a:rPr lang="en-US" sz="1800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both sides to shape the classroom experience”. </a:t>
            </a:r>
          </a:p>
          <a:p>
            <a:r>
              <a:rPr lang="en-US" sz="1800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Disruption </a:t>
            </a:r>
            <a:r>
              <a:rPr lang="en-US" sz="1800" b="1" err="1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emphasises</a:t>
            </a:r>
            <a:r>
              <a:rPr lang="en-US" sz="1800" b="1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student voice </a:t>
            </a:r>
            <a:r>
              <a:rPr lang="en-US" sz="1800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and, in doing so, is an act of social justice, particularly in contexts where these same students have been historically </a:t>
            </a:r>
            <a:r>
              <a:rPr lang="en-US" sz="1800" err="1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marginali</a:t>
            </a:r>
            <a:r>
              <a:rPr lang="en-US" sz="1800" err="1">
                <a:solidFill>
                  <a:srgbClr val="222222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err="1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en-US" sz="1800">
                <a:solidFill>
                  <a:srgbClr val="22222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18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 student-staff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partnerships, students are invited into a broad range of co-creation activities within their learning environments, they are required to take on </a:t>
            </a:r>
            <a:r>
              <a:rPr lang="en-US" sz="18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different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roles with varying degrees of agency, providing an opportunity for them to </a:t>
            </a:r>
            <a:r>
              <a:rPr lang="en-ZA" sz="1800" b="1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contribute to knowledge production and curriculum transformation.</a:t>
            </a:r>
            <a:r>
              <a:rPr lang="en-ZA" b="1">
                <a:effectLst/>
              </a:rPr>
              <a:t> </a:t>
            </a:r>
          </a:p>
          <a:p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collaborations have the potential to include the perspectives and experiences of students who previously had no voice in higher education. </a:t>
            </a:r>
            <a:r>
              <a:rPr lang="en-ZA" sz="1800" b="1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Students are seen, listened to, nurtured, empowered and become creators of knowledge </a:t>
            </a:r>
            <a:r>
              <a:rPr lang="en-ZA" sz="1800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(Gibson &amp; Cook-Sather, 2020).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partnerships open up </a:t>
            </a:r>
            <a:r>
              <a:rPr lang="en-ZA" sz="1800" b="1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spaces for dialogue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between lecturers and students, and many initiatives </a:t>
            </a:r>
            <a:r>
              <a:rPr lang="en-ZA" sz="1800" b="1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compensate students 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 are in dire need of financial support </a:t>
            </a:r>
            <a:r>
              <a:rPr lang="en-ZA" sz="1800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(Jack, 2019</a:t>
            </a:r>
            <a:r>
              <a:rPr lang="en-ZA" sz="1800">
                <a:solidFill>
                  <a:srgbClr val="333333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ZA" sz="18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3069ED-B6A4-C0E6-3CBD-CA00F6B084BA}"/>
              </a:ext>
            </a:extLst>
          </p:cNvPr>
          <p:cNvSpPr txBox="1"/>
          <p:nvPr/>
        </p:nvSpPr>
        <p:spPr>
          <a:xfrm>
            <a:off x="398834" y="6079788"/>
            <a:ext cx="10954966" cy="61555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“Power, whether discussed or left unspoken, is always a factor in [student partner] interactions”  </a:t>
            </a:r>
            <a:r>
              <a:rPr lang="en-US" sz="1600">
                <a:solidFill>
                  <a:schemeClr val="bg1"/>
                </a:solidFill>
              </a:rPr>
              <a:t>(Matthews, 2017)</a:t>
            </a:r>
          </a:p>
        </p:txBody>
      </p:sp>
    </p:spTree>
    <p:extLst>
      <p:ext uri="{BB962C8B-B14F-4D97-AF65-F5344CB8AC3E}">
        <p14:creationId xmlns:p14="http://schemas.microsoft.com/office/powerpoint/2010/main" val="3640602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"/>
          <p:cNvSpPr txBox="1">
            <a:spLocks noGrp="1"/>
          </p:cNvSpPr>
          <p:nvPr>
            <p:ph type="title"/>
          </p:nvPr>
        </p:nvSpPr>
        <p:spPr>
          <a:xfrm>
            <a:off x="136187" y="259403"/>
            <a:ext cx="11955294" cy="7911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ZA" sz="2800" b="1">
                <a:solidFill>
                  <a:srgbClr val="FF0000"/>
                </a:solidFill>
              </a:rPr>
              <a:t>Not all partnership roles are equal … and not all roles are equally empowering.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A1CC11-3E97-D4B8-A2BD-9097263D3916}"/>
              </a:ext>
            </a:extLst>
          </p:cNvPr>
          <p:cNvGrpSpPr/>
          <p:nvPr/>
        </p:nvGrpSpPr>
        <p:grpSpPr>
          <a:xfrm>
            <a:off x="3684605" y="1448933"/>
            <a:ext cx="7940582" cy="2527511"/>
            <a:chOff x="5483588" y="1287889"/>
            <a:chExt cx="8618681" cy="2527511"/>
          </a:xfrm>
        </p:grpSpPr>
        <p:graphicFrame>
          <p:nvGraphicFramePr>
            <p:cNvPr id="430" name="Google Shape;430;p34"/>
            <p:cNvGraphicFramePr/>
            <p:nvPr>
              <p:extLst>
                <p:ext uri="{D42A27DB-BD31-4B8C-83A1-F6EECF244321}">
                  <p14:modId xmlns:p14="http://schemas.microsoft.com/office/powerpoint/2010/main" val="2113962794"/>
                </p:ext>
              </p:extLst>
            </p:nvPr>
          </p:nvGraphicFramePr>
          <p:xfrm>
            <a:off x="5483588" y="1287889"/>
            <a:ext cx="8618681" cy="2048554"/>
          </p:xfrm>
          <a:graphic>
            <a:graphicData uri="http://schemas.openxmlformats.org/drawingml/2006/table">
              <a:tbl>
                <a:tblPr>
                  <a:noFill/>
                </a:tblPr>
                <a:tblGrid>
                  <a:gridCol w="950738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606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647012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513142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2222802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</a:tblGrid>
                <a:tr h="714591"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endParaRPr sz="1200" b="1" u="none" strike="noStrike" cap="none"/>
                      </a:p>
                    </a:txBody>
                    <a:tcPr marL="118533" marR="118533" marT="118533" marB="118533">
                      <a:solidFill>
                        <a:srgbClr val="FFFFFF"/>
                      </a:solidFill>
                    </a:tcPr>
                  </a:tc>
                  <a:tc gridSpan="2"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2400" b="1" u="none" strike="noStrike" cap="none"/>
                          <a:t>AFFIRMATIVE REMEDY</a:t>
                        </a:r>
                        <a:endParaRPr sz="2400" b="1" u="none" strike="noStrike" cap="none"/>
                      </a:p>
                    </a:txBody>
                    <a:tcPr marL="118533" marR="118533" marT="118533" marB="118533">
                      <a:solidFill>
                        <a:srgbClr val="FFFFFF"/>
                      </a:solidFill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gridSpan="2"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2400" b="1" u="none" strike="noStrike" cap="none">
                            <a:highlight>
                              <a:srgbClr val="FFFFFF"/>
                            </a:highlight>
                          </a:rPr>
                          <a:t>TRANSFORMATIVE REMEDY</a:t>
                        </a:r>
                        <a:endParaRPr sz="2400" b="1" u="none" strike="noStrike" cap="none">
                          <a:highlight>
                            <a:srgbClr val="FFFFFF"/>
                          </a:highlight>
                        </a:endParaRPr>
                      </a:p>
                    </a:txBody>
                    <a:tcPr marL="118533" marR="118533" marT="118533" marB="118533">
                      <a:solidFill>
                        <a:srgbClr val="FFFFFF"/>
                      </a:solidFill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1079968"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2000" b="1" u="none" strike="noStrike" cap="none"/>
                          <a:t>None</a:t>
                        </a:r>
                        <a:endParaRPr sz="2000" b="1" u="none" strike="noStrike" cap="none">
                          <a:highlight>
                            <a:srgbClr val="802017"/>
                          </a:highlight>
                        </a:endParaRPr>
                      </a:p>
                    </a:txBody>
                    <a:tcPr marL="118533" marR="118533" marT="118533" marB="118533"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1800" b="1" u="none" strike="noStrike" cap="none">
                            <a:solidFill>
                              <a:srgbClr val="FFFFFF"/>
                            </a:solidFill>
                          </a:rPr>
                          <a:t>Participatory design</a:t>
                        </a:r>
                        <a:endParaRPr sz="1800" b="1" u="none" strike="noStrike" cap="none">
                          <a:solidFill>
                            <a:srgbClr val="FFFFFF"/>
                          </a:solidFill>
                        </a:endParaRPr>
                      </a:p>
                    </a:txBody>
                    <a:tcPr marL="118533" marR="118533" marT="118533" marB="118533">
                      <a:solidFill>
                        <a:schemeClr val="accent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1800" b="1" u="none" strike="noStrike" cap="none">
                            <a:solidFill>
                              <a:schemeClr val="tx1"/>
                            </a:solidFill>
                          </a:rPr>
                          <a:t>Engagement</a:t>
                        </a:r>
                        <a:endParaRPr sz="1800" b="1" u="none" strike="noStrike" cap="none">
                          <a:solidFill>
                            <a:schemeClr val="tx1"/>
                          </a:solidFill>
                        </a:endParaRPr>
                      </a:p>
                    </a:txBody>
                    <a:tcPr marL="118533" marR="118533" marT="118533" marB="118533">
                      <a:solidFill>
                        <a:srgbClr val="FF9900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1800" b="1" u="none" strike="noStrike" cap="none"/>
                          <a:t>Co-creation</a:t>
                        </a:r>
                        <a:endParaRPr sz="1800" b="1" u="none" strike="noStrike" cap="none"/>
                      </a:p>
                    </a:txBody>
                    <a:tcPr marL="118533" marR="118533" marT="118533" marB="118533">
                      <a:solidFill>
                        <a:srgbClr val="FFFF00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900"/>
                          <a:buFont typeface="Arial"/>
                          <a:buNone/>
                        </a:pPr>
                        <a:r>
                          <a:rPr lang="en" sz="1800" b="1" u="none" strike="noStrike" cap="none">
                            <a:solidFill>
                              <a:srgbClr val="FFFFFF"/>
                            </a:solidFill>
                          </a:rPr>
                          <a:t>Partnership</a:t>
                        </a:r>
                        <a:endParaRPr sz="1800" b="1" u="none" strike="noStrike" cap="none">
                          <a:solidFill>
                            <a:srgbClr val="FFFFFF"/>
                          </a:solidFill>
                        </a:endParaRPr>
                      </a:p>
                    </a:txBody>
                    <a:tcPr marL="118533" marR="118533" marT="118533" marB="118533">
                      <a:solidFill>
                        <a:schemeClr val="accent6">
                          <a:lumMod val="7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431" name="Google Shape;431;p34"/>
            <p:cNvSpPr/>
            <p:nvPr/>
          </p:nvSpPr>
          <p:spPr>
            <a:xfrm rot="10800000" flipH="1">
              <a:off x="7002359" y="3429000"/>
              <a:ext cx="5834400" cy="3864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8C76216-68F4-7556-7D58-7408834B4504}"/>
              </a:ext>
            </a:extLst>
          </p:cNvPr>
          <p:cNvSpPr txBox="1"/>
          <p:nvPr/>
        </p:nvSpPr>
        <p:spPr>
          <a:xfrm>
            <a:off x="3504390" y="4439360"/>
            <a:ext cx="85870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The advantages of student co-creation are increasingly well documented, but it is important to note that partnerships </a:t>
            </a:r>
            <a:r>
              <a:rPr lang="en-US" b="1"/>
              <a:t>do not automatically result in equitable and inclusive practices</a:t>
            </a:r>
            <a:r>
              <a:rPr lang="en-US"/>
              <a:t>, </a:t>
            </a:r>
            <a:r>
              <a:rPr lang="en-US" b="1"/>
              <a:t>some students do not feel able to participate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(Marquis, </a:t>
            </a:r>
            <a:r>
              <a:rPr lang="en-US" err="1">
                <a:solidFill>
                  <a:schemeClr val="bg1">
                    <a:lumMod val="50000"/>
                  </a:schemeClr>
                </a:solidFill>
              </a:rPr>
              <a:t>Jayaratnam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, Mishra &amp; </a:t>
            </a:r>
            <a:r>
              <a:rPr lang="en-US" err="1">
                <a:solidFill>
                  <a:schemeClr val="bg1">
                    <a:lumMod val="50000"/>
                  </a:schemeClr>
                </a:solidFill>
              </a:rPr>
              <a:t>Rybinka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,  2018)</a:t>
            </a:r>
            <a:r>
              <a:rPr lang="en-US"/>
              <a:t> and </a:t>
            </a:r>
            <a:r>
              <a:rPr lang="en-US" b="1"/>
              <a:t>not all partnerships are empowering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(Healy, </a:t>
            </a:r>
            <a:r>
              <a:rPr lang="en-US" err="1">
                <a:solidFill>
                  <a:schemeClr val="bg1">
                    <a:lumMod val="50000"/>
                  </a:schemeClr>
                </a:solidFill>
              </a:rPr>
              <a:t>Lerczak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, Welsh &amp; France, 2019).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9A983C-97C5-981E-8CCC-3AC0DD08E978}"/>
              </a:ext>
            </a:extLst>
          </p:cNvPr>
          <p:cNvSpPr/>
          <p:nvPr/>
        </p:nvSpPr>
        <p:spPr>
          <a:xfrm>
            <a:off x="351977" y="1448933"/>
            <a:ext cx="2699336" cy="2228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baseline="0">
                <a:solidFill>
                  <a:schemeClr val="tx1"/>
                </a:solidFill>
                <a:latin typeface="Aptos"/>
              </a:rPr>
              <a:t>Lecturers have options as to how much agency they hand to students and what roles they will be given. </a:t>
            </a:r>
          </a:p>
          <a:p>
            <a:pPr algn="ctr">
              <a:spcBef>
                <a:spcPts val="600"/>
              </a:spcBef>
            </a:pPr>
            <a:r>
              <a:rPr lang="en-US" sz="1200" baseline="0">
                <a:solidFill>
                  <a:schemeClr val="bg1">
                    <a:lumMod val="50000"/>
                  </a:schemeClr>
                </a:solidFill>
                <a:latin typeface="Aptos"/>
              </a:rPr>
              <a:t>(</a:t>
            </a:r>
            <a:r>
              <a:rPr lang="en-US" sz="1200" baseline="0" err="1">
                <a:solidFill>
                  <a:schemeClr val="bg1">
                    <a:lumMod val="50000"/>
                  </a:schemeClr>
                </a:solidFill>
                <a:latin typeface="Aptos"/>
              </a:rPr>
              <a:t>Bovill</a:t>
            </a:r>
            <a:r>
              <a:rPr lang="en-US" sz="1200" baseline="0">
                <a:solidFill>
                  <a:schemeClr val="bg1">
                    <a:lumMod val="50000"/>
                  </a:schemeClr>
                </a:solidFill>
                <a:latin typeface="Aptos"/>
              </a:rPr>
              <a:t>, 2020)</a:t>
            </a:r>
            <a:endParaRPr 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7125AD-AC68-FC4C-20D8-CFA0EF7B2AF7}"/>
              </a:ext>
            </a:extLst>
          </p:cNvPr>
          <p:cNvSpPr txBox="1"/>
          <p:nvPr/>
        </p:nvSpPr>
        <p:spPr>
          <a:xfrm>
            <a:off x="351976" y="3815400"/>
            <a:ext cx="2276273" cy="24862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>
              <a:buClr>
                <a:srgbClr val="6F6F6F"/>
              </a:buClr>
              <a:buSzPts val="1100"/>
            </a:pPr>
            <a:r>
              <a:rPr lang="en-US" b="1" err="1">
                <a:latin typeface="Aptos" panose="020B0004020202020204" pitchFamily="34" charset="0"/>
                <a:cs typeface="Arial"/>
              </a:rPr>
              <a:t>Parternships</a:t>
            </a:r>
            <a:r>
              <a:rPr lang="en-US" b="1">
                <a:latin typeface="Aptos" panose="020B0004020202020204" pitchFamily="34" charset="0"/>
                <a:cs typeface="Arial"/>
              </a:rPr>
              <a:t> shaped by shared values</a:t>
            </a:r>
          </a:p>
          <a:p>
            <a:pPr>
              <a:spcBef>
                <a:spcPts val="600"/>
              </a:spcBef>
              <a:buClr>
                <a:srgbClr val="6F6F6F"/>
              </a:buClr>
              <a:buSzPts val="1100"/>
            </a:pPr>
            <a:r>
              <a:rPr lang="en-US">
                <a:latin typeface="Aptos" panose="020B0004020202020204" pitchFamily="34" charset="0"/>
                <a:cs typeface="Arial"/>
              </a:rPr>
              <a:t>Trust</a:t>
            </a:r>
          </a:p>
          <a:p>
            <a:pPr>
              <a:lnSpc>
                <a:spcPct val="114000"/>
              </a:lnSpc>
              <a:buClr>
                <a:srgbClr val="6F6F6F"/>
              </a:buClr>
              <a:buSzPts val="1100"/>
            </a:pPr>
            <a:r>
              <a:rPr lang="en-US">
                <a:latin typeface="Aptos" panose="020B0004020202020204" pitchFamily="34" charset="0"/>
                <a:cs typeface="Arial"/>
              </a:rPr>
              <a:t>Reciprocity</a:t>
            </a:r>
          </a:p>
          <a:p>
            <a:pPr>
              <a:lnSpc>
                <a:spcPct val="114000"/>
              </a:lnSpc>
              <a:buClr>
                <a:srgbClr val="6F6F6F"/>
              </a:buClr>
              <a:buSzPts val="1100"/>
            </a:pPr>
            <a:r>
              <a:rPr lang="en-US">
                <a:latin typeface="Aptos" panose="020B0004020202020204" pitchFamily="34" charset="0"/>
                <a:cs typeface="Arial"/>
              </a:rPr>
              <a:t>Respect</a:t>
            </a:r>
          </a:p>
          <a:p>
            <a:pPr>
              <a:lnSpc>
                <a:spcPct val="114000"/>
              </a:lnSpc>
              <a:buClr>
                <a:srgbClr val="6F6F6F"/>
              </a:buClr>
              <a:buSzPts val="1100"/>
            </a:pPr>
            <a:r>
              <a:rPr lang="en-US">
                <a:latin typeface="Aptos" panose="020B0004020202020204" pitchFamily="34" charset="0"/>
                <a:cs typeface="Arial"/>
              </a:rPr>
              <a:t>Shared responsibility</a:t>
            </a:r>
          </a:p>
          <a:p>
            <a:pPr>
              <a:spcBef>
                <a:spcPts val="600"/>
              </a:spcBef>
              <a:buClr>
                <a:srgbClr val="6F6F6F"/>
              </a:buClr>
              <a:buSzPts val="1100"/>
            </a:pPr>
            <a:r>
              <a:rPr lang="en" sz="1200">
                <a:solidFill>
                  <a:schemeClr val="bg1">
                    <a:lumMod val="50000"/>
                  </a:schemeClr>
                </a:solidFill>
                <a:ea typeface="Calibri"/>
                <a:cs typeface="Calibri"/>
              </a:rPr>
              <a:t>(Cook-Sather et al., 2014</a:t>
            </a:r>
            <a:r>
              <a:rPr lang="en-US" sz="1200">
                <a:solidFill>
                  <a:schemeClr val="bg1">
                    <a:lumMod val="50000"/>
                  </a:schemeClr>
                </a:solidFill>
                <a:ea typeface="Calibri"/>
                <a:cs typeface="Arial"/>
              </a:rPr>
              <a:t>)</a:t>
            </a:r>
            <a:endParaRPr lang="en-US" sz="1200"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7098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64DE0-ED68-675D-FADF-6D731A4B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085" y="501512"/>
            <a:ext cx="9899615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chemeClr val="accent4">
                    <a:lumMod val="75000"/>
                  </a:schemeClr>
                </a:solidFill>
              </a:rPr>
              <a:t>DOT4D student co-creation study method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C3319E16-42B4-D504-0A11-B03EB3999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863331"/>
              </p:ext>
            </p:extLst>
          </p:nvPr>
        </p:nvGraphicFramePr>
        <p:xfrm>
          <a:off x="632086" y="2242851"/>
          <a:ext cx="10671453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1826226-7A51-182B-EC9F-0B0CEFA56D5F}"/>
              </a:ext>
            </a:extLst>
          </p:cNvPr>
          <p:cNvSpPr txBox="1"/>
          <p:nvPr/>
        </p:nvSpPr>
        <p:spPr>
          <a:xfrm>
            <a:off x="632084" y="1411535"/>
            <a:ext cx="10671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Research study driven by</a:t>
            </a:r>
            <a:r>
              <a:rPr lang="en-US" sz="18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the need to better understand the processes and potential impact of these collaborations if they are to be harnessed and scaled in order to achieve more inclusive higher education. </a:t>
            </a:r>
            <a:endParaRPr lang="en-US" sz="1800"/>
          </a:p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268717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084E-7D44-7445-AD9B-619BBCCBF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479" y="141389"/>
            <a:ext cx="10914321" cy="740661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accent4">
                    <a:lumMod val="75000"/>
                  </a:schemeClr>
                </a:solidFill>
              </a:rPr>
              <a:t>Findings: Social injustices in the classroom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C75CC-85A2-372E-A792-B3004193D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E4F2F1C-46EA-21B4-6E00-99D38AA68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032459"/>
              </p:ext>
            </p:extLst>
          </p:nvPr>
        </p:nvGraphicFramePr>
        <p:xfrm>
          <a:off x="439479" y="980766"/>
          <a:ext cx="11313041" cy="5723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841">
                  <a:extLst>
                    <a:ext uri="{9D8B030D-6E8A-4147-A177-3AD203B41FA5}">
                      <a16:colId xmlns:a16="http://schemas.microsoft.com/office/drawing/2014/main" val="1927953377"/>
                    </a:ext>
                  </a:extLst>
                </a:gridCol>
                <a:gridCol w="9192200">
                  <a:extLst>
                    <a:ext uri="{9D8B030D-6E8A-4147-A177-3AD203B41FA5}">
                      <a16:colId xmlns:a16="http://schemas.microsoft.com/office/drawing/2014/main" val="3643872528"/>
                    </a:ext>
                  </a:extLst>
                </a:gridCol>
              </a:tblGrid>
              <a:tr h="710023">
                <a:tc>
                  <a:txBody>
                    <a:bodyPr/>
                    <a:lstStyle/>
                    <a:p>
                      <a:r>
                        <a:rPr lang="en-US" sz="2400"/>
                        <a:t>Theme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Insight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988387"/>
                  </a:ext>
                </a:extLst>
              </a:tr>
              <a:tr h="1433889">
                <a:tc>
                  <a:txBody>
                    <a:bodyPr/>
                    <a:lstStyle/>
                    <a:p>
                      <a:r>
                        <a:rPr lang="en-US" b="1"/>
                        <a:t>Economic maldistribution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Students reference societal inequality and income disparity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there's a big difference in what people can access and what opportunities they have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r>
                        <a:rPr lang="en-ZA"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>
                          <a:effectLst/>
                        </a:rPr>
                        <a:t>“</a:t>
                      </a:r>
                      <a:r>
                        <a:rPr lang="en-US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money is not equal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r>
                        <a:rPr lang="en-ZA">
                          <a:effectLst/>
                        </a:rPr>
                        <a:t> 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532169"/>
                  </a:ext>
                </a:extLst>
              </a:tr>
              <a:tr h="1433889">
                <a:tc>
                  <a:txBody>
                    <a:bodyPr/>
                    <a:lstStyle/>
                    <a:p>
                      <a:r>
                        <a:rPr lang="en-US" b="1"/>
                        <a:t>Cultural misrecognition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Students highlighted the challenges around language barriers </a:t>
                      </a:r>
                    </a:p>
                    <a:p>
                      <a:endParaRPr lang="en-US"/>
                    </a:p>
                    <a:p>
                      <a:r>
                        <a:rPr lang="en-US"/>
                        <a:t>“</a:t>
                      </a:r>
                      <a:r>
                        <a:rPr lang="en-GB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started my journey as a senior tutor and got exposure to the way that the language barrier impacts our students; the way that lecturers treat students of colour who don't speak English fluently very differently; the way that the lecturers just go too quickly and there's no real support.”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317615"/>
                  </a:ext>
                </a:extLst>
              </a:tr>
              <a:tr h="1189292">
                <a:tc>
                  <a:txBody>
                    <a:bodyPr/>
                    <a:lstStyle/>
                    <a:p>
                      <a:r>
                        <a:rPr lang="en-US" b="1"/>
                        <a:t>Political misrepresentation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Students highlighted the challenging power relations that existed between students and their lecturers and how it affected their learning experiences</a:t>
                      </a:r>
                    </a:p>
                    <a:p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Lacked confidence to voice their concerns, opinions and struggles in class</a:t>
                      </a:r>
                      <a:r>
                        <a:rPr lang="en-ZA">
                          <a:effectLst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Classrooms were recognised as locations of power hierarchies, in which privileged students had easier access to social belonging, while others were excluded.</a:t>
                      </a:r>
                      <a:r>
                        <a:rPr lang="en-ZA">
                          <a:effectLst/>
                        </a:rPr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27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478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E0FCF-9FFD-AB13-E12E-E540F8CE2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68" y="0"/>
            <a:ext cx="11456464" cy="1059638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chemeClr val="accent4">
                    <a:lumMod val="75000"/>
                  </a:schemeClr>
                </a:solidFill>
              </a:rPr>
              <a:t>Findings: The power of open textbooks to address injustice in the classroom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4078328-FF51-2195-E33D-6BEC28BD12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034947"/>
              </p:ext>
            </p:extLst>
          </p:nvPr>
        </p:nvGraphicFramePr>
        <p:xfrm>
          <a:off x="367767" y="1059638"/>
          <a:ext cx="11606981" cy="5681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934">
                  <a:extLst>
                    <a:ext uri="{9D8B030D-6E8A-4147-A177-3AD203B41FA5}">
                      <a16:colId xmlns:a16="http://schemas.microsoft.com/office/drawing/2014/main" val="3796754236"/>
                    </a:ext>
                  </a:extLst>
                </a:gridCol>
                <a:gridCol w="9179047">
                  <a:extLst>
                    <a:ext uri="{9D8B030D-6E8A-4147-A177-3AD203B41FA5}">
                      <a16:colId xmlns:a16="http://schemas.microsoft.com/office/drawing/2014/main" val="2091108292"/>
                    </a:ext>
                  </a:extLst>
                </a:gridCol>
              </a:tblGrid>
              <a:tr h="929352">
                <a:tc>
                  <a:txBody>
                    <a:bodyPr/>
                    <a:lstStyle/>
                    <a:p>
                      <a:r>
                        <a:rPr lang="en-US" sz="2800"/>
                        <a:t>Theme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Insight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250837"/>
                  </a:ext>
                </a:extLst>
              </a:tr>
              <a:tr h="929352">
                <a:tc>
                  <a:txBody>
                    <a:bodyPr/>
                    <a:lstStyle/>
                    <a:p>
                      <a:r>
                        <a:rPr lang="en-US" b="1"/>
                        <a:t>Improving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Deeper understanding of course content 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better critical thinking skills.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716997"/>
                  </a:ext>
                </a:extLst>
              </a:tr>
              <a:tr h="1771599">
                <a:tc>
                  <a:txBody>
                    <a:bodyPr/>
                    <a:lstStyle/>
                    <a:p>
                      <a:r>
                        <a:rPr lang="en-US" b="1"/>
                        <a:t>Teaching strategies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textbook processes exposed students to </a:t>
                      </a:r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 participatory teaching styles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 enabled them to learn in new ways.</a:t>
                      </a:r>
                    </a:p>
                    <a:p>
                      <a:r>
                        <a:rPr lang="en-ZA">
                          <a:effectLst/>
                        </a:rPr>
                        <a:t> </a:t>
                      </a:r>
                    </a:p>
                    <a:p>
                      <a:r>
                        <a:rPr lang="en-ZA" i="1">
                          <a:effectLst/>
                        </a:rPr>
                        <a:t>“</a:t>
                      </a:r>
                      <a:r>
                        <a:rPr lang="en-ZA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was kind of more like you teach the maths to them, but you teach it through a story, and this story tells them why it's important to do what they're doing, which is always like important to know when in university.”</a:t>
                      </a:r>
                      <a:endParaRPr lang="en-US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08254"/>
                  </a:ext>
                </a:extLst>
              </a:tr>
              <a:tr h="2051326">
                <a:tc>
                  <a:txBody>
                    <a:bodyPr/>
                    <a:lstStyle/>
                    <a:p>
                      <a:r>
                        <a:rPr lang="en-GB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Empowerment 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Collaboration allowed for the creation of a safe space.</a:t>
                      </a:r>
                      <a:r>
                        <a:rPr lang="en-ZA">
                          <a:effectLst/>
                        </a:rPr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ZA">
                          <a:effectLst/>
                        </a:rPr>
                        <a:t>- O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 textbook partnerships and skills gained gave them the ability to 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grow their </a:t>
                      </a:r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ability to speak 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 own ideas, building their sense of </a:t>
                      </a:r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agency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ZA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ZA">
                          <a:effectLst/>
                        </a:rPr>
                        <a:t>- Awareness and </a:t>
                      </a:r>
                      <a:r>
                        <a:rPr lang="en-ZA" b="1">
                          <a:effectLst/>
                        </a:rPr>
                        <a:t>critiquing of Global North </a:t>
                      </a:r>
                      <a:r>
                        <a:rPr lang="en-ZA">
                          <a:effectLst/>
                        </a:rPr>
                        <a:t>content.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ZA">
                        <a:effectLst/>
                      </a:endParaRPr>
                    </a:p>
                    <a:p>
                      <a:r>
                        <a:rPr lang="en-US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“once you know how to think and how to speak and how to get your voice across, then you can take this Global North and then reinterpret it”</a:t>
                      </a:r>
                      <a:r>
                        <a:rPr lang="en-ZA" i="1">
                          <a:effectLst/>
                        </a:rPr>
                        <a:t> </a:t>
                      </a:r>
                      <a:endParaRPr lang="en-US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67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642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E4351-DAEB-420B-C68D-BA28793AE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7888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accent4">
                    <a:lumMod val="75000"/>
                  </a:schemeClr>
                </a:solidFill>
              </a:rPr>
              <a:t>Findings: The power of partnership in publication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F67B986-A86D-98D0-33E0-5A8B5191B7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740278"/>
              </p:ext>
            </p:extLst>
          </p:nvPr>
        </p:nvGraphicFramePr>
        <p:xfrm>
          <a:off x="838200" y="1400322"/>
          <a:ext cx="10515600" cy="506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448">
                  <a:extLst>
                    <a:ext uri="{9D8B030D-6E8A-4147-A177-3AD203B41FA5}">
                      <a16:colId xmlns:a16="http://schemas.microsoft.com/office/drawing/2014/main" val="2540744882"/>
                    </a:ext>
                  </a:extLst>
                </a:gridCol>
                <a:gridCol w="7312152">
                  <a:extLst>
                    <a:ext uri="{9D8B030D-6E8A-4147-A177-3AD203B41FA5}">
                      <a16:colId xmlns:a16="http://schemas.microsoft.com/office/drawing/2014/main" val="4061840819"/>
                    </a:ext>
                  </a:extLst>
                </a:gridCol>
              </a:tblGrid>
              <a:tr h="768720">
                <a:tc>
                  <a:txBody>
                    <a:bodyPr/>
                    <a:lstStyle/>
                    <a:p>
                      <a:r>
                        <a:rPr lang="en-US" sz="2800"/>
                        <a:t>Theme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Insight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460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Student confidence and the (in)ability to challenge authority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Struggles with challenging authority 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the student-staff partnership and navigating power dynamics with regards to speaking up in their collaborative </a:t>
                      </a:r>
                      <a:r>
                        <a:rPr lang="en-US" sz="18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endeavours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ZA"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“I struggle with authority figures and … speaking up. […]  So then I just stay quiet, because it never feels like it's like a polite time to say anything. And then before you know, the whole conversation's moved on.” </a:t>
                      </a:r>
                      <a:endParaRPr lang="en-ZA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62444"/>
                  </a:ext>
                </a:extLst>
              </a:tr>
              <a:tr h="1166813">
                <a:tc>
                  <a:txBody>
                    <a:bodyPr/>
                    <a:lstStyle/>
                    <a:p>
                      <a:r>
                        <a:rPr lang="en-US" b="1"/>
                        <a:t>Expectations of reward as relates to power dynamics</a:t>
                      </a:r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Some had 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little or no expectation of financial remuneration, seeing participation in the textbook process as a beneficial experience </a:t>
                      </a:r>
                    </a:p>
                    <a:p>
                      <a:pPr algn="l"/>
                      <a:r>
                        <a:rPr lang="en-ZA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remuneration = ”a nice added thing”</a:t>
                      </a:r>
                    </a:p>
                    <a:p>
                      <a:pPr algn="l"/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However, some  </a:t>
                      </a: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feel that they made substantial contributions</a:t>
                      </a:r>
                    </a:p>
                    <a:p>
                      <a:pPr algn="l"/>
                      <a:r>
                        <a:rPr lang="en-US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r</a:t>
                      </a:r>
                      <a:r>
                        <a:rPr lang="en-ZA" sz="1800" b="1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emuneration</a:t>
                      </a:r>
                      <a:r>
                        <a:rPr lang="en-ZA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 “only fair”</a:t>
                      </a:r>
                      <a:r>
                        <a:rPr lang="en-ZA" b="1">
                          <a:effectLst/>
                        </a:rPr>
                        <a:t> /“provide financial relief”</a:t>
                      </a:r>
                    </a:p>
                    <a:p>
                      <a:pPr algn="l"/>
                      <a:r>
                        <a:rPr lang="en-ZA" strike="noStrike">
                          <a:effectLst/>
                        </a:rPr>
                        <a:t>Advocating for </a:t>
                      </a:r>
                      <a:r>
                        <a:rPr lang="en-ZA" sz="1800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students to be given co-authorship for any contribution they made in a textbook partnership process</a:t>
                      </a:r>
                      <a:r>
                        <a:rPr lang="en-ZA" strike="noStrike">
                          <a:effectLst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212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156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1AAE6-F1F2-2B54-7823-79E3BF582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>
                <a:solidFill>
                  <a:schemeClr val="accent4">
                    <a:lumMod val="75000"/>
                  </a:schemeClr>
                </a:solidFill>
              </a:rPr>
              <a:t>The power of partnership in publication (cont.)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72D58B-34B4-7BAC-0163-1F1E6FAFCA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280396"/>
              </p:ext>
            </p:extLst>
          </p:nvPr>
        </p:nvGraphicFramePr>
        <p:xfrm>
          <a:off x="838200" y="1543050"/>
          <a:ext cx="10515600" cy="4325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385">
                  <a:extLst>
                    <a:ext uri="{9D8B030D-6E8A-4147-A177-3AD203B41FA5}">
                      <a16:colId xmlns:a16="http://schemas.microsoft.com/office/drawing/2014/main" val="545642490"/>
                    </a:ext>
                  </a:extLst>
                </a:gridCol>
                <a:gridCol w="7907215">
                  <a:extLst>
                    <a:ext uri="{9D8B030D-6E8A-4147-A177-3AD203B41FA5}">
                      <a16:colId xmlns:a16="http://schemas.microsoft.com/office/drawing/2014/main" val="926556709"/>
                    </a:ext>
                  </a:extLst>
                </a:gridCol>
              </a:tblGrid>
              <a:tr h="744415">
                <a:tc>
                  <a:txBody>
                    <a:bodyPr/>
                    <a:lstStyle/>
                    <a:p>
                      <a:r>
                        <a:rPr lang="en-US" sz="2800"/>
                        <a:t>Theme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Insight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859721"/>
                  </a:ext>
                </a:extLst>
              </a:tr>
              <a:tr h="15691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Expectations of reward as relates to power dynamics</a:t>
                      </a:r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positions on remuneration and recognition reflected their negotiations of power in student-staff partnerships and were shaped by their experiences, needs, understandings and politics around the partnerships they were engaged in. 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905770"/>
                  </a:ext>
                </a:extLst>
              </a:tr>
              <a:tr h="18634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The power of being acknowledged in publication</a:t>
                      </a:r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Recognition in the textbook process allowed them to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“bring their story to the table”.</a:t>
                      </a:r>
                    </a:p>
                    <a:p>
                      <a:endParaRPr lang="en-ZA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in being acknowledged 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 name as an author, editor or collaborator in publication, in that it reflected their participation and provided them with a </a:t>
                      </a:r>
                      <a:r>
                        <a:rPr lang="en-ZA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sense of ownership 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being able to </a:t>
                      </a:r>
                      <a:r>
                        <a:rPr lang="en-ZA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claim kudos </a:t>
                      </a:r>
                      <a:r>
                        <a:rPr lang="en-Z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 being part of process.</a:t>
                      </a:r>
                      <a:r>
                        <a:rPr lang="en-ZA">
                          <a:effectLst/>
                        </a:rPr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980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051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476BA-2770-5FD4-9573-F1F734D1A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5" name="Content Placeholder 4" descr="A purple background with a purple border&#10;&#10;Description automatically generated">
            <a:extLst>
              <a:ext uri="{FF2B5EF4-FFF2-40B4-BE49-F238E27FC236}">
                <a16:creationId xmlns:a16="http://schemas.microsoft.com/office/drawing/2014/main" id="{45AD669F-6B33-83D1-D06C-4129E435A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12192000" cy="6858000"/>
          </a:xfrm>
        </p:spPr>
      </p:pic>
      <p:pic>
        <p:nvPicPr>
          <p:cNvPr id="8" name="Picture 7" descr="A cartoon of a person wearing glasses&#10;&#10;Description automatically generated">
            <a:extLst>
              <a:ext uri="{FF2B5EF4-FFF2-40B4-BE49-F238E27FC236}">
                <a16:creationId xmlns:a16="http://schemas.microsoft.com/office/drawing/2014/main" id="{9403F105-3170-8EE2-6B38-786CA6A81B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0" y="1546709"/>
            <a:ext cx="9086079" cy="51114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49711D-8034-EB36-C878-BE45F6903D7D}"/>
              </a:ext>
            </a:extLst>
          </p:cNvPr>
          <p:cNvSpPr txBox="1"/>
          <p:nvPr/>
        </p:nvSpPr>
        <p:spPr>
          <a:xfrm>
            <a:off x="1706880" y="1058005"/>
            <a:ext cx="4986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800">
                <a:solidFill>
                  <a:schemeClr val="bg1"/>
                </a:solidFill>
              </a:rPr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2170981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C828D58-4EE8-04B4-C653-943C1D29F6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600" y="5433571"/>
            <a:ext cx="3097468" cy="981729"/>
          </a:xfrm>
          <a:prstGeom prst="rect">
            <a:avLst/>
          </a:prstGeom>
        </p:spPr>
      </p:pic>
      <p:pic>
        <p:nvPicPr>
          <p:cNvPr id="14" name="Picture 13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06B210E7-B51E-EA5C-499E-8D81B88EC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31" b="41226"/>
          <a:stretch/>
        </p:blipFill>
        <p:spPr>
          <a:xfrm>
            <a:off x="6969069" y="3814103"/>
            <a:ext cx="4173616" cy="1124753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</p:pic>
      <p:pic>
        <p:nvPicPr>
          <p:cNvPr id="16" name="Picture 15" descr="A white rectangular object with black text&#10;&#10;Description automatically generated">
            <a:extLst>
              <a:ext uri="{FF2B5EF4-FFF2-40B4-BE49-F238E27FC236}">
                <a16:creationId xmlns:a16="http://schemas.microsoft.com/office/drawing/2014/main" id="{77F2D042-4471-A797-4CBC-EE7642526A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727" y="2412018"/>
            <a:ext cx="5076177" cy="1018486"/>
          </a:xfrm>
          <a:prstGeom prst="rect">
            <a:avLst/>
          </a:prstGeom>
        </p:spPr>
      </p:pic>
      <p:pic>
        <p:nvPicPr>
          <p:cNvPr id="24" name="Picture 23" descr="A logo for a science for africa&#10;&#10;Description automatically generated">
            <a:extLst>
              <a:ext uri="{FF2B5EF4-FFF2-40B4-BE49-F238E27FC236}">
                <a16:creationId xmlns:a16="http://schemas.microsoft.com/office/drawing/2014/main" id="{3DB2443C-D9D8-D222-25FF-206C04B061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50" y="5352976"/>
            <a:ext cx="3162551" cy="1161860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</p:pic>
      <p:pic>
        <p:nvPicPr>
          <p:cNvPr id="26" name="Picture 25" descr="A yellow sign with black text&#10;&#10;Description automatically generated">
            <a:extLst>
              <a:ext uri="{FF2B5EF4-FFF2-40B4-BE49-F238E27FC236}">
                <a16:creationId xmlns:a16="http://schemas.microsoft.com/office/drawing/2014/main" id="{0C20E60E-C0BF-77AE-0637-32C7A7C89B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32" y="5433571"/>
            <a:ext cx="4668547" cy="710045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17F7094F-DE58-55E1-38AD-F3FE03214C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1" y="2900618"/>
            <a:ext cx="4618706" cy="573411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296153C-3460-59C3-03D0-B6C505CC3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6423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accent4">
                    <a:lumMod val="75000"/>
                  </a:schemeClr>
                </a:solidFill>
              </a:rPr>
              <a:t> What is the problem we are trying to address?</a:t>
            </a:r>
          </a:p>
        </p:txBody>
      </p:sp>
      <p:pic>
        <p:nvPicPr>
          <p:cNvPr id="8" name="Picture 7" descr="A close up of black text&#10;&#10;Description automatically generated">
            <a:extLst>
              <a:ext uri="{FF2B5EF4-FFF2-40B4-BE49-F238E27FC236}">
                <a16:creationId xmlns:a16="http://schemas.microsoft.com/office/drawing/2014/main" id="{3AD78189-6016-13E1-D59B-58F043E0BE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867" y="1141144"/>
            <a:ext cx="3254022" cy="1074513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CA6C7C8-F5ED-BD0B-5F56-E9046E650034}"/>
              </a:ext>
            </a:extLst>
          </p:cNvPr>
          <p:cNvGrpSpPr/>
          <p:nvPr/>
        </p:nvGrpSpPr>
        <p:grpSpPr>
          <a:xfrm>
            <a:off x="277916" y="1149073"/>
            <a:ext cx="5196814" cy="1517580"/>
            <a:chOff x="93089" y="1149073"/>
            <a:chExt cx="5196814" cy="1517580"/>
          </a:xfrm>
        </p:grpSpPr>
        <p:pic>
          <p:nvPicPr>
            <p:cNvPr id="12" name="Picture 11" descr="A purple and yellow background with black lines&#10;&#10;Description automatically generated">
              <a:extLst>
                <a:ext uri="{FF2B5EF4-FFF2-40B4-BE49-F238E27FC236}">
                  <a16:creationId xmlns:a16="http://schemas.microsoft.com/office/drawing/2014/main" id="{2AD22F7A-5435-2368-3436-ACA8F9F28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317" y="1149073"/>
              <a:ext cx="4149586" cy="1517580"/>
            </a:xfrm>
            <a:prstGeom prst="rect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15" name="Picture 14" descr="A black and blue text&#10;&#10;Description automatically generated">
              <a:extLst>
                <a:ext uri="{FF2B5EF4-FFF2-40B4-BE49-F238E27FC236}">
                  <a16:creationId xmlns:a16="http://schemas.microsoft.com/office/drawing/2014/main" id="{8AE7FCE3-52C4-EBE8-BB05-DF15357C4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24" b="32669"/>
            <a:stretch/>
          </p:blipFill>
          <p:spPr>
            <a:xfrm>
              <a:off x="93089" y="1198204"/>
              <a:ext cx="2339512" cy="35169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31347B-A265-9165-B3A3-65789353DE8E}"/>
              </a:ext>
            </a:extLst>
          </p:cNvPr>
          <p:cNvGrpSpPr/>
          <p:nvPr/>
        </p:nvGrpSpPr>
        <p:grpSpPr>
          <a:xfrm>
            <a:off x="346199" y="3691790"/>
            <a:ext cx="6005428" cy="1344657"/>
            <a:chOff x="243191" y="4184568"/>
            <a:chExt cx="6005428" cy="134465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20D0B94-0444-4AD8-C6A9-BA40CD63A3B0}"/>
                </a:ext>
              </a:extLst>
            </p:cNvPr>
            <p:cNvGrpSpPr/>
            <p:nvPr/>
          </p:nvGrpSpPr>
          <p:grpSpPr>
            <a:xfrm>
              <a:off x="374384" y="4184568"/>
              <a:ext cx="5874235" cy="1295706"/>
              <a:chOff x="329609" y="2405101"/>
              <a:chExt cx="5076620" cy="1295706"/>
            </a:xfrm>
          </p:grpSpPr>
          <p:pic>
            <p:nvPicPr>
              <p:cNvPr id="31" name="Picture 30" descr="A screenshot of a website&#10;&#10;Description automatically generated">
                <a:extLst>
                  <a:ext uri="{FF2B5EF4-FFF2-40B4-BE49-F238E27FC236}">
                    <a16:creationId xmlns:a16="http://schemas.microsoft.com/office/drawing/2014/main" id="{665ADEA2-A87E-4672-07EB-C4BC868BEE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412"/>
              <a:stretch/>
            </p:blipFill>
            <p:spPr>
              <a:xfrm>
                <a:off x="476954" y="2990762"/>
                <a:ext cx="4929275" cy="710045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2" name="Picture 31" descr="A screenshot of a website&#10;&#10;Description automatically generated">
                <a:extLst>
                  <a:ext uri="{FF2B5EF4-FFF2-40B4-BE49-F238E27FC236}">
                    <a16:creationId xmlns:a16="http://schemas.microsoft.com/office/drawing/2014/main" id="{889AFE3C-347E-A573-1546-609FFC9BEC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6014"/>
              <a:stretch/>
            </p:blipFill>
            <p:spPr>
              <a:xfrm>
                <a:off x="329609" y="2405101"/>
                <a:ext cx="4929275" cy="710045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5846E1-17E4-1317-0BFD-CB79D9AE99BE}"/>
                </a:ext>
              </a:extLst>
            </p:cNvPr>
            <p:cNvSpPr txBox="1"/>
            <p:nvPr/>
          </p:nvSpPr>
          <p:spPr>
            <a:xfrm>
              <a:off x="243191" y="4184568"/>
              <a:ext cx="5950256" cy="134465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938273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3213D6E2-8FA8-AB5B-E983-B00B2B096337}"/>
              </a:ext>
            </a:extLst>
          </p:cNvPr>
          <p:cNvSpPr txBox="1"/>
          <p:nvPr/>
        </p:nvSpPr>
        <p:spPr>
          <a:xfrm>
            <a:off x="470640" y="4316254"/>
            <a:ext cx="4965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i="1">
                <a:solidFill>
                  <a:schemeClr val="accent5">
                    <a:lumMod val="75000"/>
                  </a:schemeClr>
                </a:solidFill>
              </a:rPr>
              <a:t>“student co-authorship to bring lived realities into the resource and highlight student voice on challenging topics”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166AFCC-CE5A-8A82-6E13-020E0FD69C6E}"/>
              </a:ext>
            </a:extLst>
          </p:cNvPr>
          <p:cNvSpPr txBox="1">
            <a:spLocks/>
          </p:cNvSpPr>
          <p:nvPr/>
        </p:nvSpPr>
        <p:spPr>
          <a:xfrm>
            <a:off x="4094568" y="2590698"/>
            <a:ext cx="7259232" cy="761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endParaRPr lang="en-US" i="1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Content Placeholder 4" descr="A cartoon of a person wearing glasses&#10;&#10;Description automatically generated">
            <a:extLst>
              <a:ext uri="{FF2B5EF4-FFF2-40B4-BE49-F238E27FC236}">
                <a16:creationId xmlns:a16="http://schemas.microsoft.com/office/drawing/2014/main" id="{91058EBC-1477-8D07-F90D-A08C8BA04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5" y="122754"/>
            <a:ext cx="3133842" cy="17629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2FBBBBE-F839-C524-2BF1-00CBFD9746F8}"/>
              </a:ext>
            </a:extLst>
          </p:cNvPr>
          <p:cNvSpPr txBox="1"/>
          <p:nvPr/>
        </p:nvSpPr>
        <p:spPr>
          <a:xfrm>
            <a:off x="470640" y="2069931"/>
            <a:ext cx="4965404" cy="2062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ZA" sz="3200" b="1"/>
              <a:t>Aim </a:t>
            </a:r>
          </a:p>
          <a:p>
            <a:r>
              <a:rPr lang="en-ZA" sz="2400"/>
              <a:t>Inspire first-year BSc students to take charge of their learning, stay engaged and connect conceptual knowledge to real-life experiences</a:t>
            </a:r>
          </a:p>
        </p:txBody>
      </p:sp>
      <p:pic>
        <p:nvPicPr>
          <p:cNvPr id="22" name="Picture 21" descr="A white sign with blue and yellow text&#10;&#10;Description automatically generated">
            <a:extLst>
              <a:ext uri="{FF2B5EF4-FFF2-40B4-BE49-F238E27FC236}">
                <a16:creationId xmlns:a16="http://schemas.microsoft.com/office/drawing/2014/main" id="{5330DF4C-843F-C5FA-24C6-A887518097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795" y="4166896"/>
            <a:ext cx="2763613" cy="1108084"/>
          </a:xfrm>
          <a:prstGeom prst="rect">
            <a:avLst/>
          </a:prstGeom>
        </p:spPr>
      </p:pic>
      <p:pic>
        <p:nvPicPr>
          <p:cNvPr id="24" name="Picture 23" descr="A close-up of a sign&#10;&#10;Description automatically generated">
            <a:extLst>
              <a:ext uri="{FF2B5EF4-FFF2-40B4-BE49-F238E27FC236}">
                <a16:creationId xmlns:a16="http://schemas.microsoft.com/office/drawing/2014/main" id="{D1EC308F-9895-E13F-0CD4-A53E11D8E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642" y="1600992"/>
            <a:ext cx="2763613" cy="937878"/>
          </a:xfrm>
          <a:prstGeom prst="rect">
            <a:avLst/>
          </a:prstGeom>
        </p:spPr>
      </p:pic>
      <p:pic>
        <p:nvPicPr>
          <p:cNvPr id="26" name="Picture 25" descr="A yellow and orange sign with orange and purple letters&#10;&#10;Description automatically generated">
            <a:extLst>
              <a:ext uri="{FF2B5EF4-FFF2-40B4-BE49-F238E27FC236}">
                <a16:creationId xmlns:a16="http://schemas.microsoft.com/office/drawing/2014/main" id="{3D512D11-F450-2979-5D7E-9FD5421ED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570" y="1654875"/>
            <a:ext cx="1766037" cy="967326"/>
          </a:xfrm>
          <a:prstGeom prst="rect">
            <a:avLst/>
          </a:prstGeom>
        </p:spPr>
      </p:pic>
      <p:pic>
        <p:nvPicPr>
          <p:cNvPr id="28" name="Picture 27" descr="A white rectangular sign with orange and purple text&#10;&#10;Description automatically generated">
            <a:extLst>
              <a:ext uri="{FF2B5EF4-FFF2-40B4-BE49-F238E27FC236}">
                <a16:creationId xmlns:a16="http://schemas.microsoft.com/office/drawing/2014/main" id="{641CA3E6-692F-D4A4-A046-6C27A355B0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477" y="406185"/>
            <a:ext cx="1573245" cy="988691"/>
          </a:xfrm>
          <a:prstGeom prst="rect">
            <a:avLst/>
          </a:prstGeom>
        </p:spPr>
      </p:pic>
      <p:pic>
        <p:nvPicPr>
          <p:cNvPr id="30" name="Picture 29" descr="A white sign with blue and pink text&#10;&#10;Description automatically generated">
            <a:extLst>
              <a:ext uri="{FF2B5EF4-FFF2-40B4-BE49-F238E27FC236}">
                <a16:creationId xmlns:a16="http://schemas.microsoft.com/office/drawing/2014/main" id="{13296095-B0CA-BD2A-0811-1428E2EB94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524" y="410773"/>
            <a:ext cx="2218005" cy="999439"/>
          </a:xfrm>
          <a:prstGeom prst="rect">
            <a:avLst/>
          </a:prstGeom>
        </p:spPr>
      </p:pic>
      <p:pic>
        <p:nvPicPr>
          <p:cNvPr id="32" name="Picture 31" descr="A white and orange text&#10;&#10;Description automatically generated with medium confidence">
            <a:extLst>
              <a:ext uri="{FF2B5EF4-FFF2-40B4-BE49-F238E27FC236}">
                <a16:creationId xmlns:a16="http://schemas.microsoft.com/office/drawing/2014/main" id="{8DF08FC1-7D58-1B95-6EDD-5A9C857097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239" y="2787526"/>
            <a:ext cx="2762392" cy="984301"/>
          </a:xfrm>
          <a:prstGeom prst="rect">
            <a:avLst/>
          </a:prstGeom>
        </p:spPr>
      </p:pic>
      <p:pic>
        <p:nvPicPr>
          <p:cNvPr id="34" name="Picture 33" descr="A white sign with blue text&#10;&#10;Description automatically generated">
            <a:extLst>
              <a:ext uri="{FF2B5EF4-FFF2-40B4-BE49-F238E27FC236}">
                <a16:creationId xmlns:a16="http://schemas.microsoft.com/office/drawing/2014/main" id="{B2840E4D-4DBC-1A40-4E95-8890BEBB9B9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276" y="5537408"/>
            <a:ext cx="2218005" cy="909138"/>
          </a:xfrm>
          <a:prstGeom prst="rect">
            <a:avLst/>
          </a:prstGeom>
        </p:spPr>
      </p:pic>
      <p:pic>
        <p:nvPicPr>
          <p:cNvPr id="3" name="Picture 2" descr="A pink and white cover with text&#10;&#10;Description automatically generated">
            <a:extLst>
              <a:ext uri="{FF2B5EF4-FFF2-40B4-BE49-F238E27FC236}">
                <a16:creationId xmlns:a16="http://schemas.microsoft.com/office/drawing/2014/main" id="{6C47372C-2C37-B825-5AE8-6B51E923F5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1" b="39555"/>
          <a:stretch/>
        </p:blipFill>
        <p:spPr>
          <a:xfrm>
            <a:off x="5436044" y="486347"/>
            <a:ext cx="2218005" cy="967327"/>
          </a:xfrm>
          <a:prstGeom prst="rect">
            <a:avLst/>
          </a:prstGeom>
        </p:spPr>
      </p:pic>
      <p:pic>
        <p:nvPicPr>
          <p:cNvPr id="5" name="Picture 4" descr="A book cover with text and images&#10;&#10;Description automatically generated">
            <a:extLst>
              <a:ext uri="{FF2B5EF4-FFF2-40B4-BE49-F238E27FC236}">
                <a16:creationId xmlns:a16="http://schemas.microsoft.com/office/drawing/2014/main" id="{1BA26FC4-3612-8405-B91F-C98726A256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3" b="50000"/>
          <a:stretch/>
        </p:blipFill>
        <p:spPr>
          <a:xfrm>
            <a:off x="5517825" y="5591892"/>
            <a:ext cx="2168031" cy="800170"/>
          </a:xfrm>
          <a:prstGeom prst="rect">
            <a:avLst/>
          </a:prstGeom>
        </p:spPr>
      </p:pic>
      <p:pic>
        <p:nvPicPr>
          <p:cNvPr id="7" name="Picture 6" descr="A book cover with text and a cartoon character&#10;&#10;Description automatically generated">
            <a:extLst>
              <a:ext uri="{FF2B5EF4-FFF2-40B4-BE49-F238E27FC236}">
                <a16:creationId xmlns:a16="http://schemas.microsoft.com/office/drawing/2014/main" id="{EB469A76-AE7B-CF56-DBF9-BFB2E1B1E8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r="3745" b="38494"/>
          <a:stretch/>
        </p:blipFill>
        <p:spPr>
          <a:xfrm>
            <a:off x="9284367" y="2905534"/>
            <a:ext cx="2418008" cy="1148676"/>
          </a:xfrm>
          <a:prstGeom prst="rect">
            <a:avLst/>
          </a:prstGeom>
        </p:spPr>
      </p:pic>
      <p:pic>
        <p:nvPicPr>
          <p:cNvPr id="11" name="Picture 10" descr="A blue and orange sign with text&#10;&#10;Description automatically generated">
            <a:extLst>
              <a:ext uri="{FF2B5EF4-FFF2-40B4-BE49-F238E27FC236}">
                <a16:creationId xmlns:a16="http://schemas.microsoft.com/office/drawing/2014/main" id="{26258E9D-FC46-DA5D-5B61-4BEE0102A3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6" t="-426" r="1507" b="37863"/>
          <a:stretch/>
        </p:blipFill>
        <p:spPr>
          <a:xfrm>
            <a:off x="9157512" y="4198341"/>
            <a:ext cx="2168030" cy="1073505"/>
          </a:xfrm>
          <a:prstGeom prst="rect">
            <a:avLst/>
          </a:prstGeom>
        </p:spPr>
      </p:pic>
      <p:pic>
        <p:nvPicPr>
          <p:cNvPr id="4" name="Picture 3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B567EFAB-5997-3AB0-C28F-B864435E81C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977" y="5359610"/>
            <a:ext cx="1465745" cy="146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28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5"/>
          <p:cNvSpPr txBox="1"/>
          <p:nvPr/>
        </p:nvSpPr>
        <p:spPr>
          <a:xfrm>
            <a:off x="501009" y="4037407"/>
            <a:ext cx="2825851" cy="246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Glenda Cox</a:t>
            </a: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>
              <a:buClr>
                <a:srgbClr val="000000"/>
              </a:buClr>
              <a:buSzPts val="1200"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 Investigator &amp; UNESCO Chair in Open Education and Social Justice</a:t>
            </a:r>
            <a:endParaRPr lang="en"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600"/>
              </a:spcBef>
              <a:buSzPts val="1200"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Michelle Willmers </a:t>
            </a:r>
          </a:p>
          <a:p>
            <a:pPr>
              <a:buSzPts val="1200"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Publishing &amp; Implementation Manager </a:t>
            </a:r>
            <a:endParaRPr lang="en"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600"/>
              </a:spcBef>
              <a:buSzPts val="1200"/>
            </a:pPr>
            <a:r>
              <a:rPr lang="en-ZA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Bianca Masuku</a:t>
            </a:r>
            <a:r>
              <a:rPr lang="en-ZA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-ZA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Z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Researcher</a:t>
            </a:r>
          </a:p>
        </p:txBody>
      </p:sp>
      <p:pic>
        <p:nvPicPr>
          <p:cNvPr id="3" name="Picture 2" descr="A few wome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F11C8FBB-5E50-87DD-F099-29269D8793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2" y="1712617"/>
            <a:ext cx="3327604" cy="221595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softEdge rad="12700"/>
          </a:effectLst>
        </p:spPr>
      </p:pic>
      <p:sp>
        <p:nvSpPr>
          <p:cNvPr id="29" name="Title 28">
            <a:extLst>
              <a:ext uri="{FF2B5EF4-FFF2-40B4-BE49-F238E27FC236}">
                <a16:creationId xmlns:a16="http://schemas.microsoft.com/office/drawing/2014/main" id="{C52775C1-469F-B1AE-CE63-C59FB74E1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94557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ZA" sz="4000">
                <a:solidFill>
                  <a:srgbClr val="FF0000"/>
                </a:solidFill>
              </a:rPr>
              <a:t>  Digital Open Textbooks for Development (DOT4D)</a:t>
            </a:r>
          </a:p>
        </p:txBody>
      </p:sp>
      <p:pic>
        <p:nvPicPr>
          <p:cNvPr id="33" name="Picture 32" descr="A green and grey logo with arrows&#10;&#10;Description automatically generated">
            <a:extLst>
              <a:ext uri="{FF2B5EF4-FFF2-40B4-BE49-F238E27FC236}">
                <a16:creationId xmlns:a16="http://schemas.microsoft.com/office/drawing/2014/main" id="{7942FF14-F33A-F55F-8C8F-FD84EA3F3A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944" y="1442720"/>
            <a:ext cx="5838366" cy="2717494"/>
          </a:xfrm>
          <a:prstGeom prst="rect">
            <a:avLst/>
          </a:prstGeom>
        </p:spPr>
      </p:pic>
      <p:pic>
        <p:nvPicPr>
          <p:cNvPr id="35" name="Picture 34" descr="A screenshot of a computer&#10;&#10;Description automatically generated">
            <a:extLst>
              <a:ext uri="{FF2B5EF4-FFF2-40B4-BE49-F238E27FC236}">
                <a16:creationId xmlns:a16="http://schemas.microsoft.com/office/drawing/2014/main" id="{BA01A954-5BF1-F20C-9C13-F692A8446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282" y="4160214"/>
            <a:ext cx="6259129" cy="235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20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BB8A215-B93D-7AD5-4D20-F86C5828855E}"/>
              </a:ext>
            </a:extLst>
          </p:cNvPr>
          <p:cNvSpPr/>
          <p:nvPr/>
        </p:nvSpPr>
        <p:spPr>
          <a:xfrm>
            <a:off x="1828562" y="1672498"/>
            <a:ext cx="1945758" cy="1780064"/>
          </a:xfrm>
          <a:custGeom>
            <a:avLst/>
            <a:gdLst>
              <a:gd name="connsiteX0" fmla="*/ 1669311 w 1945758"/>
              <a:gd name="connsiteY0" fmla="*/ 25692 h 1780064"/>
              <a:gd name="connsiteX1" fmla="*/ 1041991 w 1945758"/>
              <a:gd name="connsiteY1" fmla="*/ 36325 h 1780064"/>
              <a:gd name="connsiteX2" fmla="*/ 871870 w 1945758"/>
              <a:gd name="connsiteY2" fmla="*/ 57590 h 1780064"/>
              <a:gd name="connsiteX3" fmla="*/ 552893 w 1945758"/>
              <a:gd name="connsiteY3" fmla="*/ 185180 h 1780064"/>
              <a:gd name="connsiteX4" fmla="*/ 457200 w 1945758"/>
              <a:gd name="connsiteY4" fmla="*/ 238343 h 1780064"/>
              <a:gd name="connsiteX5" fmla="*/ 361507 w 1945758"/>
              <a:gd name="connsiteY5" fmla="*/ 270241 h 1780064"/>
              <a:gd name="connsiteX6" fmla="*/ 138223 w 1945758"/>
              <a:gd name="connsiteY6" fmla="*/ 419097 h 1780064"/>
              <a:gd name="connsiteX7" fmla="*/ 127591 w 1945758"/>
              <a:gd name="connsiteY7" fmla="*/ 450994 h 1780064"/>
              <a:gd name="connsiteX8" fmla="*/ 53163 w 1945758"/>
              <a:gd name="connsiteY8" fmla="*/ 610483 h 1780064"/>
              <a:gd name="connsiteX9" fmla="*/ 0 w 1945758"/>
              <a:gd name="connsiteY9" fmla="*/ 780604 h 1780064"/>
              <a:gd name="connsiteX10" fmla="*/ 31898 w 1945758"/>
              <a:gd name="connsiteY10" fmla="*/ 1014520 h 1780064"/>
              <a:gd name="connsiteX11" fmla="*/ 53163 w 1945758"/>
              <a:gd name="connsiteY11" fmla="*/ 1110213 h 1780064"/>
              <a:gd name="connsiteX12" fmla="*/ 233916 w 1945758"/>
              <a:gd name="connsiteY12" fmla="*/ 1450455 h 1780064"/>
              <a:gd name="connsiteX13" fmla="*/ 329609 w 1945758"/>
              <a:gd name="connsiteY13" fmla="*/ 1514250 h 1780064"/>
              <a:gd name="connsiteX14" fmla="*/ 393404 w 1945758"/>
              <a:gd name="connsiteY14" fmla="*/ 1546148 h 1780064"/>
              <a:gd name="connsiteX15" fmla="*/ 457200 w 1945758"/>
              <a:gd name="connsiteY15" fmla="*/ 1588678 h 1780064"/>
              <a:gd name="connsiteX16" fmla="*/ 606056 w 1945758"/>
              <a:gd name="connsiteY16" fmla="*/ 1663106 h 1780064"/>
              <a:gd name="connsiteX17" fmla="*/ 669851 w 1945758"/>
              <a:gd name="connsiteY17" fmla="*/ 1705636 h 1780064"/>
              <a:gd name="connsiteX18" fmla="*/ 712381 w 1945758"/>
              <a:gd name="connsiteY18" fmla="*/ 1716269 h 1780064"/>
              <a:gd name="connsiteX19" fmla="*/ 935665 w 1945758"/>
              <a:gd name="connsiteY19" fmla="*/ 1780064 h 1780064"/>
              <a:gd name="connsiteX20" fmla="*/ 1158949 w 1945758"/>
              <a:gd name="connsiteY20" fmla="*/ 1769432 h 1780064"/>
              <a:gd name="connsiteX21" fmla="*/ 1222744 w 1945758"/>
              <a:gd name="connsiteY21" fmla="*/ 1748166 h 1780064"/>
              <a:gd name="connsiteX22" fmla="*/ 1499191 w 1945758"/>
              <a:gd name="connsiteY22" fmla="*/ 1567413 h 1780064"/>
              <a:gd name="connsiteX23" fmla="*/ 1679944 w 1945758"/>
              <a:gd name="connsiteY23" fmla="*/ 1301599 h 1780064"/>
              <a:gd name="connsiteX24" fmla="*/ 1828800 w 1945758"/>
              <a:gd name="connsiteY24" fmla="*/ 1046418 h 1780064"/>
              <a:gd name="connsiteX25" fmla="*/ 1871330 w 1945758"/>
              <a:gd name="connsiteY25" fmla="*/ 940092 h 1780064"/>
              <a:gd name="connsiteX26" fmla="*/ 1945758 w 1945758"/>
              <a:gd name="connsiteY26" fmla="*/ 546687 h 1780064"/>
              <a:gd name="connsiteX27" fmla="*/ 1913860 w 1945758"/>
              <a:gd name="connsiteY27" fmla="*/ 259608 h 1780064"/>
              <a:gd name="connsiteX28" fmla="*/ 1860698 w 1945758"/>
              <a:gd name="connsiteY28" fmla="*/ 100120 h 1780064"/>
              <a:gd name="connsiteX29" fmla="*/ 1828800 w 1945758"/>
              <a:gd name="connsiteY29" fmla="*/ 78855 h 1780064"/>
              <a:gd name="connsiteX30" fmla="*/ 1786270 w 1945758"/>
              <a:gd name="connsiteY30" fmla="*/ 46957 h 1780064"/>
              <a:gd name="connsiteX31" fmla="*/ 1754372 w 1945758"/>
              <a:gd name="connsiteY31" fmla="*/ 36325 h 1780064"/>
              <a:gd name="connsiteX32" fmla="*/ 1509823 w 1945758"/>
              <a:gd name="connsiteY32" fmla="*/ 46957 h 178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45758" h="1780064">
                <a:moveTo>
                  <a:pt x="1669311" y="25692"/>
                </a:moveTo>
                <a:cubicBezTo>
                  <a:pt x="1432720" y="-21624"/>
                  <a:pt x="1587902" y="5130"/>
                  <a:pt x="1041991" y="36325"/>
                </a:cubicBezTo>
                <a:cubicBezTo>
                  <a:pt x="984936" y="39585"/>
                  <a:pt x="871870" y="57590"/>
                  <a:pt x="871870" y="57590"/>
                </a:cubicBezTo>
                <a:cubicBezTo>
                  <a:pt x="712116" y="105515"/>
                  <a:pt x="755123" y="87551"/>
                  <a:pt x="552893" y="185180"/>
                </a:cubicBezTo>
                <a:cubicBezTo>
                  <a:pt x="520032" y="201044"/>
                  <a:pt x="490545" y="223523"/>
                  <a:pt x="457200" y="238343"/>
                </a:cubicBezTo>
                <a:cubicBezTo>
                  <a:pt x="426475" y="251999"/>
                  <a:pt x="391864" y="255785"/>
                  <a:pt x="361507" y="270241"/>
                </a:cubicBezTo>
                <a:cubicBezTo>
                  <a:pt x="256739" y="320131"/>
                  <a:pt x="225404" y="351290"/>
                  <a:pt x="138223" y="419097"/>
                </a:cubicBezTo>
                <a:cubicBezTo>
                  <a:pt x="134679" y="429729"/>
                  <a:pt x="132143" y="440753"/>
                  <a:pt x="127591" y="450994"/>
                </a:cubicBezTo>
                <a:cubicBezTo>
                  <a:pt x="103764" y="504605"/>
                  <a:pt x="74341" y="555772"/>
                  <a:pt x="53163" y="610483"/>
                </a:cubicBezTo>
                <a:cubicBezTo>
                  <a:pt x="31716" y="665888"/>
                  <a:pt x="17721" y="723897"/>
                  <a:pt x="0" y="780604"/>
                </a:cubicBezTo>
                <a:cubicBezTo>
                  <a:pt x="10633" y="858576"/>
                  <a:pt x="14827" y="937700"/>
                  <a:pt x="31898" y="1014520"/>
                </a:cubicBezTo>
                <a:cubicBezTo>
                  <a:pt x="38986" y="1046418"/>
                  <a:pt x="40835" y="1079952"/>
                  <a:pt x="53163" y="1110213"/>
                </a:cubicBezTo>
                <a:cubicBezTo>
                  <a:pt x="77302" y="1169464"/>
                  <a:pt x="191278" y="1386497"/>
                  <a:pt x="233916" y="1450455"/>
                </a:cubicBezTo>
                <a:cubicBezTo>
                  <a:pt x="267081" y="1500203"/>
                  <a:pt x="279594" y="1491516"/>
                  <a:pt x="329609" y="1514250"/>
                </a:cubicBezTo>
                <a:cubicBezTo>
                  <a:pt x="351253" y="1524088"/>
                  <a:pt x="372868" y="1534168"/>
                  <a:pt x="393404" y="1546148"/>
                </a:cubicBezTo>
                <a:cubicBezTo>
                  <a:pt x="415480" y="1559026"/>
                  <a:pt x="434806" y="1576361"/>
                  <a:pt x="457200" y="1588678"/>
                </a:cubicBezTo>
                <a:cubicBezTo>
                  <a:pt x="505808" y="1615413"/>
                  <a:pt x="557448" y="1636371"/>
                  <a:pt x="606056" y="1663106"/>
                </a:cubicBezTo>
                <a:cubicBezTo>
                  <a:pt x="628450" y="1675423"/>
                  <a:pt x="646992" y="1694206"/>
                  <a:pt x="669851" y="1705636"/>
                </a:cubicBezTo>
                <a:cubicBezTo>
                  <a:pt x="682921" y="1712171"/>
                  <a:pt x="698518" y="1711648"/>
                  <a:pt x="712381" y="1716269"/>
                </a:cubicBezTo>
                <a:cubicBezTo>
                  <a:pt x="906392" y="1780940"/>
                  <a:pt x="798826" y="1760517"/>
                  <a:pt x="935665" y="1780064"/>
                </a:cubicBezTo>
                <a:cubicBezTo>
                  <a:pt x="1010093" y="1776520"/>
                  <a:pt x="1084892" y="1777661"/>
                  <a:pt x="1158949" y="1769432"/>
                </a:cubicBezTo>
                <a:cubicBezTo>
                  <a:pt x="1181227" y="1766957"/>
                  <a:pt x="1202462" y="1757710"/>
                  <a:pt x="1222744" y="1748166"/>
                </a:cubicBezTo>
                <a:cubicBezTo>
                  <a:pt x="1347764" y="1689333"/>
                  <a:pt x="1377842" y="1656402"/>
                  <a:pt x="1499191" y="1567413"/>
                </a:cubicBezTo>
                <a:cubicBezTo>
                  <a:pt x="1549887" y="1389976"/>
                  <a:pt x="1482640" y="1587349"/>
                  <a:pt x="1679944" y="1301599"/>
                </a:cubicBezTo>
                <a:cubicBezTo>
                  <a:pt x="1735896" y="1220564"/>
                  <a:pt x="1782725" y="1133449"/>
                  <a:pt x="1828800" y="1046418"/>
                </a:cubicBezTo>
                <a:cubicBezTo>
                  <a:pt x="1846660" y="1012682"/>
                  <a:pt x="1860995" y="976838"/>
                  <a:pt x="1871330" y="940092"/>
                </a:cubicBezTo>
                <a:cubicBezTo>
                  <a:pt x="1922454" y="758318"/>
                  <a:pt x="1923266" y="715381"/>
                  <a:pt x="1945758" y="546687"/>
                </a:cubicBezTo>
                <a:cubicBezTo>
                  <a:pt x="1940290" y="483809"/>
                  <a:pt x="1941291" y="346474"/>
                  <a:pt x="1913860" y="259608"/>
                </a:cubicBezTo>
                <a:cubicBezTo>
                  <a:pt x="1896985" y="206171"/>
                  <a:pt x="1907325" y="131204"/>
                  <a:pt x="1860698" y="100120"/>
                </a:cubicBezTo>
                <a:cubicBezTo>
                  <a:pt x="1850065" y="93032"/>
                  <a:pt x="1839199" y="86283"/>
                  <a:pt x="1828800" y="78855"/>
                </a:cubicBezTo>
                <a:cubicBezTo>
                  <a:pt x="1814380" y="68555"/>
                  <a:pt x="1801656" y="55749"/>
                  <a:pt x="1786270" y="46957"/>
                </a:cubicBezTo>
                <a:cubicBezTo>
                  <a:pt x="1776539" y="41396"/>
                  <a:pt x="1765005" y="39869"/>
                  <a:pt x="1754372" y="36325"/>
                </a:cubicBezTo>
                <a:lnTo>
                  <a:pt x="1509823" y="46957"/>
                </a:lnTo>
              </a:path>
            </a:pathLst>
          </a:custGeom>
          <a:solidFill>
            <a:schemeClr val="accent5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435F33-D87D-80D6-377E-93E78931A1CF}"/>
              </a:ext>
            </a:extLst>
          </p:cNvPr>
          <p:cNvSpPr txBox="1"/>
          <p:nvPr/>
        </p:nvSpPr>
        <p:spPr>
          <a:xfrm>
            <a:off x="2045174" y="2161149"/>
            <a:ext cx="160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>
                <a:solidFill>
                  <a:schemeClr val="bg1"/>
                </a:solidFill>
              </a:rPr>
              <a:t>SCOPING</a:t>
            </a:r>
          </a:p>
          <a:p>
            <a:r>
              <a:rPr lang="en-ZA" b="1">
                <a:solidFill>
                  <a:schemeClr val="bg1"/>
                </a:solidFill>
              </a:rPr>
              <a:t>WORKSHOP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B08CAAF-916F-1C44-D94A-92B6BD1DC407}"/>
              </a:ext>
            </a:extLst>
          </p:cNvPr>
          <p:cNvGrpSpPr/>
          <p:nvPr/>
        </p:nvGrpSpPr>
        <p:grpSpPr>
          <a:xfrm>
            <a:off x="4572000" y="982840"/>
            <a:ext cx="3391787" cy="2508393"/>
            <a:chOff x="4082902" y="478464"/>
            <a:chExt cx="3391787" cy="250839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6AD40CD-629F-70CC-756B-E620B5E70C4A}"/>
                </a:ext>
              </a:extLst>
            </p:cNvPr>
            <p:cNvSpPr/>
            <p:nvPr/>
          </p:nvSpPr>
          <p:spPr>
            <a:xfrm>
              <a:off x="4082902" y="478464"/>
              <a:ext cx="3391787" cy="2508393"/>
            </a:xfrm>
            <a:custGeom>
              <a:avLst/>
              <a:gdLst>
                <a:gd name="connsiteX0" fmla="*/ 595423 w 2466753"/>
                <a:gd name="connsiteY0" fmla="*/ 85060 h 2286000"/>
                <a:gd name="connsiteX1" fmla="*/ 467832 w 2466753"/>
                <a:gd name="connsiteY1" fmla="*/ 116958 h 2286000"/>
                <a:gd name="connsiteX2" fmla="*/ 276446 w 2466753"/>
                <a:gd name="connsiteY2" fmla="*/ 233916 h 2286000"/>
                <a:gd name="connsiteX3" fmla="*/ 180753 w 2466753"/>
                <a:gd name="connsiteY3" fmla="*/ 318977 h 2286000"/>
                <a:gd name="connsiteX4" fmla="*/ 0 w 2466753"/>
                <a:gd name="connsiteY4" fmla="*/ 648586 h 2286000"/>
                <a:gd name="connsiteX5" fmla="*/ 180753 w 2466753"/>
                <a:gd name="connsiteY5" fmla="*/ 1605516 h 2286000"/>
                <a:gd name="connsiteX6" fmla="*/ 584791 w 2466753"/>
                <a:gd name="connsiteY6" fmla="*/ 2126512 h 2286000"/>
                <a:gd name="connsiteX7" fmla="*/ 839972 w 2466753"/>
                <a:gd name="connsiteY7" fmla="*/ 2264735 h 2286000"/>
                <a:gd name="connsiteX8" fmla="*/ 1158949 w 2466753"/>
                <a:gd name="connsiteY8" fmla="*/ 2286000 h 2286000"/>
                <a:gd name="connsiteX9" fmla="*/ 1509823 w 2466753"/>
                <a:gd name="connsiteY9" fmla="*/ 2137144 h 2286000"/>
                <a:gd name="connsiteX10" fmla="*/ 1828800 w 2466753"/>
                <a:gd name="connsiteY10" fmla="*/ 1903228 h 2286000"/>
                <a:gd name="connsiteX11" fmla="*/ 2115879 w 2466753"/>
                <a:gd name="connsiteY11" fmla="*/ 1658679 h 2286000"/>
                <a:gd name="connsiteX12" fmla="*/ 2456121 w 2466753"/>
                <a:gd name="connsiteY12" fmla="*/ 1137684 h 2286000"/>
                <a:gd name="connsiteX13" fmla="*/ 2466753 w 2466753"/>
                <a:gd name="connsiteY13" fmla="*/ 956930 h 2286000"/>
                <a:gd name="connsiteX14" fmla="*/ 2402958 w 2466753"/>
                <a:gd name="connsiteY14" fmla="*/ 733646 h 2286000"/>
                <a:gd name="connsiteX15" fmla="*/ 2105246 w 2466753"/>
                <a:gd name="connsiteY15" fmla="*/ 478465 h 2286000"/>
                <a:gd name="connsiteX16" fmla="*/ 1796902 w 2466753"/>
                <a:gd name="connsiteY16" fmla="*/ 233916 h 2286000"/>
                <a:gd name="connsiteX17" fmla="*/ 1562986 w 2466753"/>
                <a:gd name="connsiteY17" fmla="*/ 116958 h 2286000"/>
                <a:gd name="connsiteX18" fmla="*/ 1456660 w 2466753"/>
                <a:gd name="connsiteY18" fmla="*/ 42530 h 2286000"/>
                <a:gd name="connsiteX19" fmla="*/ 1265274 w 2466753"/>
                <a:gd name="connsiteY19" fmla="*/ 0 h 2286000"/>
                <a:gd name="connsiteX20" fmla="*/ 616688 w 2466753"/>
                <a:gd name="connsiteY20" fmla="*/ 21265 h 2286000"/>
                <a:gd name="connsiteX21" fmla="*/ 552893 w 2466753"/>
                <a:gd name="connsiteY21" fmla="*/ 74428 h 2286000"/>
                <a:gd name="connsiteX22" fmla="*/ 520995 w 2466753"/>
                <a:gd name="connsiteY22" fmla="*/ 138223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66753" h="2286000">
                  <a:moveTo>
                    <a:pt x="595423" y="85060"/>
                  </a:moveTo>
                  <a:cubicBezTo>
                    <a:pt x="551408" y="93863"/>
                    <a:pt x="510452" y="100566"/>
                    <a:pt x="467832" y="116958"/>
                  </a:cubicBezTo>
                  <a:cubicBezTo>
                    <a:pt x="409117" y="139541"/>
                    <a:pt x="314606" y="204842"/>
                    <a:pt x="276446" y="233916"/>
                  </a:cubicBezTo>
                  <a:cubicBezTo>
                    <a:pt x="242499" y="259781"/>
                    <a:pt x="205784" y="284410"/>
                    <a:pt x="180753" y="318977"/>
                  </a:cubicBezTo>
                  <a:cubicBezTo>
                    <a:pt x="121287" y="401096"/>
                    <a:pt x="50921" y="546745"/>
                    <a:pt x="0" y="648586"/>
                  </a:cubicBezTo>
                  <a:cubicBezTo>
                    <a:pt x="41715" y="1065739"/>
                    <a:pt x="31140" y="1180616"/>
                    <a:pt x="180753" y="1605516"/>
                  </a:cubicBezTo>
                  <a:cubicBezTo>
                    <a:pt x="243476" y="1783648"/>
                    <a:pt x="458636" y="2023065"/>
                    <a:pt x="584791" y="2126512"/>
                  </a:cubicBezTo>
                  <a:cubicBezTo>
                    <a:pt x="659595" y="2187851"/>
                    <a:pt x="746764" y="2238844"/>
                    <a:pt x="839972" y="2264735"/>
                  </a:cubicBezTo>
                  <a:cubicBezTo>
                    <a:pt x="942646" y="2293256"/>
                    <a:pt x="1052623" y="2278912"/>
                    <a:pt x="1158949" y="2286000"/>
                  </a:cubicBezTo>
                  <a:cubicBezTo>
                    <a:pt x="1275907" y="2236381"/>
                    <a:pt x="1399514" y="2200177"/>
                    <a:pt x="1509823" y="2137144"/>
                  </a:cubicBezTo>
                  <a:cubicBezTo>
                    <a:pt x="1624302" y="2071727"/>
                    <a:pt x="1726227" y="1986075"/>
                    <a:pt x="1828800" y="1903228"/>
                  </a:cubicBezTo>
                  <a:cubicBezTo>
                    <a:pt x="2199679" y="1603672"/>
                    <a:pt x="1948495" y="1759110"/>
                    <a:pt x="2115879" y="1658679"/>
                  </a:cubicBezTo>
                  <a:cubicBezTo>
                    <a:pt x="2272233" y="1466790"/>
                    <a:pt x="2390074" y="1371852"/>
                    <a:pt x="2456121" y="1137684"/>
                  </a:cubicBezTo>
                  <a:cubicBezTo>
                    <a:pt x="2472505" y="1079595"/>
                    <a:pt x="2463209" y="1017181"/>
                    <a:pt x="2466753" y="956930"/>
                  </a:cubicBezTo>
                  <a:cubicBezTo>
                    <a:pt x="2445488" y="882502"/>
                    <a:pt x="2438407" y="802458"/>
                    <a:pt x="2402958" y="733646"/>
                  </a:cubicBezTo>
                  <a:cubicBezTo>
                    <a:pt x="2346847" y="624725"/>
                    <a:pt x="2191653" y="545971"/>
                    <a:pt x="2105246" y="478465"/>
                  </a:cubicBezTo>
                  <a:cubicBezTo>
                    <a:pt x="1968292" y="371470"/>
                    <a:pt x="1943533" y="319451"/>
                    <a:pt x="1796902" y="233916"/>
                  </a:cubicBezTo>
                  <a:cubicBezTo>
                    <a:pt x="1721602" y="189991"/>
                    <a:pt x="1634403" y="166950"/>
                    <a:pt x="1562986" y="116958"/>
                  </a:cubicBezTo>
                  <a:cubicBezTo>
                    <a:pt x="1527544" y="92149"/>
                    <a:pt x="1496927" y="58349"/>
                    <a:pt x="1456660" y="42530"/>
                  </a:cubicBezTo>
                  <a:cubicBezTo>
                    <a:pt x="1395834" y="18634"/>
                    <a:pt x="1265274" y="0"/>
                    <a:pt x="1265274" y="0"/>
                  </a:cubicBezTo>
                  <a:lnTo>
                    <a:pt x="616688" y="21265"/>
                  </a:lnTo>
                  <a:cubicBezTo>
                    <a:pt x="568815" y="23475"/>
                    <a:pt x="569811" y="32134"/>
                    <a:pt x="552893" y="74428"/>
                  </a:cubicBezTo>
                  <a:cubicBezTo>
                    <a:pt x="526030" y="141585"/>
                    <a:pt x="554751" y="138223"/>
                    <a:pt x="520995" y="138223"/>
                  </a:cubicBezTo>
                </a:path>
              </a:pathLst>
            </a:custGeom>
            <a:solidFill>
              <a:schemeClr val="accent2"/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F6C9D-9512-51BE-2C77-6E9DE52E1F41}"/>
                </a:ext>
              </a:extLst>
            </p:cNvPr>
            <p:cNvSpPr txBox="1"/>
            <p:nvPr/>
          </p:nvSpPr>
          <p:spPr>
            <a:xfrm>
              <a:off x="4713768" y="770607"/>
              <a:ext cx="226828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>
                  <a:solidFill>
                    <a:schemeClr val="bg1"/>
                  </a:solidFill>
                </a:rPr>
                <a:t>WRITING WORKSHOPS FOCUSED ON SCOPING TOPICS</a:t>
              </a:r>
            </a:p>
            <a:p>
              <a:r>
                <a:rPr lang="en-ZA" b="1"/>
                <a:t>(voluntary, topics self-selected)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D02C5F3-BBA3-4744-0FD2-C4158EF2998B}"/>
              </a:ext>
            </a:extLst>
          </p:cNvPr>
          <p:cNvGrpSpPr/>
          <p:nvPr/>
        </p:nvGrpSpPr>
        <p:grpSpPr>
          <a:xfrm>
            <a:off x="8751230" y="1913872"/>
            <a:ext cx="1957372" cy="1669312"/>
            <a:chOff x="9039820" y="862079"/>
            <a:chExt cx="1957372" cy="166931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2C72F05-5907-1D40-A07D-D3741DCC4C16}"/>
                </a:ext>
              </a:extLst>
            </p:cNvPr>
            <p:cNvSpPr/>
            <p:nvPr/>
          </p:nvSpPr>
          <p:spPr>
            <a:xfrm>
              <a:off x="9039820" y="862079"/>
              <a:ext cx="1957372" cy="1669312"/>
            </a:xfrm>
            <a:custGeom>
              <a:avLst/>
              <a:gdLst>
                <a:gd name="connsiteX0" fmla="*/ 1149153 w 1957372"/>
                <a:gd name="connsiteY0" fmla="*/ 63796 h 1669312"/>
                <a:gd name="connsiteX1" fmla="*/ 915236 w 1957372"/>
                <a:gd name="connsiteY1" fmla="*/ 74428 h 1669312"/>
                <a:gd name="connsiteX2" fmla="*/ 798278 w 1957372"/>
                <a:gd name="connsiteY2" fmla="*/ 95693 h 1669312"/>
                <a:gd name="connsiteX3" fmla="*/ 681320 w 1957372"/>
                <a:gd name="connsiteY3" fmla="*/ 106326 h 1669312"/>
                <a:gd name="connsiteX4" fmla="*/ 585627 w 1957372"/>
                <a:gd name="connsiteY4" fmla="*/ 127591 h 1669312"/>
                <a:gd name="connsiteX5" fmla="*/ 489934 w 1957372"/>
                <a:gd name="connsiteY5" fmla="*/ 138224 h 1669312"/>
                <a:gd name="connsiteX6" fmla="*/ 436771 w 1957372"/>
                <a:gd name="connsiteY6" fmla="*/ 159489 h 1669312"/>
                <a:gd name="connsiteX7" fmla="*/ 351711 w 1957372"/>
                <a:gd name="connsiteY7" fmla="*/ 180754 h 1669312"/>
                <a:gd name="connsiteX8" fmla="*/ 213487 w 1957372"/>
                <a:gd name="connsiteY8" fmla="*/ 233917 h 1669312"/>
                <a:gd name="connsiteX9" fmla="*/ 75264 w 1957372"/>
                <a:gd name="connsiteY9" fmla="*/ 382772 h 1669312"/>
                <a:gd name="connsiteX10" fmla="*/ 11469 w 1957372"/>
                <a:gd name="connsiteY10" fmla="*/ 467833 h 1669312"/>
                <a:gd name="connsiteX11" fmla="*/ 836 w 1957372"/>
                <a:gd name="connsiteY11" fmla="*/ 574159 h 1669312"/>
                <a:gd name="connsiteX12" fmla="*/ 117794 w 1957372"/>
                <a:gd name="connsiteY12" fmla="*/ 1031359 h 1669312"/>
                <a:gd name="connsiteX13" fmla="*/ 160325 w 1957372"/>
                <a:gd name="connsiteY13" fmla="*/ 1084521 h 1669312"/>
                <a:gd name="connsiteX14" fmla="*/ 319813 w 1957372"/>
                <a:gd name="connsiteY14" fmla="*/ 1329070 h 1669312"/>
                <a:gd name="connsiteX15" fmla="*/ 532464 w 1957372"/>
                <a:gd name="connsiteY15" fmla="*/ 1520456 h 1669312"/>
                <a:gd name="connsiteX16" fmla="*/ 755748 w 1957372"/>
                <a:gd name="connsiteY16" fmla="*/ 1648047 h 1669312"/>
                <a:gd name="connsiteX17" fmla="*/ 925869 w 1957372"/>
                <a:gd name="connsiteY17" fmla="*/ 1669312 h 1669312"/>
                <a:gd name="connsiteX18" fmla="*/ 1372436 w 1957372"/>
                <a:gd name="connsiteY18" fmla="*/ 1594884 h 1669312"/>
                <a:gd name="connsiteX19" fmla="*/ 1616985 w 1957372"/>
                <a:gd name="connsiteY19" fmla="*/ 1403498 h 1669312"/>
                <a:gd name="connsiteX20" fmla="*/ 1819004 w 1957372"/>
                <a:gd name="connsiteY20" fmla="*/ 1137684 h 1669312"/>
                <a:gd name="connsiteX21" fmla="*/ 1829636 w 1957372"/>
                <a:gd name="connsiteY21" fmla="*/ 1105786 h 1669312"/>
                <a:gd name="connsiteX22" fmla="*/ 1872167 w 1957372"/>
                <a:gd name="connsiteY22" fmla="*/ 956931 h 1669312"/>
                <a:gd name="connsiteX23" fmla="*/ 1882799 w 1957372"/>
                <a:gd name="connsiteY23" fmla="*/ 893135 h 1669312"/>
                <a:gd name="connsiteX24" fmla="*/ 1946594 w 1957372"/>
                <a:gd name="connsiteY24" fmla="*/ 712382 h 1669312"/>
                <a:gd name="connsiteX25" fmla="*/ 1957227 w 1957372"/>
                <a:gd name="connsiteY25" fmla="*/ 637954 h 1669312"/>
                <a:gd name="connsiteX26" fmla="*/ 1925329 w 1957372"/>
                <a:gd name="connsiteY26" fmla="*/ 318977 h 1669312"/>
                <a:gd name="connsiteX27" fmla="*/ 1904064 w 1957372"/>
                <a:gd name="connsiteY27" fmla="*/ 265814 h 1669312"/>
                <a:gd name="connsiteX28" fmla="*/ 1829636 w 1957372"/>
                <a:gd name="connsiteY28" fmla="*/ 116959 h 1669312"/>
                <a:gd name="connsiteX29" fmla="*/ 1755208 w 1957372"/>
                <a:gd name="connsiteY29" fmla="*/ 21265 h 1669312"/>
                <a:gd name="connsiteX30" fmla="*/ 1659515 w 1957372"/>
                <a:gd name="connsiteY30" fmla="*/ 0 h 1669312"/>
                <a:gd name="connsiteX31" fmla="*/ 1000297 w 1957372"/>
                <a:gd name="connsiteY31" fmla="*/ 21265 h 1669312"/>
                <a:gd name="connsiteX32" fmla="*/ 957767 w 1957372"/>
                <a:gd name="connsiteY32" fmla="*/ 74428 h 1669312"/>
                <a:gd name="connsiteX33" fmla="*/ 925869 w 1957372"/>
                <a:gd name="connsiteY33" fmla="*/ 85061 h 1669312"/>
                <a:gd name="connsiteX34" fmla="*/ 915236 w 1957372"/>
                <a:gd name="connsiteY34" fmla="*/ 148856 h 1669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57372" h="1669312">
                  <a:moveTo>
                    <a:pt x="1149153" y="63796"/>
                  </a:moveTo>
                  <a:cubicBezTo>
                    <a:pt x="1071181" y="67340"/>
                    <a:pt x="992968" y="67362"/>
                    <a:pt x="915236" y="74428"/>
                  </a:cubicBezTo>
                  <a:cubicBezTo>
                    <a:pt x="875774" y="78015"/>
                    <a:pt x="837540" y="90339"/>
                    <a:pt x="798278" y="95693"/>
                  </a:cubicBezTo>
                  <a:cubicBezTo>
                    <a:pt x="759490" y="100982"/>
                    <a:pt x="720306" y="102782"/>
                    <a:pt x="681320" y="106326"/>
                  </a:cubicBezTo>
                  <a:cubicBezTo>
                    <a:pt x="649422" y="113414"/>
                    <a:pt x="617858" y="122219"/>
                    <a:pt x="585627" y="127591"/>
                  </a:cubicBezTo>
                  <a:cubicBezTo>
                    <a:pt x="553970" y="132867"/>
                    <a:pt x="521316" y="131499"/>
                    <a:pt x="489934" y="138224"/>
                  </a:cubicBezTo>
                  <a:cubicBezTo>
                    <a:pt x="471272" y="142223"/>
                    <a:pt x="455013" y="153876"/>
                    <a:pt x="436771" y="159489"/>
                  </a:cubicBezTo>
                  <a:cubicBezTo>
                    <a:pt x="408837" y="168084"/>
                    <a:pt x="379437" y="171512"/>
                    <a:pt x="351711" y="180754"/>
                  </a:cubicBezTo>
                  <a:cubicBezTo>
                    <a:pt x="304879" y="196365"/>
                    <a:pt x="213487" y="233917"/>
                    <a:pt x="213487" y="233917"/>
                  </a:cubicBezTo>
                  <a:cubicBezTo>
                    <a:pt x="151709" y="295695"/>
                    <a:pt x="133594" y="310981"/>
                    <a:pt x="75264" y="382772"/>
                  </a:cubicBezTo>
                  <a:cubicBezTo>
                    <a:pt x="52915" y="410279"/>
                    <a:pt x="32734" y="439479"/>
                    <a:pt x="11469" y="467833"/>
                  </a:cubicBezTo>
                  <a:cubicBezTo>
                    <a:pt x="7925" y="503275"/>
                    <a:pt x="-3097" y="538758"/>
                    <a:pt x="836" y="574159"/>
                  </a:cubicBezTo>
                  <a:cubicBezTo>
                    <a:pt x="16614" y="716166"/>
                    <a:pt x="56439" y="896380"/>
                    <a:pt x="117794" y="1031359"/>
                  </a:cubicBezTo>
                  <a:cubicBezTo>
                    <a:pt x="127185" y="1052019"/>
                    <a:pt x="147582" y="1065742"/>
                    <a:pt x="160325" y="1084521"/>
                  </a:cubicBezTo>
                  <a:cubicBezTo>
                    <a:pt x="214970" y="1165051"/>
                    <a:pt x="247476" y="1263966"/>
                    <a:pt x="319813" y="1329070"/>
                  </a:cubicBezTo>
                  <a:cubicBezTo>
                    <a:pt x="390697" y="1392865"/>
                    <a:pt x="457997" y="1460883"/>
                    <a:pt x="532464" y="1520456"/>
                  </a:cubicBezTo>
                  <a:cubicBezTo>
                    <a:pt x="608919" y="1581619"/>
                    <a:pt x="638569" y="1611428"/>
                    <a:pt x="755748" y="1648047"/>
                  </a:cubicBezTo>
                  <a:cubicBezTo>
                    <a:pt x="810295" y="1665093"/>
                    <a:pt x="869162" y="1662224"/>
                    <a:pt x="925869" y="1669312"/>
                  </a:cubicBezTo>
                  <a:cubicBezTo>
                    <a:pt x="1105429" y="1650737"/>
                    <a:pt x="1217904" y="1659272"/>
                    <a:pt x="1372436" y="1594884"/>
                  </a:cubicBezTo>
                  <a:cubicBezTo>
                    <a:pt x="1495080" y="1543782"/>
                    <a:pt x="1521808" y="1506290"/>
                    <a:pt x="1616985" y="1403498"/>
                  </a:cubicBezTo>
                  <a:cubicBezTo>
                    <a:pt x="1724854" y="1286999"/>
                    <a:pt x="1752751" y="1260727"/>
                    <a:pt x="1819004" y="1137684"/>
                  </a:cubicBezTo>
                  <a:cubicBezTo>
                    <a:pt x="1824318" y="1127816"/>
                    <a:pt x="1826474" y="1116538"/>
                    <a:pt x="1829636" y="1105786"/>
                  </a:cubicBezTo>
                  <a:cubicBezTo>
                    <a:pt x="1844197" y="1056279"/>
                    <a:pt x="1859651" y="1006994"/>
                    <a:pt x="1872167" y="956931"/>
                  </a:cubicBezTo>
                  <a:cubicBezTo>
                    <a:pt x="1877396" y="936016"/>
                    <a:pt x="1876522" y="913760"/>
                    <a:pt x="1882799" y="893135"/>
                  </a:cubicBezTo>
                  <a:cubicBezTo>
                    <a:pt x="1901402" y="832010"/>
                    <a:pt x="1925329" y="772633"/>
                    <a:pt x="1946594" y="712382"/>
                  </a:cubicBezTo>
                  <a:cubicBezTo>
                    <a:pt x="1950138" y="687573"/>
                    <a:pt x="1958580" y="662979"/>
                    <a:pt x="1957227" y="637954"/>
                  </a:cubicBezTo>
                  <a:cubicBezTo>
                    <a:pt x="1951459" y="531254"/>
                    <a:pt x="1940441" y="424759"/>
                    <a:pt x="1925329" y="318977"/>
                  </a:cubicBezTo>
                  <a:cubicBezTo>
                    <a:pt x="1922630" y="300083"/>
                    <a:pt x="1911582" y="283357"/>
                    <a:pt x="1904064" y="265814"/>
                  </a:cubicBezTo>
                  <a:cubicBezTo>
                    <a:pt x="1881745" y="213735"/>
                    <a:pt x="1862559" y="163051"/>
                    <a:pt x="1829636" y="116959"/>
                  </a:cubicBezTo>
                  <a:cubicBezTo>
                    <a:pt x="1806148" y="84076"/>
                    <a:pt x="1794412" y="31065"/>
                    <a:pt x="1755208" y="21265"/>
                  </a:cubicBezTo>
                  <a:cubicBezTo>
                    <a:pt x="1695146" y="6250"/>
                    <a:pt x="1727007" y="13499"/>
                    <a:pt x="1659515" y="0"/>
                  </a:cubicBezTo>
                  <a:cubicBezTo>
                    <a:pt x="1439776" y="7088"/>
                    <a:pt x="1219722" y="7551"/>
                    <a:pt x="1000297" y="21265"/>
                  </a:cubicBezTo>
                  <a:cubicBezTo>
                    <a:pt x="988542" y="22000"/>
                    <a:pt x="960952" y="71880"/>
                    <a:pt x="957767" y="74428"/>
                  </a:cubicBezTo>
                  <a:cubicBezTo>
                    <a:pt x="949015" y="81429"/>
                    <a:pt x="936502" y="81517"/>
                    <a:pt x="925869" y="85061"/>
                  </a:cubicBezTo>
                  <a:cubicBezTo>
                    <a:pt x="911874" y="127046"/>
                    <a:pt x="915236" y="105751"/>
                    <a:pt x="915236" y="14885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93EC2D-6024-0093-42CF-9D5BC68151FB}"/>
                </a:ext>
              </a:extLst>
            </p:cNvPr>
            <p:cNvSpPr txBox="1"/>
            <p:nvPr/>
          </p:nvSpPr>
          <p:spPr>
            <a:xfrm>
              <a:off x="9316283" y="1244009"/>
              <a:ext cx="16019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/>
                <a:t>EDITORIAL REFINEMENT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570633B-36BC-3BE8-6ADB-5A7D572BAE29}"/>
              </a:ext>
            </a:extLst>
          </p:cNvPr>
          <p:cNvGrpSpPr/>
          <p:nvPr/>
        </p:nvGrpSpPr>
        <p:grpSpPr>
          <a:xfrm>
            <a:off x="3746015" y="4789941"/>
            <a:ext cx="2473670" cy="1859572"/>
            <a:chOff x="4288637" y="4510222"/>
            <a:chExt cx="2473670" cy="185957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F89059-E9A5-AEA8-EE2F-91B383B7E859}"/>
                </a:ext>
              </a:extLst>
            </p:cNvPr>
            <p:cNvSpPr/>
            <p:nvPr/>
          </p:nvSpPr>
          <p:spPr>
            <a:xfrm>
              <a:off x="4288637" y="4510222"/>
              <a:ext cx="2473670" cy="1859572"/>
            </a:xfrm>
            <a:custGeom>
              <a:avLst/>
              <a:gdLst>
                <a:gd name="connsiteX0" fmla="*/ 1244009 w 2980316"/>
                <a:gd name="connsiteY0" fmla="*/ 63795 h 1924493"/>
                <a:gd name="connsiteX1" fmla="*/ 1190847 w 2980316"/>
                <a:gd name="connsiteY1" fmla="*/ 42530 h 1924493"/>
                <a:gd name="connsiteX2" fmla="*/ 776177 w 2980316"/>
                <a:gd name="connsiteY2" fmla="*/ 85060 h 1924493"/>
                <a:gd name="connsiteX3" fmla="*/ 627321 w 2980316"/>
                <a:gd name="connsiteY3" fmla="*/ 138223 h 1924493"/>
                <a:gd name="connsiteX4" fmla="*/ 467833 w 2980316"/>
                <a:gd name="connsiteY4" fmla="*/ 233916 h 1924493"/>
                <a:gd name="connsiteX5" fmla="*/ 435935 w 2980316"/>
                <a:gd name="connsiteY5" fmla="*/ 255181 h 1924493"/>
                <a:gd name="connsiteX6" fmla="*/ 340242 w 2980316"/>
                <a:gd name="connsiteY6" fmla="*/ 318976 h 1924493"/>
                <a:gd name="connsiteX7" fmla="*/ 297712 w 2980316"/>
                <a:gd name="connsiteY7" fmla="*/ 329609 h 1924493"/>
                <a:gd name="connsiteX8" fmla="*/ 95693 w 2980316"/>
                <a:gd name="connsiteY8" fmla="*/ 489097 h 1924493"/>
                <a:gd name="connsiteX9" fmla="*/ 74428 w 2980316"/>
                <a:gd name="connsiteY9" fmla="*/ 520995 h 1924493"/>
                <a:gd name="connsiteX10" fmla="*/ 42530 w 2980316"/>
                <a:gd name="connsiteY10" fmla="*/ 691116 h 1924493"/>
                <a:gd name="connsiteX11" fmla="*/ 31898 w 2980316"/>
                <a:gd name="connsiteY11" fmla="*/ 786809 h 1924493"/>
                <a:gd name="connsiteX12" fmla="*/ 21265 w 2980316"/>
                <a:gd name="connsiteY12" fmla="*/ 871869 h 1924493"/>
                <a:gd name="connsiteX13" fmla="*/ 0 w 2980316"/>
                <a:gd name="connsiteY13" fmla="*/ 1095153 h 1924493"/>
                <a:gd name="connsiteX14" fmla="*/ 10633 w 2980316"/>
                <a:gd name="connsiteY14" fmla="*/ 1222744 h 1924493"/>
                <a:gd name="connsiteX15" fmla="*/ 74428 w 2980316"/>
                <a:gd name="connsiteY15" fmla="*/ 1297172 h 1924493"/>
                <a:gd name="connsiteX16" fmla="*/ 106326 w 2980316"/>
                <a:gd name="connsiteY16" fmla="*/ 1350334 h 1924493"/>
                <a:gd name="connsiteX17" fmla="*/ 276447 w 2980316"/>
                <a:gd name="connsiteY17" fmla="*/ 1509823 h 1924493"/>
                <a:gd name="connsiteX18" fmla="*/ 361507 w 2980316"/>
                <a:gd name="connsiteY18" fmla="*/ 1584251 h 1924493"/>
                <a:gd name="connsiteX19" fmla="*/ 489098 w 2980316"/>
                <a:gd name="connsiteY19" fmla="*/ 1722474 h 1924493"/>
                <a:gd name="connsiteX20" fmla="*/ 552893 w 2980316"/>
                <a:gd name="connsiteY20" fmla="*/ 1765004 h 1924493"/>
                <a:gd name="connsiteX21" fmla="*/ 808075 w 2980316"/>
                <a:gd name="connsiteY21" fmla="*/ 1892595 h 1924493"/>
                <a:gd name="connsiteX22" fmla="*/ 882502 w 2980316"/>
                <a:gd name="connsiteY22" fmla="*/ 1903227 h 1924493"/>
                <a:gd name="connsiteX23" fmla="*/ 1244009 w 2980316"/>
                <a:gd name="connsiteY23" fmla="*/ 1924493 h 1924493"/>
                <a:gd name="connsiteX24" fmla="*/ 1499191 w 2980316"/>
                <a:gd name="connsiteY24" fmla="*/ 1913860 h 1924493"/>
                <a:gd name="connsiteX25" fmla="*/ 1956391 w 2980316"/>
                <a:gd name="connsiteY25" fmla="*/ 1881962 h 1924493"/>
                <a:gd name="connsiteX26" fmla="*/ 2052084 w 2980316"/>
                <a:gd name="connsiteY26" fmla="*/ 1871330 h 1924493"/>
                <a:gd name="connsiteX27" fmla="*/ 2615609 w 2980316"/>
                <a:gd name="connsiteY27" fmla="*/ 1679944 h 1924493"/>
                <a:gd name="connsiteX28" fmla="*/ 2679405 w 2980316"/>
                <a:gd name="connsiteY28" fmla="*/ 1648046 h 1924493"/>
                <a:gd name="connsiteX29" fmla="*/ 2870791 w 2980316"/>
                <a:gd name="connsiteY29" fmla="*/ 1488558 h 1924493"/>
                <a:gd name="connsiteX30" fmla="*/ 2955851 w 2980316"/>
                <a:gd name="connsiteY30" fmla="*/ 1350334 h 1924493"/>
                <a:gd name="connsiteX31" fmla="*/ 2966484 w 2980316"/>
                <a:gd name="connsiteY31" fmla="*/ 978195 h 1924493"/>
                <a:gd name="connsiteX32" fmla="*/ 2955851 w 2980316"/>
                <a:gd name="connsiteY32" fmla="*/ 882502 h 1924493"/>
                <a:gd name="connsiteX33" fmla="*/ 2817628 w 2980316"/>
                <a:gd name="connsiteY33" fmla="*/ 595423 h 1924493"/>
                <a:gd name="connsiteX34" fmla="*/ 2753833 w 2980316"/>
                <a:gd name="connsiteY34" fmla="*/ 489097 h 1924493"/>
                <a:gd name="connsiteX35" fmla="*/ 2626242 w 2980316"/>
                <a:gd name="connsiteY35" fmla="*/ 372139 h 1924493"/>
                <a:gd name="connsiteX36" fmla="*/ 2573079 w 2980316"/>
                <a:gd name="connsiteY36" fmla="*/ 308344 h 1924493"/>
                <a:gd name="connsiteX37" fmla="*/ 2519916 w 2980316"/>
                <a:gd name="connsiteY37" fmla="*/ 276446 h 1924493"/>
                <a:gd name="connsiteX38" fmla="*/ 2371061 w 2980316"/>
                <a:gd name="connsiteY38" fmla="*/ 202018 h 1924493"/>
                <a:gd name="connsiteX39" fmla="*/ 2243470 w 2980316"/>
                <a:gd name="connsiteY39" fmla="*/ 191386 h 1924493"/>
                <a:gd name="connsiteX40" fmla="*/ 1977656 w 2980316"/>
                <a:gd name="connsiteY40" fmla="*/ 148855 h 1924493"/>
                <a:gd name="connsiteX41" fmla="*/ 1850065 w 2980316"/>
                <a:gd name="connsiteY41" fmla="*/ 106325 h 1924493"/>
                <a:gd name="connsiteX42" fmla="*/ 1701209 w 2980316"/>
                <a:gd name="connsiteY42" fmla="*/ 63795 h 1924493"/>
                <a:gd name="connsiteX43" fmla="*/ 1626781 w 2980316"/>
                <a:gd name="connsiteY43" fmla="*/ 42530 h 1924493"/>
                <a:gd name="connsiteX44" fmla="*/ 1552354 w 2980316"/>
                <a:gd name="connsiteY44" fmla="*/ 10632 h 1924493"/>
                <a:gd name="connsiteX45" fmla="*/ 1350335 w 2980316"/>
                <a:gd name="connsiteY45" fmla="*/ 0 h 1924493"/>
                <a:gd name="connsiteX46" fmla="*/ 1095154 w 2980316"/>
                <a:gd name="connsiteY46" fmla="*/ 21265 h 1924493"/>
                <a:gd name="connsiteX47" fmla="*/ 1063256 w 2980316"/>
                <a:gd name="connsiteY47" fmla="*/ 31897 h 1924493"/>
                <a:gd name="connsiteX48" fmla="*/ 1010093 w 2980316"/>
                <a:gd name="connsiteY48" fmla="*/ 74427 h 192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980316" h="1924493">
                  <a:moveTo>
                    <a:pt x="1244009" y="63795"/>
                  </a:moveTo>
                  <a:cubicBezTo>
                    <a:pt x="1226288" y="56707"/>
                    <a:pt x="1209925" y="43091"/>
                    <a:pt x="1190847" y="42530"/>
                  </a:cubicBezTo>
                  <a:cubicBezTo>
                    <a:pt x="1019238" y="37482"/>
                    <a:pt x="918505" y="29710"/>
                    <a:pt x="776177" y="85060"/>
                  </a:cubicBezTo>
                  <a:cubicBezTo>
                    <a:pt x="619663" y="145927"/>
                    <a:pt x="757864" y="116465"/>
                    <a:pt x="627321" y="138223"/>
                  </a:cubicBezTo>
                  <a:cubicBezTo>
                    <a:pt x="498013" y="230586"/>
                    <a:pt x="610403" y="156151"/>
                    <a:pt x="467833" y="233916"/>
                  </a:cubicBezTo>
                  <a:cubicBezTo>
                    <a:pt x="456615" y="240035"/>
                    <a:pt x="446334" y="247753"/>
                    <a:pt x="435935" y="255181"/>
                  </a:cubicBezTo>
                  <a:cubicBezTo>
                    <a:pt x="402841" y="278820"/>
                    <a:pt x="378316" y="302054"/>
                    <a:pt x="340242" y="318976"/>
                  </a:cubicBezTo>
                  <a:cubicBezTo>
                    <a:pt x="326888" y="324911"/>
                    <a:pt x="311889" y="326065"/>
                    <a:pt x="297712" y="329609"/>
                  </a:cubicBezTo>
                  <a:cubicBezTo>
                    <a:pt x="204492" y="394863"/>
                    <a:pt x="176301" y="408489"/>
                    <a:pt x="95693" y="489097"/>
                  </a:cubicBezTo>
                  <a:cubicBezTo>
                    <a:pt x="86657" y="498133"/>
                    <a:pt x="81516" y="510362"/>
                    <a:pt x="74428" y="520995"/>
                  </a:cubicBezTo>
                  <a:cubicBezTo>
                    <a:pt x="63795" y="577702"/>
                    <a:pt x="51645" y="634145"/>
                    <a:pt x="42530" y="691116"/>
                  </a:cubicBezTo>
                  <a:cubicBezTo>
                    <a:pt x="37459" y="722807"/>
                    <a:pt x="35648" y="754935"/>
                    <a:pt x="31898" y="786809"/>
                  </a:cubicBezTo>
                  <a:cubicBezTo>
                    <a:pt x="28559" y="815187"/>
                    <a:pt x="23740" y="843402"/>
                    <a:pt x="21265" y="871869"/>
                  </a:cubicBezTo>
                  <a:cubicBezTo>
                    <a:pt x="1519" y="1098944"/>
                    <a:pt x="22500" y="960159"/>
                    <a:pt x="0" y="1095153"/>
                  </a:cubicBezTo>
                  <a:cubicBezTo>
                    <a:pt x="3544" y="1137683"/>
                    <a:pt x="2263" y="1180895"/>
                    <a:pt x="10633" y="1222744"/>
                  </a:cubicBezTo>
                  <a:cubicBezTo>
                    <a:pt x="15029" y="1244725"/>
                    <a:pt x="66778" y="1287336"/>
                    <a:pt x="74428" y="1297172"/>
                  </a:cubicBezTo>
                  <a:cubicBezTo>
                    <a:pt x="87116" y="1313485"/>
                    <a:pt x="93096" y="1334458"/>
                    <a:pt x="106326" y="1350334"/>
                  </a:cubicBezTo>
                  <a:cubicBezTo>
                    <a:pt x="143685" y="1395165"/>
                    <a:pt x="236328" y="1474162"/>
                    <a:pt x="276447" y="1509823"/>
                  </a:cubicBezTo>
                  <a:cubicBezTo>
                    <a:pt x="369747" y="1696426"/>
                    <a:pt x="244500" y="1487893"/>
                    <a:pt x="361507" y="1584251"/>
                  </a:cubicBezTo>
                  <a:cubicBezTo>
                    <a:pt x="409909" y="1624112"/>
                    <a:pt x="443512" y="1679421"/>
                    <a:pt x="489098" y="1722474"/>
                  </a:cubicBezTo>
                  <a:cubicBezTo>
                    <a:pt x="507679" y="1740022"/>
                    <a:pt x="530342" y="1752977"/>
                    <a:pt x="552893" y="1765004"/>
                  </a:cubicBezTo>
                  <a:cubicBezTo>
                    <a:pt x="636805" y="1809757"/>
                    <a:pt x="713930" y="1879146"/>
                    <a:pt x="808075" y="1892595"/>
                  </a:cubicBezTo>
                  <a:cubicBezTo>
                    <a:pt x="832884" y="1896139"/>
                    <a:pt x="857554" y="1900851"/>
                    <a:pt x="882502" y="1903227"/>
                  </a:cubicBezTo>
                  <a:cubicBezTo>
                    <a:pt x="986555" y="1913137"/>
                    <a:pt x="1146597" y="1919622"/>
                    <a:pt x="1244009" y="1924493"/>
                  </a:cubicBezTo>
                  <a:lnTo>
                    <a:pt x="1499191" y="1913860"/>
                  </a:lnTo>
                  <a:cubicBezTo>
                    <a:pt x="1645632" y="1906716"/>
                    <a:pt x="1813587" y="1894202"/>
                    <a:pt x="1956391" y="1881962"/>
                  </a:cubicBezTo>
                  <a:cubicBezTo>
                    <a:pt x="1988368" y="1879221"/>
                    <a:pt x="2020186" y="1874874"/>
                    <a:pt x="2052084" y="1871330"/>
                  </a:cubicBezTo>
                  <a:cubicBezTo>
                    <a:pt x="2239926" y="1807535"/>
                    <a:pt x="2438173" y="1768662"/>
                    <a:pt x="2615609" y="1679944"/>
                  </a:cubicBezTo>
                  <a:cubicBezTo>
                    <a:pt x="2636874" y="1669311"/>
                    <a:pt x="2660385" y="1662311"/>
                    <a:pt x="2679405" y="1648046"/>
                  </a:cubicBezTo>
                  <a:cubicBezTo>
                    <a:pt x="2745839" y="1598220"/>
                    <a:pt x="2810781" y="1545959"/>
                    <a:pt x="2870791" y="1488558"/>
                  </a:cubicBezTo>
                  <a:cubicBezTo>
                    <a:pt x="2909308" y="1451716"/>
                    <a:pt x="2932517" y="1397003"/>
                    <a:pt x="2955851" y="1350334"/>
                  </a:cubicBezTo>
                  <a:cubicBezTo>
                    <a:pt x="2990396" y="1160335"/>
                    <a:pt x="2982953" y="1249935"/>
                    <a:pt x="2966484" y="978195"/>
                  </a:cubicBezTo>
                  <a:cubicBezTo>
                    <a:pt x="2964542" y="946160"/>
                    <a:pt x="2966000" y="912949"/>
                    <a:pt x="2955851" y="882502"/>
                  </a:cubicBezTo>
                  <a:cubicBezTo>
                    <a:pt x="2880660" y="656929"/>
                    <a:pt x="2895427" y="719902"/>
                    <a:pt x="2817628" y="595423"/>
                  </a:cubicBezTo>
                  <a:cubicBezTo>
                    <a:pt x="2795722" y="560373"/>
                    <a:pt x="2778632" y="522163"/>
                    <a:pt x="2753833" y="489097"/>
                  </a:cubicBezTo>
                  <a:cubicBezTo>
                    <a:pt x="2706634" y="426166"/>
                    <a:pt x="2679847" y="425744"/>
                    <a:pt x="2626242" y="372139"/>
                  </a:cubicBezTo>
                  <a:cubicBezTo>
                    <a:pt x="2606669" y="352566"/>
                    <a:pt x="2593654" y="326862"/>
                    <a:pt x="2573079" y="308344"/>
                  </a:cubicBezTo>
                  <a:cubicBezTo>
                    <a:pt x="2557718" y="294519"/>
                    <a:pt x="2538204" y="286071"/>
                    <a:pt x="2519916" y="276446"/>
                  </a:cubicBezTo>
                  <a:cubicBezTo>
                    <a:pt x="2470825" y="250609"/>
                    <a:pt x="2426344" y="206625"/>
                    <a:pt x="2371061" y="202018"/>
                  </a:cubicBezTo>
                  <a:lnTo>
                    <a:pt x="2243470" y="191386"/>
                  </a:lnTo>
                  <a:cubicBezTo>
                    <a:pt x="2042545" y="116039"/>
                    <a:pt x="2306934" y="205627"/>
                    <a:pt x="1977656" y="148855"/>
                  </a:cubicBezTo>
                  <a:cubicBezTo>
                    <a:pt x="1933477" y="141238"/>
                    <a:pt x="1893171" y="118641"/>
                    <a:pt x="1850065" y="106325"/>
                  </a:cubicBezTo>
                  <a:lnTo>
                    <a:pt x="1701209" y="63795"/>
                  </a:lnTo>
                  <a:cubicBezTo>
                    <a:pt x="1676400" y="56707"/>
                    <a:pt x="1650497" y="52694"/>
                    <a:pt x="1626781" y="42530"/>
                  </a:cubicBezTo>
                  <a:cubicBezTo>
                    <a:pt x="1601972" y="31897"/>
                    <a:pt x="1579032" y="14736"/>
                    <a:pt x="1552354" y="10632"/>
                  </a:cubicBezTo>
                  <a:cubicBezTo>
                    <a:pt x="1485705" y="378"/>
                    <a:pt x="1417675" y="3544"/>
                    <a:pt x="1350335" y="0"/>
                  </a:cubicBezTo>
                  <a:cubicBezTo>
                    <a:pt x="1265275" y="7088"/>
                    <a:pt x="1179987" y="11839"/>
                    <a:pt x="1095154" y="21265"/>
                  </a:cubicBezTo>
                  <a:cubicBezTo>
                    <a:pt x="1084015" y="22503"/>
                    <a:pt x="1073281" y="26885"/>
                    <a:pt x="1063256" y="31897"/>
                  </a:cubicBezTo>
                  <a:cubicBezTo>
                    <a:pt x="1036430" y="45310"/>
                    <a:pt x="1029872" y="54648"/>
                    <a:pt x="1010093" y="74427"/>
                  </a:cubicBezTo>
                </a:path>
              </a:pathLst>
            </a:custGeom>
            <a:solidFill>
              <a:srgbClr val="FF339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6D9231-4345-F053-1924-E8F29C5C8ED7}"/>
                </a:ext>
              </a:extLst>
            </p:cNvPr>
            <p:cNvSpPr txBox="1"/>
            <p:nvPr/>
          </p:nvSpPr>
          <p:spPr>
            <a:xfrm>
              <a:off x="4704907" y="5084381"/>
              <a:ext cx="19138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>
                  <a:solidFill>
                    <a:schemeClr val="bg1"/>
                  </a:solidFill>
                </a:rPr>
                <a:t>IMAGE PRODUCTION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BCEB036-DC0E-E2E4-2661-0D01AEF965C6}"/>
              </a:ext>
            </a:extLst>
          </p:cNvPr>
          <p:cNvGrpSpPr/>
          <p:nvPr/>
        </p:nvGrpSpPr>
        <p:grpSpPr>
          <a:xfrm>
            <a:off x="6909780" y="3936069"/>
            <a:ext cx="3010630" cy="1562986"/>
            <a:chOff x="7697972" y="3429000"/>
            <a:chExt cx="3010630" cy="156298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A3B8AC8-4464-1A91-DBC3-329C6FFD2876}"/>
                </a:ext>
              </a:extLst>
            </p:cNvPr>
            <p:cNvSpPr/>
            <p:nvPr/>
          </p:nvSpPr>
          <p:spPr>
            <a:xfrm>
              <a:off x="7697972" y="3429000"/>
              <a:ext cx="3010630" cy="1562986"/>
            </a:xfrm>
            <a:custGeom>
              <a:avLst/>
              <a:gdLst>
                <a:gd name="connsiteX0" fmla="*/ 914400 w 3010630"/>
                <a:gd name="connsiteY0" fmla="*/ 0 h 1562986"/>
                <a:gd name="connsiteX1" fmla="*/ 861237 w 3010630"/>
                <a:gd name="connsiteY1" fmla="*/ 53162 h 1562986"/>
                <a:gd name="connsiteX2" fmla="*/ 478465 w 3010630"/>
                <a:gd name="connsiteY2" fmla="*/ 116958 h 1562986"/>
                <a:gd name="connsiteX3" fmla="*/ 170121 w 3010630"/>
                <a:gd name="connsiteY3" fmla="*/ 318976 h 1562986"/>
                <a:gd name="connsiteX4" fmla="*/ 95693 w 3010630"/>
                <a:gd name="connsiteY4" fmla="*/ 446567 h 1562986"/>
                <a:gd name="connsiteX5" fmla="*/ 0 w 3010630"/>
                <a:gd name="connsiteY5" fmla="*/ 659218 h 1562986"/>
                <a:gd name="connsiteX6" fmla="*/ 53163 w 3010630"/>
                <a:gd name="connsiteY6" fmla="*/ 1031358 h 1562986"/>
                <a:gd name="connsiteX7" fmla="*/ 106326 w 3010630"/>
                <a:gd name="connsiteY7" fmla="*/ 1169581 h 1562986"/>
                <a:gd name="connsiteX8" fmla="*/ 180754 w 3010630"/>
                <a:gd name="connsiteY8" fmla="*/ 1212111 h 1562986"/>
                <a:gd name="connsiteX9" fmla="*/ 595424 w 3010630"/>
                <a:gd name="connsiteY9" fmla="*/ 1414130 h 1562986"/>
                <a:gd name="connsiteX10" fmla="*/ 1158949 w 3010630"/>
                <a:gd name="connsiteY10" fmla="*/ 1562986 h 1562986"/>
                <a:gd name="connsiteX11" fmla="*/ 1733107 w 3010630"/>
                <a:gd name="connsiteY11" fmla="*/ 1467293 h 1562986"/>
                <a:gd name="connsiteX12" fmla="*/ 2424224 w 3010630"/>
                <a:gd name="connsiteY12" fmla="*/ 1222744 h 1562986"/>
                <a:gd name="connsiteX13" fmla="*/ 2711303 w 3010630"/>
                <a:gd name="connsiteY13" fmla="*/ 1073888 h 1562986"/>
                <a:gd name="connsiteX14" fmla="*/ 2998382 w 3010630"/>
                <a:gd name="connsiteY14" fmla="*/ 776176 h 1562986"/>
                <a:gd name="connsiteX15" fmla="*/ 3009014 w 3010630"/>
                <a:gd name="connsiteY15" fmla="*/ 723014 h 1562986"/>
                <a:gd name="connsiteX16" fmla="*/ 2796363 w 3010630"/>
                <a:gd name="connsiteY16" fmla="*/ 414669 h 1562986"/>
                <a:gd name="connsiteX17" fmla="*/ 2413591 w 3010630"/>
                <a:gd name="connsiteY17" fmla="*/ 223283 h 1562986"/>
                <a:gd name="connsiteX18" fmla="*/ 2083982 w 3010630"/>
                <a:gd name="connsiteY18" fmla="*/ 85060 h 1562986"/>
                <a:gd name="connsiteX19" fmla="*/ 1871330 w 3010630"/>
                <a:gd name="connsiteY19" fmla="*/ 53162 h 1562986"/>
                <a:gd name="connsiteX20" fmla="*/ 1552354 w 3010630"/>
                <a:gd name="connsiteY20" fmla="*/ 63795 h 1562986"/>
                <a:gd name="connsiteX21" fmla="*/ 1307805 w 3010630"/>
                <a:gd name="connsiteY21" fmla="*/ 127590 h 1562986"/>
                <a:gd name="connsiteX22" fmla="*/ 1201479 w 3010630"/>
                <a:gd name="connsiteY22" fmla="*/ 148855 h 1562986"/>
                <a:gd name="connsiteX23" fmla="*/ 946298 w 3010630"/>
                <a:gd name="connsiteY23" fmla="*/ 212651 h 1562986"/>
                <a:gd name="connsiteX24" fmla="*/ 733647 w 3010630"/>
                <a:gd name="connsiteY24" fmla="*/ 233916 h 1562986"/>
                <a:gd name="connsiteX25" fmla="*/ 680484 w 3010630"/>
                <a:gd name="connsiteY25" fmla="*/ 223283 h 1562986"/>
                <a:gd name="connsiteX26" fmla="*/ 606056 w 3010630"/>
                <a:gd name="connsiteY26" fmla="*/ 138223 h 1562986"/>
                <a:gd name="connsiteX27" fmla="*/ 425303 w 3010630"/>
                <a:gd name="connsiteY27" fmla="*/ 138223 h 156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010630" h="1562986">
                  <a:moveTo>
                    <a:pt x="914400" y="0"/>
                  </a:moveTo>
                  <a:cubicBezTo>
                    <a:pt x="896679" y="17721"/>
                    <a:pt x="885719" y="47807"/>
                    <a:pt x="861237" y="53162"/>
                  </a:cubicBezTo>
                  <a:cubicBezTo>
                    <a:pt x="628593" y="104052"/>
                    <a:pt x="629377" y="25616"/>
                    <a:pt x="478465" y="116958"/>
                  </a:cubicBezTo>
                  <a:cubicBezTo>
                    <a:pt x="373344" y="180584"/>
                    <a:pt x="170121" y="318976"/>
                    <a:pt x="170121" y="318976"/>
                  </a:cubicBezTo>
                  <a:cubicBezTo>
                    <a:pt x="139053" y="412187"/>
                    <a:pt x="194144" y="256229"/>
                    <a:pt x="95693" y="446567"/>
                  </a:cubicBezTo>
                  <a:cubicBezTo>
                    <a:pt x="59982" y="515608"/>
                    <a:pt x="31898" y="588334"/>
                    <a:pt x="0" y="659218"/>
                  </a:cubicBezTo>
                  <a:cubicBezTo>
                    <a:pt x="17721" y="783265"/>
                    <a:pt x="27606" y="908686"/>
                    <a:pt x="53163" y="1031358"/>
                  </a:cubicBezTo>
                  <a:cubicBezTo>
                    <a:pt x="63231" y="1079685"/>
                    <a:pt x="77858" y="1129252"/>
                    <a:pt x="106326" y="1169581"/>
                  </a:cubicBezTo>
                  <a:cubicBezTo>
                    <a:pt x="122804" y="1192925"/>
                    <a:pt x="155197" y="1199332"/>
                    <a:pt x="180754" y="1212111"/>
                  </a:cubicBezTo>
                  <a:cubicBezTo>
                    <a:pt x="318276" y="1280872"/>
                    <a:pt x="446769" y="1374862"/>
                    <a:pt x="595424" y="1414130"/>
                  </a:cubicBezTo>
                  <a:lnTo>
                    <a:pt x="1158949" y="1562986"/>
                  </a:lnTo>
                  <a:cubicBezTo>
                    <a:pt x="1350335" y="1531088"/>
                    <a:pt x="1543388" y="1507947"/>
                    <a:pt x="1733107" y="1467293"/>
                  </a:cubicBezTo>
                  <a:cubicBezTo>
                    <a:pt x="1932763" y="1424510"/>
                    <a:pt x="2246640" y="1302943"/>
                    <a:pt x="2424224" y="1222744"/>
                  </a:cubicBezTo>
                  <a:cubicBezTo>
                    <a:pt x="2522463" y="1178378"/>
                    <a:pt x="2626217" y="1140066"/>
                    <a:pt x="2711303" y="1073888"/>
                  </a:cubicBezTo>
                  <a:cubicBezTo>
                    <a:pt x="2820123" y="989250"/>
                    <a:pt x="2902689" y="875413"/>
                    <a:pt x="2998382" y="776176"/>
                  </a:cubicBezTo>
                  <a:cubicBezTo>
                    <a:pt x="3001926" y="758455"/>
                    <a:pt x="3015190" y="739998"/>
                    <a:pt x="3009014" y="723014"/>
                  </a:cubicBezTo>
                  <a:cubicBezTo>
                    <a:pt x="2970946" y="618329"/>
                    <a:pt x="2887774" y="484985"/>
                    <a:pt x="2796363" y="414669"/>
                  </a:cubicBezTo>
                  <a:cubicBezTo>
                    <a:pt x="2749666" y="378748"/>
                    <a:pt x="2437432" y="235204"/>
                    <a:pt x="2413591" y="223283"/>
                  </a:cubicBezTo>
                  <a:cubicBezTo>
                    <a:pt x="2257665" y="145320"/>
                    <a:pt x="2292952" y="137303"/>
                    <a:pt x="2083982" y="85060"/>
                  </a:cubicBezTo>
                  <a:cubicBezTo>
                    <a:pt x="2014445" y="67676"/>
                    <a:pt x="1942214" y="63795"/>
                    <a:pt x="1871330" y="53162"/>
                  </a:cubicBezTo>
                  <a:cubicBezTo>
                    <a:pt x="1765005" y="56706"/>
                    <a:pt x="1657822" y="49865"/>
                    <a:pt x="1552354" y="63795"/>
                  </a:cubicBezTo>
                  <a:cubicBezTo>
                    <a:pt x="1468835" y="74826"/>
                    <a:pt x="1389678" y="107742"/>
                    <a:pt x="1307805" y="127590"/>
                  </a:cubicBezTo>
                  <a:cubicBezTo>
                    <a:pt x="1272679" y="136105"/>
                    <a:pt x="1236662" y="140577"/>
                    <a:pt x="1201479" y="148855"/>
                  </a:cubicBezTo>
                  <a:cubicBezTo>
                    <a:pt x="1116132" y="168937"/>
                    <a:pt x="1031951" y="193914"/>
                    <a:pt x="946298" y="212651"/>
                  </a:cubicBezTo>
                  <a:cubicBezTo>
                    <a:pt x="907105" y="221225"/>
                    <a:pt x="757957" y="231890"/>
                    <a:pt x="733647" y="233916"/>
                  </a:cubicBezTo>
                  <a:cubicBezTo>
                    <a:pt x="715926" y="230372"/>
                    <a:pt x="694205" y="235044"/>
                    <a:pt x="680484" y="223283"/>
                  </a:cubicBezTo>
                  <a:cubicBezTo>
                    <a:pt x="626885" y="177341"/>
                    <a:pt x="702285" y="151345"/>
                    <a:pt x="606056" y="138223"/>
                  </a:cubicBezTo>
                  <a:cubicBezTo>
                    <a:pt x="546357" y="130082"/>
                    <a:pt x="485554" y="138223"/>
                    <a:pt x="425303" y="13822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2BA2A61-451E-CE95-A0B2-BD6AEE34A461}"/>
                </a:ext>
              </a:extLst>
            </p:cNvPr>
            <p:cNvSpPr txBox="1"/>
            <p:nvPr/>
          </p:nvSpPr>
          <p:spPr>
            <a:xfrm>
              <a:off x="8123275" y="3863891"/>
              <a:ext cx="18952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>
                  <a:solidFill>
                    <a:schemeClr val="bg1"/>
                  </a:solidFill>
                </a:rPr>
                <a:t>LANGUAGE TRANSLATION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F22AC1-AD58-5EAE-D310-DB74E13AC83A}"/>
              </a:ext>
            </a:extLst>
          </p:cNvPr>
          <p:cNvGrpSpPr/>
          <p:nvPr/>
        </p:nvGrpSpPr>
        <p:grpSpPr>
          <a:xfrm>
            <a:off x="759231" y="3986768"/>
            <a:ext cx="2296689" cy="1754372"/>
            <a:chOff x="1233320" y="3572540"/>
            <a:chExt cx="2296689" cy="175437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26DE3D5-EF39-CA24-84DD-A27507FB3C80}"/>
                </a:ext>
              </a:extLst>
            </p:cNvPr>
            <p:cNvSpPr/>
            <p:nvPr/>
          </p:nvSpPr>
          <p:spPr>
            <a:xfrm>
              <a:off x="1233320" y="3572540"/>
              <a:ext cx="2296689" cy="1754372"/>
            </a:xfrm>
            <a:custGeom>
              <a:avLst/>
              <a:gdLst>
                <a:gd name="connsiteX0" fmla="*/ 1552410 w 2296689"/>
                <a:gd name="connsiteY0" fmla="*/ 95693 h 1754372"/>
                <a:gd name="connsiteX1" fmla="*/ 1499247 w 2296689"/>
                <a:gd name="connsiteY1" fmla="*/ 74427 h 1754372"/>
                <a:gd name="connsiteX2" fmla="*/ 1414187 w 2296689"/>
                <a:gd name="connsiteY2" fmla="*/ 31897 h 1754372"/>
                <a:gd name="connsiteX3" fmla="*/ 1275964 w 2296689"/>
                <a:gd name="connsiteY3" fmla="*/ 10632 h 1754372"/>
                <a:gd name="connsiteX4" fmla="*/ 723071 w 2296689"/>
                <a:gd name="connsiteY4" fmla="*/ 85060 h 1754372"/>
                <a:gd name="connsiteX5" fmla="*/ 499787 w 2296689"/>
                <a:gd name="connsiteY5" fmla="*/ 202018 h 1754372"/>
                <a:gd name="connsiteX6" fmla="*/ 255238 w 2296689"/>
                <a:gd name="connsiteY6" fmla="*/ 372139 h 1754372"/>
                <a:gd name="connsiteX7" fmla="*/ 148913 w 2296689"/>
                <a:gd name="connsiteY7" fmla="*/ 489097 h 1754372"/>
                <a:gd name="connsiteX8" fmla="*/ 53220 w 2296689"/>
                <a:gd name="connsiteY8" fmla="*/ 595423 h 1754372"/>
                <a:gd name="connsiteX9" fmla="*/ 57 w 2296689"/>
                <a:gd name="connsiteY9" fmla="*/ 956930 h 1754372"/>
                <a:gd name="connsiteX10" fmla="*/ 31954 w 2296689"/>
                <a:gd name="connsiteY10" fmla="*/ 1116418 h 1754372"/>
                <a:gd name="connsiteX11" fmla="*/ 138280 w 2296689"/>
                <a:gd name="connsiteY11" fmla="*/ 1403497 h 1754372"/>
                <a:gd name="connsiteX12" fmla="*/ 308401 w 2296689"/>
                <a:gd name="connsiteY12" fmla="*/ 1637413 h 1754372"/>
                <a:gd name="connsiteX13" fmla="*/ 340299 w 2296689"/>
                <a:gd name="connsiteY13" fmla="*/ 1658679 h 1754372"/>
                <a:gd name="connsiteX14" fmla="*/ 627378 w 2296689"/>
                <a:gd name="connsiteY14" fmla="*/ 1754372 h 1754372"/>
                <a:gd name="connsiteX15" fmla="*/ 871927 w 2296689"/>
                <a:gd name="connsiteY15" fmla="*/ 1743739 h 1754372"/>
                <a:gd name="connsiteX16" fmla="*/ 1616206 w 2296689"/>
                <a:gd name="connsiteY16" fmla="*/ 1424762 h 1754372"/>
                <a:gd name="connsiteX17" fmla="*/ 2094671 w 2296689"/>
                <a:gd name="connsiteY17" fmla="*/ 999460 h 1754372"/>
                <a:gd name="connsiteX18" fmla="*/ 2211629 w 2296689"/>
                <a:gd name="connsiteY18" fmla="*/ 659218 h 1754372"/>
                <a:gd name="connsiteX19" fmla="*/ 2296689 w 2296689"/>
                <a:gd name="connsiteY19" fmla="*/ 393404 h 1754372"/>
                <a:gd name="connsiteX20" fmla="*/ 2041508 w 2296689"/>
                <a:gd name="connsiteY20" fmla="*/ 21265 h 1754372"/>
                <a:gd name="connsiteX21" fmla="*/ 1882020 w 2296689"/>
                <a:gd name="connsiteY21" fmla="*/ 0 h 1754372"/>
                <a:gd name="connsiteX22" fmla="*/ 1754429 w 2296689"/>
                <a:gd name="connsiteY22" fmla="*/ 10632 h 1754372"/>
                <a:gd name="connsiteX23" fmla="*/ 1701266 w 2296689"/>
                <a:gd name="connsiteY23" fmla="*/ 21265 h 1754372"/>
                <a:gd name="connsiteX24" fmla="*/ 1499247 w 2296689"/>
                <a:gd name="connsiteY24" fmla="*/ 42530 h 1754372"/>
                <a:gd name="connsiteX25" fmla="*/ 1435452 w 2296689"/>
                <a:gd name="connsiteY25" fmla="*/ 63795 h 1754372"/>
                <a:gd name="connsiteX26" fmla="*/ 1371657 w 2296689"/>
                <a:gd name="connsiteY26" fmla="*/ 85060 h 175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96689" h="1754372">
                  <a:moveTo>
                    <a:pt x="1552410" y="95693"/>
                  </a:moveTo>
                  <a:cubicBezTo>
                    <a:pt x="1534689" y="88604"/>
                    <a:pt x="1516576" y="82425"/>
                    <a:pt x="1499247" y="74427"/>
                  </a:cubicBezTo>
                  <a:cubicBezTo>
                    <a:pt x="1470465" y="61143"/>
                    <a:pt x="1444667" y="40606"/>
                    <a:pt x="1414187" y="31897"/>
                  </a:cubicBezTo>
                  <a:cubicBezTo>
                    <a:pt x="1369364" y="19091"/>
                    <a:pt x="1322038" y="17720"/>
                    <a:pt x="1275964" y="10632"/>
                  </a:cubicBezTo>
                  <a:cubicBezTo>
                    <a:pt x="1021683" y="20804"/>
                    <a:pt x="975686" y="6870"/>
                    <a:pt x="723071" y="85060"/>
                  </a:cubicBezTo>
                  <a:cubicBezTo>
                    <a:pt x="587974" y="126876"/>
                    <a:pt x="591681" y="145861"/>
                    <a:pt x="499787" y="202018"/>
                  </a:cubicBezTo>
                  <a:cubicBezTo>
                    <a:pt x="305733" y="320607"/>
                    <a:pt x="433785" y="226055"/>
                    <a:pt x="255238" y="372139"/>
                  </a:cubicBezTo>
                  <a:cubicBezTo>
                    <a:pt x="229593" y="449080"/>
                    <a:pt x="258764" y="379246"/>
                    <a:pt x="148913" y="489097"/>
                  </a:cubicBezTo>
                  <a:cubicBezTo>
                    <a:pt x="115197" y="522813"/>
                    <a:pt x="85118" y="559981"/>
                    <a:pt x="53220" y="595423"/>
                  </a:cubicBezTo>
                  <a:cubicBezTo>
                    <a:pt x="29624" y="713398"/>
                    <a:pt x="2653" y="842690"/>
                    <a:pt x="57" y="956930"/>
                  </a:cubicBezTo>
                  <a:cubicBezTo>
                    <a:pt x="-1175" y="1011131"/>
                    <a:pt x="17689" y="1064113"/>
                    <a:pt x="31954" y="1116418"/>
                  </a:cubicBezTo>
                  <a:cubicBezTo>
                    <a:pt x="43512" y="1158798"/>
                    <a:pt x="101284" y="1340889"/>
                    <a:pt x="138280" y="1403497"/>
                  </a:cubicBezTo>
                  <a:cubicBezTo>
                    <a:pt x="159984" y="1440227"/>
                    <a:pt x="269510" y="1594633"/>
                    <a:pt x="308401" y="1637413"/>
                  </a:cubicBezTo>
                  <a:cubicBezTo>
                    <a:pt x="316997" y="1646869"/>
                    <a:pt x="328736" y="1653238"/>
                    <a:pt x="340299" y="1658679"/>
                  </a:cubicBezTo>
                  <a:cubicBezTo>
                    <a:pt x="498919" y="1733324"/>
                    <a:pt x="466070" y="1717147"/>
                    <a:pt x="627378" y="1754372"/>
                  </a:cubicBezTo>
                  <a:cubicBezTo>
                    <a:pt x="708894" y="1750828"/>
                    <a:pt x="791802" y="1759148"/>
                    <a:pt x="871927" y="1743739"/>
                  </a:cubicBezTo>
                  <a:cubicBezTo>
                    <a:pt x="1071920" y="1705279"/>
                    <a:pt x="1485417" y="1536867"/>
                    <a:pt x="1616206" y="1424762"/>
                  </a:cubicBezTo>
                  <a:cubicBezTo>
                    <a:pt x="2026401" y="1073167"/>
                    <a:pt x="1872819" y="1221312"/>
                    <a:pt x="2094671" y="999460"/>
                  </a:cubicBezTo>
                  <a:cubicBezTo>
                    <a:pt x="2133657" y="886046"/>
                    <a:pt x="2173705" y="772991"/>
                    <a:pt x="2211629" y="659218"/>
                  </a:cubicBezTo>
                  <a:cubicBezTo>
                    <a:pt x="2241048" y="570961"/>
                    <a:pt x="2296689" y="393404"/>
                    <a:pt x="2296689" y="393404"/>
                  </a:cubicBezTo>
                  <a:cubicBezTo>
                    <a:pt x="2256916" y="285450"/>
                    <a:pt x="2201586" y="42609"/>
                    <a:pt x="2041508" y="21265"/>
                  </a:cubicBezTo>
                  <a:lnTo>
                    <a:pt x="1882020" y="0"/>
                  </a:lnTo>
                  <a:cubicBezTo>
                    <a:pt x="1839490" y="3544"/>
                    <a:pt x="1796814" y="5646"/>
                    <a:pt x="1754429" y="10632"/>
                  </a:cubicBezTo>
                  <a:cubicBezTo>
                    <a:pt x="1736481" y="12744"/>
                    <a:pt x="1719198" y="19023"/>
                    <a:pt x="1701266" y="21265"/>
                  </a:cubicBezTo>
                  <a:cubicBezTo>
                    <a:pt x="1634077" y="29664"/>
                    <a:pt x="1566587" y="35442"/>
                    <a:pt x="1499247" y="42530"/>
                  </a:cubicBezTo>
                  <a:cubicBezTo>
                    <a:pt x="1477982" y="49618"/>
                    <a:pt x="1455935" y="54691"/>
                    <a:pt x="1435452" y="63795"/>
                  </a:cubicBezTo>
                  <a:cubicBezTo>
                    <a:pt x="1374336" y="90958"/>
                    <a:pt x="1433283" y="85060"/>
                    <a:pt x="1371657" y="85060"/>
                  </a:cubicBezTo>
                </a:path>
              </a:pathLst>
            </a:custGeom>
            <a:solidFill>
              <a:srgbClr val="FAF78A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F2F8046-C34E-A22A-11D0-601DBAECE717}"/>
                </a:ext>
              </a:extLst>
            </p:cNvPr>
            <p:cNvSpPr txBox="1"/>
            <p:nvPr/>
          </p:nvSpPr>
          <p:spPr>
            <a:xfrm>
              <a:off x="1750999" y="4149351"/>
              <a:ext cx="1601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/>
                <a:t>REVIEW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6E1240-69F0-4562-B5C5-96D99A2DA490}"/>
              </a:ext>
            </a:extLst>
          </p:cNvPr>
          <p:cNvGrpSpPr/>
          <p:nvPr/>
        </p:nvGrpSpPr>
        <p:grpSpPr>
          <a:xfrm>
            <a:off x="2445488" y="1052635"/>
            <a:ext cx="1775638" cy="552893"/>
            <a:chOff x="2445488" y="382772"/>
            <a:chExt cx="1775638" cy="552893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FC013A1-6F40-5EDC-ED56-FC2D3772BEEE}"/>
                </a:ext>
              </a:extLst>
            </p:cNvPr>
            <p:cNvSpPr/>
            <p:nvPr/>
          </p:nvSpPr>
          <p:spPr>
            <a:xfrm>
              <a:off x="2445488" y="542260"/>
              <a:ext cx="1775638" cy="393405"/>
            </a:xfrm>
            <a:custGeom>
              <a:avLst/>
              <a:gdLst>
                <a:gd name="connsiteX0" fmla="*/ 0 w 1775638"/>
                <a:gd name="connsiteY0" fmla="*/ 393405 h 393405"/>
                <a:gd name="connsiteX1" fmla="*/ 53163 w 1775638"/>
                <a:gd name="connsiteY1" fmla="*/ 350875 h 393405"/>
                <a:gd name="connsiteX2" fmla="*/ 95693 w 1775638"/>
                <a:gd name="connsiteY2" fmla="*/ 340242 h 393405"/>
                <a:gd name="connsiteX3" fmla="*/ 127591 w 1775638"/>
                <a:gd name="connsiteY3" fmla="*/ 287080 h 393405"/>
                <a:gd name="connsiteX4" fmla="*/ 212652 w 1775638"/>
                <a:gd name="connsiteY4" fmla="*/ 255182 h 393405"/>
                <a:gd name="connsiteX5" fmla="*/ 350875 w 1775638"/>
                <a:gd name="connsiteY5" fmla="*/ 180754 h 393405"/>
                <a:gd name="connsiteX6" fmla="*/ 404038 w 1775638"/>
                <a:gd name="connsiteY6" fmla="*/ 159489 h 393405"/>
                <a:gd name="connsiteX7" fmla="*/ 531628 w 1775638"/>
                <a:gd name="connsiteY7" fmla="*/ 85061 h 393405"/>
                <a:gd name="connsiteX8" fmla="*/ 616689 w 1775638"/>
                <a:gd name="connsiteY8" fmla="*/ 53163 h 393405"/>
                <a:gd name="connsiteX9" fmla="*/ 850605 w 1775638"/>
                <a:gd name="connsiteY9" fmla="*/ 0 h 393405"/>
                <a:gd name="connsiteX10" fmla="*/ 1212112 w 1775638"/>
                <a:gd name="connsiteY10" fmla="*/ 31898 h 393405"/>
                <a:gd name="connsiteX11" fmla="*/ 1488559 w 1775638"/>
                <a:gd name="connsiteY11" fmla="*/ 53163 h 393405"/>
                <a:gd name="connsiteX12" fmla="*/ 1616149 w 1775638"/>
                <a:gd name="connsiteY12" fmla="*/ 74428 h 393405"/>
                <a:gd name="connsiteX13" fmla="*/ 1733107 w 1775638"/>
                <a:gd name="connsiteY13" fmla="*/ 95693 h 393405"/>
                <a:gd name="connsiteX14" fmla="*/ 1754372 w 1775638"/>
                <a:gd name="connsiteY14" fmla="*/ 127591 h 393405"/>
                <a:gd name="connsiteX15" fmla="*/ 1775638 w 1775638"/>
                <a:gd name="connsiteY15" fmla="*/ 148856 h 3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5638" h="393405">
                  <a:moveTo>
                    <a:pt x="0" y="393405"/>
                  </a:moveTo>
                  <a:cubicBezTo>
                    <a:pt x="17721" y="379228"/>
                    <a:pt x="33325" y="361896"/>
                    <a:pt x="53163" y="350875"/>
                  </a:cubicBezTo>
                  <a:cubicBezTo>
                    <a:pt x="65937" y="343778"/>
                    <a:pt x="84598" y="349752"/>
                    <a:pt x="95693" y="340242"/>
                  </a:cubicBezTo>
                  <a:cubicBezTo>
                    <a:pt x="111384" y="326793"/>
                    <a:pt x="110878" y="299235"/>
                    <a:pt x="127591" y="287080"/>
                  </a:cubicBezTo>
                  <a:cubicBezTo>
                    <a:pt x="152081" y="269269"/>
                    <a:pt x="185312" y="268201"/>
                    <a:pt x="212652" y="255182"/>
                  </a:cubicBezTo>
                  <a:cubicBezTo>
                    <a:pt x="259898" y="232684"/>
                    <a:pt x="304070" y="204156"/>
                    <a:pt x="350875" y="180754"/>
                  </a:cubicBezTo>
                  <a:cubicBezTo>
                    <a:pt x="367946" y="172218"/>
                    <a:pt x="387170" y="168419"/>
                    <a:pt x="404038" y="159489"/>
                  </a:cubicBezTo>
                  <a:cubicBezTo>
                    <a:pt x="447553" y="136451"/>
                    <a:pt x="487589" y="107081"/>
                    <a:pt x="531628" y="85061"/>
                  </a:cubicBezTo>
                  <a:cubicBezTo>
                    <a:pt x="558713" y="71519"/>
                    <a:pt x="587430" y="60966"/>
                    <a:pt x="616689" y="53163"/>
                  </a:cubicBezTo>
                  <a:cubicBezTo>
                    <a:pt x="693950" y="32560"/>
                    <a:pt x="850605" y="0"/>
                    <a:pt x="850605" y="0"/>
                  </a:cubicBezTo>
                  <a:lnTo>
                    <a:pt x="1212112" y="31898"/>
                  </a:lnTo>
                  <a:cubicBezTo>
                    <a:pt x="1352825" y="43385"/>
                    <a:pt x="1361032" y="38993"/>
                    <a:pt x="1488559" y="53163"/>
                  </a:cubicBezTo>
                  <a:cubicBezTo>
                    <a:pt x="1592771" y="64742"/>
                    <a:pt x="1529834" y="60042"/>
                    <a:pt x="1616149" y="74428"/>
                  </a:cubicBezTo>
                  <a:cubicBezTo>
                    <a:pt x="1730437" y="93476"/>
                    <a:pt x="1651457" y="75281"/>
                    <a:pt x="1733107" y="95693"/>
                  </a:cubicBezTo>
                  <a:cubicBezTo>
                    <a:pt x="1740195" y="106326"/>
                    <a:pt x="1746389" y="117612"/>
                    <a:pt x="1754372" y="127591"/>
                  </a:cubicBezTo>
                  <a:cubicBezTo>
                    <a:pt x="1760634" y="135419"/>
                    <a:pt x="1775638" y="148856"/>
                    <a:pt x="1775638" y="148856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3D91EC0-6A39-C4DC-1955-1EC6DBFE8727}"/>
                </a:ext>
              </a:extLst>
            </p:cNvPr>
            <p:cNvSpPr/>
            <p:nvPr/>
          </p:nvSpPr>
          <p:spPr>
            <a:xfrm>
              <a:off x="3848986" y="382772"/>
              <a:ext cx="361507" cy="404037"/>
            </a:xfrm>
            <a:custGeom>
              <a:avLst/>
              <a:gdLst>
                <a:gd name="connsiteX0" fmla="*/ 148856 w 361507"/>
                <a:gd name="connsiteY0" fmla="*/ 0 h 404037"/>
                <a:gd name="connsiteX1" fmla="*/ 180754 w 361507"/>
                <a:gd name="connsiteY1" fmla="*/ 106326 h 404037"/>
                <a:gd name="connsiteX2" fmla="*/ 276447 w 361507"/>
                <a:gd name="connsiteY2" fmla="*/ 202019 h 404037"/>
                <a:gd name="connsiteX3" fmla="*/ 297712 w 361507"/>
                <a:gd name="connsiteY3" fmla="*/ 244549 h 404037"/>
                <a:gd name="connsiteX4" fmla="*/ 361507 w 361507"/>
                <a:gd name="connsiteY4" fmla="*/ 276447 h 404037"/>
                <a:gd name="connsiteX5" fmla="*/ 329609 w 361507"/>
                <a:gd name="connsiteY5" fmla="*/ 297712 h 404037"/>
                <a:gd name="connsiteX6" fmla="*/ 276447 w 361507"/>
                <a:gd name="connsiteY6" fmla="*/ 308344 h 404037"/>
                <a:gd name="connsiteX7" fmla="*/ 244549 w 361507"/>
                <a:gd name="connsiteY7" fmla="*/ 340242 h 404037"/>
                <a:gd name="connsiteX8" fmla="*/ 191386 w 361507"/>
                <a:gd name="connsiteY8" fmla="*/ 350875 h 404037"/>
                <a:gd name="connsiteX9" fmla="*/ 74428 w 361507"/>
                <a:gd name="connsiteY9" fmla="*/ 372140 h 404037"/>
                <a:gd name="connsiteX10" fmla="*/ 42530 w 361507"/>
                <a:gd name="connsiteY10" fmla="*/ 393405 h 404037"/>
                <a:gd name="connsiteX11" fmla="*/ 0 w 361507"/>
                <a:gd name="connsiteY11" fmla="*/ 404037 h 40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507" h="404037">
                  <a:moveTo>
                    <a:pt x="148856" y="0"/>
                  </a:moveTo>
                  <a:cubicBezTo>
                    <a:pt x="159489" y="35442"/>
                    <a:pt x="160995" y="75041"/>
                    <a:pt x="180754" y="106326"/>
                  </a:cubicBezTo>
                  <a:cubicBezTo>
                    <a:pt x="204842" y="144466"/>
                    <a:pt x="256273" y="161671"/>
                    <a:pt x="276447" y="202019"/>
                  </a:cubicBezTo>
                  <a:cubicBezTo>
                    <a:pt x="283535" y="216196"/>
                    <a:pt x="287565" y="232373"/>
                    <a:pt x="297712" y="244549"/>
                  </a:cubicBezTo>
                  <a:cubicBezTo>
                    <a:pt x="313567" y="263575"/>
                    <a:pt x="339736" y="269190"/>
                    <a:pt x="361507" y="276447"/>
                  </a:cubicBezTo>
                  <a:cubicBezTo>
                    <a:pt x="350874" y="283535"/>
                    <a:pt x="341574" y="293225"/>
                    <a:pt x="329609" y="297712"/>
                  </a:cubicBezTo>
                  <a:cubicBezTo>
                    <a:pt x="312688" y="304057"/>
                    <a:pt x="292611" y="300262"/>
                    <a:pt x="276447" y="308344"/>
                  </a:cubicBezTo>
                  <a:cubicBezTo>
                    <a:pt x="262998" y="315069"/>
                    <a:pt x="257998" y="333517"/>
                    <a:pt x="244549" y="340242"/>
                  </a:cubicBezTo>
                  <a:cubicBezTo>
                    <a:pt x="228385" y="348324"/>
                    <a:pt x="209028" y="346955"/>
                    <a:pt x="191386" y="350875"/>
                  </a:cubicBezTo>
                  <a:cubicBezTo>
                    <a:pt x="101155" y="370926"/>
                    <a:pt x="203433" y="353710"/>
                    <a:pt x="74428" y="372140"/>
                  </a:cubicBezTo>
                  <a:cubicBezTo>
                    <a:pt x="63795" y="379228"/>
                    <a:pt x="54276" y="388371"/>
                    <a:pt x="42530" y="393405"/>
                  </a:cubicBezTo>
                  <a:cubicBezTo>
                    <a:pt x="29099" y="399161"/>
                    <a:pt x="0" y="404037"/>
                    <a:pt x="0" y="40403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6C3401C-4C1D-F67A-4BC4-CAFE29FBB955}"/>
              </a:ext>
            </a:extLst>
          </p:cNvPr>
          <p:cNvGrpSpPr/>
          <p:nvPr/>
        </p:nvGrpSpPr>
        <p:grpSpPr>
          <a:xfrm rot="1200000">
            <a:off x="7737016" y="979141"/>
            <a:ext cx="1957372" cy="552893"/>
            <a:chOff x="2445488" y="382772"/>
            <a:chExt cx="1775638" cy="552893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460954D-EEDC-C18C-2C85-41F8ECDB0C71}"/>
                </a:ext>
              </a:extLst>
            </p:cNvPr>
            <p:cNvSpPr/>
            <p:nvPr/>
          </p:nvSpPr>
          <p:spPr>
            <a:xfrm>
              <a:off x="2445488" y="542260"/>
              <a:ext cx="1775638" cy="393405"/>
            </a:xfrm>
            <a:custGeom>
              <a:avLst/>
              <a:gdLst>
                <a:gd name="connsiteX0" fmla="*/ 0 w 1775638"/>
                <a:gd name="connsiteY0" fmla="*/ 393405 h 393405"/>
                <a:gd name="connsiteX1" fmla="*/ 53163 w 1775638"/>
                <a:gd name="connsiteY1" fmla="*/ 350875 h 393405"/>
                <a:gd name="connsiteX2" fmla="*/ 95693 w 1775638"/>
                <a:gd name="connsiteY2" fmla="*/ 340242 h 393405"/>
                <a:gd name="connsiteX3" fmla="*/ 127591 w 1775638"/>
                <a:gd name="connsiteY3" fmla="*/ 287080 h 393405"/>
                <a:gd name="connsiteX4" fmla="*/ 212652 w 1775638"/>
                <a:gd name="connsiteY4" fmla="*/ 255182 h 393405"/>
                <a:gd name="connsiteX5" fmla="*/ 350875 w 1775638"/>
                <a:gd name="connsiteY5" fmla="*/ 180754 h 393405"/>
                <a:gd name="connsiteX6" fmla="*/ 404038 w 1775638"/>
                <a:gd name="connsiteY6" fmla="*/ 159489 h 393405"/>
                <a:gd name="connsiteX7" fmla="*/ 531628 w 1775638"/>
                <a:gd name="connsiteY7" fmla="*/ 85061 h 393405"/>
                <a:gd name="connsiteX8" fmla="*/ 616689 w 1775638"/>
                <a:gd name="connsiteY8" fmla="*/ 53163 h 393405"/>
                <a:gd name="connsiteX9" fmla="*/ 850605 w 1775638"/>
                <a:gd name="connsiteY9" fmla="*/ 0 h 393405"/>
                <a:gd name="connsiteX10" fmla="*/ 1212112 w 1775638"/>
                <a:gd name="connsiteY10" fmla="*/ 31898 h 393405"/>
                <a:gd name="connsiteX11" fmla="*/ 1488559 w 1775638"/>
                <a:gd name="connsiteY11" fmla="*/ 53163 h 393405"/>
                <a:gd name="connsiteX12" fmla="*/ 1616149 w 1775638"/>
                <a:gd name="connsiteY12" fmla="*/ 74428 h 393405"/>
                <a:gd name="connsiteX13" fmla="*/ 1733107 w 1775638"/>
                <a:gd name="connsiteY13" fmla="*/ 95693 h 393405"/>
                <a:gd name="connsiteX14" fmla="*/ 1754372 w 1775638"/>
                <a:gd name="connsiteY14" fmla="*/ 127591 h 393405"/>
                <a:gd name="connsiteX15" fmla="*/ 1775638 w 1775638"/>
                <a:gd name="connsiteY15" fmla="*/ 148856 h 3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5638" h="393405">
                  <a:moveTo>
                    <a:pt x="0" y="393405"/>
                  </a:moveTo>
                  <a:cubicBezTo>
                    <a:pt x="17721" y="379228"/>
                    <a:pt x="33325" y="361896"/>
                    <a:pt x="53163" y="350875"/>
                  </a:cubicBezTo>
                  <a:cubicBezTo>
                    <a:pt x="65937" y="343778"/>
                    <a:pt x="84598" y="349752"/>
                    <a:pt x="95693" y="340242"/>
                  </a:cubicBezTo>
                  <a:cubicBezTo>
                    <a:pt x="111384" y="326793"/>
                    <a:pt x="110878" y="299235"/>
                    <a:pt x="127591" y="287080"/>
                  </a:cubicBezTo>
                  <a:cubicBezTo>
                    <a:pt x="152081" y="269269"/>
                    <a:pt x="185312" y="268201"/>
                    <a:pt x="212652" y="255182"/>
                  </a:cubicBezTo>
                  <a:cubicBezTo>
                    <a:pt x="259898" y="232684"/>
                    <a:pt x="304070" y="204156"/>
                    <a:pt x="350875" y="180754"/>
                  </a:cubicBezTo>
                  <a:cubicBezTo>
                    <a:pt x="367946" y="172218"/>
                    <a:pt x="387170" y="168419"/>
                    <a:pt x="404038" y="159489"/>
                  </a:cubicBezTo>
                  <a:cubicBezTo>
                    <a:pt x="447553" y="136451"/>
                    <a:pt x="487589" y="107081"/>
                    <a:pt x="531628" y="85061"/>
                  </a:cubicBezTo>
                  <a:cubicBezTo>
                    <a:pt x="558713" y="71519"/>
                    <a:pt x="587430" y="60966"/>
                    <a:pt x="616689" y="53163"/>
                  </a:cubicBezTo>
                  <a:cubicBezTo>
                    <a:pt x="693950" y="32560"/>
                    <a:pt x="850605" y="0"/>
                    <a:pt x="850605" y="0"/>
                  </a:cubicBezTo>
                  <a:lnTo>
                    <a:pt x="1212112" y="31898"/>
                  </a:lnTo>
                  <a:cubicBezTo>
                    <a:pt x="1352825" y="43385"/>
                    <a:pt x="1361032" y="38993"/>
                    <a:pt x="1488559" y="53163"/>
                  </a:cubicBezTo>
                  <a:cubicBezTo>
                    <a:pt x="1592771" y="64742"/>
                    <a:pt x="1529834" y="60042"/>
                    <a:pt x="1616149" y="74428"/>
                  </a:cubicBezTo>
                  <a:cubicBezTo>
                    <a:pt x="1730437" y="93476"/>
                    <a:pt x="1651457" y="75281"/>
                    <a:pt x="1733107" y="95693"/>
                  </a:cubicBezTo>
                  <a:cubicBezTo>
                    <a:pt x="1740195" y="106326"/>
                    <a:pt x="1746389" y="117612"/>
                    <a:pt x="1754372" y="127591"/>
                  </a:cubicBezTo>
                  <a:cubicBezTo>
                    <a:pt x="1760634" y="135419"/>
                    <a:pt x="1775638" y="148856"/>
                    <a:pt x="1775638" y="148856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21A72CB-BCF8-8640-B3FA-9BE40FF320D8}"/>
                </a:ext>
              </a:extLst>
            </p:cNvPr>
            <p:cNvSpPr/>
            <p:nvPr/>
          </p:nvSpPr>
          <p:spPr>
            <a:xfrm>
              <a:off x="3848986" y="382772"/>
              <a:ext cx="361507" cy="404037"/>
            </a:xfrm>
            <a:custGeom>
              <a:avLst/>
              <a:gdLst>
                <a:gd name="connsiteX0" fmla="*/ 148856 w 361507"/>
                <a:gd name="connsiteY0" fmla="*/ 0 h 404037"/>
                <a:gd name="connsiteX1" fmla="*/ 180754 w 361507"/>
                <a:gd name="connsiteY1" fmla="*/ 106326 h 404037"/>
                <a:gd name="connsiteX2" fmla="*/ 276447 w 361507"/>
                <a:gd name="connsiteY2" fmla="*/ 202019 h 404037"/>
                <a:gd name="connsiteX3" fmla="*/ 297712 w 361507"/>
                <a:gd name="connsiteY3" fmla="*/ 244549 h 404037"/>
                <a:gd name="connsiteX4" fmla="*/ 361507 w 361507"/>
                <a:gd name="connsiteY4" fmla="*/ 276447 h 404037"/>
                <a:gd name="connsiteX5" fmla="*/ 329609 w 361507"/>
                <a:gd name="connsiteY5" fmla="*/ 297712 h 404037"/>
                <a:gd name="connsiteX6" fmla="*/ 276447 w 361507"/>
                <a:gd name="connsiteY6" fmla="*/ 308344 h 404037"/>
                <a:gd name="connsiteX7" fmla="*/ 244549 w 361507"/>
                <a:gd name="connsiteY7" fmla="*/ 340242 h 404037"/>
                <a:gd name="connsiteX8" fmla="*/ 191386 w 361507"/>
                <a:gd name="connsiteY8" fmla="*/ 350875 h 404037"/>
                <a:gd name="connsiteX9" fmla="*/ 74428 w 361507"/>
                <a:gd name="connsiteY9" fmla="*/ 372140 h 404037"/>
                <a:gd name="connsiteX10" fmla="*/ 42530 w 361507"/>
                <a:gd name="connsiteY10" fmla="*/ 393405 h 404037"/>
                <a:gd name="connsiteX11" fmla="*/ 0 w 361507"/>
                <a:gd name="connsiteY11" fmla="*/ 404037 h 40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507" h="404037">
                  <a:moveTo>
                    <a:pt x="148856" y="0"/>
                  </a:moveTo>
                  <a:cubicBezTo>
                    <a:pt x="159489" y="35442"/>
                    <a:pt x="160995" y="75041"/>
                    <a:pt x="180754" y="106326"/>
                  </a:cubicBezTo>
                  <a:cubicBezTo>
                    <a:pt x="204842" y="144466"/>
                    <a:pt x="256273" y="161671"/>
                    <a:pt x="276447" y="202019"/>
                  </a:cubicBezTo>
                  <a:cubicBezTo>
                    <a:pt x="283535" y="216196"/>
                    <a:pt x="287565" y="232373"/>
                    <a:pt x="297712" y="244549"/>
                  </a:cubicBezTo>
                  <a:cubicBezTo>
                    <a:pt x="313567" y="263575"/>
                    <a:pt x="339736" y="269190"/>
                    <a:pt x="361507" y="276447"/>
                  </a:cubicBezTo>
                  <a:cubicBezTo>
                    <a:pt x="350874" y="283535"/>
                    <a:pt x="341574" y="293225"/>
                    <a:pt x="329609" y="297712"/>
                  </a:cubicBezTo>
                  <a:cubicBezTo>
                    <a:pt x="312688" y="304057"/>
                    <a:pt x="292611" y="300262"/>
                    <a:pt x="276447" y="308344"/>
                  </a:cubicBezTo>
                  <a:cubicBezTo>
                    <a:pt x="262998" y="315069"/>
                    <a:pt x="257998" y="333517"/>
                    <a:pt x="244549" y="340242"/>
                  </a:cubicBezTo>
                  <a:cubicBezTo>
                    <a:pt x="228385" y="348324"/>
                    <a:pt x="209028" y="346955"/>
                    <a:pt x="191386" y="350875"/>
                  </a:cubicBezTo>
                  <a:cubicBezTo>
                    <a:pt x="101155" y="370926"/>
                    <a:pt x="203433" y="353710"/>
                    <a:pt x="74428" y="372140"/>
                  </a:cubicBezTo>
                  <a:cubicBezTo>
                    <a:pt x="63795" y="379228"/>
                    <a:pt x="54276" y="388371"/>
                    <a:pt x="42530" y="393405"/>
                  </a:cubicBezTo>
                  <a:cubicBezTo>
                    <a:pt x="29099" y="399161"/>
                    <a:pt x="0" y="404037"/>
                    <a:pt x="0" y="40403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9093E3A-F220-F98E-E101-7D31705A0AD6}"/>
              </a:ext>
            </a:extLst>
          </p:cNvPr>
          <p:cNvGrpSpPr/>
          <p:nvPr/>
        </p:nvGrpSpPr>
        <p:grpSpPr>
          <a:xfrm>
            <a:off x="10175356" y="3586930"/>
            <a:ext cx="510363" cy="751341"/>
            <a:chOff x="10228521" y="3491233"/>
            <a:chExt cx="510363" cy="751341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3CAC491-4A26-6169-D865-68A350E3FB1E}"/>
                </a:ext>
              </a:extLst>
            </p:cNvPr>
            <p:cNvSpPr/>
            <p:nvPr/>
          </p:nvSpPr>
          <p:spPr>
            <a:xfrm>
              <a:off x="10260418" y="3491233"/>
              <a:ext cx="223284" cy="691116"/>
            </a:xfrm>
            <a:custGeom>
              <a:avLst/>
              <a:gdLst>
                <a:gd name="connsiteX0" fmla="*/ 223284 w 223284"/>
                <a:gd name="connsiteY0" fmla="*/ 0 h 691116"/>
                <a:gd name="connsiteX1" fmla="*/ 212652 w 223284"/>
                <a:gd name="connsiteY1" fmla="*/ 499730 h 691116"/>
                <a:gd name="connsiteX2" fmla="*/ 170121 w 223284"/>
                <a:gd name="connsiteY2" fmla="*/ 574158 h 691116"/>
                <a:gd name="connsiteX3" fmla="*/ 127591 w 223284"/>
                <a:gd name="connsiteY3" fmla="*/ 584790 h 691116"/>
                <a:gd name="connsiteX4" fmla="*/ 116959 w 223284"/>
                <a:gd name="connsiteY4" fmla="*/ 616688 h 691116"/>
                <a:gd name="connsiteX5" fmla="*/ 63796 w 223284"/>
                <a:gd name="connsiteY5" fmla="*/ 659218 h 691116"/>
                <a:gd name="connsiteX6" fmla="*/ 0 w 223284"/>
                <a:gd name="connsiteY6" fmla="*/ 691116 h 69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284" h="691116">
                  <a:moveTo>
                    <a:pt x="223284" y="0"/>
                  </a:moveTo>
                  <a:cubicBezTo>
                    <a:pt x="219740" y="166577"/>
                    <a:pt x="222436" y="333403"/>
                    <a:pt x="212652" y="499730"/>
                  </a:cubicBezTo>
                  <a:cubicBezTo>
                    <a:pt x="212352" y="504834"/>
                    <a:pt x="178667" y="568461"/>
                    <a:pt x="170121" y="574158"/>
                  </a:cubicBezTo>
                  <a:cubicBezTo>
                    <a:pt x="157962" y="582264"/>
                    <a:pt x="141768" y="581246"/>
                    <a:pt x="127591" y="584790"/>
                  </a:cubicBezTo>
                  <a:cubicBezTo>
                    <a:pt x="124047" y="595423"/>
                    <a:pt x="122725" y="607077"/>
                    <a:pt x="116959" y="616688"/>
                  </a:cubicBezTo>
                  <a:cubicBezTo>
                    <a:pt x="109426" y="629243"/>
                    <a:pt x="75010" y="655013"/>
                    <a:pt x="63796" y="659218"/>
                  </a:cubicBezTo>
                  <a:cubicBezTo>
                    <a:pt x="-3701" y="684530"/>
                    <a:pt x="21593" y="647932"/>
                    <a:pt x="0" y="691116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81547D5-B57B-BD00-6372-94A1C9F1A348}"/>
                </a:ext>
              </a:extLst>
            </p:cNvPr>
            <p:cNvSpPr/>
            <p:nvPr/>
          </p:nvSpPr>
          <p:spPr>
            <a:xfrm>
              <a:off x="10228521" y="3934058"/>
              <a:ext cx="510363" cy="308516"/>
            </a:xfrm>
            <a:custGeom>
              <a:avLst/>
              <a:gdLst>
                <a:gd name="connsiteX0" fmla="*/ 31898 w 510363"/>
                <a:gd name="connsiteY0" fmla="*/ 0 h 308516"/>
                <a:gd name="connsiteX1" fmla="*/ 0 w 510363"/>
                <a:gd name="connsiteY1" fmla="*/ 223284 h 308516"/>
                <a:gd name="connsiteX2" fmla="*/ 31898 w 510363"/>
                <a:gd name="connsiteY2" fmla="*/ 265814 h 308516"/>
                <a:gd name="connsiteX3" fmla="*/ 138223 w 510363"/>
                <a:gd name="connsiteY3" fmla="*/ 255182 h 308516"/>
                <a:gd name="connsiteX4" fmla="*/ 361507 w 510363"/>
                <a:gd name="connsiteY4" fmla="*/ 265814 h 308516"/>
                <a:gd name="connsiteX5" fmla="*/ 510363 w 510363"/>
                <a:gd name="connsiteY5" fmla="*/ 308345 h 30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363" h="308516">
                  <a:moveTo>
                    <a:pt x="31898" y="0"/>
                  </a:moveTo>
                  <a:cubicBezTo>
                    <a:pt x="21265" y="74428"/>
                    <a:pt x="0" y="148100"/>
                    <a:pt x="0" y="223284"/>
                  </a:cubicBezTo>
                  <a:cubicBezTo>
                    <a:pt x="0" y="241005"/>
                    <a:pt x="14631" y="261829"/>
                    <a:pt x="31898" y="265814"/>
                  </a:cubicBezTo>
                  <a:cubicBezTo>
                    <a:pt x="66604" y="273823"/>
                    <a:pt x="102781" y="258726"/>
                    <a:pt x="138223" y="255182"/>
                  </a:cubicBezTo>
                  <a:cubicBezTo>
                    <a:pt x="229192" y="232439"/>
                    <a:pt x="209483" y="232030"/>
                    <a:pt x="361507" y="265814"/>
                  </a:cubicBezTo>
                  <a:cubicBezTo>
                    <a:pt x="576588" y="313610"/>
                    <a:pt x="394157" y="308345"/>
                    <a:pt x="510363" y="30834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6A8D594-8F82-14EC-A48E-40FF77265447}"/>
              </a:ext>
            </a:extLst>
          </p:cNvPr>
          <p:cNvSpPr/>
          <p:nvPr/>
        </p:nvSpPr>
        <p:spPr>
          <a:xfrm>
            <a:off x="6570925" y="5635260"/>
            <a:ext cx="1892596" cy="435935"/>
          </a:xfrm>
          <a:custGeom>
            <a:avLst/>
            <a:gdLst>
              <a:gd name="connsiteX0" fmla="*/ 1892596 w 1892596"/>
              <a:gd name="connsiteY0" fmla="*/ 0 h 435935"/>
              <a:gd name="connsiteX1" fmla="*/ 1637414 w 1892596"/>
              <a:gd name="connsiteY1" fmla="*/ 74428 h 435935"/>
              <a:gd name="connsiteX2" fmla="*/ 1584251 w 1892596"/>
              <a:gd name="connsiteY2" fmla="*/ 106326 h 435935"/>
              <a:gd name="connsiteX3" fmla="*/ 1382233 w 1892596"/>
              <a:gd name="connsiteY3" fmla="*/ 212651 h 435935"/>
              <a:gd name="connsiteX4" fmla="*/ 1158949 w 1892596"/>
              <a:gd name="connsiteY4" fmla="*/ 276447 h 435935"/>
              <a:gd name="connsiteX5" fmla="*/ 988828 w 1892596"/>
              <a:gd name="connsiteY5" fmla="*/ 318977 h 435935"/>
              <a:gd name="connsiteX6" fmla="*/ 659219 w 1892596"/>
              <a:gd name="connsiteY6" fmla="*/ 382772 h 435935"/>
              <a:gd name="connsiteX7" fmla="*/ 563526 w 1892596"/>
              <a:gd name="connsiteY7" fmla="*/ 404037 h 435935"/>
              <a:gd name="connsiteX8" fmla="*/ 318977 w 1892596"/>
              <a:gd name="connsiteY8" fmla="*/ 435935 h 435935"/>
              <a:gd name="connsiteX9" fmla="*/ 0 w 1892596"/>
              <a:gd name="connsiteY9" fmla="*/ 425302 h 43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2596" h="435935">
                <a:moveTo>
                  <a:pt x="1892596" y="0"/>
                </a:moveTo>
                <a:cubicBezTo>
                  <a:pt x="1770879" y="24343"/>
                  <a:pt x="1767431" y="19684"/>
                  <a:pt x="1637414" y="74428"/>
                </a:cubicBezTo>
                <a:cubicBezTo>
                  <a:pt x="1618367" y="82448"/>
                  <a:pt x="1602423" y="96483"/>
                  <a:pt x="1584251" y="106326"/>
                </a:cubicBezTo>
                <a:cubicBezTo>
                  <a:pt x="1517340" y="142570"/>
                  <a:pt x="1452177" y="182675"/>
                  <a:pt x="1382233" y="212651"/>
                </a:cubicBezTo>
                <a:cubicBezTo>
                  <a:pt x="1235795" y="275410"/>
                  <a:pt x="1257919" y="252883"/>
                  <a:pt x="1158949" y="276447"/>
                </a:cubicBezTo>
                <a:cubicBezTo>
                  <a:pt x="1102086" y="289986"/>
                  <a:pt x="1046000" y="306813"/>
                  <a:pt x="988828" y="318977"/>
                </a:cubicBezTo>
                <a:cubicBezTo>
                  <a:pt x="879369" y="342266"/>
                  <a:pt x="768463" y="358496"/>
                  <a:pt x="659219" y="382772"/>
                </a:cubicBezTo>
                <a:cubicBezTo>
                  <a:pt x="627321" y="389860"/>
                  <a:pt x="595719" y="398438"/>
                  <a:pt x="563526" y="404037"/>
                </a:cubicBezTo>
                <a:cubicBezTo>
                  <a:pt x="472228" y="419915"/>
                  <a:pt x="407287" y="426122"/>
                  <a:pt x="318977" y="435935"/>
                </a:cubicBezTo>
                <a:lnTo>
                  <a:pt x="0" y="425302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2035293-3A62-2FB8-0030-2C86FC7C9626}"/>
              </a:ext>
            </a:extLst>
          </p:cNvPr>
          <p:cNvSpPr/>
          <p:nvPr/>
        </p:nvSpPr>
        <p:spPr>
          <a:xfrm>
            <a:off x="6560293" y="5890441"/>
            <a:ext cx="329609" cy="499731"/>
          </a:xfrm>
          <a:custGeom>
            <a:avLst/>
            <a:gdLst>
              <a:gd name="connsiteX0" fmla="*/ 212651 w 329609"/>
              <a:gd name="connsiteY0" fmla="*/ 0 h 499731"/>
              <a:gd name="connsiteX1" fmla="*/ 116958 w 329609"/>
              <a:gd name="connsiteY1" fmla="*/ 95693 h 499731"/>
              <a:gd name="connsiteX2" fmla="*/ 53163 w 329609"/>
              <a:gd name="connsiteY2" fmla="*/ 138224 h 499731"/>
              <a:gd name="connsiteX3" fmla="*/ 31897 w 329609"/>
              <a:gd name="connsiteY3" fmla="*/ 170121 h 499731"/>
              <a:gd name="connsiteX4" fmla="*/ 0 w 329609"/>
              <a:gd name="connsiteY4" fmla="*/ 191386 h 499731"/>
              <a:gd name="connsiteX5" fmla="*/ 31897 w 329609"/>
              <a:gd name="connsiteY5" fmla="*/ 202019 h 499731"/>
              <a:gd name="connsiteX6" fmla="*/ 95693 w 329609"/>
              <a:gd name="connsiteY6" fmla="*/ 265814 h 499731"/>
              <a:gd name="connsiteX7" fmla="*/ 148856 w 329609"/>
              <a:gd name="connsiteY7" fmla="*/ 287080 h 499731"/>
              <a:gd name="connsiteX8" fmla="*/ 212651 w 329609"/>
              <a:gd name="connsiteY8" fmla="*/ 382773 h 499731"/>
              <a:gd name="connsiteX9" fmla="*/ 255181 w 329609"/>
              <a:gd name="connsiteY9" fmla="*/ 467833 h 499731"/>
              <a:gd name="connsiteX10" fmla="*/ 297711 w 329609"/>
              <a:gd name="connsiteY10" fmla="*/ 489098 h 499731"/>
              <a:gd name="connsiteX11" fmla="*/ 329609 w 329609"/>
              <a:gd name="connsiteY11" fmla="*/ 499731 h 49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609" h="499731">
                <a:moveTo>
                  <a:pt x="212651" y="0"/>
                </a:moveTo>
                <a:cubicBezTo>
                  <a:pt x="154747" y="86858"/>
                  <a:pt x="195199" y="45903"/>
                  <a:pt x="116958" y="95693"/>
                </a:cubicBezTo>
                <a:cubicBezTo>
                  <a:pt x="95396" y="109414"/>
                  <a:pt x="53163" y="138224"/>
                  <a:pt x="53163" y="138224"/>
                </a:cubicBezTo>
                <a:cubicBezTo>
                  <a:pt x="46074" y="148856"/>
                  <a:pt x="40933" y="161085"/>
                  <a:pt x="31897" y="170121"/>
                </a:cubicBezTo>
                <a:cubicBezTo>
                  <a:pt x="22861" y="179157"/>
                  <a:pt x="0" y="178607"/>
                  <a:pt x="0" y="191386"/>
                </a:cubicBezTo>
                <a:cubicBezTo>
                  <a:pt x="0" y="202594"/>
                  <a:pt x="21873" y="197007"/>
                  <a:pt x="31897" y="202019"/>
                </a:cubicBezTo>
                <a:cubicBezTo>
                  <a:pt x="114019" y="243080"/>
                  <a:pt x="6928" y="199240"/>
                  <a:pt x="95693" y="265814"/>
                </a:cubicBezTo>
                <a:cubicBezTo>
                  <a:pt x="110962" y="277266"/>
                  <a:pt x="131135" y="279991"/>
                  <a:pt x="148856" y="287080"/>
                </a:cubicBezTo>
                <a:cubicBezTo>
                  <a:pt x="174254" y="363277"/>
                  <a:pt x="137462" y="265812"/>
                  <a:pt x="212651" y="382773"/>
                </a:cubicBezTo>
                <a:cubicBezTo>
                  <a:pt x="229793" y="409438"/>
                  <a:pt x="235378" y="443079"/>
                  <a:pt x="255181" y="467833"/>
                </a:cubicBezTo>
                <a:cubicBezTo>
                  <a:pt x="265082" y="480210"/>
                  <a:pt x="283143" y="482854"/>
                  <a:pt x="297711" y="489098"/>
                </a:cubicBezTo>
                <a:cubicBezTo>
                  <a:pt x="308013" y="493513"/>
                  <a:pt x="329609" y="499731"/>
                  <a:pt x="329609" y="499731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255BC8C-7FCF-DC29-43E2-38C534FA6A04}"/>
              </a:ext>
            </a:extLst>
          </p:cNvPr>
          <p:cNvSpPr/>
          <p:nvPr/>
        </p:nvSpPr>
        <p:spPr>
          <a:xfrm>
            <a:off x="2402580" y="5762851"/>
            <a:ext cx="787192" cy="223283"/>
          </a:xfrm>
          <a:custGeom>
            <a:avLst/>
            <a:gdLst>
              <a:gd name="connsiteX0" fmla="*/ 787192 w 787192"/>
              <a:gd name="connsiteY0" fmla="*/ 223283 h 223283"/>
              <a:gd name="connsiteX1" fmla="*/ 478848 w 787192"/>
              <a:gd name="connsiteY1" fmla="*/ 191386 h 223283"/>
              <a:gd name="connsiteX2" fmla="*/ 276829 w 787192"/>
              <a:gd name="connsiteY2" fmla="*/ 170121 h 223283"/>
              <a:gd name="connsiteX3" fmla="*/ 255564 w 787192"/>
              <a:gd name="connsiteY3" fmla="*/ 138223 h 223283"/>
              <a:gd name="connsiteX4" fmla="*/ 202401 w 787192"/>
              <a:gd name="connsiteY4" fmla="*/ 116958 h 223283"/>
              <a:gd name="connsiteX5" fmla="*/ 32280 w 787192"/>
              <a:gd name="connsiteY5" fmla="*/ 74428 h 223283"/>
              <a:gd name="connsiteX6" fmla="*/ 382 w 787192"/>
              <a:gd name="connsiteY6" fmla="*/ 10632 h 223283"/>
              <a:gd name="connsiteX7" fmla="*/ 382 w 787192"/>
              <a:gd name="connsiteY7" fmla="*/ 0 h 223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192" h="223283">
                <a:moveTo>
                  <a:pt x="787192" y="223283"/>
                </a:moveTo>
                <a:lnTo>
                  <a:pt x="478848" y="191386"/>
                </a:lnTo>
                <a:cubicBezTo>
                  <a:pt x="280565" y="171558"/>
                  <a:pt x="439322" y="190432"/>
                  <a:pt x="276829" y="170121"/>
                </a:cubicBezTo>
                <a:cubicBezTo>
                  <a:pt x="269741" y="159488"/>
                  <a:pt x="265963" y="145651"/>
                  <a:pt x="255564" y="138223"/>
                </a:cubicBezTo>
                <a:cubicBezTo>
                  <a:pt x="240033" y="127129"/>
                  <a:pt x="220791" y="122066"/>
                  <a:pt x="202401" y="116958"/>
                </a:cubicBezTo>
                <a:cubicBezTo>
                  <a:pt x="-72987" y="40461"/>
                  <a:pt x="138960" y="109986"/>
                  <a:pt x="32280" y="74428"/>
                </a:cubicBezTo>
                <a:cubicBezTo>
                  <a:pt x="11490" y="43243"/>
                  <a:pt x="9187" y="45848"/>
                  <a:pt x="382" y="10632"/>
                </a:cubicBezTo>
                <a:cubicBezTo>
                  <a:pt x="-478" y="7194"/>
                  <a:pt x="382" y="3544"/>
                  <a:pt x="382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2AE7A49-05C4-F912-6DD5-7C88A5FE4F09}"/>
              </a:ext>
            </a:extLst>
          </p:cNvPr>
          <p:cNvSpPr/>
          <p:nvPr/>
        </p:nvSpPr>
        <p:spPr>
          <a:xfrm>
            <a:off x="2264220" y="5677773"/>
            <a:ext cx="707009" cy="597573"/>
          </a:xfrm>
          <a:custGeom>
            <a:avLst/>
            <a:gdLst>
              <a:gd name="connsiteX0" fmla="*/ 53682 w 707009"/>
              <a:gd name="connsiteY0" fmla="*/ 106343 h 597573"/>
              <a:gd name="connsiteX1" fmla="*/ 43049 w 707009"/>
              <a:gd name="connsiteY1" fmla="*/ 159506 h 597573"/>
              <a:gd name="connsiteX2" fmla="*/ 32417 w 707009"/>
              <a:gd name="connsiteY2" fmla="*/ 574175 h 597573"/>
              <a:gd name="connsiteX3" fmla="*/ 21784 w 707009"/>
              <a:gd name="connsiteY3" fmla="*/ 116975 h 597573"/>
              <a:gd name="connsiteX4" fmla="*/ 74947 w 707009"/>
              <a:gd name="connsiteY4" fmla="*/ 106343 h 597573"/>
              <a:gd name="connsiteX5" fmla="*/ 649105 w 707009"/>
              <a:gd name="connsiteY5" fmla="*/ 31915 h 597573"/>
              <a:gd name="connsiteX6" fmla="*/ 691636 w 707009"/>
              <a:gd name="connsiteY6" fmla="*/ 17 h 59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7009" h="597573">
                <a:moveTo>
                  <a:pt x="53682" y="106343"/>
                </a:moveTo>
                <a:cubicBezTo>
                  <a:pt x="50138" y="124064"/>
                  <a:pt x="43870" y="141453"/>
                  <a:pt x="43049" y="159506"/>
                </a:cubicBezTo>
                <a:cubicBezTo>
                  <a:pt x="36771" y="297632"/>
                  <a:pt x="94251" y="697847"/>
                  <a:pt x="32417" y="574175"/>
                </a:cubicBezTo>
                <a:cubicBezTo>
                  <a:pt x="-35755" y="437827"/>
                  <a:pt x="25328" y="269375"/>
                  <a:pt x="21784" y="116975"/>
                </a:cubicBezTo>
                <a:cubicBezTo>
                  <a:pt x="44111" y="49999"/>
                  <a:pt x="12944" y="108410"/>
                  <a:pt x="74947" y="106343"/>
                </a:cubicBezTo>
                <a:cubicBezTo>
                  <a:pt x="169266" y="103199"/>
                  <a:pt x="564007" y="44072"/>
                  <a:pt x="649105" y="31915"/>
                </a:cubicBezTo>
                <a:cubicBezTo>
                  <a:pt x="705307" y="-1806"/>
                  <a:pt x="722934" y="17"/>
                  <a:pt x="691636" y="17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1426DAA-B82D-5286-939D-89EB8CB5F48A}"/>
              </a:ext>
            </a:extLst>
          </p:cNvPr>
          <p:cNvSpPr txBox="1"/>
          <p:nvPr/>
        </p:nvSpPr>
        <p:spPr>
          <a:xfrm>
            <a:off x="329609" y="191386"/>
            <a:ext cx="8293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>
                <a:solidFill>
                  <a:srgbClr val="0070C0"/>
                </a:solidFill>
              </a:rPr>
              <a:t>Student participation in co-creation activities (n = &gt;70)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F9DC33-79C7-D07F-6F8D-25BE1B68A2DC}"/>
              </a:ext>
            </a:extLst>
          </p:cNvPr>
          <p:cNvSpPr txBox="1"/>
          <p:nvPr/>
        </p:nvSpPr>
        <p:spPr>
          <a:xfrm>
            <a:off x="123407" y="3111177"/>
            <a:ext cx="170515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ZA" b="1">
                <a:solidFill>
                  <a:srgbClr val="FF0000"/>
                </a:solidFill>
              </a:rPr>
              <a:t>PUBLICATION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AF80D5F-5681-9916-50B9-131842FA99C8}"/>
              </a:ext>
            </a:extLst>
          </p:cNvPr>
          <p:cNvGrpSpPr/>
          <p:nvPr/>
        </p:nvGrpSpPr>
        <p:grpSpPr>
          <a:xfrm>
            <a:off x="351358" y="3550520"/>
            <a:ext cx="925552" cy="597573"/>
            <a:chOff x="334028" y="3790048"/>
            <a:chExt cx="925552" cy="597573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1E7C3FC7-69FD-59A3-D987-807AEBD59D40}"/>
                </a:ext>
              </a:extLst>
            </p:cNvPr>
            <p:cNvSpPr/>
            <p:nvPr/>
          </p:nvSpPr>
          <p:spPr>
            <a:xfrm>
              <a:off x="472388" y="3875126"/>
              <a:ext cx="787192" cy="223283"/>
            </a:xfrm>
            <a:custGeom>
              <a:avLst/>
              <a:gdLst>
                <a:gd name="connsiteX0" fmla="*/ 787192 w 787192"/>
                <a:gd name="connsiteY0" fmla="*/ 223283 h 223283"/>
                <a:gd name="connsiteX1" fmla="*/ 478848 w 787192"/>
                <a:gd name="connsiteY1" fmla="*/ 191386 h 223283"/>
                <a:gd name="connsiteX2" fmla="*/ 276829 w 787192"/>
                <a:gd name="connsiteY2" fmla="*/ 170121 h 223283"/>
                <a:gd name="connsiteX3" fmla="*/ 255564 w 787192"/>
                <a:gd name="connsiteY3" fmla="*/ 138223 h 223283"/>
                <a:gd name="connsiteX4" fmla="*/ 202401 w 787192"/>
                <a:gd name="connsiteY4" fmla="*/ 116958 h 223283"/>
                <a:gd name="connsiteX5" fmla="*/ 32280 w 787192"/>
                <a:gd name="connsiteY5" fmla="*/ 74428 h 223283"/>
                <a:gd name="connsiteX6" fmla="*/ 382 w 787192"/>
                <a:gd name="connsiteY6" fmla="*/ 10632 h 223283"/>
                <a:gd name="connsiteX7" fmla="*/ 382 w 787192"/>
                <a:gd name="connsiteY7" fmla="*/ 0 h 22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192" h="223283">
                  <a:moveTo>
                    <a:pt x="787192" y="223283"/>
                  </a:moveTo>
                  <a:lnTo>
                    <a:pt x="478848" y="191386"/>
                  </a:lnTo>
                  <a:cubicBezTo>
                    <a:pt x="280565" y="171558"/>
                    <a:pt x="439322" y="190432"/>
                    <a:pt x="276829" y="170121"/>
                  </a:cubicBezTo>
                  <a:cubicBezTo>
                    <a:pt x="269741" y="159488"/>
                    <a:pt x="265963" y="145651"/>
                    <a:pt x="255564" y="138223"/>
                  </a:cubicBezTo>
                  <a:cubicBezTo>
                    <a:pt x="240033" y="127129"/>
                    <a:pt x="220791" y="122066"/>
                    <a:pt x="202401" y="116958"/>
                  </a:cubicBezTo>
                  <a:cubicBezTo>
                    <a:pt x="-72987" y="40461"/>
                    <a:pt x="138960" y="109986"/>
                    <a:pt x="32280" y="74428"/>
                  </a:cubicBezTo>
                  <a:cubicBezTo>
                    <a:pt x="11490" y="43243"/>
                    <a:pt x="9187" y="45848"/>
                    <a:pt x="382" y="10632"/>
                  </a:cubicBezTo>
                  <a:cubicBezTo>
                    <a:pt x="-478" y="7194"/>
                    <a:pt x="382" y="3544"/>
                    <a:pt x="38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71D759A-78CD-C6E7-E499-DBF01BC3E213}"/>
                </a:ext>
              </a:extLst>
            </p:cNvPr>
            <p:cNvSpPr/>
            <p:nvPr/>
          </p:nvSpPr>
          <p:spPr>
            <a:xfrm>
              <a:off x="334028" y="3790048"/>
              <a:ext cx="707009" cy="597573"/>
            </a:xfrm>
            <a:custGeom>
              <a:avLst/>
              <a:gdLst>
                <a:gd name="connsiteX0" fmla="*/ 53682 w 707009"/>
                <a:gd name="connsiteY0" fmla="*/ 106343 h 597573"/>
                <a:gd name="connsiteX1" fmla="*/ 43049 w 707009"/>
                <a:gd name="connsiteY1" fmla="*/ 159506 h 597573"/>
                <a:gd name="connsiteX2" fmla="*/ 32417 w 707009"/>
                <a:gd name="connsiteY2" fmla="*/ 574175 h 597573"/>
                <a:gd name="connsiteX3" fmla="*/ 21784 w 707009"/>
                <a:gd name="connsiteY3" fmla="*/ 116975 h 597573"/>
                <a:gd name="connsiteX4" fmla="*/ 74947 w 707009"/>
                <a:gd name="connsiteY4" fmla="*/ 106343 h 597573"/>
                <a:gd name="connsiteX5" fmla="*/ 649105 w 707009"/>
                <a:gd name="connsiteY5" fmla="*/ 31915 h 597573"/>
                <a:gd name="connsiteX6" fmla="*/ 691636 w 707009"/>
                <a:gd name="connsiteY6" fmla="*/ 17 h 59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7009" h="597573">
                  <a:moveTo>
                    <a:pt x="53682" y="106343"/>
                  </a:moveTo>
                  <a:cubicBezTo>
                    <a:pt x="50138" y="124064"/>
                    <a:pt x="43870" y="141453"/>
                    <a:pt x="43049" y="159506"/>
                  </a:cubicBezTo>
                  <a:cubicBezTo>
                    <a:pt x="36771" y="297632"/>
                    <a:pt x="94251" y="697847"/>
                    <a:pt x="32417" y="574175"/>
                  </a:cubicBezTo>
                  <a:cubicBezTo>
                    <a:pt x="-35755" y="437827"/>
                    <a:pt x="25328" y="269375"/>
                    <a:pt x="21784" y="116975"/>
                  </a:cubicBezTo>
                  <a:cubicBezTo>
                    <a:pt x="44111" y="49999"/>
                    <a:pt x="12944" y="108410"/>
                    <a:pt x="74947" y="106343"/>
                  </a:cubicBezTo>
                  <a:cubicBezTo>
                    <a:pt x="169266" y="103199"/>
                    <a:pt x="564007" y="44072"/>
                    <a:pt x="649105" y="31915"/>
                  </a:cubicBezTo>
                  <a:cubicBezTo>
                    <a:pt x="705307" y="-1806"/>
                    <a:pt x="722934" y="17"/>
                    <a:pt x="691636" y="1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946170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A6827-5BD4-E3E4-2445-4480DC5CB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594" y="368142"/>
            <a:ext cx="2274651" cy="613748"/>
          </a:xfrm>
        </p:spPr>
        <p:txBody>
          <a:bodyPr>
            <a:normAutofit fontScale="90000"/>
          </a:bodyPr>
          <a:lstStyle/>
          <a:p>
            <a:pPr algn="ctr"/>
            <a:r>
              <a:rPr lang="en-ZA"/>
              <a:t>Textbook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C42FD-FB80-AF9A-954C-14C20DA86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637" y="4972889"/>
            <a:ext cx="2274651" cy="538196"/>
          </a:xfrm>
          <a:solidFill>
            <a:srgbClr val="92D050"/>
          </a:solidFill>
        </p:spPr>
        <p:txBody>
          <a:bodyPr/>
          <a:lstStyle/>
          <a:p>
            <a:pPr marL="0" indent="0" algn="ctr">
              <a:buNone/>
            </a:pPr>
            <a:r>
              <a:rPr lang="en-ZA" b="1">
                <a:solidFill>
                  <a:schemeClr val="bg1"/>
                </a:solidFill>
              </a:rPr>
              <a:t>Student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9CDE83-2C1F-48B6-04BF-FC08149BB20A}"/>
              </a:ext>
            </a:extLst>
          </p:cNvPr>
          <p:cNvSpPr txBox="1">
            <a:spLocks/>
          </p:cNvSpPr>
          <p:nvPr/>
        </p:nvSpPr>
        <p:spPr>
          <a:xfrm>
            <a:off x="2012637" y="1693649"/>
            <a:ext cx="2274651" cy="5381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>
                <a:solidFill>
                  <a:schemeClr val="bg1"/>
                </a:solidFill>
              </a:rPr>
              <a:t>Curriculum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8623BF-AF09-8EE1-E5B3-4E4ACDA2E079}"/>
              </a:ext>
            </a:extLst>
          </p:cNvPr>
          <p:cNvSpPr txBox="1">
            <a:spLocks/>
          </p:cNvSpPr>
          <p:nvPr/>
        </p:nvSpPr>
        <p:spPr>
          <a:xfrm>
            <a:off x="2012637" y="3401230"/>
            <a:ext cx="2274651" cy="5381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>
                <a:solidFill>
                  <a:schemeClr val="bg1"/>
                </a:solidFill>
              </a:rPr>
              <a:t>Classroom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4B63BA-DE0C-D763-F37D-30B25C6FBE67}"/>
              </a:ext>
            </a:extLst>
          </p:cNvPr>
          <p:cNvSpPr txBox="1">
            <a:spLocks/>
          </p:cNvSpPr>
          <p:nvPr/>
        </p:nvSpPr>
        <p:spPr>
          <a:xfrm>
            <a:off x="6656151" y="4949528"/>
            <a:ext cx="2274651" cy="53819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 b="1">
                <a:solidFill>
                  <a:schemeClr val="bg1"/>
                </a:solidFill>
              </a:rPr>
              <a:t>Student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C7CFD5E-BC4F-617E-D0B4-57C3E42A4931}"/>
              </a:ext>
            </a:extLst>
          </p:cNvPr>
          <p:cNvSpPr txBox="1">
            <a:spLocks/>
          </p:cNvSpPr>
          <p:nvPr/>
        </p:nvSpPr>
        <p:spPr>
          <a:xfrm>
            <a:off x="6656151" y="3401230"/>
            <a:ext cx="2274651" cy="5381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>
                <a:solidFill>
                  <a:schemeClr val="bg1"/>
                </a:solidFill>
              </a:rPr>
              <a:t>Classroom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F8A957-37D0-87C9-9027-810F0817E990}"/>
              </a:ext>
            </a:extLst>
          </p:cNvPr>
          <p:cNvSpPr txBox="1">
            <a:spLocks/>
          </p:cNvSpPr>
          <p:nvPr/>
        </p:nvSpPr>
        <p:spPr>
          <a:xfrm>
            <a:off x="6656151" y="1702467"/>
            <a:ext cx="2274651" cy="5381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>
                <a:solidFill>
                  <a:schemeClr val="bg1"/>
                </a:solidFill>
              </a:rPr>
              <a:t>Curriculum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378A367-12EE-CF54-ECD8-C073D4FB2DDF}"/>
              </a:ext>
            </a:extLst>
          </p:cNvPr>
          <p:cNvSpPr txBox="1">
            <a:spLocks/>
          </p:cNvSpPr>
          <p:nvPr/>
        </p:nvSpPr>
        <p:spPr>
          <a:xfrm>
            <a:off x="6656151" y="365518"/>
            <a:ext cx="2274651" cy="618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ZA"/>
              <a:t>Textbook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E1B5E39-1AFE-5C27-9B9A-08470604E447}"/>
              </a:ext>
            </a:extLst>
          </p:cNvPr>
          <p:cNvSpPr txBox="1">
            <a:spLocks/>
          </p:cNvSpPr>
          <p:nvPr/>
        </p:nvSpPr>
        <p:spPr>
          <a:xfrm>
            <a:off x="0" y="6133098"/>
            <a:ext cx="12192000" cy="7249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>
                <a:solidFill>
                  <a:schemeClr val="accent2"/>
                </a:solidFill>
              </a:rPr>
              <a:t> The textbooks as a vehicle for curriculum received vs curriculum co-created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9FCDC640-038E-7848-FDA1-D77BA0E2B032}"/>
              </a:ext>
            </a:extLst>
          </p:cNvPr>
          <p:cNvSpPr/>
          <p:nvPr/>
        </p:nvSpPr>
        <p:spPr>
          <a:xfrm>
            <a:off x="2974864" y="1097198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7296D13-A9DE-03CF-400A-6B0E9656E5D6}"/>
              </a:ext>
            </a:extLst>
          </p:cNvPr>
          <p:cNvSpPr/>
          <p:nvPr/>
        </p:nvSpPr>
        <p:spPr>
          <a:xfrm>
            <a:off x="2974864" y="2570819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3B37F1F7-D032-B345-1720-AE7C2C5AF37F}"/>
              </a:ext>
            </a:extLst>
          </p:cNvPr>
          <p:cNvSpPr/>
          <p:nvPr/>
        </p:nvSpPr>
        <p:spPr>
          <a:xfrm>
            <a:off x="2974864" y="4178110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B50A1A2-408B-5637-CB56-CBA16ED3F87F}"/>
              </a:ext>
            </a:extLst>
          </p:cNvPr>
          <p:cNvSpPr/>
          <p:nvPr/>
        </p:nvSpPr>
        <p:spPr>
          <a:xfrm rot="10800000">
            <a:off x="7618378" y="1025476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34F25311-FA89-DEAF-1C2E-0C8D0AB8B653}"/>
              </a:ext>
            </a:extLst>
          </p:cNvPr>
          <p:cNvSpPr/>
          <p:nvPr/>
        </p:nvSpPr>
        <p:spPr>
          <a:xfrm rot="10800000">
            <a:off x="7618378" y="2563528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6579DDFC-4234-297D-4242-EF0DD766F70E}"/>
              </a:ext>
            </a:extLst>
          </p:cNvPr>
          <p:cNvSpPr/>
          <p:nvPr/>
        </p:nvSpPr>
        <p:spPr>
          <a:xfrm rot="10800000">
            <a:off x="7618379" y="4100200"/>
            <a:ext cx="350196" cy="5545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82946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2C2B-283B-4487-C9F5-AEB1E3F8A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" y="0"/>
            <a:ext cx="12188687" cy="92433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  Case study insights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EABAA-F688-112D-74CF-882ED6A72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91" y="924339"/>
            <a:ext cx="11887200" cy="5705061"/>
          </a:xfrm>
        </p:spPr>
        <p:txBody>
          <a:bodyPr>
            <a:normAutofit/>
          </a:bodyPr>
          <a:lstStyle/>
          <a:p>
            <a:pPr marL="0" indent="0">
              <a:lnSpc>
                <a:spcPct val="134000"/>
              </a:lnSpc>
              <a:buNone/>
            </a:pPr>
            <a:r>
              <a:rPr lang="en-US" sz="18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Values and attitudes</a:t>
            </a:r>
          </a:p>
          <a:p>
            <a:pPr marL="0" indent="0">
              <a:lnSpc>
                <a:spcPct val="134000"/>
              </a:lnSpc>
              <a:buNone/>
            </a:pP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“…that's one aspect I think like </a:t>
            </a:r>
            <a:r>
              <a:rPr lang="en-US" sz="1800" b="1" kern="10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you're doing an open textbook and you're including students, then you need to actually walk the walk</a:t>
            </a: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right? You can't say like, ‘</a:t>
            </a:r>
            <a:r>
              <a:rPr lang="en-US" sz="1800" b="1" kern="10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oh, it's my book. I'm going to tell you what goes in there</a:t>
            </a: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.’ If the student voice wants it to be changed, then it should change.” </a:t>
            </a:r>
            <a:endParaRPr lang="en-US" sz="1800" kern="100"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34000"/>
              </a:lnSpc>
              <a:buNone/>
            </a:pPr>
            <a:r>
              <a:rPr lang="en-US" sz="1800" kern="1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We're </a:t>
            </a:r>
            <a:r>
              <a:rPr lang="en-US" sz="1800" b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going out of our way to try to make sure that this journey is inclusive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And I think </a:t>
            </a:r>
            <a:r>
              <a:rPr lang="en-US" sz="1800" b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educational textbooks have to do that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You cannot study science or humanities or engineering or medicine without understanding the political context in which those fields were created.”</a:t>
            </a:r>
          </a:p>
          <a:p>
            <a:pPr marL="0" indent="0">
              <a:lnSpc>
                <a:spcPct val="134000"/>
              </a:lnSpc>
              <a:buNone/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/>
              <a:t>Experience of collaboration and power of authorship/attribution)</a:t>
            </a:r>
            <a:endParaRPr lang="en-ZA" sz="1800" b="1" kern="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34000"/>
              </a:lnSpc>
              <a:buNone/>
            </a:pPr>
            <a:r>
              <a:rPr lang="en-US" sz="1700"/>
              <a:t>“[I’ve gained] quite a lot </a:t>
            </a:r>
            <a:r>
              <a:rPr lang="en-US" sz="1700" b="1">
                <a:solidFill>
                  <a:srgbClr val="FF0000"/>
                </a:solidFill>
              </a:rPr>
              <a:t>of self-confidence </a:t>
            </a:r>
            <a:r>
              <a:rPr lang="en-US" sz="1700"/>
              <a:t>in having a </a:t>
            </a:r>
            <a:r>
              <a:rPr lang="en-US" sz="1700" b="1">
                <a:solidFill>
                  <a:srgbClr val="FF0000"/>
                </a:solidFill>
              </a:rPr>
              <a:t>job that I'm like proud of </a:t>
            </a:r>
            <a:r>
              <a:rPr lang="en-US" sz="1700"/>
              <a:t>and everything. So, taking that away and a lot of </a:t>
            </a:r>
            <a:r>
              <a:rPr lang="en-US" sz="1700" b="1">
                <a:solidFill>
                  <a:srgbClr val="FF0000"/>
                </a:solidFill>
              </a:rPr>
              <a:t>independence from earning money</a:t>
            </a:r>
            <a:r>
              <a:rPr lang="en-US" sz="1700"/>
              <a:t>, [I] honestly… encountered quite a lot of like </a:t>
            </a:r>
            <a:r>
              <a:rPr lang="en-US" sz="1700" b="1">
                <a:solidFill>
                  <a:srgbClr val="FF0000"/>
                </a:solidFill>
              </a:rPr>
              <a:t>joyfulness</a:t>
            </a:r>
            <a:r>
              <a:rPr lang="en-US" sz="1700"/>
              <a:t> and enjoying what I'm doing and </a:t>
            </a:r>
            <a:r>
              <a:rPr lang="en-US" sz="1700">
                <a:solidFill>
                  <a:srgbClr val="FF0000"/>
                </a:solidFill>
              </a:rPr>
              <a:t>like </a:t>
            </a:r>
            <a:r>
              <a:rPr lang="en-US" sz="1700" b="1">
                <a:solidFill>
                  <a:srgbClr val="FF0000"/>
                </a:solidFill>
              </a:rPr>
              <a:t>I think very fondly </a:t>
            </a:r>
            <a:r>
              <a:rPr lang="en-US" sz="1700"/>
              <a:t>of my [open textbook] work… And maybe going forward, I'll </a:t>
            </a:r>
            <a:r>
              <a:rPr lang="en-US" sz="1700" b="1">
                <a:solidFill>
                  <a:srgbClr val="FF0000"/>
                </a:solidFill>
              </a:rPr>
              <a:t>learn how to hold my own in meetings</a:t>
            </a:r>
            <a:r>
              <a:rPr lang="en-US" sz="1700"/>
              <a:t> with people that talk a lot if I work on that. And also, </a:t>
            </a:r>
            <a:r>
              <a:rPr lang="en-US" sz="1700" b="1">
                <a:solidFill>
                  <a:srgbClr val="FF0000"/>
                </a:solidFill>
              </a:rPr>
              <a:t>I really appreciate having the experience</a:t>
            </a:r>
            <a:r>
              <a:rPr lang="en-US" sz="1700"/>
              <a:t>, and to be like given this experience, so that I could like learn new skills and practice new skills and be able to apply it in the future like you know, put on my </a:t>
            </a:r>
            <a:r>
              <a:rPr lang="en-US" sz="1700" b="1">
                <a:solidFill>
                  <a:srgbClr val="FF0000"/>
                </a:solidFill>
              </a:rPr>
              <a:t>CV</a:t>
            </a:r>
            <a:r>
              <a:rPr lang="en-US" sz="1700"/>
              <a:t>.”</a:t>
            </a:r>
            <a:endParaRPr lang="en-US" sz="170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8451709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C824-95B8-E6FB-47AC-958A4AFBF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9E697-C6AA-AA58-A19C-A039B3786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Higher education systems and procedures are in opposition to partnerships and there would need to be a shift in underlying power dynamics. </a:t>
            </a:r>
            <a:endParaRPr lang="en-ZA" sz="2400"/>
          </a:p>
          <a:p>
            <a:r>
              <a:rPr lang="en-ZA" sz="2400"/>
              <a:t>There are powerful benefits relating to curriculum change and transformation experienced when the traditional hierarchies between students and lecturers are challenged and diffused through collaborative open textbook development processes. </a:t>
            </a:r>
          </a:p>
          <a:p>
            <a:pPr>
              <a:spcBef>
                <a:spcPts val="1200"/>
              </a:spcBef>
            </a:pPr>
            <a:r>
              <a:rPr lang="en-ZA" sz="2400"/>
              <a:t>Open textbook co-creation partnerships provide opportunities for dialogue, safety and reciprocity, where students feel empowered and heard.</a:t>
            </a:r>
          </a:p>
          <a:p>
            <a:pPr>
              <a:spcBef>
                <a:spcPts val="1200"/>
              </a:spcBef>
            </a:pPr>
            <a:r>
              <a:rPr lang="en-ZA" sz="2400"/>
              <a:t>Attribution through authorship in textbook processes is appreciated by students. It becomes part of their professional identity (“part of their lives”) and enables them to “own” their academic journeys. </a:t>
            </a:r>
          </a:p>
        </p:txBody>
      </p:sp>
    </p:spTree>
    <p:extLst>
      <p:ext uri="{BB962C8B-B14F-4D97-AF65-F5344CB8AC3E}">
        <p14:creationId xmlns:p14="http://schemas.microsoft.com/office/powerpoint/2010/main" val="3535294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5D95D-587B-E9F4-BAA6-76A6BB4F9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995" y="121934"/>
            <a:ext cx="10515600" cy="928653"/>
          </a:xfrm>
        </p:spPr>
        <p:txBody>
          <a:bodyPr>
            <a:normAutofit/>
          </a:bodyPr>
          <a:lstStyle/>
          <a:p>
            <a:r>
              <a:rPr lang="en-ZA">
                <a:solidFill>
                  <a:srgbClr val="0070C0"/>
                </a:solidFill>
              </a:rPr>
              <a:t>New visions and future directions…</a:t>
            </a:r>
          </a:p>
        </p:txBody>
      </p:sp>
      <p:pic>
        <p:nvPicPr>
          <p:cNvPr id="4" name="Picture 2" descr="A close-up of words&#10;&#10;Description automatically generated">
            <a:extLst>
              <a:ext uri="{FF2B5EF4-FFF2-40B4-BE49-F238E27FC236}">
                <a16:creationId xmlns:a16="http://schemas.microsoft.com/office/drawing/2014/main" id="{A19F00E3-66F3-5F7F-6295-C73911719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434" y="1050587"/>
            <a:ext cx="8348275" cy="456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11951D-A57F-04AF-CBBE-3B04AFB0EA25}"/>
              </a:ext>
            </a:extLst>
          </p:cNvPr>
          <p:cNvSpPr txBox="1"/>
          <p:nvPr/>
        </p:nvSpPr>
        <p:spPr>
          <a:xfrm>
            <a:off x="273994" y="5380672"/>
            <a:ext cx="45418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800" b="0" i="0">
                <a:solidFill>
                  <a:schemeClr val="accent4"/>
                </a:solidFill>
                <a:effectLst/>
              </a:rPr>
              <a:t>“The classroom remains the most radical space of possibility in the academy” in terms of levelling power dynamics and promoting inclusion of marginalised voices”</a:t>
            </a:r>
          </a:p>
          <a:p>
            <a:endParaRPr lang="en-Z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10D33F-FC93-EE1C-86A4-62850E897F8B}"/>
              </a:ext>
            </a:extLst>
          </p:cNvPr>
          <p:cNvSpPr txBox="1"/>
          <p:nvPr/>
        </p:nvSpPr>
        <p:spPr>
          <a:xfrm>
            <a:off x="5324811" y="561308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ZA" sz="1800">
                <a:solidFill>
                  <a:schemeClr val="accent4"/>
                </a:solidFill>
              </a:rPr>
              <a:t>“collectively imagine ways to move beyond boundaries”</a:t>
            </a:r>
            <a:endParaRPr lang="en-Z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62256F-BF31-2EC4-7336-97A60658B135}"/>
              </a:ext>
            </a:extLst>
          </p:cNvPr>
          <p:cNvSpPr txBox="1"/>
          <p:nvPr/>
        </p:nvSpPr>
        <p:spPr>
          <a:xfrm>
            <a:off x="8881353" y="5505855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800">
                <a:solidFill>
                  <a:schemeClr val="accent4"/>
                </a:solidFill>
              </a:rPr>
              <a:t>“openness of mind and heart”</a:t>
            </a:r>
            <a:endParaRPr lang="en-ZA" sz="1800"/>
          </a:p>
        </p:txBody>
      </p:sp>
    </p:spTree>
    <p:extLst>
      <p:ext uri="{BB962C8B-B14F-4D97-AF65-F5344CB8AC3E}">
        <p14:creationId xmlns:p14="http://schemas.microsoft.com/office/powerpoint/2010/main" val="2953005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6DF7-2B79-EE7B-1697-04882B458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A1BA3-2C0D-3791-16C8-8741F9FBB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1180"/>
            <a:ext cx="10515600" cy="5285867"/>
          </a:xfrm>
        </p:spPr>
        <p:txBody>
          <a:bodyPr>
            <a:normAutofit fontScale="40000" lnSpcReduction="20000"/>
          </a:bodyPr>
          <a:lstStyle/>
          <a:p>
            <a:r>
              <a:rPr lang="en-US" sz="2900"/>
              <a:t>Cox, G., Masuku, B. &amp; </a:t>
            </a:r>
            <a:r>
              <a:rPr lang="en-US" sz="2900" err="1"/>
              <a:t>Willmers</a:t>
            </a:r>
            <a:r>
              <a:rPr lang="en-US" sz="2900"/>
              <a:t>, M. (2023). </a:t>
            </a:r>
            <a:r>
              <a:rPr lang="en-ZA" sz="2900"/>
              <a:t>Student Co-Creation of Open Textbooks: Reflections on Power Dynamics and Building a Sense of Belonging in Higher Education. Open/Technology in Education, Society, and Scholarship Association Journal, Vol. 3(2) 1-15. </a:t>
            </a:r>
            <a:endParaRPr lang="en-US" sz="2900">
              <a:highlight>
                <a:srgbClr val="FFFF00"/>
              </a:highlight>
            </a:endParaRPr>
          </a:p>
          <a:p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Cox, G., Masuku, B. &amp; </a:t>
            </a:r>
            <a:r>
              <a:rPr lang="en-ZA" sz="2900" b="0" i="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Willmers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, M. (2020). </a:t>
            </a:r>
            <a:r>
              <a:rPr lang="en-ZA" sz="2900" b="1" i="0" u="none" strike="noStrike">
                <a:solidFill>
                  <a:srgbClr val="212121"/>
                </a:solidFill>
                <a:effectLst/>
                <a:latin typeface="Roboto" panose="02000000000000000000" pitchFamily="2" charset="0"/>
                <a:hlinkClick r:id="rId2"/>
              </a:rPr>
              <a:t>Open Textbooks and Social Justice: Open Educational Practices to Address Economic, Cultural and Political Injustice at the University of Cape Town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. </a:t>
            </a:r>
            <a:r>
              <a:rPr lang="en-ZA" sz="2900" b="0" i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Journal of Interactive Media in Education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, 2020(1): 2, pp. 1–10. Available at: </a:t>
            </a:r>
            <a:r>
              <a:rPr lang="en-ZA" sz="2900" b="0" i="0" u="none" strike="noStrike">
                <a:effectLst/>
                <a:latin typeface="Roboto" panose="02000000000000000000" pitchFamily="2" charset="0"/>
                <a:hlinkClick r:id="rId3"/>
              </a:rPr>
              <a:t>https://jime.open.ac.uk/articles/10.5334/jime.556/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  </a:t>
            </a:r>
            <a:endParaRPr lang="en-US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Cox, G., </a:t>
            </a:r>
            <a:r>
              <a:rPr lang="en-ZA" sz="2900" b="0" i="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Willmers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, M. &amp; Masuku B (2022a). </a:t>
            </a:r>
            <a:r>
              <a:rPr lang="en-ZA" sz="2900" b="1" i="0" u="none" strike="noStrike">
                <a:solidFill>
                  <a:srgbClr val="212121"/>
                </a:solidFill>
                <a:effectLst/>
                <a:latin typeface="Roboto" panose="02000000000000000000" pitchFamily="2" charset="0"/>
                <a:hlinkClick r:id="rId4"/>
              </a:rPr>
              <a:t>Sustainable Open Textbook Models for Social Justice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. </a:t>
            </a:r>
            <a:r>
              <a:rPr lang="en-ZA" sz="2900" b="0" i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Frontiers in Education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. </a:t>
            </a:r>
            <a:r>
              <a:rPr lang="en-ZA" sz="2900" b="0" i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7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:881998. </a:t>
            </a:r>
            <a:r>
              <a:rPr lang="en-ZA" sz="2900" b="0" i="0" u="none" strike="noStrike">
                <a:effectLst/>
                <a:latin typeface="Roboto" panose="02000000000000000000" pitchFamily="2" charset="0"/>
                <a:hlinkClick r:id="rId5"/>
              </a:rPr>
              <a:t>https://10.3389/feduc.2022.881998 </a:t>
            </a:r>
            <a:r>
              <a:rPr lang="en-ZA" sz="2900" b="0" i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  </a:t>
            </a:r>
            <a:endParaRPr lang="en-US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9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Bliss, T., Hilton, J., Wiley, D., and </a:t>
            </a:r>
            <a:r>
              <a:rPr lang="en-ZA" sz="2900" b="0" i="0" err="1">
                <a:solidFill>
                  <a:srgbClr val="282828"/>
                </a:solidFill>
                <a:effectLst/>
                <a:latin typeface="MuseoSans"/>
              </a:rPr>
              <a:t>Thanos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, K. (2013). The cost and quality of online open textbooks: perceptions of community college faculty and students. </a:t>
            </a:r>
            <a:r>
              <a:rPr lang="en-ZA" sz="2900" b="0" i="1">
                <a:solidFill>
                  <a:srgbClr val="282828"/>
                </a:solidFill>
                <a:effectLst/>
                <a:latin typeface="MuseoSans"/>
              </a:rPr>
              <a:t>First Monday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 18. </a:t>
            </a:r>
            <a:r>
              <a:rPr lang="en-ZA" sz="2900" b="0" i="0" err="1">
                <a:solidFill>
                  <a:srgbClr val="282828"/>
                </a:solidFill>
                <a:effectLst/>
                <a:latin typeface="MuseoSans"/>
              </a:rPr>
              <a:t>doi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: 10.5210/fm.v18i1.3972</a:t>
            </a:r>
            <a:endParaRPr lang="en-US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9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Hilton, J., and Wiley, D. (2011). Open access textbooks and financial sustainability: a case study on Flat World Knowledge. </a:t>
            </a:r>
            <a:r>
              <a:rPr lang="en-ZA" sz="2900" b="0" i="1">
                <a:solidFill>
                  <a:srgbClr val="282828"/>
                </a:solidFill>
                <a:effectLst/>
                <a:latin typeface="MuseoSans"/>
              </a:rPr>
              <a:t>Int. Rev. Res. Open Distance Learn.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 12, 18–26. </a:t>
            </a:r>
            <a:r>
              <a:rPr lang="en-ZA" sz="2900" b="0" i="0" err="1">
                <a:solidFill>
                  <a:srgbClr val="282828"/>
                </a:solidFill>
                <a:effectLst/>
                <a:latin typeface="MuseoSans"/>
              </a:rPr>
              <a:t>doi</a:t>
            </a:r>
            <a:r>
              <a:rPr lang="en-ZA" sz="2900" b="0" i="0">
                <a:solidFill>
                  <a:srgbClr val="282828"/>
                </a:solidFill>
                <a:effectLst/>
                <a:latin typeface="MuseoSans"/>
              </a:rPr>
              <a:t>: 10.19173/irrodl.v12i5.960</a:t>
            </a:r>
            <a:endParaRPr lang="en-US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900" err="1">
                <a:solidFill>
                  <a:srgbClr val="1B1B1B"/>
                </a:solidFill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Verwoord</a:t>
            </a:r>
            <a:r>
              <a:rPr lang="en-US" sz="2900">
                <a:solidFill>
                  <a:srgbClr val="1B1B1B"/>
                </a:solidFill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H., &amp; Smith, H. (2020). The P.O.W.E.R. framework. In L. Mercer-</a:t>
            </a:r>
            <a:r>
              <a:rPr lang="en-US" sz="2900" err="1">
                <a:solidFill>
                  <a:srgbClr val="1B1B1B"/>
                </a:solidFill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Mapstone</a:t>
            </a:r>
            <a:r>
              <a:rPr lang="en-US" sz="2900">
                <a:solidFill>
                  <a:srgbClr val="1B1B1B"/>
                </a:solidFill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&amp; S. Abbot (Eds.), </a:t>
            </a:r>
            <a:r>
              <a:rPr lang="en-US" sz="2900" i="1">
                <a:solidFill>
                  <a:srgbClr val="1B1B1B"/>
                </a:solidFill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power of </a:t>
            </a:r>
            <a:r>
              <a:rPr lang="en-US" sz="2900" err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rwoord</a:t>
            </a:r>
            <a:r>
              <a:rPr lang="en-US" sz="29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&amp; Smith, 2020</a:t>
            </a:r>
            <a:r>
              <a:rPr lang="en-US" sz="2900" i="1">
                <a:solidFill>
                  <a:srgbClr val="1B1B1B"/>
                </a:solidFill>
                <a:effectLst/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partnership: Students, staff, and faculty revolutionizing higher education</a:t>
            </a:r>
            <a:r>
              <a:rPr lang="en-US" sz="2900">
                <a:solidFill>
                  <a:srgbClr val="1B1B1B"/>
                </a:solidFill>
                <a:effectLst/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Elon University Center for Engaged Learning. </a:t>
            </a:r>
            <a:r>
              <a:rPr lang="en-US" sz="2900" u="sng">
                <a:solidFill>
                  <a:srgbClr val="467886"/>
                </a:solidFill>
                <a:effectLst/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  <a:hlinkClick r:id="rId6"/>
              </a:rPr>
              <a:t>https://doi.org/10.36284/celelon.oa2</a:t>
            </a:r>
            <a:r>
              <a:rPr lang="en-US" sz="2900">
                <a:solidFill>
                  <a:srgbClr val="1B1B1B"/>
                </a:solidFill>
                <a:effectLst/>
                <a:latin typeface="Aptos" panose="020B0004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Cook-Sather, A. (2014). Student-faculty partnership in explorations of pedagogical practice: a threshold concept in academic development. </a:t>
            </a:r>
            <a:r>
              <a:rPr lang="en-US" sz="2900" i="1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International Journal for Academic Development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 </a:t>
            </a:r>
            <a:r>
              <a:rPr lang="en-US" sz="2900" i="1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19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(3), 186–198. https://</a:t>
            </a:r>
            <a:r>
              <a:rPr lang="en-US" sz="290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doi.org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/10.1080/1360144X.2013.805694</a:t>
            </a:r>
            <a:endParaRPr lang="en-ZA" sz="2900">
              <a:solidFill>
                <a:srgbClr val="33333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Gibson, S., &amp; Cook-Sather, A. (2020). </a:t>
            </a:r>
            <a:r>
              <a:rPr lang="en-US" sz="29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Politicised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compassion and pedagogical partnership: A discourse and practice for social justice in the inclusive academy</a:t>
            </a:r>
            <a:r>
              <a:rPr lang="en-US" sz="2900" i="1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International Journal for Students as Partners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4(1):16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33. </a:t>
            </a:r>
            <a:r>
              <a:rPr lang="en-US" sz="2900" u="sng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https://10.15173/ijsap.v4i1.3996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ZA" sz="2900">
              <a:solidFill>
                <a:srgbClr val="33333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Jack, A. A. (2019). The privileged poor: How elite colleges are failing disadvantaged students. Harvard University Press.</a:t>
            </a:r>
            <a:endParaRPr lang="en-ZA" sz="2900">
              <a:solidFill>
                <a:srgbClr val="33333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9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Marquis, E., </a:t>
            </a:r>
            <a:r>
              <a:rPr lang="en-US" sz="290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Jayaratnam</a:t>
            </a:r>
            <a:r>
              <a:rPr lang="en-US" sz="29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Mishra, A., &amp; </a:t>
            </a:r>
            <a:r>
              <a:rPr lang="en-US" sz="290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Rybkina</a:t>
            </a:r>
            <a:r>
              <a:rPr lang="en-US" sz="29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K. (2018). “I feel like some students are better connected”: Students’ perspectives on applying for extracurricular partnership opportunities. </a:t>
            </a:r>
            <a:r>
              <a:rPr lang="en-US" sz="2900" i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Journal for Students as Partners, 2</a:t>
            </a:r>
            <a:r>
              <a:rPr lang="en-US" sz="29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64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9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81. </a:t>
            </a:r>
            <a:r>
              <a:rPr lang="en-US" sz="2900" u="sng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https://doi.org/10.15173/ijsap.v2i1.3300</a:t>
            </a:r>
            <a:endParaRPr lang="en-ZA" sz="2900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Matthews, K.E. (2017). Five propositions for genuine students as partners practice. </a:t>
            </a:r>
            <a:r>
              <a:rPr lang="en-US" sz="2900" i="1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Journal of Students as Partners, 1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(2):1</a:t>
            </a:r>
            <a:r>
              <a:rPr lang="en-US" sz="290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9. </a:t>
            </a:r>
            <a:endParaRPr lang="en-ZA" sz="2900"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Healey, R. L., </a:t>
            </a:r>
            <a:r>
              <a:rPr lang="en-US" sz="29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Lerczak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A., Welsh, K., &amp; France, D. (2019). By any other name? The impacts of differing assumptions, expectations, and misconceptions in bringing about resistance to staff-student partnership. </a:t>
            </a:r>
            <a:r>
              <a:rPr lang="en-US" sz="2900" i="1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Journal for Students as Partners, 3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US" sz="2900" u="sng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https://doi.org/10.15173/ijsap.v3i1.3550</a:t>
            </a:r>
            <a:r>
              <a:rPr lang="en-US" sz="2900"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ZA" sz="2900"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900" err="1">
                <a:solidFill>
                  <a:schemeClr val="bg1">
                    <a:lumMod val="50000"/>
                  </a:schemeClr>
                </a:solidFill>
              </a:rPr>
              <a:t>Bovill</a:t>
            </a:r>
            <a:r>
              <a:rPr lang="en-US" sz="2900">
                <a:solidFill>
                  <a:schemeClr val="bg1">
                    <a:lumMod val="50000"/>
                  </a:schemeClr>
                </a:solidFill>
              </a:rPr>
              <a:t>, C. (2020). Co-creation in learning and teaching: the case for a whole class approach in higher education. High. Educ. 79, 1023–1037. </a:t>
            </a:r>
            <a:r>
              <a:rPr lang="en-US" sz="2900" err="1">
                <a:solidFill>
                  <a:schemeClr val="bg1">
                    <a:lumMod val="50000"/>
                  </a:schemeClr>
                </a:solidFill>
              </a:rPr>
              <a:t>doi</a:t>
            </a:r>
            <a:r>
              <a:rPr lang="en-US" sz="2900">
                <a:solidFill>
                  <a:schemeClr val="bg1">
                    <a:lumMod val="50000"/>
                  </a:schemeClr>
                </a:solidFill>
              </a:rPr>
              <a:t>: 10.1007/s10734-019-00453-w</a:t>
            </a:r>
            <a:endParaRPr lang="en-ZA" sz="2800">
              <a:solidFill>
                <a:srgbClr val="333333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>
              <a:effectLst/>
              <a:latin typeface="Aptos" panose="020B00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7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F8C1E-1FC2-CDD9-1E2F-258409E17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E3460-F9EA-9B5D-29FA-28247B7E2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69" y="99312"/>
            <a:ext cx="8620335" cy="910782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70C0"/>
                </a:solidFill>
              </a:rPr>
              <a:t>Open textbooks and social justice at 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5601F-F48F-2739-C84D-432F4D275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70" y="1105786"/>
            <a:ext cx="8848060" cy="5433237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pPr>
              <a:lnSpc>
                <a:spcPct val="134000"/>
              </a:lnSpc>
              <a:spcBef>
                <a:spcPts val="1200"/>
              </a:spcBef>
            </a:pPr>
            <a:r>
              <a:rPr lang="en-US" sz="3800" b="1">
                <a:solidFill>
                  <a:srgbClr val="000000"/>
                </a:solidFill>
              </a:rPr>
              <a:t>Student protest:</a:t>
            </a:r>
            <a:r>
              <a:rPr lang="en-US" sz="3800">
                <a:solidFill>
                  <a:srgbClr val="000000"/>
                </a:solidFill>
              </a:rPr>
              <a:t> </a:t>
            </a:r>
            <a:r>
              <a:rPr lang="en-US" sz="3800" err="1">
                <a:solidFill>
                  <a:srgbClr val="000000"/>
                </a:solidFill>
              </a:rPr>
              <a:t>Fallist</a:t>
            </a:r>
            <a:r>
              <a:rPr lang="en-US" sz="3800" b="0" i="0" u="none" strike="noStrike" baseline="0">
                <a:solidFill>
                  <a:srgbClr val="000000"/>
                </a:solidFill>
              </a:rPr>
              <a:t> movement (2015–2016) foregrounded 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demand for (1) the </a:t>
            </a:r>
            <a:r>
              <a:rPr lang="en-US" sz="3800" b="0" i="0" u="none" strike="noStrike" baseline="0" err="1">
                <a:solidFill>
                  <a:srgbClr val="211D1E"/>
                </a:solidFill>
              </a:rPr>
              <a:t>decolonisation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 of higher education institutions and (2) the provision of free education. </a:t>
            </a:r>
          </a:p>
          <a:p>
            <a:pPr>
              <a:lnSpc>
                <a:spcPct val="134000"/>
              </a:lnSpc>
              <a:spcBef>
                <a:spcPts val="1200"/>
              </a:spcBef>
            </a:pPr>
            <a:r>
              <a:rPr lang="en-US" sz="3800">
                <a:solidFill>
                  <a:srgbClr val="000000"/>
                </a:solidFill>
              </a:rPr>
              <a:t>The South African n</a:t>
            </a:r>
            <a:r>
              <a:rPr lang="en-US" sz="3800">
                <a:solidFill>
                  <a:srgbClr val="211D1E"/>
                </a:solidFill>
              </a:rPr>
              <a:t>ational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 </a:t>
            </a:r>
            <a:r>
              <a:rPr lang="en-US" sz="3800" b="1" i="0" u="none" strike="noStrike" baseline="0">
                <a:solidFill>
                  <a:srgbClr val="211D1E"/>
                </a:solidFill>
              </a:rPr>
              <a:t>HE system remains highly inequitable 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in general for the poor, for people of </a:t>
            </a:r>
            <a:r>
              <a:rPr lang="en-US" sz="3800" b="0" i="0" u="none" strike="noStrike" baseline="0" err="1">
                <a:solidFill>
                  <a:srgbClr val="211D1E"/>
                </a:solidFill>
              </a:rPr>
              <a:t>colour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 and for all marginalized groups, including women. Symptomatic of a broader, national condition of deep inequality deriving from a </a:t>
            </a:r>
            <a:r>
              <a:rPr lang="en-US" sz="3800" b="1" i="0" u="none" strike="noStrike" baseline="0">
                <a:solidFill>
                  <a:srgbClr val="211D1E"/>
                </a:solidFill>
              </a:rPr>
              <a:t>long history of colonialism and apartheid</a:t>
            </a:r>
            <a:r>
              <a:rPr lang="en-US" sz="3800" b="0" i="0" u="none" strike="noStrike" baseline="0">
                <a:solidFill>
                  <a:srgbClr val="211D1E"/>
                </a:solidFill>
              </a:rPr>
              <a:t>.  </a:t>
            </a:r>
          </a:p>
          <a:p>
            <a:pPr>
              <a:lnSpc>
                <a:spcPct val="134000"/>
              </a:lnSpc>
              <a:spcBef>
                <a:spcPts val="1200"/>
              </a:spcBef>
            </a:pPr>
            <a:r>
              <a:rPr lang="en-US" sz="3800">
                <a:solidFill>
                  <a:srgbClr val="211D1E"/>
                </a:solidFill>
              </a:rPr>
              <a:t>UCT has a long tradition of open scholarship and is </a:t>
            </a:r>
            <a:r>
              <a:rPr lang="en-US" sz="3800" b="1">
                <a:solidFill>
                  <a:srgbClr val="211D1E"/>
                </a:solidFill>
              </a:rPr>
              <a:t>exploring the role of open textbooks and other open educational resources to address social injustices</a:t>
            </a:r>
            <a:r>
              <a:rPr lang="en-US" sz="3800">
                <a:solidFill>
                  <a:srgbClr val="211D1E"/>
                </a:solidFill>
              </a:rPr>
              <a:t> related </a:t>
            </a:r>
            <a:r>
              <a:rPr lang="en-US" sz="3800" b="1">
                <a:solidFill>
                  <a:srgbClr val="211D1E"/>
                </a:solidFill>
              </a:rPr>
              <a:t>to curriculum change</a:t>
            </a:r>
            <a:r>
              <a:rPr lang="en-US" sz="3800">
                <a:solidFill>
                  <a:srgbClr val="211D1E"/>
                </a:solidFill>
              </a:rPr>
              <a:t>, </a:t>
            </a:r>
            <a:r>
              <a:rPr lang="en-US" sz="3800" b="1">
                <a:solidFill>
                  <a:srgbClr val="211D1E"/>
                </a:solidFill>
              </a:rPr>
              <a:t>multilingualism</a:t>
            </a:r>
            <a:r>
              <a:rPr lang="en-US" sz="3800">
                <a:solidFill>
                  <a:srgbClr val="211D1E"/>
                </a:solidFill>
              </a:rPr>
              <a:t>, </a:t>
            </a:r>
            <a:r>
              <a:rPr lang="en-US" sz="3800" b="1">
                <a:solidFill>
                  <a:srgbClr val="211D1E"/>
                </a:solidFill>
              </a:rPr>
              <a:t>access</a:t>
            </a:r>
            <a:r>
              <a:rPr lang="en-US" sz="3800">
                <a:solidFill>
                  <a:srgbClr val="211D1E"/>
                </a:solidFill>
              </a:rPr>
              <a:t> to education and </a:t>
            </a:r>
            <a:r>
              <a:rPr lang="en-US" sz="3800" b="1">
                <a:solidFill>
                  <a:srgbClr val="211D1E"/>
                </a:solidFill>
              </a:rPr>
              <a:t>inclusivity</a:t>
            </a:r>
            <a:r>
              <a:rPr lang="en-US" sz="3800">
                <a:solidFill>
                  <a:srgbClr val="211D1E"/>
                </a:solidFill>
              </a:rPr>
              <a:t> as part of it’s </a:t>
            </a:r>
            <a:r>
              <a:rPr lang="en-US" sz="3800" i="1">
                <a:solidFill>
                  <a:srgbClr val="211D1E"/>
                </a:solidFill>
              </a:rPr>
              <a:t>Vision 2030 </a:t>
            </a:r>
            <a:r>
              <a:rPr lang="en-US" sz="3800">
                <a:solidFill>
                  <a:srgbClr val="211D1E"/>
                </a:solidFill>
              </a:rPr>
              <a:t>transformation agenda.</a:t>
            </a:r>
          </a:p>
          <a:p>
            <a:pPr>
              <a:lnSpc>
                <a:spcPct val="134000"/>
              </a:lnSpc>
            </a:pPr>
            <a:r>
              <a:rPr lang="en-US" sz="3800"/>
              <a:t>Open textbooks provide one means through which to address the </a:t>
            </a:r>
            <a:r>
              <a:rPr lang="en-US" sz="3800" b="1"/>
              <a:t>power imbalance </a:t>
            </a:r>
            <a:r>
              <a:rPr lang="en-US" sz="3800"/>
              <a:t>in higher education by integrating students in curriculum articulation, textbook selection, production and peer review (Cox et al., 2023).</a:t>
            </a:r>
            <a:endParaRPr lang="en-US" sz="3800">
              <a:solidFill>
                <a:srgbClr val="211D1E"/>
              </a:solidFill>
              <a:highlight>
                <a:srgbClr val="FFFF00"/>
              </a:highlight>
            </a:endParaRPr>
          </a:p>
        </p:txBody>
      </p:sp>
      <p:pic>
        <p:nvPicPr>
          <p:cNvPr id="5" name="Picture 4" descr="A person wearing a garment and holding books on their head&#10;&#10;Description automatically generated">
            <a:extLst>
              <a:ext uri="{FF2B5EF4-FFF2-40B4-BE49-F238E27FC236}">
                <a16:creationId xmlns:a16="http://schemas.microsoft.com/office/drawing/2014/main" id="{B0FA635F-F7DB-E25B-1ACC-5DD0CABA49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278" y="99311"/>
            <a:ext cx="2137068" cy="302477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Google Shape;334;p43" descr="A picture containing text, sky, person, outdoor&#10;&#10;Description automatically generated">
            <a:extLst>
              <a:ext uri="{FF2B5EF4-FFF2-40B4-BE49-F238E27FC236}">
                <a16:creationId xmlns:a16="http://schemas.microsoft.com/office/drawing/2014/main" id="{7B6EAAB1-DF09-403F-E543-A22CDD5714A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10406"/>
          <a:stretch/>
        </p:blipFill>
        <p:spPr>
          <a:xfrm>
            <a:off x="9888278" y="3239155"/>
            <a:ext cx="2137068" cy="182194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409836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A7EB410-A3A1-70FD-873E-7EBC8FC3B683}"/>
              </a:ext>
            </a:extLst>
          </p:cNvPr>
          <p:cNvSpPr txBox="1">
            <a:spLocks/>
          </p:cNvSpPr>
          <p:nvPr/>
        </p:nvSpPr>
        <p:spPr>
          <a:xfrm>
            <a:off x="0" y="2998"/>
            <a:ext cx="12192000" cy="10249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/>
              <a:t>The DOT4D student fellowship initiative</a:t>
            </a:r>
            <a:br>
              <a:rPr lang="en-ZA" sz="2400">
                <a:solidFill>
                  <a:schemeClr val="accent4">
                    <a:lumMod val="75000"/>
                  </a:schemeClr>
                </a:solidFill>
              </a:rPr>
            </a:br>
            <a:r>
              <a:rPr lang="en-ZA" sz="2400">
                <a:solidFill>
                  <a:schemeClr val="accent4">
                    <a:lumMod val="75000"/>
                  </a:schemeClr>
                </a:solidFill>
              </a:rPr>
              <a:t>Advocating for the role of student partners in the future of open education in South African higher education</a:t>
            </a:r>
          </a:p>
        </p:txBody>
      </p:sp>
      <p:pic>
        <p:nvPicPr>
          <p:cNvPr id="8" name="Picture 7" descr="A person sitting at a podium&#10;&#10;Description automatically generated">
            <a:extLst>
              <a:ext uri="{FF2B5EF4-FFF2-40B4-BE49-F238E27FC236}">
                <a16:creationId xmlns:a16="http://schemas.microsoft.com/office/drawing/2014/main" id="{10D4C47C-58CE-200B-2081-B5B45CA979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7" r="13110"/>
          <a:stretch/>
        </p:blipFill>
        <p:spPr>
          <a:xfrm>
            <a:off x="7291990" y="1362973"/>
            <a:ext cx="1828642" cy="18615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 descr="A person standing with her arms crossed&#10;&#10;Description automatically generated">
            <a:extLst>
              <a:ext uri="{FF2B5EF4-FFF2-40B4-BE49-F238E27FC236}">
                <a16:creationId xmlns:a16="http://schemas.microsoft.com/office/drawing/2014/main" id="{87224FAA-FAC9-B845-E2B7-483116B14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69"/>
          <a:stretch/>
        </p:blipFill>
        <p:spPr>
          <a:xfrm>
            <a:off x="2777633" y="4056828"/>
            <a:ext cx="1828640" cy="207207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6" name="Picture 15" descr="A person in a wet suit&#10;&#10;Description automatically generated">
            <a:extLst>
              <a:ext uri="{FF2B5EF4-FFF2-40B4-BE49-F238E27FC236}">
                <a16:creationId xmlns:a16="http://schemas.microsoft.com/office/drawing/2014/main" id="{7BFC7410-20DD-DBDB-1AA1-51C1F32D42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804" y="3701633"/>
            <a:ext cx="1930498" cy="1955354"/>
          </a:xfrm>
          <a:prstGeom prst="rect">
            <a:avLst/>
          </a:prstGeom>
        </p:spPr>
      </p:pic>
      <p:pic>
        <p:nvPicPr>
          <p:cNvPr id="18" name="Picture 17" descr="A screenshot of a person smiling&#10;&#10;Description automatically generated">
            <a:extLst>
              <a:ext uri="{FF2B5EF4-FFF2-40B4-BE49-F238E27FC236}">
                <a16:creationId xmlns:a16="http://schemas.microsoft.com/office/drawing/2014/main" id="{00EAB3EA-77B6-9B16-E2FE-630F10816E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150" y="1318811"/>
            <a:ext cx="2012305" cy="19887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D5A4500-0613-94EB-0D3E-89276E2DC4BE}"/>
              </a:ext>
            </a:extLst>
          </p:cNvPr>
          <p:cNvSpPr txBox="1"/>
          <p:nvPr/>
        </p:nvSpPr>
        <p:spPr>
          <a:xfrm>
            <a:off x="9604799" y="4323425"/>
            <a:ext cx="2097422" cy="769441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ZA" sz="1600" b="1" i="0">
                <a:effectLst/>
                <a:latin typeface="Segoe UI" panose="020B0502040204020203" pitchFamily="34" charset="0"/>
              </a:rPr>
              <a:t>Elizabeth </a:t>
            </a:r>
            <a:r>
              <a:rPr lang="en-ZA" sz="1600" b="1" i="0" err="1">
                <a:effectLst/>
                <a:latin typeface="Segoe UI" panose="020B0502040204020203" pitchFamily="34" charset="0"/>
              </a:rPr>
              <a:t>Phahlamohlaka</a:t>
            </a:r>
            <a:endParaRPr lang="en-ZA" sz="1600" b="1" i="0">
              <a:effectLst/>
              <a:latin typeface="Segoe UI" panose="020B0502040204020203" pitchFamily="34" charset="0"/>
            </a:endParaRPr>
          </a:p>
          <a:p>
            <a:r>
              <a:rPr lang="en-ZA" sz="1200">
                <a:latin typeface="Segoe UI" panose="020B0502040204020203" pitchFamily="34" charset="0"/>
              </a:rPr>
              <a:t>Anthropology postgrad</a:t>
            </a:r>
            <a:endParaRPr lang="en-ZA" sz="1200"/>
          </a:p>
        </p:txBody>
      </p:sp>
      <p:pic>
        <p:nvPicPr>
          <p:cNvPr id="3" name="Picture 2" descr="A person with blue hair and a purple shirt&#10;&#10;Description automatically generated">
            <a:extLst>
              <a:ext uri="{FF2B5EF4-FFF2-40B4-BE49-F238E27FC236}">
                <a16:creationId xmlns:a16="http://schemas.microsoft.com/office/drawing/2014/main" id="{06015263-CCDA-A3D2-9FE4-DD686A7EE8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8" r="7182" b="19291"/>
          <a:stretch/>
        </p:blipFill>
        <p:spPr>
          <a:xfrm>
            <a:off x="408564" y="3747730"/>
            <a:ext cx="1829539" cy="188994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9" name="Picture 8" descr="A person wearing a graduation gown&#10;&#10;Description automatically generated">
            <a:extLst>
              <a:ext uri="{FF2B5EF4-FFF2-40B4-BE49-F238E27FC236}">
                <a16:creationId xmlns:a16="http://schemas.microsoft.com/office/drawing/2014/main" id="{7561131C-DA1B-F23D-0A10-6AD465342B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978" y="1547129"/>
            <a:ext cx="1828641" cy="182864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 descr="A person with braided hair&#10;&#10;Description automatically generated">
            <a:extLst>
              <a:ext uri="{FF2B5EF4-FFF2-40B4-BE49-F238E27FC236}">
                <a16:creationId xmlns:a16="http://schemas.microsoft.com/office/drawing/2014/main" id="{3692B51C-62CC-573E-1A43-C234F3772F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5"/>
          <a:stretch/>
        </p:blipFill>
        <p:spPr>
          <a:xfrm>
            <a:off x="308191" y="1438975"/>
            <a:ext cx="2123723" cy="1678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F0529F-E207-EDCE-5C1D-92240C308FE0}"/>
              </a:ext>
            </a:extLst>
          </p:cNvPr>
          <p:cNvSpPr txBox="1"/>
          <p:nvPr/>
        </p:nvSpPr>
        <p:spPr>
          <a:xfrm>
            <a:off x="364308" y="5663092"/>
            <a:ext cx="18737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Jes Graham</a:t>
            </a:r>
          </a:p>
          <a:p>
            <a:r>
              <a:rPr lang="en-ZA" sz="1200"/>
              <a:t>Master’s graduate in Disability Studies, proudly bipolar accessibility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AABBF6-CB55-DD8B-141C-F6A3BA3D36C9}"/>
              </a:ext>
            </a:extLst>
          </p:cNvPr>
          <p:cNvSpPr txBox="1"/>
          <p:nvPr/>
        </p:nvSpPr>
        <p:spPr>
          <a:xfrm>
            <a:off x="247572" y="3127970"/>
            <a:ext cx="246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 err="1"/>
              <a:t>Tsatswani</a:t>
            </a:r>
            <a:r>
              <a:rPr lang="en-ZA" sz="1600" b="1"/>
              <a:t> Mnisi</a:t>
            </a:r>
          </a:p>
          <a:p>
            <a:r>
              <a:rPr lang="en-ZA" sz="1200"/>
              <a:t>Computer Science graduate 2024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9330A4-D80B-FC51-6999-0019DF3F35F6}"/>
              </a:ext>
            </a:extLst>
          </p:cNvPr>
          <p:cNvSpPr txBox="1"/>
          <p:nvPr/>
        </p:nvSpPr>
        <p:spPr>
          <a:xfrm>
            <a:off x="5152599" y="1490778"/>
            <a:ext cx="14414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/>
              <a:t>Lauren </a:t>
            </a:r>
            <a:r>
              <a:rPr lang="en-ZA" sz="1600" b="1"/>
              <a:t>Grootboom</a:t>
            </a:r>
          </a:p>
          <a:p>
            <a:r>
              <a:rPr lang="en-ZA" sz="1200"/>
              <a:t>PhD student, Feminist Studies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F5660D-43B7-86AA-4B93-5CFFD8F1FE94}"/>
              </a:ext>
            </a:extLst>
          </p:cNvPr>
          <p:cNvSpPr txBox="1"/>
          <p:nvPr/>
        </p:nvSpPr>
        <p:spPr>
          <a:xfrm>
            <a:off x="2777633" y="6200982"/>
            <a:ext cx="1828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Lucky </a:t>
            </a:r>
            <a:r>
              <a:rPr lang="en-ZA" sz="1600" b="1" err="1"/>
              <a:t>Geluk</a:t>
            </a:r>
            <a:endParaRPr lang="en-ZA" sz="1600" b="1"/>
          </a:p>
          <a:p>
            <a:r>
              <a:rPr lang="en-ZA" sz="1200"/>
              <a:t>Humanities undergrad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309973-B48A-0476-B86F-C7CDB8867DEC}"/>
              </a:ext>
            </a:extLst>
          </p:cNvPr>
          <p:cNvSpPr txBox="1"/>
          <p:nvPr/>
        </p:nvSpPr>
        <p:spPr>
          <a:xfrm>
            <a:off x="5116619" y="5731731"/>
            <a:ext cx="1959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Mohammed Kajee</a:t>
            </a:r>
          </a:p>
          <a:p>
            <a:r>
              <a:rPr lang="en-ZA" sz="1200"/>
              <a:t>Science Faculty Development Human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3F886E-82A0-D266-7BC1-CACBB5896B32}"/>
              </a:ext>
            </a:extLst>
          </p:cNvPr>
          <p:cNvSpPr txBox="1"/>
          <p:nvPr/>
        </p:nvSpPr>
        <p:spPr>
          <a:xfrm>
            <a:off x="7264098" y="5962563"/>
            <a:ext cx="209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Robyn Brown</a:t>
            </a:r>
          </a:p>
          <a:p>
            <a:r>
              <a:rPr lang="en-ZA" sz="1200"/>
              <a:t>4</a:t>
            </a:r>
            <a:r>
              <a:rPr lang="en-ZA" sz="1200" baseline="30000"/>
              <a:t>th</a:t>
            </a:r>
            <a:r>
              <a:rPr lang="en-ZA" sz="1200"/>
              <a:t> year BSc student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12ECB3-10E7-8419-F6FD-828712C87303}"/>
              </a:ext>
            </a:extLst>
          </p:cNvPr>
          <p:cNvSpPr txBox="1"/>
          <p:nvPr/>
        </p:nvSpPr>
        <p:spPr>
          <a:xfrm>
            <a:off x="9686763" y="3315463"/>
            <a:ext cx="2097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Naseera Moosa</a:t>
            </a:r>
          </a:p>
          <a:p>
            <a:r>
              <a:rPr lang="en-ZA" sz="1200"/>
              <a:t>PhD student &amp; part-time </a:t>
            </a:r>
            <a:r>
              <a:rPr lang="en-ZA" sz="1200" err="1"/>
              <a:t>lecuter</a:t>
            </a:r>
            <a:r>
              <a:rPr lang="en-ZA" sz="1200"/>
              <a:t>, Science Faculty</a:t>
            </a:r>
          </a:p>
        </p:txBody>
      </p:sp>
      <p:pic>
        <p:nvPicPr>
          <p:cNvPr id="31" name="Picture 30" descr="A person with blue hair and glasses smiling&#10;&#10;Description automatically generated">
            <a:extLst>
              <a:ext uri="{FF2B5EF4-FFF2-40B4-BE49-F238E27FC236}">
                <a16:creationId xmlns:a16="http://schemas.microsoft.com/office/drawing/2014/main" id="{7CEE5E13-6399-74A1-4EC4-6EEA773BD71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8" t="23262" r="3925" b="25202"/>
          <a:stretch/>
        </p:blipFill>
        <p:spPr>
          <a:xfrm>
            <a:off x="7354729" y="4132965"/>
            <a:ext cx="1828640" cy="185881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433C556-0C49-4549-D884-32E85F702134}"/>
              </a:ext>
            </a:extLst>
          </p:cNvPr>
          <p:cNvSpPr txBox="1"/>
          <p:nvPr/>
        </p:nvSpPr>
        <p:spPr>
          <a:xfrm>
            <a:off x="7256010" y="3224510"/>
            <a:ext cx="209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b="1"/>
              <a:t>Nico </a:t>
            </a:r>
            <a:r>
              <a:rPr lang="en-ZA" sz="1600" b="1" err="1"/>
              <a:t>Pampier</a:t>
            </a:r>
            <a:endParaRPr lang="en-ZA" sz="1600" b="1"/>
          </a:p>
          <a:p>
            <a:r>
              <a:rPr lang="en-ZA" sz="1200"/>
              <a:t>Master’s student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2AED3F-B5F1-EBA3-9478-AA4149AF634E}"/>
              </a:ext>
            </a:extLst>
          </p:cNvPr>
          <p:cNvSpPr txBox="1"/>
          <p:nvPr/>
        </p:nvSpPr>
        <p:spPr>
          <a:xfrm>
            <a:off x="9615452" y="5256928"/>
            <a:ext cx="2097422" cy="707886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ZA" sz="1600" b="1" i="0">
                <a:effectLst/>
                <a:latin typeface="Segoe UI" panose="020B0502040204020203" pitchFamily="34" charset="0"/>
              </a:rPr>
              <a:t>Thabang Mara</a:t>
            </a:r>
          </a:p>
          <a:p>
            <a:r>
              <a:rPr lang="en-ZA" sz="1200">
                <a:latin typeface="Segoe UI" panose="020B0502040204020203" pitchFamily="34" charset="0"/>
              </a:rPr>
              <a:t>Electrical Engineering undergrad</a:t>
            </a:r>
            <a:endParaRPr lang="en-ZA" sz="12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B929D0-A6A3-140C-7A58-780A0B5EE522}"/>
              </a:ext>
            </a:extLst>
          </p:cNvPr>
          <p:cNvSpPr txBox="1"/>
          <p:nvPr/>
        </p:nvSpPr>
        <p:spPr>
          <a:xfrm>
            <a:off x="9615452" y="6085674"/>
            <a:ext cx="2097422" cy="523220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ZA" sz="1600" b="1" i="0">
                <a:effectLst/>
                <a:latin typeface="Segoe UI" panose="020B0502040204020203" pitchFamily="34" charset="0"/>
              </a:rPr>
              <a:t>Anthony </a:t>
            </a:r>
            <a:r>
              <a:rPr lang="en-ZA" sz="1600" b="1" i="0" err="1">
                <a:effectLst/>
                <a:latin typeface="Segoe UI" panose="020B0502040204020203" pitchFamily="34" charset="0"/>
              </a:rPr>
              <a:t>Boetcher</a:t>
            </a:r>
            <a:endParaRPr lang="en-ZA" sz="1600" b="1" i="0">
              <a:effectLst/>
              <a:latin typeface="Segoe UI" panose="020B0502040204020203" pitchFamily="34" charset="0"/>
            </a:endParaRPr>
          </a:p>
          <a:p>
            <a:r>
              <a:rPr lang="en-ZA" sz="1200">
                <a:latin typeface="Segoe UI" panose="020B0502040204020203" pitchFamily="34" charset="0"/>
              </a:rPr>
              <a:t>Engineering undergrad</a:t>
            </a:r>
            <a:endParaRPr lang="en-ZA" sz="1200"/>
          </a:p>
        </p:txBody>
      </p:sp>
    </p:spTree>
    <p:extLst>
      <p:ext uri="{BB962C8B-B14F-4D97-AF65-F5344CB8AC3E}">
        <p14:creationId xmlns:p14="http://schemas.microsoft.com/office/powerpoint/2010/main" val="97971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227;p42">
            <a:extLst>
              <a:ext uri="{FF2B5EF4-FFF2-40B4-BE49-F238E27FC236}">
                <a16:creationId xmlns:a16="http://schemas.microsoft.com/office/drawing/2014/main" id="{B263F885-0AF7-D75C-8D73-A636764C86D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b="29046"/>
          <a:stretch/>
        </p:blipFill>
        <p:spPr>
          <a:xfrm>
            <a:off x="3331478" y="4943309"/>
            <a:ext cx="1142000" cy="1590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4" name="Picture 16" descr="Walter Sisulu University ...">
            <a:extLst>
              <a:ext uri="{FF2B5EF4-FFF2-40B4-BE49-F238E27FC236}">
                <a16:creationId xmlns:a16="http://schemas.microsoft.com/office/drawing/2014/main" id="{B25571A6-A604-D4F6-9BB5-D03B4B4A23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50" b="17506"/>
          <a:stretch/>
        </p:blipFill>
        <p:spPr bwMode="auto">
          <a:xfrm>
            <a:off x="3307647" y="2165655"/>
            <a:ext cx="1499379" cy="89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PUT Cape Peninsula University of ...">
            <a:extLst>
              <a:ext uri="{FF2B5EF4-FFF2-40B4-BE49-F238E27FC236}">
                <a16:creationId xmlns:a16="http://schemas.microsoft.com/office/drawing/2014/main" id="{21BCE3A2-1425-DAD6-A704-FDABD196F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" t="24217" b="26809"/>
          <a:stretch/>
        </p:blipFill>
        <p:spPr bwMode="auto">
          <a:xfrm>
            <a:off x="3460801" y="997273"/>
            <a:ext cx="3429281" cy="106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oogle Shape;229;p42" descr="A purple rectangular sign with white text&#10;&#10;Description automatically generated">
            <a:extLst>
              <a:ext uri="{FF2B5EF4-FFF2-40B4-BE49-F238E27FC236}">
                <a16:creationId xmlns:a16="http://schemas.microsoft.com/office/drawing/2014/main" id="{428A6E56-62AC-08C9-5257-AB987DD9BC27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96575" y="979335"/>
            <a:ext cx="1748294" cy="1050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38;p42" descr="A logo for a university&#10;&#10;Description automatically generated">
            <a:extLst>
              <a:ext uri="{FF2B5EF4-FFF2-40B4-BE49-F238E27FC236}">
                <a16:creationId xmlns:a16="http://schemas.microsoft.com/office/drawing/2014/main" id="{9B46B99A-8BFB-0EA8-B456-281EE83B01C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1004" y="857707"/>
            <a:ext cx="1087186" cy="1278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30;p42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DEB674BB-0B08-90EE-C56D-EC8C517C7046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42413" y="4757195"/>
            <a:ext cx="1124909" cy="10607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E234D36-A133-0E15-74E9-89666BC88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490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ZA"/>
              <a:t>The DOT4D national stakeholder community </a:t>
            </a:r>
            <a:br>
              <a:rPr lang="en-ZA" sz="2400">
                <a:solidFill>
                  <a:schemeClr val="accent4">
                    <a:lumMod val="75000"/>
                  </a:schemeClr>
                </a:solidFill>
              </a:rPr>
            </a:br>
            <a:r>
              <a:rPr lang="en-ZA" sz="2400">
                <a:solidFill>
                  <a:schemeClr val="accent4">
                    <a:lumMod val="75000"/>
                  </a:schemeClr>
                </a:solidFill>
              </a:rPr>
              <a:t>Advocating for the role of open education in addressing social injustice in South African higher education</a:t>
            </a:r>
          </a:p>
        </p:txBody>
      </p:sp>
      <p:pic>
        <p:nvPicPr>
          <p:cNvPr id="5" name="Google Shape;233;p42" descr="A logo for a university&#10;&#10;Description automatically generated">
            <a:extLst>
              <a:ext uri="{FF2B5EF4-FFF2-40B4-BE49-F238E27FC236}">
                <a16:creationId xmlns:a16="http://schemas.microsoft.com/office/drawing/2014/main" id="{C4F848DC-A176-C6E7-1F33-D8C836BEB7A4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42103" y="3793012"/>
            <a:ext cx="1486543" cy="76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28;p42">
            <a:extLst>
              <a:ext uri="{FF2B5EF4-FFF2-40B4-BE49-F238E27FC236}">
                <a16:creationId xmlns:a16="http://schemas.microsoft.com/office/drawing/2014/main" id="{1A281358-EBAA-BA02-161E-B7970C1A1195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928444" y="3086388"/>
            <a:ext cx="1367820" cy="1424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6" name="Picture 8" descr="University of the Witwatersrand - Wikipedia">
            <a:extLst>
              <a:ext uri="{FF2B5EF4-FFF2-40B4-BE49-F238E27FC236}">
                <a16:creationId xmlns:a16="http://schemas.microsoft.com/office/drawing/2014/main" id="{60497D4A-4142-400E-70DF-915CA94E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89" y="1915079"/>
            <a:ext cx="1154481" cy="106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University of Pretoria Logo PNG Vector ...">
            <a:extLst>
              <a:ext uri="{FF2B5EF4-FFF2-40B4-BE49-F238E27FC236}">
                <a16:creationId xmlns:a16="http://schemas.microsoft.com/office/drawing/2014/main" id="{A69DC8AF-C0CA-D346-E016-69D4CCF75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8" y="5871683"/>
            <a:ext cx="2924874" cy="89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False Bay College - Wikipedia">
            <a:extLst>
              <a:ext uri="{FF2B5EF4-FFF2-40B4-BE49-F238E27FC236}">
                <a16:creationId xmlns:a16="http://schemas.microsoft.com/office/drawing/2014/main" id="{655B01F7-877A-7406-EB5B-392E9900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563" y="4588729"/>
            <a:ext cx="1525292" cy="86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Mangosuthu University of Technology">
            <a:extLst>
              <a:ext uri="{FF2B5EF4-FFF2-40B4-BE49-F238E27FC236}">
                <a16:creationId xmlns:a16="http://schemas.microsoft.com/office/drawing/2014/main" id="{C073A0D9-9F1D-2618-0042-934EF5E06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84" y="1974385"/>
            <a:ext cx="1278802" cy="68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Thekwini TVET College">
            <a:extLst>
              <a:ext uri="{FF2B5EF4-FFF2-40B4-BE49-F238E27FC236}">
                <a16:creationId xmlns:a16="http://schemas.microsoft.com/office/drawing/2014/main" id="{E7EA8800-BDB9-1C5E-8BB2-735D45A97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72" y="5760148"/>
            <a:ext cx="1903730" cy="7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University of Fort Hare - Wikipedia">
            <a:extLst>
              <a:ext uri="{FF2B5EF4-FFF2-40B4-BE49-F238E27FC236}">
                <a16:creationId xmlns:a16="http://schemas.microsoft.com/office/drawing/2014/main" id="{CCC4FB6A-9C82-BFD8-C137-092F73900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54" y="2872732"/>
            <a:ext cx="1444372" cy="7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University of Johannesburg - Wikipedia">
            <a:extLst>
              <a:ext uri="{FF2B5EF4-FFF2-40B4-BE49-F238E27FC236}">
                <a16:creationId xmlns:a16="http://schemas.microsoft.com/office/drawing/2014/main" id="{3AF5A4ED-9D6C-B05A-1CC6-3993F2626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64" y="4588729"/>
            <a:ext cx="1088619" cy="108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shwane University of Technology ...">
            <a:extLst>
              <a:ext uri="{FF2B5EF4-FFF2-40B4-BE49-F238E27FC236}">
                <a16:creationId xmlns:a16="http://schemas.microsoft.com/office/drawing/2014/main" id="{583B5774-A5BB-6F7B-6F08-DFA4E95DA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435" y="2216080"/>
            <a:ext cx="1156655" cy="111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235;p42" descr="A close-up of a logo&#10;&#10;Description automatically generated">
            <a:extLst>
              <a:ext uri="{FF2B5EF4-FFF2-40B4-BE49-F238E27FC236}">
                <a16:creationId xmlns:a16="http://schemas.microsoft.com/office/drawing/2014/main" id="{74C149D1-C72B-AAE5-5CDD-753B37EC553E}"/>
              </a:ext>
            </a:extLst>
          </p:cNvPr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8383013" y="3429000"/>
            <a:ext cx="2615204" cy="1331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blue and yellow logo&#10;&#10;Description automatically generated">
            <a:extLst>
              <a:ext uri="{FF2B5EF4-FFF2-40B4-BE49-F238E27FC236}">
                <a16:creationId xmlns:a16="http://schemas.microsoft.com/office/drawing/2014/main" id="{20A87072-FB51-6654-7926-3814C74C9536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t="25005" b="27957"/>
          <a:stretch/>
        </p:blipFill>
        <p:spPr>
          <a:xfrm>
            <a:off x="7336564" y="4986963"/>
            <a:ext cx="1912642" cy="899648"/>
          </a:xfrm>
          <a:prstGeom prst="rect">
            <a:avLst/>
          </a:prstGeom>
        </p:spPr>
      </p:pic>
      <p:pic>
        <p:nvPicPr>
          <p:cNvPr id="15" name="Picture 2" descr="What are Creative Commons licenses? - WUR">
            <a:extLst>
              <a:ext uri="{FF2B5EF4-FFF2-40B4-BE49-F238E27FC236}">
                <a16:creationId xmlns:a16="http://schemas.microsoft.com/office/drawing/2014/main" id="{FAAF9B26-3360-487E-521A-1D7BC540A0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2" b="20608"/>
          <a:stretch/>
        </p:blipFill>
        <p:spPr bwMode="auto">
          <a:xfrm>
            <a:off x="7074188" y="6014555"/>
            <a:ext cx="2368600" cy="71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oogle Shape;232;p42">
            <a:extLst>
              <a:ext uri="{FF2B5EF4-FFF2-40B4-BE49-F238E27FC236}">
                <a16:creationId xmlns:a16="http://schemas.microsoft.com/office/drawing/2014/main" id="{F55D44D7-A7D8-4AA9-0A02-664F3F87A864}"/>
              </a:ext>
            </a:extLst>
          </p:cNvPr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9599958" y="5738423"/>
            <a:ext cx="2144590" cy="662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4" descr="DBE Annual Report ...">
            <a:extLst>
              <a:ext uri="{FF2B5EF4-FFF2-40B4-BE49-F238E27FC236}">
                <a16:creationId xmlns:a16="http://schemas.microsoft.com/office/drawing/2014/main" id="{8BCE2B2F-5BEA-A484-3A52-37D526388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972" y="2636998"/>
            <a:ext cx="2151969" cy="83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Open Education Global - Wikidata">
            <a:extLst>
              <a:ext uri="{FF2B5EF4-FFF2-40B4-BE49-F238E27FC236}">
                <a16:creationId xmlns:a16="http://schemas.microsoft.com/office/drawing/2014/main" id="{C402C00C-A907-9BF3-E5A5-A5D6539CE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640" y="2466926"/>
            <a:ext cx="2368600" cy="69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Jobs at Commonwealth of Learning">
            <a:extLst>
              <a:ext uri="{FF2B5EF4-FFF2-40B4-BE49-F238E27FC236}">
                <a16:creationId xmlns:a16="http://schemas.microsoft.com/office/drawing/2014/main" id="{F57117A5-2BE4-A0DE-627E-F068119D2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972" y="4722929"/>
            <a:ext cx="2262730" cy="96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4">
            <a:extLst>
              <a:ext uri="{FF2B5EF4-FFF2-40B4-BE49-F238E27FC236}">
                <a16:creationId xmlns:a16="http://schemas.microsoft.com/office/drawing/2014/main" id="{3205219A-FE9C-4660-26FF-3D3DD396F6AF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91" y="1251753"/>
            <a:ext cx="3236983" cy="1106426"/>
          </a:xfrm>
          <a:prstGeom prst="rect">
            <a:avLst/>
          </a:prstGeom>
        </p:spPr>
      </p:pic>
      <p:pic>
        <p:nvPicPr>
          <p:cNvPr id="13" name="Picture 2" descr="University of the Free State">
            <a:extLst>
              <a:ext uri="{FF2B5EF4-FFF2-40B4-BE49-F238E27FC236}">
                <a16:creationId xmlns:a16="http://schemas.microsoft.com/office/drawing/2014/main" id="{C58CF9AA-BC27-1327-3D65-C149A92ADD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r="21478"/>
          <a:stretch/>
        </p:blipFill>
        <p:spPr bwMode="auto">
          <a:xfrm>
            <a:off x="6715045" y="3356521"/>
            <a:ext cx="1525292" cy="163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oogle Shape;225;p42" descr="A close up of a person&#10;&#10;Description automatically generated">
            <a:extLst>
              <a:ext uri="{FF2B5EF4-FFF2-40B4-BE49-F238E27FC236}">
                <a16:creationId xmlns:a16="http://schemas.microsoft.com/office/drawing/2014/main" id="{002ABEB2-CAA6-8D68-9993-F726502CD049}"/>
              </a:ext>
            </a:extLst>
          </p:cNvPr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3500119" y="3522141"/>
            <a:ext cx="2924874" cy="896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694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C491E0-C225-795B-00F2-4DA2FF153667}"/>
              </a:ext>
            </a:extLst>
          </p:cNvPr>
          <p:cNvSpPr txBox="1"/>
          <p:nvPr/>
        </p:nvSpPr>
        <p:spPr>
          <a:xfrm>
            <a:off x="233681" y="3281352"/>
            <a:ext cx="11439511" cy="379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rtl="0">
              <a:buNone/>
            </a:pPr>
            <a:r>
              <a:rPr lang="en-ZA" sz="4000" i="0" u="none" strike="noStrike">
                <a:solidFill>
                  <a:srgbClr val="0070C0"/>
                </a:solidFill>
                <a:effectLst/>
                <a:latin typeface="+mj-lt"/>
              </a:rPr>
              <a:t>What is an open textbook?</a:t>
            </a:r>
            <a:endParaRPr lang="en-ZA" sz="4000">
              <a:solidFill>
                <a:srgbClr val="0070C0"/>
              </a:solidFill>
              <a:effectLst/>
              <a:latin typeface="+mj-lt"/>
            </a:endParaRPr>
          </a:p>
          <a:p>
            <a:pPr rtl="0">
              <a:lnSpc>
                <a:spcPct val="114000"/>
              </a:lnSpc>
              <a:spcBef>
                <a:spcPts val="1200"/>
              </a:spcBef>
            </a:pPr>
            <a:r>
              <a:rPr lang="en-ZA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 open textbook is a digital</a:t>
            </a: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, </a:t>
            </a:r>
            <a:r>
              <a:rPr lang="en-ZA" sz="1600" b="1" i="0" u="none" strike="noStrike">
                <a:effectLst/>
                <a:latin typeface="Calibri" panose="020F0502020204030204" pitchFamily="34" charset="0"/>
              </a:rPr>
              <a:t>freely available </a:t>
            </a: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collection of </a:t>
            </a:r>
            <a:r>
              <a:rPr lang="en-ZA" sz="1600" i="0" u="none" strike="noStrike">
                <a:effectLst/>
                <a:latin typeface="Calibri" panose="020F0502020204030204" pitchFamily="34" charset="0"/>
              </a:rPr>
              <a:t>scaffolded</a:t>
            </a: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 teaching and learning content </a:t>
            </a:r>
            <a:r>
              <a:rPr lang="en-ZA" sz="1600" b="1" i="0" u="none" strike="noStrike">
                <a:effectLst/>
                <a:latin typeface="Calibri" panose="020F0502020204030204" pitchFamily="34" charset="0"/>
              </a:rPr>
              <a:t>published under a Creative Commons licence</a:t>
            </a: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. </a:t>
            </a:r>
          </a:p>
          <a:p>
            <a:pPr marL="285750" indent="-285750" rtl="0">
              <a:lnSpc>
                <a:spcPct val="114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The open </a:t>
            </a:r>
            <a:r>
              <a:rPr lang="en-ZA" sz="1600" i="1" u="none" strike="noStrike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processes</a:t>
            </a:r>
            <a:r>
              <a:rPr lang="en-ZA" sz="1600" b="0" i="0" u="none" strike="noStrike">
                <a:effectLst/>
                <a:latin typeface="Calibri" panose="020F0502020204030204" pitchFamily="34" charset="0"/>
              </a:rPr>
              <a:t> through which they are produced provide affordances for engaging students in </a:t>
            </a:r>
            <a:r>
              <a:rPr lang="en-ZA" sz="1600" i="1" u="none" strike="noStrike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collaborative, inclusive authorship, quality assurance and publishing activities.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 open textbook is a guide </a:t>
            </a:r>
            <a:r>
              <a:rPr lang="en-ZA" sz="16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that can</a:t>
            </a:r>
            <a:r>
              <a:rPr lang="en-ZA" sz="16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ZA" sz="1600" b="0" i="1" u="none" strike="noStrike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fill gaps in teachers' knowledge</a:t>
            </a:r>
            <a:r>
              <a:rPr lang="en-ZA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.​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b="0" u="none" strike="noStrike">
                <a:effectLst/>
                <a:latin typeface="Calibri" panose="020F0502020204030204" pitchFamily="34" charset="0"/>
              </a:rPr>
              <a:t>An open textbook </a:t>
            </a:r>
            <a:r>
              <a:rPr lang="en-ZA" sz="1600" b="0" i="1" u="none" strike="noStrike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can accommodate multiple theoretical and epistemological voices/perspectives under an overarching framework</a:t>
            </a:r>
            <a:r>
              <a:rPr lang="en-ZA" sz="1600" b="0" i="1" u="none" strike="noStrike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>
                <a:latin typeface="Calibri" panose="020F0502020204030204" pitchFamily="34" charset="0"/>
                <a:cs typeface="Calibri" panose="020F0502020204030204" pitchFamily="34" charset="0"/>
              </a:rPr>
              <a:t>An open textbook is available for </a:t>
            </a:r>
            <a:r>
              <a:rPr lang="en-ZA" sz="1600" i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reference (in perpetuity)</a:t>
            </a:r>
            <a:r>
              <a:rPr lang="en-ZA" sz="1600" i="1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rtl="0">
              <a:lnSpc>
                <a:spcPct val="114000"/>
              </a:lnSpc>
              <a:spcBef>
                <a:spcPts val="1200"/>
              </a:spcBef>
            </a:pPr>
            <a:r>
              <a:rPr lang="en-ZA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lang="en-Z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D11E25-4708-B607-08E8-2E84C4560DFA}"/>
              </a:ext>
            </a:extLst>
          </p:cNvPr>
          <p:cNvSpPr txBox="1"/>
          <p:nvPr/>
        </p:nvSpPr>
        <p:spPr>
          <a:xfrm>
            <a:off x="327280" y="159650"/>
            <a:ext cx="650618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ZA" sz="4000" i="0" u="none" strike="noStrike">
                <a:solidFill>
                  <a:srgbClr val="0070C0"/>
                </a:solidFill>
                <a:effectLst/>
              </a:rPr>
              <a:t>What is a textbook?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textbook is (to an extent) </a:t>
            </a:r>
            <a:r>
              <a:rPr lang="en-ZA" sz="16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 embodiment of the curriculum.​ It proposes a structure, order and progression for the delivery of the curriculum.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It presents information relating to the learning outcomes </a:t>
            </a:r>
            <a:r>
              <a:rPr lang="en-ZA" sz="1600">
                <a:solidFill>
                  <a:srgbClr val="000000"/>
                </a:solidFill>
                <a:latin typeface="Calibri" panose="020F0502020204030204" pitchFamily="34" charset="0"/>
              </a:rPr>
              <a:t>that are </a:t>
            </a:r>
            <a:r>
              <a:rPr lang="en-ZA" sz="16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mapped to assessment.​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16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It shapes the classroom experience</a:t>
            </a:r>
            <a:endParaRPr lang="en-ZA" sz="16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8" name="Picture 17" descr="A book flying in the air&#10;&#10;Description automatically generated">
            <a:extLst>
              <a:ext uri="{FF2B5EF4-FFF2-40B4-BE49-F238E27FC236}">
                <a16:creationId xmlns:a16="http://schemas.microsoft.com/office/drawing/2014/main" id="{1D662B9F-CCB3-19E2-5475-A960B62248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615" y="0"/>
            <a:ext cx="4615385" cy="25938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F3A04F-7053-2B7F-9D93-779FF1708972}"/>
              </a:ext>
            </a:extLst>
          </p:cNvPr>
          <p:cNvSpPr txBox="1"/>
          <p:nvPr/>
        </p:nvSpPr>
        <p:spPr>
          <a:xfrm>
            <a:off x="8920480" y="2583923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/>
              <a:t>(Image source: </a:t>
            </a:r>
            <a:r>
              <a:rPr lang="en-ZA" sz="1400">
                <a:hlinkClick r:id="rId3"/>
              </a:rPr>
              <a:t>opensource.com </a:t>
            </a:r>
            <a:r>
              <a:rPr lang="en-ZA" sz="1400"/>
              <a:t>CC BY)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5AE0DE-0244-54E1-610D-D35478C2D842}"/>
              </a:ext>
            </a:extLst>
          </p:cNvPr>
          <p:cNvSpPr txBox="1"/>
          <p:nvPr/>
        </p:nvSpPr>
        <p:spPr>
          <a:xfrm>
            <a:off x="333548" y="2796806"/>
            <a:ext cx="650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i="1">
                <a:solidFill>
                  <a:srgbClr val="FF0000"/>
                </a:solidFill>
                <a:latin typeface="Calibri" panose="020F0502020204030204" pitchFamily="34" charset="0"/>
              </a:rPr>
              <a:t>O</a:t>
            </a:r>
            <a:r>
              <a:rPr lang="en-ZA" sz="1800" b="0" i="1" u="none" strike="noStrike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r can the classroom experience shape the textbook?</a:t>
            </a:r>
            <a:r>
              <a:rPr lang="en-ZA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0800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/>
          <p:nvPr/>
        </p:nvSpPr>
        <p:spPr>
          <a:xfrm rot="5400000">
            <a:off x="3412301" y="1756841"/>
            <a:ext cx="2111600" cy="2010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 u="sng"/>
          </a:p>
        </p:txBody>
      </p:sp>
      <p:sp>
        <p:nvSpPr>
          <p:cNvPr id="129" name="Google Shape;129;p21"/>
          <p:cNvSpPr txBox="1"/>
          <p:nvPr/>
        </p:nvSpPr>
        <p:spPr>
          <a:xfrm>
            <a:off x="3471045" y="1959494"/>
            <a:ext cx="2010000" cy="16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67" tIns="99067" rIns="99067" bIns="99067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ZA" sz="2000" b="1"/>
              <a:t>Curriculum transformation</a:t>
            </a:r>
            <a:endParaRPr lang="en-ZA" sz="2000" u="sng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1"/>
          <p:cNvSpPr/>
          <p:nvPr/>
        </p:nvSpPr>
        <p:spPr>
          <a:xfrm>
            <a:off x="5137190" y="2449182"/>
            <a:ext cx="17988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 u="sng"/>
          </a:p>
        </p:txBody>
      </p:sp>
      <p:grpSp>
        <p:nvGrpSpPr>
          <p:cNvPr id="131" name="Google Shape;131;p21"/>
          <p:cNvGrpSpPr/>
          <p:nvPr/>
        </p:nvGrpSpPr>
        <p:grpSpPr>
          <a:xfrm>
            <a:off x="2931278" y="3621181"/>
            <a:ext cx="1567600" cy="1359200"/>
            <a:chOff x="3396300" y="2792550"/>
            <a:chExt cx="1175700" cy="1019400"/>
          </a:xfrm>
        </p:grpSpPr>
        <p:sp>
          <p:nvSpPr>
            <p:cNvPr id="132" name="Google Shape;132;p21"/>
            <p:cNvSpPr/>
            <p:nvPr/>
          </p:nvSpPr>
          <p:spPr>
            <a:xfrm rot="5400000">
              <a:off x="3480125" y="2737200"/>
              <a:ext cx="1019400" cy="11301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B0F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2400" u="sng">
                <a:highlight>
                  <a:schemeClr val="lt1"/>
                </a:highlight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3396300" y="3032400"/>
              <a:ext cx="11757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67" tIns="99067" rIns="99067" bIns="99067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2000"/>
              </a:pPr>
              <a:r>
                <a:rPr lang="en" sz="1200" b="1">
                  <a:solidFill>
                    <a:schemeClr val="dk1"/>
                  </a:solidFill>
                </a:rPr>
                <a:t>Multi-</a:t>
              </a:r>
              <a:br>
                <a:rPr lang="en" sz="1200" b="1">
                  <a:solidFill>
                    <a:schemeClr val="dk1"/>
                  </a:solidFill>
                </a:rPr>
              </a:br>
              <a:r>
                <a:rPr lang="en" sz="1200" b="1">
                  <a:solidFill>
                    <a:schemeClr val="dk1"/>
                  </a:solidFill>
                </a:rPr>
                <a:t>lingualism</a:t>
              </a:r>
              <a:endParaRPr sz="1200" b="1">
                <a:solidFill>
                  <a:schemeClr val="dk1"/>
                </a:solidFill>
              </a:endParaRPr>
            </a:p>
          </p:txBody>
        </p:sp>
      </p:grpSp>
      <p:sp>
        <p:nvSpPr>
          <p:cNvPr id="134" name="Google Shape;134;p21"/>
          <p:cNvSpPr txBox="1"/>
          <p:nvPr/>
        </p:nvSpPr>
        <p:spPr>
          <a:xfrm>
            <a:off x="5137190" y="2449182"/>
            <a:ext cx="17988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67" tIns="137167" rIns="137167" bIns="137167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2700"/>
            </a:pPr>
            <a:endParaRPr sz="36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1"/>
          <p:cNvSpPr/>
          <p:nvPr/>
        </p:nvSpPr>
        <p:spPr>
          <a:xfrm>
            <a:off x="1133765" y="3817181"/>
            <a:ext cx="17408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 u="sng"/>
          </a:p>
        </p:txBody>
      </p:sp>
      <p:sp>
        <p:nvSpPr>
          <p:cNvPr id="136" name="Google Shape;136;p21"/>
          <p:cNvSpPr txBox="1"/>
          <p:nvPr/>
        </p:nvSpPr>
        <p:spPr>
          <a:xfrm>
            <a:off x="955596" y="6152378"/>
            <a:ext cx="4943114" cy="355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2700"/>
            </a:pPr>
            <a:r>
              <a:rPr lang="en" b="1">
                <a:solidFill>
                  <a:schemeClr val="accent2"/>
                </a:solidFill>
              </a:rPr>
              <a:t>Re-imaging of pedagogical approaches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137" name="Google Shape;137;p21"/>
          <p:cNvSpPr/>
          <p:nvPr/>
        </p:nvSpPr>
        <p:spPr>
          <a:xfrm>
            <a:off x="5137190" y="5185178"/>
            <a:ext cx="17988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 u="sng"/>
          </a:p>
        </p:txBody>
      </p:sp>
      <p:sp>
        <p:nvSpPr>
          <p:cNvPr id="138" name="Google Shape;138;p21"/>
          <p:cNvSpPr txBox="1"/>
          <p:nvPr/>
        </p:nvSpPr>
        <p:spPr>
          <a:xfrm>
            <a:off x="5137190" y="5185178"/>
            <a:ext cx="17988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67" tIns="137167" rIns="137167" bIns="137167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2700"/>
            </a:pPr>
            <a:endParaRPr sz="36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125790" y="224652"/>
            <a:ext cx="11940419" cy="1056659"/>
          </a:xfrm>
          <a:prstGeom prst="rect">
            <a:avLst/>
          </a:prstGeom>
          <a:solidFill>
            <a:srgbClr val="FFFFFF"/>
          </a:solidFill>
        </p:spPr>
        <p:txBody>
          <a:bodyPr spcFirstLastPara="1" vert="horz" wrap="square" lIns="91433" tIns="45700" rIns="91433" bIns="45700" rtlCol="0" anchor="ctr" anchorCtr="0">
            <a:spAutoFit/>
          </a:bodyPr>
          <a:lstStyle/>
          <a:p>
            <a:pPr>
              <a:spcBef>
                <a:spcPts val="1067"/>
              </a:spcBef>
              <a:spcAft>
                <a:spcPts val="2133"/>
              </a:spcAft>
            </a:pPr>
            <a:r>
              <a:rPr lang="en-ZA" sz="4000">
                <a:solidFill>
                  <a:srgbClr val="0563C1"/>
                </a:solidFill>
              </a:rPr>
              <a:t>Social justice drivers for open textbook production at UCT</a:t>
            </a:r>
          </a:p>
        </p:txBody>
      </p:sp>
      <p:sp>
        <p:nvSpPr>
          <p:cNvPr id="140" name="Google Shape;140;p21"/>
          <p:cNvSpPr/>
          <p:nvPr/>
        </p:nvSpPr>
        <p:spPr>
          <a:xfrm rot="5400000">
            <a:off x="940753" y="1729036"/>
            <a:ext cx="2111600" cy="201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 u="sng"/>
          </a:p>
        </p:txBody>
      </p:sp>
      <p:sp>
        <p:nvSpPr>
          <p:cNvPr id="141" name="Google Shape;141;p21"/>
          <p:cNvSpPr txBox="1"/>
          <p:nvPr/>
        </p:nvSpPr>
        <p:spPr>
          <a:xfrm>
            <a:off x="998858" y="1926704"/>
            <a:ext cx="2010000" cy="16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67" tIns="99067" rIns="99067" bIns="99067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ZA" sz="2000" b="1"/>
              <a:t>Affordable access</a:t>
            </a:r>
            <a:endParaRPr lang="en-ZA" sz="2000" u="sng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" name="Google Shape;142;p21"/>
          <p:cNvGrpSpPr/>
          <p:nvPr/>
        </p:nvGrpSpPr>
        <p:grpSpPr>
          <a:xfrm>
            <a:off x="4564771" y="3649692"/>
            <a:ext cx="1362572" cy="1359219"/>
            <a:chOff x="5116650" y="2700412"/>
            <a:chExt cx="1288200" cy="1026600"/>
          </a:xfrm>
          <a:solidFill>
            <a:srgbClr val="00B0F0"/>
          </a:solidFill>
        </p:grpSpPr>
        <p:sp>
          <p:nvSpPr>
            <p:cNvPr id="143" name="Google Shape;143;p21"/>
            <p:cNvSpPr/>
            <p:nvPr/>
          </p:nvSpPr>
          <p:spPr>
            <a:xfrm rot="5400000">
              <a:off x="5247450" y="2569612"/>
              <a:ext cx="1026600" cy="12882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2400" u="sng">
                <a:highlight>
                  <a:schemeClr val="lt1"/>
                </a:highlight>
              </a:endParaRPr>
            </a:p>
          </p:txBody>
        </p:sp>
        <p:sp>
          <p:nvSpPr>
            <p:cNvPr id="144" name="Google Shape;144;p21"/>
            <p:cNvSpPr txBox="1"/>
            <p:nvPr/>
          </p:nvSpPr>
          <p:spPr>
            <a:xfrm>
              <a:off x="5138236" y="3010904"/>
              <a:ext cx="1239543" cy="33766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9067" tIns="99067" rIns="99067" bIns="99067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2000"/>
              </a:pPr>
              <a:r>
                <a:rPr lang="en" sz="1200" b="1"/>
                <a:t>Localisation</a:t>
              </a:r>
              <a:endParaRPr sz="1200" b="1"/>
            </a:p>
          </p:txBody>
        </p:sp>
      </p:grpSp>
      <p:grpSp>
        <p:nvGrpSpPr>
          <p:cNvPr id="4" name="Google Shape;142;p21">
            <a:extLst>
              <a:ext uri="{FF2B5EF4-FFF2-40B4-BE49-F238E27FC236}">
                <a16:creationId xmlns:a16="http://schemas.microsoft.com/office/drawing/2014/main" id="{28AEFAA1-7EEC-66E6-4C13-1D3347A52F32}"/>
              </a:ext>
            </a:extLst>
          </p:cNvPr>
          <p:cNvGrpSpPr/>
          <p:nvPr/>
        </p:nvGrpSpPr>
        <p:grpSpPr>
          <a:xfrm>
            <a:off x="6032149" y="3649693"/>
            <a:ext cx="1385406" cy="1359219"/>
            <a:chOff x="5095064" y="2700412"/>
            <a:chExt cx="1309788" cy="1026600"/>
          </a:xfrm>
          <a:solidFill>
            <a:srgbClr val="00B0F0"/>
          </a:solidFill>
        </p:grpSpPr>
        <p:sp>
          <p:nvSpPr>
            <p:cNvPr id="5" name="Google Shape;143;p21">
              <a:extLst>
                <a:ext uri="{FF2B5EF4-FFF2-40B4-BE49-F238E27FC236}">
                  <a16:creationId xmlns:a16="http://schemas.microsoft.com/office/drawing/2014/main" id="{330A630C-33DB-EEBC-D326-0149ADEE1B29}"/>
                </a:ext>
              </a:extLst>
            </p:cNvPr>
            <p:cNvSpPr/>
            <p:nvPr/>
          </p:nvSpPr>
          <p:spPr>
            <a:xfrm rot="5400000">
              <a:off x="5247450" y="2569612"/>
              <a:ext cx="1026600" cy="12882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endParaRPr sz="2400" u="sng">
                <a:highlight>
                  <a:schemeClr val="lt1"/>
                </a:highlight>
              </a:endParaRPr>
            </a:p>
          </p:txBody>
        </p:sp>
        <p:sp>
          <p:nvSpPr>
            <p:cNvPr id="6" name="Google Shape;144;p21">
              <a:extLst>
                <a:ext uri="{FF2B5EF4-FFF2-40B4-BE49-F238E27FC236}">
                  <a16:creationId xmlns:a16="http://schemas.microsoft.com/office/drawing/2014/main" id="{C115FD53-681A-22FD-D4B2-694C304473A9}"/>
                </a:ext>
              </a:extLst>
            </p:cNvPr>
            <p:cNvSpPr txBox="1"/>
            <p:nvPr/>
          </p:nvSpPr>
          <p:spPr>
            <a:xfrm>
              <a:off x="5095064" y="2957621"/>
              <a:ext cx="1309788" cy="527226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9067" tIns="99067" rIns="99067" bIns="99067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2000"/>
              </a:pPr>
              <a:r>
                <a:rPr lang="en" sz="1200" b="1">
                  <a:solidFill>
                    <a:schemeClr val="dk1"/>
                  </a:solidFill>
                </a:rPr>
                <a:t>Epistemic representation</a:t>
              </a:r>
              <a:endParaRPr sz="1200" b="1">
                <a:solidFill>
                  <a:schemeClr val="dk1"/>
                </a:solidFill>
              </a:endParaRPr>
            </a:p>
          </p:txBody>
        </p:sp>
      </p:grpSp>
      <p:sp>
        <p:nvSpPr>
          <p:cNvPr id="8" name="Pentagon 7">
            <a:extLst>
              <a:ext uri="{FF2B5EF4-FFF2-40B4-BE49-F238E27FC236}">
                <a16:creationId xmlns:a16="http://schemas.microsoft.com/office/drawing/2014/main" id="{B728ACAB-A409-A0A7-B074-B95A1AAFB2B3}"/>
              </a:ext>
            </a:extLst>
          </p:cNvPr>
          <p:cNvSpPr/>
          <p:nvPr/>
        </p:nvSpPr>
        <p:spPr>
          <a:xfrm>
            <a:off x="6877669" y="4784381"/>
            <a:ext cx="1079770" cy="856864"/>
          </a:xfrm>
          <a:prstGeom prst="pent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170138-37D7-3D46-1AE8-F46BAFDFC05C}"/>
              </a:ext>
            </a:extLst>
          </p:cNvPr>
          <p:cNvSpPr txBox="1"/>
          <p:nvPr/>
        </p:nvSpPr>
        <p:spPr>
          <a:xfrm>
            <a:off x="6960187" y="5002870"/>
            <a:ext cx="85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/>
              <a:t>Valuing IKS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FF2BEF3-309A-1780-3164-18798EF927A2}"/>
              </a:ext>
            </a:extLst>
          </p:cNvPr>
          <p:cNvGrpSpPr/>
          <p:nvPr/>
        </p:nvGrpSpPr>
        <p:grpSpPr>
          <a:xfrm>
            <a:off x="8084537" y="4784381"/>
            <a:ext cx="1079770" cy="876118"/>
            <a:chOff x="8677935" y="4784381"/>
            <a:chExt cx="1079770" cy="876118"/>
          </a:xfrm>
        </p:grpSpPr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A609ACE6-19DF-C134-9A52-0442CF56DB66}"/>
                </a:ext>
              </a:extLst>
            </p:cNvPr>
            <p:cNvSpPr/>
            <p:nvPr/>
          </p:nvSpPr>
          <p:spPr>
            <a:xfrm>
              <a:off x="8677935" y="4784381"/>
              <a:ext cx="1079770" cy="856864"/>
            </a:xfrm>
            <a:prstGeom prst="pentagon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2B449E-F0E6-D82C-7735-BE1F4888AA18}"/>
                </a:ext>
              </a:extLst>
            </p:cNvPr>
            <p:cNvSpPr txBox="1"/>
            <p:nvPr/>
          </p:nvSpPr>
          <p:spPr>
            <a:xfrm>
              <a:off x="8791895" y="4921835"/>
              <a:ext cx="8518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1400"/>
                <a:t>Valuing ways of knowing</a:t>
              </a:r>
            </a:p>
          </p:txBody>
        </p:sp>
      </p:grpSp>
      <p:sp>
        <p:nvSpPr>
          <p:cNvPr id="12" name="Google Shape;136;p21">
            <a:extLst>
              <a:ext uri="{FF2B5EF4-FFF2-40B4-BE49-F238E27FC236}">
                <a16:creationId xmlns:a16="http://schemas.microsoft.com/office/drawing/2014/main" id="{3C783D4D-D681-1498-F36F-E1E86A60E828}"/>
              </a:ext>
            </a:extLst>
          </p:cNvPr>
          <p:cNvSpPr txBox="1"/>
          <p:nvPr/>
        </p:nvSpPr>
        <p:spPr>
          <a:xfrm>
            <a:off x="6152864" y="6140102"/>
            <a:ext cx="4943114" cy="355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2700"/>
            </a:pPr>
            <a:r>
              <a:rPr lang="en" b="1">
                <a:solidFill>
                  <a:schemeClr val="accent2"/>
                </a:solidFill>
              </a:rPr>
              <a:t>Power-levelling through partnership</a:t>
            </a:r>
            <a:endParaRPr b="1">
              <a:solidFill>
                <a:schemeClr val="accent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769487-8B76-147B-E838-75E926EBFCD0}"/>
              </a:ext>
            </a:extLst>
          </p:cNvPr>
          <p:cNvGrpSpPr/>
          <p:nvPr/>
        </p:nvGrpSpPr>
        <p:grpSpPr>
          <a:xfrm>
            <a:off x="9306857" y="4792660"/>
            <a:ext cx="1079770" cy="876118"/>
            <a:chOff x="8677935" y="4784381"/>
            <a:chExt cx="1079770" cy="876118"/>
          </a:xfrm>
        </p:grpSpPr>
        <p:sp>
          <p:nvSpPr>
            <p:cNvPr id="16" name="Pentagon 15">
              <a:extLst>
                <a:ext uri="{FF2B5EF4-FFF2-40B4-BE49-F238E27FC236}">
                  <a16:creationId xmlns:a16="http://schemas.microsoft.com/office/drawing/2014/main" id="{077F8B8D-1FEC-985E-B547-D0E454FF41A4}"/>
                </a:ext>
              </a:extLst>
            </p:cNvPr>
            <p:cNvSpPr/>
            <p:nvPr/>
          </p:nvSpPr>
          <p:spPr>
            <a:xfrm>
              <a:off x="8677935" y="4784381"/>
              <a:ext cx="1079770" cy="856864"/>
            </a:xfrm>
            <a:prstGeom prst="pentagon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2C008C-00F2-1F21-F290-8CBA5552CC1E}"/>
                </a:ext>
              </a:extLst>
            </p:cNvPr>
            <p:cNvSpPr txBox="1"/>
            <p:nvPr/>
          </p:nvSpPr>
          <p:spPr>
            <a:xfrm>
              <a:off x="8791895" y="4921835"/>
              <a:ext cx="8518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1400"/>
                <a:t>Valuing student voice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5E9FB8C-EC68-D160-96EA-2619A2BFB94C}"/>
              </a:ext>
            </a:extLst>
          </p:cNvPr>
          <p:cNvSpPr txBox="1"/>
          <p:nvPr/>
        </p:nvSpPr>
        <p:spPr>
          <a:xfrm>
            <a:off x="7812036" y="1361440"/>
            <a:ext cx="4065004" cy="1815882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600"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Open textbook production at UCT is typically </a:t>
            </a:r>
            <a:r>
              <a:rPr lang="en-US" sz="1600" b="1"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needs-based</a:t>
            </a:r>
            <a:r>
              <a:rPr lang="en-US" sz="1600"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and driven by </a:t>
            </a:r>
            <a:r>
              <a:rPr lang="en-US" sz="1600" b="1"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</a:t>
            </a:r>
            <a:r>
              <a:rPr lang="en-US" sz="16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ritical examination </a:t>
            </a:r>
            <a:r>
              <a:rPr lang="en-US" sz="16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of current textbooks and other teaching and learning materials – not only in terms of </a:t>
            </a:r>
            <a:r>
              <a:rPr lang="en-US" sz="16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cost</a:t>
            </a:r>
            <a:r>
              <a:rPr lang="en-US" sz="16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but also the degree to which they are </a:t>
            </a:r>
            <a:r>
              <a:rPr lang="en-US" sz="16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fit for purpose </a:t>
            </a:r>
            <a:r>
              <a:rPr lang="en-US" sz="16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for a </a:t>
            </a:r>
            <a:r>
              <a:rPr lang="en-US" sz="16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diverse range of students</a:t>
            </a:r>
            <a:r>
              <a:rPr lang="en-US" sz="16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in a diverse range of </a:t>
            </a:r>
            <a:r>
              <a:rPr lang="en-US" sz="16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contexts</a:t>
            </a:r>
            <a:r>
              <a:rPr lang="en-US" sz="16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  <a:endParaRPr lang="en-ZA" sz="16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EBF12C-3058-F7C1-D447-E09EC71C0652}"/>
              </a:ext>
            </a:extLst>
          </p:cNvPr>
          <p:cNvGrpSpPr/>
          <p:nvPr/>
        </p:nvGrpSpPr>
        <p:grpSpPr>
          <a:xfrm>
            <a:off x="10541205" y="4803635"/>
            <a:ext cx="1079770" cy="896740"/>
            <a:chOff x="9759883" y="4642956"/>
            <a:chExt cx="1079770" cy="89674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id="{F1D6E451-8BF3-4EF9-E49C-30D846634626}"/>
                </a:ext>
              </a:extLst>
            </p:cNvPr>
            <p:cNvSpPr/>
            <p:nvPr/>
          </p:nvSpPr>
          <p:spPr>
            <a:xfrm>
              <a:off x="9759883" y="4642956"/>
              <a:ext cx="1079770" cy="856864"/>
            </a:xfrm>
            <a:prstGeom prst="pentagon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117B1BE-BF10-2854-6EA7-A6731A6079E4}"/>
                </a:ext>
              </a:extLst>
            </p:cNvPr>
            <p:cNvSpPr txBox="1"/>
            <p:nvPr/>
          </p:nvSpPr>
          <p:spPr>
            <a:xfrm>
              <a:off x="9881878" y="4801032"/>
              <a:ext cx="8518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1400"/>
                <a:t>Global South</a:t>
              </a:r>
            </a:p>
            <a:p>
              <a:pPr algn="ctr"/>
              <a:r>
                <a:rPr lang="en-ZA" sz="1400"/>
                <a:t>voice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4CFF-EB15-F4F6-7735-599DE882C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59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ZA" sz="4000">
                <a:solidFill>
                  <a:srgbClr val="FF0000"/>
                </a:solidFill>
              </a:rPr>
              <a:t> Student partnership in open textbook co-creation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FE7B658-C8B9-378B-CE34-2AEADD5DF45D}"/>
              </a:ext>
            </a:extLst>
          </p:cNvPr>
          <p:cNvSpPr txBox="1">
            <a:spLocks/>
          </p:cNvSpPr>
          <p:nvPr/>
        </p:nvSpPr>
        <p:spPr>
          <a:xfrm>
            <a:off x="693150" y="4119348"/>
            <a:ext cx="2334530" cy="2573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ZA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Z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24F2A-86F6-C5CD-07DE-1F6F725A4890}"/>
              </a:ext>
            </a:extLst>
          </p:cNvPr>
          <p:cNvSpPr txBox="1"/>
          <p:nvPr/>
        </p:nvSpPr>
        <p:spPr>
          <a:xfrm>
            <a:off x="371184" y="1245140"/>
            <a:ext cx="2033081" cy="477053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ZA" sz="1600" b="1"/>
              <a:t>Class involvement approach</a:t>
            </a:r>
          </a:p>
          <a:p>
            <a:endParaRPr lang="en-ZA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Whole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Part of the class: selectively invited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Part of the class: open invitation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Before the textbook production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In the textbook production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After the textbook production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Other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4CE8EE-8553-0021-A6A5-9B80BDDC8916}"/>
              </a:ext>
            </a:extLst>
          </p:cNvPr>
          <p:cNvSpPr txBox="1"/>
          <p:nvPr/>
        </p:nvSpPr>
        <p:spPr>
          <a:xfrm>
            <a:off x="2906729" y="1245140"/>
            <a:ext cx="2033081" cy="5016758"/>
          </a:xfrm>
          <a:prstGeom prst="rect">
            <a:avLst/>
          </a:prstGeom>
          <a:noFill/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ZA" sz="1600" b="1"/>
              <a:t>Student roles</a:t>
            </a:r>
          </a:p>
          <a:p>
            <a:endParaRPr lang="en-ZA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Author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Co-editor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Translator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Proposer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Tester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Reviewer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Designer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Typesetter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Illustrator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Proofreader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Editorial assistant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Technical assistant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Curation assistant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Admin assistant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Other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06927-6A58-1061-9FD0-044DAE0ED2A5}"/>
              </a:ext>
            </a:extLst>
          </p:cNvPr>
          <p:cNvSpPr txBox="1"/>
          <p:nvPr/>
        </p:nvSpPr>
        <p:spPr>
          <a:xfrm>
            <a:off x="5466945" y="1261449"/>
            <a:ext cx="3712464" cy="15696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ZA" sz="1600" b="1"/>
              <a:t>Engagement approach</a:t>
            </a:r>
          </a:p>
          <a:p>
            <a:endParaRPr lang="en-ZA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Structured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Freeform, but with specific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Invited everyone, see what happens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Other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AC2589-DF37-C75A-1CE0-3F59C5EE008E}"/>
              </a:ext>
            </a:extLst>
          </p:cNvPr>
          <p:cNvSpPr txBox="1"/>
          <p:nvPr/>
        </p:nvSpPr>
        <p:spPr>
          <a:xfrm>
            <a:off x="5491617" y="3105962"/>
            <a:ext cx="3712464" cy="156966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ZA" sz="1600" b="1"/>
              <a:t>Student recognition and reward</a:t>
            </a:r>
          </a:p>
          <a:p>
            <a:endParaRPr lang="en-ZA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Financial compensation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Author/editorship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Marks for coursework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Other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BCC407-C378-EB5F-C957-3CCDB031451C}"/>
              </a:ext>
            </a:extLst>
          </p:cNvPr>
          <p:cNvSpPr txBox="1"/>
          <p:nvPr/>
        </p:nvSpPr>
        <p:spPr>
          <a:xfrm>
            <a:off x="9622365" y="1261449"/>
            <a:ext cx="2198451" cy="28007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ZA" sz="1600" b="1"/>
              <a:t>Institutional challenges</a:t>
            </a:r>
          </a:p>
          <a:p>
            <a:endParaRPr lang="en-ZA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Publishing expertise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Publishing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Support in copyright and licensing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/>
              <a:t>Institutional culture</a:t>
            </a:r>
          </a:p>
        </p:txBody>
      </p:sp>
    </p:spTree>
    <p:extLst>
      <p:ext uri="{BB962C8B-B14F-4D97-AF65-F5344CB8AC3E}">
        <p14:creationId xmlns:p14="http://schemas.microsoft.com/office/powerpoint/2010/main" val="3922696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8C039E-EC0F-C039-D18B-64CF7356AB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1833" y="1451128"/>
            <a:ext cx="5739684" cy="1504644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accent1"/>
                </a:solidFill>
                <a:latin typeface="Aptos" panose="020B0004020202020204" pitchFamily="34" charset="0"/>
                <a:cs typeface="Calibri Light"/>
              </a:rPr>
              <a:t>Social justice as a framework to understand the potential of open textbooks </a:t>
            </a:r>
            <a:r>
              <a:rPr lang="en-US">
                <a:solidFill>
                  <a:srgbClr val="FF0000"/>
                </a:solidFill>
                <a:latin typeface="Aptos" panose="020B0004020202020204" pitchFamily="34" charset="0"/>
                <a:cs typeface="Calibri Light"/>
              </a:rPr>
              <a:t>in curriculum transformation </a:t>
            </a:r>
          </a:p>
          <a:p>
            <a:endParaRPr lang="en-US">
              <a:cs typeface="Calibri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6EAF2C-5A6A-6145-39F8-F58DAFCB03CD}"/>
              </a:ext>
            </a:extLst>
          </p:cNvPr>
          <p:cNvSpPr txBox="1"/>
          <p:nvPr/>
        </p:nvSpPr>
        <p:spPr>
          <a:xfrm>
            <a:off x="241833" y="4278709"/>
            <a:ext cx="11268553" cy="15850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Numerous studies have highlighted the affordances provided by open textbooks for </a:t>
            </a:r>
            <a:r>
              <a:rPr lang="en-US" sz="24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collaboration</a:t>
            </a:r>
            <a:r>
              <a:rPr lang="en-US" sz="24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24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student empowerment </a:t>
            </a:r>
            <a:r>
              <a:rPr lang="en-US" sz="24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and </a:t>
            </a:r>
            <a:r>
              <a:rPr lang="en-US" sz="2400" b="1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transformation of the curriculum</a:t>
            </a:r>
            <a:r>
              <a:rPr lang="en-US" sz="2400"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en-US" sz="1600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(Cox et al. 2020; Cox et al. 2022(a); Bliss et al., 2013; Hilton &amp; Wiley, 2011; </a:t>
            </a:r>
            <a:r>
              <a:rPr lang="en-US" sz="1600" err="1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Verwoord</a:t>
            </a:r>
            <a:r>
              <a:rPr lang="en-US" sz="1600">
                <a:solidFill>
                  <a:schemeClr val="bg1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&amp; Smith, 2020)  </a:t>
            </a:r>
          </a:p>
          <a:p>
            <a:endParaRPr lang="en-US" sz="24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9698F76-9EBB-8FC4-2ECD-974C2E204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6" y="0"/>
            <a:ext cx="5739684" cy="363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690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2A0898E543F944886D8531ABCE674A" ma:contentTypeVersion="15" ma:contentTypeDescription="Create a new document." ma:contentTypeScope="" ma:versionID="07aa2e7a359c2063fc0644a1e1c81ab3">
  <xsd:schema xmlns:xsd="http://www.w3.org/2001/XMLSchema" xmlns:xs="http://www.w3.org/2001/XMLSchema" xmlns:p="http://schemas.microsoft.com/office/2006/metadata/properties" xmlns:ns2="91eaeff0-6ab8-4bd2-b334-4386cdde2b88" xmlns:ns3="77c65b8b-97e8-453c-8332-2d20281f608a" targetNamespace="http://schemas.microsoft.com/office/2006/metadata/properties" ma:root="true" ma:fieldsID="0db2c837e9b47c88c23ee59c7c654455" ns2:_="" ns3:_="">
    <xsd:import namespace="91eaeff0-6ab8-4bd2-b334-4386cdde2b88"/>
    <xsd:import namespace="77c65b8b-97e8-453c-8332-2d20281f60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aeff0-6ab8-4bd2-b334-4386cdde2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7647c689-50bb-4dac-a5df-ea65e8388f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c65b8b-97e8-453c-8332-2d20281f60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6c476b1-0739-42f5-b1ed-01a395ddfe60}" ma:internalName="TaxCatchAll" ma:showField="CatchAllData" ma:web="77c65b8b-97e8-453c-8332-2d20281f60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33CC68-681E-4CAB-B527-6610C9D9C513}">
  <ds:schemaRefs>
    <ds:schemaRef ds:uri="77c65b8b-97e8-453c-8332-2d20281f608a"/>
    <ds:schemaRef ds:uri="91eaeff0-6ab8-4bd2-b334-4386cdde2b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457B6C7-76F5-4BD0-8AC3-7F67F9022F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25</Slides>
  <Notes>13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Open textbooks and the empowerment of students as partners in curriculum change</vt:lpstr>
      <vt:lpstr>  Digital Open Textbooks for Development (DOT4D)</vt:lpstr>
      <vt:lpstr>Open textbooks and social justice at UCT</vt:lpstr>
      <vt:lpstr>PowerPoint Presentation</vt:lpstr>
      <vt:lpstr>The DOT4D national stakeholder community  Advocating for the role of open education in addressing social injustice in South African higher education</vt:lpstr>
      <vt:lpstr>PowerPoint Presentation</vt:lpstr>
      <vt:lpstr>Social justice drivers for open textbook production at UCT</vt:lpstr>
      <vt:lpstr> Student partnership in open textbook co-creation</vt:lpstr>
      <vt:lpstr>Social justice as a framework to understand the potential of open textbooks in curriculum transformation  </vt:lpstr>
      <vt:lpstr>Disrupting traditional hierarchies through student partnership in the co-creation of open textbooks</vt:lpstr>
      <vt:lpstr>Not all partnership roles are equal … and not all roles are equally empowering.</vt:lpstr>
      <vt:lpstr>DOT4D student co-creation study method</vt:lpstr>
      <vt:lpstr>Findings: Social injustices in the classroom </vt:lpstr>
      <vt:lpstr>Findings: The power of open textbooks to address injustice in the classroom</vt:lpstr>
      <vt:lpstr>Findings: The power of partnership in publication </vt:lpstr>
      <vt:lpstr>The power of partnership in publication (cont.)</vt:lpstr>
      <vt:lpstr>PowerPoint Presentation</vt:lpstr>
      <vt:lpstr> What is the problem we are trying to address?</vt:lpstr>
      <vt:lpstr>PowerPoint Presentation</vt:lpstr>
      <vt:lpstr>PowerPoint Presentation</vt:lpstr>
      <vt:lpstr>Textbook</vt:lpstr>
      <vt:lpstr>  Case study insights</vt:lpstr>
      <vt:lpstr>Conclusion</vt:lpstr>
      <vt:lpstr>New visions and future directions…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2024-10-07T09:57:58Z</dcterms:created>
  <dcterms:modified xsi:type="dcterms:W3CDTF">2024-11-20T07:30:59Z</dcterms:modified>
</cp:coreProperties>
</file>