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handoutMasterIdLst>
    <p:handoutMasterId r:id="rId71"/>
  </p:handoutMasterIdLst>
  <p:sldIdLst>
    <p:sldId id="322" r:id="rId2"/>
    <p:sldId id="453" r:id="rId3"/>
    <p:sldId id="451" r:id="rId4"/>
    <p:sldId id="432" r:id="rId5"/>
    <p:sldId id="455" r:id="rId6"/>
    <p:sldId id="457" r:id="rId7"/>
    <p:sldId id="458" r:id="rId8"/>
    <p:sldId id="459" r:id="rId9"/>
    <p:sldId id="460" r:id="rId10"/>
    <p:sldId id="461" r:id="rId11"/>
    <p:sldId id="462" r:id="rId12"/>
    <p:sldId id="463" r:id="rId13"/>
    <p:sldId id="464" r:id="rId14"/>
    <p:sldId id="465" r:id="rId15"/>
    <p:sldId id="466" r:id="rId16"/>
    <p:sldId id="467" r:id="rId17"/>
    <p:sldId id="468" r:id="rId18"/>
    <p:sldId id="469" r:id="rId19"/>
    <p:sldId id="470" r:id="rId20"/>
    <p:sldId id="471" r:id="rId21"/>
    <p:sldId id="472" r:id="rId22"/>
    <p:sldId id="473" r:id="rId23"/>
    <p:sldId id="474" r:id="rId24"/>
    <p:sldId id="477" r:id="rId25"/>
    <p:sldId id="478" r:id="rId26"/>
    <p:sldId id="479" r:id="rId27"/>
    <p:sldId id="480" r:id="rId28"/>
    <p:sldId id="483" r:id="rId29"/>
    <p:sldId id="484" r:id="rId30"/>
    <p:sldId id="485" r:id="rId31"/>
    <p:sldId id="486" r:id="rId32"/>
    <p:sldId id="487" r:id="rId33"/>
    <p:sldId id="488" r:id="rId34"/>
    <p:sldId id="489" r:id="rId35"/>
    <p:sldId id="507" r:id="rId36"/>
    <p:sldId id="456" r:id="rId37"/>
    <p:sldId id="490" r:id="rId38"/>
    <p:sldId id="257" r:id="rId39"/>
    <p:sldId id="282" r:id="rId40"/>
    <p:sldId id="491" r:id="rId41"/>
    <p:sldId id="492" r:id="rId42"/>
    <p:sldId id="493" r:id="rId43"/>
    <p:sldId id="494" r:id="rId44"/>
    <p:sldId id="508" r:id="rId45"/>
    <p:sldId id="406" r:id="rId46"/>
    <p:sldId id="409" r:id="rId47"/>
    <p:sldId id="423" r:id="rId48"/>
    <p:sldId id="418" r:id="rId49"/>
    <p:sldId id="425" r:id="rId50"/>
    <p:sldId id="450" r:id="rId51"/>
    <p:sldId id="429" r:id="rId52"/>
    <p:sldId id="442" r:id="rId53"/>
    <p:sldId id="443" r:id="rId54"/>
    <p:sldId id="446" r:id="rId55"/>
    <p:sldId id="447" r:id="rId56"/>
    <p:sldId id="444" r:id="rId57"/>
    <p:sldId id="433" r:id="rId58"/>
    <p:sldId id="452" r:id="rId59"/>
    <p:sldId id="495" r:id="rId60"/>
    <p:sldId id="496" r:id="rId61"/>
    <p:sldId id="509" r:id="rId62"/>
    <p:sldId id="506" r:id="rId63"/>
    <p:sldId id="510" r:id="rId64"/>
    <p:sldId id="502" r:id="rId65"/>
    <p:sldId id="503" r:id="rId66"/>
    <p:sldId id="504" r:id="rId67"/>
    <p:sldId id="505" r:id="rId68"/>
    <p:sldId id="441" r:id="rId69"/>
  </p:sldIdLst>
  <p:sldSz cx="10160000" cy="7620000"/>
  <p:notesSz cx="6781800" cy="9918700"/>
  <p:custDataLst>
    <p:tags r:id="rId72"/>
  </p:custData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CC"/>
    <a:srgbClr val="0000FF"/>
    <a:srgbClr val="CDDEFF"/>
    <a:srgbClr val="000000"/>
    <a:srgbClr val="FFFFFF"/>
    <a:srgbClr val="0033CC"/>
    <a:srgbClr val="008000"/>
    <a:srgbClr val="FF66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86" autoAdjust="0"/>
    <p:restoredTop sz="76978" autoAdjust="0"/>
  </p:normalViewPr>
  <p:slideViewPr>
    <p:cSldViewPr>
      <p:cViewPr varScale="1">
        <p:scale>
          <a:sx n="50" d="100"/>
          <a:sy n="50" d="100"/>
        </p:scale>
        <p:origin x="-1842" y="-96"/>
      </p:cViewPr>
      <p:guideLst>
        <p:guide orient="horz" pos="2173"/>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0"/>
    </p:cViewPr>
  </p:sorterViewPr>
  <p:notesViewPr>
    <p:cSldViewPr>
      <p:cViewPr>
        <p:scale>
          <a:sx n="100" d="100"/>
          <a:sy n="100" d="100"/>
        </p:scale>
        <p:origin x="-2754" y="1152"/>
      </p:cViewPr>
      <p:guideLst>
        <p:guide orient="horz" pos="3124"/>
        <p:guide pos="21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1">
            <a:lumMod val="50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1">
            <a:lumMod val="50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1">
            <a:lumMod val="50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1">
            <a:lumMod val="50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1">
            <a:lumMod val="50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1">
            <a:lumMod val="50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2978" custRadScaleInc="-134211">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80553" custRadScaleInc="11213">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80638" custRadScaleInc="13710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2634" custRadScaleInc="-85624">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89A3AD5E-1DEC-4879-A29E-1B347EED1FE0}" srcId="{72EAF3F4-6225-40E9-A2B5-F8E633E39FCE}" destId="{55B83A3F-4590-4687-AD8F-7B15C1CB23D7}" srcOrd="3" destOrd="0" parTransId="{B2C5EA57-B756-414C-B594-1DE0E1841BAA}" sibTransId="{F458128F-3C42-4B4D-893A-0EB38D8F4B4F}"/>
    <dgm:cxn modelId="{87203BAB-44B2-4DDD-BCD6-BB2A5D9762E9}" type="presOf" srcId="{6DDDE7F4-3359-4623-9844-13724DB2E64E}" destId="{DB434C10-9FDF-46FC-92E5-BE51376FEEDA}"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0B1347F2-430F-4FCE-9A6E-AFCE71E7FA95}" srcId="{72EAF3F4-6225-40E9-A2B5-F8E633E39FCE}" destId="{D2CF6EB4-2EF0-4633-858E-582EBC429BA0}" srcOrd="4" destOrd="0" parTransId="{C49D7D42-D25D-4C52-B4C4-D0B445440ADA}" sibTransId="{40C24B2D-73B8-40D5-891C-0453C9F02B83}"/>
    <dgm:cxn modelId="{194D4150-B545-41CC-B43F-14180FE4FB5C}" srcId="{72EAF3F4-6225-40E9-A2B5-F8E633E39FCE}" destId="{90A15130-42A1-49DF-9F55-C1329963FA37}" srcOrd="1" destOrd="0" parTransId="{22FCC5E7-82BC-467D-AED2-7C2A8FE6A3DA}" sibTransId="{12F0A748-0D3F-46FB-87CA-9116F73561F1}"/>
    <dgm:cxn modelId="{384D79EE-8491-401F-B433-16BAA278998B}" type="presOf" srcId="{3788E604-37F9-4814-B8AE-757B2DBB24B2}" destId="{5A1B637C-8A86-429D-9389-9C895C757AF3}" srcOrd="0" destOrd="0" presId="urn:microsoft.com/office/officeart/2005/8/layout/cycle5"/>
    <dgm:cxn modelId="{FFD57750-3A90-4393-B13C-BE4A56400EE7}" type="presOf" srcId="{FF1D65A6-7DB5-4B29-86FE-66A40429EB2B}" destId="{26707DEF-C2A3-4F04-A445-14F8309FEEDD}"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EBD6A4D-B25D-4BF6-9C3F-91E6B0A160F6}" type="presOf" srcId="{40C24B2D-73B8-40D5-891C-0453C9F02B83}" destId="{01FB0B17-63A1-4632-8C17-CB0307E9FA4E}" srcOrd="0" destOrd="0" presId="urn:microsoft.com/office/officeart/2005/8/layout/cycle5"/>
    <dgm:cxn modelId="{2B42AF92-EA79-4676-8A2B-56EFA21A51F2}" type="presOf" srcId="{90A15130-42A1-49DF-9F55-C1329963FA37}" destId="{2A0AA8E5-37F0-48C6-B23C-7449C5597EAE}" srcOrd="0" destOrd="0" presId="urn:microsoft.com/office/officeart/2005/8/layout/cycle5"/>
    <dgm:cxn modelId="{39AA38AA-E747-4072-A0C7-A8055E7AA6FE}" type="presOf" srcId="{F458128F-3C42-4B4D-893A-0EB38D8F4B4F}" destId="{60288276-AFC0-4723-A8A7-EE755A8DE54C}" srcOrd="0" destOrd="0" presId="urn:microsoft.com/office/officeart/2005/8/layout/cycle5"/>
    <dgm:cxn modelId="{AA8A57FC-C28C-4712-9920-7F3F1A290BE2}" type="presOf" srcId="{59277291-3514-44B7-9A4F-E9558CAB78A3}" destId="{D8F89F8C-7907-45AA-8605-585D17A48120}" srcOrd="0" destOrd="0" presId="urn:microsoft.com/office/officeart/2005/8/layout/cycle5"/>
    <dgm:cxn modelId="{FEC454DE-2BD2-40DB-B9D3-BAB1B15EB8DE}" type="presOf" srcId="{8D43FD0C-A41D-41D4-B0B3-3FD182D8FCBC}" destId="{3AC3AE7D-77CD-450D-A631-79FC5B2483C1}" srcOrd="0" destOrd="0" presId="urn:microsoft.com/office/officeart/2005/8/layout/cycle5"/>
    <dgm:cxn modelId="{8D52E9EC-3EF6-4722-A077-7BA5FE9907FA}" type="presOf" srcId="{22D37D79-8629-4E9E-93BE-E14EB53B4BC2}" destId="{267063D5-F672-4FE9-A4FB-0BD40869B1B3}"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134B8823-AEE7-4925-B6FE-73EDDDA6BA15}" type="presOf" srcId="{55B83A3F-4590-4687-AD8F-7B15C1CB23D7}" destId="{89B1664F-2527-41AB-A31B-7501D64A8E2C}" srcOrd="0" destOrd="0" presId="urn:microsoft.com/office/officeart/2005/8/layout/cycle5"/>
    <dgm:cxn modelId="{C6DCFCCE-777E-4C5C-9291-F6106A5AD19E}" type="presOf" srcId="{12F0A748-0D3F-46FB-87CA-9116F73561F1}" destId="{4FFE4E8A-8295-4C8D-A5C5-85BD884139AB}" srcOrd="0" destOrd="0" presId="urn:microsoft.com/office/officeart/2005/8/layout/cycle5"/>
    <dgm:cxn modelId="{60F95D8A-35AC-4B5E-82D0-6469B1A3ED56}" type="presOf" srcId="{72EAF3F4-6225-40E9-A2B5-F8E633E39FCE}" destId="{4204E6F4-D5DA-4E99-A3DB-74EB7290C937}" srcOrd="0" destOrd="0" presId="urn:microsoft.com/office/officeart/2005/8/layout/cycle5"/>
    <dgm:cxn modelId="{4F1A43AC-430B-423D-83A6-A9BC031CFA4B}" type="presOf" srcId="{D2CF6EB4-2EF0-4633-858E-582EBC429BA0}" destId="{F15DD2AA-254F-4C11-B30C-202A87DD99C5}" srcOrd="0" destOrd="0" presId="urn:microsoft.com/office/officeart/2005/8/layout/cycle5"/>
    <dgm:cxn modelId="{BD2700C4-E10A-48F1-A18E-1C5F85FEF6A4}" type="presParOf" srcId="{4204E6F4-D5DA-4E99-A3DB-74EB7290C937}" destId="{D8F89F8C-7907-45AA-8605-585D17A48120}" srcOrd="0" destOrd="0" presId="urn:microsoft.com/office/officeart/2005/8/layout/cycle5"/>
    <dgm:cxn modelId="{932EE320-DA2B-41DF-992E-871808283A7F}" type="presParOf" srcId="{4204E6F4-D5DA-4E99-A3DB-74EB7290C937}" destId="{7A985862-D1BB-434E-9AE5-D89F3C62D1BB}" srcOrd="1" destOrd="0" presId="urn:microsoft.com/office/officeart/2005/8/layout/cycle5"/>
    <dgm:cxn modelId="{F3CB66DA-46C1-4DFB-B867-8D65FC125262}" type="presParOf" srcId="{4204E6F4-D5DA-4E99-A3DB-74EB7290C937}" destId="{26707DEF-C2A3-4F04-A445-14F8309FEEDD}" srcOrd="2" destOrd="0" presId="urn:microsoft.com/office/officeart/2005/8/layout/cycle5"/>
    <dgm:cxn modelId="{6B5F6A89-F245-44E2-86F3-0F92474ABC44}" type="presParOf" srcId="{4204E6F4-D5DA-4E99-A3DB-74EB7290C937}" destId="{2A0AA8E5-37F0-48C6-B23C-7449C5597EAE}" srcOrd="3" destOrd="0" presId="urn:microsoft.com/office/officeart/2005/8/layout/cycle5"/>
    <dgm:cxn modelId="{8085B986-980A-446D-849F-BFB912BA77C4}" type="presParOf" srcId="{4204E6F4-D5DA-4E99-A3DB-74EB7290C937}" destId="{ECD051F6-8892-47FD-A8FE-15113512CB88}" srcOrd="4" destOrd="0" presId="urn:microsoft.com/office/officeart/2005/8/layout/cycle5"/>
    <dgm:cxn modelId="{E786F5A8-A914-49A6-BA17-85ADD000C439}" type="presParOf" srcId="{4204E6F4-D5DA-4E99-A3DB-74EB7290C937}" destId="{4FFE4E8A-8295-4C8D-A5C5-85BD884139AB}" srcOrd="5" destOrd="0" presId="urn:microsoft.com/office/officeart/2005/8/layout/cycle5"/>
    <dgm:cxn modelId="{AB0F75F0-1ED9-4AF6-AB18-20B1B1156F73}" type="presParOf" srcId="{4204E6F4-D5DA-4E99-A3DB-74EB7290C937}" destId="{DB434C10-9FDF-46FC-92E5-BE51376FEEDA}" srcOrd="6" destOrd="0" presId="urn:microsoft.com/office/officeart/2005/8/layout/cycle5"/>
    <dgm:cxn modelId="{BEB6220A-4818-4714-A580-2FD8BCD3162A}" type="presParOf" srcId="{4204E6F4-D5DA-4E99-A3DB-74EB7290C937}" destId="{688ADC7B-0C00-4476-8BA5-5D88E0743A62}" srcOrd="7" destOrd="0" presId="urn:microsoft.com/office/officeart/2005/8/layout/cycle5"/>
    <dgm:cxn modelId="{12B09C36-84D2-4672-B0AA-88B75AB4EECF}" type="presParOf" srcId="{4204E6F4-D5DA-4E99-A3DB-74EB7290C937}" destId="{5A1B637C-8A86-429D-9389-9C895C757AF3}" srcOrd="8" destOrd="0" presId="urn:microsoft.com/office/officeart/2005/8/layout/cycle5"/>
    <dgm:cxn modelId="{F3F74E97-58E9-452A-A67D-5F45F3FAD9FC}" type="presParOf" srcId="{4204E6F4-D5DA-4E99-A3DB-74EB7290C937}" destId="{89B1664F-2527-41AB-A31B-7501D64A8E2C}" srcOrd="9" destOrd="0" presId="urn:microsoft.com/office/officeart/2005/8/layout/cycle5"/>
    <dgm:cxn modelId="{7BC29EE4-CB1D-4A6E-A795-12BA87B24865}" type="presParOf" srcId="{4204E6F4-D5DA-4E99-A3DB-74EB7290C937}" destId="{D74AAA23-D470-4861-A468-DF849E0C0AC1}" srcOrd="10" destOrd="0" presId="urn:microsoft.com/office/officeart/2005/8/layout/cycle5"/>
    <dgm:cxn modelId="{2C43F666-50A2-4EDB-BF97-0AE94483A82F}" type="presParOf" srcId="{4204E6F4-D5DA-4E99-A3DB-74EB7290C937}" destId="{60288276-AFC0-4723-A8A7-EE755A8DE54C}" srcOrd="11" destOrd="0" presId="urn:microsoft.com/office/officeart/2005/8/layout/cycle5"/>
    <dgm:cxn modelId="{FB47B4A1-F971-4339-8535-B1A54E0C6695}" type="presParOf" srcId="{4204E6F4-D5DA-4E99-A3DB-74EB7290C937}" destId="{F15DD2AA-254F-4C11-B30C-202A87DD99C5}" srcOrd="12" destOrd="0" presId="urn:microsoft.com/office/officeart/2005/8/layout/cycle5"/>
    <dgm:cxn modelId="{B0C64077-0660-4B00-936D-B96660BD40FA}" type="presParOf" srcId="{4204E6F4-D5DA-4E99-A3DB-74EB7290C937}" destId="{C97D84E3-1C3D-4FC5-8EB7-E12B2A92DA9D}" srcOrd="13" destOrd="0" presId="urn:microsoft.com/office/officeart/2005/8/layout/cycle5"/>
    <dgm:cxn modelId="{1FCDFFD6-B307-48D4-B287-C450524D6EA4}" type="presParOf" srcId="{4204E6F4-D5DA-4E99-A3DB-74EB7290C937}" destId="{01FB0B17-63A1-4632-8C17-CB0307E9FA4E}" srcOrd="14" destOrd="0" presId="urn:microsoft.com/office/officeart/2005/8/layout/cycle5"/>
    <dgm:cxn modelId="{2CD0D943-2384-406E-9CD8-89C99BE30921}" type="presParOf" srcId="{4204E6F4-D5DA-4E99-A3DB-74EB7290C937}" destId="{3AC3AE7D-77CD-450D-A631-79FC5B2483C1}" srcOrd="15" destOrd="0" presId="urn:microsoft.com/office/officeart/2005/8/layout/cycle5"/>
    <dgm:cxn modelId="{4277F96B-686A-48BC-A4DB-9FB7182F03EC}" type="presParOf" srcId="{4204E6F4-D5DA-4E99-A3DB-74EB7290C937}" destId="{F921D59B-974A-4717-ABF7-24110999251B}" srcOrd="16" destOrd="0" presId="urn:microsoft.com/office/officeart/2005/8/layout/cycle5"/>
    <dgm:cxn modelId="{CB399BBD-17C3-4049-9060-FEC7725BA019}"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BFEDAC97-86C9-4999-9800-3572F547E05F}" type="presOf" srcId="{12F0A748-0D3F-46FB-87CA-9116F73561F1}" destId="{4FFE4E8A-8295-4C8D-A5C5-85BD884139AB}"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587B1909-8C6F-45A2-A052-A539E4287A3A}" type="presOf" srcId="{3788E604-37F9-4814-B8AE-757B2DBB24B2}" destId="{5A1B637C-8A86-429D-9389-9C895C757AF3}" srcOrd="0" destOrd="0" presId="urn:microsoft.com/office/officeart/2005/8/layout/cycle5"/>
    <dgm:cxn modelId="{E5B2AA86-AE7F-438F-871F-ADD31106EEEC}" type="presOf" srcId="{72EAF3F4-6225-40E9-A2B5-F8E633E39FCE}" destId="{4204E6F4-D5DA-4E99-A3DB-74EB7290C937}" srcOrd="0" destOrd="0" presId="urn:microsoft.com/office/officeart/2005/8/layout/cycle5"/>
    <dgm:cxn modelId="{033E53A9-7339-4E9F-BC12-8D80C8B83309}" type="presOf" srcId="{90A15130-42A1-49DF-9F55-C1329963FA37}" destId="{2A0AA8E5-37F0-48C6-B23C-7449C5597EAE}"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43F550F9-CE14-435E-97E7-003873A77665}" type="presOf" srcId="{6DDDE7F4-3359-4623-9844-13724DB2E64E}" destId="{DB434C10-9FDF-46FC-92E5-BE51376FEEDA}" srcOrd="0" destOrd="0" presId="urn:microsoft.com/office/officeart/2005/8/layout/cycle5"/>
    <dgm:cxn modelId="{87D98A25-B1A2-42A9-BE5D-0181EC6727FE}" type="presOf" srcId="{FF1D65A6-7DB5-4B29-86FE-66A40429EB2B}" destId="{26707DEF-C2A3-4F04-A445-14F8309FEEDD}" srcOrd="0" destOrd="0" presId="urn:microsoft.com/office/officeart/2005/8/layout/cycle5"/>
    <dgm:cxn modelId="{A946E255-3BBC-456C-8007-97C82A833614}" type="presOf" srcId="{22D37D79-8629-4E9E-93BE-E14EB53B4BC2}" destId="{267063D5-F672-4FE9-A4FB-0BD40869B1B3}" srcOrd="0" destOrd="0" presId="urn:microsoft.com/office/officeart/2005/8/layout/cycle5"/>
    <dgm:cxn modelId="{3644AD3E-C620-4FDA-9F4C-7347CF60F85C}" type="presOf" srcId="{8D43FD0C-A41D-41D4-B0B3-3FD182D8FCBC}" destId="{3AC3AE7D-77CD-450D-A631-79FC5B2483C1}"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C606A1C2-DFED-4E53-BBF2-05CD7EA07E80}" type="presOf" srcId="{55B83A3F-4590-4687-AD8F-7B15C1CB23D7}" destId="{89B1664F-2527-41AB-A31B-7501D64A8E2C}"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CC59C3C3-FD01-4A06-A0FB-DB7FBCBBAC12}" type="presOf" srcId="{D2CF6EB4-2EF0-4633-858E-582EBC429BA0}" destId="{F15DD2AA-254F-4C11-B30C-202A87DD99C5}"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94B84DD2-5B44-44E5-B45D-C398DB6091FE}" type="presOf" srcId="{40C24B2D-73B8-40D5-891C-0453C9F02B83}" destId="{01FB0B17-63A1-4632-8C17-CB0307E9FA4E}" srcOrd="0" destOrd="0" presId="urn:microsoft.com/office/officeart/2005/8/layout/cycle5"/>
    <dgm:cxn modelId="{BA529B87-A02F-4AFA-A8E6-AE0704548B43}" type="presOf" srcId="{59277291-3514-44B7-9A4F-E9558CAB78A3}" destId="{D8F89F8C-7907-45AA-8605-585D17A48120}" srcOrd="0" destOrd="0" presId="urn:microsoft.com/office/officeart/2005/8/layout/cycle5"/>
    <dgm:cxn modelId="{251136CE-72A9-4059-A484-5388823B59B8}" type="presOf" srcId="{F458128F-3C42-4B4D-893A-0EB38D8F4B4F}" destId="{60288276-AFC0-4723-A8A7-EE755A8DE54C}" srcOrd="0" destOrd="0" presId="urn:microsoft.com/office/officeart/2005/8/layout/cycle5"/>
    <dgm:cxn modelId="{94CE123F-189B-4ED6-9A9E-E2310752A3A7}" type="presParOf" srcId="{4204E6F4-D5DA-4E99-A3DB-74EB7290C937}" destId="{D8F89F8C-7907-45AA-8605-585D17A48120}" srcOrd="0" destOrd="0" presId="urn:microsoft.com/office/officeart/2005/8/layout/cycle5"/>
    <dgm:cxn modelId="{AB3D30AC-A97B-4EBD-B102-D08C61CCDBD5}" type="presParOf" srcId="{4204E6F4-D5DA-4E99-A3DB-74EB7290C937}" destId="{7A985862-D1BB-434E-9AE5-D89F3C62D1BB}" srcOrd="1" destOrd="0" presId="urn:microsoft.com/office/officeart/2005/8/layout/cycle5"/>
    <dgm:cxn modelId="{88E76C56-5EDA-45CB-A0A8-7205ECC1E3EB}" type="presParOf" srcId="{4204E6F4-D5DA-4E99-A3DB-74EB7290C937}" destId="{26707DEF-C2A3-4F04-A445-14F8309FEEDD}" srcOrd="2" destOrd="0" presId="urn:microsoft.com/office/officeart/2005/8/layout/cycle5"/>
    <dgm:cxn modelId="{17281622-62A8-40A5-9099-7D244610E00F}" type="presParOf" srcId="{4204E6F4-D5DA-4E99-A3DB-74EB7290C937}" destId="{2A0AA8E5-37F0-48C6-B23C-7449C5597EAE}" srcOrd="3" destOrd="0" presId="urn:microsoft.com/office/officeart/2005/8/layout/cycle5"/>
    <dgm:cxn modelId="{787F27B3-C52B-4DB2-AFFC-8683F416BB59}" type="presParOf" srcId="{4204E6F4-D5DA-4E99-A3DB-74EB7290C937}" destId="{ECD051F6-8892-47FD-A8FE-15113512CB88}" srcOrd="4" destOrd="0" presId="urn:microsoft.com/office/officeart/2005/8/layout/cycle5"/>
    <dgm:cxn modelId="{E85D04C3-DA12-481C-982A-FA7C0BB379F2}" type="presParOf" srcId="{4204E6F4-D5DA-4E99-A3DB-74EB7290C937}" destId="{4FFE4E8A-8295-4C8D-A5C5-85BD884139AB}" srcOrd="5" destOrd="0" presId="urn:microsoft.com/office/officeart/2005/8/layout/cycle5"/>
    <dgm:cxn modelId="{D9858BF0-E054-4D55-A58C-7B6E2B842488}" type="presParOf" srcId="{4204E6F4-D5DA-4E99-A3DB-74EB7290C937}" destId="{DB434C10-9FDF-46FC-92E5-BE51376FEEDA}" srcOrd="6" destOrd="0" presId="urn:microsoft.com/office/officeart/2005/8/layout/cycle5"/>
    <dgm:cxn modelId="{D16F8D95-A700-4E42-BE24-3800B5BC3F96}" type="presParOf" srcId="{4204E6F4-D5DA-4E99-A3DB-74EB7290C937}" destId="{688ADC7B-0C00-4476-8BA5-5D88E0743A62}" srcOrd="7" destOrd="0" presId="urn:microsoft.com/office/officeart/2005/8/layout/cycle5"/>
    <dgm:cxn modelId="{C4AB1FE1-0EB9-425A-B180-7D7232D05FFF}" type="presParOf" srcId="{4204E6F4-D5DA-4E99-A3DB-74EB7290C937}" destId="{5A1B637C-8A86-429D-9389-9C895C757AF3}" srcOrd="8" destOrd="0" presId="urn:microsoft.com/office/officeart/2005/8/layout/cycle5"/>
    <dgm:cxn modelId="{2CE39097-0186-46AF-BCBA-88F521939E86}" type="presParOf" srcId="{4204E6F4-D5DA-4E99-A3DB-74EB7290C937}" destId="{89B1664F-2527-41AB-A31B-7501D64A8E2C}" srcOrd="9" destOrd="0" presId="urn:microsoft.com/office/officeart/2005/8/layout/cycle5"/>
    <dgm:cxn modelId="{6213FD69-BDB1-4BAB-A5A6-840BDA1D7EE6}" type="presParOf" srcId="{4204E6F4-D5DA-4E99-A3DB-74EB7290C937}" destId="{D74AAA23-D470-4861-A468-DF849E0C0AC1}" srcOrd="10" destOrd="0" presId="urn:microsoft.com/office/officeart/2005/8/layout/cycle5"/>
    <dgm:cxn modelId="{5A54DE25-765C-4472-A0D3-3C208D4C874D}" type="presParOf" srcId="{4204E6F4-D5DA-4E99-A3DB-74EB7290C937}" destId="{60288276-AFC0-4723-A8A7-EE755A8DE54C}" srcOrd="11" destOrd="0" presId="urn:microsoft.com/office/officeart/2005/8/layout/cycle5"/>
    <dgm:cxn modelId="{CB2A3C11-C97A-44FC-8F6C-F9EB8FFFB47F}" type="presParOf" srcId="{4204E6F4-D5DA-4E99-A3DB-74EB7290C937}" destId="{F15DD2AA-254F-4C11-B30C-202A87DD99C5}" srcOrd="12" destOrd="0" presId="urn:microsoft.com/office/officeart/2005/8/layout/cycle5"/>
    <dgm:cxn modelId="{A80EA005-A55A-443A-A510-6146656E85DD}" type="presParOf" srcId="{4204E6F4-D5DA-4E99-A3DB-74EB7290C937}" destId="{C97D84E3-1C3D-4FC5-8EB7-E12B2A92DA9D}" srcOrd="13" destOrd="0" presId="urn:microsoft.com/office/officeart/2005/8/layout/cycle5"/>
    <dgm:cxn modelId="{33C09399-6CD4-45A6-8C52-83E0192AA390}" type="presParOf" srcId="{4204E6F4-D5DA-4E99-A3DB-74EB7290C937}" destId="{01FB0B17-63A1-4632-8C17-CB0307E9FA4E}" srcOrd="14" destOrd="0" presId="urn:microsoft.com/office/officeart/2005/8/layout/cycle5"/>
    <dgm:cxn modelId="{B867F40D-9061-4A80-BDCF-F77415F4F4C8}" type="presParOf" srcId="{4204E6F4-D5DA-4E99-A3DB-74EB7290C937}" destId="{3AC3AE7D-77CD-450D-A631-79FC5B2483C1}" srcOrd="15" destOrd="0" presId="urn:microsoft.com/office/officeart/2005/8/layout/cycle5"/>
    <dgm:cxn modelId="{3F961249-7408-4223-8E8F-CE50D3ED379C}" type="presParOf" srcId="{4204E6F4-D5DA-4E99-A3DB-74EB7290C937}" destId="{F921D59B-974A-4717-ABF7-24110999251B}" srcOrd="16" destOrd="0" presId="urn:microsoft.com/office/officeart/2005/8/layout/cycle5"/>
    <dgm:cxn modelId="{991608AC-47E1-49F4-8C34-1F1E76C4BAE1}"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89A3AD5E-1DEC-4879-A29E-1B347EED1FE0}" srcId="{72EAF3F4-6225-40E9-A2B5-F8E633E39FCE}" destId="{55B83A3F-4590-4687-AD8F-7B15C1CB23D7}" srcOrd="3" destOrd="0" parTransId="{B2C5EA57-B756-414C-B594-1DE0E1841BAA}" sibTransId="{F458128F-3C42-4B4D-893A-0EB38D8F4B4F}"/>
    <dgm:cxn modelId="{6D02BCB2-824B-4D8C-AE09-04E4636B15CE}" srcId="{72EAF3F4-6225-40E9-A2B5-F8E633E39FCE}" destId="{59277291-3514-44B7-9A4F-E9558CAB78A3}" srcOrd="0" destOrd="0" parTransId="{83D433B3-8125-40DA-86D6-0EC080B77704}" sibTransId="{FF1D65A6-7DB5-4B29-86FE-66A40429EB2B}"/>
    <dgm:cxn modelId="{0B1347F2-430F-4FCE-9A6E-AFCE71E7FA95}" srcId="{72EAF3F4-6225-40E9-A2B5-F8E633E39FCE}" destId="{D2CF6EB4-2EF0-4633-858E-582EBC429BA0}" srcOrd="4" destOrd="0" parTransId="{C49D7D42-D25D-4C52-B4C4-D0B445440ADA}" sibTransId="{40C24B2D-73B8-40D5-891C-0453C9F02B83}"/>
    <dgm:cxn modelId="{194D4150-B545-41CC-B43F-14180FE4FB5C}" srcId="{72EAF3F4-6225-40E9-A2B5-F8E633E39FCE}" destId="{90A15130-42A1-49DF-9F55-C1329963FA37}" srcOrd="1" destOrd="0" parTransId="{22FCC5E7-82BC-467D-AED2-7C2A8FE6A3DA}" sibTransId="{12F0A748-0D3F-46FB-87CA-9116F73561F1}"/>
    <dgm:cxn modelId="{F42518D2-3D62-4E29-9DA3-4246E963BE3F}" type="presOf" srcId="{FF1D65A6-7DB5-4B29-86FE-66A40429EB2B}" destId="{26707DEF-C2A3-4F04-A445-14F8309FEEDD}"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EEA9F7F9-4C2E-4C2E-9643-9F1601888B3F}" type="presOf" srcId="{6DDDE7F4-3359-4623-9844-13724DB2E64E}" destId="{DB434C10-9FDF-46FC-92E5-BE51376FEEDA}" srcOrd="0" destOrd="0" presId="urn:microsoft.com/office/officeart/2005/8/layout/cycle5"/>
    <dgm:cxn modelId="{4CD6F5B3-E9F0-45BD-844C-44E795F6B392}" type="presOf" srcId="{F458128F-3C42-4B4D-893A-0EB38D8F4B4F}" destId="{60288276-AFC0-4723-A8A7-EE755A8DE54C}" srcOrd="0" destOrd="0" presId="urn:microsoft.com/office/officeart/2005/8/layout/cycle5"/>
    <dgm:cxn modelId="{98689480-4A57-4D46-834E-B5DA7C574C40}" type="presOf" srcId="{3788E604-37F9-4814-B8AE-757B2DBB24B2}" destId="{5A1B637C-8A86-429D-9389-9C895C757AF3}" srcOrd="0" destOrd="0" presId="urn:microsoft.com/office/officeart/2005/8/layout/cycle5"/>
    <dgm:cxn modelId="{6EBFD812-DAD5-4FAD-9AE2-270E697902A8}" type="presOf" srcId="{8D43FD0C-A41D-41D4-B0B3-3FD182D8FCBC}" destId="{3AC3AE7D-77CD-450D-A631-79FC5B2483C1}" srcOrd="0" destOrd="0" presId="urn:microsoft.com/office/officeart/2005/8/layout/cycle5"/>
    <dgm:cxn modelId="{C5469E05-4D94-4910-ADD4-A2D536951365}" type="presOf" srcId="{40C24B2D-73B8-40D5-891C-0453C9F02B83}" destId="{01FB0B17-63A1-4632-8C17-CB0307E9FA4E}" srcOrd="0" destOrd="0" presId="urn:microsoft.com/office/officeart/2005/8/layout/cycle5"/>
    <dgm:cxn modelId="{6C92D223-BAEE-490A-ACCA-082EA317F8A8}" type="presOf" srcId="{D2CF6EB4-2EF0-4633-858E-582EBC429BA0}" destId="{F15DD2AA-254F-4C11-B30C-202A87DD99C5}" srcOrd="0" destOrd="0" presId="urn:microsoft.com/office/officeart/2005/8/layout/cycle5"/>
    <dgm:cxn modelId="{88EDAE8A-FA78-492D-BD0C-A9F8ECBD675B}" type="presOf" srcId="{59277291-3514-44B7-9A4F-E9558CAB78A3}" destId="{D8F89F8C-7907-45AA-8605-585D17A48120}" srcOrd="0" destOrd="0" presId="urn:microsoft.com/office/officeart/2005/8/layout/cycle5"/>
    <dgm:cxn modelId="{D0128F7E-B7B6-40CC-A662-E63B90A50724}" type="presOf" srcId="{72EAF3F4-6225-40E9-A2B5-F8E633E39FCE}" destId="{4204E6F4-D5DA-4E99-A3DB-74EB7290C937}" srcOrd="0" destOrd="0" presId="urn:microsoft.com/office/officeart/2005/8/layout/cycle5"/>
    <dgm:cxn modelId="{BBDC0A79-915A-428A-BC1E-2E57EE3F1ACE}" type="presOf" srcId="{22D37D79-8629-4E9E-93BE-E14EB53B4BC2}" destId="{267063D5-F672-4FE9-A4FB-0BD40869B1B3}" srcOrd="0" destOrd="0" presId="urn:microsoft.com/office/officeart/2005/8/layout/cycle5"/>
    <dgm:cxn modelId="{2A869BD7-8861-4F42-8BDF-E0D9D75FE10D}" type="presOf" srcId="{55B83A3F-4590-4687-AD8F-7B15C1CB23D7}" destId="{89B1664F-2527-41AB-A31B-7501D64A8E2C}"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E5BA4573-43D0-4D1D-BBB1-00A8AC5F3EB6}" type="presOf" srcId="{90A15130-42A1-49DF-9F55-C1329963FA37}" destId="{2A0AA8E5-37F0-48C6-B23C-7449C5597EAE}" srcOrd="0" destOrd="0" presId="urn:microsoft.com/office/officeart/2005/8/layout/cycle5"/>
    <dgm:cxn modelId="{CD52806C-9E88-4293-AE08-B26F7250DE68}" type="presOf" srcId="{12F0A748-0D3F-46FB-87CA-9116F73561F1}" destId="{4FFE4E8A-8295-4C8D-A5C5-85BD884139AB}" srcOrd="0" destOrd="0" presId="urn:microsoft.com/office/officeart/2005/8/layout/cycle5"/>
    <dgm:cxn modelId="{A8D70959-8757-48BE-B275-E8AE453C16B9}" type="presParOf" srcId="{4204E6F4-D5DA-4E99-A3DB-74EB7290C937}" destId="{D8F89F8C-7907-45AA-8605-585D17A48120}" srcOrd="0" destOrd="0" presId="urn:microsoft.com/office/officeart/2005/8/layout/cycle5"/>
    <dgm:cxn modelId="{20079D7C-979F-446C-998E-ACA39A79593F}" type="presParOf" srcId="{4204E6F4-D5DA-4E99-A3DB-74EB7290C937}" destId="{7A985862-D1BB-434E-9AE5-D89F3C62D1BB}" srcOrd="1" destOrd="0" presId="urn:microsoft.com/office/officeart/2005/8/layout/cycle5"/>
    <dgm:cxn modelId="{6A682319-1C91-437D-AB08-0E5DABEF707E}" type="presParOf" srcId="{4204E6F4-D5DA-4E99-A3DB-74EB7290C937}" destId="{26707DEF-C2A3-4F04-A445-14F8309FEEDD}" srcOrd="2" destOrd="0" presId="urn:microsoft.com/office/officeart/2005/8/layout/cycle5"/>
    <dgm:cxn modelId="{182F8F6B-7D47-43C2-BA11-860C3E50BF58}" type="presParOf" srcId="{4204E6F4-D5DA-4E99-A3DB-74EB7290C937}" destId="{2A0AA8E5-37F0-48C6-B23C-7449C5597EAE}" srcOrd="3" destOrd="0" presId="urn:microsoft.com/office/officeart/2005/8/layout/cycle5"/>
    <dgm:cxn modelId="{C640ACC2-4847-45A2-A05A-7B3CE7B6417E}" type="presParOf" srcId="{4204E6F4-D5DA-4E99-A3DB-74EB7290C937}" destId="{ECD051F6-8892-47FD-A8FE-15113512CB88}" srcOrd="4" destOrd="0" presId="urn:microsoft.com/office/officeart/2005/8/layout/cycle5"/>
    <dgm:cxn modelId="{BB3B6296-C0E4-4321-B200-0281D8E9B4BD}" type="presParOf" srcId="{4204E6F4-D5DA-4E99-A3DB-74EB7290C937}" destId="{4FFE4E8A-8295-4C8D-A5C5-85BD884139AB}" srcOrd="5" destOrd="0" presId="urn:microsoft.com/office/officeart/2005/8/layout/cycle5"/>
    <dgm:cxn modelId="{5ED62A4E-03C2-42E7-A66B-45F51193F6AE}" type="presParOf" srcId="{4204E6F4-D5DA-4E99-A3DB-74EB7290C937}" destId="{DB434C10-9FDF-46FC-92E5-BE51376FEEDA}" srcOrd="6" destOrd="0" presId="urn:microsoft.com/office/officeart/2005/8/layout/cycle5"/>
    <dgm:cxn modelId="{AC036516-1EE2-49BE-BED2-E56C69103E53}" type="presParOf" srcId="{4204E6F4-D5DA-4E99-A3DB-74EB7290C937}" destId="{688ADC7B-0C00-4476-8BA5-5D88E0743A62}" srcOrd="7" destOrd="0" presId="urn:microsoft.com/office/officeart/2005/8/layout/cycle5"/>
    <dgm:cxn modelId="{EA96EEB3-C53C-426D-942C-7DFF7C6DB3C8}" type="presParOf" srcId="{4204E6F4-D5DA-4E99-A3DB-74EB7290C937}" destId="{5A1B637C-8A86-429D-9389-9C895C757AF3}" srcOrd="8" destOrd="0" presId="urn:microsoft.com/office/officeart/2005/8/layout/cycle5"/>
    <dgm:cxn modelId="{3F665F18-28AD-4709-B232-35805C00A9D4}" type="presParOf" srcId="{4204E6F4-D5DA-4E99-A3DB-74EB7290C937}" destId="{89B1664F-2527-41AB-A31B-7501D64A8E2C}" srcOrd="9" destOrd="0" presId="urn:microsoft.com/office/officeart/2005/8/layout/cycle5"/>
    <dgm:cxn modelId="{AB4872D8-230F-4A44-ADD4-F35D3DFC6AF1}" type="presParOf" srcId="{4204E6F4-D5DA-4E99-A3DB-74EB7290C937}" destId="{D74AAA23-D470-4861-A468-DF849E0C0AC1}" srcOrd="10" destOrd="0" presId="urn:microsoft.com/office/officeart/2005/8/layout/cycle5"/>
    <dgm:cxn modelId="{3CD58CEF-3ADE-4AF8-A7FB-3723C2F7EEE8}" type="presParOf" srcId="{4204E6F4-D5DA-4E99-A3DB-74EB7290C937}" destId="{60288276-AFC0-4723-A8A7-EE755A8DE54C}" srcOrd="11" destOrd="0" presId="urn:microsoft.com/office/officeart/2005/8/layout/cycle5"/>
    <dgm:cxn modelId="{3409E2C5-7DF5-4526-9D56-EE6D40763920}" type="presParOf" srcId="{4204E6F4-D5DA-4E99-A3DB-74EB7290C937}" destId="{F15DD2AA-254F-4C11-B30C-202A87DD99C5}" srcOrd="12" destOrd="0" presId="urn:microsoft.com/office/officeart/2005/8/layout/cycle5"/>
    <dgm:cxn modelId="{B44746A3-515D-490C-886F-ACBBE9703E25}" type="presParOf" srcId="{4204E6F4-D5DA-4E99-A3DB-74EB7290C937}" destId="{C97D84E3-1C3D-4FC5-8EB7-E12B2A92DA9D}" srcOrd="13" destOrd="0" presId="urn:microsoft.com/office/officeart/2005/8/layout/cycle5"/>
    <dgm:cxn modelId="{EBB3209A-EACB-44DB-B723-FCED303B322C}" type="presParOf" srcId="{4204E6F4-D5DA-4E99-A3DB-74EB7290C937}" destId="{01FB0B17-63A1-4632-8C17-CB0307E9FA4E}" srcOrd="14" destOrd="0" presId="urn:microsoft.com/office/officeart/2005/8/layout/cycle5"/>
    <dgm:cxn modelId="{686E510A-94D8-4368-9E2D-E1E3AFDA6EED}" type="presParOf" srcId="{4204E6F4-D5DA-4E99-A3DB-74EB7290C937}" destId="{3AC3AE7D-77CD-450D-A631-79FC5B2483C1}" srcOrd="15" destOrd="0" presId="urn:microsoft.com/office/officeart/2005/8/layout/cycle5"/>
    <dgm:cxn modelId="{CED5CACE-7111-4320-826B-69999898A882}" type="presParOf" srcId="{4204E6F4-D5DA-4E99-A3DB-74EB7290C937}" destId="{F921D59B-974A-4717-ABF7-24110999251B}" srcOrd="16" destOrd="0" presId="urn:microsoft.com/office/officeart/2005/8/layout/cycle5"/>
    <dgm:cxn modelId="{CB691EA9-66C0-40B3-ABA5-67601DD6FD32}"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1">
            <a:lumMod val="50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76200">
          <a:solidFill>
            <a:srgbClr val="FF0000"/>
          </a:solidFill>
        </a:ln>
      </dgm:spPr>
      <dgm:t>
        <a:bodyPr/>
        <a:lstStyle/>
        <a:p>
          <a:endParaRPr lang="en-ZA"/>
        </a:p>
      </dgm:t>
    </dgm:pt>
    <dgm:pt modelId="{90A15130-42A1-49DF-9F55-C1329963FA37}">
      <dgm:prSet phldrT="[Text]"/>
      <dgm:spPr>
        <a:solidFill>
          <a:schemeClr val="bg1">
            <a:lumMod val="50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1">
            <a:lumMod val="50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76200">
          <a:solidFill>
            <a:srgbClr val="FF0000"/>
          </a:solidFill>
        </a:ln>
      </dgm:spPr>
      <dgm:t>
        <a:bodyPr/>
        <a:lstStyle/>
        <a:p>
          <a:endParaRPr lang="en-ZA"/>
        </a:p>
      </dgm:t>
    </dgm:pt>
    <dgm:pt modelId="{D2CF6EB4-2EF0-4633-858E-582EBC429BA0}">
      <dgm:prSet phldrT="[Text]"/>
      <dgm:spPr>
        <a:solidFill>
          <a:schemeClr val="bg1">
            <a:lumMod val="50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1">
            <a:lumMod val="50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76200">
          <a:solidFill>
            <a:srgbClr val="FF0000"/>
          </a:solidFill>
        </a:ln>
      </dgm:spPr>
      <dgm:t>
        <a:bodyPr/>
        <a:lstStyle/>
        <a:p>
          <a:endParaRPr lang="en-ZA">
            <a:solidFill>
              <a:srgbClr val="FF0000"/>
            </a:solidFill>
          </a:endParaRPr>
        </a:p>
      </dgm:t>
    </dgm:pt>
    <dgm:pt modelId="{6DDDE7F4-3359-4623-9844-13724DB2E64E}">
      <dgm:prSet phldrT="[Text]"/>
      <dgm:spPr>
        <a:solidFill>
          <a:schemeClr val="bg1">
            <a:lumMod val="50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76200">
          <a:solidFill>
            <a:srgbClr val="FF0000"/>
          </a:solidFill>
        </a:ln>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2978" custRadScaleInc="-134211">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80553" custRadScaleInc="11213">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80638" custRadScaleInc="13710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2634" custRadScaleInc="-85624">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0B1347F2-430F-4FCE-9A6E-AFCE71E7FA95}" srcId="{72EAF3F4-6225-40E9-A2B5-F8E633E39FCE}" destId="{D2CF6EB4-2EF0-4633-858E-582EBC429BA0}" srcOrd="4" destOrd="0" parTransId="{C49D7D42-D25D-4C52-B4C4-D0B445440ADA}" sibTransId="{40C24B2D-73B8-40D5-891C-0453C9F02B83}"/>
    <dgm:cxn modelId="{0B05A28B-8191-4137-A8E2-A31FD5A75E98}" type="presOf" srcId="{12F0A748-0D3F-46FB-87CA-9116F73561F1}" destId="{4FFE4E8A-8295-4C8D-A5C5-85BD884139AB}" srcOrd="0" destOrd="0" presId="urn:microsoft.com/office/officeart/2005/8/layout/cycle5"/>
    <dgm:cxn modelId="{497E5E3F-B3AF-4E82-887A-54D4AFD1E117}" type="presOf" srcId="{59277291-3514-44B7-9A4F-E9558CAB78A3}" destId="{D8F89F8C-7907-45AA-8605-585D17A48120}"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2943F0A9-94EA-4D7F-A81A-590791AC6776}" type="presOf" srcId="{55B83A3F-4590-4687-AD8F-7B15C1CB23D7}" destId="{89B1664F-2527-41AB-A31B-7501D64A8E2C}" srcOrd="0" destOrd="0" presId="urn:microsoft.com/office/officeart/2005/8/layout/cycle5"/>
    <dgm:cxn modelId="{E52426BE-7DFD-462F-927E-070C56CCE4AC}" type="presOf" srcId="{90A15130-42A1-49DF-9F55-C1329963FA37}" destId="{2A0AA8E5-37F0-48C6-B23C-7449C5597EAE}" srcOrd="0" destOrd="0" presId="urn:microsoft.com/office/officeart/2005/8/layout/cycle5"/>
    <dgm:cxn modelId="{57BEC9E4-CA44-4CA7-AE53-34BA33FEE3C8}" type="presOf" srcId="{40C24B2D-73B8-40D5-891C-0453C9F02B83}" destId="{01FB0B17-63A1-4632-8C17-CB0307E9FA4E}" srcOrd="0" destOrd="0" presId="urn:microsoft.com/office/officeart/2005/8/layout/cycle5"/>
    <dgm:cxn modelId="{B9C35C58-9F48-4768-BBDE-AD03F8B0CD35}" type="presOf" srcId="{FF1D65A6-7DB5-4B29-86FE-66A40429EB2B}" destId="{26707DEF-C2A3-4F04-A445-14F8309FEEDD}" srcOrd="0" destOrd="0" presId="urn:microsoft.com/office/officeart/2005/8/layout/cycle5"/>
    <dgm:cxn modelId="{3330BDE7-5D83-4732-BD2B-210F43EF6866}" type="presOf" srcId="{6DDDE7F4-3359-4623-9844-13724DB2E64E}" destId="{DB434C10-9FDF-46FC-92E5-BE51376FEEDA}" srcOrd="0" destOrd="0" presId="urn:microsoft.com/office/officeart/2005/8/layout/cycle5"/>
    <dgm:cxn modelId="{13F666D5-F4B2-455B-98D7-E6442D8CBFAC}" type="presOf" srcId="{22D37D79-8629-4E9E-93BE-E14EB53B4BC2}" destId="{267063D5-F672-4FE9-A4FB-0BD40869B1B3}" srcOrd="0" destOrd="0" presId="urn:microsoft.com/office/officeart/2005/8/layout/cycle5"/>
    <dgm:cxn modelId="{10DF6AA1-476B-42DB-8884-145FB6363F6B}" type="presOf" srcId="{3788E604-37F9-4814-B8AE-757B2DBB24B2}" destId="{5A1B637C-8A86-429D-9389-9C895C757AF3}"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C6C399EE-3E14-47BD-8C26-628C647E600C}" type="presOf" srcId="{72EAF3F4-6225-40E9-A2B5-F8E633E39FCE}" destId="{4204E6F4-D5DA-4E99-A3DB-74EB7290C937}" srcOrd="0" destOrd="0" presId="urn:microsoft.com/office/officeart/2005/8/layout/cycle5"/>
    <dgm:cxn modelId="{159A729B-3B59-4669-A6E9-CD8FCE979B2B}" type="presOf" srcId="{8D43FD0C-A41D-41D4-B0B3-3FD182D8FCBC}" destId="{3AC3AE7D-77CD-450D-A631-79FC5B2483C1}"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9A88A4BD-D1C3-436B-9F4C-CB296A74A2DA}" type="presOf" srcId="{D2CF6EB4-2EF0-4633-858E-582EBC429BA0}" destId="{F15DD2AA-254F-4C11-B30C-202A87DD99C5}"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74EA4958-D089-4F39-B070-DA60504A7A2E}" type="presOf" srcId="{F458128F-3C42-4B4D-893A-0EB38D8F4B4F}" destId="{60288276-AFC0-4723-A8A7-EE755A8DE54C}" srcOrd="0" destOrd="0" presId="urn:microsoft.com/office/officeart/2005/8/layout/cycle5"/>
    <dgm:cxn modelId="{006AB51F-63FD-4CD5-AC17-2B4026B501A4}" type="presParOf" srcId="{4204E6F4-D5DA-4E99-A3DB-74EB7290C937}" destId="{D8F89F8C-7907-45AA-8605-585D17A48120}" srcOrd="0" destOrd="0" presId="urn:microsoft.com/office/officeart/2005/8/layout/cycle5"/>
    <dgm:cxn modelId="{DF895032-1518-4AA4-9D05-49EACDE490B7}" type="presParOf" srcId="{4204E6F4-D5DA-4E99-A3DB-74EB7290C937}" destId="{7A985862-D1BB-434E-9AE5-D89F3C62D1BB}" srcOrd="1" destOrd="0" presId="urn:microsoft.com/office/officeart/2005/8/layout/cycle5"/>
    <dgm:cxn modelId="{D47EEF69-5E48-4F1B-961A-C89A2435260D}" type="presParOf" srcId="{4204E6F4-D5DA-4E99-A3DB-74EB7290C937}" destId="{26707DEF-C2A3-4F04-A445-14F8309FEEDD}" srcOrd="2" destOrd="0" presId="urn:microsoft.com/office/officeart/2005/8/layout/cycle5"/>
    <dgm:cxn modelId="{505ADAFB-80A5-4725-B0D8-F2E10625CB30}" type="presParOf" srcId="{4204E6F4-D5DA-4E99-A3DB-74EB7290C937}" destId="{2A0AA8E5-37F0-48C6-B23C-7449C5597EAE}" srcOrd="3" destOrd="0" presId="urn:microsoft.com/office/officeart/2005/8/layout/cycle5"/>
    <dgm:cxn modelId="{14A884C6-419A-435A-B2D0-367480AA3B5D}" type="presParOf" srcId="{4204E6F4-D5DA-4E99-A3DB-74EB7290C937}" destId="{ECD051F6-8892-47FD-A8FE-15113512CB88}" srcOrd="4" destOrd="0" presId="urn:microsoft.com/office/officeart/2005/8/layout/cycle5"/>
    <dgm:cxn modelId="{EDE2D0E9-AB14-4FFB-880F-723C587C8CC4}" type="presParOf" srcId="{4204E6F4-D5DA-4E99-A3DB-74EB7290C937}" destId="{4FFE4E8A-8295-4C8D-A5C5-85BD884139AB}" srcOrd="5" destOrd="0" presId="urn:microsoft.com/office/officeart/2005/8/layout/cycle5"/>
    <dgm:cxn modelId="{873B9612-6E36-4014-B9C4-A4D9E1C6D592}" type="presParOf" srcId="{4204E6F4-D5DA-4E99-A3DB-74EB7290C937}" destId="{DB434C10-9FDF-46FC-92E5-BE51376FEEDA}" srcOrd="6" destOrd="0" presId="urn:microsoft.com/office/officeart/2005/8/layout/cycle5"/>
    <dgm:cxn modelId="{B7878591-0211-4745-95DF-D773D86074C6}" type="presParOf" srcId="{4204E6F4-D5DA-4E99-A3DB-74EB7290C937}" destId="{688ADC7B-0C00-4476-8BA5-5D88E0743A62}" srcOrd="7" destOrd="0" presId="urn:microsoft.com/office/officeart/2005/8/layout/cycle5"/>
    <dgm:cxn modelId="{BFD45377-8662-4972-8322-66C8FE51D88A}" type="presParOf" srcId="{4204E6F4-D5DA-4E99-A3DB-74EB7290C937}" destId="{5A1B637C-8A86-429D-9389-9C895C757AF3}" srcOrd="8" destOrd="0" presId="urn:microsoft.com/office/officeart/2005/8/layout/cycle5"/>
    <dgm:cxn modelId="{47AD73CA-3510-48FE-BE71-FD3C65F32851}" type="presParOf" srcId="{4204E6F4-D5DA-4E99-A3DB-74EB7290C937}" destId="{89B1664F-2527-41AB-A31B-7501D64A8E2C}" srcOrd="9" destOrd="0" presId="urn:microsoft.com/office/officeart/2005/8/layout/cycle5"/>
    <dgm:cxn modelId="{8B44542D-B975-436D-80B7-603EFBD8232B}" type="presParOf" srcId="{4204E6F4-D5DA-4E99-A3DB-74EB7290C937}" destId="{D74AAA23-D470-4861-A468-DF849E0C0AC1}" srcOrd="10" destOrd="0" presId="urn:microsoft.com/office/officeart/2005/8/layout/cycle5"/>
    <dgm:cxn modelId="{9E185490-4D66-46AB-8880-4D27D637A82C}" type="presParOf" srcId="{4204E6F4-D5DA-4E99-A3DB-74EB7290C937}" destId="{60288276-AFC0-4723-A8A7-EE755A8DE54C}" srcOrd="11" destOrd="0" presId="urn:microsoft.com/office/officeart/2005/8/layout/cycle5"/>
    <dgm:cxn modelId="{EC6C58FF-DF6B-4CFD-849C-5837B2744692}" type="presParOf" srcId="{4204E6F4-D5DA-4E99-A3DB-74EB7290C937}" destId="{F15DD2AA-254F-4C11-B30C-202A87DD99C5}" srcOrd="12" destOrd="0" presId="urn:microsoft.com/office/officeart/2005/8/layout/cycle5"/>
    <dgm:cxn modelId="{A4B83270-2181-49D5-82FA-A656F1F76A79}" type="presParOf" srcId="{4204E6F4-D5DA-4E99-A3DB-74EB7290C937}" destId="{C97D84E3-1C3D-4FC5-8EB7-E12B2A92DA9D}" srcOrd="13" destOrd="0" presId="urn:microsoft.com/office/officeart/2005/8/layout/cycle5"/>
    <dgm:cxn modelId="{CD74BC1E-1BAE-48FE-B780-775C9DE2AEFA}" type="presParOf" srcId="{4204E6F4-D5DA-4E99-A3DB-74EB7290C937}" destId="{01FB0B17-63A1-4632-8C17-CB0307E9FA4E}" srcOrd="14" destOrd="0" presId="urn:microsoft.com/office/officeart/2005/8/layout/cycle5"/>
    <dgm:cxn modelId="{3DF609B4-D719-49FE-8706-447F40DC4B4B}" type="presParOf" srcId="{4204E6F4-D5DA-4E99-A3DB-74EB7290C937}" destId="{3AC3AE7D-77CD-450D-A631-79FC5B2483C1}" srcOrd="15" destOrd="0" presId="urn:microsoft.com/office/officeart/2005/8/layout/cycle5"/>
    <dgm:cxn modelId="{4BCD8892-9166-4926-8301-9C78C8EBDED8}" type="presParOf" srcId="{4204E6F4-D5DA-4E99-A3DB-74EB7290C937}" destId="{F921D59B-974A-4717-ABF7-24110999251B}" srcOrd="16" destOrd="0" presId="urn:microsoft.com/office/officeart/2005/8/layout/cycle5"/>
    <dgm:cxn modelId="{55388A92-D74B-4A70-BD36-57A6E972F848}" type="presParOf" srcId="{4204E6F4-D5DA-4E99-A3DB-74EB7290C937}" destId="{267063D5-F672-4FE9-A4FB-0BD40869B1B3}" srcOrd="17" destOrd="0" presId="urn:microsoft.com/office/officeart/2005/8/layout/cycle5"/>
  </dgm:cxnLst>
  <dgm:bg/>
  <dgm:whole>
    <a:ln>
      <a:solidFill>
        <a:srgbClr val="FF0000"/>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1">
            <a:lumMod val="50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1">
            <a:lumMod val="50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1">
            <a:lumMod val="50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1">
            <a:lumMod val="50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1">
            <a:lumMod val="50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1">
            <a:lumMod val="50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2978" custRadScaleInc="-134211">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80553" custRadScaleInc="11213">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80638" custRadScaleInc="13710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2634" custRadScaleInc="-85624">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64F20463-2694-4E07-94CE-C25A636CDB74}" type="presOf" srcId="{6DDDE7F4-3359-4623-9844-13724DB2E64E}" destId="{DB434C10-9FDF-46FC-92E5-BE51376FEEDA}"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95085025-6959-4929-9E50-07865124694F}" type="presOf" srcId="{59277291-3514-44B7-9A4F-E9558CAB78A3}" destId="{D8F89F8C-7907-45AA-8605-585D17A48120}" srcOrd="0" destOrd="0" presId="urn:microsoft.com/office/officeart/2005/8/layout/cycle5"/>
    <dgm:cxn modelId="{0499B056-C25B-4423-97C2-9BE01620C955}" type="presOf" srcId="{3788E604-37F9-4814-B8AE-757B2DBB24B2}" destId="{5A1B637C-8A86-429D-9389-9C895C757AF3}"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EFC4C2F1-3FAD-471F-A5D0-085D847F35C7}" type="presOf" srcId="{22D37D79-8629-4E9E-93BE-E14EB53B4BC2}" destId="{267063D5-F672-4FE9-A4FB-0BD40869B1B3}" srcOrd="0" destOrd="0" presId="urn:microsoft.com/office/officeart/2005/8/layout/cycle5"/>
    <dgm:cxn modelId="{E000FD24-E1F3-4772-8342-16069A9A633A}" type="presOf" srcId="{FF1D65A6-7DB5-4B29-86FE-66A40429EB2B}" destId="{26707DEF-C2A3-4F04-A445-14F8309FEEDD}" srcOrd="0" destOrd="0" presId="urn:microsoft.com/office/officeart/2005/8/layout/cycle5"/>
    <dgm:cxn modelId="{6BBF0CDB-5316-4F04-9417-DE5A91E5F7C3}" type="presOf" srcId="{55B83A3F-4590-4687-AD8F-7B15C1CB23D7}" destId="{89B1664F-2527-41AB-A31B-7501D64A8E2C}" srcOrd="0" destOrd="0" presId="urn:microsoft.com/office/officeart/2005/8/layout/cycle5"/>
    <dgm:cxn modelId="{35A98954-8DEC-4619-9FA2-C7B22996FE87}" type="presOf" srcId="{40C24B2D-73B8-40D5-891C-0453C9F02B83}" destId="{01FB0B17-63A1-4632-8C17-CB0307E9FA4E}" srcOrd="0" destOrd="0" presId="urn:microsoft.com/office/officeart/2005/8/layout/cycle5"/>
    <dgm:cxn modelId="{2233DA0B-94E6-449F-8A55-6628FFBD3194}" type="presOf" srcId="{D2CF6EB4-2EF0-4633-858E-582EBC429BA0}" destId="{F15DD2AA-254F-4C11-B30C-202A87DD99C5}" srcOrd="0" destOrd="0" presId="urn:microsoft.com/office/officeart/2005/8/layout/cycle5"/>
    <dgm:cxn modelId="{702B4DD8-09C5-42C0-A2C9-EB12693A8DA4}" type="presOf" srcId="{F458128F-3C42-4B4D-893A-0EB38D8F4B4F}" destId="{60288276-AFC0-4723-A8A7-EE755A8DE54C}"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C516F42-5337-45D6-B12E-DA95ABC337D2}" srcId="{72EAF3F4-6225-40E9-A2B5-F8E633E39FCE}" destId="{8D43FD0C-A41D-41D4-B0B3-3FD182D8FCBC}" srcOrd="5" destOrd="0" parTransId="{385B73A2-2345-48F8-A602-7197E0F41DCC}" sibTransId="{22D37D79-8629-4E9E-93BE-E14EB53B4BC2}"/>
    <dgm:cxn modelId="{89A3AD5E-1DEC-4879-A29E-1B347EED1FE0}" srcId="{72EAF3F4-6225-40E9-A2B5-F8E633E39FCE}" destId="{55B83A3F-4590-4687-AD8F-7B15C1CB23D7}" srcOrd="3" destOrd="0" parTransId="{B2C5EA57-B756-414C-B594-1DE0E1841BAA}" sibTransId="{F458128F-3C42-4B4D-893A-0EB38D8F4B4F}"/>
    <dgm:cxn modelId="{93C87B3A-A431-4B66-941E-D6E1C3C60A79}" type="presOf" srcId="{8D43FD0C-A41D-41D4-B0B3-3FD182D8FCBC}" destId="{3AC3AE7D-77CD-450D-A631-79FC5B2483C1}" srcOrd="0" destOrd="0" presId="urn:microsoft.com/office/officeart/2005/8/layout/cycle5"/>
    <dgm:cxn modelId="{15D5A41A-4F8D-49C1-B1ED-4084C9B5A0B3}" type="presOf" srcId="{90A15130-42A1-49DF-9F55-C1329963FA37}" destId="{2A0AA8E5-37F0-48C6-B23C-7449C5597EAE}" srcOrd="0" destOrd="0" presId="urn:microsoft.com/office/officeart/2005/8/layout/cycle5"/>
    <dgm:cxn modelId="{3953B4B3-283C-4364-9D51-77D8B413C997}" type="presOf" srcId="{12F0A748-0D3F-46FB-87CA-9116F73561F1}" destId="{4FFE4E8A-8295-4C8D-A5C5-85BD884139AB}" srcOrd="0" destOrd="0" presId="urn:microsoft.com/office/officeart/2005/8/layout/cycle5"/>
    <dgm:cxn modelId="{347C2349-AA3D-493C-90B6-CFA83DFE40AA}" type="presOf" srcId="{72EAF3F4-6225-40E9-A2B5-F8E633E39FCE}" destId="{4204E6F4-D5DA-4E99-A3DB-74EB7290C937}" srcOrd="0" destOrd="0" presId="urn:microsoft.com/office/officeart/2005/8/layout/cycle5"/>
    <dgm:cxn modelId="{DD2BA936-5BE4-485A-BE60-B1AB99BC9465}" type="presParOf" srcId="{4204E6F4-D5DA-4E99-A3DB-74EB7290C937}" destId="{D8F89F8C-7907-45AA-8605-585D17A48120}" srcOrd="0" destOrd="0" presId="urn:microsoft.com/office/officeart/2005/8/layout/cycle5"/>
    <dgm:cxn modelId="{C2A85C67-49F5-40EF-8AA7-BA2EB8E0DB0C}" type="presParOf" srcId="{4204E6F4-D5DA-4E99-A3DB-74EB7290C937}" destId="{7A985862-D1BB-434E-9AE5-D89F3C62D1BB}" srcOrd="1" destOrd="0" presId="urn:microsoft.com/office/officeart/2005/8/layout/cycle5"/>
    <dgm:cxn modelId="{61666754-410B-4AFF-BE1E-61351CA15A0A}" type="presParOf" srcId="{4204E6F4-D5DA-4E99-A3DB-74EB7290C937}" destId="{26707DEF-C2A3-4F04-A445-14F8309FEEDD}" srcOrd="2" destOrd="0" presId="urn:microsoft.com/office/officeart/2005/8/layout/cycle5"/>
    <dgm:cxn modelId="{D787735F-E860-425A-A7D8-B87E18B8DE85}" type="presParOf" srcId="{4204E6F4-D5DA-4E99-A3DB-74EB7290C937}" destId="{2A0AA8E5-37F0-48C6-B23C-7449C5597EAE}" srcOrd="3" destOrd="0" presId="urn:microsoft.com/office/officeart/2005/8/layout/cycle5"/>
    <dgm:cxn modelId="{70C3E345-8460-4281-B312-D03794E4E82E}" type="presParOf" srcId="{4204E6F4-D5DA-4E99-A3DB-74EB7290C937}" destId="{ECD051F6-8892-47FD-A8FE-15113512CB88}" srcOrd="4" destOrd="0" presId="urn:microsoft.com/office/officeart/2005/8/layout/cycle5"/>
    <dgm:cxn modelId="{3E97A443-368B-4F4E-8B7A-3057012ACE58}" type="presParOf" srcId="{4204E6F4-D5DA-4E99-A3DB-74EB7290C937}" destId="{4FFE4E8A-8295-4C8D-A5C5-85BD884139AB}" srcOrd="5" destOrd="0" presId="urn:microsoft.com/office/officeart/2005/8/layout/cycle5"/>
    <dgm:cxn modelId="{056C139F-2987-4A36-A014-E4087AA25E6E}" type="presParOf" srcId="{4204E6F4-D5DA-4E99-A3DB-74EB7290C937}" destId="{DB434C10-9FDF-46FC-92E5-BE51376FEEDA}" srcOrd="6" destOrd="0" presId="urn:microsoft.com/office/officeart/2005/8/layout/cycle5"/>
    <dgm:cxn modelId="{CDA057D1-0AC0-49C0-99AA-D7070A2305CD}" type="presParOf" srcId="{4204E6F4-D5DA-4E99-A3DB-74EB7290C937}" destId="{688ADC7B-0C00-4476-8BA5-5D88E0743A62}" srcOrd="7" destOrd="0" presId="urn:microsoft.com/office/officeart/2005/8/layout/cycle5"/>
    <dgm:cxn modelId="{18ECD7D7-8270-454F-BD98-1048F5C7CC14}" type="presParOf" srcId="{4204E6F4-D5DA-4E99-A3DB-74EB7290C937}" destId="{5A1B637C-8A86-429D-9389-9C895C757AF3}" srcOrd="8" destOrd="0" presId="urn:microsoft.com/office/officeart/2005/8/layout/cycle5"/>
    <dgm:cxn modelId="{5AB0CC8C-28D6-46C6-AEF3-4CE63A9BEA57}" type="presParOf" srcId="{4204E6F4-D5DA-4E99-A3DB-74EB7290C937}" destId="{89B1664F-2527-41AB-A31B-7501D64A8E2C}" srcOrd="9" destOrd="0" presId="urn:microsoft.com/office/officeart/2005/8/layout/cycle5"/>
    <dgm:cxn modelId="{1362ACF8-1384-415F-93E8-0831F1C94B2B}" type="presParOf" srcId="{4204E6F4-D5DA-4E99-A3DB-74EB7290C937}" destId="{D74AAA23-D470-4861-A468-DF849E0C0AC1}" srcOrd="10" destOrd="0" presId="urn:microsoft.com/office/officeart/2005/8/layout/cycle5"/>
    <dgm:cxn modelId="{922F3DAE-6188-4A6E-B601-ED2653E87002}" type="presParOf" srcId="{4204E6F4-D5DA-4E99-A3DB-74EB7290C937}" destId="{60288276-AFC0-4723-A8A7-EE755A8DE54C}" srcOrd="11" destOrd="0" presId="urn:microsoft.com/office/officeart/2005/8/layout/cycle5"/>
    <dgm:cxn modelId="{19EE914B-0717-490E-BC67-6F531C57239D}" type="presParOf" srcId="{4204E6F4-D5DA-4E99-A3DB-74EB7290C937}" destId="{F15DD2AA-254F-4C11-B30C-202A87DD99C5}" srcOrd="12" destOrd="0" presId="urn:microsoft.com/office/officeart/2005/8/layout/cycle5"/>
    <dgm:cxn modelId="{CEACE591-7575-4AF7-8D5D-AF377EA06C97}" type="presParOf" srcId="{4204E6F4-D5DA-4E99-A3DB-74EB7290C937}" destId="{C97D84E3-1C3D-4FC5-8EB7-E12B2A92DA9D}" srcOrd="13" destOrd="0" presId="urn:microsoft.com/office/officeart/2005/8/layout/cycle5"/>
    <dgm:cxn modelId="{0F05EEFD-A3FD-48E1-ABBD-330CDB3A11EF}" type="presParOf" srcId="{4204E6F4-D5DA-4E99-A3DB-74EB7290C937}" destId="{01FB0B17-63A1-4632-8C17-CB0307E9FA4E}" srcOrd="14" destOrd="0" presId="urn:microsoft.com/office/officeart/2005/8/layout/cycle5"/>
    <dgm:cxn modelId="{92B7DE52-72FC-4E60-8946-8DAAAB80EC5C}" type="presParOf" srcId="{4204E6F4-D5DA-4E99-A3DB-74EB7290C937}" destId="{3AC3AE7D-77CD-450D-A631-79FC5B2483C1}" srcOrd="15" destOrd="0" presId="urn:microsoft.com/office/officeart/2005/8/layout/cycle5"/>
    <dgm:cxn modelId="{AA43D1E5-09AD-4851-AF12-BAFF09969FB3}" type="presParOf" srcId="{4204E6F4-D5DA-4E99-A3DB-74EB7290C937}" destId="{F921D59B-974A-4717-ABF7-24110999251B}" srcOrd="16" destOrd="0" presId="urn:microsoft.com/office/officeart/2005/8/layout/cycle5"/>
    <dgm:cxn modelId="{861CBCE2-E8CF-4985-B510-029C30C8F42A}"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B490CCC6-04DD-4B4D-9243-3E60243FB1F0}" type="presOf" srcId="{3788E604-37F9-4814-B8AE-757B2DBB24B2}" destId="{5A1B637C-8A86-429D-9389-9C895C757AF3}"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EFF3493A-6B4B-4451-9B24-6031892B1C79}" type="presOf" srcId="{90A15130-42A1-49DF-9F55-C1329963FA37}" destId="{2A0AA8E5-37F0-48C6-B23C-7449C5597EAE}" srcOrd="0" destOrd="0" presId="urn:microsoft.com/office/officeart/2005/8/layout/cycle5"/>
    <dgm:cxn modelId="{DA55C986-ACCA-4156-8EDD-63ED38F01999}" type="presOf" srcId="{D2CF6EB4-2EF0-4633-858E-582EBC429BA0}" destId="{F15DD2AA-254F-4C11-B30C-202A87DD99C5}" srcOrd="0" destOrd="0" presId="urn:microsoft.com/office/officeart/2005/8/layout/cycle5"/>
    <dgm:cxn modelId="{3325794E-D532-4ED9-AB34-41B830C98FEC}" type="presOf" srcId="{55B83A3F-4590-4687-AD8F-7B15C1CB23D7}" destId="{89B1664F-2527-41AB-A31B-7501D64A8E2C}" srcOrd="0" destOrd="0" presId="urn:microsoft.com/office/officeart/2005/8/layout/cycle5"/>
    <dgm:cxn modelId="{C3A5287F-5E4D-4347-B0D3-4D7186AD58C2}" type="presOf" srcId="{F458128F-3C42-4B4D-893A-0EB38D8F4B4F}" destId="{60288276-AFC0-4723-A8A7-EE755A8DE54C}" srcOrd="0" destOrd="0" presId="urn:microsoft.com/office/officeart/2005/8/layout/cycle5"/>
    <dgm:cxn modelId="{8194B95B-3958-40D2-8234-85ECBC8CDC9C}" type="presOf" srcId="{59277291-3514-44B7-9A4F-E9558CAB78A3}" destId="{D8F89F8C-7907-45AA-8605-585D17A48120}"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CEF37CD1-2AAC-4CB6-8DF2-17C54700FE18}" type="presOf" srcId="{6DDDE7F4-3359-4623-9844-13724DB2E64E}" destId="{DB434C10-9FDF-46FC-92E5-BE51376FEEDA}" srcOrd="0" destOrd="0" presId="urn:microsoft.com/office/officeart/2005/8/layout/cycle5"/>
    <dgm:cxn modelId="{AB2C27AC-18A1-4AD0-9B7D-8D45F418D747}" type="presOf" srcId="{22D37D79-8629-4E9E-93BE-E14EB53B4BC2}" destId="{267063D5-F672-4FE9-A4FB-0BD40869B1B3}" srcOrd="0" destOrd="0" presId="urn:microsoft.com/office/officeart/2005/8/layout/cycle5"/>
    <dgm:cxn modelId="{42D28BF7-6BB0-4726-8B49-70FA312FBB48}" type="presOf" srcId="{40C24B2D-73B8-40D5-891C-0453C9F02B83}" destId="{01FB0B17-63A1-4632-8C17-CB0307E9FA4E}" srcOrd="0" destOrd="0" presId="urn:microsoft.com/office/officeart/2005/8/layout/cycle5"/>
    <dgm:cxn modelId="{3ED950F1-DE30-4174-B5BC-FEE4A8ADD5DF}" type="presOf" srcId="{12F0A748-0D3F-46FB-87CA-9116F73561F1}" destId="{4FFE4E8A-8295-4C8D-A5C5-85BD884139AB}" srcOrd="0" destOrd="0" presId="urn:microsoft.com/office/officeart/2005/8/layout/cycle5"/>
    <dgm:cxn modelId="{D9354509-FE95-45A1-A2CC-E63FF66AA22F}" type="presOf" srcId="{8D43FD0C-A41D-41D4-B0B3-3FD182D8FCBC}" destId="{3AC3AE7D-77CD-450D-A631-79FC5B2483C1}" srcOrd="0" destOrd="0" presId="urn:microsoft.com/office/officeart/2005/8/layout/cycle5"/>
    <dgm:cxn modelId="{A3FD6863-CD70-46C2-8C3E-85BB349BB71B}" type="presOf" srcId="{FF1D65A6-7DB5-4B29-86FE-66A40429EB2B}" destId="{26707DEF-C2A3-4F04-A445-14F8309FEEDD}"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C516F42-5337-45D6-B12E-DA95ABC337D2}" srcId="{72EAF3F4-6225-40E9-A2B5-F8E633E39FCE}" destId="{8D43FD0C-A41D-41D4-B0B3-3FD182D8FCBC}" srcOrd="5" destOrd="0" parTransId="{385B73A2-2345-48F8-A602-7197E0F41DCC}" sibTransId="{22D37D79-8629-4E9E-93BE-E14EB53B4BC2}"/>
    <dgm:cxn modelId="{89A3AD5E-1DEC-4879-A29E-1B347EED1FE0}" srcId="{72EAF3F4-6225-40E9-A2B5-F8E633E39FCE}" destId="{55B83A3F-4590-4687-AD8F-7B15C1CB23D7}" srcOrd="3" destOrd="0" parTransId="{B2C5EA57-B756-414C-B594-1DE0E1841BAA}" sibTransId="{F458128F-3C42-4B4D-893A-0EB38D8F4B4F}"/>
    <dgm:cxn modelId="{18EDFCAE-2BB5-4149-8060-1172E11DDBD2}" type="presOf" srcId="{72EAF3F4-6225-40E9-A2B5-F8E633E39FCE}" destId="{4204E6F4-D5DA-4E99-A3DB-74EB7290C937}" srcOrd="0" destOrd="0" presId="urn:microsoft.com/office/officeart/2005/8/layout/cycle5"/>
    <dgm:cxn modelId="{230A5A43-A855-4785-8170-225723EA5E91}" type="presParOf" srcId="{4204E6F4-D5DA-4E99-A3DB-74EB7290C937}" destId="{D8F89F8C-7907-45AA-8605-585D17A48120}" srcOrd="0" destOrd="0" presId="urn:microsoft.com/office/officeart/2005/8/layout/cycle5"/>
    <dgm:cxn modelId="{0B9BB591-74C0-4801-B427-D9749A007BB6}" type="presParOf" srcId="{4204E6F4-D5DA-4E99-A3DB-74EB7290C937}" destId="{7A985862-D1BB-434E-9AE5-D89F3C62D1BB}" srcOrd="1" destOrd="0" presId="urn:microsoft.com/office/officeart/2005/8/layout/cycle5"/>
    <dgm:cxn modelId="{F95679D8-3198-4E04-AE91-B254599FF5E9}" type="presParOf" srcId="{4204E6F4-D5DA-4E99-A3DB-74EB7290C937}" destId="{26707DEF-C2A3-4F04-A445-14F8309FEEDD}" srcOrd="2" destOrd="0" presId="urn:microsoft.com/office/officeart/2005/8/layout/cycle5"/>
    <dgm:cxn modelId="{54D2F912-7092-428B-A0F4-4E78D0863EDC}" type="presParOf" srcId="{4204E6F4-D5DA-4E99-A3DB-74EB7290C937}" destId="{2A0AA8E5-37F0-48C6-B23C-7449C5597EAE}" srcOrd="3" destOrd="0" presId="urn:microsoft.com/office/officeart/2005/8/layout/cycle5"/>
    <dgm:cxn modelId="{059794F5-EB94-4092-86B2-D8EF4AABB360}" type="presParOf" srcId="{4204E6F4-D5DA-4E99-A3DB-74EB7290C937}" destId="{ECD051F6-8892-47FD-A8FE-15113512CB88}" srcOrd="4" destOrd="0" presId="urn:microsoft.com/office/officeart/2005/8/layout/cycle5"/>
    <dgm:cxn modelId="{724F33DD-543B-452C-827B-5C3DCA99D28C}" type="presParOf" srcId="{4204E6F4-D5DA-4E99-A3DB-74EB7290C937}" destId="{4FFE4E8A-8295-4C8D-A5C5-85BD884139AB}" srcOrd="5" destOrd="0" presId="urn:microsoft.com/office/officeart/2005/8/layout/cycle5"/>
    <dgm:cxn modelId="{4B9A4EE2-B394-4F2E-82DF-E1E155840F0C}" type="presParOf" srcId="{4204E6F4-D5DA-4E99-A3DB-74EB7290C937}" destId="{DB434C10-9FDF-46FC-92E5-BE51376FEEDA}" srcOrd="6" destOrd="0" presId="urn:microsoft.com/office/officeart/2005/8/layout/cycle5"/>
    <dgm:cxn modelId="{2E523CC0-CDB5-48EB-8485-9B16A4E22828}" type="presParOf" srcId="{4204E6F4-D5DA-4E99-A3DB-74EB7290C937}" destId="{688ADC7B-0C00-4476-8BA5-5D88E0743A62}" srcOrd="7" destOrd="0" presId="urn:microsoft.com/office/officeart/2005/8/layout/cycle5"/>
    <dgm:cxn modelId="{E315218B-9667-4135-B99E-400F454087DE}" type="presParOf" srcId="{4204E6F4-D5DA-4E99-A3DB-74EB7290C937}" destId="{5A1B637C-8A86-429D-9389-9C895C757AF3}" srcOrd="8" destOrd="0" presId="urn:microsoft.com/office/officeart/2005/8/layout/cycle5"/>
    <dgm:cxn modelId="{79BFC393-9121-43E7-9CAC-8F268239A383}" type="presParOf" srcId="{4204E6F4-D5DA-4E99-A3DB-74EB7290C937}" destId="{89B1664F-2527-41AB-A31B-7501D64A8E2C}" srcOrd="9" destOrd="0" presId="urn:microsoft.com/office/officeart/2005/8/layout/cycle5"/>
    <dgm:cxn modelId="{7B6623B1-E40B-4080-A5ED-344802FCE097}" type="presParOf" srcId="{4204E6F4-D5DA-4E99-A3DB-74EB7290C937}" destId="{D74AAA23-D470-4861-A468-DF849E0C0AC1}" srcOrd="10" destOrd="0" presId="urn:microsoft.com/office/officeart/2005/8/layout/cycle5"/>
    <dgm:cxn modelId="{5D27A569-4AE5-4E88-B331-2482AE2C2D22}" type="presParOf" srcId="{4204E6F4-D5DA-4E99-A3DB-74EB7290C937}" destId="{60288276-AFC0-4723-A8A7-EE755A8DE54C}" srcOrd="11" destOrd="0" presId="urn:microsoft.com/office/officeart/2005/8/layout/cycle5"/>
    <dgm:cxn modelId="{75706810-AD5B-4CD6-8ABC-3BFB415DFFC1}" type="presParOf" srcId="{4204E6F4-D5DA-4E99-A3DB-74EB7290C937}" destId="{F15DD2AA-254F-4C11-B30C-202A87DD99C5}" srcOrd="12" destOrd="0" presId="urn:microsoft.com/office/officeart/2005/8/layout/cycle5"/>
    <dgm:cxn modelId="{D80D51A7-916D-4787-91E2-0A1B6B2D1701}" type="presParOf" srcId="{4204E6F4-D5DA-4E99-A3DB-74EB7290C937}" destId="{C97D84E3-1C3D-4FC5-8EB7-E12B2A92DA9D}" srcOrd="13" destOrd="0" presId="urn:microsoft.com/office/officeart/2005/8/layout/cycle5"/>
    <dgm:cxn modelId="{DB01F2B6-2830-4692-A0E7-1CC3DF4C0A15}" type="presParOf" srcId="{4204E6F4-D5DA-4E99-A3DB-74EB7290C937}" destId="{01FB0B17-63A1-4632-8C17-CB0307E9FA4E}" srcOrd="14" destOrd="0" presId="urn:microsoft.com/office/officeart/2005/8/layout/cycle5"/>
    <dgm:cxn modelId="{B772CA31-C5DF-4BC0-9C52-4A6F9ABD1867}" type="presParOf" srcId="{4204E6F4-D5DA-4E99-A3DB-74EB7290C937}" destId="{3AC3AE7D-77CD-450D-A631-79FC5B2483C1}" srcOrd="15" destOrd="0" presId="urn:microsoft.com/office/officeart/2005/8/layout/cycle5"/>
    <dgm:cxn modelId="{EAB7951D-F8F6-4731-9B54-46BE2CA451F7}" type="presParOf" srcId="{4204E6F4-D5DA-4E99-A3DB-74EB7290C937}" destId="{F921D59B-974A-4717-ABF7-24110999251B}" srcOrd="16" destOrd="0" presId="urn:microsoft.com/office/officeart/2005/8/layout/cycle5"/>
    <dgm:cxn modelId="{A76E733A-7835-4FC9-B411-41AC64287BF2}"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0B1347F2-430F-4FCE-9A6E-AFCE71E7FA95}" srcId="{72EAF3F4-6225-40E9-A2B5-F8E633E39FCE}" destId="{D2CF6EB4-2EF0-4633-858E-582EBC429BA0}" srcOrd="4" destOrd="0" parTransId="{C49D7D42-D25D-4C52-B4C4-D0B445440ADA}" sibTransId="{40C24B2D-73B8-40D5-891C-0453C9F02B83}"/>
    <dgm:cxn modelId="{C5CE2231-CC4E-4760-95C2-CE80CEE9B2B3}" type="presOf" srcId="{22D37D79-8629-4E9E-93BE-E14EB53B4BC2}" destId="{267063D5-F672-4FE9-A4FB-0BD40869B1B3}" srcOrd="0" destOrd="0" presId="urn:microsoft.com/office/officeart/2005/8/layout/cycle5"/>
    <dgm:cxn modelId="{DD84D0F0-2BFF-4677-80A9-14847AFD788B}" type="presOf" srcId="{59277291-3514-44B7-9A4F-E9558CAB78A3}" destId="{D8F89F8C-7907-45AA-8605-585D17A48120}" srcOrd="0" destOrd="0" presId="urn:microsoft.com/office/officeart/2005/8/layout/cycle5"/>
    <dgm:cxn modelId="{88B4A73E-A57F-4E26-9FD9-6381BAE7776D}" type="presOf" srcId="{72EAF3F4-6225-40E9-A2B5-F8E633E39FCE}" destId="{4204E6F4-D5DA-4E99-A3DB-74EB7290C937}" srcOrd="0" destOrd="0" presId="urn:microsoft.com/office/officeart/2005/8/layout/cycle5"/>
    <dgm:cxn modelId="{DC9E9E1E-9E72-4041-AAAE-544C2E2E608F}" type="presOf" srcId="{8D43FD0C-A41D-41D4-B0B3-3FD182D8FCBC}" destId="{3AC3AE7D-77CD-450D-A631-79FC5B2483C1}" srcOrd="0" destOrd="0" presId="urn:microsoft.com/office/officeart/2005/8/layout/cycle5"/>
    <dgm:cxn modelId="{7DE6D3D4-ACAC-43C0-A578-032F55E2BCE6}" type="presOf" srcId="{F458128F-3C42-4B4D-893A-0EB38D8F4B4F}" destId="{60288276-AFC0-4723-A8A7-EE755A8DE54C}"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6A54DFA3-1BD4-437E-9080-94B673837286}" type="presOf" srcId="{90A15130-42A1-49DF-9F55-C1329963FA37}" destId="{2A0AA8E5-37F0-48C6-B23C-7449C5597EAE}" srcOrd="0" destOrd="0" presId="urn:microsoft.com/office/officeart/2005/8/layout/cycle5"/>
    <dgm:cxn modelId="{4D98AED3-EC08-4F2D-A269-C79AA858DB4F}" type="presOf" srcId="{FF1D65A6-7DB5-4B29-86FE-66A40429EB2B}" destId="{26707DEF-C2A3-4F04-A445-14F8309FEEDD}"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C516F42-5337-45D6-B12E-DA95ABC337D2}" srcId="{72EAF3F4-6225-40E9-A2B5-F8E633E39FCE}" destId="{8D43FD0C-A41D-41D4-B0B3-3FD182D8FCBC}" srcOrd="5" destOrd="0" parTransId="{385B73A2-2345-48F8-A602-7197E0F41DCC}" sibTransId="{22D37D79-8629-4E9E-93BE-E14EB53B4BC2}"/>
    <dgm:cxn modelId="{A4608CFC-324B-4B2D-AD16-30FF0CF4FD7B}" type="presOf" srcId="{3788E604-37F9-4814-B8AE-757B2DBB24B2}" destId="{5A1B637C-8A86-429D-9389-9C895C757AF3}" srcOrd="0" destOrd="0" presId="urn:microsoft.com/office/officeart/2005/8/layout/cycle5"/>
    <dgm:cxn modelId="{DDCBF10A-469C-4651-8939-10E3F8194DC2}" type="presOf" srcId="{6DDDE7F4-3359-4623-9844-13724DB2E64E}" destId="{DB434C10-9FDF-46FC-92E5-BE51376FEEDA}"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7C4FDED1-22C8-4A76-9606-9BA7EAC0C7F2}" type="presOf" srcId="{D2CF6EB4-2EF0-4633-858E-582EBC429BA0}" destId="{F15DD2AA-254F-4C11-B30C-202A87DD99C5}" srcOrd="0" destOrd="0" presId="urn:microsoft.com/office/officeart/2005/8/layout/cycle5"/>
    <dgm:cxn modelId="{BFDEC5A9-6914-4B57-A2E0-8EEE7B946F94}" type="presOf" srcId="{40C24B2D-73B8-40D5-891C-0453C9F02B83}" destId="{01FB0B17-63A1-4632-8C17-CB0307E9FA4E}" srcOrd="0" destOrd="0" presId="urn:microsoft.com/office/officeart/2005/8/layout/cycle5"/>
    <dgm:cxn modelId="{E0D26CDA-0806-45AB-9713-01CDAEB9F305}" type="presOf" srcId="{55B83A3F-4590-4687-AD8F-7B15C1CB23D7}" destId="{89B1664F-2527-41AB-A31B-7501D64A8E2C}" srcOrd="0" destOrd="0" presId="urn:microsoft.com/office/officeart/2005/8/layout/cycle5"/>
    <dgm:cxn modelId="{C626B0EB-59D1-4309-9AF2-958C9A1A2894}" type="presOf" srcId="{12F0A748-0D3F-46FB-87CA-9116F73561F1}" destId="{4FFE4E8A-8295-4C8D-A5C5-85BD884139AB}" srcOrd="0" destOrd="0" presId="urn:microsoft.com/office/officeart/2005/8/layout/cycle5"/>
    <dgm:cxn modelId="{C51E5A4E-F444-4E85-B147-FC73CF34625B}" type="presParOf" srcId="{4204E6F4-D5DA-4E99-A3DB-74EB7290C937}" destId="{D8F89F8C-7907-45AA-8605-585D17A48120}" srcOrd="0" destOrd="0" presId="urn:microsoft.com/office/officeart/2005/8/layout/cycle5"/>
    <dgm:cxn modelId="{C2A46120-AD33-4895-820E-EBECE79CC453}" type="presParOf" srcId="{4204E6F4-D5DA-4E99-A3DB-74EB7290C937}" destId="{7A985862-D1BB-434E-9AE5-D89F3C62D1BB}" srcOrd="1" destOrd="0" presId="urn:microsoft.com/office/officeart/2005/8/layout/cycle5"/>
    <dgm:cxn modelId="{56163DF7-E33F-4506-837D-9C58E13C161F}" type="presParOf" srcId="{4204E6F4-D5DA-4E99-A3DB-74EB7290C937}" destId="{26707DEF-C2A3-4F04-A445-14F8309FEEDD}" srcOrd="2" destOrd="0" presId="urn:microsoft.com/office/officeart/2005/8/layout/cycle5"/>
    <dgm:cxn modelId="{22F5C969-340F-4254-ABD5-EC19BF4D3E5D}" type="presParOf" srcId="{4204E6F4-D5DA-4E99-A3DB-74EB7290C937}" destId="{2A0AA8E5-37F0-48C6-B23C-7449C5597EAE}" srcOrd="3" destOrd="0" presId="urn:microsoft.com/office/officeart/2005/8/layout/cycle5"/>
    <dgm:cxn modelId="{D8506580-CC49-4462-A8CF-D204A145CE08}" type="presParOf" srcId="{4204E6F4-D5DA-4E99-A3DB-74EB7290C937}" destId="{ECD051F6-8892-47FD-A8FE-15113512CB88}" srcOrd="4" destOrd="0" presId="urn:microsoft.com/office/officeart/2005/8/layout/cycle5"/>
    <dgm:cxn modelId="{AED37612-D175-4D3D-8F6A-9439D9DF6446}" type="presParOf" srcId="{4204E6F4-D5DA-4E99-A3DB-74EB7290C937}" destId="{4FFE4E8A-8295-4C8D-A5C5-85BD884139AB}" srcOrd="5" destOrd="0" presId="urn:microsoft.com/office/officeart/2005/8/layout/cycle5"/>
    <dgm:cxn modelId="{BE4A8E1F-02FA-417B-AA50-3491E48277A2}" type="presParOf" srcId="{4204E6F4-D5DA-4E99-A3DB-74EB7290C937}" destId="{DB434C10-9FDF-46FC-92E5-BE51376FEEDA}" srcOrd="6" destOrd="0" presId="urn:microsoft.com/office/officeart/2005/8/layout/cycle5"/>
    <dgm:cxn modelId="{90FC81DC-9B5B-4E1E-9948-DFA7B0F95EEB}" type="presParOf" srcId="{4204E6F4-D5DA-4E99-A3DB-74EB7290C937}" destId="{688ADC7B-0C00-4476-8BA5-5D88E0743A62}" srcOrd="7" destOrd="0" presId="urn:microsoft.com/office/officeart/2005/8/layout/cycle5"/>
    <dgm:cxn modelId="{A578BCF5-98FA-4E7C-A97B-E6EEFD3CA75D}" type="presParOf" srcId="{4204E6F4-D5DA-4E99-A3DB-74EB7290C937}" destId="{5A1B637C-8A86-429D-9389-9C895C757AF3}" srcOrd="8" destOrd="0" presId="urn:microsoft.com/office/officeart/2005/8/layout/cycle5"/>
    <dgm:cxn modelId="{61AD8522-525F-4EBC-AE45-3D5301AFABED}" type="presParOf" srcId="{4204E6F4-D5DA-4E99-A3DB-74EB7290C937}" destId="{89B1664F-2527-41AB-A31B-7501D64A8E2C}" srcOrd="9" destOrd="0" presId="urn:microsoft.com/office/officeart/2005/8/layout/cycle5"/>
    <dgm:cxn modelId="{23490E34-79F4-49BE-98E1-E45DCD46BBDD}" type="presParOf" srcId="{4204E6F4-D5DA-4E99-A3DB-74EB7290C937}" destId="{D74AAA23-D470-4861-A468-DF849E0C0AC1}" srcOrd="10" destOrd="0" presId="urn:microsoft.com/office/officeart/2005/8/layout/cycle5"/>
    <dgm:cxn modelId="{CFD292D3-69DA-42ED-A2D1-CE1EC68547DE}" type="presParOf" srcId="{4204E6F4-D5DA-4E99-A3DB-74EB7290C937}" destId="{60288276-AFC0-4723-A8A7-EE755A8DE54C}" srcOrd="11" destOrd="0" presId="urn:microsoft.com/office/officeart/2005/8/layout/cycle5"/>
    <dgm:cxn modelId="{558D8355-E728-4E1A-B623-2299F06CEBD5}" type="presParOf" srcId="{4204E6F4-D5DA-4E99-A3DB-74EB7290C937}" destId="{F15DD2AA-254F-4C11-B30C-202A87DD99C5}" srcOrd="12" destOrd="0" presId="urn:microsoft.com/office/officeart/2005/8/layout/cycle5"/>
    <dgm:cxn modelId="{D26FBFC2-716C-41DC-BA01-50BF14F38037}" type="presParOf" srcId="{4204E6F4-D5DA-4E99-A3DB-74EB7290C937}" destId="{C97D84E3-1C3D-4FC5-8EB7-E12B2A92DA9D}" srcOrd="13" destOrd="0" presId="urn:microsoft.com/office/officeart/2005/8/layout/cycle5"/>
    <dgm:cxn modelId="{65C9BF4A-34A8-4FC8-9EF0-1C1EDBFC7FFD}" type="presParOf" srcId="{4204E6F4-D5DA-4E99-A3DB-74EB7290C937}" destId="{01FB0B17-63A1-4632-8C17-CB0307E9FA4E}" srcOrd="14" destOrd="0" presId="urn:microsoft.com/office/officeart/2005/8/layout/cycle5"/>
    <dgm:cxn modelId="{FEBE9E73-C7BA-41A5-8678-3D066ABB2D50}" type="presParOf" srcId="{4204E6F4-D5DA-4E99-A3DB-74EB7290C937}" destId="{3AC3AE7D-77CD-450D-A631-79FC5B2483C1}" srcOrd="15" destOrd="0" presId="urn:microsoft.com/office/officeart/2005/8/layout/cycle5"/>
    <dgm:cxn modelId="{269A13CA-5BAF-42EC-B007-6EED8FCAC725}" type="presParOf" srcId="{4204E6F4-D5DA-4E99-A3DB-74EB7290C937}" destId="{F921D59B-974A-4717-ABF7-24110999251B}" srcOrd="16" destOrd="0" presId="urn:microsoft.com/office/officeart/2005/8/layout/cycle5"/>
    <dgm:cxn modelId="{E52C4273-5383-4E9A-A8B8-1B26B2DF88D4}"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0B1347F2-430F-4FCE-9A6E-AFCE71E7FA95}" srcId="{72EAF3F4-6225-40E9-A2B5-F8E633E39FCE}" destId="{D2CF6EB4-2EF0-4633-858E-582EBC429BA0}" srcOrd="4" destOrd="0" parTransId="{C49D7D42-D25D-4C52-B4C4-D0B445440ADA}" sibTransId="{40C24B2D-73B8-40D5-891C-0453C9F02B83}"/>
    <dgm:cxn modelId="{6213C61F-B7CE-4A5D-8851-EBE4C1652622}" type="presOf" srcId="{72EAF3F4-6225-40E9-A2B5-F8E633E39FCE}" destId="{4204E6F4-D5DA-4E99-A3DB-74EB7290C937}" srcOrd="0" destOrd="0" presId="urn:microsoft.com/office/officeart/2005/8/layout/cycle5"/>
    <dgm:cxn modelId="{FD0B0997-B247-4F10-B5D5-C310F04963E0}" type="presOf" srcId="{55B83A3F-4590-4687-AD8F-7B15C1CB23D7}" destId="{89B1664F-2527-41AB-A31B-7501D64A8E2C}" srcOrd="0" destOrd="0" presId="urn:microsoft.com/office/officeart/2005/8/layout/cycle5"/>
    <dgm:cxn modelId="{9929B2AB-2399-4772-BFD6-DB172662092A}" type="presOf" srcId="{59277291-3514-44B7-9A4F-E9558CAB78A3}" destId="{D8F89F8C-7907-45AA-8605-585D17A48120}" srcOrd="0" destOrd="0" presId="urn:microsoft.com/office/officeart/2005/8/layout/cycle5"/>
    <dgm:cxn modelId="{B5838C86-230A-4D36-A7E2-8792BE7BD3F7}" type="presOf" srcId="{8D43FD0C-A41D-41D4-B0B3-3FD182D8FCBC}" destId="{3AC3AE7D-77CD-450D-A631-79FC5B2483C1}" srcOrd="0" destOrd="0" presId="urn:microsoft.com/office/officeart/2005/8/layout/cycle5"/>
    <dgm:cxn modelId="{05CFD39F-8843-4816-B6E7-53A18A939681}" type="presOf" srcId="{40C24B2D-73B8-40D5-891C-0453C9F02B83}" destId="{01FB0B17-63A1-4632-8C17-CB0307E9FA4E}" srcOrd="0" destOrd="0" presId="urn:microsoft.com/office/officeart/2005/8/layout/cycle5"/>
    <dgm:cxn modelId="{59107621-4D1D-4615-8F03-98193B39801D}" type="presOf" srcId="{22D37D79-8629-4E9E-93BE-E14EB53B4BC2}" destId="{267063D5-F672-4FE9-A4FB-0BD40869B1B3}"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0A5FFFE0-13E6-4EBB-9C3E-189161E47E09}" type="presOf" srcId="{12F0A748-0D3F-46FB-87CA-9116F73561F1}" destId="{4FFE4E8A-8295-4C8D-A5C5-85BD884139AB}"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278F8A1F-6EAB-4562-87A8-0FBD6B24CD59}" type="presOf" srcId="{F458128F-3C42-4B4D-893A-0EB38D8F4B4F}" destId="{60288276-AFC0-4723-A8A7-EE755A8DE54C}" srcOrd="0" destOrd="0" presId="urn:microsoft.com/office/officeart/2005/8/layout/cycle5"/>
    <dgm:cxn modelId="{AA34E11A-D5B7-4926-8ADC-C40247DF776C}" type="presOf" srcId="{D2CF6EB4-2EF0-4633-858E-582EBC429BA0}" destId="{F15DD2AA-254F-4C11-B30C-202A87DD99C5}" srcOrd="0" destOrd="0" presId="urn:microsoft.com/office/officeart/2005/8/layout/cycle5"/>
    <dgm:cxn modelId="{82C4DBF3-0D76-4C8C-82B4-911E32064D3F}" type="presOf" srcId="{3788E604-37F9-4814-B8AE-757B2DBB24B2}" destId="{5A1B637C-8A86-429D-9389-9C895C757AF3}" srcOrd="0" destOrd="0" presId="urn:microsoft.com/office/officeart/2005/8/layout/cycle5"/>
    <dgm:cxn modelId="{FD65FEDA-509F-445C-889C-C2956AAC7ED3}" type="presOf" srcId="{6DDDE7F4-3359-4623-9844-13724DB2E64E}" destId="{DB434C10-9FDF-46FC-92E5-BE51376FEEDA}" srcOrd="0" destOrd="0" presId="urn:microsoft.com/office/officeart/2005/8/layout/cycle5"/>
    <dgm:cxn modelId="{F446D53C-726F-42D7-A9CF-DDA364242549}" type="presOf" srcId="{FF1D65A6-7DB5-4B29-86FE-66A40429EB2B}" destId="{26707DEF-C2A3-4F04-A445-14F8309FEEDD}" srcOrd="0" destOrd="0" presId="urn:microsoft.com/office/officeart/2005/8/layout/cycle5"/>
    <dgm:cxn modelId="{FDEC3D72-7919-43A7-B32B-C09D0BA11E46}" type="presOf" srcId="{90A15130-42A1-49DF-9F55-C1329963FA37}" destId="{2A0AA8E5-37F0-48C6-B23C-7449C5597EAE}"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C516F42-5337-45D6-B12E-DA95ABC337D2}" srcId="{72EAF3F4-6225-40E9-A2B5-F8E633E39FCE}" destId="{8D43FD0C-A41D-41D4-B0B3-3FD182D8FCBC}" srcOrd="5" destOrd="0" parTransId="{385B73A2-2345-48F8-A602-7197E0F41DCC}" sibTransId="{22D37D79-8629-4E9E-93BE-E14EB53B4BC2}"/>
    <dgm:cxn modelId="{89A3AD5E-1DEC-4879-A29E-1B347EED1FE0}" srcId="{72EAF3F4-6225-40E9-A2B5-F8E633E39FCE}" destId="{55B83A3F-4590-4687-AD8F-7B15C1CB23D7}" srcOrd="3" destOrd="0" parTransId="{B2C5EA57-B756-414C-B594-1DE0E1841BAA}" sibTransId="{F458128F-3C42-4B4D-893A-0EB38D8F4B4F}"/>
    <dgm:cxn modelId="{3D52BFA5-1049-42C3-8303-2E2504343FFE}" type="presParOf" srcId="{4204E6F4-D5DA-4E99-A3DB-74EB7290C937}" destId="{D8F89F8C-7907-45AA-8605-585D17A48120}" srcOrd="0" destOrd="0" presId="urn:microsoft.com/office/officeart/2005/8/layout/cycle5"/>
    <dgm:cxn modelId="{3691AF2D-BD47-4346-A645-4D815E01BECB}" type="presParOf" srcId="{4204E6F4-D5DA-4E99-A3DB-74EB7290C937}" destId="{7A985862-D1BB-434E-9AE5-D89F3C62D1BB}" srcOrd="1" destOrd="0" presId="urn:microsoft.com/office/officeart/2005/8/layout/cycle5"/>
    <dgm:cxn modelId="{9C6EB2A2-E5F8-4AFE-93FF-A92ECCFD8250}" type="presParOf" srcId="{4204E6F4-D5DA-4E99-A3DB-74EB7290C937}" destId="{26707DEF-C2A3-4F04-A445-14F8309FEEDD}" srcOrd="2" destOrd="0" presId="urn:microsoft.com/office/officeart/2005/8/layout/cycle5"/>
    <dgm:cxn modelId="{4E5E6744-D5DA-467E-ABBD-3E292013C49B}" type="presParOf" srcId="{4204E6F4-D5DA-4E99-A3DB-74EB7290C937}" destId="{2A0AA8E5-37F0-48C6-B23C-7449C5597EAE}" srcOrd="3" destOrd="0" presId="urn:microsoft.com/office/officeart/2005/8/layout/cycle5"/>
    <dgm:cxn modelId="{C3B9F29F-1157-4295-A147-D95FF37309C6}" type="presParOf" srcId="{4204E6F4-D5DA-4E99-A3DB-74EB7290C937}" destId="{ECD051F6-8892-47FD-A8FE-15113512CB88}" srcOrd="4" destOrd="0" presId="urn:microsoft.com/office/officeart/2005/8/layout/cycle5"/>
    <dgm:cxn modelId="{41D55652-87F0-41C3-BD4A-856B3A71B591}" type="presParOf" srcId="{4204E6F4-D5DA-4E99-A3DB-74EB7290C937}" destId="{4FFE4E8A-8295-4C8D-A5C5-85BD884139AB}" srcOrd="5" destOrd="0" presId="urn:microsoft.com/office/officeart/2005/8/layout/cycle5"/>
    <dgm:cxn modelId="{1DA77C3F-556B-470B-BD5D-A524C3EFAD53}" type="presParOf" srcId="{4204E6F4-D5DA-4E99-A3DB-74EB7290C937}" destId="{DB434C10-9FDF-46FC-92E5-BE51376FEEDA}" srcOrd="6" destOrd="0" presId="urn:microsoft.com/office/officeart/2005/8/layout/cycle5"/>
    <dgm:cxn modelId="{19AA81DA-F829-4990-90E6-D17019AB30EF}" type="presParOf" srcId="{4204E6F4-D5DA-4E99-A3DB-74EB7290C937}" destId="{688ADC7B-0C00-4476-8BA5-5D88E0743A62}" srcOrd="7" destOrd="0" presId="urn:microsoft.com/office/officeart/2005/8/layout/cycle5"/>
    <dgm:cxn modelId="{DD6F515B-94A0-4DE1-80F3-062B0D213C6C}" type="presParOf" srcId="{4204E6F4-D5DA-4E99-A3DB-74EB7290C937}" destId="{5A1B637C-8A86-429D-9389-9C895C757AF3}" srcOrd="8" destOrd="0" presId="urn:microsoft.com/office/officeart/2005/8/layout/cycle5"/>
    <dgm:cxn modelId="{B986356A-E820-4DB3-8C46-EC848C3CD6AE}" type="presParOf" srcId="{4204E6F4-D5DA-4E99-A3DB-74EB7290C937}" destId="{89B1664F-2527-41AB-A31B-7501D64A8E2C}" srcOrd="9" destOrd="0" presId="urn:microsoft.com/office/officeart/2005/8/layout/cycle5"/>
    <dgm:cxn modelId="{45FA54EC-97E4-4D0A-95D2-E1EA2750D930}" type="presParOf" srcId="{4204E6F4-D5DA-4E99-A3DB-74EB7290C937}" destId="{D74AAA23-D470-4861-A468-DF849E0C0AC1}" srcOrd="10" destOrd="0" presId="urn:microsoft.com/office/officeart/2005/8/layout/cycle5"/>
    <dgm:cxn modelId="{0D8D4180-375E-4737-B3F9-0E97183256DF}" type="presParOf" srcId="{4204E6F4-D5DA-4E99-A3DB-74EB7290C937}" destId="{60288276-AFC0-4723-A8A7-EE755A8DE54C}" srcOrd="11" destOrd="0" presId="urn:microsoft.com/office/officeart/2005/8/layout/cycle5"/>
    <dgm:cxn modelId="{71E5CEE0-2EA9-43D9-ABBD-D0CEB2CD15A0}" type="presParOf" srcId="{4204E6F4-D5DA-4E99-A3DB-74EB7290C937}" destId="{F15DD2AA-254F-4C11-B30C-202A87DD99C5}" srcOrd="12" destOrd="0" presId="urn:microsoft.com/office/officeart/2005/8/layout/cycle5"/>
    <dgm:cxn modelId="{0FDC7B08-B221-4D6F-8628-AAB57AF9E66A}" type="presParOf" srcId="{4204E6F4-D5DA-4E99-A3DB-74EB7290C937}" destId="{C97D84E3-1C3D-4FC5-8EB7-E12B2A92DA9D}" srcOrd="13" destOrd="0" presId="urn:microsoft.com/office/officeart/2005/8/layout/cycle5"/>
    <dgm:cxn modelId="{510AB5A2-78FE-477A-9FFF-B4BEC52ABA1D}" type="presParOf" srcId="{4204E6F4-D5DA-4E99-A3DB-74EB7290C937}" destId="{01FB0B17-63A1-4632-8C17-CB0307E9FA4E}" srcOrd="14" destOrd="0" presId="urn:microsoft.com/office/officeart/2005/8/layout/cycle5"/>
    <dgm:cxn modelId="{6649ECC7-6153-48E5-B17E-7249B4D16CAD}" type="presParOf" srcId="{4204E6F4-D5DA-4E99-A3DB-74EB7290C937}" destId="{3AC3AE7D-77CD-450D-A631-79FC5B2483C1}" srcOrd="15" destOrd="0" presId="urn:microsoft.com/office/officeart/2005/8/layout/cycle5"/>
    <dgm:cxn modelId="{6F78E964-2F40-44A5-A6FA-BAACB086412A}" type="presParOf" srcId="{4204E6F4-D5DA-4E99-A3DB-74EB7290C937}" destId="{F921D59B-974A-4717-ABF7-24110999251B}" srcOrd="16" destOrd="0" presId="urn:microsoft.com/office/officeart/2005/8/layout/cycle5"/>
    <dgm:cxn modelId="{B9E68F36-9B67-490F-AE5A-91ACA6A16978}"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0B1347F2-430F-4FCE-9A6E-AFCE71E7FA95}" srcId="{72EAF3F4-6225-40E9-A2B5-F8E633E39FCE}" destId="{D2CF6EB4-2EF0-4633-858E-582EBC429BA0}" srcOrd="4" destOrd="0" parTransId="{C49D7D42-D25D-4C52-B4C4-D0B445440ADA}" sibTransId="{40C24B2D-73B8-40D5-891C-0453C9F02B83}"/>
    <dgm:cxn modelId="{4DC6CBE8-FFAD-4E70-9B0E-E20217ED712B}" type="presOf" srcId="{12F0A748-0D3F-46FB-87CA-9116F73561F1}" destId="{4FFE4E8A-8295-4C8D-A5C5-85BD884139AB}" srcOrd="0" destOrd="0" presId="urn:microsoft.com/office/officeart/2005/8/layout/cycle5"/>
    <dgm:cxn modelId="{3BDCF14D-D281-4C29-BA0B-BE029D6C1A14}" type="presOf" srcId="{6DDDE7F4-3359-4623-9844-13724DB2E64E}" destId="{DB434C10-9FDF-46FC-92E5-BE51376FEEDA}" srcOrd="0" destOrd="0" presId="urn:microsoft.com/office/officeart/2005/8/layout/cycle5"/>
    <dgm:cxn modelId="{DB111C6E-A77D-407A-BB69-792DED461B45}" type="presOf" srcId="{D2CF6EB4-2EF0-4633-858E-582EBC429BA0}" destId="{F15DD2AA-254F-4C11-B30C-202A87DD99C5}" srcOrd="0" destOrd="0" presId="urn:microsoft.com/office/officeart/2005/8/layout/cycle5"/>
    <dgm:cxn modelId="{F2D4790A-F180-48FE-AC9D-E3504CE18C17}" type="presOf" srcId="{55B83A3F-4590-4687-AD8F-7B15C1CB23D7}" destId="{89B1664F-2527-41AB-A31B-7501D64A8E2C}"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8597B8C6-926E-43A4-8EAB-BD1D017F6576}" type="presOf" srcId="{FF1D65A6-7DB5-4B29-86FE-66A40429EB2B}" destId="{26707DEF-C2A3-4F04-A445-14F8309FEEDD}"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9CB9AFE5-7CDF-4F35-8C62-72D8AEC0B8F4}" type="presOf" srcId="{40C24B2D-73B8-40D5-891C-0453C9F02B83}" destId="{01FB0B17-63A1-4632-8C17-CB0307E9FA4E}" srcOrd="0" destOrd="0" presId="urn:microsoft.com/office/officeart/2005/8/layout/cycle5"/>
    <dgm:cxn modelId="{A1E5927E-6A79-48C1-AA98-FCB0856AA0E4}" type="presOf" srcId="{72EAF3F4-6225-40E9-A2B5-F8E633E39FCE}" destId="{4204E6F4-D5DA-4E99-A3DB-74EB7290C937}" srcOrd="0" destOrd="0" presId="urn:microsoft.com/office/officeart/2005/8/layout/cycle5"/>
    <dgm:cxn modelId="{386D5F89-2395-4810-BD84-2F9C9ADC8B83}" type="presOf" srcId="{59277291-3514-44B7-9A4F-E9558CAB78A3}" destId="{D8F89F8C-7907-45AA-8605-585D17A48120}" srcOrd="0" destOrd="0" presId="urn:microsoft.com/office/officeart/2005/8/layout/cycle5"/>
    <dgm:cxn modelId="{0F623FB3-A5D5-4C13-B4FD-92BED8A32924}" type="presOf" srcId="{22D37D79-8629-4E9E-93BE-E14EB53B4BC2}" destId="{267063D5-F672-4FE9-A4FB-0BD40869B1B3}" srcOrd="0" destOrd="0" presId="urn:microsoft.com/office/officeart/2005/8/layout/cycle5"/>
    <dgm:cxn modelId="{462B84FA-4E6B-4156-844F-C8305254107B}" type="presOf" srcId="{3788E604-37F9-4814-B8AE-757B2DBB24B2}" destId="{5A1B637C-8A86-429D-9389-9C895C757AF3}" srcOrd="0" destOrd="0" presId="urn:microsoft.com/office/officeart/2005/8/layout/cycle5"/>
    <dgm:cxn modelId="{28B9DB85-ECDD-4DD2-BEE9-4D3E59A1A223}" type="presOf" srcId="{F458128F-3C42-4B4D-893A-0EB38D8F4B4F}" destId="{60288276-AFC0-4723-A8A7-EE755A8DE54C}"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C516F42-5337-45D6-B12E-DA95ABC337D2}" srcId="{72EAF3F4-6225-40E9-A2B5-F8E633E39FCE}" destId="{8D43FD0C-A41D-41D4-B0B3-3FD182D8FCBC}" srcOrd="5" destOrd="0" parTransId="{385B73A2-2345-48F8-A602-7197E0F41DCC}" sibTransId="{22D37D79-8629-4E9E-93BE-E14EB53B4BC2}"/>
    <dgm:cxn modelId="{89A3AD5E-1DEC-4879-A29E-1B347EED1FE0}" srcId="{72EAF3F4-6225-40E9-A2B5-F8E633E39FCE}" destId="{55B83A3F-4590-4687-AD8F-7B15C1CB23D7}" srcOrd="3" destOrd="0" parTransId="{B2C5EA57-B756-414C-B594-1DE0E1841BAA}" sibTransId="{F458128F-3C42-4B4D-893A-0EB38D8F4B4F}"/>
    <dgm:cxn modelId="{E37C4474-2A7F-4796-9BDE-8DAED7BC19D3}" type="presOf" srcId="{90A15130-42A1-49DF-9F55-C1329963FA37}" destId="{2A0AA8E5-37F0-48C6-B23C-7449C5597EAE}" srcOrd="0" destOrd="0" presId="urn:microsoft.com/office/officeart/2005/8/layout/cycle5"/>
    <dgm:cxn modelId="{39F141DD-8034-4EA5-9DC8-C43D2A2E0B27}" type="presOf" srcId="{8D43FD0C-A41D-41D4-B0B3-3FD182D8FCBC}" destId="{3AC3AE7D-77CD-450D-A631-79FC5B2483C1}" srcOrd="0" destOrd="0" presId="urn:microsoft.com/office/officeart/2005/8/layout/cycle5"/>
    <dgm:cxn modelId="{3F94F13B-C39B-4764-B470-7D4DE4F62F5C}" type="presParOf" srcId="{4204E6F4-D5DA-4E99-A3DB-74EB7290C937}" destId="{D8F89F8C-7907-45AA-8605-585D17A48120}" srcOrd="0" destOrd="0" presId="urn:microsoft.com/office/officeart/2005/8/layout/cycle5"/>
    <dgm:cxn modelId="{E9B7003B-9FEF-4542-B425-D0D160660412}" type="presParOf" srcId="{4204E6F4-D5DA-4E99-A3DB-74EB7290C937}" destId="{7A985862-D1BB-434E-9AE5-D89F3C62D1BB}" srcOrd="1" destOrd="0" presId="urn:microsoft.com/office/officeart/2005/8/layout/cycle5"/>
    <dgm:cxn modelId="{4E71DB93-B51A-48C8-AF72-3BDBDA873E38}" type="presParOf" srcId="{4204E6F4-D5DA-4E99-A3DB-74EB7290C937}" destId="{26707DEF-C2A3-4F04-A445-14F8309FEEDD}" srcOrd="2" destOrd="0" presId="urn:microsoft.com/office/officeart/2005/8/layout/cycle5"/>
    <dgm:cxn modelId="{DEC68792-063A-4551-9405-DC5CDF4D8A28}" type="presParOf" srcId="{4204E6F4-D5DA-4E99-A3DB-74EB7290C937}" destId="{2A0AA8E5-37F0-48C6-B23C-7449C5597EAE}" srcOrd="3" destOrd="0" presId="urn:microsoft.com/office/officeart/2005/8/layout/cycle5"/>
    <dgm:cxn modelId="{84EA4C4F-208E-42E7-891E-D16A2155BE55}" type="presParOf" srcId="{4204E6F4-D5DA-4E99-A3DB-74EB7290C937}" destId="{ECD051F6-8892-47FD-A8FE-15113512CB88}" srcOrd="4" destOrd="0" presId="urn:microsoft.com/office/officeart/2005/8/layout/cycle5"/>
    <dgm:cxn modelId="{60897A18-63C1-4396-921E-F74C41DE8790}" type="presParOf" srcId="{4204E6F4-D5DA-4E99-A3DB-74EB7290C937}" destId="{4FFE4E8A-8295-4C8D-A5C5-85BD884139AB}" srcOrd="5" destOrd="0" presId="urn:microsoft.com/office/officeart/2005/8/layout/cycle5"/>
    <dgm:cxn modelId="{D71391A2-5B6A-4D40-A678-14A84E5BE2E0}" type="presParOf" srcId="{4204E6F4-D5DA-4E99-A3DB-74EB7290C937}" destId="{DB434C10-9FDF-46FC-92E5-BE51376FEEDA}" srcOrd="6" destOrd="0" presId="urn:microsoft.com/office/officeart/2005/8/layout/cycle5"/>
    <dgm:cxn modelId="{B0B31973-FEC2-4E98-B5FD-62AA4D359F80}" type="presParOf" srcId="{4204E6F4-D5DA-4E99-A3DB-74EB7290C937}" destId="{688ADC7B-0C00-4476-8BA5-5D88E0743A62}" srcOrd="7" destOrd="0" presId="urn:microsoft.com/office/officeart/2005/8/layout/cycle5"/>
    <dgm:cxn modelId="{2906B2E2-B205-4ADF-B0D4-DFC57A289A4D}" type="presParOf" srcId="{4204E6F4-D5DA-4E99-A3DB-74EB7290C937}" destId="{5A1B637C-8A86-429D-9389-9C895C757AF3}" srcOrd="8" destOrd="0" presId="urn:microsoft.com/office/officeart/2005/8/layout/cycle5"/>
    <dgm:cxn modelId="{CE01EC6A-0392-4286-8CDA-A1D0C5A181E0}" type="presParOf" srcId="{4204E6F4-D5DA-4E99-A3DB-74EB7290C937}" destId="{89B1664F-2527-41AB-A31B-7501D64A8E2C}" srcOrd="9" destOrd="0" presId="urn:microsoft.com/office/officeart/2005/8/layout/cycle5"/>
    <dgm:cxn modelId="{FC38F9D3-804F-4AC7-8FB9-365054AC68F8}" type="presParOf" srcId="{4204E6F4-D5DA-4E99-A3DB-74EB7290C937}" destId="{D74AAA23-D470-4861-A468-DF849E0C0AC1}" srcOrd="10" destOrd="0" presId="urn:microsoft.com/office/officeart/2005/8/layout/cycle5"/>
    <dgm:cxn modelId="{9257AD77-AA8B-4926-AA80-C0958C897446}" type="presParOf" srcId="{4204E6F4-D5DA-4E99-A3DB-74EB7290C937}" destId="{60288276-AFC0-4723-A8A7-EE755A8DE54C}" srcOrd="11" destOrd="0" presId="urn:microsoft.com/office/officeart/2005/8/layout/cycle5"/>
    <dgm:cxn modelId="{B314661E-8F04-473E-84B3-62FABFC4B18B}" type="presParOf" srcId="{4204E6F4-D5DA-4E99-A3DB-74EB7290C937}" destId="{F15DD2AA-254F-4C11-B30C-202A87DD99C5}" srcOrd="12" destOrd="0" presId="urn:microsoft.com/office/officeart/2005/8/layout/cycle5"/>
    <dgm:cxn modelId="{55C17E4B-B0E0-44C4-950C-80550FE11549}" type="presParOf" srcId="{4204E6F4-D5DA-4E99-A3DB-74EB7290C937}" destId="{C97D84E3-1C3D-4FC5-8EB7-E12B2A92DA9D}" srcOrd="13" destOrd="0" presId="urn:microsoft.com/office/officeart/2005/8/layout/cycle5"/>
    <dgm:cxn modelId="{6C6DB2D2-2555-4CFA-91E5-6151AC9E1012}" type="presParOf" srcId="{4204E6F4-D5DA-4E99-A3DB-74EB7290C937}" destId="{01FB0B17-63A1-4632-8C17-CB0307E9FA4E}" srcOrd="14" destOrd="0" presId="urn:microsoft.com/office/officeart/2005/8/layout/cycle5"/>
    <dgm:cxn modelId="{5CB20F65-36A1-485E-A10C-DFE6B1CC5256}" type="presParOf" srcId="{4204E6F4-D5DA-4E99-A3DB-74EB7290C937}" destId="{3AC3AE7D-77CD-450D-A631-79FC5B2483C1}" srcOrd="15" destOrd="0" presId="urn:microsoft.com/office/officeart/2005/8/layout/cycle5"/>
    <dgm:cxn modelId="{CD3C556C-579C-48D6-9D9D-5C19C8650AD0}" type="presParOf" srcId="{4204E6F4-D5DA-4E99-A3DB-74EB7290C937}" destId="{F921D59B-974A-4717-ABF7-24110999251B}" srcOrd="16" destOrd="0" presId="urn:microsoft.com/office/officeart/2005/8/layout/cycle5"/>
    <dgm:cxn modelId="{DAED54F6-83B1-4CEF-AAB6-34A5FF3F9573}"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38F98513-FEB4-4DD5-8425-DE72C66495DE}" type="presOf" srcId="{3788E604-37F9-4814-B8AE-757B2DBB24B2}" destId="{5A1B637C-8A86-429D-9389-9C895C757AF3}"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E8A8854D-6C93-4E9A-BF2B-7B8513D83504}" type="presOf" srcId="{6DDDE7F4-3359-4623-9844-13724DB2E64E}" destId="{DB434C10-9FDF-46FC-92E5-BE51376FEEDA}" srcOrd="0" destOrd="0" presId="urn:microsoft.com/office/officeart/2005/8/layout/cycle5"/>
    <dgm:cxn modelId="{CEBA6E35-D01D-49F4-9B94-E321B9972155}" type="presOf" srcId="{40C24B2D-73B8-40D5-891C-0453C9F02B83}" destId="{01FB0B17-63A1-4632-8C17-CB0307E9FA4E}" srcOrd="0" destOrd="0" presId="urn:microsoft.com/office/officeart/2005/8/layout/cycle5"/>
    <dgm:cxn modelId="{18FEC734-1AC4-47DC-A997-84246D9C7948}" type="presOf" srcId="{8D43FD0C-A41D-41D4-B0B3-3FD182D8FCBC}" destId="{3AC3AE7D-77CD-450D-A631-79FC5B2483C1}" srcOrd="0" destOrd="0" presId="urn:microsoft.com/office/officeart/2005/8/layout/cycle5"/>
    <dgm:cxn modelId="{448DEE24-95BB-4711-99B4-A2D52BFA530D}" type="presOf" srcId="{90A15130-42A1-49DF-9F55-C1329963FA37}" destId="{2A0AA8E5-37F0-48C6-B23C-7449C5597EAE}" srcOrd="0" destOrd="0" presId="urn:microsoft.com/office/officeart/2005/8/layout/cycle5"/>
    <dgm:cxn modelId="{6736A55A-4984-4C8F-97A8-0510E1B4BE65}" type="presOf" srcId="{59277291-3514-44B7-9A4F-E9558CAB78A3}" destId="{D8F89F8C-7907-45AA-8605-585D17A48120}"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CE9D61EF-79FC-4122-9872-06AA0058A713}" type="presOf" srcId="{55B83A3F-4590-4687-AD8F-7B15C1CB23D7}" destId="{89B1664F-2527-41AB-A31B-7501D64A8E2C}"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BAB2E93A-9BFD-459B-A5F3-C0F4E2B30EFD}" type="presOf" srcId="{D2CF6EB4-2EF0-4633-858E-582EBC429BA0}" destId="{F15DD2AA-254F-4C11-B30C-202A87DD99C5}" srcOrd="0" destOrd="0" presId="urn:microsoft.com/office/officeart/2005/8/layout/cycle5"/>
    <dgm:cxn modelId="{E2366B15-4862-48D4-B5FA-2751043249C3}" type="presOf" srcId="{72EAF3F4-6225-40E9-A2B5-F8E633E39FCE}" destId="{4204E6F4-D5DA-4E99-A3DB-74EB7290C937}" srcOrd="0" destOrd="0" presId="urn:microsoft.com/office/officeart/2005/8/layout/cycle5"/>
    <dgm:cxn modelId="{F5E3A0E9-41AE-4B50-B4F1-05DABBA312D3}" type="presOf" srcId="{22D37D79-8629-4E9E-93BE-E14EB53B4BC2}" destId="{267063D5-F672-4FE9-A4FB-0BD40869B1B3}" srcOrd="0" destOrd="0" presId="urn:microsoft.com/office/officeart/2005/8/layout/cycle5"/>
    <dgm:cxn modelId="{1130BA25-4B0F-4F81-8CA5-25411FF0D954}" type="presOf" srcId="{F458128F-3C42-4B4D-893A-0EB38D8F4B4F}" destId="{60288276-AFC0-4723-A8A7-EE755A8DE54C}"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2F4325D7-4880-41F6-83F6-130FBF05C2AB}" type="presOf" srcId="{12F0A748-0D3F-46FB-87CA-9116F73561F1}" destId="{4FFE4E8A-8295-4C8D-A5C5-85BD884139AB}"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89A3AD5E-1DEC-4879-A29E-1B347EED1FE0}" srcId="{72EAF3F4-6225-40E9-A2B5-F8E633E39FCE}" destId="{55B83A3F-4590-4687-AD8F-7B15C1CB23D7}" srcOrd="3" destOrd="0" parTransId="{B2C5EA57-B756-414C-B594-1DE0E1841BAA}" sibTransId="{F458128F-3C42-4B4D-893A-0EB38D8F4B4F}"/>
    <dgm:cxn modelId="{43DA84B2-9A71-40A8-9CD1-22D01E8B1CC5}" type="presOf" srcId="{FF1D65A6-7DB5-4B29-86FE-66A40429EB2B}" destId="{26707DEF-C2A3-4F04-A445-14F8309FEEDD}" srcOrd="0" destOrd="0" presId="urn:microsoft.com/office/officeart/2005/8/layout/cycle5"/>
    <dgm:cxn modelId="{E4816CDE-B685-42C8-A5E9-AFC4CDEBC071}" type="presParOf" srcId="{4204E6F4-D5DA-4E99-A3DB-74EB7290C937}" destId="{D8F89F8C-7907-45AA-8605-585D17A48120}" srcOrd="0" destOrd="0" presId="urn:microsoft.com/office/officeart/2005/8/layout/cycle5"/>
    <dgm:cxn modelId="{A6D8D165-D2D8-444C-9DD9-5931D456CC3A}" type="presParOf" srcId="{4204E6F4-D5DA-4E99-A3DB-74EB7290C937}" destId="{7A985862-D1BB-434E-9AE5-D89F3C62D1BB}" srcOrd="1" destOrd="0" presId="urn:microsoft.com/office/officeart/2005/8/layout/cycle5"/>
    <dgm:cxn modelId="{B069490F-B39B-4150-9DAD-E2BA9309E2A8}" type="presParOf" srcId="{4204E6F4-D5DA-4E99-A3DB-74EB7290C937}" destId="{26707DEF-C2A3-4F04-A445-14F8309FEEDD}" srcOrd="2" destOrd="0" presId="urn:microsoft.com/office/officeart/2005/8/layout/cycle5"/>
    <dgm:cxn modelId="{1293867F-E6E2-4D03-96C3-956C6C80489C}" type="presParOf" srcId="{4204E6F4-D5DA-4E99-A3DB-74EB7290C937}" destId="{2A0AA8E5-37F0-48C6-B23C-7449C5597EAE}" srcOrd="3" destOrd="0" presId="urn:microsoft.com/office/officeart/2005/8/layout/cycle5"/>
    <dgm:cxn modelId="{5F36DF3D-8BD2-41CA-903D-231E2FC0BC0A}" type="presParOf" srcId="{4204E6F4-D5DA-4E99-A3DB-74EB7290C937}" destId="{ECD051F6-8892-47FD-A8FE-15113512CB88}" srcOrd="4" destOrd="0" presId="urn:microsoft.com/office/officeart/2005/8/layout/cycle5"/>
    <dgm:cxn modelId="{AFBA8051-33CA-45D5-9BA3-18B964DD0BAB}" type="presParOf" srcId="{4204E6F4-D5DA-4E99-A3DB-74EB7290C937}" destId="{4FFE4E8A-8295-4C8D-A5C5-85BD884139AB}" srcOrd="5" destOrd="0" presId="urn:microsoft.com/office/officeart/2005/8/layout/cycle5"/>
    <dgm:cxn modelId="{8C4E5688-8EF2-4E8F-975C-EE4D3E90813A}" type="presParOf" srcId="{4204E6F4-D5DA-4E99-A3DB-74EB7290C937}" destId="{DB434C10-9FDF-46FC-92E5-BE51376FEEDA}" srcOrd="6" destOrd="0" presId="urn:microsoft.com/office/officeart/2005/8/layout/cycle5"/>
    <dgm:cxn modelId="{A16F5FDC-8422-4A89-9EB4-0BE4B087849A}" type="presParOf" srcId="{4204E6F4-D5DA-4E99-A3DB-74EB7290C937}" destId="{688ADC7B-0C00-4476-8BA5-5D88E0743A62}" srcOrd="7" destOrd="0" presId="urn:microsoft.com/office/officeart/2005/8/layout/cycle5"/>
    <dgm:cxn modelId="{E125E71E-4824-4DEA-9CD8-DBD6416D477D}" type="presParOf" srcId="{4204E6F4-D5DA-4E99-A3DB-74EB7290C937}" destId="{5A1B637C-8A86-429D-9389-9C895C757AF3}" srcOrd="8" destOrd="0" presId="urn:microsoft.com/office/officeart/2005/8/layout/cycle5"/>
    <dgm:cxn modelId="{8F9924F4-817C-4290-9765-D08A3AC958DD}" type="presParOf" srcId="{4204E6F4-D5DA-4E99-A3DB-74EB7290C937}" destId="{89B1664F-2527-41AB-A31B-7501D64A8E2C}" srcOrd="9" destOrd="0" presId="urn:microsoft.com/office/officeart/2005/8/layout/cycle5"/>
    <dgm:cxn modelId="{52FEA2D9-1C63-4D61-8484-3F2E9AC524C2}" type="presParOf" srcId="{4204E6F4-D5DA-4E99-A3DB-74EB7290C937}" destId="{D74AAA23-D470-4861-A468-DF849E0C0AC1}" srcOrd="10" destOrd="0" presId="urn:microsoft.com/office/officeart/2005/8/layout/cycle5"/>
    <dgm:cxn modelId="{73616416-BC96-4866-8B9F-6DA588B58B9D}" type="presParOf" srcId="{4204E6F4-D5DA-4E99-A3DB-74EB7290C937}" destId="{60288276-AFC0-4723-A8A7-EE755A8DE54C}" srcOrd="11" destOrd="0" presId="urn:microsoft.com/office/officeart/2005/8/layout/cycle5"/>
    <dgm:cxn modelId="{3617FBFA-C0FE-4D2D-AC9B-AB418B4A4AFB}" type="presParOf" srcId="{4204E6F4-D5DA-4E99-A3DB-74EB7290C937}" destId="{F15DD2AA-254F-4C11-B30C-202A87DD99C5}" srcOrd="12" destOrd="0" presId="urn:microsoft.com/office/officeart/2005/8/layout/cycle5"/>
    <dgm:cxn modelId="{1D9C93F2-F5D0-4038-8AE8-B03F4EA53A95}" type="presParOf" srcId="{4204E6F4-D5DA-4E99-A3DB-74EB7290C937}" destId="{C97D84E3-1C3D-4FC5-8EB7-E12B2A92DA9D}" srcOrd="13" destOrd="0" presId="urn:microsoft.com/office/officeart/2005/8/layout/cycle5"/>
    <dgm:cxn modelId="{0CAF7FF5-B489-49BD-9E9E-17FFFED59D01}" type="presParOf" srcId="{4204E6F4-D5DA-4E99-A3DB-74EB7290C937}" destId="{01FB0B17-63A1-4632-8C17-CB0307E9FA4E}" srcOrd="14" destOrd="0" presId="urn:microsoft.com/office/officeart/2005/8/layout/cycle5"/>
    <dgm:cxn modelId="{4A462E7C-DAC4-4BD8-9483-D99420722D63}" type="presParOf" srcId="{4204E6F4-D5DA-4E99-A3DB-74EB7290C937}" destId="{3AC3AE7D-77CD-450D-A631-79FC5B2483C1}" srcOrd="15" destOrd="0" presId="urn:microsoft.com/office/officeart/2005/8/layout/cycle5"/>
    <dgm:cxn modelId="{512F6385-1E1A-43CE-AAF0-73969724CF61}" type="presParOf" srcId="{4204E6F4-D5DA-4E99-A3DB-74EB7290C937}" destId="{F921D59B-974A-4717-ABF7-24110999251B}" srcOrd="16" destOrd="0" presId="urn:microsoft.com/office/officeart/2005/8/layout/cycle5"/>
    <dgm:cxn modelId="{03A2C987-ACAF-446B-9681-61454722F546}"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7DA26E0D-FE6C-4DB3-9B46-114A417C9A0E}" type="presOf" srcId="{FF1D65A6-7DB5-4B29-86FE-66A40429EB2B}" destId="{26707DEF-C2A3-4F04-A445-14F8309FEEDD}" srcOrd="0" destOrd="0" presId="urn:microsoft.com/office/officeart/2005/8/layout/cycle5"/>
    <dgm:cxn modelId="{DB147610-5286-4CBB-A8B3-5FC55C977442}" type="presOf" srcId="{6DDDE7F4-3359-4623-9844-13724DB2E64E}" destId="{DB434C10-9FDF-46FC-92E5-BE51376FEEDA}" srcOrd="0" destOrd="0" presId="urn:microsoft.com/office/officeart/2005/8/layout/cycle5"/>
    <dgm:cxn modelId="{8CA7E80E-9585-46C1-8979-F78BF187A9F2}" type="presOf" srcId="{8D43FD0C-A41D-41D4-B0B3-3FD182D8FCBC}" destId="{3AC3AE7D-77CD-450D-A631-79FC5B2483C1}" srcOrd="0" destOrd="0" presId="urn:microsoft.com/office/officeart/2005/8/layout/cycle5"/>
    <dgm:cxn modelId="{F409798A-B3ED-4338-A8A5-13C09E0A3460}" type="presOf" srcId="{90A15130-42A1-49DF-9F55-C1329963FA37}" destId="{2A0AA8E5-37F0-48C6-B23C-7449C5597EAE}" srcOrd="0" destOrd="0" presId="urn:microsoft.com/office/officeart/2005/8/layout/cycle5"/>
    <dgm:cxn modelId="{DDB1DE2B-42B4-48D4-A8B0-4D4B8AD367A5}" type="presOf" srcId="{F458128F-3C42-4B4D-893A-0EB38D8F4B4F}" destId="{60288276-AFC0-4723-A8A7-EE755A8DE54C}"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A4D49249-26F0-4406-9E81-8722A2343FB9}" type="presOf" srcId="{40C24B2D-73B8-40D5-891C-0453C9F02B83}" destId="{01FB0B17-63A1-4632-8C17-CB0307E9FA4E}"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9FD36E6A-83BE-4C7C-9CA8-1FA85A3D115D}" type="presOf" srcId="{12F0A748-0D3F-46FB-87CA-9116F73561F1}" destId="{4FFE4E8A-8295-4C8D-A5C5-85BD884139AB}" srcOrd="0" destOrd="0" presId="urn:microsoft.com/office/officeart/2005/8/layout/cycle5"/>
    <dgm:cxn modelId="{2D9273EE-6B15-4CA4-BCBE-D2E57370E753}" type="presOf" srcId="{55B83A3F-4590-4687-AD8F-7B15C1CB23D7}" destId="{89B1664F-2527-41AB-A31B-7501D64A8E2C}" srcOrd="0" destOrd="0" presId="urn:microsoft.com/office/officeart/2005/8/layout/cycle5"/>
    <dgm:cxn modelId="{3DF567F9-0E0A-45DB-97AE-8F1D510C2320}" type="presOf" srcId="{D2CF6EB4-2EF0-4633-858E-582EBC429BA0}" destId="{F15DD2AA-254F-4C11-B30C-202A87DD99C5}" srcOrd="0" destOrd="0" presId="urn:microsoft.com/office/officeart/2005/8/layout/cycle5"/>
    <dgm:cxn modelId="{09CCD5DA-6399-4AFA-B76F-1F35C12D3345}" type="presOf" srcId="{59277291-3514-44B7-9A4F-E9558CAB78A3}" destId="{D8F89F8C-7907-45AA-8605-585D17A48120}"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C516F42-5337-45D6-B12E-DA95ABC337D2}" srcId="{72EAF3F4-6225-40E9-A2B5-F8E633E39FCE}" destId="{8D43FD0C-A41D-41D4-B0B3-3FD182D8FCBC}" srcOrd="5" destOrd="0" parTransId="{385B73A2-2345-48F8-A602-7197E0F41DCC}" sibTransId="{22D37D79-8629-4E9E-93BE-E14EB53B4BC2}"/>
    <dgm:cxn modelId="{89A3AD5E-1DEC-4879-A29E-1B347EED1FE0}" srcId="{72EAF3F4-6225-40E9-A2B5-F8E633E39FCE}" destId="{55B83A3F-4590-4687-AD8F-7B15C1CB23D7}" srcOrd="3" destOrd="0" parTransId="{B2C5EA57-B756-414C-B594-1DE0E1841BAA}" sibTransId="{F458128F-3C42-4B4D-893A-0EB38D8F4B4F}"/>
    <dgm:cxn modelId="{E914CF7E-ACDE-41E7-B63A-AD3A3C8E7347}" type="presOf" srcId="{72EAF3F4-6225-40E9-A2B5-F8E633E39FCE}" destId="{4204E6F4-D5DA-4E99-A3DB-74EB7290C937}" srcOrd="0" destOrd="0" presId="urn:microsoft.com/office/officeart/2005/8/layout/cycle5"/>
    <dgm:cxn modelId="{438CCA1D-64AE-42CA-87E2-4A29E019D8B9}" type="presOf" srcId="{22D37D79-8629-4E9E-93BE-E14EB53B4BC2}" destId="{267063D5-F672-4FE9-A4FB-0BD40869B1B3}" srcOrd="0" destOrd="0" presId="urn:microsoft.com/office/officeart/2005/8/layout/cycle5"/>
    <dgm:cxn modelId="{9926DE5D-4CF9-4AA9-8AB6-5612925604BF}" type="presOf" srcId="{3788E604-37F9-4814-B8AE-757B2DBB24B2}" destId="{5A1B637C-8A86-429D-9389-9C895C757AF3}" srcOrd="0" destOrd="0" presId="urn:microsoft.com/office/officeart/2005/8/layout/cycle5"/>
    <dgm:cxn modelId="{F4D3C9DA-E202-49B6-B83F-208F71DBD257}" type="presParOf" srcId="{4204E6F4-D5DA-4E99-A3DB-74EB7290C937}" destId="{D8F89F8C-7907-45AA-8605-585D17A48120}" srcOrd="0" destOrd="0" presId="urn:microsoft.com/office/officeart/2005/8/layout/cycle5"/>
    <dgm:cxn modelId="{1C90606B-A472-42F6-9D8D-54AA327C5175}" type="presParOf" srcId="{4204E6F4-D5DA-4E99-A3DB-74EB7290C937}" destId="{7A985862-D1BB-434E-9AE5-D89F3C62D1BB}" srcOrd="1" destOrd="0" presId="urn:microsoft.com/office/officeart/2005/8/layout/cycle5"/>
    <dgm:cxn modelId="{E361E826-9209-4190-B8AF-22ADE7ADFF08}" type="presParOf" srcId="{4204E6F4-D5DA-4E99-A3DB-74EB7290C937}" destId="{26707DEF-C2A3-4F04-A445-14F8309FEEDD}" srcOrd="2" destOrd="0" presId="urn:microsoft.com/office/officeart/2005/8/layout/cycle5"/>
    <dgm:cxn modelId="{3463346E-93A9-42F4-BEAF-CA6922D2B967}" type="presParOf" srcId="{4204E6F4-D5DA-4E99-A3DB-74EB7290C937}" destId="{2A0AA8E5-37F0-48C6-B23C-7449C5597EAE}" srcOrd="3" destOrd="0" presId="urn:microsoft.com/office/officeart/2005/8/layout/cycle5"/>
    <dgm:cxn modelId="{DB0BA148-1891-4485-B35D-3F4D4C9F9DAE}" type="presParOf" srcId="{4204E6F4-D5DA-4E99-A3DB-74EB7290C937}" destId="{ECD051F6-8892-47FD-A8FE-15113512CB88}" srcOrd="4" destOrd="0" presId="urn:microsoft.com/office/officeart/2005/8/layout/cycle5"/>
    <dgm:cxn modelId="{8F11FE7A-5344-477E-A752-1BA00EF2467C}" type="presParOf" srcId="{4204E6F4-D5DA-4E99-A3DB-74EB7290C937}" destId="{4FFE4E8A-8295-4C8D-A5C5-85BD884139AB}" srcOrd="5" destOrd="0" presId="urn:microsoft.com/office/officeart/2005/8/layout/cycle5"/>
    <dgm:cxn modelId="{4B14DD46-F6B6-4FB1-BA08-E074FB01E658}" type="presParOf" srcId="{4204E6F4-D5DA-4E99-A3DB-74EB7290C937}" destId="{DB434C10-9FDF-46FC-92E5-BE51376FEEDA}" srcOrd="6" destOrd="0" presId="urn:microsoft.com/office/officeart/2005/8/layout/cycle5"/>
    <dgm:cxn modelId="{981B1736-E4CC-48EA-B287-1D457B15FE6D}" type="presParOf" srcId="{4204E6F4-D5DA-4E99-A3DB-74EB7290C937}" destId="{688ADC7B-0C00-4476-8BA5-5D88E0743A62}" srcOrd="7" destOrd="0" presId="urn:microsoft.com/office/officeart/2005/8/layout/cycle5"/>
    <dgm:cxn modelId="{7686FB38-5B28-476A-8B31-E4131F1D2CD9}" type="presParOf" srcId="{4204E6F4-D5DA-4E99-A3DB-74EB7290C937}" destId="{5A1B637C-8A86-429D-9389-9C895C757AF3}" srcOrd="8" destOrd="0" presId="urn:microsoft.com/office/officeart/2005/8/layout/cycle5"/>
    <dgm:cxn modelId="{5F067171-D141-4E57-9ECD-F321B1952092}" type="presParOf" srcId="{4204E6F4-D5DA-4E99-A3DB-74EB7290C937}" destId="{89B1664F-2527-41AB-A31B-7501D64A8E2C}" srcOrd="9" destOrd="0" presId="urn:microsoft.com/office/officeart/2005/8/layout/cycle5"/>
    <dgm:cxn modelId="{2EFFFB14-2A34-4032-8038-1ABBADC2DC7B}" type="presParOf" srcId="{4204E6F4-D5DA-4E99-A3DB-74EB7290C937}" destId="{D74AAA23-D470-4861-A468-DF849E0C0AC1}" srcOrd="10" destOrd="0" presId="urn:microsoft.com/office/officeart/2005/8/layout/cycle5"/>
    <dgm:cxn modelId="{AE8DA9D8-6229-447A-AA35-92C2C282AB69}" type="presParOf" srcId="{4204E6F4-D5DA-4E99-A3DB-74EB7290C937}" destId="{60288276-AFC0-4723-A8A7-EE755A8DE54C}" srcOrd="11" destOrd="0" presId="urn:microsoft.com/office/officeart/2005/8/layout/cycle5"/>
    <dgm:cxn modelId="{BD797DAA-4A0B-4CFB-BD99-F9F42D550DC2}" type="presParOf" srcId="{4204E6F4-D5DA-4E99-A3DB-74EB7290C937}" destId="{F15DD2AA-254F-4C11-B30C-202A87DD99C5}" srcOrd="12" destOrd="0" presId="urn:microsoft.com/office/officeart/2005/8/layout/cycle5"/>
    <dgm:cxn modelId="{E4AA99C3-1076-452D-BE0D-4FBCE9EE8708}" type="presParOf" srcId="{4204E6F4-D5DA-4E99-A3DB-74EB7290C937}" destId="{C97D84E3-1C3D-4FC5-8EB7-E12B2A92DA9D}" srcOrd="13" destOrd="0" presId="urn:microsoft.com/office/officeart/2005/8/layout/cycle5"/>
    <dgm:cxn modelId="{DE5AA262-FF81-4EAA-8616-C92D28C96BEE}" type="presParOf" srcId="{4204E6F4-D5DA-4E99-A3DB-74EB7290C937}" destId="{01FB0B17-63A1-4632-8C17-CB0307E9FA4E}" srcOrd="14" destOrd="0" presId="urn:microsoft.com/office/officeart/2005/8/layout/cycle5"/>
    <dgm:cxn modelId="{FD12B644-A3DF-49D7-818C-70E9720F914D}" type="presParOf" srcId="{4204E6F4-D5DA-4E99-A3DB-74EB7290C937}" destId="{3AC3AE7D-77CD-450D-A631-79FC5B2483C1}" srcOrd="15" destOrd="0" presId="urn:microsoft.com/office/officeart/2005/8/layout/cycle5"/>
    <dgm:cxn modelId="{D0FBD0A1-F4B6-4CA7-A8AA-9DCA300E5568}" type="presParOf" srcId="{4204E6F4-D5DA-4E99-A3DB-74EB7290C937}" destId="{F921D59B-974A-4717-ABF7-24110999251B}" srcOrd="16" destOrd="0" presId="urn:microsoft.com/office/officeart/2005/8/layout/cycle5"/>
    <dgm:cxn modelId="{CE6A0624-10E6-4781-AFF3-0C81D9C060DA}"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0B1347F2-430F-4FCE-9A6E-AFCE71E7FA95}" srcId="{72EAF3F4-6225-40E9-A2B5-F8E633E39FCE}" destId="{D2CF6EB4-2EF0-4633-858E-582EBC429BA0}" srcOrd="4" destOrd="0" parTransId="{C49D7D42-D25D-4C52-B4C4-D0B445440ADA}" sibTransId="{40C24B2D-73B8-40D5-891C-0453C9F02B83}"/>
    <dgm:cxn modelId="{8E784597-E2FA-4157-8766-104EFFE2E311}" type="presOf" srcId="{72EAF3F4-6225-40E9-A2B5-F8E633E39FCE}" destId="{4204E6F4-D5DA-4E99-A3DB-74EB7290C937}" srcOrd="0" destOrd="0" presId="urn:microsoft.com/office/officeart/2005/8/layout/cycle5"/>
    <dgm:cxn modelId="{2CCFAB7F-33A3-4E19-B31F-BB4F65D63FBC}" type="presOf" srcId="{F458128F-3C42-4B4D-893A-0EB38D8F4B4F}" destId="{60288276-AFC0-4723-A8A7-EE755A8DE54C}" srcOrd="0" destOrd="0" presId="urn:microsoft.com/office/officeart/2005/8/layout/cycle5"/>
    <dgm:cxn modelId="{FC8410EA-15E4-4E69-BBA9-287F486107F3}" type="presOf" srcId="{90A15130-42A1-49DF-9F55-C1329963FA37}" destId="{2A0AA8E5-37F0-48C6-B23C-7449C5597EAE}" srcOrd="0" destOrd="0" presId="urn:microsoft.com/office/officeart/2005/8/layout/cycle5"/>
    <dgm:cxn modelId="{6F21C34C-1F06-4F51-B787-9E0AD30EE98D}" type="presOf" srcId="{6DDDE7F4-3359-4623-9844-13724DB2E64E}" destId="{DB434C10-9FDF-46FC-92E5-BE51376FEEDA}" srcOrd="0" destOrd="0" presId="urn:microsoft.com/office/officeart/2005/8/layout/cycle5"/>
    <dgm:cxn modelId="{908553C3-AC48-462E-B402-F435F6EC495C}" type="presOf" srcId="{3788E604-37F9-4814-B8AE-757B2DBB24B2}" destId="{5A1B637C-8A86-429D-9389-9C895C757AF3}" srcOrd="0" destOrd="0" presId="urn:microsoft.com/office/officeart/2005/8/layout/cycle5"/>
    <dgm:cxn modelId="{297825EC-5003-490A-9B48-1B32F17946AD}" type="presOf" srcId="{FF1D65A6-7DB5-4B29-86FE-66A40429EB2B}" destId="{26707DEF-C2A3-4F04-A445-14F8309FEEDD}"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AFC0C208-8BAD-4198-8A76-C2D476C1771B}" type="presOf" srcId="{8D43FD0C-A41D-41D4-B0B3-3FD182D8FCBC}" destId="{3AC3AE7D-77CD-450D-A631-79FC5B2483C1}" srcOrd="0" destOrd="0" presId="urn:microsoft.com/office/officeart/2005/8/layout/cycle5"/>
    <dgm:cxn modelId="{3428D00F-D182-4789-941E-F896C313B14C}" type="presOf" srcId="{22D37D79-8629-4E9E-93BE-E14EB53B4BC2}" destId="{267063D5-F672-4FE9-A4FB-0BD40869B1B3}"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A71625C1-E465-4E1A-9209-AA9D89D7C2DA}" type="presOf" srcId="{59277291-3514-44B7-9A4F-E9558CAB78A3}" destId="{D8F89F8C-7907-45AA-8605-585D17A48120}"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482E95CF-1912-4F00-8ED6-F862AF5D2EA7}" type="presOf" srcId="{55B83A3F-4590-4687-AD8F-7B15C1CB23D7}" destId="{89B1664F-2527-41AB-A31B-7501D64A8E2C}" srcOrd="0" destOrd="0" presId="urn:microsoft.com/office/officeart/2005/8/layout/cycle5"/>
    <dgm:cxn modelId="{EEFFDF75-D52A-4DD2-A644-8A14B412D584}" type="presOf" srcId="{12F0A748-0D3F-46FB-87CA-9116F73561F1}" destId="{4FFE4E8A-8295-4C8D-A5C5-85BD884139AB}" srcOrd="0" destOrd="0" presId="urn:microsoft.com/office/officeart/2005/8/layout/cycle5"/>
    <dgm:cxn modelId="{56AE62B4-F87A-4267-9C1B-DB614AF7C9C2}" type="presOf" srcId="{40C24B2D-73B8-40D5-891C-0453C9F02B83}" destId="{01FB0B17-63A1-4632-8C17-CB0307E9FA4E}"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EC1F4B91-8C1C-41DA-9CFB-A40A1EBBFC2E}" type="presOf" srcId="{D2CF6EB4-2EF0-4633-858E-582EBC429BA0}" destId="{F15DD2AA-254F-4C11-B30C-202A87DD99C5}" srcOrd="0" destOrd="0" presId="urn:microsoft.com/office/officeart/2005/8/layout/cycle5"/>
    <dgm:cxn modelId="{C8D8F5BA-4E5B-43C0-AF99-10AD6C08E189}" type="presParOf" srcId="{4204E6F4-D5DA-4E99-A3DB-74EB7290C937}" destId="{D8F89F8C-7907-45AA-8605-585D17A48120}" srcOrd="0" destOrd="0" presId="urn:microsoft.com/office/officeart/2005/8/layout/cycle5"/>
    <dgm:cxn modelId="{3698BD31-E1A9-4793-81A7-1A42F923CB91}" type="presParOf" srcId="{4204E6F4-D5DA-4E99-A3DB-74EB7290C937}" destId="{7A985862-D1BB-434E-9AE5-D89F3C62D1BB}" srcOrd="1" destOrd="0" presId="urn:microsoft.com/office/officeart/2005/8/layout/cycle5"/>
    <dgm:cxn modelId="{88352751-334E-4DE6-9639-0BA8DE3F76A7}" type="presParOf" srcId="{4204E6F4-D5DA-4E99-A3DB-74EB7290C937}" destId="{26707DEF-C2A3-4F04-A445-14F8309FEEDD}" srcOrd="2" destOrd="0" presId="urn:microsoft.com/office/officeart/2005/8/layout/cycle5"/>
    <dgm:cxn modelId="{5782B8DB-08B7-467F-8BD5-8E8B2DA3F059}" type="presParOf" srcId="{4204E6F4-D5DA-4E99-A3DB-74EB7290C937}" destId="{2A0AA8E5-37F0-48C6-B23C-7449C5597EAE}" srcOrd="3" destOrd="0" presId="urn:microsoft.com/office/officeart/2005/8/layout/cycle5"/>
    <dgm:cxn modelId="{97533057-3FB7-441D-A6E7-BE4E5EFBEE33}" type="presParOf" srcId="{4204E6F4-D5DA-4E99-A3DB-74EB7290C937}" destId="{ECD051F6-8892-47FD-A8FE-15113512CB88}" srcOrd="4" destOrd="0" presId="urn:microsoft.com/office/officeart/2005/8/layout/cycle5"/>
    <dgm:cxn modelId="{5EF6CB3E-F381-4E64-B9AE-75108C282634}" type="presParOf" srcId="{4204E6F4-D5DA-4E99-A3DB-74EB7290C937}" destId="{4FFE4E8A-8295-4C8D-A5C5-85BD884139AB}" srcOrd="5" destOrd="0" presId="urn:microsoft.com/office/officeart/2005/8/layout/cycle5"/>
    <dgm:cxn modelId="{4444BAE3-FC8F-4DAA-8350-83A0B04EB29B}" type="presParOf" srcId="{4204E6F4-D5DA-4E99-A3DB-74EB7290C937}" destId="{DB434C10-9FDF-46FC-92E5-BE51376FEEDA}" srcOrd="6" destOrd="0" presId="urn:microsoft.com/office/officeart/2005/8/layout/cycle5"/>
    <dgm:cxn modelId="{C5F073FF-1214-4DC5-ADB0-3E6723B6E862}" type="presParOf" srcId="{4204E6F4-D5DA-4E99-A3DB-74EB7290C937}" destId="{688ADC7B-0C00-4476-8BA5-5D88E0743A62}" srcOrd="7" destOrd="0" presId="urn:microsoft.com/office/officeart/2005/8/layout/cycle5"/>
    <dgm:cxn modelId="{0D649688-39A4-4ED1-9661-57B141BDD6ED}" type="presParOf" srcId="{4204E6F4-D5DA-4E99-A3DB-74EB7290C937}" destId="{5A1B637C-8A86-429D-9389-9C895C757AF3}" srcOrd="8" destOrd="0" presId="urn:microsoft.com/office/officeart/2005/8/layout/cycle5"/>
    <dgm:cxn modelId="{38EA0035-A208-482F-B912-F25739D788B3}" type="presParOf" srcId="{4204E6F4-D5DA-4E99-A3DB-74EB7290C937}" destId="{89B1664F-2527-41AB-A31B-7501D64A8E2C}" srcOrd="9" destOrd="0" presId="urn:microsoft.com/office/officeart/2005/8/layout/cycle5"/>
    <dgm:cxn modelId="{5F27D1FC-61F6-45A7-891F-C4F0A4020E58}" type="presParOf" srcId="{4204E6F4-D5DA-4E99-A3DB-74EB7290C937}" destId="{D74AAA23-D470-4861-A468-DF849E0C0AC1}" srcOrd="10" destOrd="0" presId="urn:microsoft.com/office/officeart/2005/8/layout/cycle5"/>
    <dgm:cxn modelId="{FE96E0E9-D631-44A5-BE9B-899FA23A532F}" type="presParOf" srcId="{4204E6F4-D5DA-4E99-A3DB-74EB7290C937}" destId="{60288276-AFC0-4723-A8A7-EE755A8DE54C}" srcOrd="11" destOrd="0" presId="urn:microsoft.com/office/officeart/2005/8/layout/cycle5"/>
    <dgm:cxn modelId="{E43F3C2E-2D20-4273-A184-288F82FD555C}" type="presParOf" srcId="{4204E6F4-D5DA-4E99-A3DB-74EB7290C937}" destId="{F15DD2AA-254F-4C11-B30C-202A87DD99C5}" srcOrd="12" destOrd="0" presId="urn:microsoft.com/office/officeart/2005/8/layout/cycle5"/>
    <dgm:cxn modelId="{23B0CA5B-F45B-468B-8FE0-3CD2BA9EEE43}" type="presParOf" srcId="{4204E6F4-D5DA-4E99-A3DB-74EB7290C937}" destId="{C97D84E3-1C3D-4FC5-8EB7-E12B2A92DA9D}" srcOrd="13" destOrd="0" presId="urn:microsoft.com/office/officeart/2005/8/layout/cycle5"/>
    <dgm:cxn modelId="{24511DB7-B153-4F8D-A285-1414770510B7}" type="presParOf" srcId="{4204E6F4-D5DA-4E99-A3DB-74EB7290C937}" destId="{01FB0B17-63A1-4632-8C17-CB0307E9FA4E}" srcOrd="14" destOrd="0" presId="urn:microsoft.com/office/officeart/2005/8/layout/cycle5"/>
    <dgm:cxn modelId="{D8B1B234-BBD7-45FA-86F8-10039AF83E56}" type="presParOf" srcId="{4204E6F4-D5DA-4E99-A3DB-74EB7290C937}" destId="{3AC3AE7D-77CD-450D-A631-79FC5B2483C1}" srcOrd="15" destOrd="0" presId="urn:microsoft.com/office/officeart/2005/8/layout/cycle5"/>
    <dgm:cxn modelId="{11A01D6E-A0FC-4F3C-99D8-94567E3C4517}" type="presParOf" srcId="{4204E6F4-D5DA-4E99-A3DB-74EB7290C937}" destId="{F921D59B-974A-4717-ABF7-24110999251B}" srcOrd="16" destOrd="0" presId="urn:microsoft.com/office/officeart/2005/8/layout/cycle5"/>
    <dgm:cxn modelId="{399E3E54-514B-4541-B03B-DC9E8628F733}"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3919403" y="266804"/>
          <a:ext cx="1424873" cy="523117"/>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Conceptualisation</a:t>
          </a:r>
          <a:endParaRPr lang="en-ZA" sz="1400" b="1" kern="1200" dirty="0">
            <a:latin typeface="Arial Narrow" pitchFamily="34" charset="0"/>
          </a:endParaRPr>
        </a:p>
      </dsp:txBody>
      <dsp:txXfrm>
        <a:off x="3944939" y="292340"/>
        <a:ext cx="1373801" cy="472045"/>
      </dsp:txXfrm>
    </dsp:sp>
    <dsp:sp modelId="{26707DEF-C2A3-4F04-A445-14F8309FEEDD}">
      <dsp:nvSpPr>
        <dsp:cNvPr id="0" name=""/>
        <dsp:cNvSpPr/>
      </dsp:nvSpPr>
      <dsp:spPr>
        <a:xfrm>
          <a:off x="2146431" y="351758"/>
          <a:ext cx="4145512" cy="4145512"/>
        </a:xfrm>
        <a:custGeom>
          <a:avLst/>
          <a:gdLst/>
          <a:ahLst/>
          <a:cxnLst/>
          <a:rect l="0" t="0" r="0" b="0"/>
          <a:pathLst>
            <a:path>
              <a:moveTo>
                <a:pt x="3448805" y="522657"/>
              </a:moveTo>
              <a:arcTo wR="2072756" hR="2072756" stAng="18695760" swAng="163756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5612895" y="1979785"/>
          <a:ext cx="1352847" cy="345013"/>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Data</a:t>
          </a:r>
          <a:r>
            <a:rPr lang="en-ZA" sz="1400" kern="1200" dirty="0" smtClean="0"/>
            <a:t> </a:t>
          </a:r>
          <a:r>
            <a:rPr lang="en-ZA" sz="1400" b="1" kern="1200" dirty="0" smtClean="0">
              <a:latin typeface="Arial Narrow" pitchFamily="34" charset="0"/>
            </a:rPr>
            <a:t>Collection</a:t>
          </a:r>
          <a:endParaRPr lang="en-ZA" sz="1400" b="1" kern="1200" dirty="0">
            <a:latin typeface="Arial Narrow" pitchFamily="34" charset="0"/>
          </a:endParaRPr>
        </a:p>
      </dsp:txBody>
      <dsp:txXfrm>
        <a:off x="5629737" y="1996627"/>
        <a:ext cx="1319163" cy="311329"/>
      </dsp:txXfrm>
    </dsp:sp>
    <dsp:sp modelId="{4FFE4E8A-8295-4C8D-A5C5-85BD884139AB}">
      <dsp:nvSpPr>
        <dsp:cNvPr id="0" name=""/>
        <dsp:cNvSpPr/>
      </dsp:nvSpPr>
      <dsp:spPr>
        <a:xfrm>
          <a:off x="2230023" y="-237846"/>
          <a:ext cx="4145512" cy="4145512"/>
        </a:xfrm>
        <a:custGeom>
          <a:avLst/>
          <a:gdLst/>
          <a:ahLst/>
          <a:cxnLst/>
          <a:rect l="0" t="0" r="0" b="0"/>
          <a:pathLst>
            <a:path>
              <a:moveTo>
                <a:pt x="4081757" y="2582882"/>
              </a:moveTo>
              <a:arcTo wR="2072756" hR="2072756" stAng="854847" swAng="10377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5612896" y="2425456"/>
          <a:ext cx="1352847" cy="367428"/>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Data Analysis</a:t>
          </a:r>
          <a:endParaRPr lang="en-ZA" sz="1400" b="1" kern="1200" dirty="0">
            <a:latin typeface="Arial Narrow" pitchFamily="34" charset="0"/>
          </a:endParaRPr>
        </a:p>
      </dsp:txBody>
      <dsp:txXfrm>
        <a:off x="5630832" y="2443392"/>
        <a:ext cx="1316975" cy="331556"/>
      </dsp:txXfrm>
    </dsp:sp>
    <dsp:sp modelId="{5A1B637C-8A86-429D-9389-9C895C757AF3}">
      <dsp:nvSpPr>
        <dsp:cNvPr id="0" name=""/>
        <dsp:cNvSpPr/>
      </dsp:nvSpPr>
      <dsp:spPr>
        <a:xfrm>
          <a:off x="2209955" y="128504"/>
          <a:ext cx="4145512" cy="4145512"/>
        </a:xfrm>
        <a:custGeom>
          <a:avLst/>
          <a:gdLst/>
          <a:ahLst/>
          <a:cxnLst/>
          <a:rect l="0" t="0" r="0" b="0"/>
          <a:pathLst>
            <a:path>
              <a:moveTo>
                <a:pt x="3938176" y="2976372"/>
              </a:moveTo>
              <a:arcTo wR="2072756" hR="2072756" stAng="1550743" swAng="174880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3830240" y="3921260"/>
          <a:ext cx="1352847" cy="523108"/>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Findings</a:t>
          </a:r>
          <a:endParaRPr lang="en-ZA" sz="1400" b="1" kern="1200" dirty="0">
            <a:latin typeface="Arial Narrow" pitchFamily="34" charset="0"/>
          </a:endParaRPr>
        </a:p>
      </dsp:txBody>
      <dsp:txXfrm>
        <a:off x="3855776" y="3946796"/>
        <a:ext cx="1301775" cy="472036"/>
      </dsp:txXfrm>
    </dsp:sp>
    <dsp:sp modelId="{60288276-AFC0-4723-A8A7-EE755A8DE54C}">
      <dsp:nvSpPr>
        <dsp:cNvPr id="0" name=""/>
        <dsp:cNvSpPr/>
      </dsp:nvSpPr>
      <dsp:spPr>
        <a:xfrm>
          <a:off x="2853918" y="178505"/>
          <a:ext cx="4145512" cy="4145512"/>
        </a:xfrm>
        <a:custGeom>
          <a:avLst/>
          <a:gdLst/>
          <a:ahLst/>
          <a:cxnLst/>
          <a:rect l="0" t="0" r="0" b="0"/>
          <a:pathLst>
            <a:path>
              <a:moveTo>
                <a:pt x="728698" y="3650674"/>
              </a:moveTo>
              <a:arcTo wR="2072756" hR="2072756" stAng="7825445" swAng="158995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2225840" y="2405925"/>
          <a:ext cx="1352847" cy="367419"/>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Engagement</a:t>
          </a:r>
          <a:endParaRPr lang="en-ZA" sz="1400" b="1" kern="1200" dirty="0">
            <a:latin typeface="Arial Narrow" pitchFamily="34" charset="0"/>
          </a:endParaRPr>
        </a:p>
      </dsp:txBody>
      <dsp:txXfrm>
        <a:off x="2243776" y="2423861"/>
        <a:ext cx="1316975" cy="331547"/>
      </dsp:txXfrm>
    </dsp:sp>
    <dsp:sp modelId="{01FB0B17-63A1-4632-8C17-CB0307E9FA4E}">
      <dsp:nvSpPr>
        <dsp:cNvPr id="0" name=""/>
        <dsp:cNvSpPr/>
      </dsp:nvSpPr>
      <dsp:spPr>
        <a:xfrm>
          <a:off x="2755791" y="-436768"/>
          <a:ext cx="4145512" cy="4145512"/>
        </a:xfrm>
        <a:custGeom>
          <a:avLst/>
          <a:gdLst/>
          <a:ahLst/>
          <a:cxnLst/>
          <a:rect l="0" t="0" r="0" b="0"/>
          <a:pathLst>
            <a:path>
              <a:moveTo>
                <a:pt x="141292" y="2824929"/>
              </a:moveTo>
              <a:arcTo wR="2072756" hR="2072756" stAng="9523349" swAng="9504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2225838" y="1949060"/>
          <a:ext cx="1352847" cy="367410"/>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Translation</a:t>
          </a:r>
          <a:endParaRPr lang="en-ZA" sz="1400" b="1" kern="1200" dirty="0">
            <a:latin typeface="Arial Narrow" pitchFamily="34" charset="0"/>
          </a:endParaRPr>
        </a:p>
      </dsp:txBody>
      <dsp:txXfrm>
        <a:off x="2243773" y="1966995"/>
        <a:ext cx="1316977" cy="331540"/>
      </dsp:txXfrm>
    </dsp:sp>
    <dsp:sp modelId="{267063D5-F672-4FE9-A4FB-0BD40869B1B3}">
      <dsp:nvSpPr>
        <dsp:cNvPr id="0" name=""/>
        <dsp:cNvSpPr/>
      </dsp:nvSpPr>
      <dsp:spPr>
        <a:xfrm>
          <a:off x="2900376" y="349861"/>
          <a:ext cx="4145512" cy="4145512"/>
        </a:xfrm>
        <a:custGeom>
          <a:avLst/>
          <a:gdLst/>
          <a:ahLst/>
          <a:cxnLst/>
          <a:rect l="0" t="0" r="0" b="0"/>
          <a:pathLst>
            <a:path>
              <a:moveTo>
                <a:pt x="153727" y="1289400"/>
              </a:moveTo>
              <a:arcTo wR="2072756" hR="2072756" stAng="12132330" swAng="1694428"/>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956814" y="148823"/>
          <a:ext cx="793515" cy="291325"/>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971035" y="163044"/>
        <a:ext cx="765073" cy="262883"/>
      </dsp:txXfrm>
    </dsp:sp>
    <dsp:sp modelId="{26707DEF-C2A3-4F04-A445-14F8309FEEDD}">
      <dsp:nvSpPr>
        <dsp:cNvPr id="0" name=""/>
        <dsp:cNvSpPr/>
      </dsp:nvSpPr>
      <dsp:spPr>
        <a:xfrm>
          <a:off x="969896" y="196130"/>
          <a:ext cx="2307867" cy="2307867"/>
        </a:xfrm>
        <a:custGeom>
          <a:avLst/>
          <a:gdLst/>
          <a:ahLst/>
          <a:cxnLst/>
          <a:rect l="0" t="0" r="0" b="0"/>
          <a:pathLst>
            <a:path>
              <a:moveTo>
                <a:pt x="1920106" y="291065"/>
              </a:moveTo>
              <a:arcTo wR="1153933" hR="1153933"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899612" y="1102482"/>
          <a:ext cx="753404" cy="19213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908991" y="1111861"/>
        <a:ext cx="734646" cy="173380"/>
      </dsp:txXfrm>
    </dsp:sp>
    <dsp:sp modelId="{4FFE4E8A-8295-4C8D-A5C5-85BD884139AB}">
      <dsp:nvSpPr>
        <dsp:cNvPr id="0" name=""/>
        <dsp:cNvSpPr/>
      </dsp:nvSpPr>
      <dsp:spPr>
        <a:xfrm>
          <a:off x="1144668" y="728455"/>
          <a:ext cx="2307867" cy="2307867"/>
        </a:xfrm>
        <a:custGeom>
          <a:avLst/>
          <a:gdLst/>
          <a:ahLst/>
          <a:cxnLst/>
          <a:rect l="0" t="0" r="0" b="0"/>
          <a:pathLst>
            <a:path>
              <a:moveTo>
                <a:pt x="2148217" y="568303"/>
              </a:moveTo>
              <a:arcTo wR="1153933" hR="1153933" stAng="19770121"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925744" y="1305333"/>
          <a:ext cx="753404" cy="20462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935733" y="1315322"/>
        <a:ext cx="733426" cy="184643"/>
      </dsp:txXfrm>
    </dsp:sp>
    <dsp:sp modelId="{5A1B637C-8A86-429D-9389-9C895C757AF3}">
      <dsp:nvSpPr>
        <dsp:cNvPr id="0" name=""/>
        <dsp:cNvSpPr/>
      </dsp:nvSpPr>
      <dsp:spPr>
        <a:xfrm>
          <a:off x="1042999" y="5430"/>
          <a:ext cx="2307867" cy="2307867"/>
        </a:xfrm>
        <a:custGeom>
          <a:avLst/>
          <a:gdLst/>
          <a:ahLst/>
          <a:cxnLst/>
          <a:rect l="0" t="0" r="0" b="0"/>
          <a:pathLst>
            <a:path>
              <a:moveTo>
                <a:pt x="2183353" y="1675333"/>
              </a:moveTo>
              <a:arcTo wR="1153933" hR="1153933"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933309" y="2138050"/>
          <a:ext cx="753404" cy="29132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947530" y="2152271"/>
        <a:ext cx="724962" cy="262878"/>
      </dsp:txXfrm>
    </dsp:sp>
    <dsp:sp modelId="{60288276-AFC0-4723-A8A7-EE755A8DE54C}">
      <dsp:nvSpPr>
        <dsp:cNvPr id="0" name=""/>
        <dsp:cNvSpPr/>
      </dsp:nvSpPr>
      <dsp:spPr>
        <a:xfrm>
          <a:off x="1386234" y="59134"/>
          <a:ext cx="2307867" cy="2307867"/>
        </a:xfrm>
        <a:custGeom>
          <a:avLst/>
          <a:gdLst/>
          <a:ahLst/>
          <a:cxnLst/>
          <a:rect l="0" t="0" r="0" b="0"/>
          <a:pathLst>
            <a:path>
              <a:moveTo>
                <a:pt x="407585" y="2034006"/>
              </a:moveTo>
              <a:arcTo wR="1153933" hR="1153933" stAng="7817982" swAng="160675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1040112" y="1294458"/>
          <a:ext cx="753404" cy="204616"/>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1050101" y="1304447"/>
        <a:ext cx="733426" cy="184638"/>
      </dsp:txXfrm>
    </dsp:sp>
    <dsp:sp modelId="{01FB0B17-63A1-4632-8C17-CB0307E9FA4E}">
      <dsp:nvSpPr>
        <dsp:cNvPr id="0" name=""/>
        <dsp:cNvSpPr/>
      </dsp:nvSpPr>
      <dsp:spPr>
        <a:xfrm>
          <a:off x="1248363" y="-469857"/>
          <a:ext cx="2307867" cy="2307867"/>
        </a:xfrm>
        <a:custGeom>
          <a:avLst/>
          <a:gdLst/>
          <a:ahLst/>
          <a:cxnLst/>
          <a:rect l="0" t="0" r="0" b="0"/>
          <a:pathLst>
            <a:path>
              <a:moveTo>
                <a:pt x="168593" y="1754489"/>
              </a:moveTo>
              <a:arcTo wR="1153933" hR="1153933" stAng="8918286"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1040113" y="1040116"/>
          <a:ext cx="753404" cy="20461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1050101" y="1050104"/>
        <a:ext cx="733428" cy="184635"/>
      </dsp:txXfrm>
    </dsp:sp>
    <dsp:sp modelId="{267063D5-F672-4FE9-A4FB-0BD40869B1B3}">
      <dsp:nvSpPr>
        <dsp:cNvPr id="0" name=""/>
        <dsp:cNvSpPr/>
      </dsp:nvSpPr>
      <dsp:spPr>
        <a:xfrm>
          <a:off x="1414467" y="179993"/>
          <a:ext cx="2307867" cy="2307867"/>
        </a:xfrm>
        <a:custGeom>
          <a:avLst/>
          <a:gdLst/>
          <a:ahLst/>
          <a:cxnLst/>
          <a:rect l="0" t="0" r="0" b="0"/>
          <a:pathLst>
            <a:path>
              <a:moveTo>
                <a:pt x="93278" y="699429"/>
              </a:moveTo>
              <a:arcTo wR="1153933" hR="1153933"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956814" y="148823"/>
          <a:ext cx="793515" cy="291325"/>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971035" y="163044"/>
        <a:ext cx="765073" cy="262883"/>
      </dsp:txXfrm>
    </dsp:sp>
    <dsp:sp modelId="{26707DEF-C2A3-4F04-A445-14F8309FEEDD}">
      <dsp:nvSpPr>
        <dsp:cNvPr id="0" name=""/>
        <dsp:cNvSpPr/>
      </dsp:nvSpPr>
      <dsp:spPr>
        <a:xfrm>
          <a:off x="969896" y="196130"/>
          <a:ext cx="2307867" cy="2307867"/>
        </a:xfrm>
        <a:custGeom>
          <a:avLst/>
          <a:gdLst/>
          <a:ahLst/>
          <a:cxnLst/>
          <a:rect l="0" t="0" r="0" b="0"/>
          <a:pathLst>
            <a:path>
              <a:moveTo>
                <a:pt x="1920106" y="291065"/>
              </a:moveTo>
              <a:arcTo wR="1153933" hR="1153933"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899612" y="1102482"/>
          <a:ext cx="753404" cy="19213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908991" y="1111861"/>
        <a:ext cx="734646" cy="173380"/>
      </dsp:txXfrm>
    </dsp:sp>
    <dsp:sp modelId="{4FFE4E8A-8295-4C8D-A5C5-85BD884139AB}">
      <dsp:nvSpPr>
        <dsp:cNvPr id="0" name=""/>
        <dsp:cNvSpPr/>
      </dsp:nvSpPr>
      <dsp:spPr>
        <a:xfrm>
          <a:off x="1144668" y="728455"/>
          <a:ext cx="2307867" cy="2307867"/>
        </a:xfrm>
        <a:custGeom>
          <a:avLst/>
          <a:gdLst/>
          <a:ahLst/>
          <a:cxnLst/>
          <a:rect l="0" t="0" r="0" b="0"/>
          <a:pathLst>
            <a:path>
              <a:moveTo>
                <a:pt x="2148217" y="568303"/>
              </a:moveTo>
              <a:arcTo wR="1153933" hR="1153933" stAng="19770121"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925744" y="1305333"/>
          <a:ext cx="753404" cy="20462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935733" y="1315322"/>
        <a:ext cx="733426" cy="184643"/>
      </dsp:txXfrm>
    </dsp:sp>
    <dsp:sp modelId="{5A1B637C-8A86-429D-9389-9C895C757AF3}">
      <dsp:nvSpPr>
        <dsp:cNvPr id="0" name=""/>
        <dsp:cNvSpPr/>
      </dsp:nvSpPr>
      <dsp:spPr>
        <a:xfrm>
          <a:off x="1042999" y="5430"/>
          <a:ext cx="2307867" cy="2307867"/>
        </a:xfrm>
        <a:custGeom>
          <a:avLst/>
          <a:gdLst/>
          <a:ahLst/>
          <a:cxnLst/>
          <a:rect l="0" t="0" r="0" b="0"/>
          <a:pathLst>
            <a:path>
              <a:moveTo>
                <a:pt x="2183353" y="1675333"/>
              </a:moveTo>
              <a:arcTo wR="1153933" hR="1153933"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933309" y="2138050"/>
          <a:ext cx="753404" cy="29132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947530" y="2152271"/>
        <a:ext cx="724962" cy="262878"/>
      </dsp:txXfrm>
    </dsp:sp>
    <dsp:sp modelId="{60288276-AFC0-4723-A8A7-EE755A8DE54C}">
      <dsp:nvSpPr>
        <dsp:cNvPr id="0" name=""/>
        <dsp:cNvSpPr/>
      </dsp:nvSpPr>
      <dsp:spPr>
        <a:xfrm>
          <a:off x="1386234" y="59134"/>
          <a:ext cx="2307867" cy="2307867"/>
        </a:xfrm>
        <a:custGeom>
          <a:avLst/>
          <a:gdLst/>
          <a:ahLst/>
          <a:cxnLst/>
          <a:rect l="0" t="0" r="0" b="0"/>
          <a:pathLst>
            <a:path>
              <a:moveTo>
                <a:pt x="407585" y="2034006"/>
              </a:moveTo>
              <a:arcTo wR="1153933" hR="1153933" stAng="7817982" swAng="160675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1040112" y="1294458"/>
          <a:ext cx="753404" cy="204616"/>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1050101" y="1304447"/>
        <a:ext cx="733426" cy="184638"/>
      </dsp:txXfrm>
    </dsp:sp>
    <dsp:sp modelId="{01FB0B17-63A1-4632-8C17-CB0307E9FA4E}">
      <dsp:nvSpPr>
        <dsp:cNvPr id="0" name=""/>
        <dsp:cNvSpPr/>
      </dsp:nvSpPr>
      <dsp:spPr>
        <a:xfrm>
          <a:off x="1248363" y="-469857"/>
          <a:ext cx="2307867" cy="2307867"/>
        </a:xfrm>
        <a:custGeom>
          <a:avLst/>
          <a:gdLst/>
          <a:ahLst/>
          <a:cxnLst/>
          <a:rect l="0" t="0" r="0" b="0"/>
          <a:pathLst>
            <a:path>
              <a:moveTo>
                <a:pt x="168593" y="1754489"/>
              </a:moveTo>
              <a:arcTo wR="1153933" hR="1153933" stAng="8918286"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1040113" y="1040116"/>
          <a:ext cx="753404" cy="20461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1050101" y="1050104"/>
        <a:ext cx="733428" cy="184635"/>
      </dsp:txXfrm>
    </dsp:sp>
    <dsp:sp modelId="{267063D5-F672-4FE9-A4FB-0BD40869B1B3}">
      <dsp:nvSpPr>
        <dsp:cNvPr id="0" name=""/>
        <dsp:cNvSpPr/>
      </dsp:nvSpPr>
      <dsp:spPr>
        <a:xfrm>
          <a:off x="1414467" y="179993"/>
          <a:ext cx="2307867" cy="2307867"/>
        </a:xfrm>
        <a:custGeom>
          <a:avLst/>
          <a:gdLst/>
          <a:ahLst/>
          <a:cxnLst/>
          <a:rect l="0" t="0" r="0" b="0"/>
          <a:pathLst>
            <a:path>
              <a:moveTo>
                <a:pt x="93278" y="699429"/>
              </a:moveTo>
              <a:arcTo wR="1153933" hR="1153933"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3919403" y="266804"/>
          <a:ext cx="1424873" cy="523117"/>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Conceptualisation</a:t>
          </a:r>
          <a:endParaRPr lang="en-ZA" sz="1400" b="1" kern="1200" dirty="0">
            <a:latin typeface="Arial Narrow" pitchFamily="34" charset="0"/>
          </a:endParaRPr>
        </a:p>
      </dsp:txBody>
      <dsp:txXfrm>
        <a:off x="3944939" y="292340"/>
        <a:ext cx="1373801" cy="472045"/>
      </dsp:txXfrm>
    </dsp:sp>
    <dsp:sp modelId="{26707DEF-C2A3-4F04-A445-14F8309FEEDD}">
      <dsp:nvSpPr>
        <dsp:cNvPr id="0" name=""/>
        <dsp:cNvSpPr/>
      </dsp:nvSpPr>
      <dsp:spPr>
        <a:xfrm>
          <a:off x="2146431" y="351758"/>
          <a:ext cx="4145512" cy="4145512"/>
        </a:xfrm>
        <a:custGeom>
          <a:avLst/>
          <a:gdLst/>
          <a:ahLst/>
          <a:cxnLst/>
          <a:rect l="0" t="0" r="0" b="0"/>
          <a:pathLst>
            <a:path>
              <a:moveTo>
                <a:pt x="3448805" y="522657"/>
              </a:moveTo>
              <a:arcTo wR="2072756" hR="2072756" stAng="18695760" swAng="1637560"/>
            </a:path>
          </a:pathLst>
        </a:custGeom>
        <a:noFill/>
        <a:ln w="76200" cap="flat"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5612895" y="1979785"/>
          <a:ext cx="1352847" cy="345013"/>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Data</a:t>
          </a:r>
          <a:r>
            <a:rPr lang="en-ZA" sz="1400" kern="1200" dirty="0" smtClean="0"/>
            <a:t> </a:t>
          </a:r>
          <a:r>
            <a:rPr lang="en-ZA" sz="1400" b="1" kern="1200" dirty="0" smtClean="0">
              <a:latin typeface="Arial Narrow" pitchFamily="34" charset="0"/>
            </a:rPr>
            <a:t>Collection</a:t>
          </a:r>
          <a:endParaRPr lang="en-ZA" sz="1400" b="1" kern="1200" dirty="0">
            <a:latin typeface="Arial Narrow" pitchFamily="34" charset="0"/>
          </a:endParaRPr>
        </a:p>
      </dsp:txBody>
      <dsp:txXfrm>
        <a:off x="5629737" y="1996627"/>
        <a:ext cx="1319163" cy="311329"/>
      </dsp:txXfrm>
    </dsp:sp>
    <dsp:sp modelId="{4FFE4E8A-8295-4C8D-A5C5-85BD884139AB}">
      <dsp:nvSpPr>
        <dsp:cNvPr id="0" name=""/>
        <dsp:cNvSpPr/>
      </dsp:nvSpPr>
      <dsp:spPr>
        <a:xfrm>
          <a:off x="2230023" y="-237846"/>
          <a:ext cx="4145512" cy="4145512"/>
        </a:xfrm>
        <a:custGeom>
          <a:avLst/>
          <a:gdLst/>
          <a:ahLst/>
          <a:cxnLst/>
          <a:rect l="0" t="0" r="0" b="0"/>
          <a:pathLst>
            <a:path>
              <a:moveTo>
                <a:pt x="4081757" y="2582882"/>
              </a:moveTo>
              <a:arcTo wR="2072756" hR="2072756" stAng="854847" swAng="10377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5612896" y="2425456"/>
          <a:ext cx="1352847" cy="367428"/>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Data Analysis</a:t>
          </a:r>
          <a:endParaRPr lang="en-ZA" sz="1400" b="1" kern="1200" dirty="0">
            <a:latin typeface="Arial Narrow" pitchFamily="34" charset="0"/>
          </a:endParaRPr>
        </a:p>
      </dsp:txBody>
      <dsp:txXfrm>
        <a:off x="5630832" y="2443392"/>
        <a:ext cx="1316975" cy="331556"/>
      </dsp:txXfrm>
    </dsp:sp>
    <dsp:sp modelId="{5A1B637C-8A86-429D-9389-9C895C757AF3}">
      <dsp:nvSpPr>
        <dsp:cNvPr id="0" name=""/>
        <dsp:cNvSpPr/>
      </dsp:nvSpPr>
      <dsp:spPr>
        <a:xfrm>
          <a:off x="2209955" y="128504"/>
          <a:ext cx="4145512" cy="4145512"/>
        </a:xfrm>
        <a:custGeom>
          <a:avLst/>
          <a:gdLst/>
          <a:ahLst/>
          <a:cxnLst/>
          <a:rect l="0" t="0" r="0" b="0"/>
          <a:pathLst>
            <a:path>
              <a:moveTo>
                <a:pt x="3938176" y="2976372"/>
              </a:moveTo>
              <a:arcTo wR="2072756" hR="2072756" stAng="1550743" swAng="1748806"/>
            </a:path>
          </a:pathLst>
        </a:custGeom>
        <a:noFill/>
        <a:ln w="76200" cap="flat"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3830240" y="3921260"/>
          <a:ext cx="1352847" cy="523108"/>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Findings</a:t>
          </a:r>
          <a:endParaRPr lang="en-ZA" sz="1400" b="1" kern="1200" dirty="0">
            <a:latin typeface="Arial Narrow" pitchFamily="34" charset="0"/>
          </a:endParaRPr>
        </a:p>
      </dsp:txBody>
      <dsp:txXfrm>
        <a:off x="3855776" y="3946796"/>
        <a:ext cx="1301775" cy="472036"/>
      </dsp:txXfrm>
    </dsp:sp>
    <dsp:sp modelId="{60288276-AFC0-4723-A8A7-EE755A8DE54C}">
      <dsp:nvSpPr>
        <dsp:cNvPr id="0" name=""/>
        <dsp:cNvSpPr/>
      </dsp:nvSpPr>
      <dsp:spPr>
        <a:xfrm>
          <a:off x="2853918" y="178505"/>
          <a:ext cx="4145512" cy="4145512"/>
        </a:xfrm>
        <a:custGeom>
          <a:avLst/>
          <a:gdLst/>
          <a:ahLst/>
          <a:cxnLst/>
          <a:rect l="0" t="0" r="0" b="0"/>
          <a:pathLst>
            <a:path>
              <a:moveTo>
                <a:pt x="728698" y="3650674"/>
              </a:moveTo>
              <a:arcTo wR="2072756" hR="2072756" stAng="7825445" swAng="1589956"/>
            </a:path>
          </a:pathLst>
        </a:custGeom>
        <a:noFill/>
        <a:ln w="76200" cap="flat"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2225840" y="2405925"/>
          <a:ext cx="1352847" cy="367419"/>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Engagement</a:t>
          </a:r>
          <a:endParaRPr lang="en-ZA" sz="1400" b="1" kern="1200" dirty="0">
            <a:latin typeface="Arial Narrow" pitchFamily="34" charset="0"/>
          </a:endParaRPr>
        </a:p>
      </dsp:txBody>
      <dsp:txXfrm>
        <a:off x="2243776" y="2423861"/>
        <a:ext cx="1316975" cy="331547"/>
      </dsp:txXfrm>
    </dsp:sp>
    <dsp:sp modelId="{01FB0B17-63A1-4632-8C17-CB0307E9FA4E}">
      <dsp:nvSpPr>
        <dsp:cNvPr id="0" name=""/>
        <dsp:cNvSpPr/>
      </dsp:nvSpPr>
      <dsp:spPr>
        <a:xfrm>
          <a:off x="2755791" y="-436768"/>
          <a:ext cx="4145512" cy="4145512"/>
        </a:xfrm>
        <a:custGeom>
          <a:avLst/>
          <a:gdLst/>
          <a:ahLst/>
          <a:cxnLst/>
          <a:rect l="0" t="0" r="0" b="0"/>
          <a:pathLst>
            <a:path>
              <a:moveTo>
                <a:pt x="141292" y="2824929"/>
              </a:moveTo>
              <a:arcTo wR="2072756" hR="2072756" stAng="9523349" swAng="9504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2225838" y="1949060"/>
          <a:ext cx="1352847" cy="367410"/>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Translation</a:t>
          </a:r>
          <a:endParaRPr lang="en-ZA" sz="1400" b="1" kern="1200" dirty="0">
            <a:latin typeface="Arial Narrow" pitchFamily="34" charset="0"/>
          </a:endParaRPr>
        </a:p>
      </dsp:txBody>
      <dsp:txXfrm>
        <a:off x="2243773" y="1966995"/>
        <a:ext cx="1316977" cy="331540"/>
      </dsp:txXfrm>
    </dsp:sp>
    <dsp:sp modelId="{267063D5-F672-4FE9-A4FB-0BD40869B1B3}">
      <dsp:nvSpPr>
        <dsp:cNvPr id="0" name=""/>
        <dsp:cNvSpPr/>
      </dsp:nvSpPr>
      <dsp:spPr>
        <a:xfrm>
          <a:off x="2900376" y="349861"/>
          <a:ext cx="4145512" cy="4145512"/>
        </a:xfrm>
        <a:custGeom>
          <a:avLst/>
          <a:gdLst/>
          <a:ahLst/>
          <a:cxnLst/>
          <a:rect l="0" t="0" r="0" b="0"/>
          <a:pathLst>
            <a:path>
              <a:moveTo>
                <a:pt x="153727" y="1289400"/>
              </a:moveTo>
              <a:arcTo wR="2072756" hR="2072756" stAng="12132330" swAng="1694428"/>
            </a:path>
          </a:pathLst>
        </a:custGeom>
        <a:noFill/>
        <a:ln w="76200" cap="flat"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3919403" y="266804"/>
          <a:ext cx="1424873" cy="523117"/>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Conceptualisation</a:t>
          </a:r>
          <a:endParaRPr lang="en-ZA" sz="1400" b="1" kern="1200" dirty="0">
            <a:latin typeface="Arial Narrow" pitchFamily="34" charset="0"/>
          </a:endParaRPr>
        </a:p>
      </dsp:txBody>
      <dsp:txXfrm>
        <a:off x="3944939" y="292340"/>
        <a:ext cx="1373801" cy="472045"/>
      </dsp:txXfrm>
    </dsp:sp>
    <dsp:sp modelId="{26707DEF-C2A3-4F04-A445-14F8309FEEDD}">
      <dsp:nvSpPr>
        <dsp:cNvPr id="0" name=""/>
        <dsp:cNvSpPr/>
      </dsp:nvSpPr>
      <dsp:spPr>
        <a:xfrm>
          <a:off x="2146431" y="351758"/>
          <a:ext cx="4145512" cy="4145512"/>
        </a:xfrm>
        <a:custGeom>
          <a:avLst/>
          <a:gdLst/>
          <a:ahLst/>
          <a:cxnLst/>
          <a:rect l="0" t="0" r="0" b="0"/>
          <a:pathLst>
            <a:path>
              <a:moveTo>
                <a:pt x="3448805" y="522657"/>
              </a:moveTo>
              <a:arcTo wR="2072756" hR="2072756" stAng="18695760" swAng="163756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5612895" y="1979785"/>
          <a:ext cx="1352847" cy="345013"/>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Data</a:t>
          </a:r>
          <a:r>
            <a:rPr lang="en-ZA" sz="1400" kern="1200" dirty="0" smtClean="0"/>
            <a:t> </a:t>
          </a:r>
          <a:r>
            <a:rPr lang="en-ZA" sz="1400" b="1" kern="1200" dirty="0" smtClean="0">
              <a:latin typeface="Arial Narrow" pitchFamily="34" charset="0"/>
            </a:rPr>
            <a:t>Collection</a:t>
          </a:r>
          <a:endParaRPr lang="en-ZA" sz="1400" b="1" kern="1200" dirty="0">
            <a:latin typeface="Arial Narrow" pitchFamily="34" charset="0"/>
          </a:endParaRPr>
        </a:p>
      </dsp:txBody>
      <dsp:txXfrm>
        <a:off x="5629737" y="1996627"/>
        <a:ext cx="1319163" cy="311329"/>
      </dsp:txXfrm>
    </dsp:sp>
    <dsp:sp modelId="{4FFE4E8A-8295-4C8D-A5C5-85BD884139AB}">
      <dsp:nvSpPr>
        <dsp:cNvPr id="0" name=""/>
        <dsp:cNvSpPr/>
      </dsp:nvSpPr>
      <dsp:spPr>
        <a:xfrm>
          <a:off x="2230023" y="-237846"/>
          <a:ext cx="4145512" cy="4145512"/>
        </a:xfrm>
        <a:custGeom>
          <a:avLst/>
          <a:gdLst/>
          <a:ahLst/>
          <a:cxnLst/>
          <a:rect l="0" t="0" r="0" b="0"/>
          <a:pathLst>
            <a:path>
              <a:moveTo>
                <a:pt x="4081757" y="2582882"/>
              </a:moveTo>
              <a:arcTo wR="2072756" hR="2072756" stAng="854847" swAng="10377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5612896" y="2425456"/>
          <a:ext cx="1352847" cy="367428"/>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Data Analysis</a:t>
          </a:r>
          <a:endParaRPr lang="en-ZA" sz="1400" b="1" kern="1200" dirty="0">
            <a:latin typeface="Arial Narrow" pitchFamily="34" charset="0"/>
          </a:endParaRPr>
        </a:p>
      </dsp:txBody>
      <dsp:txXfrm>
        <a:off x="5630832" y="2443392"/>
        <a:ext cx="1316975" cy="331556"/>
      </dsp:txXfrm>
    </dsp:sp>
    <dsp:sp modelId="{5A1B637C-8A86-429D-9389-9C895C757AF3}">
      <dsp:nvSpPr>
        <dsp:cNvPr id="0" name=""/>
        <dsp:cNvSpPr/>
      </dsp:nvSpPr>
      <dsp:spPr>
        <a:xfrm>
          <a:off x="2209955" y="128504"/>
          <a:ext cx="4145512" cy="4145512"/>
        </a:xfrm>
        <a:custGeom>
          <a:avLst/>
          <a:gdLst/>
          <a:ahLst/>
          <a:cxnLst/>
          <a:rect l="0" t="0" r="0" b="0"/>
          <a:pathLst>
            <a:path>
              <a:moveTo>
                <a:pt x="3938176" y="2976372"/>
              </a:moveTo>
              <a:arcTo wR="2072756" hR="2072756" stAng="1550743" swAng="174880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3830240" y="3921260"/>
          <a:ext cx="1352847" cy="523108"/>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Findings</a:t>
          </a:r>
          <a:endParaRPr lang="en-ZA" sz="1400" b="1" kern="1200" dirty="0">
            <a:latin typeface="Arial Narrow" pitchFamily="34" charset="0"/>
          </a:endParaRPr>
        </a:p>
      </dsp:txBody>
      <dsp:txXfrm>
        <a:off x="3855776" y="3946796"/>
        <a:ext cx="1301775" cy="472036"/>
      </dsp:txXfrm>
    </dsp:sp>
    <dsp:sp modelId="{60288276-AFC0-4723-A8A7-EE755A8DE54C}">
      <dsp:nvSpPr>
        <dsp:cNvPr id="0" name=""/>
        <dsp:cNvSpPr/>
      </dsp:nvSpPr>
      <dsp:spPr>
        <a:xfrm>
          <a:off x="2853918" y="178505"/>
          <a:ext cx="4145512" cy="4145512"/>
        </a:xfrm>
        <a:custGeom>
          <a:avLst/>
          <a:gdLst/>
          <a:ahLst/>
          <a:cxnLst/>
          <a:rect l="0" t="0" r="0" b="0"/>
          <a:pathLst>
            <a:path>
              <a:moveTo>
                <a:pt x="728698" y="3650674"/>
              </a:moveTo>
              <a:arcTo wR="2072756" hR="2072756" stAng="7825445" swAng="158995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2225840" y="2405925"/>
          <a:ext cx="1352847" cy="367419"/>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Engagement</a:t>
          </a:r>
          <a:endParaRPr lang="en-ZA" sz="1400" b="1" kern="1200" dirty="0">
            <a:latin typeface="Arial Narrow" pitchFamily="34" charset="0"/>
          </a:endParaRPr>
        </a:p>
      </dsp:txBody>
      <dsp:txXfrm>
        <a:off x="2243776" y="2423861"/>
        <a:ext cx="1316975" cy="331547"/>
      </dsp:txXfrm>
    </dsp:sp>
    <dsp:sp modelId="{01FB0B17-63A1-4632-8C17-CB0307E9FA4E}">
      <dsp:nvSpPr>
        <dsp:cNvPr id="0" name=""/>
        <dsp:cNvSpPr/>
      </dsp:nvSpPr>
      <dsp:spPr>
        <a:xfrm>
          <a:off x="2755791" y="-436768"/>
          <a:ext cx="4145512" cy="4145512"/>
        </a:xfrm>
        <a:custGeom>
          <a:avLst/>
          <a:gdLst/>
          <a:ahLst/>
          <a:cxnLst/>
          <a:rect l="0" t="0" r="0" b="0"/>
          <a:pathLst>
            <a:path>
              <a:moveTo>
                <a:pt x="141292" y="2824929"/>
              </a:moveTo>
              <a:arcTo wR="2072756" hR="2072756" stAng="9523349" swAng="9504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2225838" y="1949060"/>
          <a:ext cx="1352847" cy="367410"/>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latin typeface="Arial Narrow" pitchFamily="34" charset="0"/>
            </a:rPr>
            <a:t>Translation</a:t>
          </a:r>
          <a:endParaRPr lang="en-ZA" sz="1400" b="1" kern="1200" dirty="0">
            <a:latin typeface="Arial Narrow" pitchFamily="34" charset="0"/>
          </a:endParaRPr>
        </a:p>
      </dsp:txBody>
      <dsp:txXfrm>
        <a:off x="2243773" y="1966995"/>
        <a:ext cx="1316977" cy="331540"/>
      </dsp:txXfrm>
    </dsp:sp>
    <dsp:sp modelId="{267063D5-F672-4FE9-A4FB-0BD40869B1B3}">
      <dsp:nvSpPr>
        <dsp:cNvPr id="0" name=""/>
        <dsp:cNvSpPr/>
      </dsp:nvSpPr>
      <dsp:spPr>
        <a:xfrm>
          <a:off x="2900376" y="349861"/>
          <a:ext cx="4145512" cy="4145512"/>
        </a:xfrm>
        <a:custGeom>
          <a:avLst/>
          <a:gdLst/>
          <a:ahLst/>
          <a:cxnLst/>
          <a:rect l="0" t="0" r="0" b="0"/>
          <a:pathLst>
            <a:path>
              <a:moveTo>
                <a:pt x="153727" y="1289400"/>
              </a:moveTo>
              <a:arcTo wR="2072756" hR="2072756" stAng="12132330" swAng="1694428"/>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956814" y="148823"/>
          <a:ext cx="793515" cy="291325"/>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971035" y="163044"/>
        <a:ext cx="765073" cy="262883"/>
      </dsp:txXfrm>
    </dsp:sp>
    <dsp:sp modelId="{26707DEF-C2A3-4F04-A445-14F8309FEEDD}">
      <dsp:nvSpPr>
        <dsp:cNvPr id="0" name=""/>
        <dsp:cNvSpPr/>
      </dsp:nvSpPr>
      <dsp:spPr>
        <a:xfrm>
          <a:off x="969896" y="196130"/>
          <a:ext cx="2307867" cy="2307867"/>
        </a:xfrm>
        <a:custGeom>
          <a:avLst/>
          <a:gdLst/>
          <a:ahLst/>
          <a:cxnLst/>
          <a:rect l="0" t="0" r="0" b="0"/>
          <a:pathLst>
            <a:path>
              <a:moveTo>
                <a:pt x="1920106" y="291065"/>
              </a:moveTo>
              <a:arcTo wR="1153933" hR="1153933"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899612" y="1102482"/>
          <a:ext cx="753404" cy="19213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908991" y="1111861"/>
        <a:ext cx="734646" cy="173380"/>
      </dsp:txXfrm>
    </dsp:sp>
    <dsp:sp modelId="{4FFE4E8A-8295-4C8D-A5C5-85BD884139AB}">
      <dsp:nvSpPr>
        <dsp:cNvPr id="0" name=""/>
        <dsp:cNvSpPr/>
      </dsp:nvSpPr>
      <dsp:spPr>
        <a:xfrm>
          <a:off x="1144668" y="728455"/>
          <a:ext cx="2307867" cy="2307867"/>
        </a:xfrm>
        <a:custGeom>
          <a:avLst/>
          <a:gdLst/>
          <a:ahLst/>
          <a:cxnLst/>
          <a:rect l="0" t="0" r="0" b="0"/>
          <a:pathLst>
            <a:path>
              <a:moveTo>
                <a:pt x="2148217" y="568303"/>
              </a:moveTo>
              <a:arcTo wR="1153933" hR="1153933" stAng="19770121"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925744" y="1305333"/>
          <a:ext cx="753404" cy="20462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935733" y="1315322"/>
        <a:ext cx="733426" cy="184643"/>
      </dsp:txXfrm>
    </dsp:sp>
    <dsp:sp modelId="{5A1B637C-8A86-429D-9389-9C895C757AF3}">
      <dsp:nvSpPr>
        <dsp:cNvPr id="0" name=""/>
        <dsp:cNvSpPr/>
      </dsp:nvSpPr>
      <dsp:spPr>
        <a:xfrm>
          <a:off x="1042999" y="5430"/>
          <a:ext cx="2307867" cy="2307867"/>
        </a:xfrm>
        <a:custGeom>
          <a:avLst/>
          <a:gdLst/>
          <a:ahLst/>
          <a:cxnLst/>
          <a:rect l="0" t="0" r="0" b="0"/>
          <a:pathLst>
            <a:path>
              <a:moveTo>
                <a:pt x="2183353" y="1675333"/>
              </a:moveTo>
              <a:arcTo wR="1153933" hR="1153933"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933309" y="2138050"/>
          <a:ext cx="753404" cy="29132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947530" y="2152271"/>
        <a:ext cx="724962" cy="262878"/>
      </dsp:txXfrm>
    </dsp:sp>
    <dsp:sp modelId="{60288276-AFC0-4723-A8A7-EE755A8DE54C}">
      <dsp:nvSpPr>
        <dsp:cNvPr id="0" name=""/>
        <dsp:cNvSpPr/>
      </dsp:nvSpPr>
      <dsp:spPr>
        <a:xfrm>
          <a:off x="1386234" y="59134"/>
          <a:ext cx="2307867" cy="2307867"/>
        </a:xfrm>
        <a:custGeom>
          <a:avLst/>
          <a:gdLst/>
          <a:ahLst/>
          <a:cxnLst/>
          <a:rect l="0" t="0" r="0" b="0"/>
          <a:pathLst>
            <a:path>
              <a:moveTo>
                <a:pt x="407585" y="2034006"/>
              </a:moveTo>
              <a:arcTo wR="1153933" hR="1153933" stAng="7817982" swAng="160675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1040112" y="1294458"/>
          <a:ext cx="753404" cy="204616"/>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1050101" y="1304447"/>
        <a:ext cx="733426" cy="184638"/>
      </dsp:txXfrm>
    </dsp:sp>
    <dsp:sp modelId="{01FB0B17-63A1-4632-8C17-CB0307E9FA4E}">
      <dsp:nvSpPr>
        <dsp:cNvPr id="0" name=""/>
        <dsp:cNvSpPr/>
      </dsp:nvSpPr>
      <dsp:spPr>
        <a:xfrm>
          <a:off x="1248363" y="-469857"/>
          <a:ext cx="2307867" cy="2307867"/>
        </a:xfrm>
        <a:custGeom>
          <a:avLst/>
          <a:gdLst/>
          <a:ahLst/>
          <a:cxnLst/>
          <a:rect l="0" t="0" r="0" b="0"/>
          <a:pathLst>
            <a:path>
              <a:moveTo>
                <a:pt x="168593" y="1754489"/>
              </a:moveTo>
              <a:arcTo wR="1153933" hR="1153933" stAng="8918286"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1040113" y="1040116"/>
          <a:ext cx="753404" cy="20461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1050101" y="1050104"/>
        <a:ext cx="733428" cy="184635"/>
      </dsp:txXfrm>
    </dsp:sp>
    <dsp:sp modelId="{267063D5-F672-4FE9-A4FB-0BD40869B1B3}">
      <dsp:nvSpPr>
        <dsp:cNvPr id="0" name=""/>
        <dsp:cNvSpPr/>
      </dsp:nvSpPr>
      <dsp:spPr>
        <a:xfrm>
          <a:off x="1414467" y="179993"/>
          <a:ext cx="2307867" cy="2307867"/>
        </a:xfrm>
        <a:custGeom>
          <a:avLst/>
          <a:gdLst/>
          <a:ahLst/>
          <a:cxnLst/>
          <a:rect l="0" t="0" r="0" b="0"/>
          <a:pathLst>
            <a:path>
              <a:moveTo>
                <a:pt x="93278" y="699429"/>
              </a:moveTo>
              <a:arcTo wR="1153933" hR="1153933"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956814" y="148823"/>
          <a:ext cx="793515" cy="291325"/>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971035" y="163044"/>
        <a:ext cx="765073" cy="262883"/>
      </dsp:txXfrm>
    </dsp:sp>
    <dsp:sp modelId="{26707DEF-C2A3-4F04-A445-14F8309FEEDD}">
      <dsp:nvSpPr>
        <dsp:cNvPr id="0" name=""/>
        <dsp:cNvSpPr/>
      </dsp:nvSpPr>
      <dsp:spPr>
        <a:xfrm>
          <a:off x="969896" y="196130"/>
          <a:ext cx="2307867" cy="2307867"/>
        </a:xfrm>
        <a:custGeom>
          <a:avLst/>
          <a:gdLst/>
          <a:ahLst/>
          <a:cxnLst/>
          <a:rect l="0" t="0" r="0" b="0"/>
          <a:pathLst>
            <a:path>
              <a:moveTo>
                <a:pt x="1920106" y="291065"/>
              </a:moveTo>
              <a:arcTo wR="1153933" hR="1153933"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899612" y="1102482"/>
          <a:ext cx="753404" cy="19213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908991" y="1111861"/>
        <a:ext cx="734646" cy="173380"/>
      </dsp:txXfrm>
    </dsp:sp>
    <dsp:sp modelId="{4FFE4E8A-8295-4C8D-A5C5-85BD884139AB}">
      <dsp:nvSpPr>
        <dsp:cNvPr id="0" name=""/>
        <dsp:cNvSpPr/>
      </dsp:nvSpPr>
      <dsp:spPr>
        <a:xfrm>
          <a:off x="1144668" y="728455"/>
          <a:ext cx="2307867" cy="2307867"/>
        </a:xfrm>
        <a:custGeom>
          <a:avLst/>
          <a:gdLst/>
          <a:ahLst/>
          <a:cxnLst/>
          <a:rect l="0" t="0" r="0" b="0"/>
          <a:pathLst>
            <a:path>
              <a:moveTo>
                <a:pt x="2148217" y="568303"/>
              </a:moveTo>
              <a:arcTo wR="1153933" hR="1153933" stAng="19770121"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925744" y="1305333"/>
          <a:ext cx="753404" cy="20462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935733" y="1315322"/>
        <a:ext cx="733426" cy="184643"/>
      </dsp:txXfrm>
    </dsp:sp>
    <dsp:sp modelId="{5A1B637C-8A86-429D-9389-9C895C757AF3}">
      <dsp:nvSpPr>
        <dsp:cNvPr id="0" name=""/>
        <dsp:cNvSpPr/>
      </dsp:nvSpPr>
      <dsp:spPr>
        <a:xfrm>
          <a:off x="1042999" y="5430"/>
          <a:ext cx="2307867" cy="2307867"/>
        </a:xfrm>
        <a:custGeom>
          <a:avLst/>
          <a:gdLst/>
          <a:ahLst/>
          <a:cxnLst/>
          <a:rect l="0" t="0" r="0" b="0"/>
          <a:pathLst>
            <a:path>
              <a:moveTo>
                <a:pt x="2183353" y="1675333"/>
              </a:moveTo>
              <a:arcTo wR="1153933" hR="1153933"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933309" y="2138050"/>
          <a:ext cx="753404" cy="29132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947530" y="2152271"/>
        <a:ext cx="724962" cy="262878"/>
      </dsp:txXfrm>
    </dsp:sp>
    <dsp:sp modelId="{60288276-AFC0-4723-A8A7-EE755A8DE54C}">
      <dsp:nvSpPr>
        <dsp:cNvPr id="0" name=""/>
        <dsp:cNvSpPr/>
      </dsp:nvSpPr>
      <dsp:spPr>
        <a:xfrm>
          <a:off x="1386234" y="59134"/>
          <a:ext cx="2307867" cy="2307867"/>
        </a:xfrm>
        <a:custGeom>
          <a:avLst/>
          <a:gdLst/>
          <a:ahLst/>
          <a:cxnLst/>
          <a:rect l="0" t="0" r="0" b="0"/>
          <a:pathLst>
            <a:path>
              <a:moveTo>
                <a:pt x="407585" y="2034006"/>
              </a:moveTo>
              <a:arcTo wR="1153933" hR="1153933" stAng="7817982" swAng="160675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1040112" y="1294458"/>
          <a:ext cx="753404" cy="204616"/>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1050101" y="1304447"/>
        <a:ext cx="733426" cy="184638"/>
      </dsp:txXfrm>
    </dsp:sp>
    <dsp:sp modelId="{01FB0B17-63A1-4632-8C17-CB0307E9FA4E}">
      <dsp:nvSpPr>
        <dsp:cNvPr id="0" name=""/>
        <dsp:cNvSpPr/>
      </dsp:nvSpPr>
      <dsp:spPr>
        <a:xfrm>
          <a:off x="1248363" y="-469857"/>
          <a:ext cx="2307867" cy="2307867"/>
        </a:xfrm>
        <a:custGeom>
          <a:avLst/>
          <a:gdLst/>
          <a:ahLst/>
          <a:cxnLst/>
          <a:rect l="0" t="0" r="0" b="0"/>
          <a:pathLst>
            <a:path>
              <a:moveTo>
                <a:pt x="168593" y="1754489"/>
              </a:moveTo>
              <a:arcTo wR="1153933" hR="1153933" stAng="8918286"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1040113" y="1040116"/>
          <a:ext cx="753404" cy="20461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1050101" y="1050104"/>
        <a:ext cx="733428" cy="184635"/>
      </dsp:txXfrm>
    </dsp:sp>
    <dsp:sp modelId="{267063D5-F672-4FE9-A4FB-0BD40869B1B3}">
      <dsp:nvSpPr>
        <dsp:cNvPr id="0" name=""/>
        <dsp:cNvSpPr/>
      </dsp:nvSpPr>
      <dsp:spPr>
        <a:xfrm>
          <a:off x="1414467" y="179993"/>
          <a:ext cx="2307867" cy="2307867"/>
        </a:xfrm>
        <a:custGeom>
          <a:avLst/>
          <a:gdLst/>
          <a:ahLst/>
          <a:cxnLst/>
          <a:rect l="0" t="0" r="0" b="0"/>
          <a:pathLst>
            <a:path>
              <a:moveTo>
                <a:pt x="93278" y="699429"/>
              </a:moveTo>
              <a:arcTo wR="1153933" hR="1153933"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956814" y="148823"/>
          <a:ext cx="793515" cy="291325"/>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971035" y="163044"/>
        <a:ext cx="765073" cy="262883"/>
      </dsp:txXfrm>
    </dsp:sp>
    <dsp:sp modelId="{26707DEF-C2A3-4F04-A445-14F8309FEEDD}">
      <dsp:nvSpPr>
        <dsp:cNvPr id="0" name=""/>
        <dsp:cNvSpPr/>
      </dsp:nvSpPr>
      <dsp:spPr>
        <a:xfrm>
          <a:off x="969896" y="196130"/>
          <a:ext cx="2307867" cy="2307867"/>
        </a:xfrm>
        <a:custGeom>
          <a:avLst/>
          <a:gdLst/>
          <a:ahLst/>
          <a:cxnLst/>
          <a:rect l="0" t="0" r="0" b="0"/>
          <a:pathLst>
            <a:path>
              <a:moveTo>
                <a:pt x="1920106" y="291065"/>
              </a:moveTo>
              <a:arcTo wR="1153933" hR="1153933"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899612" y="1102482"/>
          <a:ext cx="753404" cy="19213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908991" y="1111861"/>
        <a:ext cx="734646" cy="173380"/>
      </dsp:txXfrm>
    </dsp:sp>
    <dsp:sp modelId="{4FFE4E8A-8295-4C8D-A5C5-85BD884139AB}">
      <dsp:nvSpPr>
        <dsp:cNvPr id="0" name=""/>
        <dsp:cNvSpPr/>
      </dsp:nvSpPr>
      <dsp:spPr>
        <a:xfrm>
          <a:off x="1144668" y="728455"/>
          <a:ext cx="2307867" cy="2307867"/>
        </a:xfrm>
        <a:custGeom>
          <a:avLst/>
          <a:gdLst/>
          <a:ahLst/>
          <a:cxnLst/>
          <a:rect l="0" t="0" r="0" b="0"/>
          <a:pathLst>
            <a:path>
              <a:moveTo>
                <a:pt x="2148217" y="568303"/>
              </a:moveTo>
              <a:arcTo wR="1153933" hR="1153933" stAng="19770121"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925744" y="1305333"/>
          <a:ext cx="753404" cy="20462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935733" y="1315322"/>
        <a:ext cx="733426" cy="184643"/>
      </dsp:txXfrm>
    </dsp:sp>
    <dsp:sp modelId="{5A1B637C-8A86-429D-9389-9C895C757AF3}">
      <dsp:nvSpPr>
        <dsp:cNvPr id="0" name=""/>
        <dsp:cNvSpPr/>
      </dsp:nvSpPr>
      <dsp:spPr>
        <a:xfrm>
          <a:off x="1042999" y="5430"/>
          <a:ext cx="2307867" cy="2307867"/>
        </a:xfrm>
        <a:custGeom>
          <a:avLst/>
          <a:gdLst/>
          <a:ahLst/>
          <a:cxnLst/>
          <a:rect l="0" t="0" r="0" b="0"/>
          <a:pathLst>
            <a:path>
              <a:moveTo>
                <a:pt x="2183353" y="1675333"/>
              </a:moveTo>
              <a:arcTo wR="1153933" hR="1153933"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933309" y="2138050"/>
          <a:ext cx="753404" cy="29132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947530" y="2152271"/>
        <a:ext cx="724962" cy="262878"/>
      </dsp:txXfrm>
    </dsp:sp>
    <dsp:sp modelId="{60288276-AFC0-4723-A8A7-EE755A8DE54C}">
      <dsp:nvSpPr>
        <dsp:cNvPr id="0" name=""/>
        <dsp:cNvSpPr/>
      </dsp:nvSpPr>
      <dsp:spPr>
        <a:xfrm>
          <a:off x="1386234" y="59134"/>
          <a:ext cx="2307867" cy="2307867"/>
        </a:xfrm>
        <a:custGeom>
          <a:avLst/>
          <a:gdLst/>
          <a:ahLst/>
          <a:cxnLst/>
          <a:rect l="0" t="0" r="0" b="0"/>
          <a:pathLst>
            <a:path>
              <a:moveTo>
                <a:pt x="407585" y="2034006"/>
              </a:moveTo>
              <a:arcTo wR="1153933" hR="1153933" stAng="7817982" swAng="160675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1040112" y="1294458"/>
          <a:ext cx="753404" cy="204616"/>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1050101" y="1304447"/>
        <a:ext cx="733426" cy="184638"/>
      </dsp:txXfrm>
    </dsp:sp>
    <dsp:sp modelId="{01FB0B17-63A1-4632-8C17-CB0307E9FA4E}">
      <dsp:nvSpPr>
        <dsp:cNvPr id="0" name=""/>
        <dsp:cNvSpPr/>
      </dsp:nvSpPr>
      <dsp:spPr>
        <a:xfrm>
          <a:off x="1248363" y="-469857"/>
          <a:ext cx="2307867" cy="2307867"/>
        </a:xfrm>
        <a:custGeom>
          <a:avLst/>
          <a:gdLst/>
          <a:ahLst/>
          <a:cxnLst/>
          <a:rect l="0" t="0" r="0" b="0"/>
          <a:pathLst>
            <a:path>
              <a:moveTo>
                <a:pt x="168593" y="1754489"/>
              </a:moveTo>
              <a:arcTo wR="1153933" hR="1153933" stAng="8918286"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1040113" y="1040116"/>
          <a:ext cx="753404" cy="20461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1050101" y="1050104"/>
        <a:ext cx="733428" cy="184635"/>
      </dsp:txXfrm>
    </dsp:sp>
    <dsp:sp modelId="{267063D5-F672-4FE9-A4FB-0BD40869B1B3}">
      <dsp:nvSpPr>
        <dsp:cNvPr id="0" name=""/>
        <dsp:cNvSpPr/>
      </dsp:nvSpPr>
      <dsp:spPr>
        <a:xfrm>
          <a:off x="1414467" y="179993"/>
          <a:ext cx="2307867" cy="2307867"/>
        </a:xfrm>
        <a:custGeom>
          <a:avLst/>
          <a:gdLst/>
          <a:ahLst/>
          <a:cxnLst/>
          <a:rect l="0" t="0" r="0" b="0"/>
          <a:pathLst>
            <a:path>
              <a:moveTo>
                <a:pt x="93278" y="699429"/>
              </a:moveTo>
              <a:arcTo wR="1153933" hR="1153933"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956814" y="148823"/>
          <a:ext cx="793515" cy="291325"/>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971035" y="163044"/>
        <a:ext cx="765073" cy="262883"/>
      </dsp:txXfrm>
    </dsp:sp>
    <dsp:sp modelId="{26707DEF-C2A3-4F04-A445-14F8309FEEDD}">
      <dsp:nvSpPr>
        <dsp:cNvPr id="0" name=""/>
        <dsp:cNvSpPr/>
      </dsp:nvSpPr>
      <dsp:spPr>
        <a:xfrm>
          <a:off x="969896" y="196130"/>
          <a:ext cx="2307867" cy="2307867"/>
        </a:xfrm>
        <a:custGeom>
          <a:avLst/>
          <a:gdLst/>
          <a:ahLst/>
          <a:cxnLst/>
          <a:rect l="0" t="0" r="0" b="0"/>
          <a:pathLst>
            <a:path>
              <a:moveTo>
                <a:pt x="1920106" y="291065"/>
              </a:moveTo>
              <a:arcTo wR="1153933" hR="1153933"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899612" y="1102482"/>
          <a:ext cx="753404" cy="19213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908991" y="1111861"/>
        <a:ext cx="734646" cy="173380"/>
      </dsp:txXfrm>
    </dsp:sp>
    <dsp:sp modelId="{4FFE4E8A-8295-4C8D-A5C5-85BD884139AB}">
      <dsp:nvSpPr>
        <dsp:cNvPr id="0" name=""/>
        <dsp:cNvSpPr/>
      </dsp:nvSpPr>
      <dsp:spPr>
        <a:xfrm>
          <a:off x="1144668" y="728455"/>
          <a:ext cx="2307867" cy="2307867"/>
        </a:xfrm>
        <a:custGeom>
          <a:avLst/>
          <a:gdLst/>
          <a:ahLst/>
          <a:cxnLst/>
          <a:rect l="0" t="0" r="0" b="0"/>
          <a:pathLst>
            <a:path>
              <a:moveTo>
                <a:pt x="2148217" y="568303"/>
              </a:moveTo>
              <a:arcTo wR="1153933" hR="1153933" stAng="19770121"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925744" y="1305333"/>
          <a:ext cx="753404" cy="20462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935733" y="1315322"/>
        <a:ext cx="733426" cy="184643"/>
      </dsp:txXfrm>
    </dsp:sp>
    <dsp:sp modelId="{5A1B637C-8A86-429D-9389-9C895C757AF3}">
      <dsp:nvSpPr>
        <dsp:cNvPr id="0" name=""/>
        <dsp:cNvSpPr/>
      </dsp:nvSpPr>
      <dsp:spPr>
        <a:xfrm>
          <a:off x="1042999" y="5430"/>
          <a:ext cx="2307867" cy="2307867"/>
        </a:xfrm>
        <a:custGeom>
          <a:avLst/>
          <a:gdLst/>
          <a:ahLst/>
          <a:cxnLst/>
          <a:rect l="0" t="0" r="0" b="0"/>
          <a:pathLst>
            <a:path>
              <a:moveTo>
                <a:pt x="2183353" y="1675333"/>
              </a:moveTo>
              <a:arcTo wR="1153933" hR="1153933"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933309" y="2138050"/>
          <a:ext cx="753404" cy="29132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947530" y="2152271"/>
        <a:ext cx="724962" cy="262878"/>
      </dsp:txXfrm>
    </dsp:sp>
    <dsp:sp modelId="{60288276-AFC0-4723-A8A7-EE755A8DE54C}">
      <dsp:nvSpPr>
        <dsp:cNvPr id="0" name=""/>
        <dsp:cNvSpPr/>
      </dsp:nvSpPr>
      <dsp:spPr>
        <a:xfrm>
          <a:off x="1386234" y="59134"/>
          <a:ext cx="2307867" cy="2307867"/>
        </a:xfrm>
        <a:custGeom>
          <a:avLst/>
          <a:gdLst/>
          <a:ahLst/>
          <a:cxnLst/>
          <a:rect l="0" t="0" r="0" b="0"/>
          <a:pathLst>
            <a:path>
              <a:moveTo>
                <a:pt x="407585" y="2034006"/>
              </a:moveTo>
              <a:arcTo wR="1153933" hR="1153933" stAng="7817982" swAng="160675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1040112" y="1294458"/>
          <a:ext cx="753404" cy="204616"/>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1050101" y="1304447"/>
        <a:ext cx="733426" cy="184638"/>
      </dsp:txXfrm>
    </dsp:sp>
    <dsp:sp modelId="{01FB0B17-63A1-4632-8C17-CB0307E9FA4E}">
      <dsp:nvSpPr>
        <dsp:cNvPr id="0" name=""/>
        <dsp:cNvSpPr/>
      </dsp:nvSpPr>
      <dsp:spPr>
        <a:xfrm>
          <a:off x="1248363" y="-469857"/>
          <a:ext cx="2307867" cy="2307867"/>
        </a:xfrm>
        <a:custGeom>
          <a:avLst/>
          <a:gdLst/>
          <a:ahLst/>
          <a:cxnLst/>
          <a:rect l="0" t="0" r="0" b="0"/>
          <a:pathLst>
            <a:path>
              <a:moveTo>
                <a:pt x="168593" y="1754489"/>
              </a:moveTo>
              <a:arcTo wR="1153933" hR="1153933" stAng="8918286"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1040113" y="1040116"/>
          <a:ext cx="753404" cy="20461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1050101" y="1050104"/>
        <a:ext cx="733428" cy="184635"/>
      </dsp:txXfrm>
    </dsp:sp>
    <dsp:sp modelId="{267063D5-F672-4FE9-A4FB-0BD40869B1B3}">
      <dsp:nvSpPr>
        <dsp:cNvPr id="0" name=""/>
        <dsp:cNvSpPr/>
      </dsp:nvSpPr>
      <dsp:spPr>
        <a:xfrm>
          <a:off x="1414467" y="179993"/>
          <a:ext cx="2307867" cy="2307867"/>
        </a:xfrm>
        <a:custGeom>
          <a:avLst/>
          <a:gdLst/>
          <a:ahLst/>
          <a:cxnLst/>
          <a:rect l="0" t="0" r="0" b="0"/>
          <a:pathLst>
            <a:path>
              <a:moveTo>
                <a:pt x="93278" y="699429"/>
              </a:moveTo>
              <a:arcTo wR="1153933" hR="1153933"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956814" y="148823"/>
          <a:ext cx="793515" cy="291325"/>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971035" y="163044"/>
        <a:ext cx="765073" cy="262883"/>
      </dsp:txXfrm>
    </dsp:sp>
    <dsp:sp modelId="{26707DEF-C2A3-4F04-A445-14F8309FEEDD}">
      <dsp:nvSpPr>
        <dsp:cNvPr id="0" name=""/>
        <dsp:cNvSpPr/>
      </dsp:nvSpPr>
      <dsp:spPr>
        <a:xfrm>
          <a:off x="969896" y="196130"/>
          <a:ext cx="2307867" cy="2307867"/>
        </a:xfrm>
        <a:custGeom>
          <a:avLst/>
          <a:gdLst/>
          <a:ahLst/>
          <a:cxnLst/>
          <a:rect l="0" t="0" r="0" b="0"/>
          <a:pathLst>
            <a:path>
              <a:moveTo>
                <a:pt x="1920106" y="291065"/>
              </a:moveTo>
              <a:arcTo wR="1153933" hR="1153933"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899612" y="1102482"/>
          <a:ext cx="753404" cy="19213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908991" y="1111861"/>
        <a:ext cx="734646" cy="173380"/>
      </dsp:txXfrm>
    </dsp:sp>
    <dsp:sp modelId="{4FFE4E8A-8295-4C8D-A5C5-85BD884139AB}">
      <dsp:nvSpPr>
        <dsp:cNvPr id="0" name=""/>
        <dsp:cNvSpPr/>
      </dsp:nvSpPr>
      <dsp:spPr>
        <a:xfrm>
          <a:off x="1144668" y="728455"/>
          <a:ext cx="2307867" cy="2307867"/>
        </a:xfrm>
        <a:custGeom>
          <a:avLst/>
          <a:gdLst/>
          <a:ahLst/>
          <a:cxnLst/>
          <a:rect l="0" t="0" r="0" b="0"/>
          <a:pathLst>
            <a:path>
              <a:moveTo>
                <a:pt x="2148217" y="568303"/>
              </a:moveTo>
              <a:arcTo wR="1153933" hR="1153933" stAng="19770121"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925744" y="1305333"/>
          <a:ext cx="753404" cy="20462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935733" y="1315322"/>
        <a:ext cx="733426" cy="184643"/>
      </dsp:txXfrm>
    </dsp:sp>
    <dsp:sp modelId="{5A1B637C-8A86-429D-9389-9C895C757AF3}">
      <dsp:nvSpPr>
        <dsp:cNvPr id="0" name=""/>
        <dsp:cNvSpPr/>
      </dsp:nvSpPr>
      <dsp:spPr>
        <a:xfrm>
          <a:off x="1042999" y="5430"/>
          <a:ext cx="2307867" cy="2307867"/>
        </a:xfrm>
        <a:custGeom>
          <a:avLst/>
          <a:gdLst/>
          <a:ahLst/>
          <a:cxnLst/>
          <a:rect l="0" t="0" r="0" b="0"/>
          <a:pathLst>
            <a:path>
              <a:moveTo>
                <a:pt x="2183353" y="1675333"/>
              </a:moveTo>
              <a:arcTo wR="1153933" hR="1153933"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933309" y="2138050"/>
          <a:ext cx="753404" cy="29132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947530" y="2152271"/>
        <a:ext cx="724962" cy="262878"/>
      </dsp:txXfrm>
    </dsp:sp>
    <dsp:sp modelId="{60288276-AFC0-4723-A8A7-EE755A8DE54C}">
      <dsp:nvSpPr>
        <dsp:cNvPr id="0" name=""/>
        <dsp:cNvSpPr/>
      </dsp:nvSpPr>
      <dsp:spPr>
        <a:xfrm>
          <a:off x="1386234" y="59134"/>
          <a:ext cx="2307867" cy="2307867"/>
        </a:xfrm>
        <a:custGeom>
          <a:avLst/>
          <a:gdLst/>
          <a:ahLst/>
          <a:cxnLst/>
          <a:rect l="0" t="0" r="0" b="0"/>
          <a:pathLst>
            <a:path>
              <a:moveTo>
                <a:pt x="407585" y="2034006"/>
              </a:moveTo>
              <a:arcTo wR="1153933" hR="1153933" stAng="7817982" swAng="160675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1040112" y="1294458"/>
          <a:ext cx="753404" cy="204616"/>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1050101" y="1304447"/>
        <a:ext cx="733426" cy="184638"/>
      </dsp:txXfrm>
    </dsp:sp>
    <dsp:sp modelId="{01FB0B17-63A1-4632-8C17-CB0307E9FA4E}">
      <dsp:nvSpPr>
        <dsp:cNvPr id="0" name=""/>
        <dsp:cNvSpPr/>
      </dsp:nvSpPr>
      <dsp:spPr>
        <a:xfrm>
          <a:off x="1248363" y="-469857"/>
          <a:ext cx="2307867" cy="2307867"/>
        </a:xfrm>
        <a:custGeom>
          <a:avLst/>
          <a:gdLst/>
          <a:ahLst/>
          <a:cxnLst/>
          <a:rect l="0" t="0" r="0" b="0"/>
          <a:pathLst>
            <a:path>
              <a:moveTo>
                <a:pt x="168593" y="1754489"/>
              </a:moveTo>
              <a:arcTo wR="1153933" hR="1153933" stAng="8918286"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1040113" y="1040116"/>
          <a:ext cx="753404" cy="20461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1050101" y="1050104"/>
        <a:ext cx="733428" cy="184635"/>
      </dsp:txXfrm>
    </dsp:sp>
    <dsp:sp modelId="{267063D5-F672-4FE9-A4FB-0BD40869B1B3}">
      <dsp:nvSpPr>
        <dsp:cNvPr id="0" name=""/>
        <dsp:cNvSpPr/>
      </dsp:nvSpPr>
      <dsp:spPr>
        <a:xfrm>
          <a:off x="1414467" y="179993"/>
          <a:ext cx="2307867" cy="2307867"/>
        </a:xfrm>
        <a:custGeom>
          <a:avLst/>
          <a:gdLst/>
          <a:ahLst/>
          <a:cxnLst/>
          <a:rect l="0" t="0" r="0" b="0"/>
          <a:pathLst>
            <a:path>
              <a:moveTo>
                <a:pt x="93278" y="699429"/>
              </a:moveTo>
              <a:arcTo wR="1153933" hR="1153933"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956814" y="148823"/>
          <a:ext cx="793515" cy="291325"/>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971035" y="163044"/>
        <a:ext cx="765073" cy="262883"/>
      </dsp:txXfrm>
    </dsp:sp>
    <dsp:sp modelId="{26707DEF-C2A3-4F04-A445-14F8309FEEDD}">
      <dsp:nvSpPr>
        <dsp:cNvPr id="0" name=""/>
        <dsp:cNvSpPr/>
      </dsp:nvSpPr>
      <dsp:spPr>
        <a:xfrm>
          <a:off x="969896" y="196130"/>
          <a:ext cx="2307867" cy="2307867"/>
        </a:xfrm>
        <a:custGeom>
          <a:avLst/>
          <a:gdLst/>
          <a:ahLst/>
          <a:cxnLst/>
          <a:rect l="0" t="0" r="0" b="0"/>
          <a:pathLst>
            <a:path>
              <a:moveTo>
                <a:pt x="1920106" y="291065"/>
              </a:moveTo>
              <a:arcTo wR="1153933" hR="1153933"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899612" y="1102482"/>
          <a:ext cx="753404" cy="19213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908991" y="1111861"/>
        <a:ext cx="734646" cy="173380"/>
      </dsp:txXfrm>
    </dsp:sp>
    <dsp:sp modelId="{4FFE4E8A-8295-4C8D-A5C5-85BD884139AB}">
      <dsp:nvSpPr>
        <dsp:cNvPr id="0" name=""/>
        <dsp:cNvSpPr/>
      </dsp:nvSpPr>
      <dsp:spPr>
        <a:xfrm>
          <a:off x="1144668" y="728455"/>
          <a:ext cx="2307867" cy="2307867"/>
        </a:xfrm>
        <a:custGeom>
          <a:avLst/>
          <a:gdLst/>
          <a:ahLst/>
          <a:cxnLst/>
          <a:rect l="0" t="0" r="0" b="0"/>
          <a:pathLst>
            <a:path>
              <a:moveTo>
                <a:pt x="2148217" y="568303"/>
              </a:moveTo>
              <a:arcTo wR="1153933" hR="1153933" stAng="19770121"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925744" y="1305333"/>
          <a:ext cx="753404" cy="20462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935733" y="1315322"/>
        <a:ext cx="733426" cy="184643"/>
      </dsp:txXfrm>
    </dsp:sp>
    <dsp:sp modelId="{5A1B637C-8A86-429D-9389-9C895C757AF3}">
      <dsp:nvSpPr>
        <dsp:cNvPr id="0" name=""/>
        <dsp:cNvSpPr/>
      </dsp:nvSpPr>
      <dsp:spPr>
        <a:xfrm>
          <a:off x="1042999" y="5430"/>
          <a:ext cx="2307867" cy="2307867"/>
        </a:xfrm>
        <a:custGeom>
          <a:avLst/>
          <a:gdLst/>
          <a:ahLst/>
          <a:cxnLst/>
          <a:rect l="0" t="0" r="0" b="0"/>
          <a:pathLst>
            <a:path>
              <a:moveTo>
                <a:pt x="2183353" y="1675333"/>
              </a:moveTo>
              <a:arcTo wR="1153933" hR="1153933"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933309" y="2138050"/>
          <a:ext cx="753404" cy="29132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947530" y="2152271"/>
        <a:ext cx="724962" cy="262878"/>
      </dsp:txXfrm>
    </dsp:sp>
    <dsp:sp modelId="{60288276-AFC0-4723-A8A7-EE755A8DE54C}">
      <dsp:nvSpPr>
        <dsp:cNvPr id="0" name=""/>
        <dsp:cNvSpPr/>
      </dsp:nvSpPr>
      <dsp:spPr>
        <a:xfrm>
          <a:off x="1386234" y="59134"/>
          <a:ext cx="2307867" cy="2307867"/>
        </a:xfrm>
        <a:custGeom>
          <a:avLst/>
          <a:gdLst/>
          <a:ahLst/>
          <a:cxnLst/>
          <a:rect l="0" t="0" r="0" b="0"/>
          <a:pathLst>
            <a:path>
              <a:moveTo>
                <a:pt x="407585" y="2034006"/>
              </a:moveTo>
              <a:arcTo wR="1153933" hR="1153933" stAng="7817982" swAng="160675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1040112" y="1294458"/>
          <a:ext cx="753404" cy="204616"/>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1050101" y="1304447"/>
        <a:ext cx="733426" cy="184638"/>
      </dsp:txXfrm>
    </dsp:sp>
    <dsp:sp modelId="{01FB0B17-63A1-4632-8C17-CB0307E9FA4E}">
      <dsp:nvSpPr>
        <dsp:cNvPr id="0" name=""/>
        <dsp:cNvSpPr/>
      </dsp:nvSpPr>
      <dsp:spPr>
        <a:xfrm>
          <a:off x="1248363" y="-469857"/>
          <a:ext cx="2307867" cy="2307867"/>
        </a:xfrm>
        <a:custGeom>
          <a:avLst/>
          <a:gdLst/>
          <a:ahLst/>
          <a:cxnLst/>
          <a:rect l="0" t="0" r="0" b="0"/>
          <a:pathLst>
            <a:path>
              <a:moveTo>
                <a:pt x="168593" y="1754489"/>
              </a:moveTo>
              <a:arcTo wR="1153933" hR="1153933" stAng="8918286"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1040113" y="1040116"/>
          <a:ext cx="753404" cy="20461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1050101" y="1050104"/>
        <a:ext cx="733428" cy="184635"/>
      </dsp:txXfrm>
    </dsp:sp>
    <dsp:sp modelId="{267063D5-F672-4FE9-A4FB-0BD40869B1B3}">
      <dsp:nvSpPr>
        <dsp:cNvPr id="0" name=""/>
        <dsp:cNvSpPr/>
      </dsp:nvSpPr>
      <dsp:spPr>
        <a:xfrm>
          <a:off x="1414467" y="179993"/>
          <a:ext cx="2307867" cy="2307867"/>
        </a:xfrm>
        <a:custGeom>
          <a:avLst/>
          <a:gdLst/>
          <a:ahLst/>
          <a:cxnLst/>
          <a:rect l="0" t="0" r="0" b="0"/>
          <a:pathLst>
            <a:path>
              <a:moveTo>
                <a:pt x="93278" y="699429"/>
              </a:moveTo>
              <a:arcTo wR="1153933" hR="1153933"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956814" y="148823"/>
          <a:ext cx="793515" cy="291325"/>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971035" y="163044"/>
        <a:ext cx="765073" cy="262883"/>
      </dsp:txXfrm>
    </dsp:sp>
    <dsp:sp modelId="{26707DEF-C2A3-4F04-A445-14F8309FEEDD}">
      <dsp:nvSpPr>
        <dsp:cNvPr id="0" name=""/>
        <dsp:cNvSpPr/>
      </dsp:nvSpPr>
      <dsp:spPr>
        <a:xfrm>
          <a:off x="969896" y="196130"/>
          <a:ext cx="2307867" cy="2307867"/>
        </a:xfrm>
        <a:custGeom>
          <a:avLst/>
          <a:gdLst/>
          <a:ahLst/>
          <a:cxnLst/>
          <a:rect l="0" t="0" r="0" b="0"/>
          <a:pathLst>
            <a:path>
              <a:moveTo>
                <a:pt x="1920106" y="291065"/>
              </a:moveTo>
              <a:arcTo wR="1153933" hR="1153933"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899612" y="1102482"/>
          <a:ext cx="753404" cy="19213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908991" y="1111861"/>
        <a:ext cx="734646" cy="173380"/>
      </dsp:txXfrm>
    </dsp:sp>
    <dsp:sp modelId="{4FFE4E8A-8295-4C8D-A5C5-85BD884139AB}">
      <dsp:nvSpPr>
        <dsp:cNvPr id="0" name=""/>
        <dsp:cNvSpPr/>
      </dsp:nvSpPr>
      <dsp:spPr>
        <a:xfrm>
          <a:off x="1144668" y="728455"/>
          <a:ext cx="2307867" cy="2307867"/>
        </a:xfrm>
        <a:custGeom>
          <a:avLst/>
          <a:gdLst/>
          <a:ahLst/>
          <a:cxnLst/>
          <a:rect l="0" t="0" r="0" b="0"/>
          <a:pathLst>
            <a:path>
              <a:moveTo>
                <a:pt x="2148217" y="568303"/>
              </a:moveTo>
              <a:arcTo wR="1153933" hR="1153933" stAng="19770121"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925744" y="1305333"/>
          <a:ext cx="753404" cy="20462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935733" y="1315322"/>
        <a:ext cx="733426" cy="184643"/>
      </dsp:txXfrm>
    </dsp:sp>
    <dsp:sp modelId="{5A1B637C-8A86-429D-9389-9C895C757AF3}">
      <dsp:nvSpPr>
        <dsp:cNvPr id="0" name=""/>
        <dsp:cNvSpPr/>
      </dsp:nvSpPr>
      <dsp:spPr>
        <a:xfrm>
          <a:off x="1042999" y="5430"/>
          <a:ext cx="2307867" cy="2307867"/>
        </a:xfrm>
        <a:custGeom>
          <a:avLst/>
          <a:gdLst/>
          <a:ahLst/>
          <a:cxnLst/>
          <a:rect l="0" t="0" r="0" b="0"/>
          <a:pathLst>
            <a:path>
              <a:moveTo>
                <a:pt x="2183353" y="1675333"/>
              </a:moveTo>
              <a:arcTo wR="1153933" hR="1153933"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933309" y="2138050"/>
          <a:ext cx="753404" cy="29132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947530" y="2152271"/>
        <a:ext cx="724962" cy="262878"/>
      </dsp:txXfrm>
    </dsp:sp>
    <dsp:sp modelId="{60288276-AFC0-4723-A8A7-EE755A8DE54C}">
      <dsp:nvSpPr>
        <dsp:cNvPr id="0" name=""/>
        <dsp:cNvSpPr/>
      </dsp:nvSpPr>
      <dsp:spPr>
        <a:xfrm>
          <a:off x="1386234" y="59134"/>
          <a:ext cx="2307867" cy="2307867"/>
        </a:xfrm>
        <a:custGeom>
          <a:avLst/>
          <a:gdLst/>
          <a:ahLst/>
          <a:cxnLst/>
          <a:rect l="0" t="0" r="0" b="0"/>
          <a:pathLst>
            <a:path>
              <a:moveTo>
                <a:pt x="407585" y="2034006"/>
              </a:moveTo>
              <a:arcTo wR="1153933" hR="1153933" stAng="7817982" swAng="160675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1040112" y="1294458"/>
          <a:ext cx="753404" cy="204616"/>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1050101" y="1304447"/>
        <a:ext cx="733426" cy="184638"/>
      </dsp:txXfrm>
    </dsp:sp>
    <dsp:sp modelId="{01FB0B17-63A1-4632-8C17-CB0307E9FA4E}">
      <dsp:nvSpPr>
        <dsp:cNvPr id="0" name=""/>
        <dsp:cNvSpPr/>
      </dsp:nvSpPr>
      <dsp:spPr>
        <a:xfrm>
          <a:off x="1248363" y="-469857"/>
          <a:ext cx="2307867" cy="2307867"/>
        </a:xfrm>
        <a:custGeom>
          <a:avLst/>
          <a:gdLst/>
          <a:ahLst/>
          <a:cxnLst/>
          <a:rect l="0" t="0" r="0" b="0"/>
          <a:pathLst>
            <a:path>
              <a:moveTo>
                <a:pt x="168593" y="1754489"/>
              </a:moveTo>
              <a:arcTo wR="1153933" hR="1153933" stAng="8918286"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1040113" y="1040116"/>
          <a:ext cx="753404" cy="20461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1050101" y="1050104"/>
        <a:ext cx="733428" cy="184635"/>
      </dsp:txXfrm>
    </dsp:sp>
    <dsp:sp modelId="{267063D5-F672-4FE9-A4FB-0BD40869B1B3}">
      <dsp:nvSpPr>
        <dsp:cNvPr id="0" name=""/>
        <dsp:cNvSpPr/>
      </dsp:nvSpPr>
      <dsp:spPr>
        <a:xfrm>
          <a:off x="1414467" y="179993"/>
          <a:ext cx="2307867" cy="2307867"/>
        </a:xfrm>
        <a:custGeom>
          <a:avLst/>
          <a:gdLst/>
          <a:ahLst/>
          <a:cxnLst/>
          <a:rect l="0" t="0" r="0" b="0"/>
          <a:pathLst>
            <a:path>
              <a:moveTo>
                <a:pt x="93278" y="699429"/>
              </a:moveTo>
              <a:arcTo wR="1153933" hR="1153933"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38982" cy="495397"/>
          </a:xfrm>
          <a:prstGeom prst="rect">
            <a:avLst/>
          </a:prstGeom>
        </p:spPr>
        <p:txBody>
          <a:bodyPr vert="horz" lIns="88093" tIns="44047" rIns="88093" bIns="44047" rtlCol="0"/>
          <a:lstStyle>
            <a:lvl1pPr algn="l">
              <a:defRPr sz="1200"/>
            </a:lvl1pPr>
          </a:lstStyle>
          <a:p>
            <a:endParaRPr lang="en-ZA"/>
          </a:p>
        </p:txBody>
      </p:sp>
      <p:sp>
        <p:nvSpPr>
          <p:cNvPr id="3" name="Date Placeholder 2"/>
          <p:cNvSpPr>
            <a:spLocks noGrp="1"/>
          </p:cNvSpPr>
          <p:nvPr>
            <p:ph type="dt" sz="quarter" idx="1"/>
          </p:nvPr>
        </p:nvSpPr>
        <p:spPr>
          <a:xfrm>
            <a:off x="3841302" y="0"/>
            <a:ext cx="2938982" cy="495397"/>
          </a:xfrm>
          <a:prstGeom prst="rect">
            <a:avLst/>
          </a:prstGeom>
        </p:spPr>
        <p:txBody>
          <a:bodyPr vert="horz" lIns="88093" tIns="44047" rIns="88093" bIns="44047" rtlCol="0"/>
          <a:lstStyle>
            <a:lvl1pPr algn="r">
              <a:defRPr sz="1200"/>
            </a:lvl1pPr>
          </a:lstStyle>
          <a:p>
            <a:fld id="{789C72D1-BE41-4EF8-B354-D7C5FF022D7C}" type="datetimeFigureOut">
              <a:rPr lang="en-ZA" smtClean="0"/>
              <a:pPr/>
              <a:t>2016/10/26</a:t>
            </a:fld>
            <a:endParaRPr lang="en-ZA"/>
          </a:p>
        </p:txBody>
      </p:sp>
      <p:sp>
        <p:nvSpPr>
          <p:cNvPr id="4" name="Footer Placeholder 3"/>
          <p:cNvSpPr>
            <a:spLocks noGrp="1"/>
          </p:cNvSpPr>
          <p:nvPr>
            <p:ph type="ftr" sz="quarter" idx="2"/>
          </p:nvPr>
        </p:nvSpPr>
        <p:spPr>
          <a:xfrm>
            <a:off x="1" y="9421765"/>
            <a:ext cx="2938982" cy="495397"/>
          </a:xfrm>
          <a:prstGeom prst="rect">
            <a:avLst/>
          </a:prstGeom>
        </p:spPr>
        <p:txBody>
          <a:bodyPr vert="horz" lIns="88093" tIns="44047" rIns="88093" bIns="44047" rtlCol="0" anchor="b"/>
          <a:lstStyle>
            <a:lvl1pPr algn="l">
              <a:defRPr sz="1200"/>
            </a:lvl1pPr>
          </a:lstStyle>
          <a:p>
            <a:endParaRPr lang="en-ZA"/>
          </a:p>
        </p:txBody>
      </p:sp>
      <p:sp>
        <p:nvSpPr>
          <p:cNvPr id="5" name="Slide Number Placeholder 4"/>
          <p:cNvSpPr>
            <a:spLocks noGrp="1"/>
          </p:cNvSpPr>
          <p:nvPr>
            <p:ph type="sldNum" sz="quarter" idx="3"/>
          </p:nvPr>
        </p:nvSpPr>
        <p:spPr>
          <a:xfrm>
            <a:off x="3841302" y="9421765"/>
            <a:ext cx="2938982" cy="495397"/>
          </a:xfrm>
          <a:prstGeom prst="rect">
            <a:avLst/>
          </a:prstGeom>
        </p:spPr>
        <p:txBody>
          <a:bodyPr vert="horz" lIns="88093" tIns="44047" rIns="88093" bIns="44047" rtlCol="0" anchor="b"/>
          <a:lstStyle>
            <a:lvl1pPr algn="r">
              <a:defRPr sz="1200"/>
            </a:lvl1pPr>
          </a:lstStyle>
          <a:p>
            <a:fld id="{946D8C24-4A6F-4A2A-BFDB-40C8B00083C0}" type="slidenum">
              <a:rPr lang="en-ZA" smtClean="0"/>
              <a:pPr/>
              <a:t>‹#›</a:t>
            </a:fld>
            <a:endParaRPr lang="en-ZA"/>
          </a:p>
        </p:txBody>
      </p:sp>
    </p:spTree>
    <p:extLst>
      <p:ext uri="{BB962C8B-B14F-4D97-AF65-F5344CB8AC3E}">
        <p14:creationId xmlns:p14="http://schemas.microsoft.com/office/powerpoint/2010/main" val="3460875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2938982" cy="495397"/>
          </a:xfrm>
          <a:prstGeom prst="rect">
            <a:avLst/>
          </a:prstGeom>
          <a:noFill/>
          <a:ln w="9525">
            <a:noFill/>
            <a:miter lim="800000"/>
            <a:headEnd/>
            <a:tailEnd/>
          </a:ln>
          <a:effectLst/>
        </p:spPr>
        <p:txBody>
          <a:bodyPr vert="horz" wrap="square" lIns="95423" tIns="47711" rIns="95423" bIns="47711" numCol="1" anchor="t" anchorCtr="0" compatLnSpc="1">
            <a:prstTxWarp prst="textNoShape">
              <a:avLst/>
            </a:prstTxWarp>
          </a:bodyPr>
          <a:lstStyle>
            <a:lvl1pPr defTabSz="954344">
              <a:defRPr sz="1300"/>
            </a:lvl1pPr>
          </a:lstStyle>
          <a:p>
            <a:endParaRPr lang="en-US"/>
          </a:p>
        </p:txBody>
      </p:sp>
      <p:sp>
        <p:nvSpPr>
          <p:cNvPr id="4099" name="Rectangle 3"/>
          <p:cNvSpPr>
            <a:spLocks noGrp="1" noChangeArrowheads="1"/>
          </p:cNvSpPr>
          <p:nvPr>
            <p:ph type="dt" idx="1"/>
          </p:nvPr>
        </p:nvSpPr>
        <p:spPr bwMode="auto">
          <a:xfrm>
            <a:off x="3842818" y="0"/>
            <a:ext cx="2938982" cy="495397"/>
          </a:xfrm>
          <a:prstGeom prst="rect">
            <a:avLst/>
          </a:prstGeom>
          <a:noFill/>
          <a:ln w="9525">
            <a:noFill/>
            <a:miter lim="800000"/>
            <a:headEnd/>
            <a:tailEnd/>
          </a:ln>
          <a:effectLst/>
        </p:spPr>
        <p:txBody>
          <a:bodyPr vert="horz" wrap="square" lIns="95423" tIns="47711" rIns="95423" bIns="47711" numCol="1" anchor="t" anchorCtr="0" compatLnSpc="1">
            <a:prstTxWarp prst="textNoShape">
              <a:avLst/>
            </a:prstTxWarp>
          </a:bodyPr>
          <a:lstStyle>
            <a:lvl1pPr algn="r" defTabSz="954344">
              <a:defRPr sz="1300"/>
            </a:lvl1pPr>
          </a:lstStyle>
          <a:p>
            <a:endParaRPr lang="en-US"/>
          </a:p>
        </p:txBody>
      </p:sp>
      <p:sp>
        <p:nvSpPr>
          <p:cNvPr id="4100" name="Rectangle 4"/>
          <p:cNvSpPr>
            <a:spLocks noGrp="1" noRot="1" noChangeAspect="1" noChangeArrowheads="1" noTextEdit="1"/>
          </p:cNvSpPr>
          <p:nvPr>
            <p:ph type="sldImg" idx="2"/>
          </p:nvPr>
        </p:nvSpPr>
        <p:spPr bwMode="auto">
          <a:xfrm>
            <a:off x="912813" y="744538"/>
            <a:ext cx="4956175" cy="3717925"/>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03836" y="4710883"/>
            <a:ext cx="4974129" cy="4463184"/>
          </a:xfrm>
          <a:prstGeom prst="rect">
            <a:avLst/>
          </a:prstGeom>
          <a:noFill/>
          <a:ln w="9525">
            <a:noFill/>
            <a:miter lim="800000"/>
            <a:headEnd/>
            <a:tailEnd/>
          </a:ln>
          <a:effectLst/>
        </p:spPr>
        <p:txBody>
          <a:bodyPr vert="horz" wrap="square" lIns="95423" tIns="47711" rIns="95423" bIns="4771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1" y="9423304"/>
            <a:ext cx="2938982" cy="495397"/>
          </a:xfrm>
          <a:prstGeom prst="rect">
            <a:avLst/>
          </a:prstGeom>
          <a:noFill/>
          <a:ln w="9525">
            <a:noFill/>
            <a:miter lim="800000"/>
            <a:headEnd/>
            <a:tailEnd/>
          </a:ln>
          <a:effectLst/>
        </p:spPr>
        <p:txBody>
          <a:bodyPr vert="horz" wrap="square" lIns="95423" tIns="47711" rIns="95423" bIns="47711" numCol="1" anchor="b" anchorCtr="0" compatLnSpc="1">
            <a:prstTxWarp prst="textNoShape">
              <a:avLst/>
            </a:prstTxWarp>
          </a:bodyPr>
          <a:lstStyle>
            <a:lvl1pPr defTabSz="954344">
              <a:defRPr sz="1300"/>
            </a:lvl1pPr>
          </a:lstStyle>
          <a:p>
            <a:endParaRPr lang="en-US"/>
          </a:p>
        </p:txBody>
      </p:sp>
      <p:sp>
        <p:nvSpPr>
          <p:cNvPr id="4103" name="Rectangle 7"/>
          <p:cNvSpPr>
            <a:spLocks noGrp="1" noChangeArrowheads="1"/>
          </p:cNvSpPr>
          <p:nvPr>
            <p:ph type="sldNum" sz="quarter" idx="5"/>
          </p:nvPr>
        </p:nvSpPr>
        <p:spPr bwMode="auto">
          <a:xfrm>
            <a:off x="3842818" y="9423304"/>
            <a:ext cx="2938982" cy="495397"/>
          </a:xfrm>
          <a:prstGeom prst="rect">
            <a:avLst/>
          </a:prstGeom>
          <a:noFill/>
          <a:ln w="9525">
            <a:noFill/>
            <a:miter lim="800000"/>
            <a:headEnd/>
            <a:tailEnd/>
          </a:ln>
          <a:effectLst/>
        </p:spPr>
        <p:txBody>
          <a:bodyPr vert="horz" wrap="square" lIns="95423" tIns="47711" rIns="95423" bIns="47711" numCol="1" anchor="b" anchorCtr="0" compatLnSpc="1">
            <a:prstTxWarp prst="textNoShape">
              <a:avLst/>
            </a:prstTxWarp>
          </a:bodyPr>
          <a:lstStyle>
            <a:lvl1pPr algn="r" defTabSz="954344">
              <a:defRPr sz="1300"/>
            </a:lvl1pPr>
          </a:lstStyle>
          <a:p>
            <a:fld id="{95D6E349-0418-46A1-B70D-187E0588C4AB}" type="slidenum">
              <a:rPr lang="en-US"/>
              <a:pPr/>
              <a:t>‹#›</a:t>
            </a:fld>
            <a:endParaRPr lang="en-US"/>
          </a:p>
        </p:txBody>
      </p:sp>
    </p:spTree>
    <p:extLst>
      <p:ext uri="{BB962C8B-B14F-4D97-AF65-F5344CB8AC3E}">
        <p14:creationId xmlns:p14="http://schemas.microsoft.com/office/powerpoint/2010/main" val="384571503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8" Type="http://schemas.openxmlformats.org/officeDocument/2006/relationships/hyperlink" Target="http://www.ck12.org/flexr/" TargetMode="External"/><Relationship Id="rId13" Type="http://schemas.openxmlformats.org/officeDocument/2006/relationships/hyperlink" Target="http://www.gutenberg.org/" TargetMode="External"/><Relationship Id="rId3" Type="http://schemas.openxmlformats.org/officeDocument/2006/relationships/hyperlink" Target="http://currikiblog.wordpress.com/2010/08/31/10-sources-for-free-textbooks-online/" TargetMode="External"/><Relationship Id="rId7" Type="http://schemas.openxmlformats.org/officeDocument/2006/relationships/hyperlink" Target="http://www.flatworldknowledge.com/" TargetMode="External"/><Relationship Id="rId12" Type="http://schemas.openxmlformats.org/officeDocument/2006/relationships/hyperlink" Target="http://oerconsortium.org/discipline-specific/" TargetMode="External"/><Relationship Id="rId2" Type="http://schemas.openxmlformats.org/officeDocument/2006/relationships/slide" Target="../slides/slide27.xml"/><Relationship Id="rId1" Type="http://schemas.openxmlformats.org/officeDocument/2006/relationships/notesMaster" Target="../notesMasters/notesMaster1.xml"/><Relationship Id="rId6" Type="http://schemas.openxmlformats.org/officeDocument/2006/relationships/hyperlink" Target="http://www.curriki.org/xwiki/bin/view/Main/" TargetMode="External"/><Relationship Id="rId11" Type="http://schemas.openxmlformats.org/officeDocument/2006/relationships/hyperlink" Target="http://www.openculture.com/free_textbooks" TargetMode="External"/><Relationship Id="rId5" Type="http://schemas.openxmlformats.org/officeDocument/2006/relationships/hyperlink" Target="http://bookboon.com/us/textbooks" TargetMode="External"/><Relationship Id="rId10" Type="http://schemas.openxmlformats.org/officeDocument/2006/relationships/hyperlink" Target="http://www.clrn.org/fdti/" TargetMode="External"/><Relationship Id="rId4" Type="http://schemas.openxmlformats.org/officeDocument/2006/relationships/hyperlink" Target="http://currikiblog.wordpress.com/author/currikiauthor/" TargetMode="External"/><Relationship Id="rId9" Type="http://schemas.openxmlformats.org/officeDocument/2006/relationships/hyperlink" Target="http://fhsst.org/" TargetMode="External"/><Relationship Id="rId14" Type="http://schemas.openxmlformats.org/officeDocument/2006/relationships/hyperlink" Target="http://www.centerofmath.org/textbook.html"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lj.libraryjournal.com/2016/04/publishing/fracking-the-ecosystem-periodicals-price-survey-2016/#respond"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depts.washington.edu/gs630/Spring/Boyer.pdf"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en.wikipedia.org/wiki/Boyer's_model_of_scholarship" TargetMode="External"/><Relationship Id="rId4" Type="http://schemas.openxmlformats.org/officeDocument/2006/relationships/hyperlink" Target="http://en.wikipedia.org/wiki/Ernest_Boyer"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dx.doi.org/10.3389/fncom.2012.00019"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Tree>
    <p:extLst>
      <p:ext uri="{BB962C8B-B14F-4D97-AF65-F5344CB8AC3E}">
        <p14:creationId xmlns:p14="http://schemas.microsoft.com/office/powerpoint/2010/main" val="3017639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24</a:t>
            </a:fld>
            <a:endParaRPr lang="en-ZA"/>
          </a:p>
        </p:txBody>
      </p:sp>
    </p:spTree>
    <p:extLst>
      <p:ext uri="{BB962C8B-B14F-4D97-AF65-F5344CB8AC3E}">
        <p14:creationId xmlns:p14="http://schemas.microsoft.com/office/powerpoint/2010/main" val="1259379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25</a:t>
            </a:fld>
            <a:endParaRPr lang="en-ZA"/>
          </a:p>
        </p:txBody>
      </p:sp>
    </p:spTree>
    <p:extLst>
      <p:ext uri="{BB962C8B-B14F-4D97-AF65-F5344CB8AC3E}">
        <p14:creationId xmlns:p14="http://schemas.microsoft.com/office/powerpoint/2010/main" val="1259379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b="1" dirty="0" smtClean="0"/>
              <a:t>10 Sources for Free Textbooks Online</a:t>
            </a:r>
          </a:p>
          <a:p>
            <a:r>
              <a:rPr lang="en-ZA" b="1" dirty="0" smtClean="0"/>
              <a:t>http://currikiblog.wordpress.com/2010/08/31/10-sources-for-free-textbooks-online/</a:t>
            </a:r>
          </a:p>
          <a:p>
            <a:r>
              <a:rPr lang="en-ZA" dirty="0" smtClean="0"/>
              <a:t>Posted on </a:t>
            </a:r>
            <a:r>
              <a:rPr lang="en-ZA" dirty="0" smtClean="0">
                <a:hlinkClick r:id="rId3" tooltip="7:52 pm"/>
              </a:rPr>
              <a:t>August 31, 2010</a:t>
            </a:r>
            <a:r>
              <a:rPr lang="en-ZA" dirty="0" smtClean="0"/>
              <a:t> by </a:t>
            </a:r>
            <a:r>
              <a:rPr lang="en-ZA" dirty="0" err="1" smtClean="0">
                <a:hlinkClick r:id="rId4" tooltip="View all posts by Curriki"/>
              </a:rPr>
              <a:t>Curriki</a:t>
            </a:r>
            <a:r>
              <a:rPr lang="en-ZA" dirty="0" smtClean="0"/>
              <a:t> |</a:t>
            </a:r>
          </a:p>
          <a:p>
            <a:r>
              <a:rPr lang="en-ZA" dirty="0" smtClean="0"/>
              <a:t>School days are upon us again, and for many this means gaping holes in our wallets; not because of back-to-school clothes shopping, but because of a much more essential element of education: textbooks. For many students, the greatest impediment to learning is the price of these required books.</a:t>
            </a:r>
          </a:p>
          <a:p>
            <a:r>
              <a:rPr lang="en-ZA" dirty="0" smtClean="0"/>
              <a:t>Here are 10 websites that have collected hundreds of textbooks and are providing them for </a:t>
            </a:r>
            <a:r>
              <a:rPr lang="en-ZA" b="1" dirty="0" smtClean="0"/>
              <a:t>free</a:t>
            </a:r>
            <a:r>
              <a:rPr lang="en-ZA" dirty="0" smtClean="0"/>
              <a:t>, giving every child an equal opportunity to lean!</a:t>
            </a:r>
          </a:p>
          <a:p>
            <a:r>
              <a:rPr lang="en-ZA" dirty="0" err="1" smtClean="0">
                <a:hlinkClick r:id="rId5"/>
              </a:rPr>
              <a:t>Bookboon</a:t>
            </a:r>
            <a:r>
              <a:rPr lang="en-ZA" dirty="0" smtClean="0"/>
              <a:t> provides free online textbooks for students in PDF format. A range of subjects are available, and content is presented at a university level.</a:t>
            </a:r>
          </a:p>
          <a:p>
            <a:r>
              <a:rPr lang="en-ZA" dirty="0" err="1" smtClean="0">
                <a:hlinkClick r:id="rId6"/>
              </a:rPr>
              <a:t>Curriki</a:t>
            </a:r>
            <a:r>
              <a:rPr lang="en-ZA" dirty="0" smtClean="0"/>
              <a:t> is a hub for free, open course materials. Find thousands of course materials in a variety of subjects and grade levels, including free courses and textbooks.</a:t>
            </a:r>
          </a:p>
          <a:p>
            <a:r>
              <a:rPr lang="en-ZA" dirty="0" smtClean="0">
                <a:hlinkClick r:id="rId7"/>
              </a:rPr>
              <a:t>Flat World Knowledge</a:t>
            </a:r>
            <a:r>
              <a:rPr lang="en-ZA" dirty="0" smtClean="0"/>
              <a:t> has free online textbooks in business, the humanities and the sciences that are available to both teachers and students.</a:t>
            </a:r>
          </a:p>
          <a:p>
            <a:r>
              <a:rPr lang="en-ZA" dirty="0" err="1" smtClean="0">
                <a:hlinkClick r:id="rId8"/>
              </a:rPr>
              <a:t>Flexbooks</a:t>
            </a:r>
            <a:r>
              <a:rPr lang="en-ZA" dirty="0" smtClean="0"/>
              <a:t> are free, easy to update and easy to customize. The CK-12 Foundation provides </a:t>
            </a:r>
            <a:r>
              <a:rPr lang="en-ZA" dirty="0" err="1" smtClean="0"/>
              <a:t>FlexBooks</a:t>
            </a:r>
            <a:r>
              <a:rPr lang="en-ZA" dirty="0" smtClean="0"/>
              <a:t> free to anyone who wants to use them.</a:t>
            </a:r>
          </a:p>
          <a:p>
            <a:r>
              <a:rPr lang="en-ZA" dirty="0" smtClean="0">
                <a:hlinkClick r:id="rId9"/>
              </a:rPr>
              <a:t>Free High School Science Texts</a:t>
            </a:r>
            <a:r>
              <a:rPr lang="en-ZA" dirty="0" smtClean="0"/>
              <a:t> are just that: an extensive collection of free science and mathematics texts that are available to students, world wide.</a:t>
            </a:r>
          </a:p>
          <a:p>
            <a:r>
              <a:rPr lang="en-ZA" dirty="0" smtClean="0">
                <a:hlinkClick r:id="rId10"/>
              </a:rPr>
              <a:t>Free Digital Textbook Initiative</a:t>
            </a:r>
            <a:r>
              <a:rPr lang="en-ZA" dirty="0" smtClean="0"/>
              <a:t> has a collection free and open textbook resources that are aligned to California content standards.</a:t>
            </a:r>
          </a:p>
          <a:p>
            <a:r>
              <a:rPr lang="en-ZA" dirty="0" smtClean="0">
                <a:hlinkClick r:id="rId11"/>
              </a:rPr>
              <a:t>Open Culture</a:t>
            </a:r>
            <a:r>
              <a:rPr lang="en-ZA" dirty="0" smtClean="0"/>
              <a:t> has a collection of 150 free textbooks from Art History to Physics and Business. Stay tuned for more additions!</a:t>
            </a:r>
          </a:p>
          <a:p>
            <a:r>
              <a:rPr lang="en-ZA" dirty="0" smtClean="0">
                <a:hlinkClick r:id="rId12"/>
              </a:rPr>
              <a:t>Open Textbooks</a:t>
            </a:r>
            <a:r>
              <a:rPr lang="en-ZA" dirty="0" smtClean="0"/>
              <a:t> provided by the Community College Consortium for Open Educational resources include more than 500 open textbooks in a variety of subjects.</a:t>
            </a:r>
          </a:p>
          <a:p>
            <a:r>
              <a:rPr lang="en-ZA" dirty="0" smtClean="0">
                <a:hlinkClick r:id="rId13"/>
              </a:rPr>
              <a:t>Project Gutenberg</a:t>
            </a:r>
            <a:r>
              <a:rPr lang="en-ZA" dirty="0" smtClean="0"/>
              <a:t> is the place where you can download 33,000 free books! This is a great resource for Literature classes and books for young children.</a:t>
            </a:r>
          </a:p>
          <a:p>
            <a:r>
              <a:rPr lang="en-ZA" dirty="0" smtClean="0">
                <a:hlinkClick r:id="rId14"/>
              </a:rPr>
              <a:t>Worldwide Mathematics</a:t>
            </a:r>
            <a:r>
              <a:rPr lang="en-ZA" dirty="0" smtClean="0"/>
              <a:t> offers free mathematics textbooks in Calculus and </a:t>
            </a:r>
            <a:r>
              <a:rPr lang="en-ZA" dirty="0" err="1" smtClean="0"/>
              <a:t>Mutli</a:t>
            </a:r>
            <a:r>
              <a:rPr lang="en-ZA" dirty="0" smtClean="0"/>
              <a:t>-Variable Calculus, and includes free lecture series to accompany the content.</a:t>
            </a:r>
          </a:p>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27</a:t>
            </a:fld>
            <a:endParaRPr lang="en-ZA"/>
          </a:p>
        </p:txBody>
      </p:sp>
    </p:spTree>
    <p:extLst>
      <p:ext uri="{BB962C8B-B14F-4D97-AF65-F5344CB8AC3E}">
        <p14:creationId xmlns:p14="http://schemas.microsoft.com/office/powerpoint/2010/main" val="32323476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29</a:t>
            </a:fld>
            <a:endParaRPr lang="en-ZA"/>
          </a:p>
        </p:txBody>
      </p:sp>
    </p:spTree>
    <p:extLst>
      <p:ext uri="{BB962C8B-B14F-4D97-AF65-F5344CB8AC3E}">
        <p14:creationId xmlns:p14="http://schemas.microsoft.com/office/powerpoint/2010/main" val="37768343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30</a:t>
            </a:fld>
            <a:endParaRPr lang="en-ZA"/>
          </a:p>
        </p:txBody>
      </p:sp>
    </p:spTree>
    <p:extLst>
      <p:ext uri="{BB962C8B-B14F-4D97-AF65-F5344CB8AC3E}">
        <p14:creationId xmlns:p14="http://schemas.microsoft.com/office/powerpoint/2010/main" val="12593799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32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8A1F59-584E-48C8-92FC-F91DD8CD2FFD}" type="slidenum">
              <a:rPr lang="en-US"/>
              <a:pPr/>
              <a:t>38</a:t>
            </a:fld>
            <a:endParaRPr lang="en-US"/>
          </a:p>
        </p:txBody>
      </p:sp>
      <p:sp>
        <p:nvSpPr>
          <p:cNvPr id="6145" name="Rectangle 1"/>
          <p:cNvSpPr>
            <a:spLocks noGrp="1" noRot="1" noChangeAspect="1" noChangeArrowheads="1"/>
          </p:cNvSpPr>
          <p:nvPr>
            <p:ph type="sldImg"/>
          </p:nvPr>
        </p:nvSpPr>
        <p:spPr>
          <a:xfrm>
            <a:off x="912813" y="744538"/>
            <a:ext cx="4956175" cy="3717925"/>
          </a:xfrm>
          <a:ln/>
        </p:spPr>
      </p:sp>
      <p:sp>
        <p:nvSpPr>
          <p:cNvPr id="6146" name="Rectangle 2"/>
          <p:cNvSpPr>
            <a:spLocks noGrp="1" noChangeArrowheads="1"/>
          </p:cNvSpPr>
          <p:nvPr>
            <p:ph type="body" idx="1"/>
          </p:nvPr>
        </p:nvSpPr>
        <p:spPr/>
        <p:txBody>
          <a:bodyPr lIns="0" tIns="0" rIns="0" bIns="0"/>
          <a:lstStyle/>
          <a:p>
            <a:pPr>
              <a:lnSpc>
                <a:spcPct val="95000"/>
              </a:lnSpc>
              <a:spcBef>
                <a:spcPct val="0"/>
              </a:spcBef>
            </a:pPr>
            <a:endParaRPr lang="en-US" sz="1500" b="1" dirty="0">
              <a:solidFill>
                <a:srgbClr val="000000"/>
              </a:solidFill>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F03460-CE75-4980-B0D0-DEDC0F6D44F0}" type="slidenum">
              <a:rPr lang="en-US"/>
              <a:pPr/>
              <a:t>39</a:t>
            </a:fld>
            <a:endParaRPr lang="en-US"/>
          </a:p>
        </p:txBody>
      </p:sp>
      <p:sp>
        <p:nvSpPr>
          <p:cNvPr id="75778" name="Rectangle 2"/>
          <p:cNvSpPr>
            <a:spLocks noGrp="1" noRot="1" noChangeAspect="1" noChangeArrowheads="1" noTextEdit="1"/>
          </p:cNvSpPr>
          <p:nvPr>
            <p:ph type="sldImg"/>
          </p:nvPr>
        </p:nvSpPr>
        <p:spPr>
          <a:xfrm>
            <a:off x="912813" y="744538"/>
            <a:ext cx="4956175" cy="3717925"/>
          </a:xfrm>
          <a:ln/>
        </p:spPr>
      </p:sp>
      <p:sp>
        <p:nvSpPr>
          <p:cNvPr id="75779" name="Rectangle 3"/>
          <p:cNvSpPr>
            <a:spLocks noGrp="1" noChangeArrowheads="1"/>
          </p:cNvSpPr>
          <p:nvPr>
            <p:ph type="body" idx="1"/>
          </p:nvPr>
        </p:nvSpPr>
        <p:spPr/>
        <p:txBody>
          <a:bodyPr/>
          <a:lstStyle/>
          <a:p>
            <a:pPr>
              <a:lnSpc>
                <a:spcPct val="95000"/>
              </a:lnSpc>
              <a:spcBef>
                <a:spcPct val="0"/>
              </a:spcBef>
            </a:pPr>
            <a:r>
              <a:rPr lang="en-US" sz="1000" dirty="0">
                <a:solidFill>
                  <a:srgbClr val="000000"/>
                </a:solidFill>
                <a:latin typeface="Calibri" pitchFamily="34" charset="0"/>
              </a:rPr>
              <a:t> </a:t>
            </a:r>
            <a:endParaRPr lang="en-US" sz="1000" u="sng" dirty="0">
              <a:solidFill>
                <a:srgbClr val="CCCCFF"/>
              </a:solidFill>
              <a:latin typeface="Calibri" pitchFamily="34" charset="0"/>
            </a:endParaRPr>
          </a:p>
          <a:p>
            <a:pPr>
              <a:lnSpc>
                <a:spcPct val="95000"/>
              </a:lnSpc>
              <a:spcBef>
                <a:spcPct val="0"/>
              </a:spcBef>
            </a:pPr>
            <a:r>
              <a:rPr lang="en-US" sz="1000" i="1" dirty="0" err="1" smtClean="0">
                <a:solidFill>
                  <a:srgbClr val="000000"/>
                </a:solidFill>
                <a:latin typeface="Calibri" pitchFamily="34" charset="0"/>
              </a:rPr>
              <a:t>RePEc</a:t>
            </a:r>
            <a:r>
              <a:rPr lang="en-US" sz="1000" i="1" dirty="0" smtClean="0">
                <a:solidFill>
                  <a:srgbClr val="000000"/>
                </a:solidFill>
                <a:latin typeface="Calibri" pitchFamily="34" charset="0"/>
              </a:rPr>
              <a:t> (Economic science)</a:t>
            </a:r>
            <a:endParaRPr lang="en-US" sz="1000" i="1" dirty="0" smtClean="0">
              <a:latin typeface="Calibri" pitchFamily="34" charset="0"/>
            </a:endParaRPr>
          </a:p>
          <a:p>
            <a:pPr>
              <a:lnSpc>
                <a:spcPct val="95000"/>
              </a:lnSpc>
              <a:spcBef>
                <a:spcPct val="0"/>
              </a:spcBef>
            </a:pPr>
            <a:r>
              <a:rPr lang="en-US" sz="1000" i="1" dirty="0" smtClean="0">
                <a:solidFill>
                  <a:srgbClr val="000000"/>
                </a:solidFill>
                <a:latin typeface="Calibri" pitchFamily="34" charset="0"/>
              </a:rPr>
              <a:t>E-LIS (Library and information Sciences &amp; documentation)</a:t>
            </a:r>
            <a:endParaRPr lang="en-US" sz="1000" i="1" dirty="0" smtClean="0">
              <a:latin typeface="Calibri" pitchFamily="34" charset="0"/>
            </a:endParaRPr>
          </a:p>
          <a:p>
            <a:pPr>
              <a:lnSpc>
                <a:spcPct val="80000"/>
              </a:lnSpc>
            </a:pPr>
            <a:endParaRPr lang="en-GB" sz="1000" dirty="0">
              <a:latin typeface="Calibri" pitchFamily="34" charset="0"/>
            </a:endParaRPr>
          </a:p>
          <a:p>
            <a:pPr>
              <a:lnSpc>
                <a:spcPct val="90000"/>
              </a:lnSpc>
            </a:pPr>
            <a:endParaRPr lang="en-GB" sz="10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http://www.righttoresearch.org/learn/whyOA/index.shtml</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45</a:t>
            </a:fld>
            <a:endParaRPr lang="en-ZA"/>
          </a:p>
        </p:txBody>
      </p:sp>
    </p:spTree>
    <p:extLst>
      <p:ext uri="{BB962C8B-B14F-4D97-AF65-F5344CB8AC3E}">
        <p14:creationId xmlns:p14="http://schemas.microsoft.com/office/powerpoint/2010/main" val="2854394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7 million students internationally, canvas on right University of Cape Town students during Open Access Week October 2011</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47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http://lj.libraryjournal.com/2016/04/publishing/fracking-the-ecosystem-periodicals-price-survey-2016/#_</a:t>
            </a:r>
          </a:p>
          <a:p>
            <a:endParaRPr lang="en-ZA" dirty="0" smtClean="0"/>
          </a:p>
          <a:p>
            <a:r>
              <a:rPr lang="en-ZA" sz="1200" b="0" i="0" u="none" strike="noStrike" kern="1200" dirty="0" smtClean="0">
                <a:solidFill>
                  <a:schemeClr val="tx1"/>
                </a:solidFill>
                <a:effectLst/>
                <a:latin typeface="Times New Roman" pitchFamily="18" charset="0"/>
                <a:ea typeface="+mn-ea"/>
                <a:cs typeface="+mn-cs"/>
              </a:rPr>
              <a:t>Fracking the Ecosystem | Periodicals Price Survey 2016</a:t>
            </a:r>
          </a:p>
          <a:p>
            <a:r>
              <a:rPr lang="en-ZA" sz="1200" b="0" i="0" kern="1200" dirty="0" smtClean="0">
                <a:solidFill>
                  <a:schemeClr val="tx1"/>
                </a:solidFill>
                <a:effectLst/>
                <a:latin typeface="Times New Roman" pitchFamily="18" charset="0"/>
                <a:ea typeface="+mn-ea"/>
                <a:cs typeface="+mn-cs"/>
              </a:rPr>
              <a:t>By Stephen Bosch and Kittie Henderson on April 21, 2016 </a:t>
            </a:r>
          </a:p>
          <a:p>
            <a:endParaRPr lang="en-ZA" sz="1200" b="0" i="0" u="sng" kern="1200" dirty="0" smtClean="0">
              <a:solidFill>
                <a:schemeClr val="tx1"/>
              </a:solidFill>
              <a:effectLst/>
              <a:latin typeface="Times New Roman" pitchFamily="18" charset="0"/>
              <a:ea typeface="+mn-ea"/>
              <a:cs typeface="+mn-cs"/>
              <a:hlinkClick r:id="rId3"/>
            </a:endParaRPr>
          </a:p>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4</a:t>
            </a:fld>
            <a:endParaRPr lang="en-US"/>
          </a:p>
        </p:txBody>
      </p:sp>
    </p:spTree>
    <p:extLst>
      <p:ext uri="{BB962C8B-B14F-4D97-AF65-F5344CB8AC3E}">
        <p14:creationId xmlns:p14="http://schemas.microsoft.com/office/powerpoint/2010/main" val="16354366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Stacey Stent</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48</a:t>
            </a:fld>
            <a:endParaRPr lang="en-ZA"/>
          </a:p>
        </p:txBody>
      </p:sp>
    </p:spTree>
    <p:extLst>
      <p:ext uri="{BB962C8B-B14F-4D97-AF65-F5344CB8AC3E}">
        <p14:creationId xmlns:p14="http://schemas.microsoft.com/office/powerpoint/2010/main" val="21765060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mn-ea"/>
                <a:cs typeface="+mn-cs"/>
              </a:rPr>
              <a:t>(C) Global projection of percentage increase in citations for GNI country </a:t>
            </a:r>
            <a:r>
              <a:rPr lang="en-GB" sz="1200" kern="1200" dirty="0" err="1" smtClean="0">
                <a:solidFill>
                  <a:schemeClr val="tx1"/>
                </a:solidFill>
                <a:effectLst/>
                <a:latin typeface="Times New Roman" pitchFamily="18" charset="0"/>
                <a:ea typeface="+mn-ea"/>
                <a:cs typeface="+mn-cs"/>
              </a:rPr>
              <a:t>deciles</a:t>
            </a:r>
            <a:r>
              <a:rPr lang="en-GB" sz="1200" kern="1200" dirty="0" smtClean="0">
                <a:solidFill>
                  <a:schemeClr val="tx1"/>
                </a:solidFill>
                <a:effectLst/>
                <a:latin typeface="Times New Roman" pitchFamily="18" charset="0"/>
                <a:ea typeface="+mn-ea"/>
                <a:cs typeface="+mn-cs"/>
              </a:rPr>
              <a:t> of the poorest country hosting a citing author after free online availability. </a:t>
            </a:r>
            <a:endParaRPr lang="en-ZA" sz="1200" kern="1200" dirty="0" smtClean="0">
              <a:solidFill>
                <a:schemeClr val="tx1"/>
              </a:solidFill>
              <a:effectLst/>
              <a:latin typeface="Times New Roman" pitchFamily="18" charset="0"/>
              <a:ea typeface="+mn-ea"/>
              <a:cs typeface="+mn-cs"/>
            </a:endParaRPr>
          </a:p>
          <a:p>
            <a:r>
              <a:rPr lang="en-ZA" dirty="0" smtClean="0"/>
              <a:t>Evans and Reimer </a:t>
            </a:r>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b="1" kern="1200" dirty="0" smtClean="0">
                <a:solidFill>
                  <a:schemeClr val="tx1"/>
                </a:solidFill>
                <a:effectLst/>
                <a:latin typeface="Times New Roman" pitchFamily="18" charset="0"/>
                <a:ea typeface="+mn-ea"/>
                <a:cs typeface="+mn-cs"/>
              </a:rPr>
              <a:t>J A Evans, J Reimer Science 2009; 323:1025-1025</a:t>
            </a:r>
            <a:endParaRPr lang="en-ZA" sz="1200" kern="1200" dirty="0" smtClean="0">
              <a:solidFill>
                <a:schemeClr val="tx1"/>
              </a:solidFill>
              <a:effectLst/>
              <a:latin typeface="Times New Roman" pitchFamily="18" charset="0"/>
              <a:ea typeface="+mn-ea"/>
              <a:cs typeface="+mn-cs"/>
            </a:endParaRPr>
          </a:p>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51</a:t>
            </a:fld>
            <a:endParaRPr lang="en-US"/>
          </a:p>
        </p:txBody>
      </p:sp>
    </p:spTree>
    <p:extLst>
      <p:ext uri="{BB962C8B-B14F-4D97-AF65-F5344CB8AC3E}">
        <p14:creationId xmlns:p14="http://schemas.microsoft.com/office/powerpoint/2010/main" val="19304463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912813" y="744538"/>
            <a:ext cx="4956175" cy="3717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78180" y="4711383"/>
            <a:ext cx="5425440" cy="4463415"/>
          </a:xfrm>
          <a:prstGeom prst="rect">
            <a:avLst/>
          </a:prstGeom>
        </p:spPr>
        <p:txBody>
          <a:bodyPr lIns="90844" tIns="90844" rIns="90844" bIns="90844" anchor="t" anchorCtr="0">
            <a:noAutofit/>
          </a:bodyPr>
          <a:lstStyle/>
          <a:p>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Shape 355"/>
          <p:cNvSpPr>
            <a:spLocks noGrp="1" noRot="1" noChangeAspect="1"/>
          </p:cNvSpPr>
          <p:nvPr>
            <p:ph type="sldImg" idx="2"/>
          </p:nvPr>
        </p:nvSpPr>
        <p:spPr>
          <a:xfrm>
            <a:off x="912813" y="744538"/>
            <a:ext cx="4956175" cy="37179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6" name="Shape 356"/>
          <p:cNvSpPr txBox="1">
            <a:spLocks noGrp="1"/>
          </p:cNvSpPr>
          <p:nvPr>
            <p:ph type="body" idx="1"/>
          </p:nvPr>
        </p:nvSpPr>
        <p:spPr>
          <a:xfrm>
            <a:off x="678180" y="4711383"/>
            <a:ext cx="5425440" cy="4463415"/>
          </a:xfrm>
          <a:prstGeom prst="rect">
            <a:avLst/>
          </a:prstGeom>
        </p:spPr>
        <p:txBody>
          <a:bodyPr lIns="90844" tIns="90844" rIns="90844" bIns="90844" anchor="t" anchorCtr="0">
            <a:no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Tree>
    <p:extLst>
      <p:ext uri="{BB962C8B-B14F-4D97-AF65-F5344CB8AC3E}">
        <p14:creationId xmlns:p14="http://schemas.microsoft.com/office/powerpoint/2010/main" val="19221991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Tree>
    <p:extLst>
      <p:ext uri="{BB962C8B-B14F-4D97-AF65-F5344CB8AC3E}">
        <p14:creationId xmlns:p14="http://schemas.microsoft.com/office/powerpoint/2010/main" val="32571358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baseline="0" dirty="0" smtClean="0"/>
          </a:p>
        </p:txBody>
      </p:sp>
      <p:sp>
        <p:nvSpPr>
          <p:cNvPr id="4" name="Slide Number Placeholder 3"/>
          <p:cNvSpPr>
            <a:spLocks noGrp="1"/>
          </p:cNvSpPr>
          <p:nvPr>
            <p:ph type="sldNum" sz="quarter" idx="10"/>
          </p:nvPr>
        </p:nvSpPr>
        <p:spPr/>
        <p:txBody>
          <a:bodyPr/>
          <a:lstStyle/>
          <a:p>
            <a:fld id="{F816A213-98E2-4544-AA87-2A5B2BB19C19}" type="slidenum">
              <a:rPr lang="en-ZA" smtClean="0"/>
              <a:t>57</a:t>
            </a:fld>
            <a:endParaRPr lang="en-ZA"/>
          </a:p>
        </p:txBody>
      </p:sp>
    </p:spTree>
    <p:extLst>
      <p:ext uri="{BB962C8B-B14F-4D97-AF65-F5344CB8AC3E}">
        <p14:creationId xmlns:p14="http://schemas.microsoft.com/office/powerpoint/2010/main" val="30986737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Tree>
    <p:extLst>
      <p:ext uri="{BB962C8B-B14F-4D97-AF65-F5344CB8AC3E}">
        <p14:creationId xmlns:p14="http://schemas.microsoft.com/office/powerpoint/2010/main" val="30667407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64</a:t>
            </a:fld>
            <a:endParaRPr lang="en-Z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http://www.flickr.com/photos/planetina/405489316/sizes/o/in/photostream/</a:t>
            </a:r>
          </a:p>
          <a:p>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65</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b="1" dirty="0" smtClean="0"/>
              <a:t>Boyer's model of scholarship</a:t>
            </a:r>
            <a:r>
              <a:rPr lang="en-ZA" dirty="0" smtClean="0"/>
              <a:t> is In the 1990 publication </a:t>
            </a:r>
            <a:r>
              <a:rPr lang="en-ZA" dirty="0" smtClean="0">
                <a:hlinkClick r:id="rId3"/>
              </a:rPr>
              <a:t>"Scholarship Reconsidered"</a:t>
            </a:r>
            <a:r>
              <a:rPr lang="en-ZA" dirty="0" smtClean="0"/>
              <a:t>, </a:t>
            </a:r>
            <a:r>
              <a:rPr lang="en-ZA" dirty="0" smtClean="0">
                <a:hlinkClick r:id="rId4" tooltip="Ernest Boyer"/>
              </a:rPr>
              <a:t>Ernest Boyer</a:t>
            </a:r>
            <a:r>
              <a:rPr lang="en-ZA" dirty="0" smtClean="0"/>
              <a:t> introduced an academic model advocating four types of scholarship.</a:t>
            </a:r>
            <a:r>
              <a:rPr lang="en-ZA" baseline="30000" dirty="0" smtClean="0">
                <a:hlinkClick r:id="rId5"/>
              </a:rPr>
              <a:t>[1][2]</a:t>
            </a:r>
            <a:r>
              <a:rPr lang="en-ZA" dirty="0" smtClean="0"/>
              <a:t> According to Boyer, traditional research, or the scholarship of discovery, had been the </a:t>
            </a:r>
            <a:r>
              <a:rPr lang="en-ZA" dirty="0" err="1" smtClean="0"/>
              <a:t>center</a:t>
            </a:r>
            <a:r>
              <a:rPr lang="en-ZA" dirty="0" smtClean="0"/>
              <a:t> of academic life and crucial to an institution's advancement but it needed to be broaden and made more flexible to include not only the new social and environmental challenges beyond the campus but also the reality of contemporary life. His vision was to change the research mission of universities by introducing the idea that scholarship needed to be redefined.</a:t>
            </a:r>
          </a:p>
          <a:p>
            <a:r>
              <a:rPr lang="en-ZA" dirty="0" smtClean="0"/>
              <a:t>He proposed that scholarship include these four different categories:</a:t>
            </a:r>
          </a:p>
          <a:p>
            <a:r>
              <a:rPr lang="en-ZA" dirty="0" smtClean="0"/>
              <a:t>The scholarship of discovery that includes original research that advances knowledge.</a:t>
            </a:r>
          </a:p>
          <a:p>
            <a:r>
              <a:rPr lang="en-ZA" dirty="0" smtClean="0"/>
              <a:t>The scholarship of integration that type involves synthesis of information across disciplines, across topics within a discipline, or across time.</a:t>
            </a:r>
          </a:p>
          <a:p>
            <a:r>
              <a:rPr lang="en-ZA" dirty="0" smtClean="0"/>
              <a:t>The scholarship of application (also later called the scholarship of engagement) that goes beyond the service duties of a faculty to those within or outside the University and involves the rigor and application of disciplinary expertise with results that can be shared with and/or evaluated by peers.</a:t>
            </a:r>
          </a:p>
          <a:p>
            <a:r>
              <a:rPr lang="en-ZA" dirty="0" smtClean="0"/>
              <a:t>The scholarship of teaching and learning that the systematic study of teaching and learning processes. It differs from scholarly teaching in that it requires a format that will allow public sharing and the opportunity for application and evaluation by others.</a:t>
            </a:r>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7</a:t>
            </a:fld>
            <a:endParaRPr lang="en-ZA"/>
          </a:p>
        </p:txBody>
      </p:sp>
    </p:spTree>
    <p:extLst>
      <p:ext uri="{BB962C8B-B14F-4D97-AF65-F5344CB8AC3E}">
        <p14:creationId xmlns:p14="http://schemas.microsoft.com/office/powerpoint/2010/main" val="40764713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z="2800"/>
          </a:p>
        </p:txBody>
      </p:sp>
      <p:sp>
        <p:nvSpPr>
          <p:cNvPr id="176132" name="Slide Number Placeholder 3"/>
          <p:cNvSpPr>
            <a:spLocks noGrp="1"/>
          </p:cNvSpPr>
          <p:nvPr>
            <p:ph type="sldNum" sz="quarter" idx="5"/>
          </p:nvPr>
        </p:nvSpPr>
        <p:spPr bwMode="auto">
          <a:xfrm>
            <a:off x="3841452" y="9421044"/>
            <a:ext cx="2938780" cy="49593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858" tIns="45430" rIns="90858" bIns="45430"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38225" indent="-283933" eaLnBrk="0" hangingPunct="0">
              <a:spcBef>
                <a:spcPct val="30000"/>
              </a:spcBef>
              <a:defRPr sz="1200">
                <a:solidFill>
                  <a:schemeClr val="tx1"/>
                </a:solidFill>
                <a:latin typeface="Calibri" pitchFamily="34" charset="0"/>
              </a:defRPr>
            </a:lvl2pPr>
            <a:lvl3pPr marL="1135731" indent="-227146" eaLnBrk="0" hangingPunct="0">
              <a:spcBef>
                <a:spcPct val="30000"/>
              </a:spcBef>
              <a:defRPr sz="1200">
                <a:solidFill>
                  <a:schemeClr val="tx1"/>
                </a:solidFill>
                <a:latin typeface="Calibri" pitchFamily="34" charset="0"/>
              </a:defRPr>
            </a:lvl3pPr>
            <a:lvl4pPr marL="1590022" indent="-227146" eaLnBrk="0" hangingPunct="0">
              <a:spcBef>
                <a:spcPct val="30000"/>
              </a:spcBef>
              <a:defRPr sz="1200">
                <a:solidFill>
                  <a:schemeClr val="tx1"/>
                </a:solidFill>
                <a:latin typeface="Calibri" pitchFamily="34" charset="0"/>
              </a:defRPr>
            </a:lvl4pPr>
            <a:lvl5pPr marL="2044315" indent="-227146" eaLnBrk="0" hangingPunct="0">
              <a:spcBef>
                <a:spcPct val="30000"/>
              </a:spcBef>
              <a:defRPr sz="1200">
                <a:solidFill>
                  <a:schemeClr val="tx1"/>
                </a:solidFill>
                <a:latin typeface="Calibri" pitchFamily="34" charset="0"/>
              </a:defRPr>
            </a:lvl5pPr>
            <a:lvl6pPr marL="2498607" indent="-227146" eaLnBrk="0" fontAlgn="base" hangingPunct="0">
              <a:spcBef>
                <a:spcPct val="30000"/>
              </a:spcBef>
              <a:spcAft>
                <a:spcPct val="0"/>
              </a:spcAft>
              <a:defRPr sz="1200">
                <a:solidFill>
                  <a:schemeClr val="tx1"/>
                </a:solidFill>
                <a:latin typeface="Calibri" pitchFamily="34" charset="0"/>
              </a:defRPr>
            </a:lvl6pPr>
            <a:lvl7pPr marL="2952900" indent="-227146" eaLnBrk="0" fontAlgn="base" hangingPunct="0">
              <a:spcBef>
                <a:spcPct val="30000"/>
              </a:spcBef>
              <a:spcAft>
                <a:spcPct val="0"/>
              </a:spcAft>
              <a:defRPr sz="1200">
                <a:solidFill>
                  <a:schemeClr val="tx1"/>
                </a:solidFill>
                <a:latin typeface="Calibri" pitchFamily="34" charset="0"/>
              </a:defRPr>
            </a:lvl7pPr>
            <a:lvl8pPr marL="3407193" indent="-227146" eaLnBrk="0" fontAlgn="base" hangingPunct="0">
              <a:spcBef>
                <a:spcPct val="30000"/>
              </a:spcBef>
              <a:spcAft>
                <a:spcPct val="0"/>
              </a:spcAft>
              <a:defRPr sz="1200">
                <a:solidFill>
                  <a:schemeClr val="tx1"/>
                </a:solidFill>
                <a:latin typeface="Calibri" pitchFamily="34" charset="0"/>
              </a:defRPr>
            </a:lvl8pPr>
            <a:lvl9pPr marL="3861484" indent="-227146"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88A63B7-3CA2-4495-A081-09BA78D2D701}" type="slidenum">
              <a:rPr lang="en-ZA" altLang="en-US" smtClean="0">
                <a:latin typeface="Times New Roman" pitchFamily="18" charset="0"/>
              </a:rPr>
              <a:pPr eaLnBrk="1" hangingPunct="1">
                <a:spcBef>
                  <a:spcPct val="0"/>
                </a:spcBef>
              </a:pPr>
              <a:t>68</a:t>
            </a:fld>
            <a:endParaRPr lang="en-ZA" alt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http://www.flickr.com/photos/jurvetson/373985022/in/set-53754</a:t>
            </a:r>
          </a:p>
          <a:p>
            <a:endParaRPr lang="en-ZA" dirty="0" smtClean="0"/>
          </a:p>
        </p:txBody>
      </p:sp>
      <p:sp>
        <p:nvSpPr>
          <p:cNvPr id="4" name="Slide Number Placeholder 3"/>
          <p:cNvSpPr>
            <a:spLocks noGrp="1"/>
          </p:cNvSpPr>
          <p:nvPr>
            <p:ph type="sldNum" sz="quarter" idx="10"/>
          </p:nvPr>
        </p:nvSpPr>
        <p:spPr/>
        <p:txBody>
          <a:bodyPr/>
          <a:lstStyle/>
          <a:p>
            <a:fld id="{B6589888-28B0-4DB0-B8FD-6EFF7182B2CB}" type="slidenum">
              <a:rPr lang="en-ZA" smtClean="0"/>
              <a:pPr/>
              <a:t>9</a:t>
            </a:fld>
            <a:endParaRPr lang="en-ZA"/>
          </a:p>
        </p:txBody>
      </p:sp>
    </p:spTree>
    <p:extLst>
      <p:ext uri="{BB962C8B-B14F-4D97-AF65-F5344CB8AC3E}">
        <p14:creationId xmlns:p14="http://schemas.microsoft.com/office/powerpoint/2010/main" val="19916409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err="1" smtClean="0"/>
              <a:t>figshare</a:t>
            </a:r>
            <a:r>
              <a:rPr lang="en-ZA" dirty="0" smtClean="0"/>
              <a:t> allows researchers to publish all of their research outputs in seconds in an easily citable, sharable and discoverable manner. All file formats can be published, including videos and datasets that are often demoted to the supplemental materials section in current publishing models. By opening up the peer review process, researchers can easily publish null results, avoiding the file drawer effect and helping to make scientific research more efficient. </a:t>
            </a:r>
            <a:r>
              <a:rPr lang="en-ZA" dirty="0" err="1" smtClean="0"/>
              <a:t>figshare</a:t>
            </a:r>
            <a:r>
              <a:rPr lang="en-ZA" dirty="0" smtClean="0"/>
              <a:t> uses creative commons licensing to allow frictionless sharing of research data whilst allowing users to maintain their ownership.</a:t>
            </a:r>
          </a:p>
          <a:p>
            <a:endParaRPr lang="en-ZA" dirty="0" smtClean="0"/>
          </a:p>
          <a:p>
            <a:r>
              <a:rPr lang="en-ZA" dirty="0" err="1" smtClean="0"/>
              <a:t>figshare</a:t>
            </a:r>
            <a:r>
              <a:rPr lang="en-ZA" dirty="0" smtClean="0"/>
              <a:t> gives users unlimited public space and 1GB of private storage space for free.</a:t>
            </a:r>
          </a:p>
          <a:p>
            <a:endParaRPr lang="en-ZA" dirty="0" smtClean="0"/>
          </a:p>
          <a:p>
            <a:r>
              <a:rPr lang="en-ZA" dirty="0" err="1" smtClean="0"/>
              <a:t>figshare</a:t>
            </a:r>
            <a:r>
              <a:rPr lang="en-ZA" dirty="0" smtClean="0"/>
              <a:t> is based in based in London and is supported by Digital Science. Digital Science’s relationship with </a:t>
            </a:r>
            <a:r>
              <a:rPr lang="en-ZA" dirty="0" err="1" smtClean="0"/>
              <a:t>figshare</a:t>
            </a:r>
            <a:r>
              <a:rPr lang="en-ZA" dirty="0" smtClean="0"/>
              <a:t> represents the first of its kind in the company’s history: a community- based, open science project that will retain its autonomy whilst receiving support from the division.</a:t>
            </a:r>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15</a:t>
            </a:fld>
            <a:endParaRPr lang="en-ZA"/>
          </a:p>
        </p:txBody>
      </p:sp>
    </p:spTree>
    <p:extLst>
      <p:ext uri="{BB962C8B-B14F-4D97-AF65-F5344CB8AC3E}">
        <p14:creationId xmlns:p14="http://schemas.microsoft.com/office/powerpoint/2010/main" val="19483307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kern="1200" dirty="0" smtClean="0">
                <a:solidFill>
                  <a:schemeClr val="tx1"/>
                </a:solidFill>
                <a:effectLst/>
                <a:latin typeface="+mn-lt"/>
                <a:ea typeface="+mn-ea"/>
                <a:cs typeface="+mn-cs"/>
              </a:rPr>
              <a:t>As of Apr 14, 2013, Dryad contains 3015 data packages and 8629 data files, associated with articles in 209 journals.</a:t>
            </a:r>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16</a:t>
            </a:fld>
            <a:endParaRPr lang="en-ZA"/>
          </a:p>
        </p:txBody>
      </p:sp>
    </p:spTree>
    <p:extLst>
      <p:ext uri="{BB962C8B-B14F-4D97-AF65-F5344CB8AC3E}">
        <p14:creationId xmlns:p14="http://schemas.microsoft.com/office/powerpoint/2010/main" val="1248281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Here at the Quilt Index, tradition meets technology head-on, allowing you to use your computer to see and study more than 52,000 quilts from four centuries. </a:t>
            </a:r>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19</a:t>
            </a:fld>
            <a:endParaRPr lang="en-ZA"/>
          </a:p>
        </p:txBody>
      </p:sp>
    </p:spTree>
    <p:extLst>
      <p:ext uri="{BB962C8B-B14F-4D97-AF65-F5344CB8AC3E}">
        <p14:creationId xmlns:p14="http://schemas.microsoft.com/office/powerpoint/2010/main" val="650799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20</a:t>
            </a:fld>
            <a:endParaRPr lang="en-ZA"/>
          </a:p>
        </p:txBody>
      </p:sp>
    </p:spTree>
    <p:extLst>
      <p:ext uri="{BB962C8B-B14F-4D97-AF65-F5344CB8AC3E}">
        <p14:creationId xmlns:p14="http://schemas.microsoft.com/office/powerpoint/2010/main" val="1259379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http://survivingmyphd.blogspot.co.uk/2012/04/post-journal-era.html</a:t>
            </a:r>
          </a:p>
          <a:p>
            <a:endParaRPr lang="en-ZA" dirty="0" smtClean="0"/>
          </a:p>
          <a:p>
            <a:r>
              <a:rPr lang="en-ZA" dirty="0" err="1" smtClean="0"/>
              <a:t>Priem</a:t>
            </a:r>
            <a:r>
              <a:rPr lang="en-ZA" dirty="0" smtClean="0"/>
              <a:t>, J., &amp; </a:t>
            </a:r>
            <a:r>
              <a:rPr lang="en-ZA" dirty="0" err="1" smtClean="0"/>
              <a:t>Hemminger</a:t>
            </a:r>
            <a:r>
              <a:rPr lang="en-ZA" dirty="0" smtClean="0"/>
              <a:t>, B. (2012). Decoupling the </a:t>
            </a:r>
          </a:p>
          <a:p>
            <a:endParaRPr lang="en-ZA" dirty="0" smtClean="0"/>
          </a:p>
          <a:p>
            <a:pPr rtl="0"/>
            <a:r>
              <a:rPr lang="en-ZA" b="1" dirty="0" smtClean="0">
                <a:effectLst/>
              </a:rPr>
              <a:t>The </a:t>
            </a:r>
            <a:r>
              <a:rPr lang="en-ZA" b="1" dirty="0" err="1" smtClean="0">
                <a:effectLst/>
              </a:rPr>
              <a:t>PLoS</a:t>
            </a:r>
            <a:r>
              <a:rPr lang="en-ZA" b="1" dirty="0" smtClean="0">
                <a:effectLst/>
              </a:rPr>
              <a:t> One model</a:t>
            </a:r>
            <a:endParaRPr lang="en-ZA" dirty="0" smtClean="0">
              <a:effectLst/>
            </a:endParaRPr>
          </a:p>
          <a:p>
            <a:pPr rtl="0"/>
            <a:r>
              <a:rPr lang="en-ZA" dirty="0" err="1" smtClean="0">
                <a:effectLst/>
              </a:rPr>
              <a:t>PLoS</a:t>
            </a:r>
            <a:r>
              <a:rPr lang="en-ZA" dirty="0" smtClean="0">
                <a:effectLst/>
              </a:rPr>
              <a:t> One is an open access journal which publishes work not according to what the editors and reviewers consider significant, but consider only the paper's methodological quality. They decoupled the significant approval from the methodological approval. </a:t>
            </a:r>
            <a:r>
              <a:rPr lang="en-ZA" dirty="0" err="1" smtClean="0">
                <a:effectLst/>
              </a:rPr>
              <a:t>PLoS</a:t>
            </a:r>
            <a:r>
              <a:rPr lang="en-ZA" dirty="0" smtClean="0">
                <a:effectLst/>
              </a:rPr>
              <a:t> One also decoupled copy-editing: they warn in advance that they don't copy-edit in details, and instead provide a list of services which do just that. This model has proven to be profitable: </a:t>
            </a:r>
            <a:r>
              <a:rPr lang="en-ZA" dirty="0" err="1" smtClean="0">
                <a:effectLst/>
              </a:rPr>
              <a:t>PLoS</a:t>
            </a:r>
            <a:r>
              <a:rPr lang="en-ZA" dirty="0" smtClean="0">
                <a:effectLst/>
              </a:rPr>
              <a:t> One published more than 5,000 papers in 2010 at 1350$ each (and the other </a:t>
            </a:r>
            <a:r>
              <a:rPr lang="en-ZA" dirty="0" err="1" smtClean="0">
                <a:effectLst/>
              </a:rPr>
              <a:t>PLoS</a:t>
            </a:r>
            <a:r>
              <a:rPr lang="en-ZA" dirty="0" smtClean="0">
                <a:effectLst/>
              </a:rPr>
              <a:t> journals charge even more). The flaws here, beyond the price, are the exclusivity: authors publish only in one journal, and the danger of a future with only a few mega-journals.</a:t>
            </a:r>
            <a:br>
              <a:rPr lang="en-ZA" dirty="0" smtClean="0">
                <a:effectLst/>
              </a:rPr>
            </a:br>
            <a:r>
              <a:rPr lang="en-ZA" dirty="0" smtClean="0">
                <a:effectLst/>
              </a:rPr>
              <a:t/>
            </a:r>
            <a:br>
              <a:rPr lang="en-ZA" dirty="0" smtClean="0">
                <a:effectLst/>
              </a:rPr>
            </a:br>
            <a:r>
              <a:rPr lang="en-ZA" b="1" dirty="0" smtClean="0">
                <a:effectLst/>
              </a:rPr>
              <a:t>Post-publication review services</a:t>
            </a:r>
            <a:r>
              <a:rPr lang="en-ZA" dirty="0" smtClean="0">
                <a:effectLst/>
              </a:rPr>
              <a:t/>
            </a:r>
            <a:br>
              <a:rPr lang="en-ZA" dirty="0" smtClean="0">
                <a:effectLst/>
              </a:rPr>
            </a:br>
            <a:r>
              <a:rPr lang="en-ZA" dirty="0" smtClean="0">
                <a:effectLst/>
              </a:rPr>
              <a:t>There are  a few existing post-publication peer review services, the best-known of them are Faculty of 1000 (F1000) and Mathematical Reviews. F1000</a:t>
            </a:r>
            <a:r>
              <a:rPr lang="en-ZA" i="1" dirty="0" smtClean="0">
                <a:effectLst/>
              </a:rPr>
              <a:t> "...identifies and evaluates the most important articles in biology and medical research publication."</a:t>
            </a:r>
            <a:r>
              <a:rPr lang="en-ZA" dirty="0" smtClean="0">
                <a:effectLst/>
              </a:rPr>
              <a:t> F1000 is supposed to function as additional help for researchers in managing their reading. It has actually been shown to identify quality papers which were overlooked by leading journals (Allen et al., 2009).</a:t>
            </a:r>
          </a:p>
          <a:p>
            <a:r>
              <a:rPr lang="en-ZA" dirty="0" smtClean="0"/>
              <a:t>scholarly journal </a:t>
            </a:r>
            <a:r>
              <a:rPr lang="en-ZA" i="1" dirty="0" smtClean="0">
                <a:effectLst/>
              </a:rPr>
              <a:t>Frontiers in Computational Neuroscience, 6</a:t>
            </a:r>
            <a:r>
              <a:rPr lang="en-ZA" dirty="0" smtClean="0"/>
              <a:t> DOI: </a:t>
            </a:r>
            <a:r>
              <a:rPr lang="en-ZA" dirty="0" smtClean="0">
                <a:hlinkClick r:id="rId3"/>
              </a:rPr>
              <a:t>10.3389/fncom.2012.00019</a:t>
            </a:r>
            <a:endParaRPr lang="en-ZA" dirty="0" smtClean="0"/>
          </a:p>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23</a:t>
            </a:fld>
            <a:endParaRPr lang="en-ZA"/>
          </a:p>
        </p:txBody>
      </p:sp>
    </p:spTree>
    <p:extLst>
      <p:ext uri="{BB962C8B-B14F-4D97-AF65-F5344CB8AC3E}">
        <p14:creationId xmlns:p14="http://schemas.microsoft.com/office/powerpoint/2010/main" val="2920025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3"/>
            <a:ext cx="8636000" cy="1633537"/>
          </a:xfrm>
        </p:spPr>
        <p:txBody>
          <a:bodyPr/>
          <a:lstStyle>
            <a:lvl1pPr>
              <a:defRPr>
                <a:latin typeface="Century Gothic" pitchFamily="34" charset="0"/>
              </a:defRPr>
            </a:lvl1pPr>
          </a:lstStyle>
          <a:p>
            <a:r>
              <a:rPr lang="en-US" dirty="0" smtClean="0"/>
              <a:t>Click to edit Master title style</a:t>
            </a:r>
            <a:endParaRPr lang="en-ZA" dirty="0"/>
          </a:p>
        </p:txBody>
      </p:sp>
      <p:sp>
        <p:nvSpPr>
          <p:cNvPr id="3" name="Subtitle 2"/>
          <p:cNvSpPr>
            <a:spLocks noGrp="1"/>
          </p:cNvSpPr>
          <p:nvPr>
            <p:ph type="subTitle" idx="1"/>
          </p:nvPr>
        </p:nvSpPr>
        <p:spPr>
          <a:xfrm>
            <a:off x="1524000" y="4318000"/>
            <a:ext cx="7112000" cy="1947863"/>
          </a:xfrm>
        </p:spPr>
        <p:txBody>
          <a:bodyPr/>
          <a:lstStyle>
            <a:lvl1pPr marL="0" indent="0" algn="ctr">
              <a:buNone/>
              <a:defRPr>
                <a:solidFill>
                  <a:schemeClr val="bg2">
                    <a:lumMod val="75000"/>
                  </a:schemeClr>
                </a:solidFill>
                <a:latin typeface="Century Gothic"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ZA" dirty="0"/>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B596722-5C00-4696-9D1C-6781B33A5BA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24B2164-AF9C-4EA3-9F4B-03F3AEBFF43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9000" y="676275"/>
            <a:ext cx="2159000" cy="609758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762000" y="676275"/>
            <a:ext cx="6324600" cy="6097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B9E9240-26B9-4316-8D2F-3AB6D08C55B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46334" y="3186444"/>
            <a:ext cx="9467333" cy="1247000"/>
          </a:xfrm>
          <a:prstGeom prst="rect">
            <a:avLst/>
          </a:prstGeom>
        </p:spPr>
        <p:txBody>
          <a:bodyPr lIns="101582" tIns="101582" rIns="101582" bIns="101582" anchor="ctr" anchorCtr="0">
            <a:normAutofit/>
          </a:bodyPr>
          <a:lstStyle>
            <a:lvl1pPr lvl="0" algn="ctr" rtl="0">
              <a:spcBef>
                <a:spcPts val="0"/>
              </a:spcBef>
              <a:buSzPct val="100000"/>
              <a:defRPr sz="3100" cap="none" baseline="0">
                <a:latin typeface="Century Gothic" panose="020B0502020202020204" pitchFamily="34" charset="0"/>
                <a:ea typeface="Dotum" panose="020B0600000101010101" pitchFamily="34" charset="-127"/>
              </a:defRPr>
            </a:lvl1pPr>
            <a:lvl2pPr lvl="1" algn="ctr" rtl="0">
              <a:spcBef>
                <a:spcPts val="0"/>
              </a:spcBef>
              <a:buSzPct val="100000"/>
              <a:defRPr sz="4000"/>
            </a:lvl2pPr>
            <a:lvl3pPr lvl="2" algn="ctr" rtl="0">
              <a:spcBef>
                <a:spcPts val="0"/>
              </a:spcBef>
              <a:buSzPct val="100000"/>
              <a:defRPr sz="4000"/>
            </a:lvl3pPr>
            <a:lvl4pPr lvl="3" algn="ctr" rtl="0">
              <a:spcBef>
                <a:spcPts val="0"/>
              </a:spcBef>
              <a:buSzPct val="100000"/>
              <a:defRPr sz="4000"/>
            </a:lvl4pPr>
            <a:lvl5pPr lvl="4" algn="ctr" rtl="0">
              <a:spcBef>
                <a:spcPts val="0"/>
              </a:spcBef>
              <a:buSzPct val="100000"/>
              <a:defRPr sz="4000"/>
            </a:lvl5pPr>
            <a:lvl6pPr lvl="5" algn="ctr" rtl="0">
              <a:spcBef>
                <a:spcPts val="0"/>
              </a:spcBef>
              <a:buSzPct val="100000"/>
              <a:defRPr sz="4000"/>
            </a:lvl6pPr>
            <a:lvl7pPr lvl="6" algn="ctr" rtl="0">
              <a:spcBef>
                <a:spcPts val="0"/>
              </a:spcBef>
              <a:buSzPct val="100000"/>
              <a:defRPr sz="4000"/>
            </a:lvl7pPr>
            <a:lvl8pPr lvl="7" algn="ctr" rtl="0">
              <a:spcBef>
                <a:spcPts val="0"/>
              </a:spcBef>
              <a:buSzPct val="100000"/>
              <a:defRPr sz="4000"/>
            </a:lvl8pPr>
            <a:lvl9pPr lvl="8" algn="ctr" rtl="0">
              <a:spcBef>
                <a:spcPts val="0"/>
              </a:spcBef>
              <a:buSzPct val="100000"/>
              <a:defRPr sz="4000"/>
            </a:lvl9pPr>
          </a:lstStyle>
          <a:p>
            <a:endParaRPr dirty="0"/>
          </a:p>
        </p:txBody>
      </p:sp>
      <p:sp>
        <p:nvSpPr>
          <p:cNvPr id="60" name="Shape 60"/>
          <p:cNvSpPr txBox="1">
            <a:spLocks noGrp="1"/>
          </p:cNvSpPr>
          <p:nvPr>
            <p:ph type="sldNum" idx="12"/>
          </p:nvPr>
        </p:nvSpPr>
        <p:spPr>
          <a:xfrm>
            <a:off x="9413841" y="6908469"/>
            <a:ext cx="609667" cy="583000"/>
          </a:xfrm>
          <a:prstGeom prst="rect">
            <a:avLst/>
          </a:prstGeom>
        </p:spPr>
        <p:txBody>
          <a:bodyPr lIns="101582" tIns="101582" rIns="101582" bIns="101582" anchor="ctr" anchorCtr="0">
            <a:noAutofit/>
          </a:bodyPr>
          <a:lstStyle/>
          <a:p>
            <a:pPr>
              <a:spcBef>
                <a:spcPts val="0"/>
              </a:spcBef>
            </a:pPr>
            <a:fld id="{00000000-1234-1234-1234-123412341234}" type="slidenum">
              <a:rPr lang="en" smtClean="0"/>
              <a:pPr>
                <a:spcBef>
                  <a:spcPts val="0"/>
                </a:spcBef>
              </a:pPr>
              <a:t>‹#›</a:t>
            </a:fld>
            <a:endParaRPr lang="en"/>
          </a:p>
        </p:txBody>
      </p:sp>
    </p:spTree>
    <p:extLst>
      <p:ext uri="{BB962C8B-B14F-4D97-AF65-F5344CB8AC3E}">
        <p14:creationId xmlns:p14="http://schemas.microsoft.com/office/powerpoint/2010/main" val="33491416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860EC1-AE5D-4AAC-A8C4-3F1F708033E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5" y="4895850"/>
            <a:ext cx="8636000" cy="1514475"/>
          </a:xfrm>
        </p:spPr>
        <p:txBody>
          <a:bodyPr anchor="t"/>
          <a:lstStyle>
            <a:lvl1pPr algn="ctr">
              <a:defRPr sz="4000" b="0" cap="small" baseline="0"/>
            </a:lvl1pPr>
          </a:lstStyle>
          <a:p>
            <a:r>
              <a:rPr lang="en-US" dirty="0" smtClean="0"/>
              <a:t>Click to edit Master title style</a:t>
            </a:r>
            <a:endParaRPr lang="en-ZA" dirty="0"/>
          </a:p>
        </p:txBody>
      </p:sp>
      <p:sp>
        <p:nvSpPr>
          <p:cNvPr id="3" name="Text Placeholder 2"/>
          <p:cNvSpPr>
            <a:spLocks noGrp="1"/>
          </p:cNvSpPr>
          <p:nvPr>
            <p:ph type="body" idx="1"/>
          </p:nvPr>
        </p:nvSpPr>
        <p:spPr>
          <a:xfrm>
            <a:off x="803275" y="3228975"/>
            <a:ext cx="8636000" cy="1666875"/>
          </a:xfrm>
        </p:spPr>
        <p:txBody>
          <a:bodyPr anchor="b"/>
          <a:lstStyle>
            <a:lvl1pPr marL="0" indent="0" algn="ctr">
              <a:buNone/>
              <a:defRPr sz="2800">
                <a:solidFill>
                  <a:schemeClr val="bg2">
                    <a:lumMod val="75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923B99-3467-4019-8AC4-5DAFFE3C990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7620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51562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3D23AE3-FB04-47B4-A84C-8A5D4D4CCFF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508000" y="1704975"/>
            <a:ext cx="4489450"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416175"/>
            <a:ext cx="4489450"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5160963" y="1704975"/>
            <a:ext cx="4491037"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0963" y="2416175"/>
            <a:ext cx="4491037"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7CB8643-5ACE-4DE1-86D4-2BE1F5166C9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5749106-92C1-4418-9E80-C41FCAC7815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A9719FE-7DE0-47B2-BB7A-2D53BBCDEB8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3"/>
            <a:ext cx="3343275" cy="1290637"/>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971925" y="303213"/>
            <a:ext cx="5680075"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508000" y="1593850"/>
            <a:ext cx="3343275" cy="52133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E3BB3D8-62D9-40A2-9273-3F579098DB1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5" y="5334000"/>
            <a:ext cx="6096000" cy="6302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990725" y="681038"/>
            <a:ext cx="60960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990725" y="5964238"/>
            <a:ext cx="6096000" cy="8937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A00E41E-BC8E-4EB1-A6C1-2EF88F8A9AD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676275"/>
            <a:ext cx="8636000" cy="1271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762000" y="2200275"/>
            <a:ext cx="8636000" cy="4573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762000" y="6942138"/>
            <a:ext cx="2117725"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470275" y="6942138"/>
            <a:ext cx="3219450"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7280275" y="6942138"/>
            <a:ext cx="2119313"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0933725-17F4-4B6E-82E6-5AB537222E5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cap="small" baseline="0">
          <a:solidFill>
            <a:srgbClr val="0000FF"/>
          </a:solidFill>
          <a:latin typeface="Century Gothic" pitchFamily="34" charset="0"/>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rgbClr val="0000FF"/>
          </a:solidFill>
          <a:latin typeface="Century Gothic" pitchFamily="34" charset="0"/>
          <a:ea typeface="+mn-ea"/>
          <a:cs typeface="+mn-cs"/>
        </a:defRPr>
      </a:lvl1pPr>
      <a:lvl2pPr marL="742950" indent="-285750" algn="l" rtl="0" fontAlgn="base">
        <a:spcBef>
          <a:spcPct val="20000"/>
        </a:spcBef>
        <a:spcAft>
          <a:spcPct val="0"/>
        </a:spcAft>
        <a:buFont typeface="Courier New" pitchFamily="49" charset="0"/>
        <a:buChar char="o"/>
        <a:defRPr sz="2800">
          <a:solidFill>
            <a:srgbClr val="0000FF"/>
          </a:solidFill>
          <a:latin typeface="Century Gothic" pitchFamily="34" charset="0"/>
        </a:defRPr>
      </a:lvl2pPr>
      <a:lvl3pPr marL="1143000" indent="-228600" algn="l" rtl="0" fontAlgn="base">
        <a:spcBef>
          <a:spcPct val="20000"/>
        </a:spcBef>
        <a:spcAft>
          <a:spcPct val="0"/>
        </a:spcAft>
        <a:buChar char="•"/>
        <a:defRPr sz="2400">
          <a:solidFill>
            <a:srgbClr val="0000FF"/>
          </a:solidFill>
          <a:latin typeface="Century Gothic" pitchFamily="34" charset="0"/>
        </a:defRPr>
      </a:lvl3pPr>
      <a:lvl4pPr marL="1600200" indent="-228600" algn="l" rtl="0" fontAlgn="base">
        <a:spcBef>
          <a:spcPct val="20000"/>
        </a:spcBef>
        <a:spcAft>
          <a:spcPct val="0"/>
        </a:spcAft>
        <a:buChar char="–"/>
        <a:defRPr sz="2000">
          <a:solidFill>
            <a:srgbClr val="0000FF"/>
          </a:solidFill>
          <a:latin typeface="Century Gothic" pitchFamily="34" charset="0"/>
        </a:defRPr>
      </a:lvl4pPr>
      <a:lvl5pPr marL="2057400" indent="-228600" algn="l" rtl="0" fontAlgn="base">
        <a:spcBef>
          <a:spcPct val="20000"/>
        </a:spcBef>
        <a:spcAft>
          <a:spcPct val="0"/>
        </a:spcAft>
        <a:buChar char="»"/>
        <a:defRPr sz="2000">
          <a:solidFill>
            <a:srgbClr val="0000FF"/>
          </a:solidFill>
          <a:latin typeface="Century Gothic"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tiff"/><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www.sherpa.ac.uk/romeo/index.php"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hyperlink" Target="http://blogs.lse.ac.uk/impactofsocialsciences/2016/09/1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blogs.plos.org/mindthebrain/2014/09/24/top-eleven-ways-tell-journal-fake/"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hyperlink" Target="http://eprints.ecs.soton.ac.uk/18516/"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66.xml.rels><?xml version="1.0" encoding="UTF-8" standalone="yes"?>
<Relationships xmlns="http://schemas.openxmlformats.org/package/2006/relationships"><Relationship Id="rId3" Type="http://schemas.openxmlformats.org/officeDocument/2006/relationships/hyperlink" Target="http://www.cilt.uct.ac.za/cilt/guides#sthash.HpFEpVmn.dpuf" TargetMode="External"/><Relationship Id="rId2" Type="http://schemas.openxmlformats.org/officeDocument/2006/relationships/hyperlink" Target="http://www.al-fanarmedia.org/2013/11/a-guide-to-the-maze-of-open-access-publishing/" TargetMode="External"/><Relationship Id="rId1" Type="http://schemas.openxmlformats.org/officeDocument/2006/relationships/slideLayout" Target="../slideLayouts/slideLayout2.xml"/><Relationship Id="rId5" Type="http://schemas.openxmlformats.org/officeDocument/2006/relationships/hyperlink" Target="https://doaj.org/" TargetMode="External"/><Relationship Id="rId4" Type="http://schemas.openxmlformats.org/officeDocument/2006/relationships/hyperlink" Target="http://open.uct.ac.za/handle/11427/12936#sthash.HpFEpVmn.dpuf"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2643376"/>
            <a:ext cx="10160000" cy="1947863"/>
          </a:xfrm>
        </p:spPr>
        <p:txBody>
          <a:bodyPr/>
          <a:lstStyle/>
          <a:p>
            <a:endParaRPr lang="en-ZA" dirty="0" smtClean="0"/>
          </a:p>
          <a:p>
            <a:r>
              <a:rPr lang="en-ZA" sz="4000" dirty="0" smtClean="0">
                <a:solidFill>
                  <a:schemeClr val="bg1">
                    <a:lumMod val="50000"/>
                  </a:schemeClr>
                </a:solidFill>
                <a:ea typeface="Batang" pitchFamily="18" charset="-127"/>
              </a:rPr>
              <a:t>Laura</a:t>
            </a:r>
            <a:r>
              <a:rPr lang="en-ZA" sz="4000" dirty="0" smtClean="0">
                <a:solidFill>
                  <a:schemeClr val="bg1">
                    <a:lumMod val="50000"/>
                  </a:schemeClr>
                </a:solidFill>
              </a:rPr>
              <a:t> Czerniewicz</a:t>
            </a:r>
          </a:p>
          <a:p>
            <a:r>
              <a:rPr lang="en-ZA" sz="3600" dirty="0" smtClean="0">
                <a:solidFill>
                  <a:schemeClr val="bg1">
                    <a:lumMod val="50000"/>
                  </a:schemeClr>
                </a:solidFill>
              </a:rPr>
              <a:t>@</a:t>
            </a:r>
            <a:r>
              <a:rPr lang="en-ZA" sz="3600" dirty="0" err="1" smtClean="0">
                <a:solidFill>
                  <a:schemeClr val="bg1">
                    <a:lumMod val="50000"/>
                  </a:schemeClr>
                </a:solidFill>
              </a:rPr>
              <a:t>czernie</a:t>
            </a:r>
            <a:endParaRPr lang="en-ZA" sz="3600" dirty="0" smtClean="0">
              <a:solidFill>
                <a:schemeClr val="bg1">
                  <a:lumMod val="50000"/>
                </a:schemeClr>
              </a:solidFill>
            </a:endParaRPr>
          </a:p>
          <a:p>
            <a:r>
              <a:rPr lang="en-ZA" sz="2400" dirty="0" smtClean="0">
                <a:solidFill>
                  <a:srgbClr val="0033CC"/>
                </a:solidFill>
              </a:rPr>
              <a:t>26 October 2016</a:t>
            </a:r>
            <a:endParaRPr lang="en-ZA" sz="2400" dirty="0">
              <a:solidFill>
                <a:srgbClr val="0033CC"/>
              </a:solidFill>
            </a:endParaRPr>
          </a:p>
        </p:txBody>
      </p:sp>
      <p:sp>
        <p:nvSpPr>
          <p:cNvPr id="5" name="TextBox 4"/>
          <p:cNvSpPr txBox="1"/>
          <p:nvPr/>
        </p:nvSpPr>
        <p:spPr>
          <a:xfrm>
            <a:off x="-176584" y="2009800"/>
            <a:ext cx="10160000" cy="1200329"/>
          </a:xfrm>
          <a:prstGeom prst="rect">
            <a:avLst/>
          </a:prstGeom>
          <a:noFill/>
        </p:spPr>
        <p:txBody>
          <a:bodyPr wrap="square" rtlCol="0">
            <a:spAutoFit/>
          </a:bodyPr>
          <a:lstStyle/>
          <a:p>
            <a:pPr algn="ctr"/>
            <a:r>
              <a:rPr lang="en-ZA" sz="7200" dirty="0" smtClean="0">
                <a:solidFill>
                  <a:srgbClr val="0033CC"/>
                </a:solidFill>
                <a:latin typeface="Century Gothic" pitchFamily="34" charset="0"/>
                <a:cs typeface="Arial" pitchFamily="34" charset="0"/>
              </a:rPr>
              <a:t>Publishing in the open</a:t>
            </a:r>
            <a:endParaRPr lang="en-ZA" sz="7200" dirty="0">
              <a:solidFill>
                <a:srgbClr val="0033CC"/>
              </a:solidFill>
              <a:latin typeface="Century Gothic" pitchFamily="34" charset="0"/>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1632" y="5394176"/>
            <a:ext cx="5743575" cy="2343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2438" t="7768" r="30313" b="20941"/>
          <a:stretch/>
        </p:blipFill>
        <p:spPr>
          <a:xfrm>
            <a:off x="414264" y="5897900"/>
            <a:ext cx="1141512" cy="1217613"/>
          </a:xfrm>
          <a:prstGeom prst="rect">
            <a:avLst/>
          </a:prstGeom>
        </p:spPr>
      </p:pic>
      <p:pic>
        <p:nvPicPr>
          <p:cNvPr id="8" name="Picture 3" descr="UCTlog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752408" y="6224056"/>
            <a:ext cx="995832" cy="95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2_by-s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734" y="7115513"/>
            <a:ext cx="1440160" cy="50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76794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74116601"/>
              </p:ext>
            </p:extLst>
          </p:nvPr>
        </p:nvGraphicFramePr>
        <p:xfrm>
          <a:off x="2999769" y="2849893"/>
          <a:ext cx="4640516" cy="2800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879867" y="2689875"/>
            <a:ext cx="208023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Conceptual Frameworks</a:t>
            </a:r>
            <a:r>
              <a:rPr lang="en-ZA" sz="1300" dirty="0">
                <a:solidFill>
                  <a:srgbClr val="0070C0"/>
                </a:solidFill>
                <a:latin typeface="Arial Narrow" pitchFamily="34" charset="0"/>
              </a:rPr>
              <a:t> </a:t>
            </a:r>
          </a:p>
        </p:txBody>
      </p:sp>
      <p:sp>
        <p:nvSpPr>
          <p:cNvPr id="7" name="Rounded Rectangle 6"/>
          <p:cNvSpPr/>
          <p:nvPr/>
        </p:nvSpPr>
        <p:spPr>
          <a:xfrm>
            <a:off x="4729482" y="2331338"/>
            <a:ext cx="146557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Literature Reviews</a:t>
            </a:r>
          </a:p>
        </p:txBody>
      </p:sp>
      <p:sp>
        <p:nvSpPr>
          <p:cNvPr id="8" name="Rounded Rectangle 7"/>
          <p:cNvSpPr/>
          <p:nvPr/>
        </p:nvSpPr>
        <p:spPr>
          <a:xfrm>
            <a:off x="5738261" y="25698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Bibliographies</a:t>
            </a:r>
          </a:p>
        </p:txBody>
      </p:sp>
      <p:sp>
        <p:nvSpPr>
          <p:cNvPr id="9" name="Rounded Rectangle 8"/>
          <p:cNvSpPr/>
          <p:nvPr/>
        </p:nvSpPr>
        <p:spPr>
          <a:xfrm>
            <a:off x="5790089" y="285920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Proposals</a:t>
            </a:r>
          </a:p>
        </p:txBody>
      </p:sp>
      <p:sp>
        <p:nvSpPr>
          <p:cNvPr id="10" name="Rounded Rectangle 9"/>
          <p:cNvSpPr/>
          <p:nvPr/>
        </p:nvSpPr>
        <p:spPr>
          <a:xfrm>
            <a:off x="6728560" y="3771347"/>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Data sets</a:t>
            </a:r>
          </a:p>
        </p:txBody>
      </p:sp>
      <p:sp>
        <p:nvSpPr>
          <p:cNvPr id="11" name="Rounded Rectangle 10"/>
          <p:cNvSpPr/>
          <p:nvPr/>
        </p:nvSpPr>
        <p:spPr>
          <a:xfrm>
            <a:off x="5553212" y="5370173"/>
            <a:ext cx="1570232"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Conference papers</a:t>
            </a:r>
          </a:p>
        </p:txBody>
      </p:sp>
      <p:sp>
        <p:nvSpPr>
          <p:cNvPr id="12" name="Rounded Rectangle 11"/>
          <p:cNvSpPr/>
          <p:nvPr/>
        </p:nvSpPr>
        <p:spPr>
          <a:xfrm>
            <a:off x="6760255" y="43700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Audio records</a:t>
            </a:r>
          </a:p>
        </p:txBody>
      </p:sp>
      <p:sp>
        <p:nvSpPr>
          <p:cNvPr id="13" name="Rounded Rectangle 12"/>
          <p:cNvSpPr/>
          <p:nvPr/>
        </p:nvSpPr>
        <p:spPr>
          <a:xfrm>
            <a:off x="6760255" y="403168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Images</a:t>
            </a:r>
          </a:p>
        </p:txBody>
      </p:sp>
      <p:sp>
        <p:nvSpPr>
          <p:cNvPr id="14" name="Rounded Rectangle 13"/>
          <p:cNvSpPr/>
          <p:nvPr/>
        </p:nvSpPr>
        <p:spPr>
          <a:xfrm>
            <a:off x="6522874" y="3517112"/>
            <a:ext cx="175748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Recorded interviews</a:t>
            </a:r>
          </a:p>
        </p:txBody>
      </p:sp>
      <p:sp>
        <p:nvSpPr>
          <p:cNvPr id="15" name="Rounded Rectangle 14"/>
          <p:cNvSpPr/>
          <p:nvPr/>
        </p:nvSpPr>
        <p:spPr>
          <a:xfrm>
            <a:off x="4298524" y="528423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Books</a:t>
            </a:r>
          </a:p>
        </p:txBody>
      </p:sp>
      <p:sp>
        <p:nvSpPr>
          <p:cNvPr id="16" name="Rounded Rectangle 15"/>
          <p:cNvSpPr/>
          <p:nvPr/>
        </p:nvSpPr>
        <p:spPr>
          <a:xfrm>
            <a:off x="2929282" y="435246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Reports</a:t>
            </a:r>
          </a:p>
        </p:txBody>
      </p:sp>
      <p:sp>
        <p:nvSpPr>
          <p:cNvPr id="17" name="Rounded Rectangle 16"/>
          <p:cNvSpPr/>
          <p:nvPr/>
        </p:nvSpPr>
        <p:spPr>
          <a:xfrm>
            <a:off x="4162196" y="5524266"/>
            <a:ext cx="1387522" cy="25164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Journal articles</a:t>
            </a:r>
          </a:p>
        </p:txBody>
      </p:sp>
      <p:sp>
        <p:nvSpPr>
          <p:cNvPr id="18" name="Rounded Rectangle 17"/>
          <p:cNvSpPr/>
          <p:nvPr/>
        </p:nvSpPr>
        <p:spPr>
          <a:xfrm>
            <a:off x="5362924" y="5610200"/>
            <a:ext cx="1598318"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Technical papers</a:t>
            </a:r>
          </a:p>
        </p:txBody>
      </p:sp>
      <p:sp>
        <p:nvSpPr>
          <p:cNvPr id="19" name="Rounded Rectangle 18"/>
          <p:cNvSpPr/>
          <p:nvPr/>
        </p:nvSpPr>
        <p:spPr>
          <a:xfrm>
            <a:off x="3079778" y="351711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Notes</a:t>
            </a:r>
          </a:p>
        </p:txBody>
      </p:sp>
      <p:sp>
        <p:nvSpPr>
          <p:cNvPr id="20" name="Rounded Rectangle 19"/>
          <p:cNvSpPr/>
          <p:nvPr/>
        </p:nvSpPr>
        <p:spPr>
          <a:xfrm>
            <a:off x="2679734" y="4058006"/>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Presentations</a:t>
            </a:r>
          </a:p>
        </p:txBody>
      </p:sp>
      <p:sp>
        <p:nvSpPr>
          <p:cNvPr id="21" name="Rounded Rectangle 20"/>
          <p:cNvSpPr/>
          <p:nvPr/>
        </p:nvSpPr>
        <p:spPr>
          <a:xfrm>
            <a:off x="2679734" y="379171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Lectures</a:t>
            </a:r>
          </a:p>
        </p:txBody>
      </p:sp>
      <p:sp>
        <p:nvSpPr>
          <p:cNvPr id="22" name="Rounded Rectangle 21"/>
          <p:cNvSpPr/>
          <p:nvPr/>
        </p:nvSpPr>
        <p:spPr>
          <a:xfrm>
            <a:off x="3203285" y="462509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Interviews</a:t>
            </a:r>
          </a:p>
        </p:txBody>
      </p:sp>
      <p:sp>
        <p:nvSpPr>
          <p:cNvPr id="3" name="Rounded Rectangular Callout 2"/>
          <p:cNvSpPr/>
          <p:nvPr/>
        </p:nvSpPr>
        <p:spPr>
          <a:xfrm>
            <a:off x="7640285" y="1649760"/>
            <a:ext cx="2310444" cy="920102"/>
          </a:xfrm>
          <a:prstGeom prst="wedgeRoundRectCallout">
            <a:avLst>
              <a:gd name="adj1" fmla="val -88376"/>
              <a:gd name="adj2" fmla="val 3530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Individual</a:t>
            </a:r>
          </a:p>
          <a:p>
            <a:pPr algn="ctr"/>
            <a:r>
              <a:rPr lang="en-ZA" dirty="0" smtClean="0">
                <a:solidFill>
                  <a:schemeClr val="accent2"/>
                </a:solidFill>
                <a:latin typeface="Arial Narrow" pitchFamily="34" charset="0"/>
              </a:rPr>
              <a:t>Private</a:t>
            </a:r>
          </a:p>
          <a:p>
            <a:pPr algn="ctr"/>
            <a:endParaRPr lang="en-ZA" dirty="0">
              <a:solidFill>
                <a:schemeClr val="accent2"/>
              </a:solidFill>
              <a:latin typeface="Arial Narrow" pitchFamily="34" charset="0"/>
            </a:endParaRPr>
          </a:p>
        </p:txBody>
      </p:sp>
      <p:sp>
        <p:nvSpPr>
          <p:cNvPr id="29" name="Title 1"/>
          <p:cNvSpPr txBox="1">
            <a:spLocks/>
          </p:cNvSpPr>
          <p:nvPr/>
        </p:nvSpPr>
        <p:spPr>
          <a:xfrm>
            <a:off x="0" y="209600"/>
            <a:ext cx="10160000" cy="1270000"/>
          </a:xfrm>
          <a:prstGeom prst="rect">
            <a:avLst/>
          </a:prstGeom>
        </p:spPr>
        <p:txBody>
          <a:bodyPr vert="horz" lIns="101599" tIns="50799" rIns="101599" bIns="50799"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Changing scholarship: </a:t>
            </a:r>
            <a:br>
              <a:rPr lang="en-ZA" cap="small" dirty="0" smtClean="0">
                <a:latin typeface="Century Gothic" pitchFamily="34" charset="0"/>
              </a:rPr>
            </a:br>
            <a:r>
              <a:rPr lang="en-ZA" dirty="0" smtClean="0">
                <a:solidFill>
                  <a:srgbClr val="0070C0"/>
                </a:solidFill>
                <a:latin typeface="Century Gothic" pitchFamily="34" charset="0"/>
              </a:rPr>
              <a:t>conceptualisation</a:t>
            </a:r>
            <a:endParaRPr lang="en-ZA" dirty="0">
              <a:solidFill>
                <a:srgbClr val="0070C0"/>
              </a:solidFill>
              <a:latin typeface="Century Gothic" pitchFamily="34" charset="0"/>
            </a:endParaRPr>
          </a:p>
        </p:txBody>
      </p:sp>
    </p:spTree>
    <p:extLst>
      <p:ext uri="{BB962C8B-B14F-4D97-AF65-F5344CB8AC3E}">
        <p14:creationId xmlns:p14="http://schemas.microsoft.com/office/powerpoint/2010/main" val="2580470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11666325"/>
              </p:ext>
            </p:extLst>
          </p:nvPr>
        </p:nvGraphicFramePr>
        <p:xfrm>
          <a:off x="2999769" y="2849893"/>
          <a:ext cx="4640516" cy="2800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879867" y="2689875"/>
            <a:ext cx="208023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Conceptual Frameworks</a:t>
            </a:r>
            <a:r>
              <a:rPr lang="en-ZA" sz="1300" dirty="0">
                <a:solidFill>
                  <a:srgbClr val="0070C0"/>
                </a:solidFill>
                <a:latin typeface="Arial Narrow" pitchFamily="34" charset="0"/>
              </a:rPr>
              <a:t> </a:t>
            </a:r>
          </a:p>
        </p:txBody>
      </p:sp>
      <p:sp>
        <p:nvSpPr>
          <p:cNvPr id="7" name="Rounded Rectangle 6"/>
          <p:cNvSpPr/>
          <p:nvPr/>
        </p:nvSpPr>
        <p:spPr>
          <a:xfrm>
            <a:off x="4729482" y="2331338"/>
            <a:ext cx="146557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Literature Reviews</a:t>
            </a:r>
          </a:p>
        </p:txBody>
      </p:sp>
      <p:sp>
        <p:nvSpPr>
          <p:cNvPr id="8" name="Rounded Rectangle 7"/>
          <p:cNvSpPr/>
          <p:nvPr/>
        </p:nvSpPr>
        <p:spPr>
          <a:xfrm>
            <a:off x="5738261" y="25698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Bibliographies</a:t>
            </a:r>
          </a:p>
        </p:txBody>
      </p:sp>
      <p:sp>
        <p:nvSpPr>
          <p:cNvPr id="9" name="Rounded Rectangle 8"/>
          <p:cNvSpPr/>
          <p:nvPr/>
        </p:nvSpPr>
        <p:spPr>
          <a:xfrm>
            <a:off x="5790089" y="285920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Proposals</a:t>
            </a:r>
          </a:p>
        </p:txBody>
      </p:sp>
      <p:sp>
        <p:nvSpPr>
          <p:cNvPr id="10" name="Rounded Rectangle 9"/>
          <p:cNvSpPr/>
          <p:nvPr/>
        </p:nvSpPr>
        <p:spPr>
          <a:xfrm>
            <a:off x="6728560" y="3771347"/>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Data sets</a:t>
            </a:r>
          </a:p>
        </p:txBody>
      </p:sp>
      <p:sp>
        <p:nvSpPr>
          <p:cNvPr id="11" name="Rounded Rectangle 10"/>
          <p:cNvSpPr/>
          <p:nvPr/>
        </p:nvSpPr>
        <p:spPr>
          <a:xfrm>
            <a:off x="5553212" y="5370173"/>
            <a:ext cx="1570232"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Conference papers</a:t>
            </a:r>
          </a:p>
        </p:txBody>
      </p:sp>
      <p:sp>
        <p:nvSpPr>
          <p:cNvPr id="12" name="Rounded Rectangle 11"/>
          <p:cNvSpPr/>
          <p:nvPr/>
        </p:nvSpPr>
        <p:spPr>
          <a:xfrm>
            <a:off x="6760255" y="43700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Audio records</a:t>
            </a:r>
          </a:p>
        </p:txBody>
      </p:sp>
      <p:sp>
        <p:nvSpPr>
          <p:cNvPr id="13" name="Rounded Rectangle 12"/>
          <p:cNvSpPr/>
          <p:nvPr/>
        </p:nvSpPr>
        <p:spPr>
          <a:xfrm>
            <a:off x="6760255" y="403168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Images</a:t>
            </a:r>
          </a:p>
        </p:txBody>
      </p:sp>
      <p:sp>
        <p:nvSpPr>
          <p:cNvPr id="14" name="Rounded Rectangle 13"/>
          <p:cNvSpPr/>
          <p:nvPr/>
        </p:nvSpPr>
        <p:spPr>
          <a:xfrm>
            <a:off x="6522874" y="3517112"/>
            <a:ext cx="175748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Recorded interviews</a:t>
            </a:r>
          </a:p>
        </p:txBody>
      </p:sp>
      <p:sp>
        <p:nvSpPr>
          <p:cNvPr id="15" name="Rounded Rectangle 14"/>
          <p:cNvSpPr/>
          <p:nvPr/>
        </p:nvSpPr>
        <p:spPr>
          <a:xfrm>
            <a:off x="4298524" y="528423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Books</a:t>
            </a:r>
          </a:p>
        </p:txBody>
      </p:sp>
      <p:sp>
        <p:nvSpPr>
          <p:cNvPr id="16" name="Rounded Rectangle 15"/>
          <p:cNvSpPr/>
          <p:nvPr/>
        </p:nvSpPr>
        <p:spPr>
          <a:xfrm>
            <a:off x="2929282" y="435246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Reports</a:t>
            </a:r>
          </a:p>
        </p:txBody>
      </p:sp>
      <p:sp>
        <p:nvSpPr>
          <p:cNvPr id="17" name="Rounded Rectangle 16"/>
          <p:cNvSpPr/>
          <p:nvPr/>
        </p:nvSpPr>
        <p:spPr>
          <a:xfrm>
            <a:off x="4162196" y="5524266"/>
            <a:ext cx="1387522" cy="25164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Journal articles</a:t>
            </a:r>
          </a:p>
        </p:txBody>
      </p:sp>
      <p:sp>
        <p:nvSpPr>
          <p:cNvPr id="18" name="Rounded Rectangle 17"/>
          <p:cNvSpPr/>
          <p:nvPr/>
        </p:nvSpPr>
        <p:spPr>
          <a:xfrm>
            <a:off x="5362924" y="5610200"/>
            <a:ext cx="1598318"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Technical papers</a:t>
            </a:r>
          </a:p>
        </p:txBody>
      </p:sp>
      <p:sp>
        <p:nvSpPr>
          <p:cNvPr id="19" name="Rounded Rectangle 18"/>
          <p:cNvSpPr/>
          <p:nvPr/>
        </p:nvSpPr>
        <p:spPr>
          <a:xfrm>
            <a:off x="3079778" y="351711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Notes</a:t>
            </a:r>
          </a:p>
        </p:txBody>
      </p:sp>
      <p:sp>
        <p:nvSpPr>
          <p:cNvPr id="20" name="Rounded Rectangle 19"/>
          <p:cNvSpPr/>
          <p:nvPr/>
        </p:nvSpPr>
        <p:spPr>
          <a:xfrm>
            <a:off x="2679734" y="4058006"/>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Presentations</a:t>
            </a:r>
          </a:p>
        </p:txBody>
      </p:sp>
      <p:sp>
        <p:nvSpPr>
          <p:cNvPr id="21" name="Rounded Rectangle 20"/>
          <p:cNvSpPr/>
          <p:nvPr/>
        </p:nvSpPr>
        <p:spPr>
          <a:xfrm>
            <a:off x="2679734" y="379171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Lectures</a:t>
            </a:r>
          </a:p>
        </p:txBody>
      </p:sp>
      <p:sp>
        <p:nvSpPr>
          <p:cNvPr id="22" name="Rounded Rectangle 21"/>
          <p:cNvSpPr/>
          <p:nvPr/>
        </p:nvSpPr>
        <p:spPr>
          <a:xfrm>
            <a:off x="3203285" y="462509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Interviews</a:t>
            </a:r>
          </a:p>
        </p:txBody>
      </p:sp>
      <p:sp>
        <p:nvSpPr>
          <p:cNvPr id="3" name="Rounded Rectangular Callout 2"/>
          <p:cNvSpPr/>
          <p:nvPr/>
        </p:nvSpPr>
        <p:spPr>
          <a:xfrm>
            <a:off x="7640285" y="1649760"/>
            <a:ext cx="2310444" cy="920102"/>
          </a:xfrm>
          <a:prstGeom prst="wedgeRoundRectCallout">
            <a:avLst>
              <a:gd name="adj1" fmla="val -88376"/>
              <a:gd name="adj2" fmla="val 3530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Individual</a:t>
            </a:r>
          </a:p>
          <a:p>
            <a:pPr algn="ctr"/>
            <a:r>
              <a:rPr lang="en-ZA" dirty="0" smtClean="0">
                <a:solidFill>
                  <a:schemeClr val="accent2"/>
                </a:solidFill>
                <a:latin typeface="Arial Narrow" pitchFamily="34" charset="0"/>
              </a:rPr>
              <a:t>Private</a:t>
            </a:r>
          </a:p>
          <a:p>
            <a:pPr algn="ctr"/>
            <a:endParaRPr lang="en-ZA" dirty="0">
              <a:solidFill>
                <a:schemeClr val="accent2"/>
              </a:solidFill>
              <a:latin typeface="Arial Narrow" pitchFamily="34" charset="0"/>
            </a:endParaRPr>
          </a:p>
        </p:txBody>
      </p:sp>
      <p:sp>
        <p:nvSpPr>
          <p:cNvPr id="30" name="Rounded Rectangular Callout 29"/>
          <p:cNvSpPr/>
          <p:nvPr/>
        </p:nvSpPr>
        <p:spPr>
          <a:xfrm>
            <a:off x="8095808" y="2684051"/>
            <a:ext cx="2064191" cy="2720201"/>
          </a:xfrm>
          <a:prstGeom prst="wedgeRoundRectCallout">
            <a:avLst>
              <a:gd name="adj1" fmla="val -105766"/>
              <a:gd name="adj2" fmla="val -38267"/>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chemeClr val="accent2"/>
              </a:solidFill>
              <a:latin typeface="Arial Narrow" pitchFamily="34" charset="0"/>
            </a:endParaRPr>
          </a:p>
          <a:p>
            <a:pPr algn="ctr"/>
            <a:r>
              <a:rPr lang="en-ZA" dirty="0" smtClean="0">
                <a:solidFill>
                  <a:srgbClr val="339933"/>
                </a:solidFill>
                <a:latin typeface="Arial Narrow" pitchFamily="34" charset="0"/>
              </a:rPr>
              <a:t>Shared and shareable</a:t>
            </a:r>
          </a:p>
          <a:p>
            <a:pPr algn="ctr"/>
            <a:r>
              <a:rPr lang="en-ZA" dirty="0" err="1" smtClean="0">
                <a:solidFill>
                  <a:srgbClr val="339933"/>
                </a:solidFill>
                <a:latin typeface="Arial Narrow" pitchFamily="34" charset="0"/>
              </a:rPr>
              <a:t>Eg</a:t>
            </a:r>
            <a:r>
              <a:rPr lang="en-ZA" dirty="0" smtClean="0">
                <a:solidFill>
                  <a:srgbClr val="339933"/>
                </a:solidFill>
                <a:latin typeface="Arial Narrow" pitchFamily="34" charset="0"/>
              </a:rPr>
              <a:t> social bookmarking,</a:t>
            </a:r>
          </a:p>
          <a:p>
            <a:pPr algn="ctr"/>
            <a:r>
              <a:rPr lang="en-ZA" dirty="0" smtClean="0">
                <a:solidFill>
                  <a:srgbClr val="339933"/>
                </a:solidFill>
                <a:latin typeface="Arial Narrow" pitchFamily="34" charset="0"/>
              </a:rPr>
              <a:t>(Delicious, </a:t>
            </a:r>
            <a:r>
              <a:rPr lang="en-ZA" dirty="0" err="1" smtClean="0">
                <a:solidFill>
                  <a:srgbClr val="339933"/>
                </a:solidFill>
                <a:latin typeface="Arial Narrow" pitchFamily="34" charset="0"/>
              </a:rPr>
              <a:t>CitULike</a:t>
            </a:r>
            <a:r>
              <a:rPr lang="en-ZA" dirty="0" smtClean="0">
                <a:solidFill>
                  <a:srgbClr val="339933"/>
                </a:solidFill>
                <a:latin typeface="Arial Narrow" pitchFamily="34" charset="0"/>
              </a:rPr>
              <a:t>, </a:t>
            </a:r>
            <a:r>
              <a:rPr lang="en-ZA" dirty="0" err="1" smtClean="0">
                <a:solidFill>
                  <a:srgbClr val="339933"/>
                </a:solidFill>
                <a:latin typeface="Arial Narrow" pitchFamily="34" charset="0"/>
              </a:rPr>
              <a:t>Mendeley</a:t>
            </a:r>
            <a:r>
              <a:rPr lang="en-ZA" dirty="0" smtClean="0">
                <a:solidFill>
                  <a:srgbClr val="339933"/>
                </a:solidFill>
                <a:latin typeface="Arial Narrow" pitchFamily="34" charset="0"/>
              </a:rPr>
              <a:t>)</a:t>
            </a:r>
          </a:p>
          <a:p>
            <a:pPr algn="ctr"/>
            <a:endParaRPr lang="en-ZA" dirty="0">
              <a:solidFill>
                <a:schemeClr val="accent2"/>
              </a:solidFill>
              <a:latin typeface="Arial Narrow" pitchFamily="34" charset="0"/>
            </a:endParaRPr>
          </a:p>
        </p:txBody>
      </p:sp>
      <p:sp>
        <p:nvSpPr>
          <p:cNvPr id="24" name="Title 1"/>
          <p:cNvSpPr txBox="1">
            <a:spLocks/>
          </p:cNvSpPr>
          <p:nvPr/>
        </p:nvSpPr>
        <p:spPr>
          <a:xfrm>
            <a:off x="16126" y="379760"/>
            <a:ext cx="10160000" cy="1270000"/>
          </a:xfrm>
          <a:prstGeom prst="rect">
            <a:avLst/>
          </a:prstGeom>
        </p:spPr>
        <p:txBody>
          <a:bodyPr vert="horz" lIns="101599" tIns="50799" rIns="101599" bIns="50799"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Changing scholarship: </a:t>
            </a:r>
            <a:br>
              <a:rPr lang="en-ZA" cap="small" dirty="0" smtClean="0">
                <a:latin typeface="Century Gothic" pitchFamily="34" charset="0"/>
              </a:rPr>
            </a:br>
            <a:r>
              <a:rPr lang="en-ZA" dirty="0" smtClean="0">
                <a:solidFill>
                  <a:srgbClr val="0070C0"/>
                </a:solidFill>
                <a:latin typeface="Century Gothic" pitchFamily="34" charset="0"/>
              </a:rPr>
              <a:t>conceptualisation</a:t>
            </a:r>
            <a:endParaRPr lang="en-ZA" dirty="0">
              <a:solidFill>
                <a:srgbClr val="0070C0"/>
              </a:solidFill>
              <a:latin typeface="Century Gothic" pitchFamily="34" charset="0"/>
            </a:endParaRPr>
          </a:p>
        </p:txBody>
      </p:sp>
    </p:spTree>
    <p:extLst>
      <p:ext uri="{BB962C8B-B14F-4D97-AF65-F5344CB8AC3E}">
        <p14:creationId xmlns:p14="http://schemas.microsoft.com/office/powerpoint/2010/main" val="949455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heel(8)">
                                      <p:cBhvr>
                                        <p:cTn id="7"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209600"/>
            <a:ext cx="10160000" cy="1270000"/>
          </a:xfrm>
          <a:prstGeom prst="rect">
            <a:avLst/>
          </a:prstGeom>
        </p:spPr>
        <p:txBody>
          <a:bodyPr vert="horz" lIns="101599" tIns="50799" rIns="101599" bIns="50799"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Example: </a:t>
            </a:r>
            <a:r>
              <a:rPr lang="en-ZA" cap="small" dirty="0" err="1" smtClean="0">
                <a:latin typeface="Century Gothic" pitchFamily="34" charset="0"/>
              </a:rPr>
              <a:t>Mendeley</a:t>
            </a:r>
            <a:endParaRPr lang="en-ZA" dirty="0">
              <a:solidFill>
                <a:srgbClr val="0070C0"/>
              </a:solidFill>
              <a:latin typeface="Century Gothic"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49" y="1329725"/>
            <a:ext cx="10445750" cy="4614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872" y="3306244"/>
            <a:ext cx="10227993" cy="5275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7328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6"/>
                                        </p:tgtEl>
                                        <p:attrNameLst>
                                          <p:attrName>style.visibility</p:attrName>
                                        </p:attrNameLst>
                                      </p:cBhvr>
                                      <p:to>
                                        <p:strVal val="visible"/>
                                      </p:to>
                                    </p:set>
                                    <p:anim calcmode="lin" valueType="num">
                                      <p:cBhvr additive="base">
                                        <p:cTn id="13" dur="500" fill="hold"/>
                                        <p:tgtEl>
                                          <p:spTgt spid="6146"/>
                                        </p:tgtEl>
                                        <p:attrNameLst>
                                          <p:attrName>ppt_x</p:attrName>
                                        </p:attrNameLst>
                                      </p:cBhvr>
                                      <p:tavLst>
                                        <p:tav tm="0">
                                          <p:val>
                                            <p:strVal val="#ppt_x"/>
                                          </p:val>
                                        </p:tav>
                                        <p:tav tm="100000">
                                          <p:val>
                                            <p:strVal val="#ppt_x"/>
                                          </p:val>
                                        </p:tav>
                                      </p:tavLst>
                                    </p:anim>
                                    <p:anim calcmode="lin" valueType="num">
                                      <p:cBhvr additive="base">
                                        <p:cTn id="14"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4667"/>
            <a:ext cx="10466917" cy="7450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6920204" y="1489742"/>
            <a:ext cx="3239796" cy="11201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p>
        </p:txBody>
      </p:sp>
    </p:spTree>
    <p:extLst>
      <p:ext uri="{BB962C8B-B14F-4D97-AF65-F5344CB8AC3E}">
        <p14:creationId xmlns:p14="http://schemas.microsoft.com/office/powerpoint/2010/main" val="34684596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46597997"/>
              </p:ext>
            </p:extLst>
          </p:nvPr>
        </p:nvGraphicFramePr>
        <p:xfrm>
          <a:off x="2999769" y="2849893"/>
          <a:ext cx="4640516" cy="2800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879867" y="2689875"/>
            <a:ext cx="208023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Conceptual Frameworks</a:t>
            </a:r>
            <a:r>
              <a:rPr lang="en-ZA" sz="1300" dirty="0">
                <a:solidFill>
                  <a:srgbClr val="B9E1FF"/>
                </a:solidFill>
                <a:latin typeface="Arial Narrow" pitchFamily="34" charset="0"/>
              </a:rPr>
              <a:t> </a:t>
            </a:r>
          </a:p>
        </p:txBody>
      </p:sp>
      <p:sp>
        <p:nvSpPr>
          <p:cNvPr id="7" name="Rounded Rectangle 6"/>
          <p:cNvSpPr/>
          <p:nvPr/>
        </p:nvSpPr>
        <p:spPr>
          <a:xfrm>
            <a:off x="4729482" y="2331338"/>
            <a:ext cx="146557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Literature Reviews</a:t>
            </a:r>
          </a:p>
        </p:txBody>
      </p:sp>
      <p:sp>
        <p:nvSpPr>
          <p:cNvPr id="8" name="Rounded Rectangle 7"/>
          <p:cNvSpPr/>
          <p:nvPr/>
        </p:nvSpPr>
        <p:spPr>
          <a:xfrm>
            <a:off x="5738261" y="25698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Bibliographies</a:t>
            </a:r>
          </a:p>
        </p:txBody>
      </p:sp>
      <p:sp>
        <p:nvSpPr>
          <p:cNvPr id="9" name="Rounded Rectangle 8"/>
          <p:cNvSpPr/>
          <p:nvPr/>
        </p:nvSpPr>
        <p:spPr>
          <a:xfrm>
            <a:off x="5790089" y="285920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Proposals</a:t>
            </a:r>
          </a:p>
        </p:txBody>
      </p:sp>
      <p:sp>
        <p:nvSpPr>
          <p:cNvPr id="10" name="Rounded Rectangle 9"/>
          <p:cNvSpPr/>
          <p:nvPr/>
        </p:nvSpPr>
        <p:spPr>
          <a:xfrm>
            <a:off x="6728560" y="3771347"/>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Data sets</a:t>
            </a:r>
          </a:p>
        </p:txBody>
      </p:sp>
      <p:sp>
        <p:nvSpPr>
          <p:cNvPr id="11" name="Rounded Rectangle 10"/>
          <p:cNvSpPr/>
          <p:nvPr/>
        </p:nvSpPr>
        <p:spPr>
          <a:xfrm>
            <a:off x="5553212" y="5370173"/>
            <a:ext cx="1570232"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Conference papers</a:t>
            </a:r>
          </a:p>
        </p:txBody>
      </p:sp>
      <p:sp>
        <p:nvSpPr>
          <p:cNvPr id="12" name="Rounded Rectangle 11"/>
          <p:cNvSpPr/>
          <p:nvPr/>
        </p:nvSpPr>
        <p:spPr>
          <a:xfrm>
            <a:off x="6760255" y="43700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Audio records</a:t>
            </a:r>
          </a:p>
        </p:txBody>
      </p:sp>
      <p:sp>
        <p:nvSpPr>
          <p:cNvPr id="13" name="Rounded Rectangle 12"/>
          <p:cNvSpPr/>
          <p:nvPr/>
        </p:nvSpPr>
        <p:spPr>
          <a:xfrm>
            <a:off x="6760255" y="403168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Images</a:t>
            </a:r>
          </a:p>
        </p:txBody>
      </p:sp>
      <p:sp>
        <p:nvSpPr>
          <p:cNvPr id="14" name="Rounded Rectangle 13"/>
          <p:cNvSpPr/>
          <p:nvPr/>
        </p:nvSpPr>
        <p:spPr>
          <a:xfrm>
            <a:off x="6338328" y="3517112"/>
            <a:ext cx="175748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Recorded interviews</a:t>
            </a:r>
          </a:p>
        </p:txBody>
      </p:sp>
      <p:sp>
        <p:nvSpPr>
          <p:cNvPr id="15" name="Rounded Rectangle 14"/>
          <p:cNvSpPr/>
          <p:nvPr/>
        </p:nvSpPr>
        <p:spPr>
          <a:xfrm>
            <a:off x="4298524" y="528423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Books</a:t>
            </a:r>
          </a:p>
        </p:txBody>
      </p:sp>
      <p:sp>
        <p:nvSpPr>
          <p:cNvPr id="16" name="Rounded Rectangle 15"/>
          <p:cNvSpPr/>
          <p:nvPr/>
        </p:nvSpPr>
        <p:spPr>
          <a:xfrm>
            <a:off x="2929282" y="435246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Reports</a:t>
            </a:r>
          </a:p>
        </p:txBody>
      </p:sp>
      <p:sp>
        <p:nvSpPr>
          <p:cNvPr id="17" name="Rounded Rectangle 16"/>
          <p:cNvSpPr/>
          <p:nvPr/>
        </p:nvSpPr>
        <p:spPr>
          <a:xfrm>
            <a:off x="4162196" y="5524266"/>
            <a:ext cx="1387522" cy="25164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Journal articles</a:t>
            </a:r>
          </a:p>
        </p:txBody>
      </p:sp>
      <p:sp>
        <p:nvSpPr>
          <p:cNvPr id="18" name="Rounded Rectangle 17"/>
          <p:cNvSpPr/>
          <p:nvPr/>
        </p:nvSpPr>
        <p:spPr>
          <a:xfrm>
            <a:off x="5362924" y="5610200"/>
            <a:ext cx="1598318"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Technical papers</a:t>
            </a:r>
          </a:p>
        </p:txBody>
      </p:sp>
      <p:sp>
        <p:nvSpPr>
          <p:cNvPr id="19" name="Rounded Rectangle 18"/>
          <p:cNvSpPr/>
          <p:nvPr/>
        </p:nvSpPr>
        <p:spPr>
          <a:xfrm>
            <a:off x="3079778" y="351711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Notes</a:t>
            </a:r>
          </a:p>
        </p:txBody>
      </p:sp>
      <p:sp>
        <p:nvSpPr>
          <p:cNvPr id="20" name="Rounded Rectangle 19"/>
          <p:cNvSpPr/>
          <p:nvPr/>
        </p:nvSpPr>
        <p:spPr>
          <a:xfrm>
            <a:off x="2679734" y="4058006"/>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Presentations</a:t>
            </a:r>
          </a:p>
        </p:txBody>
      </p:sp>
      <p:sp>
        <p:nvSpPr>
          <p:cNvPr id="21" name="Rounded Rectangle 20"/>
          <p:cNvSpPr/>
          <p:nvPr/>
        </p:nvSpPr>
        <p:spPr>
          <a:xfrm>
            <a:off x="2679734" y="379171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Lectures</a:t>
            </a:r>
          </a:p>
        </p:txBody>
      </p:sp>
      <p:sp>
        <p:nvSpPr>
          <p:cNvPr id="22" name="Rounded Rectangle 21"/>
          <p:cNvSpPr/>
          <p:nvPr/>
        </p:nvSpPr>
        <p:spPr>
          <a:xfrm>
            <a:off x="3203285" y="462509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Interviews</a:t>
            </a:r>
          </a:p>
        </p:txBody>
      </p:sp>
      <p:sp>
        <p:nvSpPr>
          <p:cNvPr id="24" name="Rounded Rectangular Callout 23"/>
          <p:cNvSpPr/>
          <p:nvPr/>
        </p:nvSpPr>
        <p:spPr>
          <a:xfrm>
            <a:off x="6938394" y="5034137"/>
            <a:ext cx="3168331" cy="2585864"/>
          </a:xfrm>
          <a:prstGeom prst="wedgeRoundRectCallout">
            <a:avLst>
              <a:gd name="adj1" fmla="val -37364"/>
              <a:gd name="adj2" fmla="val -68562"/>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chemeClr val="accent2"/>
              </a:solidFill>
              <a:latin typeface="Arial Narrow" pitchFamily="34" charset="0"/>
            </a:endParaRPr>
          </a:p>
          <a:p>
            <a:pPr algn="ctr"/>
            <a:r>
              <a:rPr lang="en-ZA" dirty="0" smtClean="0">
                <a:solidFill>
                  <a:srgbClr val="339933"/>
                </a:solidFill>
                <a:latin typeface="Arial Narrow" pitchFamily="34" charset="0"/>
              </a:rPr>
              <a:t>Linked data</a:t>
            </a:r>
          </a:p>
          <a:p>
            <a:pPr algn="ctr"/>
            <a:r>
              <a:rPr lang="en-ZA" dirty="0" smtClean="0">
                <a:solidFill>
                  <a:srgbClr val="339933"/>
                </a:solidFill>
                <a:latin typeface="Arial Narrow" pitchFamily="34" charset="0"/>
              </a:rPr>
              <a:t>Curated data</a:t>
            </a:r>
          </a:p>
          <a:p>
            <a:pPr algn="ctr"/>
            <a:r>
              <a:rPr lang="en-ZA" dirty="0" smtClean="0">
                <a:solidFill>
                  <a:srgbClr val="339933"/>
                </a:solidFill>
                <a:latin typeface="Arial Narrow" pitchFamily="34" charset="0"/>
              </a:rPr>
              <a:t>Shareable data</a:t>
            </a:r>
          </a:p>
          <a:p>
            <a:pPr algn="ctr"/>
            <a:r>
              <a:rPr lang="en-ZA" dirty="0" smtClean="0">
                <a:solidFill>
                  <a:srgbClr val="339933"/>
                </a:solidFill>
                <a:latin typeface="Arial Narrow" pitchFamily="34" charset="0"/>
              </a:rPr>
              <a:t>Text mining</a:t>
            </a:r>
          </a:p>
          <a:p>
            <a:pPr algn="ctr"/>
            <a:r>
              <a:rPr lang="en-ZA" dirty="0" smtClean="0">
                <a:solidFill>
                  <a:srgbClr val="339933"/>
                </a:solidFill>
                <a:latin typeface="Arial Narrow" pitchFamily="34" charset="0"/>
              </a:rPr>
              <a:t>Big data</a:t>
            </a:r>
          </a:p>
          <a:p>
            <a:pPr algn="ctr"/>
            <a:r>
              <a:rPr lang="en-ZA" dirty="0" smtClean="0">
                <a:solidFill>
                  <a:srgbClr val="339933"/>
                </a:solidFill>
                <a:latin typeface="Arial Narrow" pitchFamily="34" charset="0"/>
              </a:rPr>
              <a:t>Digital humanities</a:t>
            </a:r>
          </a:p>
          <a:p>
            <a:pPr algn="ctr"/>
            <a:r>
              <a:rPr lang="en-ZA" dirty="0" smtClean="0">
                <a:solidFill>
                  <a:srgbClr val="339933"/>
                </a:solidFill>
                <a:latin typeface="Arial Narrow" pitchFamily="34" charset="0"/>
              </a:rPr>
              <a:t>Crowd sourcing</a:t>
            </a:r>
          </a:p>
          <a:p>
            <a:pPr algn="ctr"/>
            <a:endParaRPr lang="en-ZA" dirty="0">
              <a:solidFill>
                <a:schemeClr val="accent2"/>
              </a:solidFill>
              <a:latin typeface="Arial Narrow" pitchFamily="34" charset="0"/>
            </a:endParaRPr>
          </a:p>
        </p:txBody>
      </p:sp>
      <p:sp>
        <p:nvSpPr>
          <p:cNvPr id="25" name="Title 1"/>
          <p:cNvSpPr txBox="1">
            <a:spLocks/>
          </p:cNvSpPr>
          <p:nvPr/>
        </p:nvSpPr>
        <p:spPr>
          <a:xfrm>
            <a:off x="0" y="209600"/>
            <a:ext cx="10160000" cy="1270000"/>
          </a:xfrm>
          <a:prstGeom prst="rect">
            <a:avLst/>
          </a:prstGeom>
        </p:spPr>
        <p:txBody>
          <a:bodyPr vert="horz" lIns="101599" tIns="50799" rIns="101599" bIns="50799"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Changing scholarship: </a:t>
            </a:r>
            <a:br>
              <a:rPr lang="en-ZA" cap="small" dirty="0" smtClean="0">
                <a:latin typeface="Century Gothic" pitchFamily="34" charset="0"/>
              </a:rPr>
            </a:br>
            <a:r>
              <a:rPr lang="en-ZA" dirty="0" smtClean="0">
                <a:solidFill>
                  <a:srgbClr val="0070C0"/>
                </a:solidFill>
                <a:latin typeface="Century Gothic" pitchFamily="34" charset="0"/>
              </a:rPr>
              <a:t>data collection &amp; analysis</a:t>
            </a:r>
            <a:endParaRPr lang="en-ZA" dirty="0">
              <a:solidFill>
                <a:srgbClr val="0070C0"/>
              </a:solidFill>
              <a:latin typeface="Century Gothic" pitchFamily="34" charset="0"/>
            </a:endParaRPr>
          </a:p>
        </p:txBody>
      </p:sp>
      <p:sp>
        <p:nvSpPr>
          <p:cNvPr id="27" name="Rounded Rectangular Callout 26"/>
          <p:cNvSpPr/>
          <p:nvPr/>
        </p:nvSpPr>
        <p:spPr>
          <a:xfrm>
            <a:off x="8280355" y="1145703"/>
            <a:ext cx="1886782" cy="3599405"/>
          </a:xfrm>
          <a:prstGeom prst="wedgeRoundRectCallout">
            <a:avLst>
              <a:gd name="adj1" fmla="val -72410"/>
              <a:gd name="adj2" fmla="val 40309"/>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Not in a shareable form</a:t>
            </a:r>
          </a:p>
          <a:p>
            <a:pPr algn="ctr"/>
            <a:r>
              <a:rPr lang="en-ZA" dirty="0" smtClean="0">
                <a:solidFill>
                  <a:schemeClr val="accent2"/>
                </a:solidFill>
                <a:latin typeface="Arial Narrow" pitchFamily="34" charset="0"/>
              </a:rPr>
              <a:t>Possibly not digitised</a:t>
            </a:r>
          </a:p>
          <a:p>
            <a:pPr algn="ctr"/>
            <a:r>
              <a:rPr lang="en-ZA" dirty="0" smtClean="0">
                <a:solidFill>
                  <a:schemeClr val="accent2"/>
                </a:solidFill>
                <a:latin typeface="Arial Narrow" pitchFamily="34" charset="0"/>
              </a:rPr>
              <a:t>Data not curated</a:t>
            </a:r>
          </a:p>
          <a:p>
            <a:pPr algn="ctr"/>
            <a:r>
              <a:rPr lang="en-ZA" dirty="0" smtClean="0">
                <a:solidFill>
                  <a:schemeClr val="accent2"/>
                </a:solidFill>
                <a:latin typeface="Arial Narrow" pitchFamily="34" charset="0"/>
              </a:rPr>
              <a:t>Scholars collect data</a:t>
            </a:r>
          </a:p>
          <a:p>
            <a:pPr algn="ctr"/>
            <a:endParaRPr lang="en-ZA" dirty="0" smtClean="0">
              <a:solidFill>
                <a:schemeClr val="accent2"/>
              </a:solidFill>
              <a:latin typeface="Arial Narrow" pitchFamily="34" charset="0"/>
            </a:endParaRPr>
          </a:p>
          <a:p>
            <a:pPr algn="ctr"/>
            <a:endParaRPr lang="en-ZA" dirty="0">
              <a:solidFill>
                <a:schemeClr val="accent2"/>
              </a:solidFill>
              <a:latin typeface="Arial Narrow" pitchFamily="34" charset="0"/>
            </a:endParaRPr>
          </a:p>
        </p:txBody>
      </p:sp>
    </p:spTree>
    <p:extLst>
      <p:ext uri="{BB962C8B-B14F-4D97-AF65-F5344CB8AC3E}">
        <p14:creationId xmlns:p14="http://schemas.microsoft.com/office/powerpoint/2010/main" val="3365037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8)">
                                      <p:cBhvr>
                                        <p:cTn id="7"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50" y="317500"/>
            <a:ext cx="9906000" cy="698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47137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39618" y="7410400"/>
            <a:ext cx="205247" cy="471922"/>
          </a:xfrm>
          <a:prstGeom prst="rect">
            <a:avLst/>
          </a:prstGeom>
          <a:noFill/>
        </p:spPr>
        <p:txBody>
          <a:bodyPr wrap="none" lIns="101599" tIns="50799" rIns="101599" bIns="50799" rtlCol="0">
            <a:spAutoFit/>
          </a:bodyPr>
          <a:lstStyle/>
          <a:p>
            <a:endParaRPr lang="en-ZA"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00" y="0"/>
            <a:ext cx="10034821" cy="7615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72140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U.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646" y="38251"/>
            <a:ext cx="10160000" cy="5224884"/>
          </a:xfrm>
          <a:prstGeom prst="rect">
            <a:avLst/>
          </a:prstGeom>
        </p:spPr>
      </p:pic>
      <p:sp>
        <p:nvSpPr>
          <p:cNvPr id="3" name="Title 1"/>
          <p:cNvSpPr txBox="1">
            <a:spLocks/>
          </p:cNvSpPr>
          <p:nvPr/>
        </p:nvSpPr>
        <p:spPr>
          <a:xfrm>
            <a:off x="2999769" y="38251"/>
            <a:ext cx="4240471" cy="847293"/>
          </a:xfrm>
          <a:prstGeom prst="rect">
            <a:avLst/>
          </a:prstGeom>
          <a:solidFill>
            <a:schemeClr val="bg1"/>
          </a:solidFill>
        </p:spPr>
        <p:txBody>
          <a:bodyPr vert="horz" lIns="101599" tIns="50799" rIns="101599" bIns="50799"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Citizen science</a:t>
            </a:r>
            <a:endParaRPr lang="en-ZA" i="1" dirty="0">
              <a:latin typeface="Century Gothic" pitchFamily="34" charset="0"/>
            </a:endParaRPr>
          </a:p>
        </p:txBody>
      </p:sp>
      <p:grpSp>
        <p:nvGrpSpPr>
          <p:cNvPr id="4" name="Group 3"/>
          <p:cNvGrpSpPr/>
          <p:nvPr/>
        </p:nvGrpSpPr>
        <p:grpSpPr>
          <a:xfrm>
            <a:off x="1901484" y="3329947"/>
            <a:ext cx="8258516" cy="7493000"/>
            <a:chOff x="1711336" y="2996952"/>
            <a:chExt cx="7432664" cy="674370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4025" y="2996952"/>
              <a:ext cx="7419975" cy="674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1336" y="3892302"/>
              <a:ext cx="7432664" cy="3781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725703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pic>
        <p:nvPicPr>
          <p:cNvPr id="4" name="Picture 3" descr="DHN.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9671"/>
            <a:ext cx="10160000" cy="5821460"/>
          </a:xfrm>
          <a:prstGeom prst="rect">
            <a:avLst/>
          </a:prstGeom>
        </p:spPr>
      </p:pic>
    </p:spTree>
    <p:extLst>
      <p:ext uri="{BB962C8B-B14F-4D97-AF65-F5344CB8AC3E}">
        <p14:creationId xmlns:p14="http://schemas.microsoft.com/office/powerpoint/2010/main" val="8331123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0096500" cy="695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0" y="7090365"/>
            <a:ext cx="10160000" cy="518089"/>
          </a:xfrm>
          <a:prstGeom prst="rect">
            <a:avLst/>
          </a:prstGeom>
          <a:noFill/>
        </p:spPr>
        <p:txBody>
          <a:bodyPr wrap="square" lIns="101599" tIns="50799" rIns="101599" bIns="50799" rtlCol="0">
            <a:spAutoFit/>
          </a:bodyPr>
          <a:lstStyle/>
          <a:p>
            <a:pPr algn="ctr"/>
            <a:r>
              <a:rPr lang="en-ZA" sz="2700" dirty="0">
                <a:latin typeface="Century Gothic" pitchFamily="34" charset="0"/>
              </a:rPr>
              <a:t>Analyse 52 000 quilts from four centuries</a:t>
            </a:r>
          </a:p>
        </p:txBody>
      </p:sp>
    </p:spTree>
    <p:extLst>
      <p:ext uri="{BB962C8B-B14F-4D97-AF65-F5344CB8AC3E}">
        <p14:creationId xmlns:p14="http://schemas.microsoft.com/office/powerpoint/2010/main" val="9148463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r>
              <a:rPr lang="en-ZA" i="1" dirty="0" smtClean="0">
                <a:solidFill>
                  <a:srgbClr val="9900CC"/>
                </a:solidFill>
              </a:rPr>
              <a:t>Which discipline do you work in?</a:t>
            </a:r>
          </a:p>
          <a:p>
            <a:r>
              <a:rPr lang="en-ZA" i="1" dirty="0" smtClean="0">
                <a:solidFill>
                  <a:srgbClr val="9900CC"/>
                </a:solidFill>
              </a:rPr>
              <a:t>Is research part of your job?</a:t>
            </a:r>
          </a:p>
          <a:p>
            <a:r>
              <a:rPr lang="en-ZA" i="1" dirty="0" smtClean="0">
                <a:solidFill>
                  <a:srgbClr val="9900CC"/>
                </a:solidFill>
              </a:rPr>
              <a:t>What online profile do you have?</a:t>
            </a:r>
          </a:p>
          <a:p>
            <a:r>
              <a:rPr lang="en-ZA" i="1" dirty="0" smtClean="0">
                <a:solidFill>
                  <a:srgbClr val="9900CC"/>
                </a:solidFill>
              </a:rPr>
              <a:t>What publishing have you done?</a:t>
            </a:r>
          </a:p>
          <a:p>
            <a:pPr lvl="1"/>
            <a:r>
              <a:rPr lang="en-ZA" i="1" dirty="0" smtClean="0">
                <a:solidFill>
                  <a:srgbClr val="9900CC"/>
                </a:solidFill>
              </a:rPr>
              <a:t>Journal articles? Conference proceedings?</a:t>
            </a:r>
          </a:p>
          <a:p>
            <a:r>
              <a:rPr lang="en-ZA" i="1" dirty="0" smtClean="0">
                <a:solidFill>
                  <a:srgbClr val="9900CC"/>
                </a:solidFill>
              </a:rPr>
              <a:t>How important is publishing to you?</a:t>
            </a:r>
          </a:p>
          <a:p>
            <a:r>
              <a:rPr lang="en-ZA" i="1" dirty="0" smtClean="0">
                <a:solidFill>
                  <a:srgbClr val="9900CC"/>
                </a:solidFill>
              </a:rPr>
              <a:t>How important is being online to you?</a:t>
            </a:r>
          </a:p>
          <a:p>
            <a:endParaRPr lang="en-ZA" dirty="0">
              <a:solidFill>
                <a:srgbClr val="9900CC"/>
              </a:solidFill>
            </a:endParaRPr>
          </a:p>
          <a:p>
            <a:endParaRPr lang="en-ZA" dirty="0">
              <a:solidFill>
                <a:srgbClr val="9900CC"/>
              </a:solidFill>
            </a:endParaRPr>
          </a:p>
        </p:txBody>
      </p:sp>
    </p:spTree>
    <p:extLst>
      <p:ext uri="{BB962C8B-B14F-4D97-AF65-F5344CB8AC3E}">
        <p14:creationId xmlns:p14="http://schemas.microsoft.com/office/powerpoint/2010/main" val="12851115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284345910"/>
              </p:ext>
            </p:extLst>
          </p:nvPr>
        </p:nvGraphicFramePr>
        <p:xfrm>
          <a:off x="2999769" y="2849893"/>
          <a:ext cx="4640516" cy="28003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3879867" y="2689875"/>
            <a:ext cx="208023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Conceptual Frameworks</a:t>
            </a:r>
            <a:r>
              <a:rPr lang="en-ZA" sz="1300" dirty="0">
                <a:solidFill>
                  <a:srgbClr val="B9E1FF"/>
                </a:solidFill>
                <a:latin typeface="Arial Narrow" pitchFamily="34" charset="0"/>
              </a:rPr>
              <a:t> </a:t>
            </a:r>
          </a:p>
        </p:txBody>
      </p:sp>
      <p:sp>
        <p:nvSpPr>
          <p:cNvPr id="7" name="Rounded Rectangle 6"/>
          <p:cNvSpPr/>
          <p:nvPr/>
        </p:nvSpPr>
        <p:spPr>
          <a:xfrm>
            <a:off x="4729482" y="2331338"/>
            <a:ext cx="146557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Literature Reviews</a:t>
            </a:r>
          </a:p>
        </p:txBody>
      </p:sp>
      <p:sp>
        <p:nvSpPr>
          <p:cNvPr id="8" name="Rounded Rectangle 7"/>
          <p:cNvSpPr/>
          <p:nvPr/>
        </p:nvSpPr>
        <p:spPr>
          <a:xfrm>
            <a:off x="5738261" y="25698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Bibliographies</a:t>
            </a:r>
          </a:p>
        </p:txBody>
      </p:sp>
      <p:sp>
        <p:nvSpPr>
          <p:cNvPr id="9" name="Rounded Rectangle 8"/>
          <p:cNvSpPr/>
          <p:nvPr/>
        </p:nvSpPr>
        <p:spPr>
          <a:xfrm>
            <a:off x="5790089" y="285920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Proposals</a:t>
            </a:r>
          </a:p>
        </p:txBody>
      </p:sp>
      <p:sp>
        <p:nvSpPr>
          <p:cNvPr id="10" name="Rounded Rectangle 9"/>
          <p:cNvSpPr/>
          <p:nvPr/>
        </p:nvSpPr>
        <p:spPr>
          <a:xfrm>
            <a:off x="6728560" y="3771347"/>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Data sets</a:t>
            </a:r>
          </a:p>
        </p:txBody>
      </p:sp>
      <p:sp>
        <p:nvSpPr>
          <p:cNvPr id="11" name="Rounded Rectangle 10"/>
          <p:cNvSpPr/>
          <p:nvPr/>
        </p:nvSpPr>
        <p:spPr>
          <a:xfrm>
            <a:off x="5553212" y="5370173"/>
            <a:ext cx="1570232"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Conference papers</a:t>
            </a:r>
          </a:p>
        </p:txBody>
      </p:sp>
      <p:sp>
        <p:nvSpPr>
          <p:cNvPr id="12" name="Rounded Rectangle 11"/>
          <p:cNvSpPr/>
          <p:nvPr/>
        </p:nvSpPr>
        <p:spPr>
          <a:xfrm>
            <a:off x="6760255" y="43700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Audio records</a:t>
            </a:r>
          </a:p>
        </p:txBody>
      </p:sp>
      <p:sp>
        <p:nvSpPr>
          <p:cNvPr id="13" name="Rounded Rectangle 12"/>
          <p:cNvSpPr/>
          <p:nvPr/>
        </p:nvSpPr>
        <p:spPr>
          <a:xfrm>
            <a:off x="6760255" y="403168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Images</a:t>
            </a:r>
          </a:p>
        </p:txBody>
      </p:sp>
      <p:sp>
        <p:nvSpPr>
          <p:cNvPr id="14" name="Rounded Rectangle 13"/>
          <p:cNvSpPr/>
          <p:nvPr/>
        </p:nvSpPr>
        <p:spPr>
          <a:xfrm>
            <a:off x="6522874" y="3517112"/>
            <a:ext cx="175748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Recorded interviews</a:t>
            </a:r>
          </a:p>
        </p:txBody>
      </p:sp>
      <p:sp>
        <p:nvSpPr>
          <p:cNvPr id="15" name="Rounded Rectangle 14"/>
          <p:cNvSpPr/>
          <p:nvPr/>
        </p:nvSpPr>
        <p:spPr>
          <a:xfrm>
            <a:off x="4298524" y="528423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Books</a:t>
            </a:r>
          </a:p>
        </p:txBody>
      </p:sp>
      <p:sp>
        <p:nvSpPr>
          <p:cNvPr id="16" name="Rounded Rectangle 15"/>
          <p:cNvSpPr/>
          <p:nvPr/>
        </p:nvSpPr>
        <p:spPr>
          <a:xfrm>
            <a:off x="2929282" y="435246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Reports</a:t>
            </a:r>
          </a:p>
        </p:txBody>
      </p:sp>
      <p:sp>
        <p:nvSpPr>
          <p:cNvPr id="17" name="Rounded Rectangle 16"/>
          <p:cNvSpPr/>
          <p:nvPr/>
        </p:nvSpPr>
        <p:spPr>
          <a:xfrm>
            <a:off x="4162196" y="5524266"/>
            <a:ext cx="1387522" cy="25164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Journal articles</a:t>
            </a:r>
          </a:p>
        </p:txBody>
      </p:sp>
      <p:sp>
        <p:nvSpPr>
          <p:cNvPr id="18" name="Rounded Rectangle 17"/>
          <p:cNvSpPr/>
          <p:nvPr/>
        </p:nvSpPr>
        <p:spPr>
          <a:xfrm>
            <a:off x="5362924" y="5610200"/>
            <a:ext cx="1598318"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Technical papers</a:t>
            </a:r>
          </a:p>
        </p:txBody>
      </p:sp>
      <p:sp>
        <p:nvSpPr>
          <p:cNvPr id="19" name="Rounded Rectangle 18"/>
          <p:cNvSpPr/>
          <p:nvPr/>
        </p:nvSpPr>
        <p:spPr>
          <a:xfrm>
            <a:off x="3079778" y="351711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Notes</a:t>
            </a:r>
          </a:p>
        </p:txBody>
      </p:sp>
      <p:sp>
        <p:nvSpPr>
          <p:cNvPr id="20" name="Rounded Rectangle 19"/>
          <p:cNvSpPr/>
          <p:nvPr/>
        </p:nvSpPr>
        <p:spPr>
          <a:xfrm>
            <a:off x="2679734" y="4058006"/>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Presentations</a:t>
            </a:r>
          </a:p>
        </p:txBody>
      </p:sp>
      <p:sp>
        <p:nvSpPr>
          <p:cNvPr id="21" name="Rounded Rectangle 20"/>
          <p:cNvSpPr/>
          <p:nvPr/>
        </p:nvSpPr>
        <p:spPr>
          <a:xfrm>
            <a:off x="2679734" y="379171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Lectures</a:t>
            </a:r>
          </a:p>
        </p:txBody>
      </p:sp>
      <p:sp>
        <p:nvSpPr>
          <p:cNvPr id="22" name="Rounded Rectangle 21"/>
          <p:cNvSpPr/>
          <p:nvPr/>
        </p:nvSpPr>
        <p:spPr>
          <a:xfrm>
            <a:off x="3203285" y="462509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Interviews</a:t>
            </a:r>
          </a:p>
        </p:txBody>
      </p:sp>
      <p:sp>
        <p:nvSpPr>
          <p:cNvPr id="24" name="Rounded Rectangular Callout 23"/>
          <p:cNvSpPr/>
          <p:nvPr/>
        </p:nvSpPr>
        <p:spPr>
          <a:xfrm>
            <a:off x="6961242" y="6642640"/>
            <a:ext cx="3045517" cy="977360"/>
          </a:xfrm>
          <a:prstGeom prst="wedgeRoundRectCallout">
            <a:avLst>
              <a:gd name="adj1" fmla="val -76607"/>
              <a:gd name="adj2" fmla="val -110288"/>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chemeClr val="accent2"/>
              </a:solidFill>
              <a:latin typeface="Arial Narrow" pitchFamily="34" charset="0"/>
            </a:endParaRPr>
          </a:p>
          <a:p>
            <a:pPr algn="ctr"/>
            <a:r>
              <a:rPr lang="en-ZA" dirty="0" smtClean="0">
                <a:solidFill>
                  <a:srgbClr val="339933"/>
                </a:solidFill>
                <a:latin typeface="Arial Narrow" pitchFamily="34" charset="0"/>
              </a:rPr>
              <a:t>Dynamic  multimodal versions, the rise of rich media</a:t>
            </a:r>
          </a:p>
          <a:p>
            <a:pPr algn="ctr"/>
            <a:endParaRPr lang="en-ZA" dirty="0">
              <a:solidFill>
                <a:schemeClr val="accent2"/>
              </a:solidFill>
              <a:latin typeface="Arial Narrow" pitchFamily="34" charset="0"/>
            </a:endParaRPr>
          </a:p>
        </p:txBody>
      </p:sp>
      <p:sp>
        <p:nvSpPr>
          <p:cNvPr id="25" name="Rounded Rectangular Callout 24"/>
          <p:cNvSpPr/>
          <p:nvPr/>
        </p:nvSpPr>
        <p:spPr>
          <a:xfrm>
            <a:off x="7647061" y="5034136"/>
            <a:ext cx="2359698" cy="1282304"/>
          </a:xfrm>
          <a:prstGeom prst="wedgeRoundRectCallout">
            <a:avLst>
              <a:gd name="adj1" fmla="val -73583"/>
              <a:gd name="adj2" fmla="val -33450"/>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Stable authoritative text-based versions</a:t>
            </a:r>
          </a:p>
          <a:p>
            <a:pPr algn="ctr"/>
            <a:endParaRPr lang="en-ZA" dirty="0">
              <a:solidFill>
                <a:schemeClr val="accent2"/>
              </a:solidFill>
              <a:latin typeface="Arial Narrow" pitchFamily="34" charset="0"/>
            </a:endParaRPr>
          </a:p>
        </p:txBody>
      </p:sp>
      <p:sp>
        <p:nvSpPr>
          <p:cNvPr id="23" name="Title 1"/>
          <p:cNvSpPr txBox="1">
            <a:spLocks/>
          </p:cNvSpPr>
          <p:nvPr/>
        </p:nvSpPr>
        <p:spPr>
          <a:xfrm>
            <a:off x="0" y="209600"/>
            <a:ext cx="10160000" cy="1270000"/>
          </a:xfrm>
          <a:prstGeom prst="rect">
            <a:avLst/>
          </a:prstGeom>
        </p:spPr>
        <p:txBody>
          <a:bodyPr vert="horz" lIns="101599" tIns="50799" rIns="101599" bIns="50799"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Changing scholarship: </a:t>
            </a:r>
            <a:br>
              <a:rPr lang="en-ZA" cap="small" dirty="0" smtClean="0">
                <a:latin typeface="Century Gothic" pitchFamily="34" charset="0"/>
              </a:rPr>
            </a:br>
            <a:r>
              <a:rPr lang="en-ZA" dirty="0" smtClean="0">
                <a:solidFill>
                  <a:srgbClr val="0070C0"/>
                </a:solidFill>
                <a:latin typeface="Century Gothic" pitchFamily="34" charset="0"/>
              </a:rPr>
              <a:t>findings</a:t>
            </a:r>
            <a:endParaRPr lang="en-ZA" dirty="0">
              <a:solidFill>
                <a:srgbClr val="0070C0"/>
              </a:solidFill>
              <a:latin typeface="Century Gothic" pitchFamily="34" charset="0"/>
            </a:endParaRPr>
          </a:p>
        </p:txBody>
      </p:sp>
    </p:spTree>
    <p:extLst>
      <p:ext uri="{BB962C8B-B14F-4D97-AF65-F5344CB8AC3E}">
        <p14:creationId xmlns:p14="http://schemas.microsoft.com/office/powerpoint/2010/main" val="2196528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8)">
                                      <p:cBhvr>
                                        <p:cTn id="7"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5880090" y="2125224"/>
            <a:ext cx="4124551" cy="5375439"/>
          </a:xfrm>
          <a:prstGeom prst="rect">
            <a:avLst/>
          </a:prstGeom>
          <a:noFill/>
          <a:ln w="9525">
            <a:solidFill>
              <a:schemeClr val="tx1"/>
            </a:solid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0" y="2170984"/>
            <a:ext cx="3625431" cy="4098313"/>
          </a:xfrm>
          <a:prstGeom prst="rect">
            <a:avLst/>
          </a:prstGeom>
          <a:noFill/>
          <a:ln w="9525">
            <a:solidFill>
              <a:schemeClr val="tx1"/>
            </a:solidFill>
            <a:miter lim="800000"/>
            <a:headEnd/>
            <a:tailEnd/>
          </a:ln>
        </p:spPr>
      </p:pic>
      <p:sp>
        <p:nvSpPr>
          <p:cNvPr id="2" name="Title 1"/>
          <p:cNvSpPr>
            <a:spLocks noGrp="1"/>
          </p:cNvSpPr>
          <p:nvPr>
            <p:ph type="title"/>
          </p:nvPr>
        </p:nvSpPr>
        <p:spPr>
          <a:xfrm>
            <a:off x="0" y="305153"/>
            <a:ext cx="10160000" cy="1270000"/>
          </a:xfrm>
        </p:spPr>
        <p:txBody>
          <a:bodyPr>
            <a:normAutofit/>
          </a:bodyPr>
          <a:lstStyle/>
          <a:p>
            <a:r>
              <a:rPr lang="en-ZA" dirty="0" smtClean="0"/>
              <a:t>New kinds of articles</a:t>
            </a:r>
            <a:endParaRPr lang="en-ZA" dirty="0"/>
          </a:p>
        </p:txBody>
      </p:sp>
      <p:pic>
        <p:nvPicPr>
          <p:cNvPr id="2050" name="Picture 2"/>
          <p:cNvPicPr>
            <a:picLocks noGrp="1" noChangeAspect="1" noChangeArrowheads="1"/>
          </p:cNvPicPr>
          <p:nvPr>
            <p:ph idx="1"/>
          </p:nvPr>
        </p:nvPicPr>
        <p:blipFill>
          <a:blip r:embed="rId4" cstate="print"/>
          <a:srcRect/>
          <a:stretch>
            <a:fillRect/>
          </a:stretch>
        </p:blipFill>
        <p:spPr bwMode="auto">
          <a:xfrm>
            <a:off x="1551608" y="3089920"/>
            <a:ext cx="6967613" cy="2166400"/>
          </a:xfrm>
          <a:prstGeom prst="rect">
            <a:avLst/>
          </a:prstGeom>
          <a:noFill/>
          <a:ln w="9525">
            <a:solidFill>
              <a:schemeClr val="tx1"/>
            </a:solidFill>
            <a:miter lim="800000"/>
            <a:headEnd/>
            <a:tailEnd/>
          </a:ln>
        </p:spPr>
      </p:pic>
      <p:sp>
        <p:nvSpPr>
          <p:cNvPr id="5" name="Rectangle 4"/>
          <p:cNvSpPr/>
          <p:nvPr/>
        </p:nvSpPr>
        <p:spPr>
          <a:xfrm>
            <a:off x="0" y="7024967"/>
            <a:ext cx="5800080" cy="595033"/>
          </a:xfrm>
          <a:prstGeom prst="rect">
            <a:avLst/>
          </a:prstGeom>
        </p:spPr>
        <p:txBody>
          <a:bodyPr wrap="square" lIns="101598" tIns="50798" rIns="101598" bIns="50798">
            <a:spAutoFit/>
          </a:bodyPr>
          <a:lstStyle/>
          <a:p>
            <a:r>
              <a:rPr lang="en-ZA" sz="1600" dirty="0">
                <a:latin typeface="Century Gothic" pitchFamily="34" charset="0"/>
              </a:rPr>
              <a:t>http://www.surffoundation.nl/en/themas/openonderzoek/verrijktepublicaties/Pages/default.aspx</a:t>
            </a:r>
          </a:p>
        </p:txBody>
      </p:sp>
    </p:spTree>
    <p:extLst>
      <p:ext uri="{BB962C8B-B14F-4D97-AF65-F5344CB8AC3E}">
        <p14:creationId xmlns:p14="http://schemas.microsoft.com/office/powerpoint/2010/main" val="14147846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95" y="2621218"/>
            <a:ext cx="11959294" cy="4986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a:xfrm>
            <a:off x="0" y="689653"/>
            <a:ext cx="10160000" cy="1270000"/>
          </a:xfrm>
          <a:prstGeom prst="rect">
            <a:avLst/>
          </a:prstGeom>
        </p:spPr>
        <p:txBody>
          <a:bodyPr lIns="101599" tIns="50799" rIns="101599" bIns="50799">
            <a:normAutofit/>
          </a:bodyPr>
          <a:lstStyle>
            <a:lvl1pPr algn="ctr" defTabSz="914400" rtl="0" eaLnBrk="1" latinLnBrk="0" hangingPunct="1">
              <a:spcBef>
                <a:spcPct val="0"/>
              </a:spcBef>
              <a:buNone/>
              <a:defRPr sz="4000" kern="1200" cap="all" baseline="0">
                <a:solidFill>
                  <a:schemeClr val="tx1"/>
                </a:solidFill>
                <a:latin typeface="Century Gothic" pitchFamily="34" charset="0"/>
                <a:ea typeface="+mj-ea"/>
                <a:cs typeface="+mj-cs"/>
              </a:defRPr>
            </a:lvl1pPr>
          </a:lstStyle>
          <a:p>
            <a:r>
              <a:rPr lang="en-ZA" dirty="0" smtClean="0"/>
              <a:t>New kinds of articles</a:t>
            </a:r>
            <a:endParaRPr lang="en-ZA" dirty="0"/>
          </a:p>
        </p:txBody>
      </p:sp>
    </p:spTree>
    <p:extLst>
      <p:ext uri="{BB962C8B-B14F-4D97-AF65-F5344CB8AC3E}">
        <p14:creationId xmlns:p14="http://schemas.microsoft.com/office/powerpoint/2010/main" val="18019066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PLoSOne.tiff"/>
          <p:cNvPicPr>
            <a:picLocks noGrp="1" noChangeAspect="1"/>
          </p:cNvPicPr>
          <p:nvPr>
            <p:ph idx="1"/>
          </p:nvPr>
        </p:nvPicPr>
        <p:blipFill>
          <a:blip r:embed="rId3">
            <a:extLst>
              <a:ext uri="{28A0092B-C50C-407E-A947-70E740481C1C}">
                <a14:useLocalDpi xmlns:a14="http://schemas.microsoft.com/office/drawing/2010/main" val="0"/>
              </a:ext>
            </a:extLst>
          </a:blip>
          <a:srcRect t="2103" b="2103"/>
          <a:stretch>
            <a:fillRect/>
          </a:stretch>
        </p:blipFill>
        <p:spPr>
          <a:xfrm>
            <a:off x="-20956" y="2020867"/>
            <a:ext cx="10180956" cy="5599133"/>
          </a:xfrm>
        </p:spPr>
      </p:pic>
      <p:sp>
        <p:nvSpPr>
          <p:cNvPr id="5" name="Title 1"/>
          <p:cNvSpPr txBox="1">
            <a:spLocks/>
          </p:cNvSpPr>
          <p:nvPr/>
        </p:nvSpPr>
        <p:spPr>
          <a:xfrm>
            <a:off x="0" y="305153"/>
            <a:ext cx="10160000" cy="1270000"/>
          </a:xfrm>
          <a:prstGeom prst="rect">
            <a:avLst/>
          </a:prstGeom>
        </p:spPr>
        <p:txBody>
          <a:bodyPr vert="horz" lIns="101599" tIns="50799" rIns="101599" bIns="50799" rtlCol="0" anchor="ctr">
            <a:normAutofit/>
          </a:bodyPr>
          <a:lstStyle>
            <a:lvl1pPr algn="ctr" defTabSz="914400" rtl="0" eaLnBrk="1" latinLnBrk="0" hangingPunct="1">
              <a:spcBef>
                <a:spcPct val="0"/>
              </a:spcBef>
              <a:buNone/>
              <a:defRPr sz="4000" kern="1200" cap="all" baseline="0">
                <a:solidFill>
                  <a:schemeClr val="tx1"/>
                </a:solidFill>
                <a:latin typeface="Century Gothic" pitchFamily="34" charset="0"/>
                <a:ea typeface="+mj-ea"/>
                <a:cs typeface="+mj-cs"/>
              </a:defRPr>
            </a:lvl1pPr>
          </a:lstStyle>
          <a:p>
            <a:r>
              <a:rPr lang="en-ZA" dirty="0" smtClean="0"/>
              <a:t>New kinds of Journals</a:t>
            </a:r>
            <a:endParaRPr lang="en-ZA" dirty="0"/>
          </a:p>
        </p:txBody>
      </p:sp>
    </p:spTree>
    <p:extLst>
      <p:ext uri="{BB962C8B-B14F-4D97-AF65-F5344CB8AC3E}">
        <p14:creationId xmlns:p14="http://schemas.microsoft.com/office/powerpoint/2010/main" val="28639251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1370654"/>
              </p:ext>
            </p:extLst>
          </p:nvPr>
        </p:nvGraphicFramePr>
        <p:xfrm>
          <a:off x="2999769" y="2849893"/>
          <a:ext cx="4640516" cy="28003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3879867" y="2689875"/>
            <a:ext cx="208023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Conceptual Frameworks</a:t>
            </a:r>
            <a:r>
              <a:rPr lang="en-ZA" sz="1300" dirty="0">
                <a:solidFill>
                  <a:srgbClr val="B9E1FF"/>
                </a:solidFill>
                <a:latin typeface="Arial Narrow" pitchFamily="34" charset="0"/>
              </a:rPr>
              <a:t> </a:t>
            </a:r>
          </a:p>
        </p:txBody>
      </p:sp>
      <p:sp>
        <p:nvSpPr>
          <p:cNvPr id="7" name="Rounded Rectangle 6"/>
          <p:cNvSpPr/>
          <p:nvPr/>
        </p:nvSpPr>
        <p:spPr>
          <a:xfrm>
            <a:off x="4729482" y="2331338"/>
            <a:ext cx="146557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Literature Reviews</a:t>
            </a:r>
          </a:p>
        </p:txBody>
      </p:sp>
      <p:sp>
        <p:nvSpPr>
          <p:cNvPr id="8" name="Rounded Rectangle 7"/>
          <p:cNvSpPr/>
          <p:nvPr/>
        </p:nvSpPr>
        <p:spPr>
          <a:xfrm>
            <a:off x="5738261" y="25698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Bibliographies</a:t>
            </a:r>
          </a:p>
        </p:txBody>
      </p:sp>
      <p:sp>
        <p:nvSpPr>
          <p:cNvPr id="9" name="Rounded Rectangle 8"/>
          <p:cNvSpPr/>
          <p:nvPr/>
        </p:nvSpPr>
        <p:spPr>
          <a:xfrm>
            <a:off x="5790089" y="285920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Proposals</a:t>
            </a:r>
          </a:p>
        </p:txBody>
      </p:sp>
      <p:sp>
        <p:nvSpPr>
          <p:cNvPr id="10" name="Rounded Rectangle 9"/>
          <p:cNvSpPr/>
          <p:nvPr/>
        </p:nvSpPr>
        <p:spPr>
          <a:xfrm>
            <a:off x="6728560" y="3771347"/>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Data sets</a:t>
            </a:r>
          </a:p>
        </p:txBody>
      </p:sp>
      <p:sp>
        <p:nvSpPr>
          <p:cNvPr id="11" name="Rounded Rectangle 10"/>
          <p:cNvSpPr/>
          <p:nvPr/>
        </p:nvSpPr>
        <p:spPr>
          <a:xfrm>
            <a:off x="5553212" y="5370173"/>
            <a:ext cx="1570232"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Conference papers</a:t>
            </a:r>
          </a:p>
        </p:txBody>
      </p:sp>
      <p:sp>
        <p:nvSpPr>
          <p:cNvPr id="12" name="Rounded Rectangle 11"/>
          <p:cNvSpPr/>
          <p:nvPr/>
        </p:nvSpPr>
        <p:spPr>
          <a:xfrm>
            <a:off x="6760255" y="43700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Audio records</a:t>
            </a:r>
          </a:p>
        </p:txBody>
      </p:sp>
      <p:sp>
        <p:nvSpPr>
          <p:cNvPr id="13" name="Rounded Rectangle 12"/>
          <p:cNvSpPr/>
          <p:nvPr/>
        </p:nvSpPr>
        <p:spPr>
          <a:xfrm>
            <a:off x="6760255" y="403168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Images</a:t>
            </a:r>
          </a:p>
        </p:txBody>
      </p:sp>
      <p:sp>
        <p:nvSpPr>
          <p:cNvPr id="14" name="Rounded Rectangle 13"/>
          <p:cNvSpPr/>
          <p:nvPr/>
        </p:nvSpPr>
        <p:spPr>
          <a:xfrm>
            <a:off x="6522874" y="3517112"/>
            <a:ext cx="175748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Recorded interviews</a:t>
            </a:r>
          </a:p>
        </p:txBody>
      </p:sp>
      <p:sp>
        <p:nvSpPr>
          <p:cNvPr id="15" name="Rounded Rectangle 14"/>
          <p:cNvSpPr/>
          <p:nvPr/>
        </p:nvSpPr>
        <p:spPr>
          <a:xfrm>
            <a:off x="4298524" y="528423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Books</a:t>
            </a:r>
          </a:p>
        </p:txBody>
      </p:sp>
      <p:sp>
        <p:nvSpPr>
          <p:cNvPr id="16" name="Rounded Rectangle 15"/>
          <p:cNvSpPr/>
          <p:nvPr/>
        </p:nvSpPr>
        <p:spPr>
          <a:xfrm>
            <a:off x="2929282" y="435246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Reports</a:t>
            </a:r>
          </a:p>
        </p:txBody>
      </p:sp>
      <p:sp>
        <p:nvSpPr>
          <p:cNvPr id="17" name="Rounded Rectangle 16"/>
          <p:cNvSpPr/>
          <p:nvPr/>
        </p:nvSpPr>
        <p:spPr>
          <a:xfrm>
            <a:off x="4162196" y="5524266"/>
            <a:ext cx="1387522" cy="25164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Journal articles</a:t>
            </a:r>
          </a:p>
        </p:txBody>
      </p:sp>
      <p:sp>
        <p:nvSpPr>
          <p:cNvPr id="18" name="Rounded Rectangle 17"/>
          <p:cNvSpPr/>
          <p:nvPr/>
        </p:nvSpPr>
        <p:spPr>
          <a:xfrm>
            <a:off x="5362924" y="5610200"/>
            <a:ext cx="1598318"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Technical papers</a:t>
            </a:r>
          </a:p>
        </p:txBody>
      </p:sp>
      <p:sp>
        <p:nvSpPr>
          <p:cNvPr id="19" name="Rounded Rectangle 18"/>
          <p:cNvSpPr/>
          <p:nvPr/>
        </p:nvSpPr>
        <p:spPr>
          <a:xfrm>
            <a:off x="3079778" y="351711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Notes</a:t>
            </a:r>
          </a:p>
        </p:txBody>
      </p:sp>
      <p:sp>
        <p:nvSpPr>
          <p:cNvPr id="20" name="Rounded Rectangle 19"/>
          <p:cNvSpPr/>
          <p:nvPr/>
        </p:nvSpPr>
        <p:spPr>
          <a:xfrm>
            <a:off x="2679734" y="4058006"/>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Presentations</a:t>
            </a:r>
          </a:p>
        </p:txBody>
      </p:sp>
      <p:sp>
        <p:nvSpPr>
          <p:cNvPr id="21" name="Rounded Rectangle 20"/>
          <p:cNvSpPr/>
          <p:nvPr/>
        </p:nvSpPr>
        <p:spPr>
          <a:xfrm>
            <a:off x="2679734" y="379171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Lectures</a:t>
            </a:r>
          </a:p>
        </p:txBody>
      </p:sp>
      <p:sp>
        <p:nvSpPr>
          <p:cNvPr id="22" name="Rounded Rectangle 21"/>
          <p:cNvSpPr/>
          <p:nvPr/>
        </p:nvSpPr>
        <p:spPr>
          <a:xfrm>
            <a:off x="3203285" y="462509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Interviews</a:t>
            </a:r>
          </a:p>
        </p:txBody>
      </p:sp>
      <p:sp>
        <p:nvSpPr>
          <p:cNvPr id="25" name="Rounded Rectangular Callout 24"/>
          <p:cNvSpPr/>
          <p:nvPr/>
        </p:nvSpPr>
        <p:spPr>
          <a:xfrm>
            <a:off x="-61616" y="1937792"/>
            <a:ext cx="2495438" cy="3552393"/>
          </a:xfrm>
          <a:prstGeom prst="wedgeRoundRectCallout">
            <a:avLst>
              <a:gd name="adj1" fmla="val 78514"/>
              <a:gd name="adj2" fmla="val 16521"/>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Expensive textbooks</a:t>
            </a:r>
          </a:p>
          <a:p>
            <a:pPr algn="ctr"/>
            <a:r>
              <a:rPr lang="en-ZA" dirty="0" smtClean="0">
                <a:solidFill>
                  <a:schemeClr val="accent2"/>
                </a:solidFill>
                <a:latin typeface="Arial Narrow" pitchFamily="34" charset="0"/>
              </a:rPr>
              <a:t>Online resources access limited to course students only</a:t>
            </a:r>
          </a:p>
          <a:p>
            <a:pPr algn="ctr"/>
            <a:r>
              <a:rPr lang="en-ZA" dirty="0" smtClean="0">
                <a:solidFill>
                  <a:schemeClr val="accent2"/>
                </a:solidFill>
                <a:latin typeface="Arial Narrow" pitchFamily="34" charset="0"/>
              </a:rPr>
              <a:t>Lectures limited (time, place, audience)</a:t>
            </a:r>
          </a:p>
          <a:p>
            <a:pPr algn="ctr"/>
            <a:endParaRPr lang="en-ZA" dirty="0">
              <a:solidFill>
                <a:schemeClr val="accent2"/>
              </a:solidFill>
              <a:latin typeface="Arial Narrow" pitchFamily="34" charset="0"/>
            </a:endParaRPr>
          </a:p>
        </p:txBody>
      </p:sp>
      <p:sp>
        <p:nvSpPr>
          <p:cNvPr id="23" name="Title 1"/>
          <p:cNvSpPr txBox="1">
            <a:spLocks/>
          </p:cNvSpPr>
          <p:nvPr/>
        </p:nvSpPr>
        <p:spPr>
          <a:xfrm>
            <a:off x="-61616" y="369618"/>
            <a:ext cx="10160000" cy="1270000"/>
          </a:xfrm>
          <a:prstGeom prst="rect">
            <a:avLst/>
          </a:prstGeom>
        </p:spPr>
        <p:txBody>
          <a:bodyPr vert="horz" lIns="101599" tIns="50799" rIns="101599" bIns="50799"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Changing scholarship: </a:t>
            </a:r>
            <a:br>
              <a:rPr lang="en-ZA" cap="small" dirty="0" smtClean="0">
                <a:latin typeface="Century Gothic" pitchFamily="34" charset="0"/>
              </a:rPr>
            </a:br>
            <a:r>
              <a:rPr lang="en-ZA" dirty="0" smtClean="0">
                <a:solidFill>
                  <a:srgbClr val="0070C0"/>
                </a:solidFill>
                <a:latin typeface="Century Gothic" pitchFamily="34" charset="0"/>
              </a:rPr>
              <a:t>engagement &amp; translation</a:t>
            </a:r>
            <a:endParaRPr lang="en-ZA" dirty="0">
              <a:solidFill>
                <a:srgbClr val="0070C0"/>
              </a:solidFill>
              <a:latin typeface="Century Gothic" pitchFamily="34" charset="0"/>
            </a:endParaRPr>
          </a:p>
        </p:txBody>
      </p:sp>
    </p:spTree>
    <p:extLst>
      <p:ext uri="{BB962C8B-B14F-4D97-AF65-F5344CB8AC3E}">
        <p14:creationId xmlns:p14="http://schemas.microsoft.com/office/powerpoint/2010/main" val="20048868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873974153"/>
              </p:ext>
            </p:extLst>
          </p:nvPr>
        </p:nvGraphicFramePr>
        <p:xfrm>
          <a:off x="2999769" y="2849893"/>
          <a:ext cx="4640516" cy="28003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3879867" y="2689875"/>
            <a:ext cx="208023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Conceptual Frameworks</a:t>
            </a:r>
            <a:r>
              <a:rPr lang="en-ZA" sz="1300" dirty="0">
                <a:solidFill>
                  <a:srgbClr val="B9E1FF"/>
                </a:solidFill>
                <a:latin typeface="Arial Narrow" pitchFamily="34" charset="0"/>
              </a:rPr>
              <a:t> </a:t>
            </a:r>
          </a:p>
        </p:txBody>
      </p:sp>
      <p:sp>
        <p:nvSpPr>
          <p:cNvPr id="7" name="Rounded Rectangle 6"/>
          <p:cNvSpPr/>
          <p:nvPr/>
        </p:nvSpPr>
        <p:spPr>
          <a:xfrm>
            <a:off x="4729482" y="2331338"/>
            <a:ext cx="146557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Literature Reviews</a:t>
            </a:r>
          </a:p>
        </p:txBody>
      </p:sp>
      <p:sp>
        <p:nvSpPr>
          <p:cNvPr id="8" name="Rounded Rectangle 7"/>
          <p:cNvSpPr/>
          <p:nvPr/>
        </p:nvSpPr>
        <p:spPr>
          <a:xfrm>
            <a:off x="5738261" y="25698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Bibliographies</a:t>
            </a:r>
          </a:p>
        </p:txBody>
      </p:sp>
      <p:sp>
        <p:nvSpPr>
          <p:cNvPr id="9" name="Rounded Rectangle 8"/>
          <p:cNvSpPr/>
          <p:nvPr/>
        </p:nvSpPr>
        <p:spPr>
          <a:xfrm>
            <a:off x="5790089" y="285920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Proposals</a:t>
            </a:r>
          </a:p>
        </p:txBody>
      </p:sp>
      <p:sp>
        <p:nvSpPr>
          <p:cNvPr id="10" name="Rounded Rectangle 9"/>
          <p:cNvSpPr/>
          <p:nvPr/>
        </p:nvSpPr>
        <p:spPr>
          <a:xfrm>
            <a:off x="6728560" y="3771347"/>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Data sets</a:t>
            </a:r>
          </a:p>
        </p:txBody>
      </p:sp>
      <p:sp>
        <p:nvSpPr>
          <p:cNvPr id="11" name="Rounded Rectangle 10"/>
          <p:cNvSpPr/>
          <p:nvPr/>
        </p:nvSpPr>
        <p:spPr>
          <a:xfrm>
            <a:off x="5553212" y="5370173"/>
            <a:ext cx="1570232"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Conference papers</a:t>
            </a:r>
          </a:p>
        </p:txBody>
      </p:sp>
      <p:sp>
        <p:nvSpPr>
          <p:cNvPr id="12" name="Rounded Rectangle 11"/>
          <p:cNvSpPr/>
          <p:nvPr/>
        </p:nvSpPr>
        <p:spPr>
          <a:xfrm>
            <a:off x="6760255" y="43700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Audio records</a:t>
            </a:r>
          </a:p>
        </p:txBody>
      </p:sp>
      <p:sp>
        <p:nvSpPr>
          <p:cNvPr id="13" name="Rounded Rectangle 12"/>
          <p:cNvSpPr/>
          <p:nvPr/>
        </p:nvSpPr>
        <p:spPr>
          <a:xfrm>
            <a:off x="6760255" y="403168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Images</a:t>
            </a:r>
          </a:p>
        </p:txBody>
      </p:sp>
      <p:sp>
        <p:nvSpPr>
          <p:cNvPr id="14" name="Rounded Rectangle 13"/>
          <p:cNvSpPr/>
          <p:nvPr/>
        </p:nvSpPr>
        <p:spPr>
          <a:xfrm>
            <a:off x="6522874" y="3517112"/>
            <a:ext cx="175748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Recorded interviews</a:t>
            </a:r>
          </a:p>
        </p:txBody>
      </p:sp>
      <p:sp>
        <p:nvSpPr>
          <p:cNvPr id="15" name="Rounded Rectangle 14"/>
          <p:cNvSpPr/>
          <p:nvPr/>
        </p:nvSpPr>
        <p:spPr>
          <a:xfrm>
            <a:off x="4298524" y="528423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Books</a:t>
            </a:r>
          </a:p>
        </p:txBody>
      </p:sp>
      <p:sp>
        <p:nvSpPr>
          <p:cNvPr id="16" name="Rounded Rectangle 15"/>
          <p:cNvSpPr/>
          <p:nvPr/>
        </p:nvSpPr>
        <p:spPr>
          <a:xfrm>
            <a:off x="2929282" y="435246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Reports</a:t>
            </a:r>
          </a:p>
        </p:txBody>
      </p:sp>
      <p:sp>
        <p:nvSpPr>
          <p:cNvPr id="17" name="Rounded Rectangle 16"/>
          <p:cNvSpPr/>
          <p:nvPr/>
        </p:nvSpPr>
        <p:spPr>
          <a:xfrm>
            <a:off x="4162196" y="5524266"/>
            <a:ext cx="1387522" cy="25164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Journal articles</a:t>
            </a:r>
          </a:p>
        </p:txBody>
      </p:sp>
      <p:sp>
        <p:nvSpPr>
          <p:cNvPr id="18" name="Rounded Rectangle 17"/>
          <p:cNvSpPr/>
          <p:nvPr/>
        </p:nvSpPr>
        <p:spPr>
          <a:xfrm>
            <a:off x="5362924" y="5610200"/>
            <a:ext cx="1598318"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B9E1FF"/>
                </a:solidFill>
                <a:latin typeface="Arial Narrow" pitchFamily="34" charset="0"/>
              </a:rPr>
              <a:t>Technical papers</a:t>
            </a:r>
          </a:p>
        </p:txBody>
      </p:sp>
      <p:sp>
        <p:nvSpPr>
          <p:cNvPr id="19" name="Rounded Rectangle 18"/>
          <p:cNvSpPr/>
          <p:nvPr/>
        </p:nvSpPr>
        <p:spPr>
          <a:xfrm>
            <a:off x="3079778" y="351711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Notes</a:t>
            </a:r>
          </a:p>
        </p:txBody>
      </p:sp>
      <p:sp>
        <p:nvSpPr>
          <p:cNvPr id="20" name="Rounded Rectangle 19"/>
          <p:cNvSpPr/>
          <p:nvPr/>
        </p:nvSpPr>
        <p:spPr>
          <a:xfrm>
            <a:off x="2679734" y="4058006"/>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Presentations</a:t>
            </a:r>
          </a:p>
        </p:txBody>
      </p:sp>
      <p:sp>
        <p:nvSpPr>
          <p:cNvPr id="21" name="Rounded Rectangle 20"/>
          <p:cNvSpPr/>
          <p:nvPr/>
        </p:nvSpPr>
        <p:spPr>
          <a:xfrm>
            <a:off x="2679734" y="379171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Lectures</a:t>
            </a:r>
          </a:p>
        </p:txBody>
      </p:sp>
      <p:sp>
        <p:nvSpPr>
          <p:cNvPr id="22" name="Rounded Rectangle 21"/>
          <p:cNvSpPr/>
          <p:nvPr/>
        </p:nvSpPr>
        <p:spPr>
          <a:xfrm>
            <a:off x="3203285" y="462509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Interviews</a:t>
            </a:r>
          </a:p>
        </p:txBody>
      </p:sp>
      <p:sp>
        <p:nvSpPr>
          <p:cNvPr id="25" name="Rounded Rectangular Callout 24"/>
          <p:cNvSpPr/>
          <p:nvPr/>
        </p:nvSpPr>
        <p:spPr>
          <a:xfrm>
            <a:off x="123378" y="1361728"/>
            <a:ext cx="2310444" cy="2696278"/>
          </a:xfrm>
          <a:prstGeom prst="wedgeRoundRectCallout">
            <a:avLst>
              <a:gd name="adj1" fmla="val 78514"/>
              <a:gd name="adj2" fmla="val 27326"/>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Expensive textbooks</a:t>
            </a:r>
          </a:p>
          <a:p>
            <a:pPr algn="ctr"/>
            <a:r>
              <a:rPr lang="en-ZA" dirty="0" smtClean="0">
                <a:solidFill>
                  <a:schemeClr val="accent2"/>
                </a:solidFill>
                <a:latin typeface="Arial Narrow" pitchFamily="34" charset="0"/>
              </a:rPr>
              <a:t>Online resources access limited to course students only</a:t>
            </a:r>
          </a:p>
          <a:p>
            <a:pPr algn="ctr"/>
            <a:endParaRPr lang="en-ZA" dirty="0">
              <a:solidFill>
                <a:schemeClr val="accent2"/>
              </a:solidFill>
              <a:latin typeface="Arial Narrow" pitchFamily="34" charset="0"/>
            </a:endParaRPr>
          </a:p>
        </p:txBody>
      </p:sp>
      <p:sp>
        <p:nvSpPr>
          <p:cNvPr id="28" name="Rounded Rectangular Callout 27"/>
          <p:cNvSpPr/>
          <p:nvPr/>
        </p:nvSpPr>
        <p:spPr>
          <a:xfrm>
            <a:off x="182024" y="4370810"/>
            <a:ext cx="2310444" cy="2751558"/>
          </a:xfrm>
          <a:prstGeom prst="wedgeRoundRectCallout">
            <a:avLst>
              <a:gd name="adj1" fmla="val 67977"/>
              <a:gd name="adj2" fmla="val -46593"/>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dirty="0" smtClean="0">
                <a:solidFill>
                  <a:srgbClr val="339933"/>
                </a:solidFill>
                <a:latin typeface="Arial Narrow" pitchFamily="34" charset="0"/>
              </a:rPr>
              <a:t>The rise of open education resources (OERs), open etextbooks, open lectures </a:t>
            </a:r>
            <a:r>
              <a:rPr lang="en-ZA" dirty="0" err="1" smtClean="0">
                <a:solidFill>
                  <a:srgbClr val="339933"/>
                </a:solidFill>
                <a:latin typeface="Arial Narrow" pitchFamily="34" charset="0"/>
              </a:rPr>
              <a:t>etc</a:t>
            </a:r>
            <a:endParaRPr lang="en-ZA" dirty="0">
              <a:solidFill>
                <a:schemeClr val="accent2"/>
              </a:solidFill>
              <a:latin typeface="Arial Narrow" pitchFamily="34" charset="0"/>
            </a:endParaRPr>
          </a:p>
        </p:txBody>
      </p:sp>
      <p:sp>
        <p:nvSpPr>
          <p:cNvPr id="23" name="Title 1"/>
          <p:cNvSpPr txBox="1">
            <a:spLocks/>
          </p:cNvSpPr>
          <p:nvPr/>
        </p:nvSpPr>
        <p:spPr>
          <a:xfrm>
            <a:off x="-61616" y="369618"/>
            <a:ext cx="10160000" cy="1270000"/>
          </a:xfrm>
          <a:prstGeom prst="rect">
            <a:avLst/>
          </a:prstGeom>
        </p:spPr>
        <p:txBody>
          <a:bodyPr vert="horz" lIns="101599" tIns="50799" rIns="101599" bIns="50799"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Changing scholarship: </a:t>
            </a:r>
            <a:br>
              <a:rPr lang="en-ZA" cap="small" dirty="0" smtClean="0">
                <a:latin typeface="Century Gothic" pitchFamily="34" charset="0"/>
              </a:rPr>
            </a:br>
            <a:r>
              <a:rPr lang="en-ZA" dirty="0" smtClean="0">
                <a:solidFill>
                  <a:srgbClr val="0070C0"/>
                </a:solidFill>
                <a:latin typeface="Century Gothic" pitchFamily="34" charset="0"/>
              </a:rPr>
              <a:t>engagement &amp; translation</a:t>
            </a:r>
            <a:endParaRPr lang="en-ZA" dirty="0">
              <a:solidFill>
                <a:srgbClr val="0070C0"/>
              </a:solidFill>
              <a:latin typeface="Century Gothic" pitchFamily="34" charset="0"/>
            </a:endParaRPr>
          </a:p>
        </p:txBody>
      </p:sp>
    </p:spTree>
    <p:extLst>
      <p:ext uri="{BB962C8B-B14F-4D97-AF65-F5344CB8AC3E}">
        <p14:creationId xmlns:p14="http://schemas.microsoft.com/office/powerpoint/2010/main" val="1647703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8)">
                                      <p:cBhvr>
                                        <p:cTn id="7"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31628" y="129591"/>
            <a:ext cx="10128372" cy="7349127"/>
          </a:xfrm>
          <a:prstGeom prst="rect">
            <a:avLst/>
          </a:prstGeom>
          <a:noFill/>
          <a:ln w="12700" cap="flat">
            <a:solidFill>
              <a:srgbClr val="666666"/>
            </a:solidFill>
            <a:prstDash val="solid"/>
            <a:miter lim="800000"/>
            <a:headEnd/>
            <a:tailEnd/>
          </a:ln>
          <a:effectLst>
            <a:outerShdw blurRad="63500" dist="50800" dir="2700000" algn="ctr" rotWithShape="0">
              <a:schemeClr val="bg2">
                <a:alpha val="75000"/>
              </a:schemeClr>
            </a:outerShdw>
          </a:effectLst>
        </p:spPr>
      </p:pic>
    </p:spTree>
    <p:extLst>
      <p:ext uri="{BB962C8B-B14F-4D97-AF65-F5344CB8AC3E}">
        <p14:creationId xmlns:p14="http://schemas.microsoft.com/office/powerpoint/2010/main" val="27012991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4949" y="3444875"/>
            <a:ext cx="1492250" cy="656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529" y="889001"/>
            <a:ext cx="3683000" cy="1735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79867" y="2624667"/>
            <a:ext cx="5386917"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67667" y="5129346"/>
            <a:ext cx="6392333" cy="1629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79644" y="4110137"/>
            <a:ext cx="7148276" cy="980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28042" y="3444875"/>
            <a:ext cx="2212109" cy="948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13139" y="1409735"/>
            <a:ext cx="4137817" cy="1214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9529" y="5090143"/>
            <a:ext cx="4240471" cy="1041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760187" y="7250382"/>
            <a:ext cx="3399813" cy="841254"/>
          </a:xfrm>
          <a:prstGeom prst="rect">
            <a:avLst/>
          </a:prstGeom>
          <a:noFill/>
        </p:spPr>
        <p:txBody>
          <a:bodyPr wrap="square" lIns="101599" tIns="50799" rIns="101599" bIns="50799" rtlCol="0">
            <a:spAutoFit/>
          </a:bodyPr>
          <a:lstStyle/>
          <a:p>
            <a:pPr algn="r"/>
            <a:r>
              <a:rPr lang="en-ZA" dirty="0" smtClean="0"/>
              <a:t>Open sources for textbooks</a:t>
            </a:r>
            <a:endParaRPr lang="en-ZA" dirty="0"/>
          </a:p>
        </p:txBody>
      </p:sp>
    </p:spTree>
    <p:extLst>
      <p:ext uri="{BB962C8B-B14F-4D97-AF65-F5344CB8AC3E}">
        <p14:creationId xmlns:p14="http://schemas.microsoft.com/office/powerpoint/2010/main" val="3622539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Changing scholarship </a:t>
            </a:r>
            <a:br>
              <a:rPr lang="en-ZA" dirty="0" smtClean="0"/>
            </a:br>
            <a:r>
              <a:rPr lang="en-ZA" dirty="0" smtClean="0">
                <a:solidFill>
                  <a:srgbClr val="0070C0"/>
                </a:solidFill>
              </a:rPr>
              <a:t>audiences &amp; dissemination</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03475323"/>
              </p:ext>
            </p:extLst>
          </p:nvPr>
        </p:nvGraphicFramePr>
        <p:xfrm>
          <a:off x="2999769" y="2849893"/>
          <a:ext cx="4640516" cy="2800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879867" y="2689875"/>
            <a:ext cx="208023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Conceptual Frameworks</a:t>
            </a:r>
            <a:r>
              <a:rPr lang="en-ZA" sz="1300" dirty="0">
                <a:solidFill>
                  <a:srgbClr val="0070C0"/>
                </a:solidFill>
                <a:latin typeface="Arial Narrow" pitchFamily="34" charset="0"/>
              </a:rPr>
              <a:t> </a:t>
            </a:r>
          </a:p>
        </p:txBody>
      </p:sp>
      <p:sp>
        <p:nvSpPr>
          <p:cNvPr id="7" name="Rounded Rectangle 6"/>
          <p:cNvSpPr/>
          <p:nvPr/>
        </p:nvSpPr>
        <p:spPr>
          <a:xfrm>
            <a:off x="4729482" y="2331338"/>
            <a:ext cx="146557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Literature Reviews</a:t>
            </a:r>
          </a:p>
        </p:txBody>
      </p:sp>
      <p:sp>
        <p:nvSpPr>
          <p:cNvPr id="8" name="Rounded Rectangle 7"/>
          <p:cNvSpPr/>
          <p:nvPr/>
        </p:nvSpPr>
        <p:spPr>
          <a:xfrm>
            <a:off x="5738261" y="25698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Bibliographies</a:t>
            </a:r>
          </a:p>
        </p:txBody>
      </p:sp>
      <p:sp>
        <p:nvSpPr>
          <p:cNvPr id="9" name="Rounded Rectangle 8"/>
          <p:cNvSpPr/>
          <p:nvPr/>
        </p:nvSpPr>
        <p:spPr>
          <a:xfrm>
            <a:off x="5790089" y="285920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Proposals</a:t>
            </a:r>
          </a:p>
        </p:txBody>
      </p:sp>
      <p:sp>
        <p:nvSpPr>
          <p:cNvPr id="10" name="Rounded Rectangle 9"/>
          <p:cNvSpPr/>
          <p:nvPr/>
        </p:nvSpPr>
        <p:spPr>
          <a:xfrm>
            <a:off x="6728560" y="3771347"/>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Data sets</a:t>
            </a:r>
          </a:p>
        </p:txBody>
      </p:sp>
      <p:sp>
        <p:nvSpPr>
          <p:cNvPr id="11" name="Rounded Rectangle 10"/>
          <p:cNvSpPr/>
          <p:nvPr/>
        </p:nvSpPr>
        <p:spPr>
          <a:xfrm>
            <a:off x="5553212" y="5370173"/>
            <a:ext cx="1570232"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Conference papers</a:t>
            </a:r>
          </a:p>
        </p:txBody>
      </p:sp>
      <p:sp>
        <p:nvSpPr>
          <p:cNvPr id="12" name="Rounded Rectangle 11"/>
          <p:cNvSpPr/>
          <p:nvPr/>
        </p:nvSpPr>
        <p:spPr>
          <a:xfrm>
            <a:off x="6460234" y="4387783"/>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Audio records</a:t>
            </a:r>
          </a:p>
        </p:txBody>
      </p:sp>
      <p:sp>
        <p:nvSpPr>
          <p:cNvPr id="13" name="Rounded Rectangle 12"/>
          <p:cNvSpPr/>
          <p:nvPr/>
        </p:nvSpPr>
        <p:spPr>
          <a:xfrm>
            <a:off x="6760255" y="403168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Images</a:t>
            </a:r>
          </a:p>
        </p:txBody>
      </p:sp>
      <p:sp>
        <p:nvSpPr>
          <p:cNvPr id="14" name="Rounded Rectangle 13"/>
          <p:cNvSpPr/>
          <p:nvPr/>
        </p:nvSpPr>
        <p:spPr>
          <a:xfrm>
            <a:off x="6522874" y="3517112"/>
            <a:ext cx="175748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Recorded interviews</a:t>
            </a:r>
          </a:p>
        </p:txBody>
      </p:sp>
      <p:sp>
        <p:nvSpPr>
          <p:cNvPr id="15" name="Rounded Rectangle 14"/>
          <p:cNvSpPr/>
          <p:nvPr/>
        </p:nvSpPr>
        <p:spPr>
          <a:xfrm>
            <a:off x="4298524" y="528423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Books</a:t>
            </a:r>
          </a:p>
        </p:txBody>
      </p:sp>
      <p:sp>
        <p:nvSpPr>
          <p:cNvPr id="16" name="Rounded Rectangle 15"/>
          <p:cNvSpPr/>
          <p:nvPr/>
        </p:nvSpPr>
        <p:spPr>
          <a:xfrm>
            <a:off x="2929282" y="435246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Reports</a:t>
            </a:r>
          </a:p>
        </p:txBody>
      </p:sp>
      <p:sp>
        <p:nvSpPr>
          <p:cNvPr id="17" name="Rounded Rectangle 16"/>
          <p:cNvSpPr/>
          <p:nvPr/>
        </p:nvSpPr>
        <p:spPr>
          <a:xfrm>
            <a:off x="4162196" y="5524266"/>
            <a:ext cx="1387522" cy="25164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Journal articles</a:t>
            </a:r>
          </a:p>
        </p:txBody>
      </p:sp>
      <p:sp>
        <p:nvSpPr>
          <p:cNvPr id="18" name="Rounded Rectangle 17"/>
          <p:cNvSpPr/>
          <p:nvPr/>
        </p:nvSpPr>
        <p:spPr>
          <a:xfrm>
            <a:off x="5362924" y="5610200"/>
            <a:ext cx="1598318"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Technical papers</a:t>
            </a:r>
          </a:p>
        </p:txBody>
      </p:sp>
      <p:sp>
        <p:nvSpPr>
          <p:cNvPr id="19" name="Rounded Rectangle 18"/>
          <p:cNvSpPr/>
          <p:nvPr/>
        </p:nvSpPr>
        <p:spPr>
          <a:xfrm>
            <a:off x="3079778" y="351711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Notes</a:t>
            </a:r>
          </a:p>
        </p:txBody>
      </p:sp>
      <p:sp>
        <p:nvSpPr>
          <p:cNvPr id="20" name="Rounded Rectangle 19"/>
          <p:cNvSpPr/>
          <p:nvPr/>
        </p:nvSpPr>
        <p:spPr>
          <a:xfrm>
            <a:off x="2679734" y="4058006"/>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Presentations</a:t>
            </a:r>
          </a:p>
        </p:txBody>
      </p:sp>
      <p:sp>
        <p:nvSpPr>
          <p:cNvPr id="21" name="Rounded Rectangle 20"/>
          <p:cNvSpPr/>
          <p:nvPr/>
        </p:nvSpPr>
        <p:spPr>
          <a:xfrm>
            <a:off x="2679734" y="379171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Lectures</a:t>
            </a:r>
          </a:p>
        </p:txBody>
      </p:sp>
      <p:sp>
        <p:nvSpPr>
          <p:cNvPr id="22" name="Rounded Rectangle 21"/>
          <p:cNvSpPr/>
          <p:nvPr/>
        </p:nvSpPr>
        <p:spPr>
          <a:xfrm>
            <a:off x="3203285" y="462509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Interviews</a:t>
            </a:r>
          </a:p>
        </p:txBody>
      </p:sp>
      <p:sp>
        <p:nvSpPr>
          <p:cNvPr id="23" name="Right Arrow 22"/>
          <p:cNvSpPr/>
          <p:nvPr/>
        </p:nvSpPr>
        <p:spPr>
          <a:xfrm rot="5400000">
            <a:off x="5814570" y="5955750"/>
            <a:ext cx="1009633" cy="87859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p>
        </p:txBody>
      </p:sp>
      <p:sp>
        <p:nvSpPr>
          <p:cNvPr id="24" name="Right Arrow 23"/>
          <p:cNvSpPr/>
          <p:nvPr/>
        </p:nvSpPr>
        <p:spPr>
          <a:xfrm rot="5400000">
            <a:off x="2934250" y="5315679"/>
            <a:ext cx="1009633" cy="87859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p>
        </p:txBody>
      </p:sp>
      <p:sp>
        <p:nvSpPr>
          <p:cNvPr id="25" name="Right Arrow 24"/>
          <p:cNvSpPr/>
          <p:nvPr/>
        </p:nvSpPr>
        <p:spPr>
          <a:xfrm rot="5400000">
            <a:off x="4214392" y="5875741"/>
            <a:ext cx="1009633" cy="87859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p>
        </p:txBody>
      </p:sp>
      <p:sp>
        <p:nvSpPr>
          <p:cNvPr id="26" name="TextBox 25"/>
          <p:cNvSpPr txBox="1"/>
          <p:nvPr/>
        </p:nvSpPr>
        <p:spPr>
          <a:xfrm>
            <a:off x="5800081" y="7038644"/>
            <a:ext cx="1589272" cy="581356"/>
          </a:xfrm>
          <a:prstGeom prst="rect">
            <a:avLst/>
          </a:prstGeom>
          <a:noFill/>
        </p:spPr>
        <p:txBody>
          <a:bodyPr wrap="square" lIns="101599" tIns="50799" rIns="101599" bIns="50799" rtlCol="0">
            <a:spAutoFit/>
          </a:bodyPr>
          <a:lstStyle/>
          <a:p>
            <a:r>
              <a:rPr lang="en-ZA" sz="3100" b="1" dirty="0">
                <a:solidFill>
                  <a:srgbClr val="0070C0"/>
                </a:solidFill>
              </a:rPr>
              <a:t>Student</a:t>
            </a:r>
          </a:p>
        </p:txBody>
      </p:sp>
      <p:sp>
        <p:nvSpPr>
          <p:cNvPr id="27" name="TextBox 26"/>
          <p:cNvSpPr txBox="1"/>
          <p:nvPr/>
        </p:nvSpPr>
        <p:spPr>
          <a:xfrm>
            <a:off x="3639840" y="6770329"/>
            <a:ext cx="2244697" cy="581356"/>
          </a:xfrm>
          <a:prstGeom prst="rect">
            <a:avLst/>
          </a:prstGeom>
          <a:noFill/>
        </p:spPr>
        <p:txBody>
          <a:bodyPr wrap="square" lIns="101599" tIns="50799" rIns="101599" bIns="50799" rtlCol="0">
            <a:spAutoFit/>
          </a:bodyPr>
          <a:lstStyle/>
          <a:p>
            <a:r>
              <a:rPr lang="en-ZA" sz="3100" b="1" dirty="0">
                <a:solidFill>
                  <a:srgbClr val="0070C0"/>
                </a:solidFill>
              </a:rPr>
              <a:t>Community</a:t>
            </a:r>
          </a:p>
        </p:txBody>
      </p:sp>
      <p:sp>
        <p:nvSpPr>
          <p:cNvPr id="28" name="TextBox 27"/>
          <p:cNvSpPr txBox="1"/>
          <p:nvPr/>
        </p:nvSpPr>
        <p:spPr>
          <a:xfrm>
            <a:off x="2572924" y="6210266"/>
            <a:ext cx="1589272" cy="581356"/>
          </a:xfrm>
          <a:prstGeom prst="rect">
            <a:avLst/>
          </a:prstGeom>
          <a:noFill/>
        </p:spPr>
        <p:txBody>
          <a:bodyPr wrap="square" lIns="101599" tIns="50799" rIns="101599" bIns="50799" rtlCol="0">
            <a:spAutoFit/>
          </a:bodyPr>
          <a:lstStyle/>
          <a:p>
            <a:r>
              <a:rPr lang="en-ZA" sz="3100" b="1" dirty="0">
                <a:solidFill>
                  <a:srgbClr val="0070C0"/>
                </a:solidFill>
              </a:rPr>
              <a:t>Scholar</a:t>
            </a:r>
          </a:p>
        </p:txBody>
      </p:sp>
      <p:sp>
        <p:nvSpPr>
          <p:cNvPr id="6" name="Oval 5"/>
          <p:cNvSpPr/>
          <p:nvPr/>
        </p:nvSpPr>
        <p:spPr>
          <a:xfrm>
            <a:off x="1474147" y="6376673"/>
            <a:ext cx="645524" cy="1242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p>
        </p:txBody>
      </p:sp>
      <p:grpSp>
        <p:nvGrpSpPr>
          <p:cNvPr id="3" name="Group 35"/>
          <p:cNvGrpSpPr/>
          <p:nvPr/>
        </p:nvGrpSpPr>
        <p:grpSpPr>
          <a:xfrm>
            <a:off x="119450" y="5890229"/>
            <a:ext cx="2453474" cy="1406543"/>
            <a:chOff x="107504" y="5301208"/>
            <a:chExt cx="2208127" cy="1265889"/>
          </a:xfrm>
        </p:grpSpPr>
        <p:grpSp>
          <p:nvGrpSpPr>
            <p:cNvPr id="29" name="Group 34"/>
            <p:cNvGrpSpPr/>
            <p:nvPr/>
          </p:nvGrpSpPr>
          <p:grpSpPr>
            <a:xfrm>
              <a:off x="107504" y="5301208"/>
              <a:ext cx="2123728" cy="1265889"/>
              <a:chOff x="107504" y="5301208"/>
              <a:chExt cx="2123728" cy="1265889"/>
            </a:xfrm>
          </p:grpSpPr>
          <p:sp>
            <p:nvSpPr>
              <p:cNvPr id="31" name="Rounded Rectangular Callout 30"/>
              <p:cNvSpPr/>
              <p:nvPr/>
            </p:nvSpPr>
            <p:spPr>
              <a:xfrm>
                <a:off x="107504" y="5301208"/>
                <a:ext cx="2123728" cy="1265889"/>
              </a:xfrm>
              <a:prstGeom prst="wedgeRoundRectCallout">
                <a:avLst>
                  <a:gd name="adj1" fmla="val 53567"/>
                  <a:gd name="adj2" fmla="val -125151"/>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Clearly demarcated audiences</a:t>
                </a:r>
              </a:p>
              <a:p>
                <a:pPr algn="ctr"/>
                <a:endParaRPr lang="en-ZA" dirty="0">
                  <a:solidFill>
                    <a:schemeClr val="accent2"/>
                  </a:solidFill>
                  <a:latin typeface="Arial Narrow" pitchFamily="34" charset="0"/>
                </a:endParaRPr>
              </a:p>
            </p:txBody>
          </p:sp>
          <p:sp>
            <p:nvSpPr>
              <p:cNvPr id="34" name="Oval 33"/>
              <p:cNvSpPr/>
              <p:nvPr/>
            </p:nvSpPr>
            <p:spPr>
              <a:xfrm>
                <a:off x="1403648" y="5661248"/>
                <a:ext cx="499145" cy="1886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33" name="Oval 32"/>
            <p:cNvSpPr/>
            <p:nvPr/>
          </p:nvSpPr>
          <p:spPr>
            <a:xfrm>
              <a:off x="2134082" y="6237312"/>
              <a:ext cx="181549"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grpSp>
        <p:nvGrpSpPr>
          <p:cNvPr id="30" name="Group 29"/>
          <p:cNvGrpSpPr/>
          <p:nvPr/>
        </p:nvGrpSpPr>
        <p:grpSpPr>
          <a:xfrm>
            <a:off x="7720290" y="5410176"/>
            <a:ext cx="2184789" cy="1941509"/>
            <a:chOff x="6948264" y="4869160"/>
            <a:chExt cx="1966311" cy="1440336"/>
          </a:xfrm>
        </p:grpSpPr>
        <p:sp>
          <p:nvSpPr>
            <p:cNvPr id="41" name="Rounded Rectangular Callout 40"/>
            <p:cNvSpPr/>
            <p:nvPr/>
          </p:nvSpPr>
          <p:spPr>
            <a:xfrm>
              <a:off x="6948264" y="4869160"/>
              <a:ext cx="1944216" cy="1368152"/>
            </a:xfrm>
            <a:prstGeom prst="wedgeRoundRectCallout">
              <a:avLst>
                <a:gd name="adj1" fmla="val -94821"/>
                <a:gd name="adj2" fmla="val 887"/>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2" name="Rectangle 41"/>
            <p:cNvSpPr/>
            <p:nvPr/>
          </p:nvSpPr>
          <p:spPr>
            <a:xfrm>
              <a:off x="7164288" y="5229200"/>
              <a:ext cx="1750287" cy="1080296"/>
            </a:xfrm>
            <a:prstGeom prst="rect">
              <a:avLst/>
            </a:prstGeom>
            <a:ln>
              <a:noFill/>
            </a:ln>
          </p:spPr>
          <p:txBody>
            <a:bodyPr wrap="none">
              <a:spAutoFit/>
            </a:bodyPr>
            <a:lstStyle/>
            <a:p>
              <a:r>
                <a:rPr lang="en-ZA" dirty="0" smtClean="0">
                  <a:solidFill>
                    <a:srgbClr val="339933"/>
                  </a:solidFill>
                  <a:latin typeface="Arial Narrow" pitchFamily="34" charset="0"/>
                </a:rPr>
                <a:t>Online content </a:t>
              </a:r>
            </a:p>
            <a:p>
              <a:r>
                <a:rPr lang="en-ZA" dirty="0" smtClean="0">
                  <a:solidFill>
                    <a:srgbClr val="339933"/>
                  </a:solidFill>
                  <a:latin typeface="Arial Narrow" pitchFamily="34" charset="0"/>
                </a:rPr>
                <a:t>available to all </a:t>
              </a:r>
              <a:br>
                <a:rPr lang="en-ZA" dirty="0" smtClean="0">
                  <a:solidFill>
                    <a:srgbClr val="339933"/>
                  </a:solidFill>
                  <a:latin typeface="Arial Narrow" pitchFamily="34" charset="0"/>
                </a:rPr>
              </a:br>
              <a:r>
                <a:rPr lang="en-ZA" dirty="0" smtClean="0">
                  <a:solidFill>
                    <a:srgbClr val="339933"/>
                  </a:solidFill>
                  <a:latin typeface="Arial Narrow" pitchFamily="34" charset="0"/>
                </a:rPr>
                <a:t>&amp; open process</a:t>
              </a:r>
              <a:endParaRPr lang="en-ZA" dirty="0">
                <a:solidFill>
                  <a:srgbClr val="339933"/>
                </a:solidFill>
              </a:endParaRPr>
            </a:p>
          </p:txBody>
        </p:sp>
      </p:grpSp>
    </p:spTree>
    <p:extLst>
      <p:ext uri="{BB962C8B-B14F-4D97-AF65-F5344CB8AC3E}">
        <p14:creationId xmlns:p14="http://schemas.microsoft.com/office/powerpoint/2010/main" val="304664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heel(8)">
                                      <p:cBhvr>
                                        <p:cTn id="7"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PubMed Central</a:t>
            </a:r>
            <a:endParaRPr lang="en-US" dirty="0"/>
          </a:p>
        </p:txBody>
      </p:sp>
      <p:sp>
        <p:nvSpPr>
          <p:cNvPr id="3" name="Content Placeholder 2"/>
          <p:cNvSpPr>
            <a:spLocks noGrp="1"/>
          </p:cNvSpPr>
          <p:nvPr>
            <p:ph idx="1"/>
          </p:nvPr>
        </p:nvSpPr>
        <p:spPr/>
        <p:txBody>
          <a:bodyPr/>
          <a:lstStyle/>
          <a:p>
            <a:pPr marL="597953" indent="-479773" defTabSz="395107"/>
            <a:r>
              <a:rPr lang="en-US" dirty="0" smtClean="0"/>
              <a:t>2 million full-text articles</a:t>
            </a:r>
          </a:p>
          <a:p>
            <a:pPr marL="597953" indent="-479773" defTabSz="395107"/>
            <a:r>
              <a:rPr lang="en-US" dirty="0" smtClean="0"/>
              <a:t>420,000 unique users per day</a:t>
            </a:r>
          </a:p>
          <a:p>
            <a:pPr marL="1042448" lvl="1" indent="-479773" defTabSz="395107"/>
            <a:r>
              <a:rPr lang="en-US" dirty="0" smtClean="0"/>
              <a:t>25% universities</a:t>
            </a:r>
          </a:p>
          <a:p>
            <a:pPr marL="1042448" lvl="1" indent="-479773" defTabSz="395107"/>
            <a:r>
              <a:rPr lang="en-US" dirty="0" smtClean="0"/>
              <a:t>18% government </a:t>
            </a:r>
            <a:r>
              <a:rPr lang="en-US" sz="2700" dirty="0"/>
              <a:t>(&amp; related</a:t>
            </a:r>
            <a:r>
              <a:rPr lang="en-US" dirty="0" smtClean="0"/>
              <a:t>)</a:t>
            </a:r>
          </a:p>
          <a:p>
            <a:pPr marL="1042448" lvl="1" indent="-479773" defTabSz="395107"/>
            <a:r>
              <a:rPr lang="en-US" dirty="0" smtClean="0"/>
              <a:t>40% citizens</a:t>
            </a:r>
          </a:p>
          <a:p>
            <a:pPr marL="1042448" lvl="1" indent="-479773" defTabSz="395107"/>
            <a:r>
              <a:rPr lang="en-US" dirty="0" smtClean="0"/>
              <a:t>17% companies</a:t>
            </a:r>
          </a:p>
        </p:txBody>
      </p:sp>
      <p:sp>
        <p:nvSpPr>
          <p:cNvPr id="4" name="TextBox 3"/>
          <p:cNvSpPr txBox="1"/>
          <p:nvPr/>
        </p:nvSpPr>
        <p:spPr>
          <a:xfrm>
            <a:off x="7240240" y="7163529"/>
            <a:ext cx="2919760" cy="471922"/>
          </a:xfrm>
          <a:prstGeom prst="rect">
            <a:avLst/>
          </a:prstGeom>
          <a:noFill/>
        </p:spPr>
        <p:txBody>
          <a:bodyPr wrap="square" lIns="101599" tIns="50799" rIns="101599" bIns="50799" rtlCol="0">
            <a:spAutoFit/>
          </a:bodyPr>
          <a:lstStyle/>
          <a:p>
            <a:pPr algn="r"/>
            <a:r>
              <a:rPr lang="en-ZA" dirty="0" smtClean="0"/>
              <a:t>August 2012</a:t>
            </a:r>
            <a:endParaRPr lang="en-ZA" dirty="0"/>
          </a:p>
        </p:txBody>
      </p:sp>
      <p:sp>
        <p:nvSpPr>
          <p:cNvPr id="5" name="TextBox 4"/>
          <p:cNvSpPr txBox="1"/>
          <p:nvPr/>
        </p:nvSpPr>
        <p:spPr>
          <a:xfrm>
            <a:off x="0" y="7163529"/>
            <a:ext cx="9857120" cy="471922"/>
          </a:xfrm>
          <a:prstGeom prst="rect">
            <a:avLst/>
          </a:prstGeom>
          <a:noFill/>
        </p:spPr>
        <p:txBody>
          <a:bodyPr wrap="none" lIns="101599" tIns="50799" rIns="101599" bIns="50799" rtlCol="0">
            <a:spAutoFit/>
          </a:bodyPr>
          <a:lstStyle/>
          <a:p>
            <a:r>
              <a:rPr lang="en-ZA" dirty="0"/>
              <a:t>NIH repository for peer-reviewed primary research reports in the life sciences.</a:t>
            </a:r>
          </a:p>
        </p:txBody>
      </p:sp>
    </p:spTree>
    <p:extLst>
      <p:ext uri="{BB962C8B-B14F-4D97-AF65-F5344CB8AC3E}">
        <p14:creationId xmlns:p14="http://schemas.microsoft.com/office/powerpoint/2010/main" val="1188083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61374" y="1708522"/>
            <a:ext cx="8560950" cy="5933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9249931" y="0"/>
            <a:ext cx="943846" cy="7620000"/>
          </a:xfrm>
          <a:prstGeom prst="rect">
            <a:avLst/>
          </a:prstGeom>
          <a:noFill/>
        </p:spPr>
        <p:txBody>
          <a:bodyPr vert="vert" wrap="square" lIns="101599" tIns="50799" rIns="101599" bIns="50799" rtlCol="0">
            <a:spAutoFit/>
          </a:bodyPr>
          <a:lstStyle/>
          <a:p>
            <a:pPr algn="r"/>
            <a:r>
              <a:rPr lang="en-ZA" dirty="0">
                <a:solidFill>
                  <a:schemeClr val="bg1">
                    <a:lumMod val="65000"/>
                  </a:schemeClr>
                </a:solidFill>
                <a:latin typeface="Arial Narrow" panose="020B0606020202030204" pitchFamily="34" charset="0"/>
              </a:rPr>
              <a:t>http://www.un.org/en/events/humanrightsday/udhr60/exhibit.shtml</a:t>
            </a:r>
          </a:p>
          <a:p>
            <a:pPr algn="r"/>
            <a:endParaRPr lang="en-ZA" dirty="0">
              <a:solidFill>
                <a:schemeClr val="bg1">
                  <a:lumMod val="65000"/>
                </a:schemeClr>
              </a:solidFill>
            </a:endParaRPr>
          </a:p>
        </p:txBody>
      </p:sp>
      <p:sp>
        <p:nvSpPr>
          <p:cNvPr id="5" name="TextBox 4"/>
          <p:cNvSpPr txBox="1"/>
          <p:nvPr/>
        </p:nvSpPr>
        <p:spPr>
          <a:xfrm>
            <a:off x="153577" y="1001688"/>
            <a:ext cx="9976544" cy="553998"/>
          </a:xfrm>
          <a:prstGeom prst="rect">
            <a:avLst/>
          </a:prstGeom>
          <a:noFill/>
        </p:spPr>
        <p:txBody>
          <a:bodyPr wrap="square" rtlCol="0">
            <a:spAutoFit/>
          </a:bodyPr>
          <a:lstStyle/>
          <a:p>
            <a:pPr algn="ctr"/>
            <a:r>
              <a:rPr lang="en-ZA" sz="3000" dirty="0" smtClean="0">
                <a:solidFill>
                  <a:schemeClr val="bg1">
                    <a:lumMod val="50000"/>
                  </a:schemeClr>
                </a:solidFill>
                <a:latin typeface="Century Gothic" panose="020B0502020202020204" pitchFamily="34" charset="0"/>
              </a:rPr>
              <a:t>A very unequal world</a:t>
            </a:r>
            <a:endParaRPr lang="en-ZA" sz="3000" dirty="0">
              <a:solidFill>
                <a:schemeClr val="bg1">
                  <a:lumMod val="50000"/>
                </a:schemeClr>
              </a:solidFill>
              <a:latin typeface="Century Gothic" panose="020B0502020202020204" pitchFamily="34" charset="0"/>
            </a:endParaRPr>
          </a:p>
        </p:txBody>
      </p:sp>
      <p:sp>
        <p:nvSpPr>
          <p:cNvPr id="6" name="Title 1"/>
          <p:cNvSpPr>
            <a:spLocks noGrp="1"/>
          </p:cNvSpPr>
          <p:nvPr>
            <p:ph type="title"/>
          </p:nvPr>
        </p:nvSpPr>
        <p:spPr>
          <a:xfrm>
            <a:off x="626963" y="65584"/>
            <a:ext cx="8636000" cy="1271588"/>
          </a:xfrm>
        </p:spPr>
        <p:txBody>
          <a:bodyPr/>
          <a:lstStyle/>
          <a:p>
            <a:r>
              <a:rPr lang="en-ZA" dirty="0" smtClean="0"/>
              <a:t>The context </a:t>
            </a:r>
            <a:endParaRPr lang="en-ZA" dirty="0"/>
          </a:p>
        </p:txBody>
      </p:sp>
    </p:spTree>
    <p:extLst>
      <p:ext uri="{BB962C8B-B14F-4D97-AF65-F5344CB8AC3E}">
        <p14:creationId xmlns:p14="http://schemas.microsoft.com/office/powerpoint/2010/main" val="4053634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720350094"/>
              </p:ext>
            </p:extLst>
          </p:nvPr>
        </p:nvGraphicFramePr>
        <p:xfrm>
          <a:off x="2999769" y="2849893"/>
          <a:ext cx="4640516" cy="28003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3879867" y="2689875"/>
            <a:ext cx="208023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Conceptual Frameworks</a:t>
            </a:r>
            <a:r>
              <a:rPr lang="en-ZA" sz="1300" dirty="0">
                <a:solidFill>
                  <a:srgbClr val="0070C0"/>
                </a:solidFill>
                <a:latin typeface="Arial Narrow" pitchFamily="34" charset="0"/>
              </a:rPr>
              <a:t> </a:t>
            </a:r>
          </a:p>
        </p:txBody>
      </p:sp>
      <p:sp>
        <p:nvSpPr>
          <p:cNvPr id="7" name="Rounded Rectangle 6"/>
          <p:cNvSpPr/>
          <p:nvPr/>
        </p:nvSpPr>
        <p:spPr>
          <a:xfrm>
            <a:off x="4729482" y="2331338"/>
            <a:ext cx="146557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Literature Reviews</a:t>
            </a:r>
          </a:p>
        </p:txBody>
      </p:sp>
      <p:sp>
        <p:nvSpPr>
          <p:cNvPr id="8" name="Rounded Rectangle 7"/>
          <p:cNvSpPr/>
          <p:nvPr/>
        </p:nvSpPr>
        <p:spPr>
          <a:xfrm>
            <a:off x="5738261" y="25698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Bibliographies</a:t>
            </a:r>
          </a:p>
        </p:txBody>
      </p:sp>
      <p:sp>
        <p:nvSpPr>
          <p:cNvPr id="9" name="Rounded Rectangle 8"/>
          <p:cNvSpPr/>
          <p:nvPr/>
        </p:nvSpPr>
        <p:spPr>
          <a:xfrm>
            <a:off x="5790089" y="285920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Proposals</a:t>
            </a:r>
          </a:p>
        </p:txBody>
      </p:sp>
      <p:sp>
        <p:nvSpPr>
          <p:cNvPr id="10" name="Rounded Rectangle 9"/>
          <p:cNvSpPr/>
          <p:nvPr/>
        </p:nvSpPr>
        <p:spPr>
          <a:xfrm>
            <a:off x="6728560" y="3771347"/>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Data sets</a:t>
            </a:r>
          </a:p>
        </p:txBody>
      </p:sp>
      <p:sp>
        <p:nvSpPr>
          <p:cNvPr id="11" name="Rounded Rectangle 10"/>
          <p:cNvSpPr/>
          <p:nvPr/>
        </p:nvSpPr>
        <p:spPr>
          <a:xfrm>
            <a:off x="5553212" y="5370173"/>
            <a:ext cx="1570232"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Conference papers</a:t>
            </a:r>
          </a:p>
        </p:txBody>
      </p:sp>
      <p:sp>
        <p:nvSpPr>
          <p:cNvPr id="12" name="Rounded Rectangle 11"/>
          <p:cNvSpPr/>
          <p:nvPr/>
        </p:nvSpPr>
        <p:spPr>
          <a:xfrm>
            <a:off x="6760255" y="43700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Audio records</a:t>
            </a:r>
          </a:p>
        </p:txBody>
      </p:sp>
      <p:sp>
        <p:nvSpPr>
          <p:cNvPr id="13" name="Rounded Rectangle 12"/>
          <p:cNvSpPr/>
          <p:nvPr/>
        </p:nvSpPr>
        <p:spPr>
          <a:xfrm>
            <a:off x="6760255" y="403168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Images</a:t>
            </a:r>
          </a:p>
        </p:txBody>
      </p:sp>
      <p:sp>
        <p:nvSpPr>
          <p:cNvPr id="14" name="Rounded Rectangle 13"/>
          <p:cNvSpPr/>
          <p:nvPr/>
        </p:nvSpPr>
        <p:spPr>
          <a:xfrm>
            <a:off x="6522874" y="3517112"/>
            <a:ext cx="175748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Recorded interviews</a:t>
            </a:r>
          </a:p>
        </p:txBody>
      </p:sp>
      <p:sp>
        <p:nvSpPr>
          <p:cNvPr id="15" name="Rounded Rectangle 14"/>
          <p:cNvSpPr/>
          <p:nvPr/>
        </p:nvSpPr>
        <p:spPr>
          <a:xfrm>
            <a:off x="4298524" y="528423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Books</a:t>
            </a:r>
          </a:p>
        </p:txBody>
      </p:sp>
      <p:sp>
        <p:nvSpPr>
          <p:cNvPr id="16" name="Rounded Rectangle 15"/>
          <p:cNvSpPr/>
          <p:nvPr/>
        </p:nvSpPr>
        <p:spPr>
          <a:xfrm>
            <a:off x="2929282" y="435246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Reports</a:t>
            </a:r>
          </a:p>
        </p:txBody>
      </p:sp>
      <p:sp>
        <p:nvSpPr>
          <p:cNvPr id="17" name="Rounded Rectangle 16"/>
          <p:cNvSpPr/>
          <p:nvPr/>
        </p:nvSpPr>
        <p:spPr>
          <a:xfrm>
            <a:off x="4162196" y="5524266"/>
            <a:ext cx="1387522" cy="25164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Journal articles</a:t>
            </a:r>
          </a:p>
        </p:txBody>
      </p:sp>
      <p:sp>
        <p:nvSpPr>
          <p:cNvPr id="18" name="Rounded Rectangle 17"/>
          <p:cNvSpPr/>
          <p:nvPr/>
        </p:nvSpPr>
        <p:spPr>
          <a:xfrm>
            <a:off x="5362924" y="5610200"/>
            <a:ext cx="1598318"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Technical papers</a:t>
            </a:r>
          </a:p>
        </p:txBody>
      </p:sp>
      <p:sp>
        <p:nvSpPr>
          <p:cNvPr id="19" name="Rounded Rectangle 18"/>
          <p:cNvSpPr/>
          <p:nvPr/>
        </p:nvSpPr>
        <p:spPr>
          <a:xfrm>
            <a:off x="3079778" y="351711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Notes</a:t>
            </a:r>
          </a:p>
        </p:txBody>
      </p:sp>
      <p:sp>
        <p:nvSpPr>
          <p:cNvPr id="20" name="Rounded Rectangle 19"/>
          <p:cNvSpPr/>
          <p:nvPr/>
        </p:nvSpPr>
        <p:spPr>
          <a:xfrm>
            <a:off x="2679734" y="4058006"/>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Presentations</a:t>
            </a:r>
          </a:p>
        </p:txBody>
      </p:sp>
      <p:sp>
        <p:nvSpPr>
          <p:cNvPr id="21" name="Rounded Rectangle 20"/>
          <p:cNvSpPr/>
          <p:nvPr/>
        </p:nvSpPr>
        <p:spPr>
          <a:xfrm>
            <a:off x="2679734" y="379171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Lectures</a:t>
            </a:r>
          </a:p>
        </p:txBody>
      </p:sp>
      <p:sp>
        <p:nvSpPr>
          <p:cNvPr id="22" name="Rounded Rectangle 21"/>
          <p:cNvSpPr/>
          <p:nvPr/>
        </p:nvSpPr>
        <p:spPr>
          <a:xfrm>
            <a:off x="3203285" y="462509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Interviews</a:t>
            </a:r>
          </a:p>
        </p:txBody>
      </p:sp>
      <p:sp>
        <p:nvSpPr>
          <p:cNvPr id="33" name="Left Brace 32"/>
          <p:cNvSpPr/>
          <p:nvPr/>
        </p:nvSpPr>
        <p:spPr>
          <a:xfrm>
            <a:off x="1799636" y="1729769"/>
            <a:ext cx="1920213" cy="5280587"/>
          </a:xfrm>
          <a:prstGeom prst="leftBrace">
            <a:avLst/>
          </a:prstGeom>
          <a:ln w="28575">
            <a:solidFill>
              <a:srgbClr val="339933"/>
            </a:solidFill>
          </a:ln>
        </p:spPr>
        <p:style>
          <a:lnRef idx="1">
            <a:schemeClr val="accent1"/>
          </a:lnRef>
          <a:fillRef idx="0">
            <a:schemeClr val="accent1"/>
          </a:fillRef>
          <a:effectRef idx="0">
            <a:schemeClr val="accent1"/>
          </a:effectRef>
          <a:fontRef idx="minor">
            <a:schemeClr val="tx1"/>
          </a:fontRef>
        </p:style>
        <p:txBody>
          <a:bodyPr lIns="101599" tIns="50799" rIns="101599" bIns="50799" rtlCol="0" anchor="ctr"/>
          <a:lstStyle/>
          <a:p>
            <a:pPr algn="ctr"/>
            <a:endParaRPr lang="en-ZA"/>
          </a:p>
        </p:txBody>
      </p:sp>
      <p:sp>
        <p:nvSpPr>
          <p:cNvPr id="34" name="TextBox 33"/>
          <p:cNvSpPr txBox="1"/>
          <p:nvPr/>
        </p:nvSpPr>
        <p:spPr>
          <a:xfrm>
            <a:off x="279467" y="3244178"/>
            <a:ext cx="2160240" cy="1579918"/>
          </a:xfrm>
          <a:prstGeom prst="rect">
            <a:avLst/>
          </a:prstGeom>
          <a:noFill/>
        </p:spPr>
        <p:txBody>
          <a:bodyPr wrap="square" lIns="101599" tIns="50799" rIns="101599" bIns="50799" rtlCol="0">
            <a:spAutoFit/>
          </a:bodyPr>
          <a:lstStyle/>
          <a:p>
            <a:pPr algn="ctr"/>
            <a:r>
              <a:rPr lang="en-ZA" dirty="0" smtClean="0">
                <a:solidFill>
                  <a:srgbClr val="339933"/>
                </a:solidFill>
                <a:latin typeface="Arial Narrow" pitchFamily="34" charset="0"/>
              </a:rPr>
              <a:t>New ways of measuring impact and influence</a:t>
            </a:r>
            <a:endParaRPr lang="en-ZA" dirty="0"/>
          </a:p>
        </p:txBody>
      </p:sp>
      <p:sp>
        <p:nvSpPr>
          <p:cNvPr id="23" name="Title 1"/>
          <p:cNvSpPr txBox="1">
            <a:spLocks/>
          </p:cNvSpPr>
          <p:nvPr/>
        </p:nvSpPr>
        <p:spPr>
          <a:xfrm>
            <a:off x="-61616" y="369618"/>
            <a:ext cx="10160000" cy="1270000"/>
          </a:xfrm>
          <a:prstGeom prst="rect">
            <a:avLst/>
          </a:prstGeom>
        </p:spPr>
        <p:txBody>
          <a:bodyPr vert="horz" lIns="101599" tIns="50799" rIns="101599" bIns="50799"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latin typeface="Century Gothic" pitchFamily="34" charset="0"/>
              </a:rPr>
              <a:t>Changing scholarship: </a:t>
            </a:r>
            <a:br>
              <a:rPr lang="en-ZA" cap="small" dirty="0" smtClean="0">
                <a:latin typeface="Century Gothic" pitchFamily="34" charset="0"/>
              </a:rPr>
            </a:br>
            <a:r>
              <a:rPr lang="en-ZA" dirty="0" smtClean="0">
                <a:solidFill>
                  <a:srgbClr val="0070C0"/>
                </a:solidFill>
                <a:latin typeface="Century Gothic" pitchFamily="34" charset="0"/>
              </a:rPr>
              <a:t>engagement &amp; translation</a:t>
            </a:r>
            <a:endParaRPr lang="en-ZA" dirty="0">
              <a:solidFill>
                <a:srgbClr val="0070C0"/>
              </a:solidFill>
              <a:latin typeface="Century Gothic" pitchFamily="34" charset="0"/>
            </a:endParaRPr>
          </a:p>
        </p:txBody>
      </p:sp>
    </p:spTree>
    <p:extLst>
      <p:ext uri="{BB962C8B-B14F-4D97-AF65-F5344CB8AC3E}">
        <p14:creationId xmlns:p14="http://schemas.microsoft.com/office/powerpoint/2010/main" val="16691989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Scholarly processes</a:t>
            </a:r>
            <a:br>
              <a:rPr lang="en-ZA" dirty="0" smtClean="0"/>
            </a:br>
            <a:r>
              <a:rPr lang="en-ZA" cap="none" dirty="0">
                <a:solidFill>
                  <a:srgbClr val="2C13BF"/>
                </a:solidFill>
              </a:rPr>
              <a:t>T</a:t>
            </a:r>
            <a:r>
              <a:rPr lang="en-ZA" cap="none" dirty="0" smtClean="0">
                <a:solidFill>
                  <a:srgbClr val="2C13BF"/>
                </a:solidFill>
              </a:rPr>
              <a:t>he emergence of open research</a:t>
            </a:r>
            <a:endParaRPr lang="en-ZA" sz="3400" cap="none" dirty="0">
              <a:solidFill>
                <a:srgbClr val="2C13BF"/>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72918274"/>
              </p:ext>
            </p:extLst>
          </p:nvPr>
        </p:nvGraphicFramePr>
        <p:xfrm>
          <a:off x="508000" y="1778000"/>
          <a:ext cx="9144000" cy="5028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839640" y="7010356"/>
            <a:ext cx="7344816" cy="518089"/>
          </a:xfrm>
          <a:prstGeom prst="rect">
            <a:avLst/>
          </a:prstGeom>
          <a:noFill/>
        </p:spPr>
        <p:txBody>
          <a:bodyPr wrap="square" lIns="101599" tIns="50799" rIns="101599" bIns="50799" rtlCol="0">
            <a:spAutoFit/>
          </a:bodyPr>
          <a:lstStyle/>
          <a:p>
            <a:pPr algn="ctr"/>
            <a:r>
              <a:rPr lang="en-ZA" sz="2700" dirty="0">
                <a:solidFill>
                  <a:srgbClr val="000000"/>
                </a:solidFill>
              </a:rPr>
              <a:t>Discipline- specific forms</a:t>
            </a:r>
          </a:p>
        </p:txBody>
      </p:sp>
    </p:spTree>
    <p:extLst>
      <p:ext uri="{BB962C8B-B14F-4D97-AF65-F5344CB8AC3E}">
        <p14:creationId xmlns:p14="http://schemas.microsoft.com/office/powerpoint/2010/main" val="23182095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Open Research</a:t>
            </a:r>
          </a:p>
        </p:txBody>
      </p:sp>
      <p:sp>
        <p:nvSpPr>
          <p:cNvPr id="3" name="Content Placeholder 2"/>
          <p:cNvSpPr>
            <a:spLocks noGrp="1"/>
          </p:cNvSpPr>
          <p:nvPr>
            <p:ph idx="1"/>
          </p:nvPr>
        </p:nvSpPr>
        <p:spPr/>
        <p:txBody>
          <a:bodyPr>
            <a:normAutofit/>
          </a:bodyPr>
          <a:lstStyle/>
          <a:p>
            <a:pPr>
              <a:spcBef>
                <a:spcPts val="1333"/>
              </a:spcBef>
            </a:pPr>
            <a:r>
              <a:rPr lang="en-US" dirty="0" smtClean="0"/>
              <a:t>Replicable (transparency - method)</a:t>
            </a:r>
          </a:p>
          <a:p>
            <a:pPr>
              <a:spcBef>
                <a:spcPts val="1333"/>
              </a:spcBef>
            </a:pPr>
            <a:r>
              <a:rPr lang="en-US" dirty="0" smtClean="0"/>
              <a:t>Reusable (results free for re-use and appropriation)</a:t>
            </a:r>
          </a:p>
          <a:p>
            <a:pPr>
              <a:spcBef>
                <a:spcPts val="1333"/>
              </a:spcBef>
            </a:pPr>
            <a:r>
              <a:rPr lang="en-US" dirty="0" err="1" smtClean="0"/>
              <a:t>Replayable</a:t>
            </a:r>
            <a:r>
              <a:rPr lang="en-US" dirty="0" smtClean="0"/>
              <a:t> (tools available for appropriation)</a:t>
            </a:r>
          </a:p>
          <a:p>
            <a:pPr>
              <a:spcBef>
                <a:spcPts val="1333"/>
              </a:spcBef>
            </a:pPr>
            <a:r>
              <a:rPr lang="en-US" dirty="0" smtClean="0"/>
              <a:t>Referenceable</a:t>
            </a:r>
          </a:p>
          <a:p>
            <a:endParaRPr lang="en-US" dirty="0"/>
          </a:p>
        </p:txBody>
      </p:sp>
    </p:spTree>
    <p:extLst>
      <p:ext uri="{BB962C8B-B14F-4D97-AF65-F5344CB8AC3E}">
        <p14:creationId xmlns:p14="http://schemas.microsoft.com/office/powerpoint/2010/main" val="39728000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818" y="1489743"/>
            <a:ext cx="11342731" cy="4480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Group 14"/>
          <p:cNvGrpSpPr/>
          <p:nvPr/>
        </p:nvGrpSpPr>
        <p:grpSpPr>
          <a:xfrm>
            <a:off x="-120578" y="174822"/>
            <a:ext cx="11201244" cy="7795641"/>
            <a:chOff x="37819" y="908720"/>
            <a:chExt cx="8780330" cy="5903610"/>
          </a:xfrm>
        </p:grpSpPr>
        <p:cxnSp>
          <p:nvCxnSpPr>
            <p:cNvPr id="9" name="Straight Connector 8"/>
            <p:cNvCxnSpPr/>
            <p:nvPr/>
          </p:nvCxnSpPr>
          <p:spPr>
            <a:xfrm>
              <a:off x="37819" y="908720"/>
              <a:ext cx="8780330" cy="590361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7819" y="908720"/>
              <a:ext cx="8278597" cy="563820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9272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stretch>
            <a:fillRect/>
          </a:stretch>
        </p:blipFill>
        <p:spPr>
          <a:xfrm>
            <a:off x="0" y="0"/>
            <a:ext cx="10160000" cy="7620000"/>
          </a:xfrm>
          <a:prstGeom prst="rect">
            <a:avLst/>
          </a:prstGeom>
        </p:spPr>
      </p:pic>
    </p:spTree>
    <p:extLst>
      <p:ext uri="{BB962C8B-B14F-4D97-AF65-F5344CB8AC3E}">
        <p14:creationId xmlns:p14="http://schemas.microsoft.com/office/powerpoint/2010/main" val="29606977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r>
              <a:rPr lang="en-ZA" i="1" dirty="0" smtClean="0">
                <a:solidFill>
                  <a:srgbClr val="9900CC"/>
                </a:solidFill>
              </a:rPr>
              <a:t>What experiences do you have of open scholarship?</a:t>
            </a:r>
            <a:endParaRPr lang="en-ZA" i="1" dirty="0">
              <a:solidFill>
                <a:srgbClr val="9900CC"/>
              </a:solidFill>
            </a:endParaRPr>
          </a:p>
        </p:txBody>
      </p:sp>
    </p:spTree>
    <p:extLst>
      <p:ext uri="{BB962C8B-B14F-4D97-AF65-F5344CB8AC3E}">
        <p14:creationId xmlns:p14="http://schemas.microsoft.com/office/powerpoint/2010/main" val="9327608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Open access publishing</a:t>
            </a:r>
            <a:endParaRPr lang="en-ZA" dirty="0"/>
          </a:p>
        </p:txBody>
      </p:sp>
      <p:sp>
        <p:nvSpPr>
          <p:cNvPr id="3" name="Text Placeholder 2"/>
          <p:cNvSpPr>
            <a:spLocks noGrp="1"/>
          </p:cNvSpPr>
          <p:nvPr>
            <p:ph type="body" idx="1"/>
          </p:nvPr>
        </p:nvSpPr>
        <p:spPr/>
        <p:txBody>
          <a:bodyPr/>
          <a:lstStyle/>
          <a:p>
            <a:endParaRPr lang="en-ZA"/>
          </a:p>
        </p:txBody>
      </p:sp>
    </p:spTree>
    <p:extLst>
      <p:ext uri="{BB962C8B-B14F-4D97-AF65-F5344CB8AC3E}">
        <p14:creationId xmlns:p14="http://schemas.microsoft.com/office/powerpoint/2010/main" val="2699732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r>
              <a:rPr lang="en-ZA" i="1" dirty="0">
                <a:solidFill>
                  <a:srgbClr val="9900CC"/>
                </a:solidFill>
              </a:rPr>
              <a:t>What have your experiences with open access publishing been to date?</a:t>
            </a:r>
          </a:p>
          <a:p>
            <a:r>
              <a:rPr lang="en-ZA" i="1" dirty="0">
                <a:solidFill>
                  <a:srgbClr val="9900CC"/>
                </a:solidFill>
              </a:rPr>
              <a:t>What are your concerns about open access publishing? </a:t>
            </a:r>
          </a:p>
          <a:p>
            <a:endParaRPr lang="en-ZA" dirty="0"/>
          </a:p>
        </p:txBody>
      </p:sp>
    </p:spTree>
    <p:extLst>
      <p:ext uri="{BB962C8B-B14F-4D97-AF65-F5344CB8AC3E}">
        <p14:creationId xmlns:p14="http://schemas.microsoft.com/office/powerpoint/2010/main" val="26736035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ctrTitle"/>
          </p:nvPr>
        </p:nvSpPr>
        <p:spPr>
          <a:xfrm>
            <a:off x="495300" y="206375"/>
            <a:ext cx="9169400" cy="1466850"/>
          </a:xfrm>
        </p:spPr>
        <p:txBody>
          <a:bodyPr lIns="0" tIns="0" rIns="0" bIns="0"/>
          <a:lstStyle/>
          <a:p>
            <a:pPr>
              <a:lnSpc>
                <a:spcPct val="95000"/>
              </a:lnSpc>
            </a:pPr>
            <a:r>
              <a:rPr lang="en-US" sz="4900" dirty="0" smtClean="0">
                <a:solidFill>
                  <a:srgbClr val="0033CC"/>
                </a:solidFill>
              </a:rPr>
              <a:t>What is open access?</a:t>
            </a:r>
            <a:r>
              <a:rPr lang="en-US" sz="4900" dirty="0">
                <a:solidFill>
                  <a:srgbClr val="0033CC"/>
                </a:solidFill>
              </a:rPr>
              <a:t> </a:t>
            </a:r>
          </a:p>
        </p:txBody>
      </p:sp>
      <p:sp>
        <p:nvSpPr>
          <p:cNvPr id="5122" name="Rectangle 2"/>
          <p:cNvSpPr>
            <a:spLocks noGrp="1" noChangeArrowheads="1"/>
          </p:cNvSpPr>
          <p:nvPr>
            <p:ph type="subTitle" idx="1"/>
          </p:nvPr>
        </p:nvSpPr>
        <p:spPr>
          <a:xfrm>
            <a:off x="1263576" y="2441848"/>
            <a:ext cx="7776864" cy="5851525"/>
          </a:xfrm>
        </p:spPr>
        <p:txBody>
          <a:bodyPr lIns="0" tIns="0" rIns="0" bIns="0"/>
          <a:lstStyle/>
          <a:p>
            <a:pPr marL="342900" indent="-342900" algn="l">
              <a:lnSpc>
                <a:spcPct val="95000"/>
              </a:lnSpc>
              <a:spcBef>
                <a:spcPct val="0"/>
              </a:spcBef>
              <a:buFont typeface="Arial" pitchFamily="34" charset="0"/>
              <a:buChar char="•"/>
            </a:pPr>
            <a:r>
              <a:rPr lang="en-US" sz="2800" dirty="0" smtClean="0">
                <a:solidFill>
                  <a:srgbClr val="0000FF"/>
                </a:solidFill>
                <a:cs typeface="Arial" pitchFamily="34" charset="0"/>
              </a:rPr>
              <a:t>Open Access (OA) scholarly resources are free of charge to the reader</a:t>
            </a:r>
          </a:p>
          <a:p>
            <a:pPr marL="342900" indent="-342900" algn="l">
              <a:lnSpc>
                <a:spcPct val="95000"/>
              </a:lnSpc>
              <a:spcBef>
                <a:spcPct val="0"/>
              </a:spcBef>
              <a:buFont typeface="Arial" pitchFamily="34" charset="0"/>
              <a:buChar char="•"/>
            </a:pPr>
            <a:endParaRPr lang="en-US" sz="2800" dirty="0" smtClean="0">
              <a:solidFill>
                <a:srgbClr val="0000FF"/>
              </a:solidFill>
              <a:cs typeface="Arial" pitchFamily="34" charset="0"/>
            </a:endParaRPr>
          </a:p>
          <a:p>
            <a:pPr marL="342900" indent="-342900" algn="l">
              <a:lnSpc>
                <a:spcPct val="95000"/>
              </a:lnSpc>
              <a:spcBef>
                <a:spcPct val="0"/>
              </a:spcBef>
              <a:buFont typeface="Arial" pitchFamily="34" charset="0"/>
              <a:buChar char="•"/>
            </a:pPr>
            <a:r>
              <a:rPr lang="en-US" sz="2800" dirty="0" smtClean="0">
                <a:solidFill>
                  <a:srgbClr val="0000FF"/>
                </a:solidFill>
                <a:cs typeface="Arial" pitchFamily="34" charset="0"/>
              </a:rPr>
              <a:t>OA is supported by open licensing</a:t>
            </a:r>
          </a:p>
          <a:p>
            <a:pPr marL="342900" indent="-342900" algn="l">
              <a:lnSpc>
                <a:spcPct val="95000"/>
              </a:lnSpc>
              <a:spcBef>
                <a:spcPct val="0"/>
              </a:spcBef>
              <a:buFont typeface="Arial" pitchFamily="34" charset="0"/>
              <a:buChar char="•"/>
            </a:pPr>
            <a:endParaRPr lang="en-US" sz="2800" dirty="0" smtClean="0">
              <a:solidFill>
                <a:srgbClr val="0000FF"/>
              </a:solidFill>
              <a:cs typeface="Arial" pitchFamily="34" charset="0"/>
            </a:endParaRPr>
          </a:p>
          <a:p>
            <a:pPr marL="342900" indent="-342900" algn="l">
              <a:lnSpc>
                <a:spcPct val="95000"/>
              </a:lnSpc>
              <a:spcBef>
                <a:spcPct val="0"/>
              </a:spcBef>
              <a:buFont typeface="Arial" pitchFamily="34" charset="0"/>
              <a:buChar char="•"/>
            </a:pPr>
            <a:r>
              <a:rPr lang="en-US" sz="2800" dirty="0" smtClean="0">
                <a:solidFill>
                  <a:srgbClr val="0000FF"/>
                </a:solidFill>
                <a:cs typeface="Arial" pitchFamily="34" charset="0"/>
              </a:rPr>
              <a:t>OA often refers </a:t>
            </a:r>
            <a:r>
              <a:rPr lang="en-US" sz="2800" dirty="0">
                <a:solidFill>
                  <a:srgbClr val="0000FF"/>
                </a:solidFill>
                <a:cs typeface="Arial" pitchFamily="34" charset="0"/>
              </a:rPr>
              <a:t>to journals, can apply to all </a:t>
            </a:r>
            <a:r>
              <a:rPr lang="en-US" sz="2800" dirty="0" smtClean="0">
                <a:solidFill>
                  <a:srgbClr val="0000FF"/>
                </a:solidFill>
                <a:cs typeface="Arial" pitchFamily="34" charset="0"/>
              </a:rPr>
              <a:t>scholarly content</a:t>
            </a:r>
            <a:endParaRPr lang="en-US" sz="2800" dirty="0">
              <a:solidFill>
                <a:srgbClr val="0000FF"/>
              </a:solidFill>
              <a:cs typeface="Arial" pitchFamily="34" charset="0"/>
            </a:endParaRPr>
          </a:p>
          <a:p>
            <a:pPr marL="342900" indent="-342900" algn="l">
              <a:lnSpc>
                <a:spcPct val="95000"/>
              </a:lnSpc>
              <a:spcBef>
                <a:spcPct val="0"/>
              </a:spcBef>
            </a:pPr>
            <a:endParaRPr lang="en-US" sz="2800" dirty="0" smtClean="0">
              <a:solidFill>
                <a:srgbClr val="0000FF"/>
              </a:solidFill>
              <a:cs typeface="Arial" pitchFamily="34" charset="0"/>
            </a:endParaRPr>
          </a:p>
          <a:p>
            <a:pPr algn="l">
              <a:lnSpc>
                <a:spcPct val="95000"/>
              </a:lnSpc>
              <a:spcBef>
                <a:spcPct val="0"/>
              </a:spcBef>
            </a:pPr>
            <a:endParaRPr lang="en-US" sz="2400" dirty="0" smtClean="0">
              <a:solidFill>
                <a:srgbClr val="000000"/>
              </a:solidFill>
              <a:cs typeface="Arial" pitchFamily="34" charset="0"/>
            </a:endParaRPr>
          </a:p>
          <a:p>
            <a:pPr>
              <a:lnSpc>
                <a:spcPct val="95000"/>
              </a:lnSpc>
              <a:spcBef>
                <a:spcPct val="0"/>
              </a:spcBef>
            </a:pPr>
            <a:endParaRPr lang="en-US" sz="2000" dirty="0">
              <a:solidFill>
                <a:srgbClr val="000000"/>
              </a:solidFill>
              <a:latin typeface="Arial" charset="0"/>
            </a:endParaRPr>
          </a:p>
          <a:p>
            <a:pPr>
              <a:lnSpc>
                <a:spcPct val="95000"/>
              </a:lnSpc>
              <a:spcBef>
                <a:spcPct val="0"/>
              </a:spcBef>
            </a:pPr>
            <a:endParaRPr lang="en-US" sz="2000" dirty="0">
              <a:solidFill>
                <a:srgbClr val="000000"/>
              </a:solidFill>
              <a:latin typeface="Arial" charset="0"/>
            </a:endParaRPr>
          </a:p>
          <a:p>
            <a:pPr>
              <a:lnSpc>
                <a:spcPct val="95000"/>
              </a:lnSpc>
              <a:spcBef>
                <a:spcPct val="0"/>
              </a:spcBef>
            </a:pPr>
            <a:endParaRPr lang="en-US" sz="2000" dirty="0">
              <a:solidFill>
                <a:srgbClr val="000000"/>
              </a:solidFill>
              <a:latin typeface="Arial" charset="0"/>
            </a:endParaRPr>
          </a:p>
          <a:p>
            <a:pPr>
              <a:lnSpc>
                <a:spcPct val="95000"/>
              </a:lnSpc>
              <a:spcBef>
                <a:spcPct val="0"/>
              </a:spcBef>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759520" y="353616"/>
            <a:ext cx="8636000" cy="1271588"/>
          </a:xfrm>
        </p:spPr>
        <p:txBody>
          <a:bodyPr/>
          <a:lstStyle/>
          <a:p>
            <a:r>
              <a:rPr lang="nl-NL" sz="4000" dirty="0" smtClean="0">
                <a:solidFill>
                  <a:srgbClr val="0033CC"/>
                </a:solidFill>
              </a:rPr>
              <a:t>Types of Open </a:t>
            </a:r>
            <a:r>
              <a:rPr lang="nl-NL" sz="4000" dirty="0">
                <a:solidFill>
                  <a:srgbClr val="0033CC"/>
                </a:solidFill>
              </a:rPr>
              <a:t>Access </a:t>
            </a:r>
            <a:r>
              <a:rPr lang="nl-NL" sz="4000" dirty="0" smtClean="0">
                <a:solidFill>
                  <a:srgbClr val="0033CC"/>
                </a:solidFill>
              </a:rPr>
              <a:t/>
            </a:r>
            <a:br>
              <a:rPr lang="nl-NL" sz="4000" dirty="0" smtClean="0">
                <a:solidFill>
                  <a:srgbClr val="0033CC"/>
                </a:solidFill>
              </a:rPr>
            </a:br>
            <a:r>
              <a:rPr lang="nl-NL" sz="4000" b="1" dirty="0" smtClean="0">
                <a:solidFill>
                  <a:schemeClr val="accent1">
                    <a:lumMod val="75000"/>
                  </a:schemeClr>
                </a:solidFill>
              </a:rPr>
              <a:t>The Green Route</a:t>
            </a:r>
            <a:endParaRPr lang="en-GB" sz="4000" b="1" dirty="0">
              <a:solidFill>
                <a:schemeClr val="accent1">
                  <a:lumMod val="75000"/>
                </a:schemeClr>
              </a:solidFill>
            </a:endParaRPr>
          </a:p>
        </p:txBody>
      </p:sp>
      <p:sp>
        <p:nvSpPr>
          <p:cNvPr id="74755" name="Rectangle 3"/>
          <p:cNvSpPr>
            <a:spLocks noGrp="1" noChangeArrowheads="1"/>
          </p:cNvSpPr>
          <p:nvPr>
            <p:ph type="body" idx="1"/>
          </p:nvPr>
        </p:nvSpPr>
        <p:spPr>
          <a:xfrm>
            <a:off x="759520" y="2009800"/>
            <a:ext cx="8636000" cy="5138117"/>
          </a:xfrm>
        </p:spPr>
        <p:txBody>
          <a:bodyPr/>
          <a:lstStyle/>
          <a:p>
            <a:pPr>
              <a:lnSpc>
                <a:spcPct val="90000"/>
              </a:lnSpc>
            </a:pPr>
            <a:r>
              <a:rPr lang="nl-NL" sz="2800" dirty="0" smtClean="0"/>
              <a:t>Self archiving</a:t>
            </a:r>
          </a:p>
          <a:p>
            <a:pPr lvl="1">
              <a:lnSpc>
                <a:spcPct val="90000"/>
              </a:lnSpc>
            </a:pPr>
            <a:r>
              <a:rPr lang="nl-NL" dirty="0" smtClean="0"/>
              <a:t>Institutional </a:t>
            </a:r>
            <a:r>
              <a:rPr lang="nl-NL" dirty="0"/>
              <a:t>Repositories </a:t>
            </a:r>
            <a:endParaRPr lang="nl-NL" dirty="0" smtClean="0"/>
          </a:p>
          <a:p>
            <a:pPr lvl="1">
              <a:lnSpc>
                <a:spcPct val="90000"/>
              </a:lnSpc>
            </a:pPr>
            <a:r>
              <a:rPr lang="nl-NL" dirty="0" smtClean="0"/>
              <a:t>Subject Repositories</a:t>
            </a:r>
          </a:p>
          <a:p>
            <a:pPr lvl="1">
              <a:lnSpc>
                <a:spcPct val="90000"/>
              </a:lnSpc>
            </a:pPr>
            <a:r>
              <a:rPr lang="nl-NL" dirty="0" smtClean="0"/>
              <a:t>Departmental, research project, individual websites</a:t>
            </a:r>
          </a:p>
          <a:p>
            <a:pPr lvl="1">
              <a:lnSpc>
                <a:spcPct val="90000"/>
              </a:lnSpc>
            </a:pPr>
            <a:endParaRPr lang="nl-NL" dirty="0" smtClean="0"/>
          </a:p>
          <a:p>
            <a:pPr>
              <a:lnSpc>
                <a:spcPct val="90000"/>
              </a:lnSpc>
            </a:pPr>
            <a:r>
              <a:rPr lang="nl-NL" sz="2800" dirty="0" smtClean="0"/>
              <a:t>Archiving of a version</a:t>
            </a:r>
          </a:p>
          <a:p>
            <a:pPr>
              <a:lnSpc>
                <a:spcPct val="90000"/>
              </a:lnSpc>
            </a:pPr>
            <a:endParaRPr lang="nl-NL" sz="2800" dirty="0" smtClean="0"/>
          </a:p>
          <a:p>
            <a:pPr>
              <a:lnSpc>
                <a:spcPct val="90000"/>
              </a:lnSpc>
            </a:pPr>
            <a:r>
              <a:rPr lang="nl-NL" sz="2800" dirty="0" smtClean="0"/>
              <a:t>Check Sherpa Romeo </a:t>
            </a:r>
          </a:p>
          <a:p>
            <a:pPr>
              <a:lnSpc>
                <a:spcPct val="90000"/>
              </a:lnSpc>
            </a:pPr>
            <a:endParaRPr lang="nl-NL" sz="2800" dirty="0"/>
          </a:p>
          <a:p>
            <a:r>
              <a:rPr lang="en-ZA" sz="1200" u="sng" dirty="0">
                <a:hlinkClick r:id="rId3"/>
              </a:rPr>
              <a:t>http://www.sherpa.ac.uk/romeo/index.php</a:t>
            </a:r>
            <a:r>
              <a:rPr lang="en-ZA" sz="1200" dirty="0"/>
              <a:t> </a:t>
            </a:r>
          </a:p>
          <a:p>
            <a:r>
              <a:rPr lang="en-ZA" sz="1200" u="sng" dirty="0">
                <a:hlinkClick r:id="rId4"/>
              </a:rPr>
              <a:t>http://blogs.lse.ac.uk/impactofsocialsciences/2016/09/19/</a:t>
            </a:r>
            <a:br>
              <a:rPr lang="en-ZA" sz="1200" u="sng" dirty="0">
                <a:hlinkClick r:id="rId4"/>
              </a:rPr>
            </a:br>
            <a:r>
              <a:rPr lang="en-ZA" sz="1200" u="sng" dirty="0"/>
              <a:t>what-it-means-to-be-green-exploring-publishers-changing-</a:t>
            </a:r>
            <a:br>
              <a:rPr lang="en-ZA" sz="1200" u="sng" dirty="0"/>
            </a:br>
            <a:r>
              <a:rPr lang="en-ZA" sz="1200" u="sng" dirty="0"/>
              <a:t>approaches-to-green-open-access/</a:t>
            </a:r>
            <a:endParaRPr lang="en-ZA" sz="1200" dirty="0"/>
          </a:p>
          <a:p>
            <a:pPr>
              <a:lnSpc>
                <a:spcPct val="90000"/>
              </a:lnSpc>
            </a:pPr>
            <a:endParaRPr lang="nl-NL" sz="2800" dirty="0"/>
          </a:p>
          <a:p>
            <a:pPr>
              <a:lnSpc>
                <a:spcPct val="90000"/>
              </a:lnSpc>
            </a:pPr>
            <a:endParaRPr lang="nl-NL" sz="2000" dirty="0">
              <a:latin typeface="Calibri" pitchFamily="34" charset="0"/>
            </a:endParaRPr>
          </a:p>
          <a:p>
            <a:pPr>
              <a:lnSpc>
                <a:spcPct val="90000"/>
              </a:lnSpc>
            </a:pPr>
            <a:endParaRPr lang="nl-NL" sz="2000" dirty="0">
              <a:latin typeface="Calibri" pitchFamily="34" charset="0"/>
            </a:endParaRPr>
          </a:p>
          <a:p>
            <a:pPr>
              <a:lnSpc>
                <a:spcPct val="90000"/>
              </a:lnSpc>
            </a:pPr>
            <a:endParaRPr lang="nl-NL" sz="2000" dirty="0">
              <a:latin typeface="Calibri" pitchFamily="34" charset="0"/>
            </a:endParaRPr>
          </a:p>
          <a:p>
            <a:pPr>
              <a:lnSpc>
                <a:spcPct val="90000"/>
              </a:lnSpc>
            </a:pPr>
            <a:endParaRPr lang="en-GB" sz="2000" dirty="0">
              <a:latin typeface="Calibri" pitchFamily="34" charset="0"/>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0986" y="4818112"/>
            <a:ext cx="3845683" cy="28060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528" y="281608"/>
            <a:ext cx="8636000" cy="1271588"/>
          </a:xfrm>
        </p:spPr>
        <p:txBody>
          <a:bodyPr/>
          <a:lstStyle/>
          <a:p>
            <a:r>
              <a:rPr lang="en-ZA" dirty="0" smtClean="0"/>
              <a:t>The context </a:t>
            </a:r>
            <a:endParaRPr lang="en-ZA"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2873896"/>
            <a:ext cx="10132534" cy="456288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183456" y="1505744"/>
            <a:ext cx="9976544" cy="830997"/>
          </a:xfrm>
          <a:prstGeom prst="rect">
            <a:avLst/>
          </a:prstGeom>
          <a:noFill/>
        </p:spPr>
        <p:txBody>
          <a:bodyPr wrap="square" rtlCol="0">
            <a:spAutoFit/>
          </a:bodyPr>
          <a:lstStyle/>
          <a:p>
            <a:pPr marL="342900" indent="-342900" algn="ctr">
              <a:buFont typeface="Arial" panose="020B0604020202020204" pitchFamily="34" charset="0"/>
              <a:buChar char="•"/>
            </a:pPr>
            <a:r>
              <a:rPr lang="en-ZA" dirty="0" smtClean="0">
                <a:solidFill>
                  <a:schemeClr val="bg1">
                    <a:lumMod val="50000"/>
                  </a:schemeClr>
                </a:solidFill>
                <a:latin typeface="Century Gothic" panose="020B0502020202020204" pitchFamily="34" charset="0"/>
              </a:rPr>
              <a:t>Extremely expensive </a:t>
            </a:r>
            <a:br>
              <a:rPr lang="en-ZA" dirty="0" smtClean="0">
                <a:solidFill>
                  <a:schemeClr val="bg1">
                    <a:lumMod val="50000"/>
                  </a:schemeClr>
                </a:solidFill>
                <a:latin typeface="Century Gothic" panose="020B0502020202020204" pitchFamily="34" charset="0"/>
              </a:rPr>
            </a:br>
            <a:r>
              <a:rPr lang="en-ZA" dirty="0" smtClean="0">
                <a:solidFill>
                  <a:schemeClr val="bg1">
                    <a:lumMod val="50000"/>
                  </a:schemeClr>
                </a:solidFill>
                <a:latin typeface="Century Gothic" panose="020B0502020202020204" pitchFamily="34" charset="0"/>
              </a:rPr>
              <a:t>&amp; increasingly expensive research publications</a:t>
            </a:r>
            <a:endParaRPr lang="en-ZA"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39617715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25624"/>
            <a:ext cx="8636000" cy="1271588"/>
          </a:xfrm>
        </p:spPr>
        <p:txBody>
          <a:bodyPr/>
          <a:lstStyle/>
          <a:p>
            <a:r>
              <a:rPr lang="en-ZA" dirty="0" smtClean="0"/>
              <a:t>Types of Open Access</a:t>
            </a:r>
            <a:br>
              <a:rPr lang="en-ZA" dirty="0" smtClean="0"/>
            </a:br>
            <a:r>
              <a:rPr lang="en-ZA" b="1" dirty="0" smtClean="0">
                <a:solidFill>
                  <a:srgbClr val="FFC000"/>
                </a:solidFill>
              </a:rPr>
              <a:t>The Gold Route</a:t>
            </a:r>
            <a:endParaRPr lang="en-ZA" b="1" dirty="0">
              <a:solidFill>
                <a:srgbClr val="FFC000"/>
              </a:solidFill>
            </a:endParaRPr>
          </a:p>
        </p:txBody>
      </p:sp>
      <p:sp>
        <p:nvSpPr>
          <p:cNvPr id="3" name="Content Placeholder 2"/>
          <p:cNvSpPr>
            <a:spLocks noGrp="1"/>
          </p:cNvSpPr>
          <p:nvPr>
            <p:ph idx="1"/>
          </p:nvPr>
        </p:nvSpPr>
        <p:spPr/>
        <p:txBody>
          <a:bodyPr/>
          <a:lstStyle/>
          <a:p>
            <a:r>
              <a:rPr lang="en-ZA" dirty="0"/>
              <a:t>Publishing in OA journals</a:t>
            </a:r>
          </a:p>
          <a:p>
            <a:pPr lvl="1"/>
            <a:r>
              <a:rPr lang="en-ZA" dirty="0"/>
              <a:t>Commercial </a:t>
            </a:r>
          </a:p>
          <a:p>
            <a:pPr lvl="1"/>
            <a:r>
              <a:rPr lang="en-ZA" dirty="0"/>
              <a:t>Society (numerous)</a:t>
            </a:r>
          </a:p>
          <a:p>
            <a:pPr lvl="1"/>
            <a:r>
              <a:rPr lang="en-ZA" dirty="0"/>
              <a:t>Universities </a:t>
            </a:r>
          </a:p>
          <a:p>
            <a:r>
              <a:rPr lang="en-ZA" dirty="0"/>
              <a:t>Rapid growth of open </a:t>
            </a:r>
            <a:r>
              <a:rPr lang="en-ZA" dirty="0" smtClean="0"/>
              <a:t/>
            </a:r>
            <a:br>
              <a:rPr lang="en-ZA" dirty="0" smtClean="0"/>
            </a:br>
            <a:r>
              <a:rPr lang="en-ZA" dirty="0" smtClean="0"/>
              <a:t>access </a:t>
            </a:r>
            <a:r>
              <a:rPr lang="en-ZA" dirty="0"/>
              <a:t>publishing</a:t>
            </a:r>
          </a:p>
          <a:p>
            <a:r>
              <a:rPr lang="en-ZA" dirty="0"/>
              <a:t>Many (most) do not </a:t>
            </a:r>
            <a:r>
              <a:rPr lang="en-ZA" dirty="0" smtClean="0"/>
              <a:t/>
            </a:r>
            <a:br>
              <a:rPr lang="en-ZA" dirty="0" smtClean="0"/>
            </a:br>
            <a:r>
              <a:rPr lang="en-ZA" dirty="0" smtClean="0"/>
              <a:t>charge </a:t>
            </a:r>
            <a:r>
              <a:rPr lang="en-ZA" dirty="0"/>
              <a:t>APCs</a:t>
            </a:r>
          </a:p>
        </p:txBody>
      </p:sp>
      <p:sp>
        <p:nvSpPr>
          <p:cNvPr id="4" name="Rectangle 3"/>
          <p:cNvSpPr/>
          <p:nvPr/>
        </p:nvSpPr>
        <p:spPr>
          <a:xfrm>
            <a:off x="4949195" y="3579168"/>
            <a:ext cx="261610" cy="461665"/>
          </a:xfrm>
          <a:prstGeom prst="rect">
            <a:avLst/>
          </a:prstGeom>
        </p:spPr>
        <p:txBody>
          <a:bodyPr wrap="none">
            <a:spAutoFit/>
          </a:bodyPr>
          <a:lstStyle/>
          <a:p>
            <a:r>
              <a:rPr lang="en-ZA" dirty="0"/>
              <a:t> </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8152" y="2585864"/>
            <a:ext cx="2847206" cy="4120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56475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How to Judge a Journal</a:t>
            </a:r>
            <a:endParaRPr lang="en-ZA" dirty="0"/>
          </a:p>
        </p:txBody>
      </p:sp>
      <p:sp>
        <p:nvSpPr>
          <p:cNvPr id="3" name="Text Placeholder 2"/>
          <p:cNvSpPr>
            <a:spLocks noGrp="1"/>
          </p:cNvSpPr>
          <p:nvPr>
            <p:ph type="body" idx="1"/>
          </p:nvPr>
        </p:nvSpPr>
        <p:spPr/>
        <p:txBody>
          <a:bodyPr/>
          <a:lstStyle/>
          <a:p>
            <a:r>
              <a:rPr lang="en-ZA" dirty="0" smtClean="0"/>
              <a:t>(and what about predatory journals?)</a:t>
            </a:r>
            <a:endParaRPr lang="en-ZA" dirty="0"/>
          </a:p>
        </p:txBody>
      </p:sp>
    </p:spTree>
    <p:extLst>
      <p:ext uri="{BB962C8B-B14F-4D97-AF65-F5344CB8AC3E}">
        <p14:creationId xmlns:p14="http://schemas.microsoft.com/office/powerpoint/2010/main" val="31983032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 typical example</a:t>
            </a:r>
            <a:endParaRPr lang="en-ZA" dirty="0"/>
          </a:p>
        </p:txBody>
      </p:sp>
      <p:pic>
        <p:nvPicPr>
          <p:cNvPr id="307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7552" y="2153816"/>
            <a:ext cx="4854838" cy="5240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376144" y="2993678"/>
            <a:ext cx="3079689" cy="461665"/>
          </a:xfrm>
          <a:prstGeom prst="rect">
            <a:avLst/>
          </a:prstGeom>
          <a:noFill/>
        </p:spPr>
        <p:txBody>
          <a:bodyPr wrap="none" rtlCol="0">
            <a:spAutoFit/>
          </a:bodyPr>
          <a:lstStyle/>
          <a:p>
            <a:r>
              <a:rPr lang="en-ZA" dirty="0" smtClean="0">
                <a:solidFill>
                  <a:srgbClr val="9900CC"/>
                </a:solidFill>
                <a:latin typeface="Century Gothic" panose="020B0502020202020204" pitchFamily="34" charset="0"/>
              </a:rPr>
              <a:t>What do you think?</a:t>
            </a:r>
            <a:endParaRPr lang="en-ZA" dirty="0">
              <a:solidFill>
                <a:srgbClr val="9900CC"/>
              </a:solidFill>
              <a:latin typeface="Century Gothic" panose="020B0502020202020204" pitchFamily="34" charset="0"/>
            </a:endParaRPr>
          </a:p>
        </p:txBody>
      </p:sp>
      <p:sp>
        <p:nvSpPr>
          <p:cNvPr id="5" name="TextBox 4"/>
          <p:cNvSpPr txBox="1"/>
          <p:nvPr/>
        </p:nvSpPr>
        <p:spPr>
          <a:xfrm>
            <a:off x="6592168" y="7050360"/>
            <a:ext cx="3456384" cy="307777"/>
          </a:xfrm>
          <a:prstGeom prst="rect">
            <a:avLst/>
          </a:prstGeom>
          <a:noFill/>
        </p:spPr>
        <p:txBody>
          <a:bodyPr wrap="square" rtlCol="0">
            <a:spAutoFit/>
          </a:bodyPr>
          <a:lstStyle/>
          <a:p>
            <a:pPr algn="r"/>
            <a:r>
              <a:rPr lang="en-ZA" sz="1400" dirty="0" smtClean="0">
                <a:solidFill>
                  <a:schemeClr val="bg1">
                    <a:lumMod val="65000"/>
                  </a:schemeClr>
                </a:solidFill>
              </a:rPr>
              <a:t>Thanks to Maha Bali for this example</a:t>
            </a:r>
            <a:endParaRPr lang="en-ZA" sz="1400" dirty="0">
              <a:solidFill>
                <a:schemeClr val="bg1">
                  <a:lumMod val="65000"/>
                </a:schemeClr>
              </a:solidFill>
            </a:endParaRPr>
          </a:p>
        </p:txBody>
      </p:sp>
    </p:spTree>
    <p:extLst>
      <p:ext uri="{BB962C8B-B14F-4D97-AF65-F5344CB8AC3E}">
        <p14:creationId xmlns:p14="http://schemas.microsoft.com/office/powerpoint/2010/main" val="44906460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41648"/>
            <a:ext cx="10160000" cy="1271588"/>
          </a:xfrm>
        </p:spPr>
        <p:txBody>
          <a:bodyPr/>
          <a:lstStyle/>
          <a:p>
            <a:r>
              <a:rPr lang="en-ZA" sz="4000" dirty="0" smtClean="0"/>
              <a:t>From “how to recognise a sham journal</a:t>
            </a:r>
            <a:r>
              <a:rPr lang="en-ZA" dirty="0" smtClean="0"/>
              <a:t>”</a:t>
            </a:r>
            <a:endParaRPr lang="en-ZA" dirty="0"/>
          </a:p>
        </p:txBody>
      </p:sp>
      <p:sp>
        <p:nvSpPr>
          <p:cNvPr id="3" name="Content Placeholder 2"/>
          <p:cNvSpPr>
            <a:spLocks noGrp="1"/>
          </p:cNvSpPr>
          <p:nvPr>
            <p:ph idx="1"/>
          </p:nvPr>
        </p:nvSpPr>
        <p:spPr/>
        <p:txBody>
          <a:bodyPr/>
          <a:lstStyle/>
          <a:p>
            <a:r>
              <a:rPr lang="en-ZA" sz="1600" dirty="0" smtClean="0"/>
              <a:t>Searching </a:t>
            </a:r>
            <a:r>
              <a:rPr lang="en-ZA" sz="1600" dirty="0"/>
              <a:t>in the box marked “Search this journal” on the journal web page for the name of an author of an article in a recent issue of the journal does not return any hits.</a:t>
            </a:r>
          </a:p>
          <a:p>
            <a:r>
              <a:rPr lang="en-ZA" sz="1600" dirty="0"/>
              <a:t> </a:t>
            </a:r>
            <a:r>
              <a:rPr lang="en-ZA" sz="1600" dirty="0" smtClean="0"/>
              <a:t>Clicking </a:t>
            </a:r>
            <a:r>
              <a:rPr lang="en-ZA" sz="1600" dirty="0"/>
              <a:t>on a link like this  on the journal web site leads to </a:t>
            </a:r>
            <a:r>
              <a:rPr lang="en-ZA" sz="1600" dirty="0" smtClean="0"/>
              <a:t>a spoof site</a:t>
            </a:r>
            <a:r>
              <a:rPr lang="en-ZA" sz="1600" dirty="0"/>
              <a:t> </a:t>
            </a:r>
          </a:p>
          <a:p>
            <a:r>
              <a:rPr lang="en-ZA" sz="1600" dirty="0" smtClean="0"/>
              <a:t>No </a:t>
            </a:r>
            <a:r>
              <a:rPr lang="en-ZA" sz="1600" dirty="0"/>
              <a:t>specific person is identified as the editor of the journal or the person who appears to be identified as the journal’s Editor on the web site says he is not the </a:t>
            </a:r>
            <a:r>
              <a:rPr lang="en-ZA" sz="1600" dirty="0" smtClean="0"/>
              <a:t>editor.</a:t>
            </a:r>
          </a:p>
          <a:p>
            <a:r>
              <a:rPr lang="en-ZA" sz="1600" dirty="0" smtClean="0"/>
              <a:t>Google </a:t>
            </a:r>
            <a:r>
              <a:rPr lang="en-ZA" sz="1600" dirty="0"/>
              <a:t>Maps searches for the address of journal shows its headquarters is in a suburban bungalow.</a:t>
            </a:r>
          </a:p>
          <a:p>
            <a:r>
              <a:rPr lang="en-ZA" sz="1600" dirty="0" smtClean="0"/>
              <a:t>The </a:t>
            </a:r>
            <a:r>
              <a:rPr lang="en-ZA" sz="1600" dirty="0"/>
              <a:t>journal’s mission on its home page is described in vague, generic </a:t>
            </a:r>
            <a:r>
              <a:rPr lang="en-ZA" sz="1600" dirty="0" smtClean="0"/>
              <a:t>terms.”</a:t>
            </a:r>
            <a:endParaRPr lang="en-ZA" sz="1600" dirty="0"/>
          </a:p>
          <a:p>
            <a:r>
              <a:rPr lang="en-ZA" sz="1600" dirty="0" smtClean="0"/>
              <a:t>When </a:t>
            </a:r>
            <a:r>
              <a:rPr lang="en-ZA" sz="1600" dirty="0"/>
              <a:t>you call the local phone number for the journal office listed on the web page, any of these happen:  1. No one answers. 2. Someone answers “hello?” on what sounds like a cell phone and hangs up as soon as they hear you speaking.  3. The call is forwarded to the 800 phone bank for the publisher, and the person on the other end cannot tell you the name of the editor of the journal.</a:t>
            </a:r>
          </a:p>
          <a:p>
            <a:r>
              <a:rPr lang="en-ZA" sz="1600" dirty="0" smtClean="0"/>
              <a:t>The </a:t>
            </a:r>
            <a:r>
              <a:rPr lang="en-ZA" sz="1600" dirty="0"/>
              <a:t>journal issues and posts online certificates with hearts around the border that certifies you as “the prestigious editorial board member of [name of journal here].”</a:t>
            </a:r>
          </a:p>
          <a:p>
            <a:r>
              <a:rPr lang="en-ZA" sz="1400" dirty="0"/>
              <a:t> </a:t>
            </a:r>
            <a:endParaRPr lang="en-ZA" dirty="0"/>
          </a:p>
        </p:txBody>
      </p:sp>
      <p:sp>
        <p:nvSpPr>
          <p:cNvPr id="4" name="TextBox 3"/>
          <p:cNvSpPr txBox="1"/>
          <p:nvPr/>
        </p:nvSpPr>
        <p:spPr>
          <a:xfrm>
            <a:off x="543496" y="7122368"/>
            <a:ext cx="9217024" cy="307777"/>
          </a:xfrm>
          <a:prstGeom prst="rect">
            <a:avLst/>
          </a:prstGeom>
          <a:noFill/>
        </p:spPr>
        <p:txBody>
          <a:bodyPr wrap="square" rtlCol="0">
            <a:spAutoFit/>
          </a:bodyPr>
          <a:lstStyle/>
          <a:p>
            <a:r>
              <a:rPr lang="en-ZA" sz="1400" dirty="0">
                <a:solidFill>
                  <a:schemeClr val="bg1">
                    <a:lumMod val="65000"/>
                  </a:schemeClr>
                </a:solidFill>
              </a:rPr>
              <a:t>How to recognise a sham journal - </a:t>
            </a:r>
            <a:r>
              <a:rPr lang="en-ZA" sz="1400" u="sng" dirty="0">
                <a:solidFill>
                  <a:schemeClr val="bg1">
                    <a:lumMod val="65000"/>
                  </a:schemeClr>
                </a:solidFill>
                <a:hlinkClick r:id="rId2"/>
              </a:rPr>
              <a:t>http://blogs.plos.org/mindthebrain/2014/09/24/top-eleven-ways-tell-journal-fake/</a:t>
            </a:r>
            <a:endParaRPr lang="en-ZA" sz="1400" dirty="0">
              <a:solidFill>
                <a:schemeClr val="bg1">
                  <a:lumMod val="65000"/>
                </a:schemeClr>
              </a:solidFill>
            </a:endParaRPr>
          </a:p>
        </p:txBody>
      </p:sp>
    </p:spTree>
    <p:extLst>
      <p:ext uri="{BB962C8B-B14F-4D97-AF65-F5344CB8AC3E}">
        <p14:creationId xmlns:p14="http://schemas.microsoft.com/office/powerpoint/2010/main" val="152560250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Why does it matter?</a:t>
            </a:r>
            <a:endParaRPr lang="en-ZA" dirty="0"/>
          </a:p>
        </p:txBody>
      </p:sp>
      <p:sp>
        <p:nvSpPr>
          <p:cNvPr id="3" name="Text Placeholder 2"/>
          <p:cNvSpPr>
            <a:spLocks noGrp="1"/>
          </p:cNvSpPr>
          <p:nvPr>
            <p:ph type="body" idx="1"/>
          </p:nvPr>
        </p:nvSpPr>
        <p:spPr/>
        <p:txBody>
          <a:bodyPr/>
          <a:lstStyle/>
          <a:p>
            <a:r>
              <a:rPr lang="en-ZA" dirty="0" smtClean="0"/>
              <a:t>Open Access</a:t>
            </a:r>
            <a:endParaRPr lang="en-ZA" dirty="0"/>
          </a:p>
        </p:txBody>
      </p:sp>
    </p:spTree>
    <p:extLst>
      <p:ext uri="{BB962C8B-B14F-4D97-AF65-F5344CB8AC3E}">
        <p14:creationId xmlns:p14="http://schemas.microsoft.com/office/powerpoint/2010/main" val="20336884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03736" y="2001489"/>
            <a:ext cx="8000889" cy="7664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279212" y="7179656"/>
            <a:ext cx="1760196" cy="841254"/>
          </a:xfrm>
          <a:prstGeom prst="rect">
            <a:avLst/>
          </a:prstGeom>
          <a:noFill/>
        </p:spPr>
        <p:txBody>
          <a:bodyPr wrap="square" lIns="101599" tIns="50799" rIns="101599" bIns="50799" rtlCol="0">
            <a:spAutoFit/>
          </a:bodyPr>
          <a:lstStyle/>
          <a:p>
            <a:r>
              <a:rPr lang="en-ZA" dirty="0" smtClean="0"/>
              <a:t>Obama 2009</a:t>
            </a:r>
            <a:endParaRPr lang="en-ZA" dirty="0"/>
          </a:p>
        </p:txBody>
      </p:sp>
      <p:sp>
        <p:nvSpPr>
          <p:cNvPr id="3" name="Rounded Rectangular Callout 2"/>
          <p:cNvSpPr/>
          <p:nvPr/>
        </p:nvSpPr>
        <p:spPr>
          <a:xfrm>
            <a:off x="0" y="2001489"/>
            <a:ext cx="3763698" cy="3153734"/>
          </a:xfrm>
          <a:prstGeom prst="wedgeRoundRectCallout">
            <a:avLst>
              <a:gd name="adj1" fmla="val 87831"/>
              <a:gd name="adj2" fmla="val 39317"/>
              <a:gd name="adj3" fmla="val 16667"/>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r>
              <a:rPr lang="en-ZA" sz="3100" dirty="0">
                <a:latin typeface="Arial Narrow" pitchFamily="34" charset="0"/>
              </a:rPr>
              <a:t>“….too many doctors and patients are making decisions without the benefit of the latest research.”</a:t>
            </a:r>
          </a:p>
        </p:txBody>
      </p:sp>
      <p:sp>
        <p:nvSpPr>
          <p:cNvPr id="2" name="TextBox 1"/>
          <p:cNvSpPr txBox="1"/>
          <p:nvPr/>
        </p:nvSpPr>
        <p:spPr>
          <a:xfrm>
            <a:off x="0" y="281608"/>
            <a:ext cx="10160000" cy="1323439"/>
          </a:xfrm>
          <a:prstGeom prst="rect">
            <a:avLst/>
          </a:prstGeom>
          <a:solidFill>
            <a:schemeClr val="bg1"/>
          </a:solidFill>
          <a:ln w="19050">
            <a:noFill/>
          </a:ln>
        </p:spPr>
        <p:txBody>
          <a:bodyPr wrap="square" rtlCol="0">
            <a:spAutoFit/>
          </a:bodyPr>
          <a:lstStyle/>
          <a:p>
            <a:pPr algn="ctr"/>
            <a:r>
              <a:rPr lang="en-ZA" sz="4000" cap="small" dirty="0" smtClean="0">
                <a:solidFill>
                  <a:srgbClr val="0000FF"/>
                </a:solidFill>
                <a:latin typeface="Century Gothic" panose="020B0502020202020204" pitchFamily="34" charset="0"/>
              </a:rPr>
              <a:t>Value of open access</a:t>
            </a:r>
          </a:p>
          <a:p>
            <a:pPr algn="ctr"/>
            <a:r>
              <a:rPr lang="en-ZA" sz="4000" dirty="0" smtClean="0">
                <a:solidFill>
                  <a:schemeClr val="bg1">
                    <a:lumMod val="50000"/>
                  </a:schemeClr>
                </a:solidFill>
                <a:latin typeface="Century Gothic" panose="020B0502020202020204" pitchFamily="34" charset="0"/>
              </a:rPr>
              <a:t>Openness enables development</a:t>
            </a:r>
            <a:endParaRPr lang="en-ZA" sz="4000"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22237623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00081" y="3401467"/>
            <a:ext cx="4709583" cy="4561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ular Callout 3"/>
          <p:cNvSpPr/>
          <p:nvPr/>
        </p:nvSpPr>
        <p:spPr>
          <a:xfrm>
            <a:off x="183456" y="2225824"/>
            <a:ext cx="6720747" cy="2496277"/>
          </a:xfrm>
          <a:prstGeom prst="wedgeRoundRectCallout">
            <a:avLst>
              <a:gd name="adj1" fmla="val 61990"/>
              <a:gd name="adj2" fmla="val 52715"/>
              <a:gd name="adj3" fmla="val 16667"/>
            </a:avLst>
          </a:prstGeom>
          <a:solidFill>
            <a:schemeClr val="tx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r>
              <a:rPr lang="en-ZA" sz="3600" dirty="0">
                <a:solidFill>
                  <a:schemeClr val="bg1"/>
                </a:solidFill>
                <a:latin typeface="Arial Narrow" panose="020B0606020202030204" pitchFamily="34" charset="0"/>
              </a:rPr>
              <a:t>African universities are essentially consumers of knowledge produced in developed countries</a:t>
            </a:r>
            <a:r>
              <a:rPr lang="en-ZA" sz="3600" dirty="0" smtClean="0">
                <a:solidFill>
                  <a:schemeClr val="bg1"/>
                </a:solidFill>
                <a:latin typeface="Arial Narrow" panose="020B0606020202030204" pitchFamily="34" charset="0"/>
              </a:rPr>
              <a:t>.</a:t>
            </a:r>
            <a:endParaRPr lang="en-ZA" sz="3600" dirty="0">
              <a:solidFill>
                <a:schemeClr val="bg1"/>
              </a:solidFill>
              <a:latin typeface="Arial Narrow" panose="020B0606020202030204" pitchFamily="34" charset="0"/>
            </a:endParaRPr>
          </a:p>
        </p:txBody>
      </p:sp>
      <p:sp>
        <p:nvSpPr>
          <p:cNvPr id="2" name="TextBox 1"/>
          <p:cNvSpPr txBox="1"/>
          <p:nvPr/>
        </p:nvSpPr>
        <p:spPr>
          <a:xfrm>
            <a:off x="0" y="6901855"/>
            <a:ext cx="5960098" cy="656588"/>
          </a:xfrm>
          <a:prstGeom prst="rect">
            <a:avLst/>
          </a:prstGeom>
          <a:noFill/>
        </p:spPr>
        <p:txBody>
          <a:bodyPr wrap="square" lIns="101599" tIns="50799" rIns="101599" bIns="50799" rtlCol="0">
            <a:spAutoFit/>
          </a:bodyPr>
          <a:lstStyle/>
          <a:p>
            <a:r>
              <a:rPr lang="en-ZA" sz="1800" dirty="0" smtClean="0">
                <a:latin typeface="Century Gothic" pitchFamily="34" charset="0"/>
              </a:rPr>
              <a:t>Minister of Higher Education, Blade </a:t>
            </a:r>
            <a:r>
              <a:rPr lang="en-ZA" sz="1800" dirty="0" err="1" smtClean="0">
                <a:latin typeface="Century Gothic" pitchFamily="34" charset="0"/>
              </a:rPr>
              <a:t>Nzimande</a:t>
            </a:r>
            <a:r>
              <a:rPr lang="en-ZA" sz="1800" dirty="0" smtClean="0">
                <a:latin typeface="Century Gothic" pitchFamily="34" charset="0"/>
              </a:rPr>
              <a:t> </a:t>
            </a:r>
            <a:br>
              <a:rPr lang="en-ZA" sz="1800" dirty="0" smtClean="0">
                <a:latin typeface="Century Gothic" pitchFamily="34" charset="0"/>
              </a:rPr>
            </a:br>
            <a:r>
              <a:rPr lang="en-ZA" sz="1800" dirty="0" smtClean="0">
                <a:latin typeface="Century Gothic" pitchFamily="34" charset="0"/>
              </a:rPr>
              <a:t>UNESCO Conference on Higher Education, 2009</a:t>
            </a:r>
            <a:endParaRPr lang="en-ZA" sz="1800" dirty="0">
              <a:latin typeface="Century Gothic" pitchFamily="34" charset="0"/>
            </a:endParaRPr>
          </a:p>
        </p:txBody>
      </p:sp>
      <p:sp>
        <p:nvSpPr>
          <p:cNvPr id="5" name="TextBox 4"/>
          <p:cNvSpPr txBox="1"/>
          <p:nvPr/>
        </p:nvSpPr>
        <p:spPr>
          <a:xfrm>
            <a:off x="0" y="773234"/>
            <a:ext cx="10160000" cy="1323439"/>
          </a:xfrm>
          <a:prstGeom prst="rect">
            <a:avLst/>
          </a:prstGeom>
          <a:solidFill>
            <a:schemeClr val="bg1"/>
          </a:solidFill>
        </p:spPr>
        <p:txBody>
          <a:bodyPr wrap="square" rtlCol="0">
            <a:spAutoFit/>
          </a:bodyPr>
          <a:lstStyle/>
          <a:p>
            <a:pPr algn="ctr"/>
            <a:r>
              <a:rPr lang="en-ZA" sz="4000" cap="small" dirty="0">
                <a:solidFill>
                  <a:srgbClr val="0000FF"/>
                </a:solidFill>
                <a:latin typeface="Century Gothic" panose="020B0502020202020204" pitchFamily="34" charset="0"/>
              </a:rPr>
              <a:t>Value of open access</a:t>
            </a:r>
          </a:p>
          <a:p>
            <a:pPr algn="ctr"/>
            <a:r>
              <a:rPr lang="en-ZA" sz="4000" dirty="0" smtClean="0">
                <a:solidFill>
                  <a:schemeClr val="bg1">
                    <a:lumMod val="50000"/>
                  </a:schemeClr>
                </a:solidFill>
                <a:latin typeface="Century Gothic" panose="020B0502020202020204" pitchFamily="34" charset="0"/>
              </a:rPr>
              <a:t>Openness enables participation</a:t>
            </a:r>
            <a:endParaRPr lang="en-ZA" sz="4000"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22255029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328712" y="4386064"/>
            <a:ext cx="8130823" cy="457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02791" y="2961303"/>
            <a:ext cx="4757209" cy="6311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5" cstate="print"/>
          <a:srcRect/>
          <a:stretch>
            <a:fillRect/>
          </a:stretch>
        </p:blipFill>
        <p:spPr bwMode="auto">
          <a:xfrm>
            <a:off x="2554816" y="3004552"/>
            <a:ext cx="2847975" cy="1724025"/>
          </a:xfrm>
          <a:prstGeom prst="rect">
            <a:avLst/>
          </a:prstGeom>
          <a:noFill/>
          <a:ln w="9525">
            <a:noFill/>
            <a:miter lim="800000"/>
            <a:headEnd/>
            <a:tailEnd/>
          </a:ln>
        </p:spPr>
      </p:pic>
      <p:sp>
        <p:nvSpPr>
          <p:cNvPr id="5" name="Rectangle 4"/>
          <p:cNvSpPr/>
          <p:nvPr/>
        </p:nvSpPr>
        <p:spPr>
          <a:xfrm>
            <a:off x="0" y="569640"/>
            <a:ext cx="10160000" cy="1938992"/>
          </a:xfrm>
          <a:prstGeom prst="rect">
            <a:avLst/>
          </a:prstGeom>
        </p:spPr>
        <p:txBody>
          <a:bodyPr wrap="square">
            <a:spAutoFit/>
          </a:bodyPr>
          <a:lstStyle/>
          <a:p>
            <a:pPr algn="ctr"/>
            <a:r>
              <a:rPr lang="en-ZA" sz="4000" cap="small" dirty="0">
                <a:solidFill>
                  <a:srgbClr val="0000FF"/>
                </a:solidFill>
                <a:latin typeface="Century Gothic" panose="020B0502020202020204" pitchFamily="34" charset="0"/>
              </a:rPr>
              <a:t>Value of open </a:t>
            </a:r>
            <a:r>
              <a:rPr lang="en-ZA" sz="4000" cap="small" dirty="0" smtClean="0">
                <a:solidFill>
                  <a:srgbClr val="0000FF"/>
                </a:solidFill>
                <a:latin typeface="Century Gothic" panose="020B0502020202020204" pitchFamily="34" charset="0"/>
              </a:rPr>
              <a:t>access</a:t>
            </a:r>
            <a:endParaRPr lang="en-ZA" sz="4000" dirty="0" smtClean="0">
              <a:solidFill>
                <a:schemeClr val="bg1">
                  <a:lumMod val="50000"/>
                </a:schemeClr>
              </a:solidFill>
              <a:latin typeface="Century Gothic" panose="020B0502020202020204" pitchFamily="34" charset="0"/>
            </a:endParaRPr>
          </a:p>
          <a:p>
            <a:pPr algn="ctr"/>
            <a:r>
              <a:rPr lang="en-ZA" sz="4000" dirty="0" smtClean="0">
                <a:solidFill>
                  <a:schemeClr val="bg1">
                    <a:lumMod val="50000"/>
                  </a:schemeClr>
                </a:solidFill>
                <a:latin typeface="Century Gothic" panose="020B0502020202020204" pitchFamily="34" charset="0"/>
              </a:rPr>
              <a:t>Openness </a:t>
            </a:r>
            <a:r>
              <a:rPr lang="en-ZA" sz="4000" dirty="0">
                <a:solidFill>
                  <a:schemeClr val="bg1">
                    <a:lumMod val="50000"/>
                  </a:schemeClr>
                </a:solidFill>
                <a:latin typeface="Century Gothic" panose="020B0502020202020204" pitchFamily="34" charset="0"/>
              </a:rPr>
              <a:t>is essential for all students &amp; ex-students</a:t>
            </a:r>
          </a:p>
        </p:txBody>
      </p:sp>
    </p:spTree>
    <p:extLst>
      <p:ext uri="{BB962C8B-B14F-4D97-AF65-F5344CB8AC3E}">
        <p14:creationId xmlns:p14="http://schemas.microsoft.com/office/powerpoint/2010/main" val="93239241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9978" y="412069"/>
            <a:ext cx="10726794" cy="7190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0" y="281608"/>
            <a:ext cx="10160000" cy="707886"/>
          </a:xfrm>
          <a:prstGeom prst="rect">
            <a:avLst/>
          </a:prstGeom>
          <a:solidFill>
            <a:schemeClr val="bg1"/>
          </a:solidFill>
          <a:ln w="19050">
            <a:noFill/>
          </a:ln>
        </p:spPr>
        <p:txBody>
          <a:bodyPr wrap="square" rtlCol="0">
            <a:spAutoFit/>
          </a:bodyPr>
          <a:lstStyle/>
          <a:p>
            <a:pPr algn="ctr"/>
            <a:r>
              <a:rPr lang="en-ZA" sz="4000" dirty="0" smtClean="0">
                <a:solidFill>
                  <a:schemeClr val="bg1">
                    <a:lumMod val="50000"/>
                  </a:schemeClr>
                </a:solidFill>
                <a:latin typeface="Century Gothic" panose="020B0502020202020204" pitchFamily="34" charset="0"/>
              </a:rPr>
              <a:t>Openness enables visibility</a:t>
            </a:r>
            <a:endParaRPr lang="en-ZA" sz="4000"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29103253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OA advantage</a:t>
            </a:r>
            <a:endParaRPr lang="en-ZA" dirty="0"/>
          </a:p>
        </p:txBody>
      </p:sp>
      <p:sp>
        <p:nvSpPr>
          <p:cNvPr id="3" name="Content Placeholder 2"/>
          <p:cNvSpPr>
            <a:spLocks noGrp="1"/>
          </p:cNvSpPr>
          <p:nvPr>
            <p:ph idx="1"/>
          </p:nvPr>
        </p:nvSpPr>
        <p:spPr/>
        <p:txBody>
          <a:bodyPr/>
          <a:lstStyle/>
          <a:p>
            <a:r>
              <a:rPr lang="en-GB" sz="2400" dirty="0" smtClean="0"/>
              <a:t>(a)  A </a:t>
            </a:r>
            <a:r>
              <a:rPr lang="en-GB" sz="2400" b="1" i="1" dirty="0" smtClean="0"/>
              <a:t>General OA Advantage</a:t>
            </a:r>
            <a:r>
              <a:rPr lang="en-GB" sz="2400" dirty="0" smtClean="0"/>
              <a:t>: </a:t>
            </a:r>
            <a:r>
              <a:rPr lang="en-GB" sz="2400" dirty="0" smtClean="0">
                <a:solidFill>
                  <a:schemeClr val="bg1">
                    <a:lumMod val="50000"/>
                  </a:schemeClr>
                </a:solidFill>
              </a:rPr>
              <a:t>the advantage that comes from citable articles becoming available to audiences that had not had access to them before, and who would find them citable</a:t>
            </a:r>
            <a:endParaRPr lang="en-ZA" sz="2400" dirty="0" smtClean="0">
              <a:solidFill>
                <a:schemeClr val="bg1">
                  <a:lumMod val="50000"/>
                </a:schemeClr>
              </a:solidFill>
            </a:endParaRPr>
          </a:p>
          <a:p>
            <a:r>
              <a:rPr lang="en-GB" sz="2400" dirty="0" smtClean="0"/>
              <a:t>(b)  An </a:t>
            </a:r>
            <a:r>
              <a:rPr lang="en-GB" sz="2400" b="1" i="1" dirty="0" smtClean="0"/>
              <a:t>Early Advantage</a:t>
            </a:r>
            <a:r>
              <a:rPr lang="en-GB" sz="2400" dirty="0" smtClean="0"/>
              <a:t>: </a:t>
            </a:r>
            <a:r>
              <a:rPr lang="en-GB" sz="2400" dirty="0" smtClean="0">
                <a:solidFill>
                  <a:schemeClr val="bg1">
                    <a:lumMod val="50000"/>
                  </a:schemeClr>
                </a:solidFill>
              </a:rPr>
              <a:t>the earlier an article is put before its worldwide potential audience may affect subsequent citation patters</a:t>
            </a:r>
            <a:endParaRPr lang="en-ZA" sz="2400" dirty="0" smtClean="0">
              <a:solidFill>
                <a:schemeClr val="bg1">
                  <a:lumMod val="50000"/>
                </a:schemeClr>
              </a:solidFill>
            </a:endParaRPr>
          </a:p>
          <a:p>
            <a:r>
              <a:rPr lang="en-GB" sz="2400" dirty="0" smtClean="0"/>
              <a:t>(c)  A </a:t>
            </a:r>
            <a:r>
              <a:rPr lang="en-GB" sz="2400" b="1" i="1" dirty="0" smtClean="0"/>
              <a:t>Selection Bias</a:t>
            </a:r>
            <a:r>
              <a:rPr lang="en-GB" sz="2400" dirty="0" smtClean="0"/>
              <a:t>: </a:t>
            </a:r>
            <a:r>
              <a:rPr lang="en-GB" sz="2400" dirty="0" smtClean="0">
                <a:solidFill>
                  <a:schemeClr val="bg1">
                    <a:lumMod val="50000"/>
                  </a:schemeClr>
                </a:solidFill>
              </a:rPr>
              <a:t>authors make their better articles Open Access more readily than their poorer articles</a:t>
            </a:r>
            <a:endParaRPr lang="en-ZA" sz="2400" dirty="0" smtClean="0">
              <a:solidFill>
                <a:schemeClr val="bg1">
                  <a:lumMod val="50000"/>
                </a:schemeClr>
              </a:solidFill>
            </a:endParaRPr>
          </a:p>
          <a:p>
            <a:r>
              <a:rPr lang="en-GB" sz="2400" dirty="0" smtClean="0"/>
              <a:t>(d)  A </a:t>
            </a:r>
            <a:r>
              <a:rPr lang="en-GB" sz="2400" b="1" i="1" dirty="0" smtClean="0"/>
              <a:t>Quality Advantage</a:t>
            </a:r>
            <a:r>
              <a:rPr lang="en-GB" sz="2400" dirty="0" smtClean="0"/>
              <a:t>: </a:t>
            </a:r>
            <a:r>
              <a:rPr lang="en-GB" sz="2400" dirty="0" smtClean="0">
                <a:solidFill>
                  <a:schemeClr val="bg1">
                    <a:lumMod val="50000"/>
                  </a:schemeClr>
                </a:solidFill>
              </a:rPr>
              <a:t>better articles gain more from the General OA Advantage because they are by definition more citable than poorer articles</a:t>
            </a:r>
            <a:endParaRPr lang="en-ZA" sz="2400" dirty="0" smtClean="0">
              <a:solidFill>
                <a:schemeClr val="bg1">
                  <a:lumMod val="50000"/>
                </a:schemeClr>
              </a:solidFill>
            </a:endParaRPr>
          </a:p>
          <a:p>
            <a:pPr>
              <a:buNone/>
            </a:pPr>
            <a:endParaRPr lang="en-ZA" dirty="0"/>
          </a:p>
        </p:txBody>
      </p:sp>
      <p:sp>
        <p:nvSpPr>
          <p:cNvPr id="4" name="TextBox 3"/>
          <p:cNvSpPr txBox="1"/>
          <p:nvPr/>
        </p:nvSpPr>
        <p:spPr>
          <a:xfrm>
            <a:off x="0" y="7050360"/>
            <a:ext cx="10160000" cy="738664"/>
          </a:xfrm>
          <a:prstGeom prst="rect">
            <a:avLst/>
          </a:prstGeom>
          <a:noFill/>
        </p:spPr>
        <p:txBody>
          <a:bodyPr wrap="square" rtlCol="0">
            <a:spAutoFit/>
          </a:bodyPr>
          <a:lstStyle/>
          <a:p>
            <a:pPr algn="ctr"/>
            <a:r>
              <a:rPr lang="en-ZA" sz="1400" dirty="0" smtClean="0">
                <a:latin typeface="Century Gothic" pitchFamily="34" charset="0"/>
              </a:rPr>
              <a:t>Swan A (2010) The Open Access Citation Advantage: Studies and Results to Date. Available at </a:t>
            </a:r>
            <a:r>
              <a:rPr lang="en-ZA" sz="1400" u="sng" dirty="0" smtClean="0">
                <a:latin typeface="Century Gothic" pitchFamily="34" charset="0"/>
                <a:hlinkClick r:id="rId2"/>
              </a:rPr>
              <a:t>http://eprints.ecs.soton.ac.uk/18516/</a:t>
            </a:r>
            <a:endParaRPr lang="en-ZA" sz="1400" dirty="0" smtClean="0">
              <a:latin typeface="Century Gothic" pitchFamily="34" charset="0"/>
            </a:endParaRPr>
          </a:p>
          <a:p>
            <a:pPr algn="ctr"/>
            <a:endParaRPr lang="en-ZA" sz="1400" dirty="0">
              <a:latin typeface="Century Gothic"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All scholarship is becoming more open</a:t>
            </a:r>
            <a:endParaRPr lang="en-ZA" dirty="0"/>
          </a:p>
        </p:txBody>
      </p:sp>
      <p:sp>
        <p:nvSpPr>
          <p:cNvPr id="3" name="Text Placeholder 2"/>
          <p:cNvSpPr>
            <a:spLocks noGrp="1"/>
          </p:cNvSpPr>
          <p:nvPr>
            <p:ph type="body" idx="1"/>
          </p:nvPr>
        </p:nvSpPr>
        <p:spPr/>
        <p:txBody>
          <a:bodyPr/>
          <a:lstStyle/>
          <a:p>
            <a:endParaRPr lang="en-ZA"/>
          </a:p>
        </p:txBody>
      </p:sp>
    </p:spTree>
    <p:extLst>
      <p:ext uri="{BB962C8B-B14F-4D97-AF65-F5344CB8AC3E}">
        <p14:creationId xmlns:p14="http://schemas.microsoft.com/office/powerpoint/2010/main" val="5613769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Open Access citation advantage</a:t>
            </a:r>
            <a:endParaRPr lang="en-ZA"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3496" y="3017912"/>
            <a:ext cx="9123760" cy="2952328"/>
          </a:xfrm>
          <a:prstGeom prst="rect">
            <a:avLst/>
          </a:prstGeom>
          <a:noFill/>
          <a:ln w="38100">
            <a:solidFill>
              <a:srgbClr val="0000FF"/>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543496" y="6330280"/>
            <a:ext cx="9217024" cy="461665"/>
          </a:xfrm>
          <a:prstGeom prst="rect">
            <a:avLst/>
          </a:prstGeom>
          <a:noFill/>
        </p:spPr>
        <p:txBody>
          <a:bodyPr wrap="square" rtlCol="0">
            <a:spAutoFit/>
          </a:bodyPr>
          <a:lstStyle/>
          <a:p>
            <a:r>
              <a:rPr lang="en-ZA" dirty="0" smtClean="0">
                <a:solidFill>
                  <a:schemeClr val="bg1">
                    <a:lumMod val="50000"/>
                  </a:schemeClr>
                </a:solidFill>
                <a:latin typeface="Century Gothic" panose="020B0502020202020204" pitchFamily="34" charset="0"/>
              </a:rPr>
              <a:t>See all studies at http</a:t>
            </a:r>
            <a:r>
              <a:rPr lang="en-ZA" dirty="0">
                <a:solidFill>
                  <a:schemeClr val="bg1">
                    <a:lumMod val="50000"/>
                  </a:schemeClr>
                </a:solidFill>
                <a:latin typeface="Century Gothic" panose="020B0502020202020204" pitchFamily="34" charset="0"/>
              </a:rPr>
              <a:t>://sparceurope.org/oaca_table/</a:t>
            </a:r>
          </a:p>
        </p:txBody>
      </p:sp>
    </p:spTree>
    <p:extLst>
      <p:ext uri="{BB962C8B-B14F-4D97-AF65-F5344CB8AC3E}">
        <p14:creationId xmlns:p14="http://schemas.microsoft.com/office/powerpoint/2010/main" val="126505221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160000" cy="1271588"/>
          </a:xfrm>
        </p:spPr>
        <p:txBody>
          <a:bodyPr/>
          <a:lstStyle/>
          <a:p>
            <a:r>
              <a:rPr lang="en-ZA" sz="4000" dirty="0" smtClean="0"/>
              <a:t>OA impact: developing countries</a:t>
            </a:r>
            <a:endParaRPr lang="en-ZA" sz="4000" dirty="0"/>
          </a:p>
        </p:txBody>
      </p:sp>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3622" y="3521968"/>
            <a:ext cx="8200274" cy="4080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56865" y="1361728"/>
            <a:ext cx="8568952" cy="1815882"/>
          </a:xfrm>
          <a:prstGeom prst="rect">
            <a:avLst/>
          </a:prstGeom>
        </p:spPr>
        <p:txBody>
          <a:bodyPr wrap="square">
            <a:spAutoFit/>
          </a:bodyPr>
          <a:lstStyle/>
          <a:p>
            <a:r>
              <a:rPr lang="en-ZA" sz="2800" dirty="0" smtClean="0">
                <a:solidFill>
                  <a:schemeClr val="bg1">
                    <a:lumMod val="50000"/>
                  </a:schemeClr>
                </a:solidFill>
                <a:latin typeface="Century Gothic" pitchFamily="34" charset="0"/>
              </a:rPr>
              <a:t>The </a:t>
            </a:r>
            <a:r>
              <a:rPr lang="en-ZA" sz="2800" dirty="0">
                <a:solidFill>
                  <a:schemeClr val="bg1">
                    <a:lumMod val="50000"/>
                  </a:schemeClr>
                </a:solidFill>
                <a:latin typeface="Century Gothic" pitchFamily="34" charset="0"/>
              </a:rPr>
              <a:t>influence of free access on citations is twice as large for the poorer countries in the developing world compared to richer countries as measured by per capita GNI </a:t>
            </a:r>
            <a:r>
              <a:rPr lang="en-ZA" sz="1600" dirty="0">
                <a:solidFill>
                  <a:schemeClr val="bg1">
                    <a:lumMod val="50000"/>
                  </a:schemeClr>
                </a:solidFill>
                <a:latin typeface="Century Gothic" pitchFamily="34" charset="0"/>
              </a:rPr>
              <a:t>(Evans and Reimer 2009). </a:t>
            </a:r>
          </a:p>
        </p:txBody>
      </p:sp>
    </p:spTree>
    <p:extLst>
      <p:ext uri="{BB962C8B-B14F-4D97-AF65-F5344CB8AC3E}">
        <p14:creationId xmlns:p14="http://schemas.microsoft.com/office/powerpoint/2010/main" val="1449707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3" name="Shape 353"/>
          <p:cNvSpPr txBox="1"/>
          <p:nvPr/>
        </p:nvSpPr>
        <p:spPr>
          <a:xfrm rot="5400000">
            <a:off x="6843233" y="3146569"/>
            <a:ext cx="6153529" cy="719000"/>
          </a:xfrm>
          <a:prstGeom prst="rect">
            <a:avLst/>
          </a:prstGeom>
          <a:noFill/>
          <a:ln>
            <a:noFill/>
          </a:ln>
        </p:spPr>
        <p:txBody>
          <a:bodyPr lIns="101582" tIns="101582" rIns="101582" bIns="101582" anchor="ctr" anchorCtr="0">
            <a:noAutofit/>
          </a:bodyPr>
          <a:lstStyle/>
          <a:p>
            <a:pPr algn="r">
              <a:spcBef>
                <a:spcPts val="0"/>
              </a:spcBef>
            </a:pPr>
            <a:r>
              <a:rPr lang="en" dirty="0">
                <a:solidFill>
                  <a:srgbClr val="969696"/>
                </a:solidFill>
                <a:latin typeface="Arial Narrow" panose="020B0606020202030204" pitchFamily="34" charset="0"/>
              </a:rPr>
              <a:t>http://jalperin.github.io/d3-cartogram/</a:t>
            </a:r>
          </a:p>
        </p:txBody>
      </p:sp>
      <p:grpSp>
        <p:nvGrpSpPr>
          <p:cNvPr id="5" name="Group 4"/>
          <p:cNvGrpSpPr/>
          <p:nvPr/>
        </p:nvGrpSpPr>
        <p:grpSpPr>
          <a:xfrm>
            <a:off x="0" y="929680"/>
            <a:ext cx="10040551" cy="5653153"/>
            <a:chOff x="0" y="836712"/>
            <a:chExt cx="9036496" cy="5087838"/>
          </a:xfrm>
        </p:grpSpPr>
        <p:grpSp>
          <p:nvGrpSpPr>
            <p:cNvPr id="3" name="Group 2"/>
            <p:cNvGrpSpPr/>
            <p:nvPr/>
          </p:nvGrpSpPr>
          <p:grpSpPr>
            <a:xfrm>
              <a:off x="742950" y="933450"/>
              <a:ext cx="7658100" cy="4991100"/>
              <a:chOff x="742950" y="933450"/>
              <a:chExt cx="7658100" cy="4991100"/>
            </a:xfrm>
          </p:grpSpPr>
          <p:pic>
            <p:nvPicPr>
              <p:cNvPr id="352" name="Shape 352"/>
              <p:cNvPicPr preferRelativeResize="0"/>
              <p:nvPr/>
            </p:nvPicPr>
            <p:blipFill>
              <a:blip r:embed="rId3">
                <a:alphaModFix/>
              </a:blip>
              <a:stretch>
                <a:fillRect/>
              </a:stretch>
            </p:blipFill>
            <p:spPr>
              <a:xfrm>
                <a:off x="742950" y="933450"/>
                <a:ext cx="7658100" cy="4991100"/>
              </a:xfrm>
              <a:prstGeom prst="rect">
                <a:avLst/>
              </a:prstGeom>
              <a:noFill/>
              <a:ln>
                <a:noFill/>
              </a:ln>
            </p:spPr>
          </p:pic>
          <p:sp>
            <p:nvSpPr>
              <p:cNvPr id="2" name="Rectangle 1"/>
              <p:cNvSpPr/>
              <p:nvPr/>
            </p:nvSpPr>
            <p:spPr>
              <a:xfrm>
                <a:off x="6804248" y="1484784"/>
                <a:ext cx="1596802"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4" name="TextBox 3"/>
            <p:cNvSpPr txBox="1"/>
            <p:nvPr/>
          </p:nvSpPr>
          <p:spPr>
            <a:xfrm>
              <a:off x="0" y="836712"/>
              <a:ext cx="9036496" cy="914097"/>
            </a:xfrm>
            <a:prstGeom prst="rect">
              <a:avLst/>
            </a:prstGeom>
            <a:solidFill>
              <a:schemeClr val="bg1"/>
            </a:solidFill>
          </p:spPr>
          <p:txBody>
            <a:bodyPr wrap="square" rtlCol="0">
              <a:spAutoFit/>
            </a:bodyPr>
            <a:lstStyle/>
            <a:p>
              <a:pPr algn="ctr"/>
              <a:r>
                <a:rPr lang="en-ZA" sz="1800" dirty="0">
                  <a:latin typeface="Century Gothic" panose="020B0502020202020204" pitchFamily="34" charset="0"/>
                </a:rPr>
                <a:t>World scaled by the number of documents in Web of Science by authors living there (2011)</a:t>
              </a:r>
            </a:p>
            <a:p>
              <a:pPr algn="ctr"/>
              <a:endParaRPr lang="en-ZA" dirty="0">
                <a:solidFill>
                  <a:schemeClr val="tx1"/>
                </a:solidFill>
                <a:latin typeface="Century Gothic" panose="020B0502020202020204" pitchFamily="34" charset="0"/>
              </a:endParaRPr>
            </a:p>
          </p:txBody>
        </p:sp>
      </p:grpSp>
    </p:spTree>
    <p:extLst>
      <p:ext uri="{BB962C8B-B14F-4D97-AF65-F5344CB8AC3E}">
        <p14:creationId xmlns:p14="http://schemas.microsoft.com/office/powerpoint/2010/main" val="3202045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Shape 358"/>
          <p:cNvSpPr txBox="1">
            <a:spLocks noGrp="1"/>
          </p:cNvSpPr>
          <p:nvPr>
            <p:ph type="title"/>
          </p:nvPr>
        </p:nvSpPr>
        <p:spPr>
          <a:prstGeom prst="rect">
            <a:avLst/>
          </a:prstGeom>
        </p:spPr>
        <p:txBody>
          <a:bodyPr lIns="101582" tIns="101582" rIns="101582" bIns="101582" anchor="ctr" anchorCtr="0">
            <a:noAutofit/>
          </a:bodyPr>
          <a:lstStyle/>
          <a:p>
            <a:endParaRPr/>
          </a:p>
        </p:txBody>
      </p:sp>
      <p:pic>
        <p:nvPicPr>
          <p:cNvPr id="359" name="Shape 359"/>
          <p:cNvPicPr preferRelativeResize="0"/>
          <p:nvPr/>
        </p:nvPicPr>
        <p:blipFill>
          <a:blip r:embed="rId3">
            <a:alphaModFix/>
          </a:blip>
          <a:stretch>
            <a:fillRect/>
          </a:stretch>
        </p:blipFill>
        <p:spPr>
          <a:xfrm>
            <a:off x="0" y="1409511"/>
            <a:ext cx="10159998" cy="4800976"/>
          </a:xfrm>
          <a:prstGeom prst="rect">
            <a:avLst/>
          </a:prstGeom>
          <a:noFill/>
          <a:ln>
            <a:noFill/>
          </a:ln>
        </p:spPr>
      </p:pic>
      <p:sp>
        <p:nvSpPr>
          <p:cNvPr id="360" name="Shape 360"/>
          <p:cNvSpPr txBox="1"/>
          <p:nvPr/>
        </p:nvSpPr>
        <p:spPr>
          <a:xfrm>
            <a:off x="-40569" y="5919500"/>
            <a:ext cx="10200567" cy="770820"/>
          </a:xfrm>
          <a:prstGeom prst="rect">
            <a:avLst/>
          </a:prstGeom>
          <a:solidFill>
            <a:srgbClr val="F3F3F3"/>
          </a:solidFill>
          <a:ln w="9525" cap="flat" cmpd="sng">
            <a:solidFill>
              <a:srgbClr val="F3F3F3"/>
            </a:solidFill>
            <a:prstDash val="solid"/>
            <a:round/>
            <a:headEnd type="none" w="med" len="med"/>
            <a:tailEnd type="none" w="med" len="med"/>
          </a:ln>
        </p:spPr>
        <p:txBody>
          <a:bodyPr lIns="101582" tIns="101582" rIns="101582" bIns="101582" anchor="t" anchorCtr="0">
            <a:noAutofit/>
          </a:bodyPr>
          <a:lstStyle/>
          <a:p>
            <a:pPr algn="r">
              <a:spcBef>
                <a:spcPts val="0"/>
              </a:spcBef>
            </a:pPr>
            <a:endParaRPr dirty="0">
              <a:solidFill>
                <a:schemeClr val="bg1">
                  <a:lumMod val="50000"/>
                </a:schemeClr>
              </a:solidFill>
              <a:latin typeface="Arial Narrow" panose="020B0606020202030204" pitchFamily="34" charset="0"/>
            </a:endParaRPr>
          </a:p>
          <a:p>
            <a:pPr algn="r">
              <a:spcBef>
                <a:spcPts val="0"/>
              </a:spcBef>
            </a:pPr>
            <a:r>
              <a:rPr lang="en" dirty="0" smtClean="0">
                <a:solidFill>
                  <a:schemeClr val="bg1">
                    <a:lumMod val="50000"/>
                  </a:schemeClr>
                </a:solidFill>
                <a:latin typeface="Century Gothic" panose="020B0502020202020204" pitchFamily="34" charset="0"/>
              </a:rPr>
              <a:t>(Florida</a:t>
            </a:r>
            <a:r>
              <a:rPr lang="en" dirty="0">
                <a:solidFill>
                  <a:schemeClr val="bg1">
                    <a:lumMod val="50000"/>
                  </a:schemeClr>
                </a:solidFill>
                <a:latin typeface="Century Gothic" panose="020B0502020202020204" pitchFamily="34" charset="0"/>
              </a:rPr>
              <a:t>, </a:t>
            </a:r>
            <a:r>
              <a:rPr lang="en" dirty="0" smtClean="0">
                <a:solidFill>
                  <a:schemeClr val="bg1">
                    <a:lumMod val="50000"/>
                  </a:schemeClr>
                </a:solidFill>
                <a:latin typeface="Century Gothic" panose="020B0502020202020204" pitchFamily="34" charset="0"/>
              </a:rPr>
              <a:t>2005) </a:t>
            </a:r>
            <a:endParaRPr lang="en"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3382769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0"/>
            <a:ext cx="9144000" cy="1270000"/>
          </a:xfrm>
        </p:spPr>
        <p:txBody>
          <a:bodyPr>
            <a:normAutofit/>
          </a:bodyPr>
          <a:lstStyle/>
          <a:p>
            <a:r>
              <a:rPr lang="en-ZA" dirty="0" smtClean="0"/>
              <a:t>Open access</a:t>
            </a:r>
            <a:endParaRPr lang="en-ZA" dirty="0"/>
          </a:p>
        </p:txBody>
      </p:sp>
      <p:pic>
        <p:nvPicPr>
          <p:cNvPr id="819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66045" y="1805547"/>
            <a:ext cx="7949471" cy="57620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rot="5400000">
            <a:off x="5974982" y="3255704"/>
            <a:ext cx="7840871" cy="841254"/>
          </a:xfrm>
          <a:prstGeom prst="rect">
            <a:avLst/>
          </a:prstGeom>
          <a:noFill/>
        </p:spPr>
        <p:txBody>
          <a:bodyPr wrap="square" lIns="101599" tIns="50799" rIns="101599" bIns="50799" rtlCol="0">
            <a:spAutoFit/>
          </a:bodyPr>
          <a:lstStyle/>
          <a:p>
            <a:pPr algn="r"/>
            <a:r>
              <a:rPr lang="en-ZA" dirty="0">
                <a:solidFill>
                  <a:schemeClr val="bg1">
                    <a:lumMod val="65000"/>
                  </a:schemeClr>
                </a:solidFill>
                <a:latin typeface="Arial Narrow" panose="020B0606020202030204" pitchFamily="34" charset="0"/>
              </a:rPr>
              <a:t>http://roarmap.eprints.org/dataviz2.html at 11 June 2016</a:t>
            </a:r>
          </a:p>
          <a:p>
            <a:endParaRPr lang="en-ZA" dirty="0"/>
          </a:p>
        </p:txBody>
      </p:sp>
      <p:sp>
        <p:nvSpPr>
          <p:cNvPr id="5" name="Rectangle 4"/>
          <p:cNvSpPr/>
          <p:nvPr/>
        </p:nvSpPr>
        <p:spPr>
          <a:xfrm>
            <a:off x="3959875" y="1783395"/>
            <a:ext cx="1040116" cy="240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p>
        </p:txBody>
      </p:sp>
      <p:sp>
        <p:nvSpPr>
          <p:cNvPr id="3" name="TextBox 2"/>
          <p:cNvSpPr txBox="1"/>
          <p:nvPr/>
        </p:nvSpPr>
        <p:spPr>
          <a:xfrm>
            <a:off x="0" y="1067759"/>
            <a:ext cx="10186096" cy="581356"/>
          </a:xfrm>
          <a:prstGeom prst="rect">
            <a:avLst/>
          </a:prstGeom>
          <a:noFill/>
        </p:spPr>
        <p:txBody>
          <a:bodyPr wrap="square" lIns="101599" tIns="50799" rIns="101599" bIns="50799" rtlCol="0">
            <a:spAutoFit/>
          </a:bodyPr>
          <a:lstStyle/>
          <a:p>
            <a:pPr algn="ctr"/>
            <a:r>
              <a:rPr lang="en-ZA" sz="3100" dirty="0">
                <a:solidFill>
                  <a:srgbClr val="3417E3"/>
                </a:solidFill>
                <a:latin typeface="Century Gothic" panose="020B0502020202020204" pitchFamily="34" charset="0"/>
              </a:rPr>
              <a:t>Leveraging the power of the Internet?</a:t>
            </a:r>
          </a:p>
        </p:txBody>
      </p:sp>
    </p:spTree>
    <p:extLst>
      <p:ext uri="{BB962C8B-B14F-4D97-AF65-F5344CB8AC3E}">
        <p14:creationId xmlns:p14="http://schemas.microsoft.com/office/powerpoint/2010/main" val="2774160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09734"/>
            <a:ext cx="10160000" cy="5028848"/>
          </a:xfrm>
        </p:spPr>
        <p:txBody>
          <a:bodyPr/>
          <a:lstStyle/>
          <a:p>
            <a:pPr marL="0" indent="0" algn="ctr">
              <a:buNone/>
            </a:pPr>
            <a:r>
              <a:rPr lang="en-ZA" sz="3100" dirty="0"/>
              <a:t>Danger of increasingly</a:t>
            </a:r>
            <a:br>
              <a:rPr lang="en-ZA" sz="3100" dirty="0"/>
            </a:br>
            <a:r>
              <a:rPr lang="en-ZA" sz="3100" dirty="0"/>
              <a:t>drowning out scholarship from the global south</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2959" y="2929902"/>
            <a:ext cx="5154083" cy="455083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rot="5400000">
            <a:off x="7824925" y="5312875"/>
            <a:ext cx="4107447" cy="471922"/>
          </a:xfrm>
          <a:prstGeom prst="rect">
            <a:avLst/>
          </a:prstGeom>
          <a:noFill/>
        </p:spPr>
        <p:txBody>
          <a:bodyPr wrap="square" lIns="101599" tIns="50799" rIns="101599" bIns="50799" rtlCol="0">
            <a:spAutoFit/>
          </a:bodyPr>
          <a:lstStyle/>
          <a:p>
            <a:pPr algn="r"/>
            <a:r>
              <a:rPr lang="en-ZA" dirty="0" smtClean="0">
                <a:solidFill>
                  <a:schemeClr val="bg1">
                    <a:lumMod val="75000"/>
                  </a:schemeClr>
                </a:solidFill>
                <a:latin typeface="Arial Narrow" panose="020B0606020202030204" pitchFamily="34" charset="0"/>
              </a:rPr>
              <a:t>Thanks to Leslie Chan for image</a:t>
            </a:r>
            <a:endParaRPr lang="en-ZA" dirty="0">
              <a:solidFill>
                <a:schemeClr val="bg1">
                  <a:lumMod val="75000"/>
                </a:schemeClr>
              </a:solidFill>
              <a:latin typeface="Arial Narrow" panose="020B0606020202030204" pitchFamily="34" charset="0"/>
            </a:endParaRPr>
          </a:p>
        </p:txBody>
      </p:sp>
      <p:sp>
        <p:nvSpPr>
          <p:cNvPr id="5" name="Title 4"/>
          <p:cNvSpPr>
            <a:spLocks noGrp="1"/>
          </p:cNvSpPr>
          <p:nvPr>
            <p:ph type="title"/>
          </p:nvPr>
        </p:nvSpPr>
        <p:spPr>
          <a:xfrm>
            <a:off x="508000" y="129591"/>
            <a:ext cx="9144000" cy="1270000"/>
          </a:xfrm>
        </p:spPr>
        <p:txBody>
          <a:bodyPr/>
          <a:lstStyle/>
          <a:p>
            <a:r>
              <a:rPr lang="en-ZA" dirty="0"/>
              <a:t>u</a:t>
            </a:r>
            <a:r>
              <a:rPr lang="en-ZA" dirty="0" smtClean="0"/>
              <a:t>nintended consequences</a:t>
            </a:r>
            <a:endParaRPr lang="en-ZA" dirty="0"/>
          </a:p>
        </p:txBody>
      </p:sp>
    </p:spTree>
    <p:extLst>
      <p:ext uri="{BB962C8B-B14F-4D97-AF65-F5344CB8AC3E}">
        <p14:creationId xmlns:p14="http://schemas.microsoft.com/office/powerpoint/2010/main" val="1441901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r>
              <a:rPr lang="en-ZA" dirty="0" smtClean="0"/>
              <a:t>Northern authors publish about the South</a:t>
            </a:r>
          </a:p>
          <a:p>
            <a:pPr lvl="1"/>
            <a:r>
              <a:rPr lang="en-ZA" sz="3300" dirty="0"/>
              <a:t>A study of 2 top African studies journals 1993 - 2013 found</a:t>
            </a:r>
          </a:p>
          <a:p>
            <a:pPr lvl="2"/>
            <a:r>
              <a:rPr lang="en-ZA" dirty="0" smtClean="0"/>
              <a:t>the </a:t>
            </a:r>
            <a:r>
              <a:rPr lang="en-ZA" dirty="0"/>
              <a:t>percentage of articles by Africa-based authors has </a:t>
            </a:r>
            <a:r>
              <a:rPr lang="en-ZA" dirty="0" smtClean="0"/>
              <a:t>declined</a:t>
            </a:r>
          </a:p>
          <a:p>
            <a:pPr lvl="2"/>
            <a:r>
              <a:rPr lang="en-ZA" dirty="0"/>
              <a:t>n</a:t>
            </a:r>
            <a:r>
              <a:rPr lang="en-ZA" dirty="0" smtClean="0"/>
              <a:t>ot lower </a:t>
            </a:r>
            <a:r>
              <a:rPr lang="en-ZA" dirty="0"/>
              <a:t>submission rates from Africa but </a:t>
            </a:r>
            <a:r>
              <a:rPr lang="en-ZA" dirty="0" smtClean="0"/>
              <a:t>low </a:t>
            </a:r>
            <a:r>
              <a:rPr lang="en-ZA" dirty="0"/>
              <a:t>and declining acceptance </a:t>
            </a:r>
            <a:r>
              <a:rPr lang="en-ZA" dirty="0" smtClean="0"/>
              <a:t>rates</a:t>
            </a:r>
          </a:p>
          <a:p>
            <a:pPr lvl="2"/>
            <a:r>
              <a:rPr lang="en-ZA" dirty="0" smtClean="0"/>
              <a:t>Africa-based scholars </a:t>
            </a:r>
            <a:r>
              <a:rPr lang="en-ZA" dirty="0"/>
              <a:t>are systematically cited less than others</a:t>
            </a:r>
          </a:p>
          <a:p>
            <a:pPr marL="0" indent="0">
              <a:buNone/>
            </a:pPr>
            <a:endParaRPr lang="en-ZA" dirty="0" smtClean="0"/>
          </a:p>
          <a:p>
            <a:pPr lvl="1"/>
            <a:endParaRPr lang="en-ZA" dirty="0"/>
          </a:p>
        </p:txBody>
      </p:sp>
      <p:sp>
        <p:nvSpPr>
          <p:cNvPr id="4" name="TextBox 3"/>
          <p:cNvSpPr txBox="1"/>
          <p:nvPr/>
        </p:nvSpPr>
        <p:spPr>
          <a:xfrm>
            <a:off x="4571999" y="7148078"/>
            <a:ext cx="5588001" cy="348811"/>
          </a:xfrm>
          <a:prstGeom prst="rect">
            <a:avLst/>
          </a:prstGeom>
          <a:noFill/>
        </p:spPr>
        <p:txBody>
          <a:bodyPr wrap="square" lIns="101599" tIns="50799" rIns="101599" bIns="50799" rtlCol="0">
            <a:spAutoFit/>
          </a:bodyPr>
          <a:lstStyle/>
          <a:p>
            <a:pPr algn="r"/>
            <a:r>
              <a:rPr lang="en-ZA" sz="1600" dirty="0" smtClean="0">
                <a:solidFill>
                  <a:schemeClr val="bg1">
                    <a:lumMod val="50000"/>
                  </a:schemeClr>
                </a:solidFill>
                <a:latin typeface="Century Gothic" panose="020B0502020202020204" pitchFamily="34" charset="0"/>
              </a:rPr>
              <a:t>(Briggs and Weathers, 2016)</a:t>
            </a:r>
            <a:endParaRPr lang="en-ZA" sz="1600" dirty="0">
              <a:solidFill>
                <a:schemeClr val="bg1">
                  <a:lumMod val="50000"/>
                </a:schemeClr>
              </a:solidFill>
              <a:latin typeface="Century Gothic" panose="020B0502020202020204" pitchFamily="34" charset="0"/>
            </a:endParaRPr>
          </a:p>
        </p:txBody>
      </p:sp>
    </p:spTree>
    <p:extLst>
      <p:ext uri="{BB962C8B-B14F-4D97-AF65-F5344CB8AC3E}">
        <p14:creationId xmlns:p14="http://schemas.microsoft.com/office/powerpoint/2010/main" val="18894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9786" y="1462242"/>
            <a:ext cx="3626914" cy="4499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ubtitle 2"/>
          <p:cNvSpPr txBox="1">
            <a:spLocks/>
          </p:cNvSpPr>
          <p:nvPr/>
        </p:nvSpPr>
        <p:spPr>
          <a:xfrm>
            <a:off x="0" y="5654635"/>
            <a:ext cx="10160000" cy="1947333"/>
          </a:xfrm>
          <a:prstGeom prst="rect">
            <a:avLst/>
          </a:prstGeom>
        </p:spPr>
        <p:txBody>
          <a:bodyPr vert="horz" lIns="101599" tIns="50799" rIns="101599" bIns="50799" rtlCol="0">
            <a:normAutofit/>
          </a:bodyPr>
          <a:lstStyle>
            <a:lvl1pPr marL="0" indent="0" algn="ctr" defTabSz="914400" rtl="0" eaLnBrk="1" latinLnBrk="0" hangingPunct="1">
              <a:spcBef>
                <a:spcPct val="20000"/>
              </a:spcBef>
              <a:buFont typeface="Courier New" pitchFamily="49" charset="0"/>
              <a:buNone/>
              <a:defRPr sz="3200" kern="1200">
                <a:solidFill>
                  <a:schemeClr val="tx1">
                    <a:tint val="75000"/>
                  </a:schemeClr>
                </a:solidFill>
                <a:latin typeface="Century Gothic" pitchFamily="34" charset="0"/>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Century Gothic" pitchFamily="34" charset="0"/>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nSpc>
                <a:spcPct val="120000"/>
              </a:lnSpc>
            </a:pPr>
            <a:endParaRPr lang="en-ZA" sz="2900" i="1" dirty="0"/>
          </a:p>
        </p:txBody>
      </p:sp>
      <p:sp>
        <p:nvSpPr>
          <p:cNvPr id="8" name="Rectangle 7"/>
          <p:cNvSpPr/>
          <p:nvPr/>
        </p:nvSpPr>
        <p:spPr>
          <a:xfrm>
            <a:off x="38418" y="5961452"/>
            <a:ext cx="10160000" cy="1349085"/>
          </a:xfrm>
          <a:prstGeom prst="rect">
            <a:avLst/>
          </a:prstGeom>
        </p:spPr>
        <p:txBody>
          <a:bodyPr wrap="square" lIns="101599" tIns="50799" rIns="101599" bIns="50799">
            <a:spAutoFit/>
          </a:bodyPr>
          <a:lstStyle/>
          <a:p>
            <a:pPr algn="ctr"/>
            <a:r>
              <a:rPr lang="en-ZA" sz="2700" dirty="0">
                <a:solidFill>
                  <a:schemeClr val="bg1">
                    <a:lumMod val="50000"/>
                  </a:schemeClr>
                </a:solidFill>
                <a:latin typeface="Century Gothic" pitchFamily="34" charset="0"/>
              </a:rPr>
              <a:t> </a:t>
            </a:r>
          </a:p>
          <a:p>
            <a:pPr algn="ctr"/>
            <a:r>
              <a:rPr lang="en-ZA" sz="2700" dirty="0">
                <a:solidFill>
                  <a:schemeClr val="bg1">
                    <a:lumMod val="50000"/>
                  </a:schemeClr>
                </a:solidFill>
                <a:latin typeface="Century Gothic" pitchFamily="34" charset="0"/>
              </a:rPr>
              <a:t>Need active engagement by all  in the innovation space to avoid inadvertently deepening inequalities</a:t>
            </a:r>
            <a:endParaRPr lang="en-ZA" sz="2700" i="1" dirty="0">
              <a:solidFill>
                <a:schemeClr val="bg1">
                  <a:lumMod val="50000"/>
                </a:schemeClr>
              </a:solidFill>
              <a:latin typeface="Century Gothic" pitchFamily="34" charset="0"/>
            </a:endParaRPr>
          </a:p>
        </p:txBody>
      </p:sp>
      <p:sp>
        <p:nvSpPr>
          <p:cNvPr id="9" name="Rectangle 8"/>
          <p:cNvSpPr/>
          <p:nvPr/>
        </p:nvSpPr>
        <p:spPr>
          <a:xfrm>
            <a:off x="16453" y="50952"/>
            <a:ext cx="10121582" cy="933587"/>
          </a:xfrm>
          <a:prstGeom prst="rect">
            <a:avLst/>
          </a:prstGeom>
        </p:spPr>
        <p:txBody>
          <a:bodyPr wrap="square" lIns="101599" tIns="50799" rIns="101599" bIns="50799">
            <a:spAutoFit/>
          </a:bodyPr>
          <a:lstStyle/>
          <a:p>
            <a:pPr algn="ctr"/>
            <a:r>
              <a:rPr lang="en-ZA" sz="2700" dirty="0">
                <a:solidFill>
                  <a:schemeClr val="bg1">
                    <a:lumMod val="50000"/>
                  </a:schemeClr>
                </a:solidFill>
                <a:latin typeface="Century Gothic" pitchFamily="34" charset="0"/>
              </a:rPr>
              <a:t>Open access is not just about passive receipt from the north</a:t>
            </a:r>
          </a:p>
        </p:txBody>
      </p:sp>
    </p:spTree>
    <p:extLst>
      <p:ext uri="{BB962C8B-B14F-4D97-AF65-F5344CB8AC3E}">
        <p14:creationId xmlns:p14="http://schemas.microsoft.com/office/powerpoint/2010/main" val="42943152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520" y="425624"/>
            <a:ext cx="8636000" cy="1271588"/>
          </a:xfrm>
        </p:spPr>
        <p:txBody>
          <a:bodyPr/>
          <a:lstStyle/>
          <a:p>
            <a:r>
              <a:rPr lang="en-ZA" dirty="0" smtClean="0"/>
              <a:t>Why this matters</a:t>
            </a:r>
            <a:endParaRPr lang="en-ZA" dirty="0"/>
          </a:p>
        </p:txBody>
      </p:sp>
      <p:sp>
        <p:nvSpPr>
          <p:cNvPr id="3" name="Content Placeholder 2"/>
          <p:cNvSpPr>
            <a:spLocks noGrp="1"/>
          </p:cNvSpPr>
          <p:nvPr>
            <p:ph idx="1"/>
          </p:nvPr>
        </p:nvSpPr>
        <p:spPr>
          <a:xfrm>
            <a:off x="759520" y="1937792"/>
            <a:ext cx="8636000" cy="4573588"/>
          </a:xfrm>
        </p:spPr>
        <p:txBody>
          <a:bodyPr/>
          <a:lstStyle/>
          <a:p>
            <a:r>
              <a:rPr lang="en-ZA" dirty="0" smtClean="0"/>
              <a:t>Local knowledge</a:t>
            </a:r>
          </a:p>
          <a:p>
            <a:pPr lvl="1"/>
            <a:r>
              <a:rPr lang="en-ZA" dirty="0" smtClean="0"/>
              <a:t>Needs to be available to others in similar conditions</a:t>
            </a:r>
          </a:p>
          <a:p>
            <a:pPr lvl="1"/>
            <a:r>
              <a:rPr lang="en-ZA" dirty="0" smtClean="0"/>
              <a:t>Is a necessary and often missing contribution to global knowledge </a:t>
            </a:r>
          </a:p>
          <a:p>
            <a:r>
              <a:rPr lang="en" dirty="0" smtClean="0"/>
              <a:t>A plurality of knowledge/s is good for science </a:t>
            </a:r>
          </a:p>
          <a:p>
            <a:pPr lvl="1"/>
            <a:r>
              <a:rPr lang="en-ZA" sz="3100" dirty="0"/>
              <a:t>A knowledge production &amp; dissemination system that </a:t>
            </a:r>
            <a:r>
              <a:rPr lang="en-ZA" sz="3100" dirty="0" err="1"/>
              <a:t>sidelines</a:t>
            </a:r>
            <a:r>
              <a:rPr lang="en-ZA" sz="3100" dirty="0"/>
              <a:t> three quarters of the world is bad for everyone</a:t>
            </a:r>
          </a:p>
          <a:p>
            <a:endParaRPr lang="en" dirty="0" smtClean="0"/>
          </a:p>
          <a:p>
            <a:pPr marL="0" indent="0">
              <a:buNone/>
            </a:pPr>
            <a:r>
              <a:rPr lang="en" dirty="0" smtClean="0"/>
              <a:t/>
            </a:r>
            <a:br>
              <a:rPr lang="en" dirty="0" smtClean="0"/>
            </a:br>
            <a:endParaRPr lang="en-ZA" dirty="0"/>
          </a:p>
        </p:txBody>
      </p:sp>
    </p:spTree>
    <p:extLst>
      <p:ext uri="{BB962C8B-B14F-4D97-AF65-F5344CB8AC3E}">
        <p14:creationId xmlns:p14="http://schemas.microsoft.com/office/powerpoint/2010/main" val="3620379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r>
              <a:rPr lang="en-ZA" i="1" dirty="0" smtClean="0">
                <a:solidFill>
                  <a:srgbClr val="9900CC"/>
                </a:solidFill>
              </a:rPr>
              <a:t>What can you do?</a:t>
            </a:r>
            <a:endParaRPr lang="en-ZA" i="1" dirty="0">
              <a:solidFill>
                <a:srgbClr val="9900CC"/>
              </a:solidFill>
            </a:endParaRPr>
          </a:p>
        </p:txBody>
      </p:sp>
    </p:spTree>
    <p:extLst>
      <p:ext uri="{BB962C8B-B14F-4D97-AF65-F5344CB8AC3E}">
        <p14:creationId xmlns:p14="http://schemas.microsoft.com/office/powerpoint/2010/main" val="40073112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The scholarship process</a:t>
            </a:r>
            <a:endParaRPr lang="en-ZA" sz="3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68148005"/>
              </p:ext>
            </p:extLst>
          </p:nvPr>
        </p:nvGraphicFramePr>
        <p:xfrm>
          <a:off x="508000" y="1778000"/>
          <a:ext cx="9144000" cy="5028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767632" y="7010356"/>
            <a:ext cx="7704856" cy="518089"/>
          </a:xfrm>
          <a:prstGeom prst="rect">
            <a:avLst/>
          </a:prstGeom>
          <a:noFill/>
        </p:spPr>
        <p:txBody>
          <a:bodyPr wrap="square" lIns="101599" tIns="50799" rIns="101599" bIns="50799" rtlCol="0">
            <a:spAutoFit/>
          </a:bodyPr>
          <a:lstStyle/>
          <a:p>
            <a:pPr algn="ctr"/>
            <a:r>
              <a:rPr lang="en-ZA" sz="2700" dirty="0">
                <a:solidFill>
                  <a:srgbClr val="0000FF"/>
                </a:solidFill>
              </a:rPr>
              <a:t>Discipline- specific forms</a:t>
            </a:r>
          </a:p>
        </p:txBody>
      </p:sp>
    </p:spTree>
    <p:extLst>
      <p:ext uri="{BB962C8B-B14F-4D97-AF65-F5344CB8AC3E}">
        <p14:creationId xmlns:p14="http://schemas.microsoft.com/office/powerpoint/2010/main" val="139007706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176389" y="1285876"/>
            <a:ext cx="10660944" cy="7355417"/>
          </a:xfrm>
          <a:custGeom>
            <a:avLst/>
            <a:gdLst>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289778 w 6791293"/>
              <a:gd name="connsiteY90" fmla="*/ 3487091 h 6718535"/>
              <a:gd name="connsiteX91" fmla="*/ 4332111 w 6791293"/>
              <a:gd name="connsiteY91" fmla="*/ 3529424 h 6718535"/>
              <a:gd name="connsiteX92" fmla="*/ 4402666 w 6791293"/>
              <a:gd name="connsiteY92" fmla="*/ 3585868 h 6718535"/>
              <a:gd name="connsiteX93" fmla="*/ 4543778 w 6791293"/>
              <a:gd name="connsiteY93" fmla="*/ 3670535 h 6718535"/>
              <a:gd name="connsiteX94" fmla="*/ 4586111 w 6791293"/>
              <a:gd name="connsiteY94" fmla="*/ 3712868 h 6718535"/>
              <a:gd name="connsiteX95" fmla="*/ 4684889 w 6791293"/>
              <a:gd name="connsiteY95" fmla="*/ 3797535 h 6718535"/>
              <a:gd name="connsiteX96" fmla="*/ 4811889 w 6791293"/>
              <a:gd name="connsiteY96" fmla="*/ 3980979 h 6718535"/>
              <a:gd name="connsiteX97" fmla="*/ 4896555 w 6791293"/>
              <a:gd name="connsiteY97" fmla="*/ 4093868 h 6718535"/>
              <a:gd name="connsiteX98" fmla="*/ 4953000 w 6791293"/>
              <a:gd name="connsiteY98" fmla="*/ 4178535 h 6718535"/>
              <a:gd name="connsiteX99" fmla="*/ 5023555 w 6791293"/>
              <a:gd name="connsiteY99" fmla="*/ 4263202 h 6718535"/>
              <a:gd name="connsiteX100" fmla="*/ 5080000 w 6791293"/>
              <a:gd name="connsiteY100" fmla="*/ 4376091 h 6718535"/>
              <a:gd name="connsiteX101" fmla="*/ 5136444 w 6791293"/>
              <a:gd name="connsiteY101" fmla="*/ 4503091 h 6718535"/>
              <a:gd name="connsiteX102" fmla="*/ 5150555 w 6791293"/>
              <a:gd name="connsiteY102" fmla="*/ 4559535 h 6718535"/>
              <a:gd name="connsiteX103" fmla="*/ 5221111 w 6791293"/>
              <a:gd name="connsiteY103" fmla="*/ 4686535 h 6718535"/>
              <a:gd name="connsiteX104" fmla="*/ 5235222 w 6791293"/>
              <a:gd name="connsiteY104" fmla="*/ 4728868 h 6718535"/>
              <a:gd name="connsiteX105" fmla="*/ 5319889 w 6791293"/>
              <a:gd name="connsiteY105" fmla="*/ 4869979 h 6718535"/>
              <a:gd name="connsiteX106" fmla="*/ 5362222 w 6791293"/>
              <a:gd name="connsiteY106" fmla="*/ 4912313 h 6718535"/>
              <a:gd name="connsiteX107" fmla="*/ 5446889 w 6791293"/>
              <a:gd name="connsiteY107" fmla="*/ 4940535 h 6718535"/>
              <a:gd name="connsiteX108" fmla="*/ 5489222 w 6791293"/>
              <a:gd name="connsiteY108" fmla="*/ 4954646 h 6718535"/>
              <a:gd name="connsiteX109" fmla="*/ 5531555 w 6791293"/>
              <a:gd name="connsiteY109" fmla="*/ 4968757 h 6718535"/>
              <a:gd name="connsiteX110" fmla="*/ 5588000 w 6791293"/>
              <a:gd name="connsiteY110" fmla="*/ 4982868 h 6718535"/>
              <a:gd name="connsiteX111" fmla="*/ 5658555 w 6791293"/>
              <a:gd name="connsiteY111" fmla="*/ 5011091 h 6718535"/>
              <a:gd name="connsiteX112" fmla="*/ 5771444 w 6791293"/>
              <a:gd name="connsiteY112" fmla="*/ 5039313 h 6718535"/>
              <a:gd name="connsiteX113" fmla="*/ 5856111 w 6791293"/>
              <a:gd name="connsiteY113" fmla="*/ 5067535 h 6718535"/>
              <a:gd name="connsiteX114" fmla="*/ 5912555 w 6791293"/>
              <a:gd name="connsiteY114" fmla="*/ 5081646 h 6718535"/>
              <a:gd name="connsiteX115" fmla="*/ 6025444 w 6791293"/>
              <a:gd name="connsiteY115" fmla="*/ 5123979 h 6718535"/>
              <a:gd name="connsiteX116" fmla="*/ 6081889 w 6791293"/>
              <a:gd name="connsiteY116" fmla="*/ 5166313 h 6718535"/>
              <a:gd name="connsiteX117" fmla="*/ 6237111 w 6791293"/>
              <a:gd name="connsiteY117" fmla="*/ 5265091 h 6718535"/>
              <a:gd name="connsiteX118" fmla="*/ 6335889 w 6791293"/>
              <a:gd name="connsiteY118" fmla="*/ 5363868 h 6718535"/>
              <a:gd name="connsiteX119" fmla="*/ 6392333 w 6791293"/>
              <a:gd name="connsiteY119" fmla="*/ 5533202 h 6718535"/>
              <a:gd name="connsiteX120" fmla="*/ 6420555 w 6791293"/>
              <a:gd name="connsiteY120" fmla="*/ 5646091 h 6718535"/>
              <a:gd name="connsiteX121" fmla="*/ 6448778 w 6791293"/>
              <a:gd name="connsiteY121" fmla="*/ 5744868 h 6718535"/>
              <a:gd name="connsiteX122" fmla="*/ 6477000 w 6791293"/>
              <a:gd name="connsiteY122" fmla="*/ 5801313 h 6718535"/>
              <a:gd name="connsiteX123" fmla="*/ 6491111 w 6791293"/>
              <a:gd name="connsiteY123" fmla="*/ 5871868 h 6718535"/>
              <a:gd name="connsiteX124" fmla="*/ 6505222 w 6791293"/>
              <a:gd name="connsiteY124" fmla="*/ 5914202 h 6718535"/>
              <a:gd name="connsiteX125" fmla="*/ 6533444 w 6791293"/>
              <a:gd name="connsiteY125" fmla="*/ 6069424 h 6718535"/>
              <a:gd name="connsiteX126" fmla="*/ 6547555 w 6791293"/>
              <a:gd name="connsiteY126" fmla="*/ 6154091 h 6718535"/>
              <a:gd name="connsiteX127" fmla="*/ 6604000 w 6791293"/>
              <a:gd name="connsiteY127" fmla="*/ 6252868 h 6718535"/>
              <a:gd name="connsiteX128" fmla="*/ 6632222 w 6791293"/>
              <a:gd name="connsiteY128" fmla="*/ 6281091 h 6718535"/>
              <a:gd name="connsiteX129" fmla="*/ 6660444 w 6791293"/>
              <a:gd name="connsiteY129" fmla="*/ 6323424 h 6718535"/>
              <a:gd name="connsiteX130" fmla="*/ 6674555 w 6791293"/>
              <a:gd name="connsiteY130" fmla="*/ 6393979 h 6718535"/>
              <a:gd name="connsiteX131" fmla="*/ 6759222 w 6791293"/>
              <a:gd name="connsiteY131" fmla="*/ 6492757 h 6718535"/>
              <a:gd name="connsiteX132" fmla="*/ 6787444 w 6791293"/>
              <a:gd name="connsiteY132"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289778 w 6791293"/>
              <a:gd name="connsiteY90" fmla="*/ 3487091 h 6718535"/>
              <a:gd name="connsiteX91" fmla="*/ 4332111 w 6791293"/>
              <a:gd name="connsiteY91" fmla="*/ 3529424 h 6718535"/>
              <a:gd name="connsiteX92" fmla="*/ 4402666 w 6791293"/>
              <a:gd name="connsiteY92" fmla="*/ 3585868 h 6718535"/>
              <a:gd name="connsiteX93" fmla="*/ 4543778 w 6791293"/>
              <a:gd name="connsiteY93" fmla="*/ 3670535 h 6718535"/>
              <a:gd name="connsiteX94" fmla="*/ 4586111 w 6791293"/>
              <a:gd name="connsiteY94" fmla="*/ 3712868 h 6718535"/>
              <a:gd name="connsiteX95" fmla="*/ 4792298 w 6791293"/>
              <a:gd name="connsiteY95" fmla="*/ 3829128 h 6718535"/>
              <a:gd name="connsiteX96" fmla="*/ 4811889 w 6791293"/>
              <a:gd name="connsiteY96" fmla="*/ 3980979 h 6718535"/>
              <a:gd name="connsiteX97" fmla="*/ 4896555 w 6791293"/>
              <a:gd name="connsiteY97" fmla="*/ 4093868 h 6718535"/>
              <a:gd name="connsiteX98" fmla="*/ 4953000 w 6791293"/>
              <a:gd name="connsiteY98" fmla="*/ 4178535 h 6718535"/>
              <a:gd name="connsiteX99" fmla="*/ 5023555 w 6791293"/>
              <a:gd name="connsiteY99" fmla="*/ 4263202 h 6718535"/>
              <a:gd name="connsiteX100" fmla="*/ 5080000 w 6791293"/>
              <a:gd name="connsiteY100" fmla="*/ 4376091 h 6718535"/>
              <a:gd name="connsiteX101" fmla="*/ 5136444 w 6791293"/>
              <a:gd name="connsiteY101" fmla="*/ 4503091 h 6718535"/>
              <a:gd name="connsiteX102" fmla="*/ 5150555 w 6791293"/>
              <a:gd name="connsiteY102" fmla="*/ 4559535 h 6718535"/>
              <a:gd name="connsiteX103" fmla="*/ 5221111 w 6791293"/>
              <a:gd name="connsiteY103" fmla="*/ 4686535 h 6718535"/>
              <a:gd name="connsiteX104" fmla="*/ 5235222 w 6791293"/>
              <a:gd name="connsiteY104" fmla="*/ 4728868 h 6718535"/>
              <a:gd name="connsiteX105" fmla="*/ 5319889 w 6791293"/>
              <a:gd name="connsiteY105" fmla="*/ 4869979 h 6718535"/>
              <a:gd name="connsiteX106" fmla="*/ 5362222 w 6791293"/>
              <a:gd name="connsiteY106" fmla="*/ 4912313 h 6718535"/>
              <a:gd name="connsiteX107" fmla="*/ 5446889 w 6791293"/>
              <a:gd name="connsiteY107" fmla="*/ 4940535 h 6718535"/>
              <a:gd name="connsiteX108" fmla="*/ 5489222 w 6791293"/>
              <a:gd name="connsiteY108" fmla="*/ 4954646 h 6718535"/>
              <a:gd name="connsiteX109" fmla="*/ 5531555 w 6791293"/>
              <a:gd name="connsiteY109" fmla="*/ 4968757 h 6718535"/>
              <a:gd name="connsiteX110" fmla="*/ 5588000 w 6791293"/>
              <a:gd name="connsiteY110" fmla="*/ 4982868 h 6718535"/>
              <a:gd name="connsiteX111" fmla="*/ 5658555 w 6791293"/>
              <a:gd name="connsiteY111" fmla="*/ 5011091 h 6718535"/>
              <a:gd name="connsiteX112" fmla="*/ 5771444 w 6791293"/>
              <a:gd name="connsiteY112" fmla="*/ 5039313 h 6718535"/>
              <a:gd name="connsiteX113" fmla="*/ 5856111 w 6791293"/>
              <a:gd name="connsiteY113" fmla="*/ 5067535 h 6718535"/>
              <a:gd name="connsiteX114" fmla="*/ 5912555 w 6791293"/>
              <a:gd name="connsiteY114" fmla="*/ 5081646 h 6718535"/>
              <a:gd name="connsiteX115" fmla="*/ 6025444 w 6791293"/>
              <a:gd name="connsiteY115" fmla="*/ 5123979 h 6718535"/>
              <a:gd name="connsiteX116" fmla="*/ 6081889 w 6791293"/>
              <a:gd name="connsiteY116" fmla="*/ 5166313 h 6718535"/>
              <a:gd name="connsiteX117" fmla="*/ 6237111 w 6791293"/>
              <a:gd name="connsiteY117" fmla="*/ 5265091 h 6718535"/>
              <a:gd name="connsiteX118" fmla="*/ 6335889 w 6791293"/>
              <a:gd name="connsiteY118" fmla="*/ 5363868 h 6718535"/>
              <a:gd name="connsiteX119" fmla="*/ 6392333 w 6791293"/>
              <a:gd name="connsiteY119" fmla="*/ 5533202 h 6718535"/>
              <a:gd name="connsiteX120" fmla="*/ 6420555 w 6791293"/>
              <a:gd name="connsiteY120" fmla="*/ 5646091 h 6718535"/>
              <a:gd name="connsiteX121" fmla="*/ 6448778 w 6791293"/>
              <a:gd name="connsiteY121" fmla="*/ 5744868 h 6718535"/>
              <a:gd name="connsiteX122" fmla="*/ 6477000 w 6791293"/>
              <a:gd name="connsiteY122" fmla="*/ 5801313 h 6718535"/>
              <a:gd name="connsiteX123" fmla="*/ 6491111 w 6791293"/>
              <a:gd name="connsiteY123" fmla="*/ 5871868 h 6718535"/>
              <a:gd name="connsiteX124" fmla="*/ 6505222 w 6791293"/>
              <a:gd name="connsiteY124" fmla="*/ 5914202 h 6718535"/>
              <a:gd name="connsiteX125" fmla="*/ 6533444 w 6791293"/>
              <a:gd name="connsiteY125" fmla="*/ 6069424 h 6718535"/>
              <a:gd name="connsiteX126" fmla="*/ 6547555 w 6791293"/>
              <a:gd name="connsiteY126" fmla="*/ 6154091 h 6718535"/>
              <a:gd name="connsiteX127" fmla="*/ 6604000 w 6791293"/>
              <a:gd name="connsiteY127" fmla="*/ 6252868 h 6718535"/>
              <a:gd name="connsiteX128" fmla="*/ 6632222 w 6791293"/>
              <a:gd name="connsiteY128" fmla="*/ 6281091 h 6718535"/>
              <a:gd name="connsiteX129" fmla="*/ 6660444 w 6791293"/>
              <a:gd name="connsiteY129" fmla="*/ 6323424 h 6718535"/>
              <a:gd name="connsiteX130" fmla="*/ 6674555 w 6791293"/>
              <a:gd name="connsiteY130" fmla="*/ 6393979 h 6718535"/>
              <a:gd name="connsiteX131" fmla="*/ 6759222 w 6791293"/>
              <a:gd name="connsiteY131" fmla="*/ 6492757 h 6718535"/>
              <a:gd name="connsiteX132" fmla="*/ 6787444 w 6791293"/>
              <a:gd name="connsiteY132"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289778 w 6791293"/>
              <a:gd name="connsiteY90" fmla="*/ 3487091 h 6718535"/>
              <a:gd name="connsiteX91" fmla="*/ 4332111 w 6791293"/>
              <a:gd name="connsiteY91" fmla="*/ 3529424 h 6718535"/>
              <a:gd name="connsiteX92" fmla="*/ 4402666 w 6791293"/>
              <a:gd name="connsiteY92" fmla="*/ 3585868 h 6718535"/>
              <a:gd name="connsiteX93" fmla="*/ 4543778 w 6791293"/>
              <a:gd name="connsiteY93" fmla="*/ 3670535 h 6718535"/>
              <a:gd name="connsiteX94" fmla="*/ 4586111 w 6791293"/>
              <a:gd name="connsiteY94" fmla="*/ 3712868 h 6718535"/>
              <a:gd name="connsiteX95" fmla="*/ 4792298 w 6791293"/>
              <a:gd name="connsiteY95" fmla="*/ 3829128 h 6718535"/>
              <a:gd name="connsiteX96" fmla="*/ 4811889 w 6791293"/>
              <a:gd name="connsiteY96" fmla="*/ 3980979 h 6718535"/>
              <a:gd name="connsiteX97" fmla="*/ 5225101 w 6791293"/>
              <a:gd name="connsiteY97" fmla="*/ 4030682 h 6718535"/>
              <a:gd name="connsiteX98" fmla="*/ 4953000 w 6791293"/>
              <a:gd name="connsiteY98" fmla="*/ 4178535 h 6718535"/>
              <a:gd name="connsiteX99" fmla="*/ 5023555 w 6791293"/>
              <a:gd name="connsiteY99" fmla="*/ 4263202 h 6718535"/>
              <a:gd name="connsiteX100" fmla="*/ 5080000 w 6791293"/>
              <a:gd name="connsiteY100" fmla="*/ 4376091 h 6718535"/>
              <a:gd name="connsiteX101" fmla="*/ 5136444 w 6791293"/>
              <a:gd name="connsiteY101" fmla="*/ 4503091 h 6718535"/>
              <a:gd name="connsiteX102" fmla="*/ 5150555 w 6791293"/>
              <a:gd name="connsiteY102" fmla="*/ 4559535 h 6718535"/>
              <a:gd name="connsiteX103" fmla="*/ 5221111 w 6791293"/>
              <a:gd name="connsiteY103" fmla="*/ 4686535 h 6718535"/>
              <a:gd name="connsiteX104" fmla="*/ 5235222 w 6791293"/>
              <a:gd name="connsiteY104" fmla="*/ 4728868 h 6718535"/>
              <a:gd name="connsiteX105" fmla="*/ 5319889 w 6791293"/>
              <a:gd name="connsiteY105" fmla="*/ 4869979 h 6718535"/>
              <a:gd name="connsiteX106" fmla="*/ 5362222 w 6791293"/>
              <a:gd name="connsiteY106" fmla="*/ 4912313 h 6718535"/>
              <a:gd name="connsiteX107" fmla="*/ 5446889 w 6791293"/>
              <a:gd name="connsiteY107" fmla="*/ 4940535 h 6718535"/>
              <a:gd name="connsiteX108" fmla="*/ 5489222 w 6791293"/>
              <a:gd name="connsiteY108" fmla="*/ 4954646 h 6718535"/>
              <a:gd name="connsiteX109" fmla="*/ 5531555 w 6791293"/>
              <a:gd name="connsiteY109" fmla="*/ 4968757 h 6718535"/>
              <a:gd name="connsiteX110" fmla="*/ 5588000 w 6791293"/>
              <a:gd name="connsiteY110" fmla="*/ 4982868 h 6718535"/>
              <a:gd name="connsiteX111" fmla="*/ 5658555 w 6791293"/>
              <a:gd name="connsiteY111" fmla="*/ 5011091 h 6718535"/>
              <a:gd name="connsiteX112" fmla="*/ 5771444 w 6791293"/>
              <a:gd name="connsiteY112" fmla="*/ 5039313 h 6718535"/>
              <a:gd name="connsiteX113" fmla="*/ 5856111 w 6791293"/>
              <a:gd name="connsiteY113" fmla="*/ 5067535 h 6718535"/>
              <a:gd name="connsiteX114" fmla="*/ 5912555 w 6791293"/>
              <a:gd name="connsiteY114" fmla="*/ 5081646 h 6718535"/>
              <a:gd name="connsiteX115" fmla="*/ 6025444 w 6791293"/>
              <a:gd name="connsiteY115" fmla="*/ 5123979 h 6718535"/>
              <a:gd name="connsiteX116" fmla="*/ 6081889 w 6791293"/>
              <a:gd name="connsiteY116" fmla="*/ 5166313 h 6718535"/>
              <a:gd name="connsiteX117" fmla="*/ 6237111 w 6791293"/>
              <a:gd name="connsiteY117" fmla="*/ 5265091 h 6718535"/>
              <a:gd name="connsiteX118" fmla="*/ 6335889 w 6791293"/>
              <a:gd name="connsiteY118" fmla="*/ 5363868 h 6718535"/>
              <a:gd name="connsiteX119" fmla="*/ 6392333 w 6791293"/>
              <a:gd name="connsiteY119" fmla="*/ 5533202 h 6718535"/>
              <a:gd name="connsiteX120" fmla="*/ 6420555 w 6791293"/>
              <a:gd name="connsiteY120" fmla="*/ 5646091 h 6718535"/>
              <a:gd name="connsiteX121" fmla="*/ 6448778 w 6791293"/>
              <a:gd name="connsiteY121" fmla="*/ 5744868 h 6718535"/>
              <a:gd name="connsiteX122" fmla="*/ 6477000 w 6791293"/>
              <a:gd name="connsiteY122" fmla="*/ 5801313 h 6718535"/>
              <a:gd name="connsiteX123" fmla="*/ 6491111 w 6791293"/>
              <a:gd name="connsiteY123" fmla="*/ 5871868 h 6718535"/>
              <a:gd name="connsiteX124" fmla="*/ 6505222 w 6791293"/>
              <a:gd name="connsiteY124" fmla="*/ 5914202 h 6718535"/>
              <a:gd name="connsiteX125" fmla="*/ 6533444 w 6791293"/>
              <a:gd name="connsiteY125" fmla="*/ 6069424 h 6718535"/>
              <a:gd name="connsiteX126" fmla="*/ 6547555 w 6791293"/>
              <a:gd name="connsiteY126" fmla="*/ 6154091 h 6718535"/>
              <a:gd name="connsiteX127" fmla="*/ 6604000 w 6791293"/>
              <a:gd name="connsiteY127" fmla="*/ 6252868 h 6718535"/>
              <a:gd name="connsiteX128" fmla="*/ 6632222 w 6791293"/>
              <a:gd name="connsiteY128" fmla="*/ 6281091 h 6718535"/>
              <a:gd name="connsiteX129" fmla="*/ 6660444 w 6791293"/>
              <a:gd name="connsiteY129" fmla="*/ 6323424 h 6718535"/>
              <a:gd name="connsiteX130" fmla="*/ 6674555 w 6791293"/>
              <a:gd name="connsiteY130" fmla="*/ 6393979 h 6718535"/>
              <a:gd name="connsiteX131" fmla="*/ 6759222 w 6791293"/>
              <a:gd name="connsiteY131" fmla="*/ 6492757 h 6718535"/>
              <a:gd name="connsiteX132" fmla="*/ 6787444 w 6791293"/>
              <a:gd name="connsiteY132"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289778 w 6791293"/>
              <a:gd name="connsiteY90" fmla="*/ 3487091 h 6718535"/>
              <a:gd name="connsiteX91" fmla="*/ 4332111 w 6791293"/>
              <a:gd name="connsiteY91" fmla="*/ 3529424 h 6718535"/>
              <a:gd name="connsiteX92" fmla="*/ 4402666 w 6791293"/>
              <a:gd name="connsiteY92" fmla="*/ 3585868 h 6718535"/>
              <a:gd name="connsiteX93" fmla="*/ 4543778 w 6791293"/>
              <a:gd name="connsiteY93" fmla="*/ 3670535 h 6718535"/>
              <a:gd name="connsiteX94" fmla="*/ 4586111 w 6791293"/>
              <a:gd name="connsiteY94" fmla="*/ 3712868 h 6718535"/>
              <a:gd name="connsiteX95" fmla="*/ 4792298 w 6791293"/>
              <a:gd name="connsiteY95" fmla="*/ 3829128 h 6718535"/>
              <a:gd name="connsiteX96" fmla="*/ 5121480 w 6791293"/>
              <a:gd name="connsiteY96" fmla="*/ 3943068 h 6718535"/>
              <a:gd name="connsiteX97" fmla="*/ 5225101 w 6791293"/>
              <a:gd name="connsiteY97" fmla="*/ 4030682 h 6718535"/>
              <a:gd name="connsiteX98" fmla="*/ 4953000 w 6791293"/>
              <a:gd name="connsiteY98" fmla="*/ 4178535 h 6718535"/>
              <a:gd name="connsiteX99" fmla="*/ 5023555 w 6791293"/>
              <a:gd name="connsiteY99" fmla="*/ 4263202 h 6718535"/>
              <a:gd name="connsiteX100" fmla="*/ 5080000 w 6791293"/>
              <a:gd name="connsiteY100" fmla="*/ 4376091 h 6718535"/>
              <a:gd name="connsiteX101" fmla="*/ 5136444 w 6791293"/>
              <a:gd name="connsiteY101" fmla="*/ 4503091 h 6718535"/>
              <a:gd name="connsiteX102" fmla="*/ 5150555 w 6791293"/>
              <a:gd name="connsiteY102" fmla="*/ 4559535 h 6718535"/>
              <a:gd name="connsiteX103" fmla="*/ 5221111 w 6791293"/>
              <a:gd name="connsiteY103" fmla="*/ 4686535 h 6718535"/>
              <a:gd name="connsiteX104" fmla="*/ 5235222 w 6791293"/>
              <a:gd name="connsiteY104" fmla="*/ 4728868 h 6718535"/>
              <a:gd name="connsiteX105" fmla="*/ 5319889 w 6791293"/>
              <a:gd name="connsiteY105" fmla="*/ 4869979 h 6718535"/>
              <a:gd name="connsiteX106" fmla="*/ 5362222 w 6791293"/>
              <a:gd name="connsiteY106" fmla="*/ 4912313 h 6718535"/>
              <a:gd name="connsiteX107" fmla="*/ 5446889 w 6791293"/>
              <a:gd name="connsiteY107" fmla="*/ 4940535 h 6718535"/>
              <a:gd name="connsiteX108" fmla="*/ 5489222 w 6791293"/>
              <a:gd name="connsiteY108" fmla="*/ 4954646 h 6718535"/>
              <a:gd name="connsiteX109" fmla="*/ 5531555 w 6791293"/>
              <a:gd name="connsiteY109" fmla="*/ 4968757 h 6718535"/>
              <a:gd name="connsiteX110" fmla="*/ 5588000 w 6791293"/>
              <a:gd name="connsiteY110" fmla="*/ 4982868 h 6718535"/>
              <a:gd name="connsiteX111" fmla="*/ 5658555 w 6791293"/>
              <a:gd name="connsiteY111" fmla="*/ 5011091 h 6718535"/>
              <a:gd name="connsiteX112" fmla="*/ 5771444 w 6791293"/>
              <a:gd name="connsiteY112" fmla="*/ 5039313 h 6718535"/>
              <a:gd name="connsiteX113" fmla="*/ 5856111 w 6791293"/>
              <a:gd name="connsiteY113" fmla="*/ 5067535 h 6718535"/>
              <a:gd name="connsiteX114" fmla="*/ 5912555 w 6791293"/>
              <a:gd name="connsiteY114" fmla="*/ 5081646 h 6718535"/>
              <a:gd name="connsiteX115" fmla="*/ 6025444 w 6791293"/>
              <a:gd name="connsiteY115" fmla="*/ 5123979 h 6718535"/>
              <a:gd name="connsiteX116" fmla="*/ 6081889 w 6791293"/>
              <a:gd name="connsiteY116" fmla="*/ 5166313 h 6718535"/>
              <a:gd name="connsiteX117" fmla="*/ 6237111 w 6791293"/>
              <a:gd name="connsiteY117" fmla="*/ 5265091 h 6718535"/>
              <a:gd name="connsiteX118" fmla="*/ 6335889 w 6791293"/>
              <a:gd name="connsiteY118" fmla="*/ 5363868 h 6718535"/>
              <a:gd name="connsiteX119" fmla="*/ 6392333 w 6791293"/>
              <a:gd name="connsiteY119" fmla="*/ 5533202 h 6718535"/>
              <a:gd name="connsiteX120" fmla="*/ 6420555 w 6791293"/>
              <a:gd name="connsiteY120" fmla="*/ 5646091 h 6718535"/>
              <a:gd name="connsiteX121" fmla="*/ 6448778 w 6791293"/>
              <a:gd name="connsiteY121" fmla="*/ 5744868 h 6718535"/>
              <a:gd name="connsiteX122" fmla="*/ 6477000 w 6791293"/>
              <a:gd name="connsiteY122" fmla="*/ 5801313 h 6718535"/>
              <a:gd name="connsiteX123" fmla="*/ 6491111 w 6791293"/>
              <a:gd name="connsiteY123" fmla="*/ 5871868 h 6718535"/>
              <a:gd name="connsiteX124" fmla="*/ 6505222 w 6791293"/>
              <a:gd name="connsiteY124" fmla="*/ 5914202 h 6718535"/>
              <a:gd name="connsiteX125" fmla="*/ 6533444 w 6791293"/>
              <a:gd name="connsiteY125" fmla="*/ 6069424 h 6718535"/>
              <a:gd name="connsiteX126" fmla="*/ 6547555 w 6791293"/>
              <a:gd name="connsiteY126" fmla="*/ 6154091 h 6718535"/>
              <a:gd name="connsiteX127" fmla="*/ 6604000 w 6791293"/>
              <a:gd name="connsiteY127" fmla="*/ 6252868 h 6718535"/>
              <a:gd name="connsiteX128" fmla="*/ 6632222 w 6791293"/>
              <a:gd name="connsiteY128" fmla="*/ 6281091 h 6718535"/>
              <a:gd name="connsiteX129" fmla="*/ 6660444 w 6791293"/>
              <a:gd name="connsiteY129" fmla="*/ 6323424 h 6718535"/>
              <a:gd name="connsiteX130" fmla="*/ 6674555 w 6791293"/>
              <a:gd name="connsiteY130" fmla="*/ 6393979 h 6718535"/>
              <a:gd name="connsiteX131" fmla="*/ 6759222 w 6791293"/>
              <a:gd name="connsiteY131" fmla="*/ 6492757 h 6718535"/>
              <a:gd name="connsiteX132" fmla="*/ 6787444 w 6791293"/>
              <a:gd name="connsiteY132"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289778 w 6791293"/>
              <a:gd name="connsiteY90" fmla="*/ 3487091 h 6718535"/>
              <a:gd name="connsiteX91" fmla="*/ 4332111 w 6791293"/>
              <a:gd name="connsiteY91" fmla="*/ 3529424 h 6718535"/>
              <a:gd name="connsiteX92" fmla="*/ 4402666 w 6791293"/>
              <a:gd name="connsiteY92" fmla="*/ 3585868 h 6718535"/>
              <a:gd name="connsiteX93" fmla="*/ 4543778 w 6791293"/>
              <a:gd name="connsiteY93" fmla="*/ 3670535 h 6718535"/>
              <a:gd name="connsiteX94" fmla="*/ 4586111 w 6791293"/>
              <a:gd name="connsiteY94" fmla="*/ 3712868 h 6718535"/>
              <a:gd name="connsiteX95" fmla="*/ 4792298 w 6791293"/>
              <a:gd name="connsiteY95" fmla="*/ 3829128 h 6718535"/>
              <a:gd name="connsiteX96" fmla="*/ 5121480 w 6791293"/>
              <a:gd name="connsiteY96" fmla="*/ 3943068 h 6718535"/>
              <a:gd name="connsiteX97" fmla="*/ 5225101 w 6791293"/>
              <a:gd name="connsiteY97" fmla="*/ 4030682 h 6718535"/>
              <a:gd name="connsiteX98" fmla="*/ 5774365 w 6791293"/>
              <a:gd name="connsiteY98" fmla="*/ 4096394 h 6718535"/>
              <a:gd name="connsiteX99" fmla="*/ 5023555 w 6791293"/>
              <a:gd name="connsiteY99" fmla="*/ 4263202 h 6718535"/>
              <a:gd name="connsiteX100" fmla="*/ 5080000 w 6791293"/>
              <a:gd name="connsiteY100" fmla="*/ 4376091 h 6718535"/>
              <a:gd name="connsiteX101" fmla="*/ 5136444 w 6791293"/>
              <a:gd name="connsiteY101" fmla="*/ 4503091 h 6718535"/>
              <a:gd name="connsiteX102" fmla="*/ 5150555 w 6791293"/>
              <a:gd name="connsiteY102" fmla="*/ 4559535 h 6718535"/>
              <a:gd name="connsiteX103" fmla="*/ 5221111 w 6791293"/>
              <a:gd name="connsiteY103" fmla="*/ 4686535 h 6718535"/>
              <a:gd name="connsiteX104" fmla="*/ 5235222 w 6791293"/>
              <a:gd name="connsiteY104" fmla="*/ 4728868 h 6718535"/>
              <a:gd name="connsiteX105" fmla="*/ 5319889 w 6791293"/>
              <a:gd name="connsiteY105" fmla="*/ 4869979 h 6718535"/>
              <a:gd name="connsiteX106" fmla="*/ 5362222 w 6791293"/>
              <a:gd name="connsiteY106" fmla="*/ 4912313 h 6718535"/>
              <a:gd name="connsiteX107" fmla="*/ 5446889 w 6791293"/>
              <a:gd name="connsiteY107" fmla="*/ 4940535 h 6718535"/>
              <a:gd name="connsiteX108" fmla="*/ 5489222 w 6791293"/>
              <a:gd name="connsiteY108" fmla="*/ 4954646 h 6718535"/>
              <a:gd name="connsiteX109" fmla="*/ 5531555 w 6791293"/>
              <a:gd name="connsiteY109" fmla="*/ 4968757 h 6718535"/>
              <a:gd name="connsiteX110" fmla="*/ 5588000 w 6791293"/>
              <a:gd name="connsiteY110" fmla="*/ 4982868 h 6718535"/>
              <a:gd name="connsiteX111" fmla="*/ 5658555 w 6791293"/>
              <a:gd name="connsiteY111" fmla="*/ 5011091 h 6718535"/>
              <a:gd name="connsiteX112" fmla="*/ 5771444 w 6791293"/>
              <a:gd name="connsiteY112" fmla="*/ 5039313 h 6718535"/>
              <a:gd name="connsiteX113" fmla="*/ 5856111 w 6791293"/>
              <a:gd name="connsiteY113" fmla="*/ 5067535 h 6718535"/>
              <a:gd name="connsiteX114" fmla="*/ 5912555 w 6791293"/>
              <a:gd name="connsiteY114" fmla="*/ 5081646 h 6718535"/>
              <a:gd name="connsiteX115" fmla="*/ 6025444 w 6791293"/>
              <a:gd name="connsiteY115" fmla="*/ 5123979 h 6718535"/>
              <a:gd name="connsiteX116" fmla="*/ 6081889 w 6791293"/>
              <a:gd name="connsiteY116" fmla="*/ 5166313 h 6718535"/>
              <a:gd name="connsiteX117" fmla="*/ 6237111 w 6791293"/>
              <a:gd name="connsiteY117" fmla="*/ 5265091 h 6718535"/>
              <a:gd name="connsiteX118" fmla="*/ 6335889 w 6791293"/>
              <a:gd name="connsiteY118" fmla="*/ 5363868 h 6718535"/>
              <a:gd name="connsiteX119" fmla="*/ 6392333 w 6791293"/>
              <a:gd name="connsiteY119" fmla="*/ 5533202 h 6718535"/>
              <a:gd name="connsiteX120" fmla="*/ 6420555 w 6791293"/>
              <a:gd name="connsiteY120" fmla="*/ 5646091 h 6718535"/>
              <a:gd name="connsiteX121" fmla="*/ 6448778 w 6791293"/>
              <a:gd name="connsiteY121" fmla="*/ 5744868 h 6718535"/>
              <a:gd name="connsiteX122" fmla="*/ 6477000 w 6791293"/>
              <a:gd name="connsiteY122" fmla="*/ 5801313 h 6718535"/>
              <a:gd name="connsiteX123" fmla="*/ 6491111 w 6791293"/>
              <a:gd name="connsiteY123" fmla="*/ 5871868 h 6718535"/>
              <a:gd name="connsiteX124" fmla="*/ 6505222 w 6791293"/>
              <a:gd name="connsiteY124" fmla="*/ 5914202 h 6718535"/>
              <a:gd name="connsiteX125" fmla="*/ 6533444 w 6791293"/>
              <a:gd name="connsiteY125" fmla="*/ 6069424 h 6718535"/>
              <a:gd name="connsiteX126" fmla="*/ 6547555 w 6791293"/>
              <a:gd name="connsiteY126" fmla="*/ 6154091 h 6718535"/>
              <a:gd name="connsiteX127" fmla="*/ 6604000 w 6791293"/>
              <a:gd name="connsiteY127" fmla="*/ 6252868 h 6718535"/>
              <a:gd name="connsiteX128" fmla="*/ 6632222 w 6791293"/>
              <a:gd name="connsiteY128" fmla="*/ 6281091 h 6718535"/>
              <a:gd name="connsiteX129" fmla="*/ 6660444 w 6791293"/>
              <a:gd name="connsiteY129" fmla="*/ 6323424 h 6718535"/>
              <a:gd name="connsiteX130" fmla="*/ 6674555 w 6791293"/>
              <a:gd name="connsiteY130" fmla="*/ 6393979 h 6718535"/>
              <a:gd name="connsiteX131" fmla="*/ 6759222 w 6791293"/>
              <a:gd name="connsiteY131" fmla="*/ 6492757 h 6718535"/>
              <a:gd name="connsiteX132" fmla="*/ 6787444 w 6791293"/>
              <a:gd name="connsiteY132"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289778 w 6791293"/>
              <a:gd name="connsiteY90" fmla="*/ 3487091 h 6718535"/>
              <a:gd name="connsiteX91" fmla="*/ 4332111 w 6791293"/>
              <a:gd name="connsiteY91" fmla="*/ 3529424 h 6718535"/>
              <a:gd name="connsiteX92" fmla="*/ 4402666 w 6791293"/>
              <a:gd name="connsiteY92" fmla="*/ 3585868 h 6718535"/>
              <a:gd name="connsiteX93" fmla="*/ 4543778 w 6791293"/>
              <a:gd name="connsiteY93" fmla="*/ 3670535 h 6718535"/>
              <a:gd name="connsiteX94" fmla="*/ 4586111 w 6791293"/>
              <a:gd name="connsiteY94" fmla="*/ 3712868 h 6718535"/>
              <a:gd name="connsiteX95" fmla="*/ 4792298 w 6791293"/>
              <a:gd name="connsiteY95" fmla="*/ 3829128 h 6718535"/>
              <a:gd name="connsiteX96" fmla="*/ 5121480 w 6791293"/>
              <a:gd name="connsiteY96" fmla="*/ 3943068 h 6718535"/>
              <a:gd name="connsiteX97" fmla="*/ 5326192 w 6791293"/>
              <a:gd name="connsiteY97" fmla="*/ 3935904 h 6718535"/>
              <a:gd name="connsiteX98" fmla="*/ 5774365 w 6791293"/>
              <a:gd name="connsiteY98" fmla="*/ 4096394 h 6718535"/>
              <a:gd name="connsiteX99" fmla="*/ 5023555 w 6791293"/>
              <a:gd name="connsiteY99" fmla="*/ 4263202 h 6718535"/>
              <a:gd name="connsiteX100" fmla="*/ 5080000 w 6791293"/>
              <a:gd name="connsiteY100" fmla="*/ 4376091 h 6718535"/>
              <a:gd name="connsiteX101" fmla="*/ 5136444 w 6791293"/>
              <a:gd name="connsiteY101" fmla="*/ 4503091 h 6718535"/>
              <a:gd name="connsiteX102" fmla="*/ 5150555 w 6791293"/>
              <a:gd name="connsiteY102" fmla="*/ 4559535 h 6718535"/>
              <a:gd name="connsiteX103" fmla="*/ 5221111 w 6791293"/>
              <a:gd name="connsiteY103" fmla="*/ 4686535 h 6718535"/>
              <a:gd name="connsiteX104" fmla="*/ 5235222 w 6791293"/>
              <a:gd name="connsiteY104" fmla="*/ 4728868 h 6718535"/>
              <a:gd name="connsiteX105" fmla="*/ 5319889 w 6791293"/>
              <a:gd name="connsiteY105" fmla="*/ 4869979 h 6718535"/>
              <a:gd name="connsiteX106" fmla="*/ 5362222 w 6791293"/>
              <a:gd name="connsiteY106" fmla="*/ 4912313 h 6718535"/>
              <a:gd name="connsiteX107" fmla="*/ 5446889 w 6791293"/>
              <a:gd name="connsiteY107" fmla="*/ 4940535 h 6718535"/>
              <a:gd name="connsiteX108" fmla="*/ 5489222 w 6791293"/>
              <a:gd name="connsiteY108" fmla="*/ 4954646 h 6718535"/>
              <a:gd name="connsiteX109" fmla="*/ 5531555 w 6791293"/>
              <a:gd name="connsiteY109" fmla="*/ 4968757 h 6718535"/>
              <a:gd name="connsiteX110" fmla="*/ 5588000 w 6791293"/>
              <a:gd name="connsiteY110" fmla="*/ 4982868 h 6718535"/>
              <a:gd name="connsiteX111" fmla="*/ 5658555 w 6791293"/>
              <a:gd name="connsiteY111" fmla="*/ 5011091 h 6718535"/>
              <a:gd name="connsiteX112" fmla="*/ 5771444 w 6791293"/>
              <a:gd name="connsiteY112" fmla="*/ 5039313 h 6718535"/>
              <a:gd name="connsiteX113" fmla="*/ 5856111 w 6791293"/>
              <a:gd name="connsiteY113" fmla="*/ 5067535 h 6718535"/>
              <a:gd name="connsiteX114" fmla="*/ 5912555 w 6791293"/>
              <a:gd name="connsiteY114" fmla="*/ 5081646 h 6718535"/>
              <a:gd name="connsiteX115" fmla="*/ 6025444 w 6791293"/>
              <a:gd name="connsiteY115" fmla="*/ 5123979 h 6718535"/>
              <a:gd name="connsiteX116" fmla="*/ 6081889 w 6791293"/>
              <a:gd name="connsiteY116" fmla="*/ 5166313 h 6718535"/>
              <a:gd name="connsiteX117" fmla="*/ 6237111 w 6791293"/>
              <a:gd name="connsiteY117" fmla="*/ 5265091 h 6718535"/>
              <a:gd name="connsiteX118" fmla="*/ 6335889 w 6791293"/>
              <a:gd name="connsiteY118" fmla="*/ 5363868 h 6718535"/>
              <a:gd name="connsiteX119" fmla="*/ 6392333 w 6791293"/>
              <a:gd name="connsiteY119" fmla="*/ 5533202 h 6718535"/>
              <a:gd name="connsiteX120" fmla="*/ 6420555 w 6791293"/>
              <a:gd name="connsiteY120" fmla="*/ 5646091 h 6718535"/>
              <a:gd name="connsiteX121" fmla="*/ 6448778 w 6791293"/>
              <a:gd name="connsiteY121" fmla="*/ 5744868 h 6718535"/>
              <a:gd name="connsiteX122" fmla="*/ 6477000 w 6791293"/>
              <a:gd name="connsiteY122" fmla="*/ 5801313 h 6718535"/>
              <a:gd name="connsiteX123" fmla="*/ 6491111 w 6791293"/>
              <a:gd name="connsiteY123" fmla="*/ 5871868 h 6718535"/>
              <a:gd name="connsiteX124" fmla="*/ 6505222 w 6791293"/>
              <a:gd name="connsiteY124" fmla="*/ 5914202 h 6718535"/>
              <a:gd name="connsiteX125" fmla="*/ 6533444 w 6791293"/>
              <a:gd name="connsiteY125" fmla="*/ 6069424 h 6718535"/>
              <a:gd name="connsiteX126" fmla="*/ 6547555 w 6791293"/>
              <a:gd name="connsiteY126" fmla="*/ 6154091 h 6718535"/>
              <a:gd name="connsiteX127" fmla="*/ 6604000 w 6791293"/>
              <a:gd name="connsiteY127" fmla="*/ 6252868 h 6718535"/>
              <a:gd name="connsiteX128" fmla="*/ 6632222 w 6791293"/>
              <a:gd name="connsiteY128" fmla="*/ 6281091 h 6718535"/>
              <a:gd name="connsiteX129" fmla="*/ 6660444 w 6791293"/>
              <a:gd name="connsiteY129" fmla="*/ 6323424 h 6718535"/>
              <a:gd name="connsiteX130" fmla="*/ 6674555 w 6791293"/>
              <a:gd name="connsiteY130" fmla="*/ 6393979 h 6718535"/>
              <a:gd name="connsiteX131" fmla="*/ 6759222 w 6791293"/>
              <a:gd name="connsiteY131" fmla="*/ 6492757 h 6718535"/>
              <a:gd name="connsiteX132" fmla="*/ 6787444 w 6791293"/>
              <a:gd name="connsiteY132"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289778 w 6791293"/>
              <a:gd name="connsiteY90" fmla="*/ 3487091 h 6718535"/>
              <a:gd name="connsiteX91" fmla="*/ 4332111 w 6791293"/>
              <a:gd name="connsiteY91" fmla="*/ 3529424 h 6718535"/>
              <a:gd name="connsiteX92" fmla="*/ 4402666 w 6791293"/>
              <a:gd name="connsiteY92" fmla="*/ 3585868 h 6718535"/>
              <a:gd name="connsiteX93" fmla="*/ 4543778 w 6791293"/>
              <a:gd name="connsiteY93" fmla="*/ 3670535 h 6718535"/>
              <a:gd name="connsiteX94" fmla="*/ 4586111 w 6791293"/>
              <a:gd name="connsiteY94" fmla="*/ 3712868 h 6718535"/>
              <a:gd name="connsiteX95" fmla="*/ 4792298 w 6791293"/>
              <a:gd name="connsiteY95" fmla="*/ 3829128 h 6718535"/>
              <a:gd name="connsiteX96" fmla="*/ 5121480 w 6791293"/>
              <a:gd name="connsiteY96" fmla="*/ 3943068 h 6718535"/>
              <a:gd name="connsiteX97" fmla="*/ 5326192 w 6791293"/>
              <a:gd name="connsiteY97" fmla="*/ 3935904 h 6718535"/>
              <a:gd name="connsiteX98" fmla="*/ 5774365 w 6791293"/>
              <a:gd name="connsiteY98" fmla="*/ 4096394 h 6718535"/>
              <a:gd name="connsiteX99" fmla="*/ 6470420 w 6791293"/>
              <a:gd name="connsiteY99" fmla="*/ 4231609 h 6718535"/>
              <a:gd name="connsiteX100" fmla="*/ 5080000 w 6791293"/>
              <a:gd name="connsiteY100" fmla="*/ 4376091 h 6718535"/>
              <a:gd name="connsiteX101" fmla="*/ 5136444 w 6791293"/>
              <a:gd name="connsiteY101" fmla="*/ 4503091 h 6718535"/>
              <a:gd name="connsiteX102" fmla="*/ 5150555 w 6791293"/>
              <a:gd name="connsiteY102" fmla="*/ 4559535 h 6718535"/>
              <a:gd name="connsiteX103" fmla="*/ 5221111 w 6791293"/>
              <a:gd name="connsiteY103" fmla="*/ 4686535 h 6718535"/>
              <a:gd name="connsiteX104" fmla="*/ 5235222 w 6791293"/>
              <a:gd name="connsiteY104" fmla="*/ 4728868 h 6718535"/>
              <a:gd name="connsiteX105" fmla="*/ 5319889 w 6791293"/>
              <a:gd name="connsiteY105" fmla="*/ 4869979 h 6718535"/>
              <a:gd name="connsiteX106" fmla="*/ 5362222 w 6791293"/>
              <a:gd name="connsiteY106" fmla="*/ 4912313 h 6718535"/>
              <a:gd name="connsiteX107" fmla="*/ 5446889 w 6791293"/>
              <a:gd name="connsiteY107" fmla="*/ 4940535 h 6718535"/>
              <a:gd name="connsiteX108" fmla="*/ 5489222 w 6791293"/>
              <a:gd name="connsiteY108" fmla="*/ 4954646 h 6718535"/>
              <a:gd name="connsiteX109" fmla="*/ 5531555 w 6791293"/>
              <a:gd name="connsiteY109" fmla="*/ 4968757 h 6718535"/>
              <a:gd name="connsiteX110" fmla="*/ 5588000 w 6791293"/>
              <a:gd name="connsiteY110" fmla="*/ 4982868 h 6718535"/>
              <a:gd name="connsiteX111" fmla="*/ 5658555 w 6791293"/>
              <a:gd name="connsiteY111" fmla="*/ 5011091 h 6718535"/>
              <a:gd name="connsiteX112" fmla="*/ 5771444 w 6791293"/>
              <a:gd name="connsiteY112" fmla="*/ 5039313 h 6718535"/>
              <a:gd name="connsiteX113" fmla="*/ 5856111 w 6791293"/>
              <a:gd name="connsiteY113" fmla="*/ 5067535 h 6718535"/>
              <a:gd name="connsiteX114" fmla="*/ 5912555 w 6791293"/>
              <a:gd name="connsiteY114" fmla="*/ 5081646 h 6718535"/>
              <a:gd name="connsiteX115" fmla="*/ 6025444 w 6791293"/>
              <a:gd name="connsiteY115" fmla="*/ 5123979 h 6718535"/>
              <a:gd name="connsiteX116" fmla="*/ 6081889 w 6791293"/>
              <a:gd name="connsiteY116" fmla="*/ 5166313 h 6718535"/>
              <a:gd name="connsiteX117" fmla="*/ 6237111 w 6791293"/>
              <a:gd name="connsiteY117" fmla="*/ 5265091 h 6718535"/>
              <a:gd name="connsiteX118" fmla="*/ 6335889 w 6791293"/>
              <a:gd name="connsiteY118" fmla="*/ 5363868 h 6718535"/>
              <a:gd name="connsiteX119" fmla="*/ 6392333 w 6791293"/>
              <a:gd name="connsiteY119" fmla="*/ 5533202 h 6718535"/>
              <a:gd name="connsiteX120" fmla="*/ 6420555 w 6791293"/>
              <a:gd name="connsiteY120" fmla="*/ 5646091 h 6718535"/>
              <a:gd name="connsiteX121" fmla="*/ 6448778 w 6791293"/>
              <a:gd name="connsiteY121" fmla="*/ 5744868 h 6718535"/>
              <a:gd name="connsiteX122" fmla="*/ 6477000 w 6791293"/>
              <a:gd name="connsiteY122" fmla="*/ 5801313 h 6718535"/>
              <a:gd name="connsiteX123" fmla="*/ 6491111 w 6791293"/>
              <a:gd name="connsiteY123" fmla="*/ 5871868 h 6718535"/>
              <a:gd name="connsiteX124" fmla="*/ 6505222 w 6791293"/>
              <a:gd name="connsiteY124" fmla="*/ 5914202 h 6718535"/>
              <a:gd name="connsiteX125" fmla="*/ 6533444 w 6791293"/>
              <a:gd name="connsiteY125" fmla="*/ 6069424 h 6718535"/>
              <a:gd name="connsiteX126" fmla="*/ 6547555 w 6791293"/>
              <a:gd name="connsiteY126" fmla="*/ 6154091 h 6718535"/>
              <a:gd name="connsiteX127" fmla="*/ 6604000 w 6791293"/>
              <a:gd name="connsiteY127" fmla="*/ 6252868 h 6718535"/>
              <a:gd name="connsiteX128" fmla="*/ 6632222 w 6791293"/>
              <a:gd name="connsiteY128" fmla="*/ 6281091 h 6718535"/>
              <a:gd name="connsiteX129" fmla="*/ 6660444 w 6791293"/>
              <a:gd name="connsiteY129" fmla="*/ 6323424 h 6718535"/>
              <a:gd name="connsiteX130" fmla="*/ 6674555 w 6791293"/>
              <a:gd name="connsiteY130" fmla="*/ 6393979 h 6718535"/>
              <a:gd name="connsiteX131" fmla="*/ 6759222 w 6791293"/>
              <a:gd name="connsiteY131" fmla="*/ 6492757 h 6718535"/>
              <a:gd name="connsiteX132" fmla="*/ 6787444 w 6791293"/>
              <a:gd name="connsiteY132"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332111 w 6791293"/>
              <a:gd name="connsiteY91" fmla="*/ 3529424 h 6718535"/>
              <a:gd name="connsiteX92" fmla="*/ 4402666 w 6791293"/>
              <a:gd name="connsiteY92" fmla="*/ 3585868 h 6718535"/>
              <a:gd name="connsiteX93" fmla="*/ 4543778 w 6791293"/>
              <a:gd name="connsiteY93" fmla="*/ 3670535 h 6718535"/>
              <a:gd name="connsiteX94" fmla="*/ 4586111 w 6791293"/>
              <a:gd name="connsiteY94" fmla="*/ 3712868 h 6718535"/>
              <a:gd name="connsiteX95" fmla="*/ 4792298 w 6791293"/>
              <a:gd name="connsiteY95" fmla="*/ 3829128 h 6718535"/>
              <a:gd name="connsiteX96" fmla="*/ 5121480 w 6791293"/>
              <a:gd name="connsiteY96" fmla="*/ 3943068 h 6718535"/>
              <a:gd name="connsiteX97" fmla="*/ 5326192 w 6791293"/>
              <a:gd name="connsiteY97" fmla="*/ 3935904 h 6718535"/>
              <a:gd name="connsiteX98" fmla="*/ 5774365 w 6791293"/>
              <a:gd name="connsiteY98" fmla="*/ 4096394 h 6718535"/>
              <a:gd name="connsiteX99" fmla="*/ 6470420 w 6791293"/>
              <a:gd name="connsiteY99" fmla="*/ 4231609 h 6718535"/>
              <a:gd name="connsiteX100" fmla="*/ 5080000 w 6791293"/>
              <a:gd name="connsiteY100" fmla="*/ 4376091 h 6718535"/>
              <a:gd name="connsiteX101" fmla="*/ 5136444 w 6791293"/>
              <a:gd name="connsiteY101" fmla="*/ 4503091 h 6718535"/>
              <a:gd name="connsiteX102" fmla="*/ 5150555 w 6791293"/>
              <a:gd name="connsiteY102" fmla="*/ 4559535 h 6718535"/>
              <a:gd name="connsiteX103" fmla="*/ 5221111 w 6791293"/>
              <a:gd name="connsiteY103" fmla="*/ 4686535 h 6718535"/>
              <a:gd name="connsiteX104" fmla="*/ 5235222 w 6791293"/>
              <a:gd name="connsiteY104" fmla="*/ 4728868 h 6718535"/>
              <a:gd name="connsiteX105" fmla="*/ 5319889 w 6791293"/>
              <a:gd name="connsiteY105" fmla="*/ 4869979 h 6718535"/>
              <a:gd name="connsiteX106" fmla="*/ 5362222 w 6791293"/>
              <a:gd name="connsiteY106" fmla="*/ 4912313 h 6718535"/>
              <a:gd name="connsiteX107" fmla="*/ 5446889 w 6791293"/>
              <a:gd name="connsiteY107" fmla="*/ 4940535 h 6718535"/>
              <a:gd name="connsiteX108" fmla="*/ 5489222 w 6791293"/>
              <a:gd name="connsiteY108" fmla="*/ 4954646 h 6718535"/>
              <a:gd name="connsiteX109" fmla="*/ 5531555 w 6791293"/>
              <a:gd name="connsiteY109" fmla="*/ 4968757 h 6718535"/>
              <a:gd name="connsiteX110" fmla="*/ 5588000 w 6791293"/>
              <a:gd name="connsiteY110" fmla="*/ 4982868 h 6718535"/>
              <a:gd name="connsiteX111" fmla="*/ 5658555 w 6791293"/>
              <a:gd name="connsiteY111" fmla="*/ 5011091 h 6718535"/>
              <a:gd name="connsiteX112" fmla="*/ 5771444 w 6791293"/>
              <a:gd name="connsiteY112" fmla="*/ 5039313 h 6718535"/>
              <a:gd name="connsiteX113" fmla="*/ 5856111 w 6791293"/>
              <a:gd name="connsiteY113" fmla="*/ 5067535 h 6718535"/>
              <a:gd name="connsiteX114" fmla="*/ 5912555 w 6791293"/>
              <a:gd name="connsiteY114" fmla="*/ 5081646 h 6718535"/>
              <a:gd name="connsiteX115" fmla="*/ 6025444 w 6791293"/>
              <a:gd name="connsiteY115" fmla="*/ 5123979 h 6718535"/>
              <a:gd name="connsiteX116" fmla="*/ 6081889 w 6791293"/>
              <a:gd name="connsiteY116" fmla="*/ 5166313 h 6718535"/>
              <a:gd name="connsiteX117" fmla="*/ 6237111 w 6791293"/>
              <a:gd name="connsiteY117" fmla="*/ 5265091 h 6718535"/>
              <a:gd name="connsiteX118" fmla="*/ 6335889 w 6791293"/>
              <a:gd name="connsiteY118" fmla="*/ 5363868 h 6718535"/>
              <a:gd name="connsiteX119" fmla="*/ 6392333 w 6791293"/>
              <a:gd name="connsiteY119" fmla="*/ 5533202 h 6718535"/>
              <a:gd name="connsiteX120" fmla="*/ 6420555 w 6791293"/>
              <a:gd name="connsiteY120" fmla="*/ 5646091 h 6718535"/>
              <a:gd name="connsiteX121" fmla="*/ 6448778 w 6791293"/>
              <a:gd name="connsiteY121" fmla="*/ 5744868 h 6718535"/>
              <a:gd name="connsiteX122" fmla="*/ 6477000 w 6791293"/>
              <a:gd name="connsiteY122" fmla="*/ 5801313 h 6718535"/>
              <a:gd name="connsiteX123" fmla="*/ 6491111 w 6791293"/>
              <a:gd name="connsiteY123" fmla="*/ 5871868 h 6718535"/>
              <a:gd name="connsiteX124" fmla="*/ 6505222 w 6791293"/>
              <a:gd name="connsiteY124" fmla="*/ 5914202 h 6718535"/>
              <a:gd name="connsiteX125" fmla="*/ 6533444 w 6791293"/>
              <a:gd name="connsiteY125" fmla="*/ 6069424 h 6718535"/>
              <a:gd name="connsiteX126" fmla="*/ 6547555 w 6791293"/>
              <a:gd name="connsiteY126" fmla="*/ 6154091 h 6718535"/>
              <a:gd name="connsiteX127" fmla="*/ 6604000 w 6791293"/>
              <a:gd name="connsiteY127" fmla="*/ 6252868 h 6718535"/>
              <a:gd name="connsiteX128" fmla="*/ 6632222 w 6791293"/>
              <a:gd name="connsiteY128" fmla="*/ 6281091 h 6718535"/>
              <a:gd name="connsiteX129" fmla="*/ 6660444 w 6791293"/>
              <a:gd name="connsiteY129" fmla="*/ 6323424 h 6718535"/>
              <a:gd name="connsiteX130" fmla="*/ 6674555 w 6791293"/>
              <a:gd name="connsiteY130" fmla="*/ 6393979 h 6718535"/>
              <a:gd name="connsiteX131" fmla="*/ 6759222 w 6791293"/>
              <a:gd name="connsiteY131" fmla="*/ 6492757 h 6718535"/>
              <a:gd name="connsiteX132" fmla="*/ 6787444 w 6791293"/>
              <a:gd name="connsiteY132"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402666 w 6791293"/>
              <a:gd name="connsiteY92" fmla="*/ 3585868 h 6718535"/>
              <a:gd name="connsiteX93" fmla="*/ 4543778 w 6791293"/>
              <a:gd name="connsiteY93" fmla="*/ 3670535 h 6718535"/>
              <a:gd name="connsiteX94" fmla="*/ 4586111 w 6791293"/>
              <a:gd name="connsiteY94" fmla="*/ 3712868 h 6718535"/>
              <a:gd name="connsiteX95" fmla="*/ 4792298 w 6791293"/>
              <a:gd name="connsiteY95" fmla="*/ 3829128 h 6718535"/>
              <a:gd name="connsiteX96" fmla="*/ 5121480 w 6791293"/>
              <a:gd name="connsiteY96" fmla="*/ 3943068 h 6718535"/>
              <a:gd name="connsiteX97" fmla="*/ 5326192 w 6791293"/>
              <a:gd name="connsiteY97" fmla="*/ 3935904 h 6718535"/>
              <a:gd name="connsiteX98" fmla="*/ 5774365 w 6791293"/>
              <a:gd name="connsiteY98" fmla="*/ 4096394 h 6718535"/>
              <a:gd name="connsiteX99" fmla="*/ 6470420 w 6791293"/>
              <a:gd name="connsiteY99" fmla="*/ 4231609 h 6718535"/>
              <a:gd name="connsiteX100" fmla="*/ 5080000 w 6791293"/>
              <a:gd name="connsiteY100" fmla="*/ 4376091 h 6718535"/>
              <a:gd name="connsiteX101" fmla="*/ 5136444 w 6791293"/>
              <a:gd name="connsiteY101" fmla="*/ 4503091 h 6718535"/>
              <a:gd name="connsiteX102" fmla="*/ 5150555 w 6791293"/>
              <a:gd name="connsiteY102" fmla="*/ 4559535 h 6718535"/>
              <a:gd name="connsiteX103" fmla="*/ 5221111 w 6791293"/>
              <a:gd name="connsiteY103" fmla="*/ 4686535 h 6718535"/>
              <a:gd name="connsiteX104" fmla="*/ 5235222 w 6791293"/>
              <a:gd name="connsiteY104" fmla="*/ 4728868 h 6718535"/>
              <a:gd name="connsiteX105" fmla="*/ 5319889 w 6791293"/>
              <a:gd name="connsiteY105" fmla="*/ 4869979 h 6718535"/>
              <a:gd name="connsiteX106" fmla="*/ 5362222 w 6791293"/>
              <a:gd name="connsiteY106" fmla="*/ 4912313 h 6718535"/>
              <a:gd name="connsiteX107" fmla="*/ 5446889 w 6791293"/>
              <a:gd name="connsiteY107" fmla="*/ 4940535 h 6718535"/>
              <a:gd name="connsiteX108" fmla="*/ 5489222 w 6791293"/>
              <a:gd name="connsiteY108" fmla="*/ 4954646 h 6718535"/>
              <a:gd name="connsiteX109" fmla="*/ 5531555 w 6791293"/>
              <a:gd name="connsiteY109" fmla="*/ 4968757 h 6718535"/>
              <a:gd name="connsiteX110" fmla="*/ 5588000 w 6791293"/>
              <a:gd name="connsiteY110" fmla="*/ 4982868 h 6718535"/>
              <a:gd name="connsiteX111" fmla="*/ 5658555 w 6791293"/>
              <a:gd name="connsiteY111" fmla="*/ 5011091 h 6718535"/>
              <a:gd name="connsiteX112" fmla="*/ 5771444 w 6791293"/>
              <a:gd name="connsiteY112" fmla="*/ 5039313 h 6718535"/>
              <a:gd name="connsiteX113" fmla="*/ 5856111 w 6791293"/>
              <a:gd name="connsiteY113" fmla="*/ 5067535 h 6718535"/>
              <a:gd name="connsiteX114" fmla="*/ 5912555 w 6791293"/>
              <a:gd name="connsiteY114" fmla="*/ 5081646 h 6718535"/>
              <a:gd name="connsiteX115" fmla="*/ 6025444 w 6791293"/>
              <a:gd name="connsiteY115" fmla="*/ 5123979 h 6718535"/>
              <a:gd name="connsiteX116" fmla="*/ 6081889 w 6791293"/>
              <a:gd name="connsiteY116" fmla="*/ 5166313 h 6718535"/>
              <a:gd name="connsiteX117" fmla="*/ 6237111 w 6791293"/>
              <a:gd name="connsiteY117" fmla="*/ 5265091 h 6718535"/>
              <a:gd name="connsiteX118" fmla="*/ 6335889 w 6791293"/>
              <a:gd name="connsiteY118" fmla="*/ 5363868 h 6718535"/>
              <a:gd name="connsiteX119" fmla="*/ 6392333 w 6791293"/>
              <a:gd name="connsiteY119" fmla="*/ 5533202 h 6718535"/>
              <a:gd name="connsiteX120" fmla="*/ 6420555 w 6791293"/>
              <a:gd name="connsiteY120" fmla="*/ 5646091 h 6718535"/>
              <a:gd name="connsiteX121" fmla="*/ 6448778 w 6791293"/>
              <a:gd name="connsiteY121" fmla="*/ 5744868 h 6718535"/>
              <a:gd name="connsiteX122" fmla="*/ 6477000 w 6791293"/>
              <a:gd name="connsiteY122" fmla="*/ 5801313 h 6718535"/>
              <a:gd name="connsiteX123" fmla="*/ 6491111 w 6791293"/>
              <a:gd name="connsiteY123" fmla="*/ 5871868 h 6718535"/>
              <a:gd name="connsiteX124" fmla="*/ 6505222 w 6791293"/>
              <a:gd name="connsiteY124" fmla="*/ 5914202 h 6718535"/>
              <a:gd name="connsiteX125" fmla="*/ 6533444 w 6791293"/>
              <a:gd name="connsiteY125" fmla="*/ 6069424 h 6718535"/>
              <a:gd name="connsiteX126" fmla="*/ 6547555 w 6791293"/>
              <a:gd name="connsiteY126" fmla="*/ 6154091 h 6718535"/>
              <a:gd name="connsiteX127" fmla="*/ 6604000 w 6791293"/>
              <a:gd name="connsiteY127" fmla="*/ 6252868 h 6718535"/>
              <a:gd name="connsiteX128" fmla="*/ 6632222 w 6791293"/>
              <a:gd name="connsiteY128" fmla="*/ 6281091 h 6718535"/>
              <a:gd name="connsiteX129" fmla="*/ 6660444 w 6791293"/>
              <a:gd name="connsiteY129" fmla="*/ 6323424 h 6718535"/>
              <a:gd name="connsiteX130" fmla="*/ 6674555 w 6791293"/>
              <a:gd name="connsiteY130" fmla="*/ 6393979 h 6718535"/>
              <a:gd name="connsiteX131" fmla="*/ 6759222 w 6791293"/>
              <a:gd name="connsiteY131" fmla="*/ 6492757 h 6718535"/>
              <a:gd name="connsiteX132" fmla="*/ 6787444 w 6791293"/>
              <a:gd name="connsiteY132"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598505 h 6718535"/>
              <a:gd name="connsiteX93" fmla="*/ 4543778 w 6791293"/>
              <a:gd name="connsiteY93" fmla="*/ 3670535 h 6718535"/>
              <a:gd name="connsiteX94" fmla="*/ 4586111 w 6791293"/>
              <a:gd name="connsiteY94" fmla="*/ 3712868 h 6718535"/>
              <a:gd name="connsiteX95" fmla="*/ 4792298 w 6791293"/>
              <a:gd name="connsiteY95" fmla="*/ 3829128 h 6718535"/>
              <a:gd name="connsiteX96" fmla="*/ 5121480 w 6791293"/>
              <a:gd name="connsiteY96" fmla="*/ 3943068 h 6718535"/>
              <a:gd name="connsiteX97" fmla="*/ 5326192 w 6791293"/>
              <a:gd name="connsiteY97" fmla="*/ 3935904 h 6718535"/>
              <a:gd name="connsiteX98" fmla="*/ 5774365 w 6791293"/>
              <a:gd name="connsiteY98" fmla="*/ 4096394 h 6718535"/>
              <a:gd name="connsiteX99" fmla="*/ 6470420 w 6791293"/>
              <a:gd name="connsiteY99" fmla="*/ 4231609 h 6718535"/>
              <a:gd name="connsiteX100" fmla="*/ 5080000 w 6791293"/>
              <a:gd name="connsiteY100" fmla="*/ 4376091 h 6718535"/>
              <a:gd name="connsiteX101" fmla="*/ 5136444 w 6791293"/>
              <a:gd name="connsiteY101" fmla="*/ 4503091 h 6718535"/>
              <a:gd name="connsiteX102" fmla="*/ 5150555 w 6791293"/>
              <a:gd name="connsiteY102" fmla="*/ 4559535 h 6718535"/>
              <a:gd name="connsiteX103" fmla="*/ 5221111 w 6791293"/>
              <a:gd name="connsiteY103" fmla="*/ 4686535 h 6718535"/>
              <a:gd name="connsiteX104" fmla="*/ 5235222 w 6791293"/>
              <a:gd name="connsiteY104" fmla="*/ 4728868 h 6718535"/>
              <a:gd name="connsiteX105" fmla="*/ 5319889 w 6791293"/>
              <a:gd name="connsiteY105" fmla="*/ 4869979 h 6718535"/>
              <a:gd name="connsiteX106" fmla="*/ 5362222 w 6791293"/>
              <a:gd name="connsiteY106" fmla="*/ 4912313 h 6718535"/>
              <a:gd name="connsiteX107" fmla="*/ 5446889 w 6791293"/>
              <a:gd name="connsiteY107" fmla="*/ 4940535 h 6718535"/>
              <a:gd name="connsiteX108" fmla="*/ 5489222 w 6791293"/>
              <a:gd name="connsiteY108" fmla="*/ 4954646 h 6718535"/>
              <a:gd name="connsiteX109" fmla="*/ 5531555 w 6791293"/>
              <a:gd name="connsiteY109" fmla="*/ 4968757 h 6718535"/>
              <a:gd name="connsiteX110" fmla="*/ 5588000 w 6791293"/>
              <a:gd name="connsiteY110" fmla="*/ 4982868 h 6718535"/>
              <a:gd name="connsiteX111" fmla="*/ 5658555 w 6791293"/>
              <a:gd name="connsiteY111" fmla="*/ 5011091 h 6718535"/>
              <a:gd name="connsiteX112" fmla="*/ 5771444 w 6791293"/>
              <a:gd name="connsiteY112" fmla="*/ 5039313 h 6718535"/>
              <a:gd name="connsiteX113" fmla="*/ 5856111 w 6791293"/>
              <a:gd name="connsiteY113" fmla="*/ 5067535 h 6718535"/>
              <a:gd name="connsiteX114" fmla="*/ 5912555 w 6791293"/>
              <a:gd name="connsiteY114" fmla="*/ 5081646 h 6718535"/>
              <a:gd name="connsiteX115" fmla="*/ 6025444 w 6791293"/>
              <a:gd name="connsiteY115" fmla="*/ 5123979 h 6718535"/>
              <a:gd name="connsiteX116" fmla="*/ 6081889 w 6791293"/>
              <a:gd name="connsiteY116" fmla="*/ 5166313 h 6718535"/>
              <a:gd name="connsiteX117" fmla="*/ 6237111 w 6791293"/>
              <a:gd name="connsiteY117" fmla="*/ 5265091 h 6718535"/>
              <a:gd name="connsiteX118" fmla="*/ 6335889 w 6791293"/>
              <a:gd name="connsiteY118" fmla="*/ 5363868 h 6718535"/>
              <a:gd name="connsiteX119" fmla="*/ 6392333 w 6791293"/>
              <a:gd name="connsiteY119" fmla="*/ 5533202 h 6718535"/>
              <a:gd name="connsiteX120" fmla="*/ 6420555 w 6791293"/>
              <a:gd name="connsiteY120" fmla="*/ 5646091 h 6718535"/>
              <a:gd name="connsiteX121" fmla="*/ 6448778 w 6791293"/>
              <a:gd name="connsiteY121" fmla="*/ 5744868 h 6718535"/>
              <a:gd name="connsiteX122" fmla="*/ 6477000 w 6791293"/>
              <a:gd name="connsiteY122" fmla="*/ 5801313 h 6718535"/>
              <a:gd name="connsiteX123" fmla="*/ 6491111 w 6791293"/>
              <a:gd name="connsiteY123" fmla="*/ 5871868 h 6718535"/>
              <a:gd name="connsiteX124" fmla="*/ 6505222 w 6791293"/>
              <a:gd name="connsiteY124" fmla="*/ 5914202 h 6718535"/>
              <a:gd name="connsiteX125" fmla="*/ 6533444 w 6791293"/>
              <a:gd name="connsiteY125" fmla="*/ 6069424 h 6718535"/>
              <a:gd name="connsiteX126" fmla="*/ 6547555 w 6791293"/>
              <a:gd name="connsiteY126" fmla="*/ 6154091 h 6718535"/>
              <a:gd name="connsiteX127" fmla="*/ 6604000 w 6791293"/>
              <a:gd name="connsiteY127" fmla="*/ 6252868 h 6718535"/>
              <a:gd name="connsiteX128" fmla="*/ 6632222 w 6791293"/>
              <a:gd name="connsiteY128" fmla="*/ 6281091 h 6718535"/>
              <a:gd name="connsiteX129" fmla="*/ 6660444 w 6791293"/>
              <a:gd name="connsiteY129" fmla="*/ 6323424 h 6718535"/>
              <a:gd name="connsiteX130" fmla="*/ 6674555 w 6791293"/>
              <a:gd name="connsiteY130" fmla="*/ 6393979 h 6718535"/>
              <a:gd name="connsiteX131" fmla="*/ 6759222 w 6791293"/>
              <a:gd name="connsiteY131" fmla="*/ 6492757 h 6718535"/>
              <a:gd name="connsiteX132" fmla="*/ 6787444 w 6791293"/>
              <a:gd name="connsiteY132"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598505 h 6718535"/>
              <a:gd name="connsiteX93" fmla="*/ 4586111 w 6791293"/>
              <a:gd name="connsiteY93" fmla="*/ 3712868 h 6718535"/>
              <a:gd name="connsiteX94" fmla="*/ 4792298 w 6791293"/>
              <a:gd name="connsiteY94" fmla="*/ 3829128 h 6718535"/>
              <a:gd name="connsiteX95" fmla="*/ 5121480 w 6791293"/>
              <a:gd name="connsiteY95" fmla="*/ 3943068 h 6718535"/>
              <a:gd name="connsiteX96" fmla="*/ 5326192 w 6791293"/>
              <a:gd name="connsiteY96" fmla="*/ 3935904 h 6718535"/>
              <a:gd name="connsiteX97" fmla="*/ 5774365 w 6791293"/>
              <a:gd name="connsiteY97" fmla="*/ 4096394 h 6718535"/>
              <a:gd name="connsiteX98" fmla="*/ 6470420 w 6791293"/>
              <a:gd name="connsiteY98" fmla="*/ 4231609 h 6718535"/>
              <a:gd name="connsiteX99" fmla="*/ 5080000 w 6791293"/>
              <a:gd name="connsiteY99" fmla="*/ 4376091 h 6718535"/>
              <a:gd name="connsiteX100" fmla="*/ 5136444 w 6791293"/>
              <a:gd name="connsiteY100" fmla="*/ 4503091 h 6718535"/>
              <a:gd name="connsiteX101" fmla="*/ 5150555 w 6791293"/>
              <a:gd name="connsiteY101" fmla="*/ 4559535 h 6718535"/>
              <a:gd name="connsiteX102" fmla="*/ 5221111 w 6791293"/>
              <a:gd name="connsiteY102" fmla="*/ 4686535 h 6718535"/>
              <a:gd name="connsiteX103" fmla="*/ 5235222 w 6791293"/>
              <a:gd name="connsiteY103" fmla="*/ 4728868 h 6718535"/>
              <a:gd name="connsiteX104" fmla="*/ 5319889 w 6791293"/>
              <a:gd name="connsiteY104" fmla="*/ 4869979 h 6718535"/>
              <a:gd name="connsiteX105" fmla="*/ 5362222 w 6791293"/>
              <a:gd name="connsiteY105" fmla="*/ 4912313 h 6718535"/>
              <a:gd name="connsiteX106" fmla="*/ 5446889 w 6791293"/>
              <a:gd name="connsiteY106" fmla="*/ 4940535 h 6718535"/>
              <a:gd name="connsiteX107" fmla="*/ 5489222 w 6791293"/>
              <a:gd name="connsiteY107" fmla="*/ 4954646 h 6718535"/>
              <a:gd name="connsiteX108" fmla="*/ 5531555 w 6791293"/>
              <a:gd name="connsiteY108" fmla="*/ 4968757 h 6718535"/>
              <a:gd name="connsiteX109" fmla="*/ 5588000 w 6791293"/>
              <a:gd name="connsiteY109" fmla="*/ 4982868 h 6718535"/>
              <a:gd name="connsiteX110" fmla="*/ 5658555 w 6791293"/>
              <a:gd name="connsiteY110" fmla="*/ 5011091 h 6718535"/>
              <a:gd name="connsiteX111" fmla="*/ 5771444 w 6791293"/>
              <a:gd name="connsiteY111" fmla="*/ 5039313 h 6718535"/>
              <a:gd name="connsiteX112" fmla="*/ 5856111 w 6791293"/>
              <a:gd name="connsiteY112" fmla="*/ 5067535 h 6718535"/>
              <a:gd name="connsiteX113" fmla="*/ 5912555 w 6791293"/>
              <a:gd name="connsiteY113" fmla="*/ 5081646 h 6718535"/>
              <a:gd name="connsiteX114" fmla="*/ 6025444 w 6791293"/>
              <a:gd name="connsiteY114" fmla="*/ 5123979 h 6718535"/>
              <a:gd name="connsiteX115" fmla="*/ 6081889 w 6791293"/>
              <a:gd name="connsiteY115" fmla="*/ 5166313 h 6718535"/>
              <a:gd name="connsiteX116" fmla="*/ 6237111 w 6791293"/>
              <a:gd name="connsiteY116" fmla="*/ 5265091 h 6718535"/>
              <a:gd name="connsiteX117" fmla="*/ 6335889 w 6791293"/>
              <a:gd name="connsiteY117" fmla="*/ 5363868 h 6718535"/>
              <a:gd name="connsiteX118" fmla="*/ 6392333 w 6791293"/>
              <a:gd name="connsiteY118" fmla="*/ 5533202 h 6718535"/>
              <a:gd name="connsiteX119" fmla="*/ 6420555 w 6791293"/>
              <a:gd name="connsiteY119" fmla="*/ 5646091 h 6718535"/>
              <a:gd name="connsiteX120" fmla="*/ 6448778 w 6791293"/>
              <a:gd name="connsiteY120" fmla="*/ 5744868 h 6718535"/>
              <a:gd name="connsiteX121" fmla="*/ 6477000 w 6791293"/>
              <a:gd name="connsiteY121" fmla="*/ 5801313 h 6718535"/>
              <a:gd name="connsiteX122" fmla="*/ 6491111 w 6791293"/>
              <a:gd name="connsiteY122" fmla="*/ 5871868 h 6718535"/>
              <a:gd name="connsiteX123" fmla="*/ 6505222 w 6791293"/>
              <a:gd name="connsiteY123" fmla="*/ 5914202 h 6718535"/>
              <a:gd name="connsiteX124" fmla="*/ 6533444 w 6791293"/>
              <a:gd name="connsiteY124" fmla="*/ 6069424 h 6718535"/>
              <a:gd name="connsiteX125" fmla="*/ 6547555 w 6791293"/>
              <a:gd name="connsiteY125" fmla="*/ 6154091 h 6718535"/>
              <a:gd name="connsiteX126" fmla="*/ 6604000 w 6791293"/>
              <a:gd name="connsiteY126" fmla="*/ 6252868 h 6718535"/>
              <a:gd name="connsiteX127" fmla="*/ 6632222 w 6791293"/>
              <a:gd name="connsiteY127" fmla="*/ 6281091 h 6718535"/>
              <a:gd name="connsiteX128" fmla="*/ 6660444 w 6791293"/>
              <a:gd name="connsiteY128" fmla="*/ 6323424 h 6718535"/>
              <a:gd name="connsiteX129" fmla="*/ 6674555 w 6791293"/>
              <a:gd name="connsiteY129" fmla="*/ 6393979 h 6718535"/>
              <a:gd name="connsiteX130" fmla="*/ 6759222 w 6791293"/>
              <a:gd name="connsiteY130" fmla="*/ 6492757 h 6718535"/>
              <a:gd name="connsiteX131" fmla="*/ 6787444 w 6791293"/>
              <a:gd name="connsiteY131"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598505 h 6718535"/>
              <a:gd name="connsiteX93" fmla="*/ 4792298 w 6791293"/>
              <a:gd name="connsiteY93" fmla="*/ 3829128 h 6718535"/>
              <a:gd name="connsiteX94" fmla="*/ 5121480 w 6791293"/>
              <a:gd name="connsiteY94" fmla="*/ 3943068 h 6718535"/>
              <a:gd name="connsiteX95" fmla="*/ 5326192 w 6791293"/>
              <a:gd name="connsiteY95" fmla="*/ 3935904 h 6718535"/>
              <a:gd name="connsiteX96" fmla="*/ 5774365 w 6791293"/>
              <a:gd name="connsiteY96" fmla="*/ 4096394 h 6718535"/>
              <a:gd name="connsiteX97" fmla="*/ 6470420 w 6791293"/>
              <a:gd name="connsiteY97" fmla="*/ 4231609 h 6718535"/>
              <a:gd name="connsiteX98" fmla="*/ 5080000 w 6791293"/>
              <a:gd name="connsiteY98" fmla="*/ 4376091 h 6718535"/>
              <a:gd name="connsiteX99" fmla="*/ 5136444 w 6791293"/>
              <a:gd name="connsiteY99" fmla="*/ 4503091 h 6718535"/>
              <a:gd name="connsiteX100" fmla="*/ 5150555 w 6791293"/>
              <a:gd name="connsiteY100" fmla="*/ 4559535 h 6718535"/>
              <a:gd name="connsiteX101" fmla="*/ 5221111 w 6791293"/>
              <a:gd name="connsiteY101" fmla="*/ 4686535 h 6718535"/>
              <a:gd name="connsiteX102" fmla="*/ 5235222 w 6791293"/>
              <a:gd name="connsiteY102" fmla="*/ 4728868 h 6718535"/>
              <a:gd name="connsiteX103" fmla="*/ 5319889 w 6791293"/>
              <a:gd name="connsiteY103" fmla="*/ 4869979 h 6718535"/>
              <a:gd name="connsiteX104" fmla="*/ 5362222 w 6791293"/>
              <a:gd name="connsiteY104" fmla="*/ 4912313 h 6718535"/>
              <a:gd name="connsiteX105" fmla="*/ 5446889 w 6791293"/>
              <a:gd name="connsiteY105" fmla="*/ 4940535 h 6718535"/>
              <a:gd name="connsiteX106" fmla="*/ 5489222 w 6791293"/>
              <a:gd name="connsiteY106" fmla="*/ 4954646 h 6718535"/>
              <a:gd name="connsiteX107" fmla="*/ 5531555 w 6791293"/>
              <a:gd name="connsiteY107" fmla="*/ 4968757 h 6718535"/>
              <a:gd name="connsiteX108" fmla="*/ 5588000 w 6791293"/>
              <a:gd name="connsiteY108" fmla="*/ 4982868 h 6718535"/>
              <a:gd name="connsiteX109" fmla="*/ 5658555 w 6791293"/>
              <a:gd name="connsiteY109" fmla="*/ 5011091 h 6718535"/>
              <a:gd name="connsiteX110" fmla="*/ 5771444 w 6791293"/>
              <a:gd name="connsiteY110" fmla="*/ 5039313 h 6718535"/>
              <a:gd name="connsiteX111" fmla="*/ 5856111 w 6791293"/>
              <a:gd name="connsiteY111" fmla="*/ 5067535 h 6718535"/>
              <a:gd name="connsiteX112" fmla="*/ 5912555 w 6791293"/>
              <a:gd name="connsiteY112" fmla="*/ 5081646 h 6718535"/>
              <a:gd name="connsiteX113" fmla="*/ 6025444 w 6791293"/>
              <a:gd name="connsiteY113" fmla="*/ 5123979 h 6718535"/>
              <a:gd name="connsiteX114" fmla="*/ 6081889 w 6791293"/>
              <a:gd name="connsiteY114" fmla="*/ 5166313 h 6718535"/>
              <a:gd name="connsiteX115" fmla="*/ 6237111 w 6791293"/>
              <a:gd name="connsiteY115" fmla="*/ 5265091 h 6718535"/>
              <a:gd name="connsiteX116" fmla="*/ 6335889 w 6791293"/>
              <a:gd name="connsiteY116" fmla="*/ 5363868 h 6718535"/>
              <a:gd name="connsiteX117" fmla="*/ 6392333 w 6791293"/>
              <a:gd name="connsiteY117" fmla="*/ 5533202 h 6718535"/>
              <a:gd name="connsiteX118" fmla="*/ 6420555 w 6791293"/>
              <a:gd name="connsiteY118" fmla="*/ 5646091 h 6718535"/>
              <a:gd name="connsiteX119" fmla="*/ 6448778 w 6791293"/>
              <a:gd name="connsiteY119" fmla="*/ 5744868 h 6718535"/>
              <a:gd name="connsiteX120" fmla="*/ 6477000 w 6791293"/>
              <a:gd name="connsiteY120" fmla="*/ 5801313 h 6718535"/>
              <a:gd name="connsiteX121" fmla="*/ 6491111 w 6791293"/>
              <a:gd name="connsiteY121" fmla="*/ 5871868 h 6718535"/>
              <a:gd name="connsiteX122" fmla="*/ 6505222 w 6791293"/>
              <a:gd name="connsiteY122" fmla="*/ 5914202 h 6718535"/>
              <a:gd name="connsiteX123" fmla="*/ 6533444 w 6791293"/>
              <a:gd name="connsiteY123" fmla="*/ 6069424 h 6718535"/>
              <a:gd name="connsiteX124" fmla="*/ 6547555 w 6791293"/>
              <a:gd name="connsiteY124" fmla="*/ 6154091 h 6718535"/>
              <a:gd name="connsiteX125" fmla="*/ 6604000 w 6791293"/>
              <a:gd name="connsiteY125" fmla="*/ 6252868 h 6718535"/>
              <a:gd name="connsiteX126" fmla="*/ 6632222 w 6791293"/>
              <a:gd name="connsiteY126" fmla="*/ 6281091 h 6718535"/>
              <a:gd name="connsiteX127" fmla="*/ 6660444 w 6791293"/>
              <a:gd name="connsiteY127" fmla="*/ 6323424 h 6718535"/>
              <a:gd name="connsiteX128" fmla="*/ 6674555 w 6791293"/>
              <a:gd name="connsiteY128" fmla="*/ 6393979 h 6718535"/>
              <a:gd name="connsiteX129" fmla="*/ 6759222 w 6791293"/>
              <a:gd name="connsiteY129" fmla="*/ 6492757 h 6718535"/>
              <a:gd name="connsiteX130" fmla="*/ 6787444 w 6791293"/>
              <a:gd name="connsiteY130"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598505 h 6718535"/>
              <a:gd name="connsiteX93" fmla="*/ 5221935 w 6791293"/>
              <a:gd name="connsiteY93" fmla="*/ 3829128 h 6718535"/>
              <a:gd name="connsiteX94" fmla="*/ 5121480 w 6791293"/>
              <a:gd name="connsiteY94" fmla="*/ 3943068 h 6718535"/>
              <a:gd name="connsiteX95" fmla="*/ 5326192 w 6791293"/>
              <a:gd name="connsiteY95" fmla="*/ 3935904 h 6718535"/>
              <a:gd name="connsiteX96" fmla="*/ 5774365 w 6791293"/>
              <a:gd name="connsiteY96" fmla="*/ 4096394 h 6718535"/>
              <a:gd name="connsiteX97" fmla="*/ 6470420 w 6791293"/>
              <a:gd name="connsiteY97" fmla="*/ 4231609 h 6718535"/>
              <a:gd name="connsiteX98" fmla="*/ 5080000 w 6791293"/>
              <a:gd name="connsiteY98" fmla="*/ 4376091 h 6718535"/>
              <a:gd name="connsiteX99" fmla="*/ 5136444 w 6791293"/>
              <a:gd name="connsiteY99" fmla="*/ 4503091 h 6718535"/>
              <a:gd name="connsiteX100" fmla="*/ 5150555 w 6791293"/>
              <a:gd name="connsiteY100" fmla="*/ 4559535 h 6718535"/>
              <a:gd name="connsiteX101" fmla="*/ 5221111 w 6791293"/>
              <a:gd name="connsiteY101" fmla="*/ 4686535 h 6718535"/>
              <a:gd name="connsiteX102" fmla="*/ 5235222 w 6791293"/>
              <a:gd name="connsiteY102" fmla="*/ 4728868 h 6718535"/>
              <a:gd name="connsiteX103" fmla="*/ 5319889 w 6791293"/>
              <a:gd name="connsiteY103" fmla="*/ 4869979 h 6718535"/>
              <a:gd name="connsiteX104" fmla="*/ 5362222 w 6791293"/>
              <a:gd name="connsiteY104" fmla="*/ 4912313 h 6718535"/>
              <a:gd name="connsiteX105" fmla="*/ 5446889 w 6791293"/>
              <a:gd name="connsiteY105" fmla="*/ 4940535 h 6718535"/>
              <a:gd name="connsiteX106" fmla="*/ 5489222 w 6791293"/>
              <a:gd name="connsiteY106" fmla="*/ 4954646 h 6718535"/>
              <a:gd name="connsiteX107" fmla="*/ 5531555 w 6791293"/>
              <a:gd name="connsiteY107" fmla="*/ 4968757 h 6718535"/>
              <a:gd name="connsiteX108" fmla="*/ 5588000 w 6791293"/>
              <a:gd name="connsiteY108" fmla="*/ 4982868 h 6718535"/>
              <a:gd name="connsiteX109" fmla="*/ 5658555 w 6791293"/>
              <a:gd name="connsiteY109" fmla="*/ 5011091 h 6718535"/>
              <a:gd name="connsiteX110" fmla="*/ 5771444 w 6791293"/>
              <a:gd name="connsiteY110" fmla="*/ 5039313 h 6718535"/>
              <a:gd name="connsiteX111" fmla="*/ 5856111 w 6791293"/>
              <a:gd name="connsiteY111" fmla="*/ 5067535 h 6718535"/>
              <a:gd name="connsiteX112" fmla="*/ 5912555 w 6791293"/>
              <a:gd name="connsiteY112" fmla="*/ 5081646 h 6718535"/>
              <a:gd name="connsiteX113" fmla="*/ 6025444 w 6791293"/>
              <a:gd name="connsiteY113" fmla="*/ 5123979 h 6718535"/>
              <a:gd name="connsiteX114" fmla="*/ 6081889 w 6791293"/>
              <a:gd name="connsiteY114" fmla="*/ 5166313 h 6718535"/>
              <a:gd name="connsiteX115" fmla="*/ 6237111 w 6791293"/>
              <a:gd name="connsiteY115" fmla="*/ 5265091 h 6718535"/>
              <a:gd name="connsiteX116" fmla="*/ 6335889 w 6791293"/>
              <a:gd name="connsiteY116" fmla="*/ 5363868 h 6718535"/>
              <a:gd name="connsiteX117" fmla="*/ 6392333 w 6791293"/>
              <a:gd name="connsiteY117" fmla="*/ 5533202 h 6718535"/>
              <a:gd name="connsiteX118" fmla="*/ 6420555 w 6791293"/>
              <a:gd name="connsiteY118" fmla="*/ 5646091 h 6718535"/>
              <a:gd name="connsiteX119" fmla="*/ 6448778 w 6791293"/>
              <a:gd name="connsiteY119" fmla="*/ 5744868 h 6718535"/>
              <a:gd name="connsiteX120" fmla="*/ 6477000 w 6791293"/>
              <a:gd name="connsiteY120" fmla="*/ 5801313 h 6718535"/>
              <a:gd name="connsiteX121" fmla="*/ 6491111 w 6791293"/>
              <a:gd name="connsiteY121" fmla="*/ 5871868 h 6718535"/>
              <a:gd name="connsiteX122" fmla="*/ 6505222 w 6791293"/>
              <a:gd name="connsiteY122" fmla="*/ 5914202 h 6718535"/>
              <a:gd name="connsiteX123" fmla="*/ 6533444 w 6791293"/>
              <a:gd name="connsiteY123" fmla="*/ 6069424 h 6718535"/>
              <a:gd name="connsiteX124" fmla="*/ 6547555 w 6791293"/>
              <a:gd name="connsiteY124" fmla="*/ 6154091 h 6718535"/>
              <a:gd name="connsiteX125" fmla="*/ 6604000 w 6791293"/>
              <a:gd name="connsiteY125" fmla="*/ 6252868 h 6718535"/>
              <a:gd name="connsiteX126" fmla="*/ 6632222 w 6791293"/>
              <a:gd name="connsiteY126" fmla="*/ 6281091 h 6718535"/>
              <a:gd name="connsiteX127" fmla="*/ 6660444 w 6791293"/>
              <a:gd name="connsiteY127" fmla="*/ 6323424 h 6718535"/>
              <a:gd name="connsiteX128" fmla="*/ 6674555 w 6791293"/>
              <a:gd name="connsiteY128" fmla="*/ 6393979 h 6718535"/>
              <a:gd name="connsiteX129" fmla="*/ 6759222 w 6791293"/>
              <a:gd name="connsiteY129" fmla="*/ 6492757 h 6718535"/>
              <a:gd name="connsiteX130" fmla="*/ 6787444 w 6791293"/>
              <a:gd name="connsiteY130"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661691 h 6718535"/>
              <a:gd name="connsiteX93" fmla="*/ 5221935 w 6791293"/>
              <a:gd name="connsiteY93" fmla="*/ 3829128 h 6718535"/>
              <a:gd name="connsiteX94" fmla="*/ 5121480 w 6791293"/>
              <a:gd name="connsiteY94" fmla="*/ 3943068 h 6718535"/>
              <a:gd name="connsiteX95" fmla="*/ 5326192 w 6791293"/>
              <a:gd name="connsiteY95" fmla="*/ 3935904 h 6718535"/>
              <a:gd name="connsiteX96" fmla="*/ 5774365 w 6791293"/>
              <a:gd name="connsiteY96" fmla="*/ 4096394 h 6718535"/>
              <a:gd name="connsiteX97" fmla="*/ 6470420 w 6791293"/>
              <a:gd name="connsiteY97" fmla="*/ 4231609 h 6718535"/>
              <a:gd name="connsiteX98" fmla="*/ 5080000 w 6791293"/>
              <a:gd name="connsiteY98" fmla="*/ 4376091 h 6718535"/>
              <a:gd name="connsiteX99" fmla="*/ 5136444 w 6791293"/>
              <a:gd name="connsiteY99" fmla="*/ 4503091 h 6718535"/>
              <a:gd name="connsiteX100" fmla="*/ 5150555 w 6791293"/>
              <a:gd name="connsiteY100" fmla="*/ 4559535 h 6718535"/>
              <a:gd name="connsiteX101" fmla="*/ 5221111 w 6791293"/>
              <a:gd name="connsiteY101" fmla="*/ 4686535 h 6718535"/>
              <a:gd name="connsiteX102" fmla="*/ 5235222 w 6791293"/>
              <a:gd name="connsiteY102" fmla="*/ 4728868 h 6718535"/>
              <a:gd name="connsiteX103" fmla="*/ 5319889 w 6791293"/>
              <a:gd name="connsiteY103" fmla="*/ 4869979 h 6718535"/>
              <a:gd name="connsiteX104" fmla="*/ 5362222 w 6791293"/>
              <a:gd name="connsiteY104" fmla="*/ 4912313 h 6718535"/>
              <a:gd name="connsiteX105" fmla="*/ 5446889 w 6791293"/>
              <a:gd name="connsiteY105" fmla="*/ 4940535 h 6718535"/>
              <a:gd name="connsiteX106" fmla="*/ 5489222 w 6791293"/>
              <a:gd name="connsiteY106" fmla="*/ 4954646 h 6718535"/>
              <a:gd name="connsiteX107" fmla="*/ 5531555 w 6791293"/>
              <a:gd name="connsiteY107" fmla="*/ 4968757 h 6718535"/>
              <a:gd name="connsiteX108" fmla="*/ 5588000 w 6791293"/>
              <a:gd name="connsiteY108" fmla="*/ 4982868 h 6718535"/>
              <a:gd name="connsiteX109" fmla="*/ 5658555 w 6791293"/>
              <a:gd name="connsiteY109" fmla="*/ 5011091 h 6718535"/>
              <a:gd name="connsiteX110" fmla="*/ 5771444 w 6791293"/>
              <a:gd name="connsiteY110" fmla="*/ 5039313 h 6718535"/>
              <a:gd name="connsiteX111" fmla="*/ 5856111 w 6791293"/>
              <a:gd name="connsiteY111" fmla="*/ 5067535 h 6718535"/>
              <a:gd name="connsiteX112" fmla="*/ 5912555 w 6791293"/>
              <a:gd name="connsiteY112" fmla="*/ 5081646 h 6718535"/>
              <a:gd name="connsiteX113" fmla="*/ 6025444 w 6791293"/>
              <a:gd name="connsiteY113" fmla="*/ 5123979 h 6718535"/>
              <a:gd name="connsiteX114" fmla="*/ 6081889 w 6791293"/>
              <a:gd name="connsiteY114" fmla="*/ 5166313 h 6718535"/>
              <a:gd name="connsiteX115" fmla="*/ 6237111 w 6791293"/>
              <a:gd name="connsiteY115" fmla="*/ 5265091 h 6718535"/>
              <a:gd name="connsiteX116" fmla="*/ 6335889 w 6791293"/>
              <a:gd name="connsiteY116" fmla="*/ 5363868 h 6718535"/>
              <a:gd name="connsiteX117" fmla="*/ 6392333 w 6791293"/>
              <a:gd name="connsiteY117" fmla="*/ 5533202 h 6718535"/>
              <a:gd name="connsiteX118" fmla="*/ 6420555 w 6791293"/>
              <a:gd name="connsiteY118" fmla="*/ 5646091 h 6718535"/>
              <a:gd name="connsiteX119" fmla="*/ 6448778 w 6791293"/>
              <a:gd name="connsiteY119" fmla="*/ 5744868 h 6718535"/>
              <a:gd name="connsiteX120" fmla="*/ 6477000 w 6791293"/>
              <a:gd name="connsiteY120" fmla="*/ 5801313 h 6718535"/>
              <a:gd name="connsiteX121" fmla="*/ 6491111 w 6791293"/>
              <a:gd name="connsiteY121" fmla="*/ 5871868 h 6718535"/>
              <a:gd name="connsiteX122" fmla="*/ 6505222 w 6791293"/>
              <a:gd name="connsiteY122" fmla="*/ 5914202 h 6718535"/>
              <a:gd name="connsiteX123" fmla="*/ 6533444 w 6791293"/>
              <a:gd name="connsiteY123" fmla="*/ 6069424 h 6718535"/>
              <a:gd name="connsiteX124" fmla="*/ 6547555 w 6791293"/>
              <a:gd name="connsiteY124" fmla="*/ 6154091 h 6718535"/>
              <a:gd name="connsiteX125" fmla="*/ 6604000 w 6791293"/>
              <a:gd name="connsiteY125" fmla="*/ 6252868 h 6718535"/>
              <a:gd name="connsiteX126" fmla="*/ 6632222 w 6791293"/>
              <a:gd name="connsiteY126" fmla="*/ 6281091 h 6718535"/>
              <a:gd name="connsiteX127" fmla="*/ 6660444 w 6791293"/>
              <a:gd name="connsiteY127" fmla="*/ 6323424 h 6718535"/>
              <a:gd name="connsiteX128" fmla="*/ 6674555 w 6791293"/>
              <a:gd name="connsiteY128" fmla="*/ 6393979 h 6718535"/>
              <a:gd name="connsiteX129" fmla="*/ 6759222 w 6791293"/>
              <a:gd name="connsiteY129" fmla="*/ 6492757 h 6718535"/>
              <a:gd name="connsiteX130" fmla="*/ 6787444 w 6791293"/>
              <a:gd name="connsiteY130"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661691 h 6718535"/>
              <a:gd name="connsiteX93" fmla="*/ 5221935 w 6791293"/>
              <a:gd name="connsiteY93" fmla="*/ 3829128 h 6718535"/>
              <a:gd name="connsiteX94" fmla="*/ 5326192 w 6791293"/>
              <a:gd name="connsiteY94" fmla="*/ 3935904 h 6718535"/>
              <a:gd name="connsiteX95" fmla="*/ 5774365 w 6791293"/>
              <a:gd name="connsiteY95" fmla="*/ 4096394 h 6718535"/>
              <a:gd name="connsiteX96" fmla="*/ 6470420 w 6791293"/>
              <a:gd name="connsiteY96" fmla="*/ 4231609 h 6718535"/>
              <a:gd name="connsiteX97" fmla="*/ 5080000 w 6791293"/>
              <a:gd name="connsiteY97" fmla="*/ 4376091 h 6718535"/>
              <a:gd name="connsiteX98" fmla="*/ 5136444 w 6791293"/>
              <a:gd name="connsiteY98" fmla="*/ 4503091 h 6718535"/>
              <a:gd name="connsiteX99" fmla="*/ 5150555 w 6791293"/>
              <a:gd name="connsiteY99" fmla="*/ 4559535 h 6718535"/>
              <a:gd name="connsiteX100" fmla="*/ 5221111 w 6791293"/>
              <a:gd name="connsiteY100" fmla="*/ 4686535 h 6718535"/>
              <a:gd name="connsiteX101" fmla="*/ 5235222 w 6791293"/>
              <a:gd name="connsiteY101" fmla="*/ 4728868 h 6718535"/>
              <a:gd name="connsiteX102" fmla="*/ 5319889 w 6791293"/>
              <a:gd name="connsiteY102" fmla="*/ 4869979 h 6718535"/>
              <a:gd name="connsiteX103" fmla="*/ 5362222 w 6791293"/>
              <a:gd name="connsiteY103" fmla="*/ 4912313 h 6718535"/>
              <a:gd name="connsiteX104" fmla="*/ 5446889 w 6791293"/>
              <a:gd name="connsiteY104" fmla="*/ 4940535 h 6718535"/>
              <a:gd name="connsiteX105" fmla="*/ 5489222 w 6791293"/>
              <a:gd name="connsiteY105" fmla="*/ 4954646 h 6718535"/>
              <a:gd name="connsiteX106" fmla="*/ 5531555 w 6791293"/>
              <a:gd name="connsiteY106" fmla="*/ 4968757 h 6718535"/>
              <a:gd name="connsiteX107" fmla="*/ 5588000 w 6791293"/>
              <a:gd name="connsiteY107" fmla="*/ 4982868 h 6718535"/>
              <a:gd name="connsiteX108" fmla="*/ 5658555 w 6791293"/>
              <a:gd name="connsiteY108" fmla="*/ 5011091 h 6718535"/>
              <a:gd name="connsiteX109" fmla="*/ 5771444 w 6791293"/>
              <a:gd name="connsiteY109" fmla="*/ 5039313 h 6718535"/>
              <a:gd name="connsiteX110" fmla="*/ 5856111 w 6791293"/>
              <a:gd name="connsiteY110" fmla="*/ 5067535 h 6718535"/>
              <a:gd name="connsiteX111" fmla="*/ 5912555 w 6791293"/>
              <a:gd name="connsiteY111" fmla="*/ 5081646 h 6718535"/>
              <a:gd name="connsiteX112" fmla="*/ 6025444 w 6791293"/>
              <a:gd name="connsiteY112" fmla="*/ 5123979 h 6718535"/>
              <a:gd name="connsiteX113" fmla="*/ 6081889 w 6791293"/>
              <a:gd name="connsiteY113" fmla="*/ 5166313 h 6718535"/>
              <a:gd name="connsiteX114" fmla="*/ 6237111 w 6791293"/>
              <a:gd name="connsiteY114" fmla="*/ 5265091 h 6718535"/>
              <a:gd name="connsiteX115" fmla="*/ 6335889 w 6791293"/>
              <a:gd name="connsiteY115" fmla="*/ 5363868 h 6718535"/>
              <a:gd name="connsiteX116" fmla="*/ 6392333 w 6791293"/>
              <a:gd name="connsiteY116" fmla="*/ 5533202 h 6718535"/>
              <a:gd name="connsiteX117" fmla="*/ 6420555 w 6791293"/>
              <a:gd name="connsiteY117" fmla="*/ 5646091 h 6718535"/>
              <a:gd name="connsiteX118" fmla="*/ 6448778 w 6791293"/>
              <a:gd name="connsiteY118" fmla="*/ 5744868 h 6718535"/>
              <a:gd name="connsiteX119" fmla="*/ 6477000 w 6791293"/>
              <a:gd name="connsiteY119" fmla="*/ 5801313 h 6718535"/>
              <a:gd name="connsiteX120" fmla="*/ 6491111 w 6791293"/>
              <a:gd name="connsiteY120" fmla="*/ 5871868 h 6718535"/>
              <a:gd name="connsiteX121" fmla="*/ 6505222 w 6791293"/>
              <a:gd name="connsiteY121" fmla="*/ 5914202 h 6718535"/>
              <a:gd name="connsiteX122" fmla="*/ 6533444 w 6791293"/>
              <a:gd name="connsiteY122" fmla="*/ 6069424 h 6718535"/>
              <a:gd name="connsiteX123" fmla="*/ 6547555 w 6791293"/>
              <a:gd name="connsiteY123" fmla="*/ 6154091 h 6718535"/>
              <a:gd name="connsiteX124" fmla="*/ 6604000 w 6791293"/>
              <a:gd name="connsiteY124" fmla="*/ 6252868 h 6718535"/>
              <a:gd name="connsiteX125" fmla="*/ 6632222 w 6791293"/>
              <a:gd name="connsiteY125" fmla="*/ 6281091 h 6718535"/>
              <a:gd name="connsiteX126" fmla="*/ 6660444 w 6791293"/>
              <a:gd name="connsiteY126" fmla="*/ 6323424 h 6718535"/>
              <a:gd name="connsiteX127" fmla="*/ 6674555 w 6791293"/>
              <a:gd name="connsiteY127" fmla="*/ 6393979 h 6718535"/>
              <a:gd name="connsiteX128" fmla="*/ 6759222 w 6791293"/>
              <a:gd name="connsiteY128" fmla="*/ 6492757 h 6718535"/>
              <a:gd name="connsiteX129" fmla="*/ 6787444 w 6791293"/>
              <a:gd name="connsiteY129"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661691 h 6718535"/>
              <a:gd name="connsiteX93" fmla="*/ 5221935 w 6791293"/>
              <a:gd name="connsiteY93" fmla="*/ 3829128 h 6718535"/>
              <a:gd name="connsiteX94" fmla="*/ 5730556 w 6791293"/>
              <a:gd name="connsiteY94" fmla="*/ 3916948 h 6718535"/>
              <a:gd name="connsiteX95" fmla="*/ 5774365 w 6791293"/>
              <a:gd name="connsiteY95" fmla="*/ 4096394 h 6718535"/>
              <a:gd name="connsiteX96" fmla="*/ 6470420 w 6791293"/>
              <a:gd name="connsiteY96" fmla="*/ 4231609 h 6718535"/>
              <a:gd name="connsiteX97" fmla="*/ 5080000 w 6791293"/>
              <a:gd name="connsiteY97" fmla="*/ 4376091 h 6718535"/>
              <a:gd name="connsiteX98" fmla="*/ 5136444 w 6791293"/>
              <a:gd name="connsiteY98" fmla="*/ 4503091 h 6718535"/>
              <a:gd name="connsiteX99" fmla="*/ 5150555 w 6791293"/>
              <a:gd name="connsiteY99" fmla="*/ 4559535 h 6718535"/>
              <a:gd name="connsiteX100" fmla="*/ 5221111 w 6791293"/>
              <a:gd name="connsiteY100" fmla="*/ 4686535 h 6718535"/>
              <a:gd name="connsiteX101" fmla="*/ 5235222 w 6791293"/>
              <a:gd name="connsiteY101" fmla="*/ 4728868 h 6718535"/>
              <a:gd name="connsiteX102" fmla="*/ 5319889 w 6791293"/>
              <a:gd name="connsiteY102" fmla="*/ 4869979 h 6718535"/>
              <a:gd name="connsiteX103" fmla="*/ 5362222 w 6791293"/>
              <a:gd name="connsiteY103" fmla="*/ 4912313 h 6718535"/>
              <a:gd name="connsiteX104" fmla="*/ 5446889 w 6791293"/>
              <a:gd name="connsiteY104" fmla="*/ 4940535 h 6718535"/>
              <a:gd name="connsiteX105" fmla="*/ 5489222 w 6791293"/>
              <a:gd name="connsiteY105" fmla="*/ 4954646 h 6718535"/>
              <a:gd name="connsiteX106" fmla="*/ 5531555 w 6791293"/>
              <a:gd name="connsiteY106" fmla="*/ 4968757 h 6718535"/>
              <a:gd name="connsiteX107" fmla="*/ 5588000 w 6791293"/>
              <a:gd name="connsiteY107" fmla="*/ 4982868 h 6718535"/>
              <a:gd name="connsiteX108" fmla="*/ 5658555 w 6791293"/>
              <a:gd name="connsiteY108" fmla="*/ 5011091 h 6718535"/>
              <a:gd name="connsiteX109" fmla="*/ 5771444 w 6791293"/>
              <a:gd name="connsiteY109" fmla="*/ 5039313 h 6718535"/>
              <a:gd name="connsiteX110" fmla="*/ 5856111 w 6791293"/>
              <a:gd name="connsiteY110" fmla="*/ 5067535 h 6718535"/>
              <a:gd name="connsiteX111" fmla="*/ 5912555 w 6791293"/>
              <a:gd name="connsiteY111" fmla="*/ 5081646 h 6718535"/>
              <a:gd name="connsiteX112" fmla="*/ 6025444 w 6791293"/>
              <a:gd name="connsiteY112" fmla="*/ 5123979 h 6718535"/>
              <a:gd name="connsiteX113" fmla="*/ 6081889 w 6791293"/>
              <a:gd name="connsiteY113" fmla="*/ 5166313 h 6718535"/>
              <a:gd name="connsiteX114" fmla="*/ 6237111 w 6791293"/>
              <a:gd name="connsiteY114" fmla="*/ 5265091 h 6718535"/>
              <a:gd name="connsiteX115" fmla="*/ 6335889 w 6791293"/>
              <a:gd name="connsiteY115" fmla="*/ 5363868 h 6718535"/>
              <a:gd name="connsiteX116" fmla="*/ 6392333 w 6791293"/>
              <a:gd name="connsiteY116" fmla="*/ 5533202 h 6718535"/>
              <a:gd name="connsiteX117" fmla="*/ 6420555 w 6791293"/>
              <a:gd name="connsiteY117" fmla="*/ 5646091 h 6718535"/>
              <a:gd name="connsiteX118" fmla="*/ 6448778 w 6791293"/>
              <a:gd name="connsiteY118" fmla="*/ 5744868 h 6718535"/>
              <a:gd name="connsiteX119" fmla="*/ 6477000 w 6791293"/>
              <a:gd name="connsiteY119" fmla="*/ 5801313 h 6718535"/>
              <a:gd name="connsiteX120" fmla="*/ 6491111 w 6791293"/>
              <a:gd name="connsiteY120" fmla="*/ 5871868 h 6718535"/>
              <a:gd name="connsiteX121" fmla="*/ 6505222 w 6791293"/>
              <a:gd name="connsiteY121" fmla="*/ 5914202 h 6718535"/>
              <a:gd name="connsiteX122" fmla="*/ 6533444 w 6791293"/>
              <a:gd name="connsiteY122" fmla="*/ 6069424 h 6718535"/>
              <a:gd name="connsiteX123" fmla="*/ 6547555 w 6791293"/>
              <a:gd name="connsiteY123" fmla="*/ 6154091 h 6718535"/>
              <a:gd name="connsiteX124" fmla="*/ 6604000 w 6791293"/>
              <a:gd name="connsiteY124" fmla="*/ 6252868 h 6718535"/>
              <a:gd name="connsiteX125" fmla="*/ 6632222 w 6791293"/>
              <a:gd name="connsiteY125" fmla="*/ 6281091 h 6718535"/>
              <a:gd name="connsiteX126" fmla="*/ 6660444 w 6791293"/>
              <a:gd name="connsiteY126" fmla="*/ 6323424 h 6718535"/>
              <a:gd name="connsiteX127" fmla="*/ 6674555 w 6791293"/>
              <a:gd name="connsiteY127" fmla="*/ 6393979 h 6718535"/>
              <a:gd name="connsiteX128" fmla="*/ 6759222 w 6791293"/>
              <a:gd name="connsiteY128" fmla="*/ 6492757 h 6718535"/>
              <a:gd name="connsiteX129" fmla="*/ 6787444 w 6791293"/>
              <a:gd name="connsiteY129"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661691 h 6718535"/>
              <a:gd name="connsiteX93" fmla="*/ 5221935 w 6791293"/>
              <a:gd name="connsiteY93" fmla="*/ 3829128 h 6718535"/>
              <a:gd name="connsiteX94" fmla="*/ 5730556 w 6791293"/>
              <a:gd name="connsiteY94" fmla="*/ 3916948 h 6718535"/>
              <a:gd name="connsiteX95" fmla="*/ 6470420 w 6791293"/>
              <a:gd name="connsiteY95" fmla="*/ 4231609 h 6718535"/>
              <a:gd name="connsiteX96" fmla="*/ 5080000 w 6791293"/>
              <a:gd name="connsiteY96" fmla="*/ 4376091 h 6718535"/>
              <a:gd name="connsiteX97" fmla="*/ 5136444 w 6791293"/>
              <a:gd name="connsiteY97" fmla="*/ 4503091 h 6718535"/>
              <a:gd name="connsiteX98" fmla="*/ 5150555 w 6791293"/>
              <a:gd name="connsiteY98" fmla="*/ 4559535 h 6718535"/>
              <a:gd name="connsiteX99" fmla="*/ 5221111 w 6791293"/>
              <a:gd name="connsiteY99" fmla="*/ 4686535 h 6718535"/>
              <a:gd name="connsiteX100" fmla="*/ 5235222 w 6791293"/>
              <a:gd name="connsiteY100" fmla="*/ 4728868 h 6718535"/>
              <a:gd name="connsiteX101" fmla="*/ 5319889 w 6791293"/>
              <a:gd name="connsiteY101" fmla="*/ 4869979 h 6718535"/>
              <a:gd name="connsiteX102" fmla="*/ 5362222 w 6791293"/>
              <a:gd name="connsiteY102" fmla="*/ 4912313 h 6718535"/>
              <a:gd name="connsiteX103" fmla="*/ 5446889 w 6791293"/>
              <a:gd name="connsiteY103" fmla="*/ 4940535 h 6718535"/>
              <a:gd name="connsiteX104" fmla="*/ 5489222 w 6791293"/>
              <a:gd name="connsiteY104" fmla="*/ 4954646 h 6718535"/>
              <a:gd name="connsiteX105" fmla="*/ 5531555 w 6791293"/>
              <a:gd name="connsiteY105" fmla="*/ 4968757 h 6718535"/>
              <a:gd name="connsiteX106" fmla="*/ 5588000 w 6791293"/>
              <a:gd name="connsiteY106" fmla="*/ 4982868 h 6718535"/>
              <a:gd name="connsiteX107" fmla="*/ 5658555 w 6791293"/>
              <a:gd name="connsiteY107" fmla="*/ 5011091 h 6718535"/>
              <a:gd name="connsiteX108" fmla="*/ 5771444 w 6791293"/>
              <a:gd name="connsiteY108" fmla="*/ 5039313 h 6718535"/>
              <a:gd name="connsiteX109" fmla="*/ 5856111 w 6791293"/>
              <a:gd name="connsiteY109" fmla="*/ 5067535 h 6718535"/>
              <a:gd name="connsiteX110" fmla="*/ 5912555 w 6791293"/>
              <a:gd name="connsiteY110" fmla="*/ 5081646 h 6718535"/>
              <a:gd name="connsiteX111" fmla="*/ 6025444 w 6791293"/>
              <a:gd name="connsiteY111" fmla="*/ 5123979 h 6718535"/>
              <a:gd name="connsiteX112" fmla="*/ 6081889 w 6791293"/>
              <a:gd name="connsiteY112" fmla="*/ 5166313 h 6718535"/>
              <a:gd name="connsiteX113" fmla="*/ 6237111 w 6791293"/>
              <a:gd name="connsiteY113" fmla="*/ 5265091 h 6718535"/>
              <a:gd name="connsiteX114" fmla="*/ 6335889 w 6791293"/>
              <a:gd name="connsiteY114" fmla="*/ 5363868 h 6718535"/>
              <a:gd name="connsiteX115" fmla="*/ 6392333 w 6791293"/>
              <a:gd name="connsiteY115" fmla="*/ 5533202 h 6718535"/>
              <a:gd name="connsiteX116" fmla="*/ 6420555 w 6791293"/>
              <a:gd name="connsiteY116" fmla="*/ 5646091 h 6718535"/>
              <a:gd name="connsiteX117" fmla="*/ 6448778 w 6791293"/>
              <a:gd name="connsiteY117" fmla="*/ 5744868 h 6718535"/>
              <a:gd name="connsiteX118" fmla="*/ 6477000 w 6791293"/>
              <a:gd name="connsiteY118" fmla="*/ 5801313 h 6718535"/>
              <a:gd name="connsiteX119" fmla="*/ 6491111 w 6791293"/>
              <a:gd name="connsiteY119" fmla="*/ 5871868 h 6718535"/>
              <a:gd name="connsiteX120" fmla="*/ 6505222 w 6791293"/>
              <a:gd name="connsiteY120" fmla="*/ 5914202 h 6718535"/>
              <a:gd name="connsiteX121" fmla="*/ 6533444 w 6791293"/>
              <a:gd name="connsiteY121" fmla="*/ 6069424 h 6718535"/>
              <a:gd name="connsiteX122" fmla="*/ 6547555 w 6791293"/>
              <a:gd name="connsiteY122" fmla="*/ 6154091 h 6718535"/>
              <a:gd name="connsiteX123" fmla="*/ 6604000 w 6791293"/>
              <a:gd name="connsiteY123" fmla="*/ 6252868 h 6718535"/>
              <a:gd name="connsiteX124" fmla="*/ 6632222 w 6791293"/>
              <a:gd name="connsiteY124" fmla="*/ 6281091 h 6718535"/>
              <a:gd name="connsiteX125" fmla="*/ 6660444 w 6791293"/>
              <a:gd name="connsiteY125" fmla="*/ 6323424 h 6718535"/>
              <a:gd name="connsiteX126" fmla="*/ 6674555 w 6791293"/>
              <a:gd name="connsiteY126" fmla="*/ 6393979 h 6718535"/>
              <a:gd name="connsiteX127" fmla="*/ 6759222 w 6791293"/>
              <a:gd name="connsiteY127" fmla="*/ 6492757 h 6718535"/>
              <a:gd name="connsiteX128" fmla="*/ 6787444 w 6791293"/>
              <a:gd name="connsiteY128"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661691 h 6718535"/>
              <a:gd name="connsiteX93" fmla="*/ 5221935 w 6791293"/>
              <a:gd name="connsiteY93" fmla="*/ 3829128 h 6718535"/>
              <a:gd name="connsiteX94" fmla="*/ 5730556 w 6791293"/>
              <a:gd name="connsiteY94" fmla="*/ 3916948 h 6718535"/>
              <a:gd name="connsiteX95" fmla="*/ 6470420 w 6791293"/>
              <a:gd name="connsiteY95" fmla="*/ 4231609 h 6718535"/>
              <a:gd name="connsiteX96" fmla="*/ 5136444 w 6791293"/>
              <a:gd name="connsiteY96" fmla="*/ 4503091 h 6718535"/>
              <a:gd name="connsiteX97" fmla="*/ 5150555 w 6791293"/>
              <a:gd name="connsiteY97" fmla="*/ 4559535 h 6718535"/>
              <a:gd name="connsiteX98" fmla="*/ 5221111 w 6791293"/>
              <a:gd name="connsiteY98" fmla="*/ 4686535 h 6718535"/>
              <a:gd name="connsiteX99" fmla="*/ 5235222 w 6791293"/>
              <a:gd name="connsiteY99" fmla="*/ 4728868 h 6718535"/>
              <a:gd name="connsiteX100" fmla="*/ 5319889 w 6791293"/>
              <a:gd name="connsiteY100" fmla="*/ 4869979 h 6718535"/>
              <a:gd name="connsiteX101" fmla="*/ 5362222 w 6791293"/>
              <a:gd name="connsiteY101" fmla="*/ 4912313 h 6718535"/>
              <a:gd name="connsiteX102" fmla="*/ 5446889 w 6791293"/>
              <a:gd name="connsiteY102" fmla="*/ 4940535 h 6718535"/>
              <a:gd name="connsiteX103" fmla="*/ 5489222 w 6791293"/>
              <a:gd name="connsiteY103" fmla="*/ 4954646 h 6718535"/>
              <a:gd name="connsiteX104" fmla="*/ 5531555 w 6791293"/>
              <a:gd name="connsiteY104" fmla="*/ 4968757 h 6718535"/>
              <a:gd name="connsiteX105" fmla="*/ 5588000 w 6791293"/>
              <a:gd name="connsiteY105" fmla="*/ 4982868 h 6718535"/>
              <a:gd name="connsiteX106" fmla="*/ 5658555 w 6791293"/>
              <a:gd name="connsiteY106" fmla="*/ 5011091 h 6718535"/>
              <a:gd name="connsiteX107" fmla="*/ 5771444 w 6791293"/>
              <a:gd name="connsiteY107" fmla="*/ 5039313 h 6718535"/>
              <a:gd name="connsiteX108" fmla="*/ 5856111 w 6791293"/>
              <a:gd name="connsiteY108" fmla="*/ 5067535 h 6718535"/>
              <a:gd name="connsiteX109" fmla="*/ 5912555 w 6791293"/>
              <a:gd name="connsiteY109" fmla="*/ 5081646 h 6718535"/>
              <a:gd name="connsiteX110" fmla="*/ 6025444 w 6791293"/>
              <a:gd name="connsiteY110" fmla="*/ 5123979 h 6718535"/>
              <a:gd name="connsiteX111" fmla="*/ 6081889 w 6791293"/>
              <a:gd name="connsiteY111" fmla="*/ 5166313 h 6718535"/>
              <a:gd name="connsiteX112" fmla="*/ 6237111 w 6791293"/>
              <a:gd name="connsiteY112" fmla="*/ 5265091 h 6718535"/>
              <a:gd name="connsiteX113" fmla="*/ 6335889 w 6791293"/>
              <a:gd name="connsiteY113" fmla="*/ 5363868 h 6718535"/>
              <a:gd name="connsiteX114" fmla="*/ 6392333 w 6791293"/>
              <a:gd name="connsiteY114" fmla="*/ 5533202 h 6718535"/>
              <a:gd name="connsiteX115" fmla="*/ 6420555 w 6791293"/>
              <a:gd name="connsiteY115" fmla="*/ 5646091 h 6718535"/>
              <a:gd name="connsiteX116" fmla="*/ 6448778 w 6791293"/>
              <a:gd name="connsiteY116" fmla="*/ 5744868 h 6718535"/>
              <a:gd name="connsiteX117" fmla="*/ 6477000 w 6791293"/>
              <a:gd name="connsiteY117" fmla="*/ 5801313 h 6718535"/>
              <a:gd name="connsiteX118" fmla="*/ 6491111 w 6791293"/>
              <a:gd name="connsiteY118" fmla="*/ 5871868 h 6718535"/>
              <a:gd name="connsiteX119" fmla="*/ 6505222 w 6791293"/>
              <a:gd name="connsiteY119" fmla="*/ 5914202 h 6718535"/>
              <a:gd name="connsiteX120" fmla="*/ 6533444 w 6791293"/>
              <a:gd name="connsiteY120" fmla="*/ 6069424 h 6718535"/>
              <a:gd name="connsiteX121" fmla="*/ 6547555 w 6791293"/>
              <a:gd name="connsiteY121" fmla="*/ 6154091 h 6718535"/>
              <a:gd name="connsiteX122" fmla="*/ 6604000 w 6791293"/>
              <a:gd name="connsiteY122" fmla="*/ 6252868 h 6718535"/>
              <a:gd name="connsiteX123" fmla="*/ 6632222 w 6791293"/>
              <a:gd name="connsiteY123" fmla="*/ 6281091 h 6718535"/>
              <a:gd name="connsiteX124" fmla="*/ 6660444 w 6791293"/>
              <a:gd name="connsiteY124" fmla="*/ 6323424 h 6718535"/>
              <a:gd name="connsiteX125" fmla="*/ 6674555 w 6791293"/>
              <a:gd name="connsiteY125" fmla="*/ 6393979 h 6718535"/>
              <a:gd name="connsiteX126" fmla="*/ 6759222 w 6791293"/>
              <a:gd name="connsiteY126" fmla="*/ 6492757 h 6718535"/>
              <a:gd name="connsiteX127" fmla="*/ 6787444 w 6791293"/>
              <a:gd name="connsiteY127"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661691 h 6718535"/>
              <a:gd name="connsiteX93" fmla="*/ 5221935 w 6791293"/>
              <a:gd name="connsiteY93" fmla="*/ 3829128 h 6718535"/>
              <a:gd name="connsiteX94" fmla="*/ 5730556 w 6791293"/>
              <a:gd name="connsiteY94" fmla="*/ 3916948 h 6718535"/>
              <a:gd name="connsiteX95" fmla="*/ 6470420 w 6791293"/>
              <a:gd name="connsiteY95" fmla="*/ 4231609 h 6718535"/>
              <a:gd name="connsiteX96" fmla="*/ 5150555 w 6791293"/>
              <a:gd name="connsiteY96" fmla="*/ 4559535 h 6718535"/>
              <a:gd name="connsiteX97" fmla="*/ 5221111 w 6791293"/>
              <a:gd name="connsiteY97" fmla="*/ 4686535 h 6718535"/>
              <a:gd name="connsiteX98" fmla="*/ 5235222 w 6791293"/>
              <a:gd name="connsiteY98" fmla="*/ 4728868 h 6718535"/>
              <a:gd name="connsiteX99" fmla="*/ 5319889 w 6791293"/>
              <a:gd name="connsiteY99" fmla="*/ 4869979 h 6718535"/>
              <a:gd name="connsiteX100" fmla="*/ 5362222 w 6791293"/>
              <a:gd name="connsiteY100" fmla="*/ 4912313 h 6718535"/>
              <a:gd name="connsiteX101" fmla="*/ 5446889 w 6791293"/>
              <a:gd name="connsiteY101" fmla="*/ 4940535 h 6718535"/>
              <a:gd name="connsiteX102" fmla="*/ 5489222 w 6791293"/>
              <a:gd name="connsiteY102" fmla="*/ 4954646 h 6718535"/>
              <a:gd name="connsiteX103" fmla="*/ 5531555 w 6791293"/>
              <a:gd name="connsiteY103" fmla="*/ 4968757 h 6718535"/>
              <a:gd name="connsiteX104" fmla="*/ 5588000 w 6791293"/>
              <a:gd name="connsiteY104" fmla="*/ 4982868 h 6718535"/>
              <a:gd name="connsiteX105" fmla="*/ 5658555 w 6791293"/>
              <a:gd name="connsiteY105" fmla="*/ 5011091 h 6718535"/>
              <a:gd name="connsiteX106" fmla="*/ 5771444 w 6791293"/>
              <a:gd name="connsiteY106" fmla="*/ 5039313 h 6718535"/>
              <a:gd name="connsiteX107" fmla="*/ 5856111 w 6791293"/>
              <a:gd name="connsiteY107" fmla="*/ 5067535 h 6718535"/>
              <a:gd name="connsiteX108" fmla="*/ 5912555 w 6791293"/>
              <a:gd name="connsiteY108" fmla="*/ 5081646 h 6718535"/>
              <a:gd name="connsiteX109" fmla="*/ 6025444 w 6791293"/>
              <a:gd name="connsiteY109" fmla="*/ 5123979 h 6718535"/>
              <a:gd name="connsiteX110" fmla="*/ 6081889 w 6791293"/>
              <a:gd name="connsiteY110" fmla="*/ 5166313 h 6718535"/>
              <a:gd name="connsiteX111" fmla="*/ 6237111 w 6791293"/>
              <a:gd name="connsiteY111" fmla="*/ 5265091 h 6718535"/>
              <a:gd name="connsiteX112" fmla="*/ 6335889 w 6791293"/>
              <a:gd name="connsiteY112" fmla="*/ 5363868 h 6718535"/>
              <a:gd name="connsiteX113" fmla="*/ 6392333 w 6791293"/>
              <a:gd name="connsiteY113" fmla="*/ 5533202 h 6718535"/>
              <a:gd name="connsiteX114" fmla="*/ 6420555 w 6791293"/>
              <a:gd name="connsiteY114" fmla="*/ 5646091 h 6718535"/>
              <a:gd name="connsiteX115" fmla="*/ 6448778 w 6791293"/>
              <a:gd name="connsiteY115" fmla="*/ 5744868 h 6718535"/>
              <a:gd name="connsiteX116" fmla="*/ 6477000 w 6791293"/>
              <a:gd name="connsiteY116" fmla="*/ 5801313 h 6718535"/>
              <a:gd name="connsiteX117" fmla="*/ 6491111 w 6791293"/>
              <a:gd name="connsiteY117" fmla="*/ 5871868 h 6718535"/>
              <a:gd name="connsiteX118" fmla="*/ 6505222 w 6791293"/>
              <a:gd name="connsiteY118" fmla="*/ 5914202 h 6718535"/>
              <a:gd name="connsiteX119" fmla="*/ 6533444 w 6791293"/>
              <a:gd name="connsiteY119" fmla="*/ 6069424 h 6718535"/>
              <a:gd name="connsiteX120" fmla="*/ 6547555 w 6791293"/>
              <a:gd name="connsiteY120" fmla="*/ 6154091 h 6718535"/>
              <a:gd name="connsiteX121" fmla="*/ 6604000 w 6791293"/>
              <a:gd name="connsiteY121" fmla="*/ 6252868 h 6718535"/>
              <a:gd name="connsiteX122" fmla="*/ 6632222 w 6791293"/>
              <a:gd name="connsiteY122" fmla="*/ 6281091 h 6718535"/>
              <a:gd name="connsiteX123" fmla="*/ 6660444 w 6791293"/>
              <a:gd name="connsiteY123" fmla="*/ 6323424 h 6718535"/>
              <a:gd name="connsiteX124" fmla="*/ 6674555 w 6791293"/>
              <a:gd name="connsiteY124" fmla="*/ 6393979 h 6718535"/>
              <a:gd name="connsiteX125" fmla="*/ 6759222 w 6791293"/>
              <a:gd name="connsiteY125" fmla="*/ 6492757 h 6718535"/>
              <a:gd name="connsiteX126" fmla="*/ 6787444 w 6791293"/>
              <a:gd name="connsiteY126"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661691 h 6718535"/>
              <a:gd name="connsiteX93" fmla="*/ 5221935 w 6791293"/>
              <a:gd name="connsiteY93" fmla="*/ 3829128 h 6718535"/>
              <a:gd name="connsiteX94" fmla="*/ 5730556 w 6791293"/>
              <a:gd name="connsiteY94" fmla="*/ 3916948 h 6718535"/>
              <a:gd name="connsiteX95" fmla="*/ 6470420 w 6791293"/>
              <a:gd name="connsiteY95" fmla="*/ 4231609 h 6718535"/>
              <a:gd name="connsiteX96" fmla="*/ 5221111 w 6791293"/>
              <a:gd name="connsiteY96" fmla="*/ 4686535 h 6718535"/>
              <a:gd name="connsiteX97" fmla="*/ 5235222 w 6791293"/>
              <a:gd name="connsiteY97" fmla="*/ 4728868 h 6718535"/>
              <a:gd name="connsiteX98" fmla="*/ 5319889 w 6791293"/>
              <a:gd name="connsiteY98" fmla="*/ 4869979 h 6718535"/>
              <a:gd name="connsiteX99" fmla="*/ 5362222 w 6791293"/>
              <a:gd name="connsiteY99" fmla="*/ 4912313 h 6718535"/>
              <a:gd name="connsiteX100" fmla="*/ 5446889 w 6791293"/>
              <a:gd name="connsiteY100" fmla="*/ 4940535 h 6718535"/>
              <a:gd name="connsiteX101" fmla="*/ 5489222 w 6791293"/>
              <a:gd name="connsiteY101" fmla="*/ 4954646 h 6718535"/>
              <a:gd name="connsiteX102" fmla="*/ 5531555 w 6791293"/>
              <a:gd name="connsiteY102" fmla="*/ 4968757 h 6718535"/>
              <a:gd name="connsiteX103" fmla="*/ 5588000 w 6791293"/>
              <a:gd name="connsiteY103" fmla="*/ 4982868 h 6718535"/>
              <a:gd name="connsiteX104" fmla="*/ 5658555 w 6791293"/>
              <a:gd name="connsiteY104" fmla="*/ 5011091 h 6718535"/>
              <a:gd name="connsiteX105" fmla="*/ 5771444 w 6791293"/>
              <a:gd name="connsiteY105" fmla="*/ 5039313 h 6718535"/>
              <a:gd name="connsiteX106" fmla="*/ 5856111 w 6791293"/>
              <a:gd name="connsiteY106" fmla="*/ 5067535 h 6718535"/>
              <a:gd name="connsiteX107" fmla="*/ 5912555 w 6791293"/>
              <a:gd name="connsiteY107" fmla="*/ 5081646 h 6718535"/>
              <a:gd name="connsiteX108" fmla="*/ 6025444 w 6791293"/>
              <a:gd name="connsiteY108" fmla="*/ 5123979 h 6718535"/>
              <a:gd name="connsiteX109" fmla="*/ 6081889 w 6791293"/>
              <a:gd name="connsiteY109" fmla="*/ 5166313 h 6718535"/>
              <a:gd name="connsiteX110" fmla="*/ 6237111 w 6791293"/>
              <a:gd name="connsiteY110" fmla="*/ 5265091 h 6718535"/>
              <a:gd name="connsiteX111" fmla="*/ 6335889 w 6791293"/>
              <a:gd name="connsiteY111" fmla="*/ 5363868 h 6718535"/>
              <a:gd name="connsiteX112" fmla="*/ 6392333 w 6791293"/>
              <a:gd name="connsiteY112" fmla="*/ 5533202 h 6718535"/>
              <a:gd name="connsiteX113" fmla="*/ 6420555 w 6791293"/>
              <a:gd name="connsiteY113" fmla="*/ 5646091 h 6718535"/>
              <a:gd name="connsiteX114" fmla="*/ 6448778 w 6791293"/>
              <a:gd name="connsiteY114" fmla="*/ 5744868 h 6718535"/>
              <a:gd name="connsiteX115" fmla="*/ 6477000 w 6791293"/>
              <a:gd name="connsiteY115" fmla="*/ 5801313 h 6718535"/>
              <a:gd name="connsiteX116" fmla="*/ 6491111 w 6791293"/>
              <a:gd name="connsiteY116" fmla="*/ 5871868 h 6718535"/>
              <a:gd name="connsiteX117" fmla="*/ 6505222 w 6791293"/>
              <a:gd name="connsiteY117" fmla="*/ 5914202 h 6718535"/>
              <a:gd name="connsiteX118" fmla="*/ 6533444 w 6791293"/>
              <a:gd name="connsiteY118" fmla="*/ 6069424 h 6718535"/>
              <a:gd name="connsiteX119" fmla="*/ 6547555 w 6791293"/>
              <a:gd name="connsiteY119" fmla="*/ 6154091 h 6718535"/>
              <a:gd name="connsiteX120" fmla="*/ 6604000 w 6791293"/>
              <a:gd name="connsiteY120" fmla="*/ 6252868 h 6718535"/>
              <a:gd name="connsiteX121" fmla="*/ 6632222 w 6791293"/>
              <a:gd name="connsiteY121" fmla="*/ 6281091 h 6718535"/>
              <a:gd name="connsiteX122" fmla="*/ 6660444 w 6791293"/>
              <a:gd name="connsiteY122" fmla="*/ 6323424 h 6718535"/>
              <a:gd name="connsiteX123" fmla="*/ 6674555 w 6791293"/>
              <a:gd name="connsiteY123" fmla="*/ 6393979 h 6718535"/>
              <a:gd name="connsiteX124" fmla="*/ 6759222 w 6791293"/>
              <a:gd name="connsiteY124" fmla="*/ 6492757 h 6718535"/>
              <a:gd name="connsiteX125" fmla="*/ 6787444 w 6791293"/>
              <a:gd name="connsiteY125"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661691 h 6718535"/>
              <a:gd name="connsiteX93" fmla="*/ 5221935 w 6791293"/>
              <a:gd name="connsiteY93" fmla="*/ 3829128 h 6718535"/>
              <a:gd name="connsiteX94" fmla="*/ 5730556 w 6791293"/>
              <a:gd name="connsiteY94" fmla="*/ 3916948 h 6718535"/>
              <a:gd name="connsiteX95" fmla="*/ 6470420 w 6791293"/>
              <a:gd name="connsiteY95" fmla="*/ 4231609 h 6718535"/>
              <a:gd name="connsiteX96" fmla="*/ 5235222 w 6791293"/>
              <a:gd name="connsiteY96" fmla="*/ 4728868 h 6718535"/>
              <a:gd name="connsiteX97" fmla="*/ 5319889 w 6791293"/>
              <a:gd name="connsiteY97" fmla="*/ 4869979 h 6718535"/>
              <a:gd name="connsiteX98" fmla="*/ 5362222 w 6791293"/>
              <a:gd name="connsiteY98" fmla="*/ 4912313 h 6718535"/>
              <a:gd name="connsiteX99" fmla="*/ 5446889 w 6791293"/>
              <a:gd name="connsiteY99" fmla="*/ 4940535 h 6718535"/>
              <a:gd name="connsiteX100" fmla="*/ 5489222 w 6791293"/>
              <a:gd name="connsiteY100" fmla="*/ 4954646 h 6718535"/>
              <a:gd name="connsiteX101" fmla="*/ 5531555 w 6791293"/>
              <a:gd name="connsiteY101" fmla="*/ 4968757 h 6718535"/>
              <a:gd name="connsiteX102" fmla="*/ 5588000 w 6791293"/>
              <a:gd name="connsiteY102" fmla="*/ 4982868 h 6718535"/>
              <a:gd name="connsiteX103" fmla="*/ 5658555 w 6791293"/>
              <a:gd name="connsiteY103" fmla="*/ 5011091 h 6718535"/>
              <a:gd name="connsiteX104" fmla="*/ 5771444 w 6791293"/>
              <a:gd name="connsiteY104" fmla="*/ 5039313 h 6718535"/>
              <a:gd name="connsiteX105" fmla="*/ 5856111 w 6791293"/>
              <a:gd name="connsiteY105" fmla="*/ 5067535 h 6718535"/>
              <a:gd name="connsiteX106" fmla="*/ 5912555 w 6791293"/>
              <a:gd name="connsiteY106" fmla="*/ 5081646 h 6718535"/>
              <a:gd name="connsiteX107" fmla="*/ 6025444 w 6791293"/>
              <a:gd name="connsiteY107" fmla="*/ 5123979 h 6718535"/>
              <a:gd name="connsiteX108" fmla="*/ 6081889 w 6791293"/>
              <a:gd name="connsiteY108" fmla="*/ 5166313 h 6718535"/>
              <a:gd name="connsiteX109" fmla="*/ 6237111 w 6791293"/>
              <a:gd name="connsiteY109" fmla="*/ 5265091 h 6718535"/>
              <a:gd name="connsiteX110" fmla="*/ 6335889 w 6791293"/>
              <a:gd name="connsiteY110" fmla="*/ 5363868 h 6718535"/>
              <a:gd name="connsiteX111" fmla="*/ 6392333 w 6791293"/>
              <a:gd name="connsiteY111" fmla="*/ 5533202 h 6718535"/>
              <a:gd name="connsiteX112" fmla="*/ 6420555 w 6791293"/>
              <a:gd name="connsiteY112" fmla="*/ 5646091 h 6718535"/>
              <a:gd name="connsiteX113" fmla="*/ 6448778 w 6791293"/>
              <a:gd name="connsiteY113" fmla="*/ 5744868 h 6718535"/>
              <a:gd name="connsiteX114" fmla="*/ 6477000 w 6791293"/>
              <a:gd name="connsiteY114" fmla="*/ 5801313 h 6718535"/>
              <a:gd name="connsiteX115" fmla="*/ 6491111 w 6791293"/>
              <a:gd name="connsiteY115" fmla="*/ 5871868 h 6718535"/>
              <a:gd name="connsiteX116" fmla="*/ 6505222 w 6791293"/>
              <a:gd name="connsiteY116" fmla="*/ 5914202 h 6718535"/>
              <a:gd name="connsiteX117" fmla="*/ 6533444 w 6791293"/>
              <a:gd name="connsiteY117" fmla="*/ 6069424 h 6718535"/>
              <a:gd name="connsiteX118" fmla="*/ 6547555 w 6791293"/>
              <a:gd name="connsiteY118" fmla="*/ 6154091 h 6718535"/>
              <a:gd name="connsiteX119" fmla="*/ 6604000 w 6791293"/>
              <a:gd name="connsiteY119" fmla="*/ 6252868 h 6718535"/>
              <a:gd name="connsiteX120" fmla="*/ 6632222 w 6791293"/>
              <a:gd name="connsiteY120" fmla="*/ 6281091 h 6718535"/>
              <a:gd name="connsiteX121" fmla="*/ 6660444 w 6791293"/>
              <a:gd name="connsiteY121" fmla="*/ 6323424 h 6718535"/>
              <a:gd name="connsiteX122" fmla="*/ 6674555 w 6791293"/>
              <a:gd name="connsiteY122" fmla="*/ 6393979 h 6718535"/>
              <a:gd name="connsiteX123" fmla="*/ 6759222 w 6791293"/>
              <a:gd name="connsiteY123" fmla="*/ 6492757 h 6718535"/>
              <a:gd name="connsiteX124" fmla="*/ 6787444 w 6791293"/>
              <a:gd name="connsiteY124" fmla="*/ 6718535 h 6718535"/>
              <a:gd name="connsiteX0" fmla="*/ 56444 w 6791293"/>
              <a:gd name="connsiteY0" fmla="*/ 6619757 h 6718535"/>
              <a:gd name="connsiteX1" fmla="*/ 42333 w 6791293"/>
              <a:gd name="connsiteY1" fmla="*/ 5208646 h 6718535"/>
              <a:gd name="connsiteX2" fmla="*/ 28222 w 6791293"/>
              <a:gd name="connsiteY2" fmla="*/ 5067535 h 6718535"/>
              <a:gd name="connsiteX3" fmla="*/ 0 w 6791293"/>
              <a:gd name="connsiteY3" fmla="*/ 4587757 h 6718535"/>
              <a:gd name="connsiteX4" fmla="*/ 14111 w 6791293"/>
              <a:gd name="connsiteY4" fmla="*/ 4291424 h 6718535"/>
              <a:gd name="connsiteX5" fmla="*/ 28222 w 6791293"/>
              <a:gd name="connsiteY5" fmla="*/ 4220868 h 6718535"/>
              <a:gd name="connsiteX6" fmla="*/ 42333 w 6791293"/>
              <a:gd name="connsiteY6" fmla="*/ 4136202 h 6718535"/>
              <a:gd name="connsiteX7" fmla="*/ 56444 w 6791293"/>
              <a:gd name="connsiteY7" fmla="*/ 3853979 h 6718535"/>
              <a:gd name="connsiteX8" fmla="*/ 70555 w 6791293"/>
              <a:gd name="connsiteY8" fmla="*/ 3741091 h 6718535"/>
              <a:gd name="connsiteX9" fmla="*/ 84666 w 6791293"/>
              <a:gd name="connsiteY9" fmla="*/ 2033646 h 6718535"/>
              <a:gd name="connsiteX10" fmla="*/ 127000 w 6791293"/>
              <a:gd name="connsiteY10" fmla="*/ 1779646 h 6718535"/>
              <a:gd name="connsiteX11" fmla="*/ 155222 w 6791293"/>
              <a:gd name="connsiteY11" fmla="*/ 1737313 h 6718535"/>
              <a:gd name="connsiteX12" fmla="*/ 197555 w 6791293"/>
              <a:gd name="connsiteY12" fmla="*/ 1680868 h 6718535"/>
              <a:gd name="connsiteX13" fmla="*/ 254000 w 6791293"/>
              <a:gd name="connsiteY13" fmla="*/ 1596202 h 6718535"/>
              <a:gd name="connsiteX14" fmla="*/ 310444 w 6791293"/>
              <a:gd name="connsiteY14" fmla="*/ 1539757 h 6718535"/>
              <a:gd name="connsiteX15" fmla="*/ 352778 w 6791293"/>
              <a:gd name="connsiteY15" fmla="*/ 1483313 h 6718535"/>
              <a:gd name="connsiteX16" fmla="*/ 381000 w 6791293"/>
              <a:gd name="connsiteY16" fmla="*/ 1440979 h 6718535"/>
              <a:gd name="connsiteX17" fmla="*/ 423333 w 6791293"/>
              <a:gd name="connsiteY17" fmla="*/ 1370424 h 6718535"/>
              <a:gd name="connsiteX18" fmla="*/ 536222 w 6791293"/>
              <a:gd name="connsiteY18" fmla="*/ 1271646 h 6718535"/>
              <a:gd name="connsiteX19" fmla="*/ 564444 w 6791293"/>
              <a:gd name="connsiteY19" fmla="*/ 1229313 h 6718535"/>
              <a:gd name="connsiteX20" fmla="*/ 578555 w 6791293"/>
              <a:gd name="connsiteY20" fmla="*/ 1172868 h 6718535"/>
              <a:gd name="connsiteX21" fmla="*/ 606778 w 6791293"/>
              <a:gd name="connsiteY21" fmla="*/ 1088202 h 6718535"/>
              <a:gd name="connsiteX22" fmla="*/ 620889 w 6791293"/>
              <a:gd name="connsiteY22" fmla="*/ 1031757 h 6718535"/>
              <a:gd name="connsiteX23" fmla="*/ 649111 w 6791293"/>
              <a:gd name="connsiteY23" fmla="*/ 989424 h 6718535"/>
              <a:gd name="connsiteX24" fmla="*/ 663222 w 6791293"/>
              <a:gd name="connsiteY24" fmla="*/ 947091 h 6718535"/>
              <a:gd name="connsiteX25" fmla="*/ 705555 w 6791293"/>
              <a:gd name="connsiteY25" fmla="*/ 918868 h 6718535"/>
              <a:gd name="connsiteX26" fmla="*/ 762000 w 6791293"/>
              <a:gd name="connsiteY26" fmla="*/ 848313 h 6718535"/>
              <a:gd name="connsiteX27" fmla="*/ 818444 w 6791293"/>
              <a:gd name="connsiteY27" fmla="*/ 749535 h 6718535"/>
              <a:gd name="connsiteX28" fmla="*/ 903111 w 6791293"/>
              <a:gd name="connsiteY28" fmla="*/ 693091 h 6718535"/>
              <a:gd name="connsiteX29" fmla="*/ 959555 w 6791293"/>
              <a:gd name="connsiteY29" fmla="*/ 622535 h 6718535"/>
              <a:gd name="connsiteX30" fmla="*/ 1030111 w 6791293"/>
              <a:gd name="connsiteY30" fmla="*/ 566091 h 6718535"/>
              <a:gd name="connsiteX31" fmla="*/ 1072444 w 6791293"/>
              <a:gd name="connsiteY31" fmla="*/ 551979 h 6718535"/>
              <a:gd name="connsiteX32" fmla="*/ 1171222 w 6791293"/>
              <a:gd name="connsiteY32" fmla="*/ 495535 h 6718535"/>
              <a:gd name="connsiteX33" fmla="*/ 1185333 w 6791293"/>
              <a:gd name="connsiteY33" fmla="*/ 439091 h 6718535"/>
              <a:gd name="connsiteX34" fmla="*/ 1227666 w 6791293"/>
              <a:gd name="connsiteY34" fmla="*/ 410868 h 6718535"/>
              <a:gd name="connsiteX35" fmla="*/ 1241778 w 6791293"/>
              <a:gd name="connsiteY35" fmla="*/ 312091 h 6718535"/>
              <a:gd name="connsiteX36" fmla="*/ 1255889 w 6791293"/>
              <a:gd name="connsiteY36" fmla="*/ 269757 h 6718535"/>
              <a:gd name="connsiteX37" fmla="*/ 1270000 w 6791293"/>
              <a:gd name="connsiteY37" fmla="*/ 213313 h 6718535"/>
              <a:gd name="connsiteX38" fmla="*/ 1284111 w 6791293"/>
              <a:gd name="connsiteY38" fmla="*/ 170979 h 6718535"/>
              <a:gd name="connsiteX39" fmla="*/ 1340555 w 6791293"/>
              <a:gd name="connsiteY39" fmla="*/ 114535 h 6718535"/>
              <a:gd name="connsiteX40" fmla="*/ 1368778 w 6791293"/>
              <a:gd name="connsiteY40" fmla="*/ 72202 h 6718535"/>
              <a:gd name="connsiteX41" fmla="*/ 1425222 w 6791293"/>
              <a:gd name="connsiteY41" fmla="*/ 58091 h 6718535"/>
              <a:gd name="connsiteX42" fmla="*/ 1509889 w 6791293"/>
              <a:gd name="connsiteY42" fmla="*/ 29868 h 6718535"/>
              <a:gd name="connsiteX43" fmla="*/ 1552222 w 6791293"/>
              <a:gd name="connsiteY43" fmla="*/ 1646 h 6718535"/>
              <a:gd name="connsiteX44" fmla="*/ 1665111 w 6791293"/>
              <a:gd name="connsiteY44" fmla="*/ 86313 h 6718535"/>
              <a:gd name="connsiteX45" fmla="*/ 1735666 w 6791293"/>
              <a:gd name="connsiteY45" fmla="*/ 185091 h 6718535"/>
              <a:gd name="connsiteX46" fmla="*/ 1778000 w 6791293"/>
              <a:gd name="connsiteY46" fmla="*/ 283868 h 6718535"/>
              <a:gd name="connsiteX47" fmla="*/ 1792111 w 6791293"/>
              <a:gd name="connsiteY47" fmla="*/ 326202 h 6718535"/>
              <a:gd name="connsiteX48" fmla="*/ 1806222 w 6791293"/>
              <a:gd name="connsiteY48" fmla="*/ 481424 h 6718535"/>
              <a:gd name="connsiteX49" fmla="*/ 1848555 w 6791293"/>
              <a:gd name="connsiteY49" fmla="*/ 509646 h 6718535"/>
              <a:gd name="connsiteX50" fmla="*/ 1876778 w 6791293"/>
              <a:gd name="connsiteY50" fmla="*/ 537868 h 6718535"/>
              <a:gd name="connsiteX51" fmla="*/ 1961444 w 6791293"/>
              <a:gd name="connsiteY51" fmla="*/ 594313 h 6718535"/>
              <a:gd name="connsiteX52" fmla="*/ 1989666 w 6791293"/>
              <a:gd name="connsiteY52" fmla="*/ 721313 h 6718535"/>
              <a:gd name="connsiteX53" fmla="*/ 2017889 w 6791293"/>
              <a:gd name="connsiteY53" fmla="*/ 805979 h 6718535"/>
              <a:gd name="connsiteX54" fmla="*/ 2046111 w 6791293"/>
              <a:gd name="connsiteY54" fmla="*/ 848313 h 6718535"/>
              <a:gd name="connsiteX55" fmla="*/ 2088444 w 6791293"/>
              <a:gd name="connsiteY55" fmla="*/ 862424 h 6718535"/>
              <a:gd name="connsiteX56" fmla="*/ 2130778 w 6791293"/>
              <a:gd name="connsiteY56" fmla="*/ 918868 h 6718535"/>
              <a:gd name="connsiteX57" fmla="*/ 2159000 w 6791293"/>
              <a:gd name="connsiteY57" fmla="*/ 947091 h 6718535"/>
              <a:gd name="connsiteX58" fmla="*/ 2215444 w 6791293"/>
              <a:gd name="connsiteY58" fmla="*/ 1031757 h 6718535"/>
              <a:gd name="connsiteX59" fmla="*/ 2314222 w 6791293"/>
              <a:gd name="connsiteY59" fmla="*/ 1102313 h 6718535"/>
              <a:gd name="connsiteX60" fmla="*/ 2342444 w 6791293"/>
              <a:gd name="connsiteY60" fmla="*/ 1158757 h 6718535"/>
              <a:gd name="connsiteX61" fmla="*/ 2384778 w 6791293"/>
              <a:gd name="connsiteY61" fmla="*/ 1186979 h 6718535"/>
              <a:gd name="connsiteX62" fmla="*/ 2540000 w 6791293"/>
              <a:gd name="connsiteY62" fmla="*/ 1257535 h 6718535"/>
              <a:gd name="connsiteX63" fmla="*/ 2610555 w 6791293"/>
              <a:gd name="connsiteY63" fmla="*/ 1271646 h 6718535"/>
              <a:gd name="connsiteX64" fmla="*/ 2652889 w 6791293"/>
              <a:gd name="connsiteY64" fmla="*/ 1299868 h 6718535"/>
              <a:gd name="connsiteX65" fmla="*/ 2751666 w 6791293"/>
              <a:gd name="connsiteY65" fmla="*/ 1426868 h 6718535"/>
              <a:gd name="connsiteX66" fmla="*/ 2836333 w 6791293"/>
              <a:gd name="connsiteY66" fmla="*/ 1582091 h 6718535"/>
              <a:gd name="connsiteX67" fmla="*/ 2850444 w 6791293"/>
              <a:gd name="connsiteY67" fmla="*/ 1624424 h 6718535"/>
              <a:gd name="connsiteX68" fmla="*/ 2906889 w 6791293"/>
              <a:gd name="connsiteY68" fmla="*/ 1709091 h 6718535"/>
              <a:gd name="connsiteX69" fmla="*/ 2949222 w 6791293"/>
              <a:gd name="connsiteY69" fmla="*/ 1892535 h 6718535"/>
              <a:gd name="connsiteX70" fmla="*/ 2991555 w 6791293"/>
              <a:gd name="connsiteY70" fmla="*/ 2019535 h 6718535"/>
              <a:gd name="connsiteX71" fmla="*/ 3019778 w 6791293"/>
              <a:gd name="connsiteY71" fmla="*/ 2047757 h 6718535"/>
              <a:gd name="connsiteX72" fmla="*/ 3048000 w 6791293"/>
              <a:gd name="connsiteY72" fmla="*/ 2118313 h 6718535"/>
              <a:gd name="connsiteX73" fmla="*/ 3090333 w 6791293"/>
              <a:gd name="connsiteY73" fmla="*/ 2202979 h 6718535"/>
              <a:gd name="connsiteX74" fmla="*/ 3217333 w 6791293"/>
              <a:gd name="connsiteY74" fmla="*/ 2329979 h 6718535"/>
              <a:gd name="connsiteX75" fmla="*/ 3245555 w 6791293"/>
              <a:gd name="connsiteY75" fmla="*/ 2358202 h 6718535"/>
              <a:gd name="connsiteX76" fmla="*/ 3273778 w 6791293"/>
              <a:gd name="connsiteY76" fmla="*/ 2386424 h 6718535"/>
              <a:gd name="connsiteX77" fmla="*/ 3330222 w 6791293"/>
              <a:gd name="connsiteY77" fmla="*/ 2471091 h 6718535"/>
              <a:gd name="connsiteX78" fmla="*/ 3386666 w 6791293"/>
              <a:gd name="connsiteY78" fmla="*/ 2583979 h 6718535"/>
              <a:gd name="connsiteX79" fmla="*/ 3485444 w 6791293"/>
              <a:gd name="connsiteY79" fmla="*/ 2682757 h 6718535"/>
              <a:gd name="connsiteX80" fmla="*/ 3527778 w 6791293"/>
              <a:gd name="connsiteY80" fmla="*/ 2710979 h 6718535"/>
              <a:gd name="connsiteX81" fmla="*/ 3556000 w 6791293"/>
              <a:gd name="connsiteY81" fmla="*/ 2739202 h 6718535"/>
              <a:gd name="connsiteX82" fmla="*/ 3626555 w 6791293"/>
              <a:gd name="connsiteY82" fmla="*/ 2767424 h 6718535"/>
              <a:gd name="connsiteX83" fmla="*/ 3683000 w 6791293"/>
              <a:gd name="connsiteY83" fmla="*/ 2809757 h 6718535"/>
              <a:gd name="connsiteX84" fmla="*/ 3725333 w 6791293"/>
              <a:gd name="connsiteY84" fmla="*/ 2837979 h 6718535"/>
              <a:gd name="connsiteX85" fmla="*/ 3866444 w 6791293"/>
              <a:gd name="connsiteY85" fmla="*/ 2993202 h 6718535"/>
              <a:gd name="connsiteX86" fmla="*/ 4021666 w 6791293"/>
              <a:gd name="connsiteY86" fmla="*/ 3134313 h 6718535"/>
              <a:gd name="connsiteX87" fmla="*/ 4106333 w 6791293"/>
              <a:gd name="connsiteY87" fmla="*/ 3261313 h 6718535"/>
              <a:gd name="connsiteX88" fmla="*/ 4148666 w 6791293"/>
              <a:gd name="connsiteY88" fmla="*/ 3317757 h 6718535"/>
              <a:gd name="connsiteX89" fmla="*/ 4205111 w 6791293"/>
              <a:gd name="connsiteY89" fmla="*/ 3402424 h 6718535"/>
              <a:gd name="connsiteX90" fmla="*/ 4378233 w 6791293"/>
              <a:gd name="connsiteY90" fmla="*/ 3442861 h 6718535"/>
              <a:gd name="connsiteX91" fmla="*/ 4591157 w 6791293"/>
              <a:gd name="connsiteY91" fmla="*/ 3567335 h 6718535"/>
              <a:gd name="connsiteX92" fmla="*/ 4851258 w 6791293"/>
              <a:gd name="connsiteY92" fmla="*/ 3661691 h 6718535"/>
              <a:gd name="connsiteX93" fmla="*/ 5221935 w 6791293"/>
              <a:gd name="connsiteY93" fmla="*/ 3829128 h 6718535"/>
              <a:gd name="connsiteX94" fmla="*/ 5730556 w 6791293"/>
              <a:gd name="connsiteY94" fmla="*/ 3916948 h 6718535"/>
              <a:gd name="connsiteX95" fmla="*/ 6470420 w 6791293"/>
              <a:gd name="connsiteY95" fmla="*/ 4231609 h 6718535"/>
              <a:gd name="connsiteX96" fmla="*/ 5319889 w 6791293"/>
              <a:gd name="connsiteY96" fmla="*/ 4869979 h 6718535"/>
              <a:gd name="connsiteX97" fmla="*/ 5362222 w 6791293"/>
              <a:gd name="connsiteY97" fmla="*/ 4912313 h 6718535"/>
              <a:gd name="connsiteX98" fmla="*/ 5446889 w 6791293"/>
              <a:gd name="connsiteY98" fmla="*/ 4940535 h 6718535"/>
              <a:gd name="connsiteX99" fmla="*/ 5489222 w 6791293"/>
              <a:gd name="connsiteY99" fmla="*/ 4954646 h 6718535"/>
              <a:gd name="connsiteX100" fmla="*/ 5531555 w 6791293"/>
              <a:gd name="connsiteY100" fmla="*/ 4968757 h 6718535"/>
              <a:gd name="connsiteX101" fmla="*/ 5588000 w 6791293"/>
              <a:gd name="connsiteY101" fmla="*/ 4982868 h 6718535"/>
              <a:gd name="connsiteX102" fmla="*/ 5658555 w 6791293"/>
              <a:gd name="connsiteY102" fmla="*/ 5011091 h 6718535"/>
              <a:gd name="connsiteX103" fmla="*/ 5771444 w 6791293"/>
              <a:gd name="connsiteY103" fmla="*/ 5039313 h 6718535"/>
              <a:gd name="connsiteX104" fmla="*/ 5856111 w 6791293"/>
              <a:gd name="connsiteY104" fmla="*/ 5067535 h 6718535"/>
              <a:gd name="connsiteX105" fmla="*/ 5912555 w 6791293"/>
              <a:gd name="connsiteY105" fmla="*/ 5081646 h 6718535"/>
              <a:gd name="connsiteX106" fmla="*/ 6025444 w 6791293"/>
              <a:gd name="connsiteY106" fmla="*/ 5123979 h 6718535"/>
              <a:gd name="connsiteX107" fmla="*/ 6081889 w 6791293"/>
              <a:gd name="connsiteY107" fmla="*/ 5166313 h 6718535"/>
              <a:gd name="connsiteX108" fmla="*/ 6237111 w 6791293"/>
              <a:gd name="connsiteY108" fmla="*/ 5265091 h 6718535"/>
              <a:gd name="connsiteX109" fmla="*/ 6335889 w 6791293"/>
              <a:gd name="connsiteY109" fmla="*/ 5363868 h 6718535"/>
              <a:gd name="connsiteX110" fmla="*/ 6392333 w 6791293"/>
              <a:gd name="connsiteY110" fmla="*/ 5533202 h 6718535"/>
              <a:gd name="connsiteX111" fmla="*/ 6420555 w 6791293"/>
              <a:gd name="connsiteY111" fmla="*/ 5646091 h 6718535"/>
              <a:gd name="connsiteX112" fmla="*/ 6448778 w 6791293"/>
              <a:gd name="connsiteY112" fmla="*/ 5744868 h 6718535"/>
              <a:gd name="connsiteX113" fmla="*/ 6477000 w 6791293"/>
              <a:gd name="connsiteY113" fmla="*/ 5801313 h 6718535"/>
              <a:gd name="connsiteX114" fmla="*/ 6491111 w 6791293"/>
              <a:gd name="connsiteY114" fmla="*/ 5871868 h 6718535"/>
              <a:gd name="connsiteX115" fmla="*/ 6505222 w 6791293"/>
              <a:gd name="connsiteY115" fmla="*/ 5914202 h 6718535"/>
              <a:gd name="connsiteX116" fmla="*/ 6533444 w 6791293"/>
              <a:gd name="connsiteY116" fmla="*/ 6069424 h 6718535"/>
              <a:gd name="connsiteX117" fmla="*/ 6547555 w 6791293"/>
              <a:gd name="connsiteY117" fmla="*/ 6154091 h 6718535"/>
              <a:gd name="connsiteX118" fmla="*/ 6604000 w 6791293"/>
              <a:gd name="connsiteY118" fmla="*/ 6252868 h 6718535"/>
              <a:gd name="connsiteX119" fmla="*/ 6632222 w 6791293"/>
              <a:gd name="connsiteY119" fmla="*/ 6281091 h 6718535"/>
              <a:gd name="connsiteX120" fmla="*/ 6660444 w 6791293"/>
              <a:gd name="connsiteY120" fmla="*/ 6323424 h 6718535"/>
              <a:gd name="connsiteX121" fmla="*/ 6674555 w 6791293"/>
              <a:gd name="connsiteY121" fmla="*/ 6393979 h 6718535"/>
              <a:gd name="connsiteX122" fmla="*/ 6759222 w 6791293"/>
              <a:gd name="connsiteY122" fmla="*/ 6492757 h 6718535"/>
              <a:gd name="connsiteX123" fmla="*/ 6787444 w 6791293"/>
              <a:gd name="connsiteY123" fmla="*/ 6718535 h 6718535"/>
              <a:gd name="connsiteX0" fmla="*/ 56444 w 7098923"/>
              <a:gd name="connsiteY0" fmla="*/ 6619757 h 6718535"/>
              <a:gd name="connsiteX1" fmla="*/ 42333 w 7098923"/>
              <a:gd name="connsiteY1" fmla="*/ 5208646 h 6718535"/>
              <a:gd name="connsiteX2" fmla="*/ 28222 w 7098923"/>
              <a:gd name="connsiteY2" fmla="*/ 5067535 h 6718535"/>
              <a:gd name="connsiteX3" fmla="*/ 0 w 7098923"/>
              <a:gd name="connsiteY3" fmla="*/ 4587757 h 6718535"/>
              <a:gd name="connsiteX4" fmla="*/ 14111 w 7098923"/>
              <a:gd name="connsiteY4" fmla="*/ 4291424 h 6718535"/>
              <a:gd name="connsiteX5" fmla="*/ 28222 w 7098923"/>
              <a:gd name="connsiteY5" fmla="*/ 4220868 h 6718535"/>
              <a:gd name="connsiteX6" fmla="*/ 42333 w 7098923"/>
              <a:gd name="connsiteY6" fmla="*/ 4136202 h 6718535"/>
              <a:gd name="connsiteX7" fmla="*/ 56444 w 7098923"/>
              <a:gd name="connsiteY7" fmla="*/ 3853979 h 6718535"/>
              <a:gd name="connsiteX8" fmla="*/ 70555 w 7098923"/>
              <a:gd name="connsiteY8" fmla="*/ 3741091 h 6718535"/>
              <a:gd name="connsiteX9" fmla="*/ 84666 w 7098923"/>
              <a:gd name="connsiteY9" fmla="*/ 2033646 h 6718535"/>
              <a:gd name="connsiteX10" fmla="*/ 127000 w 7098923"/>
              <a:gd name="connsiteY10" fmla="*/ 1779646 h 6718535"/>
              <a:gd name="connsiteX11" fmla="*/ 155222 w 7098923"/>
              <a:gd name="connsiteY11" fmla="*/ 1737313 h 6718535"/>
              <a:gd name="connsiteX12" fmla="*/ 197555 w 7098923"/>
              <a:gd name="connsiteY12" fmla="*/ 1680868 h 6718535"/>
              <a:gd name="connsiteX13" fmla="*/ 254000 w 7098923"/>
              <a:gd name="connsiteY13" fmla="*/ 1596202 h 6718535"/>
              <a:gd name="connsiteX14" fmla="*/ 310444 w 7098923"/>
              <a:gd name="connsiteY14" fmla="*/ 1539757 h 6718535"/>
              <a:gd name="connsiteX15" fmla="*/ 352778 w 7098923"/>
              <a:gd name="connsiteY15" fmla="*/ 1483313 h 6718535"/>
              <a:gd name="connsiteX16" fmla="*/ 381000 w 7098923"/>
              <a:gd name="connsiteY16" fmla="*/ 1440979 h 6718535"/>
              <a:gd name="connsiteX17" fmla="*/ 423333 w 7098923"/>
              <a:gd name="connsiteY17" fmla="*/ 1370424 h 6718535"/>
              <a:gd name="connsiteX18" fmla="*/ 536222 w 7098923"/>
              <a:gd name="connsiteY18" fmla="*/ 1271646 h 6718535"/>
              <a:gd name="connsiteX19" fmla="*/ 564444 w 7098923"/>
              <a:gd name="connsiteY19" fmla="*/ 1229313 h 6718535"/>
              <a:gd name="connsiteX20" fmla="*/ 578555 w 7098923"/>
              <a:gd name="connsiteY20" fmla="*/ 1172868 h 6718535"/>
              <a:gd name="connsiteX21" fmla="*/ 606778 w 7098923"/>
              <a:gd name="connsiteY21" fmla="*/ 1088202 h 6718535"/>
              <a:gd name="connsiteX22" fmla="*/ 620889 w 7098923"/>
              <a:gd name="connsiteY22" fmla="*/ 1031757 h 6718535"/>
              <a:gd name="connsiteX23" fmla="*/ 649111 w 7098923"/>
              <a:gd name="connsiteY23" fmla="*/ 989424 h 6718535"/>
              <a:gd name="connsiteX24" fmla="*/ 663222 w 7098923"/>
              <a:gd name="connsiteY24" fmla="*/ 947091 h 6718535"/>
              <a:gd name="connsiteX25" fmla="*/ 705555 w 7098923"/>
              <a:gd name="connsiteY25" fmla="*/ 918868 h 6718535"/>
              <a:gd name="connsiteX26" fmla="*/ 762000 w 7098923"/>
              <a:gd name="connsiteY26" fmla="*/ 848313 h 6718535"/>
              <a:gd name="connsiteX27" fmla="*/ 818444 w 7098923"/>
              <a:gd name="connsiteY27" fmla="*/ 749535 h 6718535"/>
              <a:gd name="connsiteX28" fmla="*/ 903111 w 7098923"/>
              <a:gd name="connsiteY28" fmla="*/ 693091 h 6718535"/>
              <a:gd name="connsiteX29" fmla="*/ 959555 w 7098923"/>
              <a:gd name="connsiteY29" fmla="*/ 622535 h 6718535"/>
              <a:gd name="connsiteX30" fmla="*/ 1030111 w 7098923"/>
              <a:gd name="connsiteY30" fmla="*/ 566091 h 6718535"/>
              <a:gd name="connsiteX31" fmla="*/ 1072444 w 7098923"/>
              <a:gd name="connsiteY31" fmla="*/ 551979 h 6718535"/>
              <a:gd name="connsiteX32" fmla="*/ 1171222 w 7098923"/>
              <a:gd name="connsiteY32" fmla="*/ 495535 h 6718535"/>
              <a:gd name="connsiteX33" fmla="*/ 1185333 w 7098923"/>
              <a:gd name="connsiteY33" fmla="*/ 439091 h 6718535"/>
              <a:gd name="connsiteX34" fmla="*/ 1227666 w 7098923"/>
              <a:gd name="connsiteY34" fmla="*/ 410868 h 6718535"/>
              <a:gd name="connsiteX35" fmla="*/ 1241778 w 7098923"/>
              <a:gd name="connsiteY35" fmla="*/ 312091 h 6718535"/>
              <a:gd name="connsiteX36" fmla="*/ 1255889 w 7098923"/>
              <a:gd name="connsiteY36" fmla="*/ 269757 h 6718535"/>
              <a:gd name="connsiteX37" fmla="*/ 1270000 w 7098923"/>
              <a:gd name="connsiteY37" fmla="*/ 213313 h 6718535"/>
              <a:gd name="connsiteX38" fmla="*/ 1284111 w 7098923"/>
              <a:gd name="connsiteY38" fmla="*/ 170979 h 6718535"/>
              <a:gd name="connsiteX39" fmla="*/ 1340555 w 7098923"/>
              <a:gd name="connsiteY39" fmla="*/ 114535 h 6718535"/>
              <a:gd name="connsiteX40" fmla="*/ 1368778 w 7098923"/>
              <a:gd name="connsiteY40" fmla="*/ 72202 h 6718535"/>
              <a:gd name="connsiteX41" fmla="*/ 1425222 w 7098923"/>
              <a:gd name="connsiteY41" fmla="*/ 58091 h 6718535"/>
              <a:gd name="connsiteX42" fmla="*/ 1509889 w 7098923"/>
              <a:gd name="connsiteY42" fmla="*/ 29868 h 6718535"/>
              <a:gd name="connsiteX43" fmla="*/ 1552222 w 7098923"/>
              <a:gd name="connsiteY43" fmla="*/ 1646 h 6718535"/>
              <a:gd name="connsiteX44" fmla="*/ 1665111 w 7098923"/>
              <a:gd name="connsiteY44" fmla="*/ 86313 h 6718535"/>
              <a:gd name="connsiteX45" fmla="*/ 1735666 w 7098923"/>
              <a:gd name="connsiteY45" fmla="*/ 185091 h 6718535"/>
              <a:gd name="connsiteX46" fmla="*/ 1778000 w 7098923"/>
              <a:gd name="connsiteY46" fmla="*/ 283868 h 6718535"/>
              <a:gd name="connsiteX47" fmla="*/ 1792111 w 7098923"/>
              <a:gd name="connsiteY47" fmla="*/ 326202 h 6718535"/>
              <a:gd name="connsiteX48" fmla="*/ 1806222 w 7098923"/>
              <a:gd name="connsiteY48" fmla="*/ 481424 h 6718535"/>
              <a:gd name="connsiteX49" fmla="*/ 1848555 w 7098923"/>
              <a:gd name="connsiteY49" fmla="*/ 509646 h 6718535"/>
              <a:gd name="connsiteX50" fmla="*/ 1876778 w 7098923"/>
              <a:gd name="connsiteY50" fmla="*/ 537868 h 6718535"/>
              <a:gd name="connsiteX51" fmla="*/ 1961444 w 7098923"/>
              <a:gd name="connsiteY51" fmla="*/ 594313 h 6718535"/>
              <a:gd name="connsiteX52" fmla="*/ 1989666 w 7098923"/>
              <a:gd name="connsiteY52" fmla="*/ 721313 h 6718535"/>
              <a:gd name="connsiteX53" fmla="*/ 2017889 w 7098923"/>
              <a:gd name="connsiteY53" fmla="*/ 805979 h 6718535"/>
              <a:gd name="connsiteX54" fmla="*/ 2046111 w 7098923"/>
              <a:gd name="connsiteY54" fmla="*/ 848313 h 6718535"/>
              <a:gd name="connsiteX55" fmla="*/ 2088444 w 7098923"/>
              <a:gd name="connsiteY55" fmla="*/ 862424 h 6718535"/>
              <a:gd name="connsiteX56" fmla="*/ 2130778 w 7098923"/>
              <a:gd name="connsiteY56" fmla="*/ 918868 h 6718535"/>
              <a:gd name="connsiteX57" fmla="*/ 2159000 w 7098923"/>
              <a:gd name="connsiteY57" fmla="*/ 947091 h 6718535"/>
              <a:gd name="connsiteX58" fmla="*/ 2215444 w 7098923"/>
              <a:gd name="connsiteY58" fmla="*/ 1031757 h 6718535"/>
              <a:gd name="connsiteX59" fmla="*/ 2314222 w 7098923"/>
              <a:gd name="connsiteY59" fmla="*/ 1102313 h 6718535"/>
              <a:gd name="connsiteX60" fmla="*/ 2342444 w 7098923"/>
              <a:gd name="connsiteY60" fmla="*/ 1158757 h 6718535"/>
              <a:gd name="connsiteX61" fmla="*/ 2384778 w 7098923"/>
              <a:gd name="connsiteY61" fmla="*/ 1186979 h 6718535"/>
              <a:gd name="connsiteX62" fmla="*/ 2540000 w 7098923"/>
              <a:gd name="connsiteY62" fmla="*/ 1257535 h 6718535"/>
              <a:gd name="connsiteX63" fmla="*/ 2610555 w 7098923"/>
              <a:gd name="connsiteY63" fmla="*/ 1271646 h 6718535"/>
              <a:gd name="connsiteX64" fmla="*/ 2652889 w 7098923"/>
              <a:gd name="connsiteY64" fmla="*/ 1299868 h 6718535"/>
              <a:gd name="connsiteX65" fmla="*/ 2751666 w 7098923"/>
              <a:gd name="connsiteY65" fmla="*/ 1426868 h 6718535"/>
              <a:gd name="connsiteX66" fmla="*/ 2836333 w 7098923"/>
              <a:gd name="connsiteY66" fmla="*/ 1582091 h 6718535"/>
              <a:gd name="connsiteX67" fmla="*/ 2850444 w 7098923"/>
              <a:gd name="connsiteY67" fmla="*/ 1624424 h 6718535"/>
              <a:gd name="connsiteX68" fmla="*/ 2906889 w 7098923"/>
              <a:gd name="connsiteY68" fmla="*/ 1709091 h 6718535"/>
              <a:gd name="connsiteX69" fmla="*/ 2949222 w 7098923"/>
              <a:gd name="connsiteY69" fmla="*/ 1892535 h 6718535"/>
              <a:gd name="connsiteX70" fmla="*/ 2991555 w 7098923"/>
              <a:gd name="connsiteY70" fmla="*/ 2019535 h 6718535"/>
              <a:gd name="connsiteX71" fmla="*/ 3019778 w 7098923"/>
              <a:gd name="connsiteY71" fmla="*/ 2047757 h 6718535"/>
              <a:gd name="connsiteX72" fmla="*/ 3048000 w 7098923"/>
              <a:gd name="connsiteY72" fmla="*/ 2118313 h 6718535"/>
              <a:gd name="connsiteX73" fmla="*/ 3090333 w 7098923"/>
              <a:gd name="connsiteY73" fmla="*/ 2202979 h 6718535"/>
              <a:gd name="connsiteX74" fmla="*/ 3217333 w 7098923"/>
              <a:gd name="connsiteY74" fmla="*/ 2329979 h 6718535"/>
              <a:gd name="connsiteX75" fmla="*/ 3245555 w 7098923"/>
              <a:gd name="connsiteY75" fmla="*/ 2358202 h 6718535"/>
              <a:gd name="connsiteX76" fmla="*/ 3273778 w 7098923"/>
              <a:gd name="connsiteY76" fmla="*/ 2386424 h 6718535"/>
              <a:gd name="connsiteX77" fmla="*/ 3330222 w 7098923"/>
              <a:gd name="connsiteY77" fmla="*/ 2471091 h 6718535"/>
              <a:gd name="connsiteX78" fmla="*/ 3386666 w 7098923"/>
              <a:gd name="connsiteY78" fmla="*/ 2583979 h 6718535"/>
              <a:gd name="connsiteX79" fmla="*/ 3485444 w 7098923"/>
              <a:gd name="connsiteY79" fmla="*/ 2682757 h 6718535"/>
              <a:gd name="connsiteX80" fmla="*/ 3527778 w 7098923"/>
              <a:gd name="connsiteY80" fmla="*/ 2710979 h 6718535"/>
              <a:gd name="connsiteX81" fmla="*/ 3556000 w 7098923"/>
              <a:gd name="connsiteY81" fmla="*/ 2739202 h 6718535"/>
              <a:gd name="connsiteX82" fmla="*/ 3626555 w 7098923"/>
              <a:gd name="connsiteY82" fmla="*/ 2767424 h 6718535"/>
              <a:gd name="connsiteX83" fmla="*/ 3683000 w 7098923"/>
              <a:gd name="connsiteY83" fmla="*/ 2809757 h 6718535"/>
              <a:gd name="connsiteX84" fmla="*/ 3725333 w 7098923"/>
              <a:gd name="connsiteY84" fmla="*/ 2837979 h 6718535"/>
              <a:gd name="connsiteX85" fmla="*/ 3866444 w 7098923"/>
              <a:gd name="connsiteY85" fmla="*/ 2993202 h 6718535"/>
              <a:gd name="connsiteX86" fmla="*/ 4021666 w 7098923"/>
              <a:gd name="connsiteY86" fmla="*/ 3134313 h 6718535"/>
              <a:gd name="connsiteX87" fmla="*/ 4106333 w 7098923"/>
              <a:gd name="connsiteY87" fmla="*/ 3261313 h 6718535"/>
              <a:gd name="connsiteX88" fmla="*/ 4148666 w 7098923"/>
              <a:gd name="connsiteY88" fmla="*/ 3317757 h 6718535"/>
              <a:gd name="connsiteX89" fmla="*/ 4205111 w 7098923"/>
              <a:gd name="connsiteY89" fmla="*/ 3402424 h 6718535"/>
              <a:gd name="connsiteX90" fmla="*/ 4378233 w 7098923"/>
              <a:gd name="connsiteY90" fmla="*/ 3442861 h 6718535"/>
              <a:gd name="connsiteX91" fmla="*/ 4591157 w 7098923"/>
              <a:gd name="connsiteY91" fmla="*/ 3567335 h 6718535"/>
              <a:gd name="connsiteX92" fmla="*/ 4851258 w 7098923"/>
              <a:gd name="connsiteY92" fmla="*/ 3661691 h 6718535"/>
              <a:gd name="connsiteX93" fmla="*/ 5221935 w 7098923"/>
              <a:gd name="connsiteY93" fmla="*/ 3829128 h 6718535"/>
              <a:gd name="connsiteX94" fmla="*/ 5730556 w 7098923"/>
              <a:gd name="connsiteY94" fmla="*/ 3916948 h 6718535"/>
              <a:gd name="connsiteX95" fmla="*/ 7095921 w 7098923"/>
              <a:gd name="connsiteY95" fmla="*/ 4168423 h 6718535"/>
              <a:gd name="connsiteX96" fmla="*/ 5319889 w 7098923"/>
              <a:gd name="connsiteY96" fmla="*/ 4869979 h 6718535"/>
              <a:gd name="connsiteX97" fmla="*/ 5362222 w 7098923"/>
              <a:gd name="connsiteY97" fmla="*/ 4912313 h 6718535"/>
              <a:gd name="connsiteX98" fmla="*/ 5446889 w 7098923"/>
              <a:gd name="connsiteY98" fmla="*/ 4940535 h 6718535"/>
              <a:gd name="connsiteX99" fmla="*/ 5489222 w 7098923"/>
              <a:gd name="connsiteY99" fmla="*/ 4954646 h 6718535"/>
              <a:gd name="connsiteX100" fmla="*/ 5531555 w 7098923"/>
              <a:gd name="connsiteY100" fmla="*/ 4968757 h 6718535"/>
              <a:gd name="connsiteX101" fmla="*/ 5588000 w 7098923"/>
              <a:gd name="connsiteY101" fmla="*/ 4982868 h 6718535"/>
              <a:gd name="connsiteX102" fmla="*/ 5658555 w 7098923"/>
              <a:gd name="connsiteY102" fmla="*/ 5011091 h 6718535"/>
              <a:gd name="connsiteX103" fmla="*/ 5771444 w 7098923"/>
              <a:gd name="connsiteY103" fmla="*/ 5039313 h 6718535"/>
              <a:gd name="connsiteX104" fmla="*/ 5856111 w 7098923"/>
              <a:gd name="connsiteY104" fmla="*/ 5067535 h 6718535"/>
              <a:gd name="connsiteX105" fmla="*/ 5912555 w 7098923"/>
              <a:gd name="connsiteY105" fmla="*/ 5081646 h 6718535"/>
              <a:gd name="connsiteX106" fmla="*/ 6025444 w 7098923"/>
              <a:gd name="connsiteY106" fmla="*/ 5123979 h 6718535"/>
              <a:gd name="connsiteX107" fmla="*/ 6081889 w 7098923"/>
              <a:gd name="connsiteY107" fmla="*/ 5166313 h 6718535"/>
              <a:gd name="connsiteX108" fmla="*/ 6237111 w 7098923"/>
              <a:gd name="connsiteY108" fmla="*/ 5265091 h 6718535"/>
              <a:gd name="connsiteX109" fmla="*/ 6335889 w 7098923"/>
              <a:gd name="connsiteY109" fmla="*/ 5363868 h 6718535"/>
              <a:gd name="connsiteX110" fmla="*/ 6392333 w 7098923"/>
              <a:gd name="connsiteY110" fmla="*/ 5533202 h 6718535"/>
              <a:gd name="connsiteX111" fmla="*/ 6420555 w 7098923"/>
              <a:gd name="connsiteY111" fmla="*/ 5646091 h 6718535"/>
              <a:gd name="connsiteX112" fmla="*/ 6448778 w 7098923"/>
              <a:gd name="connsiteY112" fmla="*/ 5744868 h 6718535"/>
              <a:gd name="connsiteX113" fmla="*/ 6477000 w 7098923"/>
              <a:gd name="connsiteY113" fmla="*/ 5801313 h 6718535"/>
              <a:gd name="connsiteX114" fmla="*/ 6491111 w 7098923"/>
              <a:gd name="connsiteY114" fmla="*/ 5871868 h 6718535"/>
              <a:gd name="connsiteX115" fmla="*/ 6505222 w 7098923"/>
              <a:gd name="connsiteY115" fmla="*/ 5914202 h 6718535"/>
              <a:gd name="connsiteX116" fmla="*/ 6533444 w 7098923"/>
              <a:gd name="connsiteY116" fmla="*/ 6069424 h 6718535"/>
              <a:gd name="connsiteX117" fmla="*/ 6547555 w 7098923"/>
              <a:gd name="connsiteY117" fmla="*/ 6154091 h 6718535"/>
              <a:gd name="connsiteX118" fmla="*/ 6604000 w 7098923"/>
              <a:gd name="connsiteY118" fmla="*/ 6252868 h 6718535"/>
              <a:gd name="connsiteX119" fmla="*/ 6632222 w 7098923"/>
              <a:gd name="connsiteY119" fmla="*/ 6281091 h 6718535"/>
              <a:gd name="connsiteX120" fmla="*/ 6660444 w 7098923"/>
              <a:gd name="connsiteY120" fmla="*/ 6323424 h 6718535"/>
              <a:gd name="connsiteX121" fmla="*/ 6674555 w 7098923"/>
              <a:gd name="connsiteY121" fmla="*/ 6393979 h 6718535"/>
              <a:gd name="connsiteX122" fmla="*/ 6759222 w 7098923"/>
              <a:gd name="connsiteY122" fmla="*/ 6492757 h 6718535"/>
              <a:gd name="connsiteX123" fmla="*/ 6787444 w 7098923"/>
              <a:gd name="connsiteY123" fmla="*/ 6718535 h 6718535"/>
              <a:gd name="connsiteX0" fmla="*/ 56444 w 7098923"/>
              <a:gd name="connsiteY0" fmla="*/ 6619757 h 6718535"/>
              <a:gd name="connsiteX1" fmla="*/ 42333 w 7098923"/>
              <a:gd name="connsiteY1" fmla="*/ 5208646 h 6718535"/>
              <a:gd name="connsiteX2" fmla="*/ 28222 w 7098923"/>
              <a:gd name="connsiteY2" fmla="*/ 5067535 h 6718535"/>
              <a:gd name="connsiteX3" fmla="*/ 0 w 7098923"/>
              <a:gd name="connsiteY3" fmla="*/ 4587757 h 6718535"/>
              <a:gd name="connsiteX4" fmla="*/ 14111 w 7098923"/>
              <a:gd name="connsiteY4" fmla="*/ 4291424 h 6718535"/>
              <a:gd name="connsiteX5" fmla="*/ 28222 w 7098923"/>
              <a:gd name="connsiteY5" fmla="*/ 4220868 h 6718535"/>
              <a:gd name="connsiteX6" fmla="*/ 42333 w 7098923"/>
              <a:gd name="connsiteY6" fmla="*/ 4136202 h 6718535"/>
              <a:gd name="connsiteX7" fmla="*/ 56444 w 7098923"/>
              <a:gd name="connsiteY7" fmla="*/ 3853979 h 6718535"/>
              <a:gd name="connsiteX8" fmla="*/ 70555 w 7098923"/>
              <a:gd name="connsiteY8" fmla="*/ 3741091 h 6718535"/>
              <a:gd name="connsiteX9" fmla="*/ 84666 w 7098923"/>
              <a:gd name="connsiteY9" fmla="*/ 2033646 h 6718535"/>
              <a:gd name="connsiteX10" fmla="*/ 127000 w 7098923"/>
              <a:gd name="connsiteY10" fmla="*/ 1779646 h 6718535"/>
              <a:gd name="connsiteX11" fmla="*/ 155222 w 7098923"/>
              <a:gd name="connsiteY11" fmla="*/ 1737313 h 6718535"/>
              <a:gd name="connsiteX12" fmla="*/ 197555 w 7098923"/>
              <a:gd name="connsiteY12" fmla="*/ 1680868 h 6718535"/>
              <a:gd name="connsiteX13" fmla="*/ 254000 w 7098923"/>
              <a:gd name="connsiteY13" fmla="*/ 1596202 h 6718535"/>
              <a:gd name="connsiteX14" fmla="*/ 310444 w 7098923"/>
              <a:gd name="connsiteY14" fmla="*/ 1539757 h 6718535"/>
              <a:gd name="connsiteX15" fmla="*/ 352778 w 7098923"/>
              <a:gd name="connsiteY15" fmla="*/ 1483313 h 6718535"/>
              <a:gd name="connsiteX16" fmla="*/ 381000 w 7098923"/>
              <a:gd name="connsiteY16" fmla="*/ 1440979 h 6718535"/>
              <a:gd name="connsiteX17" fmla="*/ 423333 w 7098923"/>
              <a:gd name="connsiteY17" fmla="*/ 1370424 h 6718535"/>
              <a:gd name="connsiteX18" fmla="*/ 536222 w 7098923"/>
              <a:gd name="connsiteY18" fmla="*/ 1271646 h 6718535"/>
              <a:gd name="connsiteX19" fmla="*/ 564444 w 7098923"/>
              <a:gd name="connsiteY19" fmla="*/ 1229313 h 6718535"/>
              <a:gd name="connsiteX20" fmla="*/ 578555 w 7098923"/>
              <a:gd name="connsiteY20" fmla="*/ 1172868 h 6718535"/>
              <a:gd name="connsiteX21" fmla="*/ 606778 w 7098923"/>
              <a:gd name="connsiteY21" fmla="*/ 1088202 h 6718535"/>
              <a:gd name="connsiteX22" fmla="*/ 620889 w 7098923"/>
              <a:gd name="connsiteY22" fmla="*/ 1031757 h 6718535"/>
              <a:gd name="connsiteX23" fmla="*/ 649111 w 7098923"/>
              <a:gd name="connsiteY23" fmla="*/ 989424 h 6718535"/>
              <a:gd name="connsiteX24" fmla="*/ 663222 w 7098923"/>
              <a:gd name="connsiteY24" fmla="*/ 947091 h 6718535"/>
              <a:gd name="connsiteX25" fmla="*/ 705555 w 7098923"/>
              <a:gd name="connsiteY25" fmla="*/ 918868 h 6718535"/>
              <a:gd name="connsiteX26" fmla="*/ 762000 w 7098923"/>
              <a:gd name="connsiteY26" fmla="*/ 848313 h 6718535"/>
              <a:gd name="connsiteX27" fmla="*/ 818444 w 7098923"/>
              <a:gd name="connsiteY27" fmla="*/ 749535 h 6718535"/>
              <a:gd name="connsiteX28" fmla="*/ 903111 w 7098923"/>
              <a:gd name="connsiteY28" fmla="*/ 693091 h 6718535"/>
              <a:gd name="connsiteX29" fmla="*/ 959555 w 7098923"/>
              <a:gd name="connsiteY29" fmla="*/ 622535 h 6718535"/>
              <a:gd name="connsiteX30" fmla="*/ 1030111 w 7098923"/>
              <a:gd name="connsiteY30" fmla="*/ 566091 h 6718535"/>
              <a:gd name="connsiteX31" fmla="*/ 1072444 w 7098923"/>
              <a:gd name="connsiteY31" fmla="*/ 551979 h 6718535"/>
              <a:gd name="connsiteX32" fmla="*/ 1171222 w 7098923"/>
              <a:gd name="connsiteY32" fmla="*/ 495535 h 6718535"/>
              <a:gd name="connsiteX33" fmla="*/ 1185333 w 7098923"/>
              <a:gd name="connsiteY33" fmla="*/ 439091 h 6718535"/>
              <a:gd name="connsiteX34" fmla="*/ 1227666 w 7098923"/>
              <a:gd name="connsiteY34" fmla="*/ 410868 h 6718535"/>
              <a:gd name="connsiteX35" fmla="*/ 1241778 w 7098923"/>
              <a:gd name="connsiteY35" fmla="*/ 312091 h 6718535"/>
              <a:gd name="connsiteX36" fmla="*/ 1255889 w 7098923"/>
              <a:gd name="connsiteY36" fmla="*/ 269757 h 6718535"/>
              <a:gd name="connsiteX37" fmla="*/ 1270000 w 7098923"/>
              <a:gd name="connsiteY37" fmla="*/ 213313 h 6718535"/>
              <a:gd name="connsiteX38" fmla="*/ 1284111 w 7098923"/>
              <a:gd name="connsiteY38" fmla="*/ 170979 h 6718535"/>
              <a:gd name="connsiteX39" fmla="*/ 1340555 w 7098923"/>
              <a:gd name="connsiteY39" fmla="*/ 114535 h 6718535"/>
              <a:gd name="connsiteX40" fmla="*/ 1368778 w 7098923"/>
              <a:gd name="connsiteY40" fmla="*/ 72202 h 6718535"/>
              <a:gd name="connsiteX41" fmla="*/ 1425222 w 7098923"/>
              <a:gd name="connsiteY41" fmla="*/ 58091 h 6718535"/>
              <a:gd name="connsiteX42" fmla="*/ 1509889 w 7098923"/>
              <a:gd name="connsiteY42" fmla="*/ 29868 h 6718535"/>
              <a:gd name="connsiteX43" fmla="*/ 1552222 w 7098923"/>
              <a:gd name="connsiteY43" fmla="*/ 1646 h 6718535"/>
              <a:gd name="connsiteX44" fmla="*/ 1665111 w 7098923"/>
              <a:gd name="connsiteY44" fmla="*/ 86313 h 6718535"/>
              <a:gd name="connsiteX45" fmla="*/ 1735666 w 7098923"/>
              <a:gd name="connsiteY45" fmla="*/ 185091 h 6718535"/>
              <a:gd name="connsiteX46" fmla="*/ 1778000 w 7098923"/>
              <a:gd name="connsiteY46" fmla="*/ 283868 h 6718535"/>
              <a:gd name="connsiteX47" fmla="*/ 1792111 w 7098923"/>
              <a:gd name="connsiteY47" fmla="*/ 326202 h 6718535"/>
              <a:gd name="connsiteX48" fmla="*/ 1806222 w 7098923"/>
              <a:gd name="connsiteY48" fmla="*/ 481424 h 6718535"/>
              <a:gd name="connsiteX49" fmla="*/ 1848555 w 7098923"/>
              <a:gd name="connsiteY49" fmla="*/ 509646 h 6718535"/>
              <a:gd name="connsiteX50" fmla="*/ 1876778 w 7098923"/>
              <a:gd name="connsiteY50" fmla="*/ 537868 h 6718535"/>
              <a:gd name="connsiteX51" fmla="*/ 1961444 w 7098923"/>
              <a:gd name="connsiteY51" fmla="*/ 594313 h 6718535"/>
              <a:gd name="connsiteX52" fmla="*/ 1989666 w 7098923"/>
              <a:gd name="connsiteY52" fmla="*/ 721313 h 6718535"/>
              <a:gd name="connsiteX53" fmla="*/ 2017889 w 7098923"/>
              <a:gd name="connsiteY53" fmla="*/ 805979 h 6718535"/>
              <a:gd name="connsiteX54" fmla="*/ 2046111 w 7098923"/>
              <a:gd name="connsiteY54" fmla="*/ 848313 h 6718535"/>
              <a:gd name="connsiteX55" fmla="*/ 2088444 w 7098923"/>
              <a:gd name="connsiteY55" fmla="*/ 862424 h 6718535"/>
              <a:gd name="connsiteX56" fmla="*/ 2130778 w 7098923"/>
              <a:gd name="connsiteY56" fmla="*/ 918868 h 6718535"/>
              <a:gd name="connsiteX57" fmla="*/ 2159000 w 7098923"/>
              <a:gd name="connsiteY57" fmla="*/ 947091 h 6718535"/>
              <a:gd name="connsiteX58" fmla="*/ 2215444 w 7098923"/>
              <a:gd name="connsiteY58" fmla="*/ 1031757 h 6718535"/>
              <a:gd name="connsiteX59" fmla="*/ 2314222 w 7098923"/>
              <a:gd name="connsiteY59" fmla="*/ 1102313 h 6718535"/>
              <a:gd name="connsiteX60" fmla="*/ 2342444 w 7098923"/>
              <a:gd name="connsiteY60" fmla="*/ 1158757 h 6718535"/>
              <a:gd name="connsiteX61" fmla="*/ 2384778 w 7098923"/>
              <a:gd name="connsiteY61" fmla="*/ 1186979 h 6718535"/>
              <a:gd name="connsiteX62" fmla="*/ 2540000 w 7098923"/>
              <a:gd name="connsiteY62" fmla="*/ 1257535 h 6718535"/>
              <a:gd name="connsiteX63" fmla="*/ 2610555 w 7098923"/>
              <a:gd name="connsiteY63" fmla="*/ 1271646 h 6718535"/>
              <a:gd name="connsiteX64" fmla="*/ 2652889 w 7098923"/>
              <a:gd name="connsiteY64" fmla="*/ 1299868 h 6718535"/>
              <a:gd name="connsiteX65" fmla="*/ 2751666 w 7098923"/>
              <a:gd name="connsiteY65" fmla="*/ 1426868 h 6718535"/>
              <a:gd name="connsiteX66" fmla="*/ 2836333 w 7098923"/>
              <a:gd name="connsiteY66" fmla="*/ 1582091 h 6718535"/>
              <a:gd name="connsiteX67" fmla="*/ 2850444 w 7098923"/>
              <a:gd name="connsiteY67" fmla="*/ 1624424 h 6718535"/>
              <a:gd name="connsiteX68" fmla="*/ 2906889 w 7098923"/>
              <a:gd name="connsiteY68" fmla="*/ 1709091 h 6718535"/>
              <a:gd name="connsiteX69" fmla="*/ 2949222 w 7098923"/>
              <a:gd name="connsiteY69" fmla="*/ 1892535 h 6718535"/>
              <a:gd name="connsiteX70" fmla="*/ 2991555 w 7098923"/>
              <a:gd name="connsiteY70" fmla="*/ 2019535 h 6718535"/>
              <a:gd name="connsiteX71" fmla="*/ 3019778 w 7098923"/>
              <a:gd name="connsiteY71" fmla="*/ 2047757 h 6718535"/>
              <a:gd name="connsiteX72" fmla="*/ 3048000 w 7098923"/>
              <a:gd name="connsiteY72" fmla="*/ 2118313 h 6718535"/>
              <a:gd name="connsiteX73" fmla="*/ 3090333 w 7098923"/>
              <a:gd name="connsiteY73" fmla="*/ 2202979 h 6718535"/>
              <a:gd name="connsiteX74" fmla="*/ 3217333 w 7098923"/>
              <a:gd name="connsiteY74" fmla="*/ 2329979 h 6718535"/>
              <a:gd name="connsiteX75" fmla="*/ 3245555 w 7098923"/>
              <a:gd name="connsiteY75" fmla="*/ 2358202 h 6718535"/>
              <a:gd name="connsiteX76" fmla="*/ 3273778 w 7098923"/>
              <a:gd name="connsiteY76" fmla="*/ 2386424 h 6718535"/>
              <a:gd name="connsiteX77" fmla="*/ 3330222 w 7098923"/>
              <a:gd name="connsiteY77" fmla="*/ 2471091 h 6718535"/>
              <a:gd name="connsiteX78" fmla="*/ 3386666 w 7098923"/>
              <a:gd name="connsiteY78" fmla="*/ 2583979 h 6718535"/>
              <a:gd name="connsiteX79" fmla="*/ 3485444 w 7098923"/>
              <a:gd name="connsiteY79" fmla="*/ 2682757 h 6718535"/>
              <a:gd name="connsiteX80" fmla="*/ 3527778 w 7098923"/>
              <a:gd name="connsiteY80" fmla="*/ 2710979 h 6718535"/>
              <a:gd name="connsiteX81" fmla="*/ 3556000 w 7098923"/>
              <a:gd name="connsiteY81" fmla="*/ 2739202 h 6718535"/>
              <a:gd name="connsiteX82" fmla="*/ 3626555 w 7098923"/>
              <a:gd name="connsiteY82" fmla="*/ 2767424 h 6718535"/>
              <a:gd name="connsiteX83" fmla="*/ 3683000 w 7098923"/>
              <a:gd name="connsiteY83" fmla="*/ 2809757 h 6718535"/>
              <a:gd name="connsiteX84" fmla="*/ 3725333 w 7098923"/>
              <a:gd name="connsiteY84" fmla="*/ 2837979 h 6718535"/>
              <a:gd name="connsiteX85" fmla="*/ 3866444 w 7098923"/>
              <a:gd name="connsiteY85" fmla="*/ 2993202 h 6718535"/>
              <a:gd name="connsiteX86" fmla="*/ 4021666 w 7098923"/>
              <a:gd name="connsiteY86" fmla="*/ 3134313 h 6718535"/>
              <a:gd name="connsiteX87" fmla="*/ 4106333 w 7098923"/>
              <a:gd name="connsiteY87" fmla="*/ 3261313 h 6718535"/>
              <a:gd name="connsiteX88" fmla="*/ 4148666 w 7098923"/>
              <a:gd name="connsiteY88" fmla="*/ 3317757 h 6718535"/>
              <a:gd name="connsiteX89" fmla="*/ 4205111 w 7098923"/>
              <a:gd name="connsiteY89" fmla="*/ 3402424 h 6718535"/>
              <a:gd name="connsiteX90" fmla="*/ 4390869 w 7098923"/>
              <a:gd name="connsiteY90" fmla="*/ 3506047 h 6718535"/>
              <a:gd name="connsiteX91" fmla="*/ 4591157 w 7098923"/>
              <a:gd name="connsiteY91" fmla="*/ 3567335 h 6718535"/>
              <a:gd name="connsiteX92" fmla="*/ 4851258 w 7098923"/>
              <a:gd name="connsiteY92" fmla="*/ 3661691 h 6718535"/>
              <a:gd name="connsiteX93" fmla="*/ 5221935 w 7098923"/>
              <a:gd name="connsiteY93" fmla="*/ 3829128 h 6718535"/>
              <a:gd name="connsiteX94" fmla="*/ 5730556 w 7098923"/>
              <a:gd name="connsiteY94" fmla="*/ 3916948 h 6718535"/>
              <a:gd name="connsiteX95" fmla="*/ 7095921 w 7098923"/>
              <a:gd name="connsiteY95" fmla="*/ 4168423 h 6718535"/>
              <a:gd name="connsiteX96" fmla="*/ 5319889 w 7098923"/>
              <a:gd name="connsiteY96" fmla="*/ 4869979 h 6718535"/>
              <a:gd name="connsiteX97" fmla="*/ 5362222 w 7098923"/>
              <a:gd name="connsiteY97" fmla="*/ 4912313 h 6718535"/>
              <a:gd name="connsiteX98" fmla="*/ 5446889 w 7098923"/>
              <a:gd name="connsiteY98" fmla="*/ 4940535 h 6718535"/>
              <a:gd name="connsiteX99" fmla="*/ 5489222 w 7098923"/>
              <a:gd name="connsiteY99" fmla="*/ 4954646 h 6718535"/>
              <a:gd name="connsiteX100" fmla="*/ 5531555 w 7098923"/>
              <a:gd name="connsiteY100" fmla="*/ 4968757 h 6718535"/>
              <a:gd name="connsiteX101" fmla="*/ 5588000 w 7098923"/>
              <a:gd name="connsiteY101" fmla="*/ 4982868 h 6718535"/>
              <a:gd name="connsiteX102" fmla="*/ 5658555 w 7098923"/>
              <a:gd name="connsiteY102" fmla="*/ 5011091 h 6718535"/>
              <a:gd name="connsiteX103" fmla="*/ 5771444 w 7098923"/>
              <a:gd name="connsiteY103" fmla="*/ 5039313 h 6718535"/>
              <a:gd name="connsiteX104" fmla="*/ 5856111 w 7098923"/>
              <a:gd name="connsiteY104" fmla="*/ 5067535 h 6718535"/>
              <a:gd name="connsiteX105" fmla="*/ 5912555 w 7098923"/>
              <a:gd name="connsiteY105" fmla="*/ 5081646 h 6718535"/>
              <a:gd name="connsiteX106" fmla="*/ 6025444 w 7098923"/>
              <a:gd name="connsiteY106" fmla="*/ 5123979 h 6718535"/>
              <a:gd name="connsiteX107" fmla="*/ 6081889 w 7098923"/>
              <a:gd name="connsiteY107" fmla="*/ 5166313 h 6718535"/>
              <a:gd name="connsiteX108" fmla="*/ 6237111 w 7098923"/>
              <a:gd name="connsiteY108" fmla="*/ 5265091 h 6718535"/>
              <a:gd name="connsiteX109" fmla="*/ 6335889 w 7098923"/>
              <a:gd name="connsiteY109" fmla="*/ 5363868 h 6718535"/>
              <a:gd name="connsiteX110" fmla="*/ 6392333 w 7098923"/>
              <a:gd name="connsiteY110" fmla="*/ 5533202 h 6718535"/>
              <a:gd name="connsiteX111" fmla="*/ 6420555 w 7098923"/>
              <a:gd name="connsiteY111" fmla="*/ 5646091 h 6718535"/>
              <a:gd name="connsiteX112" fmla="*/ 6448778 w 7098923"/>
              <a:gd name="connsiteY112" fmla="*/ 5744868 h 6718535"/>
              <a:gd name="connsiteX113" fmla="*/ 6477000 w 7098923"/>
              <a:gd name="connsiteY113" fmla="*/ 5801313 h 6718535"/>
              <a:gd name="connsiteX114" fmla="*/ 6491111 w 7098923"/>
              <a:gd name="connsiteY114" fmla="*/ 5871868 h 6718535"/>
              <a:gd name="connsiteX115" fmla="*/ 6505222 w 7098923"/>
              <a:gd name="connsiteY115" fmla="*/ 5914202 h 6718535"/>
              <a:gd name="connsiteX116" fmla="*/ 6533444 w 7098923"/>
              <a:gd name="connsiteY116" fmla="*/ 6069424 h 6718535"/>
              <a:gd name="connsiteX117" fmla="*/ 6547555 w 7098923"/>
              <a:gd name="connsiteY117" fmla="*/ 6154091 h 6718535"/>
              <a:gd name="connsiteX118" fmla="*/ 6604000 w 7098923"/>
              <a:gd name="connsiteY118" fmla="*/ 6252868 h 6718535"/>
              <a:gd name="connsiteX119" fmla="*/ 6632222 w 7098923"/>
              <a:gd name="connsiteY119" fmla="*/ 6281091 h 6718535"/>
              <a:gd name="connsiteX120" fmla="*/ 6660444 w 7098923"/>
              <a:gd name="connsiteY120" fmla="*/ 6323424 h 6718535"/>
              <a:gd name="connsiteX121" fmla="*/ 6674555 w 7098923"/>
              <a:gd name="connsiteY121" fmla="*/ 6393979 h 6718535"/>
              <a:gd name="connsiteX122" fmla="*/ 6759222 w 7098923"/>
              <a:gd name="connsiteY122" fmla="*/ 6492757 h 6718535"/>
              <a:gd name="connsiteX123" fmla="*/ 6787444 w 7098923"/>
              <a:gd name="connsiteY123" fmla="*/ 6718535 h 6718535"/>
              <a:gd name="connsiteX0" fmla="*/ 56444 w 7098361"/>
              <a:gd name="connsiteY0" fmla="*/ 6619757 h 6718535"/>
              <a:gd name="connsiteX1" fmla="*/ 42333 w 7098361"/>
              <a:gd name="connsiteY1" fmla="*/ 5208646 h 6718535"/>
              <a:gd name="connsiteX2" fmla="*/ 28222 w 7098361"/>
              <a:gd name="connsiteY2" fmla="*/ 5067535 h 6718535"/>
              <a:gd name="connsiteX3" fmla="*/ 0 w 7098361"/>
              <a:gd name="connsiteY3" fmla="*/ 4587757 h 6718535"/>
              <a:gd name="connsiteX4" fmla="*/ 14111 w 7098361"/>
              <a:gd name="connsiteY4" fmla="*/ 4291424 h 6718535"/>
              <a:gd name="connsiteX5" fmla="*/ 28222 w 7098361"/>
              <a:gd name="connsiteY5" fmla="*/ 4220868 h 6718535"/>
              <a:gd name="connsiteX6" fmla="*/ 42333 w 7098361"/>
              <a:gd name="connsiteY6" fmla="*/ 4136202 h 6718535"/>
              <a:gd name="connsiteX7" fmla="*/ 56444 w 7098361"/>
              <a:gd name="connsiteY7" fmla="*/ 3853979 h 6718535"/>
              <a:gd name="connsiteX8" fmla="*/ 70555 w 7098361"/>
              <a:gd name="connsiteY8" fmla="*/ 3741091 h 6718535"/>
              <a:gd name="connsiteX9" fmla="*/ 84666 w 7098361"/>
              <a:gd name="connsiteY9" fmla="*/ 2033646 h 6718535"/>
              <a:gd name="connsiteX10" fmla="*/ 127000 w 7098361"/>
              <a:gd name="connsiteY10" fmla="*/ 1779646 h 6718535"/>
              <a:gd name="connsiteX11" fmla="*/ 155222 w 7098361"/>
              <a:gd name="connsiteY11" fmla="*/ 1737313 h 6718535"/>
              <a:gd name="connsiteX12" fmla="*/ 197555 w 7098361"/>
              <a:gd name="connsiteY12" fmla="*/ 1680868 h 6718535"/>
              <a:gd name="connsiteX13" fmla="*/ 254000 w 7098361"/>
              <a:gd name="connsiteY13" fmla="*/ 1596202 h 6718535"/>
              <a:gd name="connsiteX14" fmla="*/ 310444 w 7098361"/>
              <a:gd name="connsiteY14" fmla="*/ 1539757 h 6718535"/>
              <a:gd name="connsiteX15" fmla="*/ 352778 w 7098361"/>
              <a:gd name="connsiteY15" fmla="*/ 1483313 h 6718535"/>
              <a:gd name="connsiteX16" fmla="*/ 381000 w 7098361"/>
              <a:gd name="connsiteY16" fmla="*/ 1440979 h 6718535"/>
              <a:gd name="connsiteX17" fmla="*/ 423333 w 7098361"/>
              <a:gd name="connsiteY17" fmla="*/ 1370424 h 6718535"/>
              <a:gd name="connsiteX18" fmla="*/ 536222 w 7098361"/>
              <a:gd name="connsiteY18" fmla="*/ 1271646 h 6718535"/>
              <a:gd name="connsiteX19" fmla="*/ 564444 w 7098361"/>
              <a:gd name="connsiteY19" fmla="*/ 1229313 h 6718535"/>
              <a:gd name="connsiteX20" fmla="*/ 578555 w 7098361"/>
              <a:gd name="connsiteY20" fmla="*/ 1172868 h 6718535"/>
              <a:gd name="connsiteX21" fmla="*/ 606778 w 7098361"/>
              <a:gd name="connsiteY21" fmla="*/ 1088202 h 6718535"/>
              <a:gd name="connsiteX22" fmla="*/ 620889 w 7098361"/>
              <a:gd name="connsiteY22" fmla="*/ 1031757 h 6718535"/>
              <a:gd name="connsiteX23" fmla="*/ 649111 w 7098361"/>
              <a:gd name="connsiteY23" fmla="*/ 989424 h 6718535"/>
              <a:gd name="connsiteX24" fmla="*/ 663222 w 7098361"/>
              <a:gd name="connsiteY24" fmla="*/ 947091 h 6718535"/>
              <a:gd name="connsiteX25" fmla="*/ 705555 w 7098361"/>
              <a:gd name="connsiteY25" fmla="*/ 918868 h 6718535"/>
              <a:gd name="connsiteX26" fmla="*/ 762000 w 7098361"/>
              <a:gd name="connsiteY26" fmla="*/ 848313 h 6718535"/>
              <a:gd name="connsiteX27" fmla="*/ 818444 w 7098361"/>
              <a:gd name="connsiteY27" fmla="*/ 749535 h 6718535"/>
              <a:gd name="connsiteX28" fmla="*/ 903111 w 7098361"/>
              <a:gd name="connsiteY28" fmla="*/ 693091 h 6718535"/>
              <a:gd name="connsiteX29" fmla="*/ 959555 w 7098361"/>
              <a:gd name="connsiteY29" fmla="*/ 622535 h 6718535"/>
              <a:gd name="connsiteX30" fmla="*/ 1030111 w 7098361"/>
              <a:gd name="connsiteY30" fmla="*/ 566091 h 6718535"/>
              <a:gd name="connsiteX31" fmla="*/ 1072444 w 7098361"/>
              <a:gd name="connsiteY31" fmla="*/ 551979 h 6718535"/>
              <a:gd name="connsiteX32" fmla="*/ 1171222 w 7098361"/>
              <a:gd name="connsiteY32" fmla="*/ 495535 h 6718535"/>
              <a:gd name="connsiteX33" fmla="*/ 1185333 w 7098361"/>
              <a:gd name="connsiteY33" fmla="*/ 439091 h 6718535"/>
              <a:gd name="connsiteX34" fmla="*/ 1227666 w 7098361"/>
              <a:gd name="connsiteY34" fmla="*/ 410868 h 6718535"/>
              <a:gd name="connsiteX35" fmla="*/ 1241778 w 7098361"/>
              <a:gd name="connsiteY35" fmla="*/ 312091 h 6718535"/>
              <a:gd name="connsiteX36" fmla="*/ 1255889 w 7098361"/>
              <a:gd name="connsiteY36" fmla="*/ 269757 h 6718535"/>
              <a:gd name="connsiteX37" fmla="*/ 1270000 w 7098361"/>
              <a:gd name="connsiteY37" fmla="*/ 213313 h 6718535"/>
              <a:gd name="connsiteX38" fmla="*/ 1284111 w 7098361"/>
              <a:gd name="connsiteY38" fmla="*/ 170979 h 6718535"/>
              <a:gd name="connsiteX39" fmla="*/ 1340555 w 7098361"/>
              <a:gd name="connsiteY39" fmla="*/ 114535 h 6718535"/>
              <a:gd name="connsiteX40" fmla="*/ 1368778 w 7098361"/>
              <a:gd name="connsiteY40" fmla="*/ 72202 h 6718535"/>
              <a:gd name="connsiteX41" fmla="*/ 1425222 w 7098361"/>
              <a:gd name="connsiteY41" fmla="*/ 58091 h 6718535"/>
              <a:gd name="connsiteX42" fmla="*/ 1509889 w 7098361"/>
              <a:gd name="connsiteY42" fmla="*/ 29868 h 6718535"/>
              <a:gd name="connsiteX43" fmla="*/ 1552222 w 7098361"/>
              <a:gd name="connsiteY43" fmla="*/ 1646 h 6718535"/>
              <a:gd name="connsiteX44" fmla="*/ 1665111 w 7098361"/>
              <a:gd name="connsiteY44" fmla="*/ 86313 h 6718535"/>
              <a:gd name="connsiteX45" fmla="*/ 1735666 w 7098361"/>
              <a:gd name="connsiteY45" fmla="*/ 185091 h 6718535"/>
              <a:gd name="connsiteX46" fmla="*/ 1778000 w 7098361"/>
              <a:gd name="connsiteY46" fmla="*/ 283868 h 6718535"/>
              <a:gd name="connsiteX47" fmla="*/ 1792111 w 7098361"/>
              <a:gd name="connsiteY47" fmla="*/ 326202 h 6718535"/>
              <a:gd name="connsiteX48" fmla="*/ 1806222 w 7098361"/>
              <a:gd name="connsiteY48" fmla="*/ 481424 h 6718535"/>
              <a:gd name="connsiteX49" fmla="*/ 1848555 w 7098361"/>
              <a:gd name="connsiteY49" fmla="*/ 509646 h 6718535"/>
              <a:gd name="connsiteX50" fmla="*/ 1876778 w 7098361"/>
              <a:gd name="connsiteY50" fmla="*/ 537868 h 6718535"/>
              <a:gd name="connsiteX51" fmla="*/ 1961444 w 7098361"/>
              <a:gd name="connsiteY51" fmla="*/ 594313 h 6718535"/>
              <a:gd name="connsiteX52" fmla="*/ 1989666 w 7098361"/>
              <a:gd name="connsiteY52" fmla="*/ 721313 h 6718535"/>
              <a:gd name="connsiteX53" fmla="*/ 2017889 w 7098361"/>
              <a:gd name="connsiteY53" fmla="*/ 805979 h 6718535"/>
              <a:gd name="connsiteX54" fmla="*/ 2046111 w 7098361"/>
              <a:gd name="connsiteY54" fmla="*/ 848313 h 6718535"/>
              <a:gd name="connsiteX55" fmla="*/ 2088444 w 7098361"/>
              <a:gd name="connsiteY55" fmla="*/ 862424 h 6718535"/>
              <a:gd name="connsiteX56" fmla="*/ 2130778 w 7098361"/>
              <a:gd name="connsiteY56" fmla="*/ 918868 h 6718535"/>
              <a:gd name="connsiteX57" fmla="*/ 2159000 w 7098361"/>
              <a:gd name="connsiteY57" fmla="*/ 947091 h 6718535"/>
              <a:gd name="connsiteX58" fmla="*/ 2215444 w 7098361"/>
              <a:gd name="connsiteY58" fmla="*/ 1031757 h 6718535"/>
              <a:gd name="connsiteX59" fmla="*/ 2314222 w 7098361"/>
              <a:gd name="connsiteY59" fmla="*/ 1102313 h 6718535"/>
              <a:gd name="connsiteX60" fmla="*/ 2342444 w 7098361"/>
              <a:gd name="connsiteY60" fmla="*/ 1158757 h 6718535"/>
              <a:gd name="connsiteX61" fmla="*/ 2384778 w 7098361"/>
              <a:gd name="connsiteY61" fmla="*/ 1186979 h 6718535"/>
              <a:gd name="connsiteX62" fmla="*/ 2540000 w 7098361"/>
              <a:gd name="connsiteY62" fmla="*/ 1257535 h 6718535"/>
              <a:gd name="connsiteX63" fmla="*/ 2610555 w 7098361"/>
              <a:gd name="connsiteY63" fmla="*/ 1271646 h 6718535"/>
              <a:gd name="connsiteX64" fmla="*/ 2652889 w 7098361"/>
              <a:gd name="connsiteY64" fmla="*/ 1299868 h 6718535"/>
              <a:gd name="connsiteX65" fmla="*/ 2751666 w 7098361"/>
              <a:gd name="connsiteY65" fmla="*/ 1426868 h 6718535"/>
              <a:gd name="connsiteX66" fmla="*/ 2836333 w 7098361"/>
              <a:gd name="connsiteY66" fmla="*/ 1582091 h 6718535"/>
              <a:gd name="connsiteX67" fmla="*/ 2850444 w 7098361"/>
              <a:gd name="connsiteY67" fmla="*/ 1624424 h 6718535"/>
              <a:gd name="connsiteX68" fmla="*/ 2906889 w 7098361"/>
              <a:gd name="connsiteY68" fmla="*/ 1709091 h 6718535"/>
              <a:gd name="connsiteX69" fmla="*/ 2949222 w 7098361"/>
              <a:gd name="connsiteY69" fmla="*/ 1892535 h 6718535"/>
              <a:gd name="connsiteX70" fmla="*/ 2991555 w 7098361"/>
              <a:gd name="connsiteY70" fmla="*/ 2019535 h 6718535"/>
              <a:gd name="connsiteX71" fmla="*/ 3019778 w 7098361"/>
              <a:gd name="connsiteY71" fmla="*/ 2047757 h 6718535"/>
              <a:gd name="connsiteX72" fmla="*/ 3048000 w 7098361"/>
              <a:gd name="connsiteY72" fmla="*/ 2118313 h 6718535"/>
              <a:gd name="connsiteX73" fmla="*/ 3090333 w 7098361"/>
              <a:gd name="connsiteY73" fmla="*/ 2202979 h 6718535"/>
              <a:gd name="connsiteX74" fmla="*/ 3217333 w 7098361"/>
              <a:gd name="connsiteY74" fmla="*/ 2329979 h 6718535"/>
              <a:gd name="connsiteX75" fmla="*/ 3245555 w 7098361"/>
              <a:gd name="connsiteY75" fmla="*/ 2358202 h 6718535"/>
              <a:gd name="connsiteX76" fmla="*/ 3273778 w 7098361"/>
              <a:gd name="connsiteY76" fmla="*/ 2386424 h 6718535"/>
              <a:gd name="connsiteX77" fmla="*/ 3330222 w 7098361"/>
              <a:gd name="connsiteY77" fmla="*/ 2471091 h 6718535"/>
              <a:gd name="connsiteX78" fmla="*/ 3386666 w 7098361"/>
              <a:gd name="connsiteY78" fmla="*/ 2583979 h 6718535"/>
              <a:gd name="connsiteX79" fmla="*/ 3485444 w 7098361"/>
              <a:gd name="connsiteY79" fmla="*/ 2682757 h 6718535"/>
              <a:gd name="connsiteX80" fmla="*/ 3527778 w 7098361"/>
              <a:gd name="connsiteY80" fmla="*/ 2710979 h 6718535"/>
              <a:gd name="connsiteX81" fmla="*/ 3556000 w 7098361"/>
              <a:gd name="connsiteY81" fmla="*/ 2739202 h 6718535"/>
              <a:gd name="connsiteX82" fmla="*/ 3626555 w 7098361"/>
              <a:gd name="connsiteY82" fmla="*/ 2767424 h 6718535"/>
              <a:gd name="connsiteX83" fmla="*/ 3683000 w 7098361"/>
              <a:gd name="connsiteY83" fmla="*/ 2809757 h 6718535"/>
              <a:gd name="connsiteX84" fmla="*/ 3725333 w 7098361"/>
              <a:gd name="connsiteY84" fmla="*/ 2837979 h 6718535"/>
              <a:gd name="connsiteX85" fmla="*/ 3866444 w 7098361"/>
              <a:gd name="connsiteY85" fmla="*/ 2993202 h 6718535"/>
              <a:gd name="connsiteX86" fmla="*/ 4021666 w 7098361"/>
              <a:gd name="connsiteY86" fmla="*/ 3134313 h 6718535"/>
              <a:gd name="connsiteX87" fmla="*/ 4106333 w 7098361"/>
              <a:gd name="connsiteY87" fmla="*/ 3261313 h 6718535"/>
              <a:gd name="connsiteX88" fmla="*/ 4148666 w 7098361"/>
              <a:gd name="connsiteY88" fmla="*/ 3317757 h 6718535"/>
              <a:gd name="connsiteX89" fmla="*/ 4205111 w 7098361"/>
              <a:gd name="connsiteY89" fmla="*/ 3402424 h 6718535"/>
              <a:gd name="connsiteX90" fmla="*/ 4390869 w 7098361"/>
              <a:gd name="connsiteY90" fmla="*/ 3506047 h 6718535"/>
              <a:gd name="connsiteX91" fmla="*/ 4591157 w 7098361"/>
              <a:gd name="connsiteY91" fmla="*/ 3567335 h 6718535"/>
              <a:gd name="connsiteX92" fmla="*/ 4851258 w 7098361"/>
              <a:gd name="connsiteY92" fmla="*/ 3661691 h 6718535"/>
              <a:gd name="connsiteX93" fmla="*/ 5221935 w 7098361"/>
              <a:gd name="connsiteY93" fmla="*/ 3829128 h 6718535"/>
              <a:gd name="connsiteX94" fmla="*/ 5730556 w 7098361"/>
              <a:gd name="connsiteY94" fmla="*/ 3916948 h 6718535"/>
              <a:gd name="connsiteX95" fmla="*/ 7095921 w 7098361"/>
              <a:gd name="connsiteY95" fmla="*/ 4168423 h 6718535"/>
              <a:gd name="connsiteX96" fmla="*/ 5362222 w 7098361"/>
              <a:gd name="connsiteY96" fmla="*/ 4912313 h 6718535"/>
              <a:gd name="connsiteX97" fmla="*/ 5446889 w 7098361"/>
              <a:gd name="connsiteY97" fmla="*/ 4940535 h 6718535"/>
              <a:gd name="connsiteX98" fmla="*/ 5489222 w 7098361"/>
              <a:gd name="connsiteY98" fmla="*/ 4954646 h 6718535"/>
              <a:gd name="connsiteX99" fmla="*/ 5531555 w 7098361"/>
              <a:gd name="connsiteY99" fmla="*/ 4968757 h 6718535"/>
              <a:gd name="connsiteX100" fmla="*/ 5588000 w 7098361"/>
              <a:gd name="connsiteY100" fmla="*/ 4982868 h 6718535"/>
              <a:gd name="connsiteX101" fmla="*/ 5658555 w 7098361"/>
              <a:gd name="connsiteY101" fmla="*/ 5011091 h 6718535"/>
              <a:gd name="connsiteX102" fmla="*/ 5771444 w 7098361"/>
              <a:gd name="connsiteY102" fmla="*/ 5039313 h 6718535"/>
              <a:gd name="connsiteX103" fmla="*/ 5856111 w 7098361"/>
              <a:gd name="connsiteY103" fmla="*/ 5067535 h 6718535"/>
              <a:gd name="connsiteX104" fmla="*/ 5912555 w 7098361"/>
              <a:gd name="connsiteY104" fmla="*/ 5081646 h 6718535"/>
              <a:gd name="connsiteX105" fmla="*/ 6025444 w 7098361"/>
              <a:gd name="connsiteY105" fmla="*/ 5123979 h 6718535"/>
              <a:gd name="connsiteX106" fmla="*/ 6081889 w 7098361"/>
              <a:gd name="connsiteY106" fmla="*/ 5166313 h 6718535"/>
              <a:gd name="connsiteX107" fmla="*/ 6237111 w 7098361"/>
              <a:gd name="connsiteY107" fmla="*/ 5265091 h 6718535"/>
              <a:gd name="connsiteX108" fmla="*/ 6335889 w 7098361"/>
              <a:gd name="connsiteY108" fmla="*/ 5363868 h 6718535"/>
              <a:gd name="connsiteX109" fmla="*/ 6392333 w 7098361"/>
              <a:gd name="connsiteY109" fmla="*/ 5533202 h 6718535"/>
              <a:gd name="connsiteX110" fmla="*/ 6420555 w 7098361"/>
              <a:gd name="connsiteY110" fmla="*/ 5646091 h 6718535"/>
              <a:gd name="connsiteX111" fmla="*/ 6448778 w 7098361"/>
              <a:gd name="connsiteY111" fmla="*/ 5744868 h 6718535"/>
              <a:gd name="connsiteX112" fmla="*/ 6477000 w 7098361"/>
              <a:gd name="connsiteY112" fmla="*/ 5801313 h 6718535"/>
              <a:gd name="connsiteX113" fmla="*/ 6491111 w 7098361"/>
              <a:gd name="connsiteY113" fmla="*/ 5871868 h 6718535"/>
              <a:gd name="connsiteX114" fmla="*/ 6505222 w 7098361"/>
              <a:gd name="connsiteY114" fmla="*/ 5914202 h 6718535"/>
              <a:gd name="connsiteX115" fmla="*/ 6533444 w 7098361"/>
              <a:gd name="connsiteY115" fmla="*/ 6069424 h 6718535"/>
              <a:gd name="connsiteX116" fmla="*/ 6547555 w 7098361"/>
              <a:gd name="connsiteY116" fmla="*/ 6154091 h 6718535"/>
              <a:gd name="connsiteX117" fmla="*/ 6604000 w 7098361"/>
              <a:gd name="connsiteY117" fmla="*/ 6252868 h 6718535"/>
              <a:gd name="connsiteX118" fmla="*/ 6632222 w 7098361"/>
              <a:gd name="connsiteY118" fmla="*/ 6281091 h 6718535"/>
              <a:gd name="connsiteX119" fmla="*/ 6660444 w 7098361"/>
              <a:gd name="connsiteY119" fmla="*/ 6323424 h 6718535"/>
              <a:gd name="connsiteX120" fmla="*/ 6674555 w 7098361"/>
              <a:gd name="connsiteY120" fmla="*/ 6393979 h 6718535"/>
              <a:gd name="connsiteX121" fmla="*/ 6759222 w 7098361"/>
              <a:gd name="connsiteY121" fmla="*/ 6492757 h 6718535"/>
              <a:gd name="connsiteX122" fmla="*/ 6787444 w 7098361"/>
              <a:gd name="connsiteY122" fmla="*/ 6718535 h 6718535"/>
              <a:gd name="connsiteX0" fmla="*/ 56444 w 7097399"/>
              <a:gd name="connsiteY0" fmla="*/ 6619757 h 6718535"/>
              <a:gd name="connsiteX1" fmla="*/ 42333 w 7097399"/>
              <a:gd name="connsiteY1" fmla="*/ 5208646 h 6718535"/>
              <a:gd name="connsiteX2" fmla="*/ 28222 w 7097399"/>
              <a:gd name="connsiteY2" fmla="*/ 5067535 h 6718535"/>
              <a:gd name="connsiteX3" fmla="*/ 0 w 7097399"/>
              <a:gd name="connsiteY3" fmla="*/ 4587757 h 6718535"/>
              <a:gd name="connsiteX4" fmla="*/ 14111 w 7097399"/>
              <a:gd name="connsiteY4" fmla="*/ 4291424 h 6718535"/>
              <a:gd name="connsiteX5" fmla="*/ 28222 w 7097399"/>
              <a:gd name="connsiteY5" fmla="*/ 4220868 h 6718535"/>
              <a:gd name="connsiteX6" fmla="*/ 42333 w 7097399"/>
              <a:gd name="connsiteY6" fmla="*/ 4136202 h 6718535"/>
              <a:gd name="connsiteX7" fmla="*/ 56444 w 7097399"/>
              <a:gd name="connsiteY7" fmla="*/ 3853979 h 6718535"/>
              <a:gd name="connsiteX8" fmla="*/ 70555 w 7097399"/>
              <a:gd name="connsiteY8" fmla="*/ 3741091 h 6718535"/>
              <a:gd name="connsiteX9" fmla="*/ 84666 w 7097399"/>
              <a:gd name="connsiteY9" fmla="*/ 2033646 h 6718535"/>
              <a:gd name="connsiteX10" fmla="*/ 127000 w 7097399"/>
              <a:gd name="connsiteY10" fmla="*/ 1779646 h 6718535"/>
              <a:gd name="connsiteX11" fmla="*/ 155222 w 7097399"/>
              <a:gd name="connsiteY11" fmla="*/ 1737313 h 6718535"/>
              <a:gd name="connsiteX12" fmla="*/ 197555 w 7097399"/>
              <a:gd name="connsiteY12" fmla="*/ 1680868 h 6718535"/>
              <a:gd name="connsiteX13" fmla="*/ 254000 w 7097399"/>
              <a:gd name="connsiteY13" fmla="*/ 1596202 h 6718535"/>
              <a:gd name="connsiteX14" fmla="*/ 310444 w 7097399"/>
              <a:gd name="connsiteY14" fmla="*/ 1539757 h 6718535"/>
              <a:gd name="connsiteX15" fmla="*/ 352778 w 7097399"/>
              <a:gd name="connsiteY15" fmla="*/ 1483313 h 6718535"/>
              <a:gd name="connsiteX16" fmla="*/ 381000 w 7097399"/>
              <a:gd name="connsiteY16" fmla="*/ 1440979 h 6718535"/>
              <a:gd name="connsiteX17" fmla="*/ 423333 w 7097399"/>
              <a:gd name="connsiteY17" fmla="*/ 1370424 h 6718535"/>
              <a:gd name="connsiteX18" fmla="*/ 536222 w 7097399"/>
              <a:gd name="connsiteY18" fmla="*/ 1271646 h 6718535"/>
              <a:gd name="connsiteX19" fmla="*/ 564444 w 7097399"/>
              <a:gd name="connsiteY19" fmla="*/ 1229313 h 6718535"/>
              <a:gd name="connsiteX20" fmla="*/ 578555 w 7097399"/>
              <a:gd name="connsiteY20" fmla="*/ 1172868 h 6718535"/>
              <a:gd name="connsiteX21" fmla="*/ 606778 w 7097399"/>
              <a:gd name="connsiteY21" fmla="*/ 1088202 h 6718535"/>
              <a:gd name="connsiteX22" fmla="*/ 620889 w 7097399"/>
              <a:gd name="connsiteY22" fmla="*/ 1031757 h 6718535"/>
              <a:gd name="connsiteX23" fmla="*/ 649111 w 7097399"/>
              <a:gd name="connsiteY23" fmla="*/ 989424 h 6718535"/>
              <a:gd name="connsiteX24" fmla="*/ 663222 w 7097399"/>
              <a:gd name="connsiteY24" fmla="*/ 947091 h 6718535"/>
              <a:gd name="connsiteX25" fmla="*/ 705555 w 7097399"/>
              <a:gd name="connsiteY25" fmla="*/ 918868 h 6718535"/>
              <a:gd name="connsiteX26" fmla="*/ 762000 w 7097399"/>
              <a:gd name="connsiteY26" fmla="*/ 848313 h 6718535"/>
              <a:gd name="connsiteX27" fmla="*/ 818444 w 7097399"/>
              <a:gd name="connsiteY27" fmla="*/ 749535 h 6718535"/>
              <a:gd name="connsiteX28" fmla="*/ 903111 w 7097399"/>
              <a:gd name="connsiteY28" fmla="*/ 693091 h 6718535"/>
              <a:gd name="connsiteX29" fmla="*/ 959555 w 7097399"/>
              <a:gd name="connsiteY29" fmla="*/ 622535 h 6718535"/>
              <a:gd name="connsiteX30" fmla="*/ 1030111 w 7097399"/>
              <a:gd name="connsiteY30" fmla="*/ 566091 h 6718535"/>
              <a:gd name="connsiteX31" fmla="*/ 1072444 w 7097399"/>
              <a:gd name="connsiteY31" fmla="*/ 551979 h 6718535"/>
              <a:gd name="connsiteX32" fmla="*/ 1171222 w 7097399"/>
              <a:gd name="connsiteY32" fmla="*/ 495535 h 6718535"/>
              <a:gd name="connsiteX33" fmla="*/ 1185333 w 7097399"/>
              <a:gd name="connsiteY33" fmla="*/ 439091 h 6718535"/>
              <a:gd name="connsiteX34" fmla="*/ 1227666 w 7097399"/>
              <a:gd name="connsiteY34" fmla="*/ 410868 h 6718535"/>
              <a:gd name="connsiteX35" fmla="*/ 1241778 w 7097399"/>
              <a:gd name="connsiteY35" fmla="*/ 312091 h 6718535"/>
              <a:gd name="connsiteX36" fmla="*/ 1255889 w 7097399"/>
              <a:gd name="connsiteY36" fmla="*/ 269757 h 6718535"/>
              <a:gd name="connsiteX37" fmla="*/ 1270000 w 7097399"/>
              <a:gd name="connsiteY37" fmla="*/ 213313 h 6718535"/>
              <a:gd name="connsiteX38" fmla="*/ 1284111 w 7097399"/>
              <a:gd name="connsiteY38" fmla="*/ 170979 h 6718535"/>
              <a:gd name="connsiteX39" fmla="*/ 1340555 w 7097399"/>
              <a:gd name="connsiteY39" fmla="*/ 114535 h 6718535"/>
              <a:gd name="connsiteX40" fmla="*/ 1368778 w 7097399"/>
              <a:gd name="connsiteY40" fmla="*/ 72202 h 6718535"/>
              <a:gd name="connsiteX41" fmla="*/ 1425222 w 7097399"/>
              <a:gd name="connsiteY41" fmla="*/ 58091 h 6718535"/>
              <a:gd name="connsiteX42" fmla="*/ 1509889 w 7097399"/>
              <a:gd name="connsiteY42" fmla="*/ 29868 h 6718535"/>
              <a:gd name="connsiteX43" fmla="*/ 1552222 w 7097399"/>
              <a:gd name="connsiteY43" fmla="*/ 1646 h 6718535"/>
              <a:gd name="connsiteX44" fmla="*/ 1665111 w 7097399"/>
              <a:gd name="connsiteY44" fmla="*/ 86313 h 6718535"/>
              <a:gd name="connsiteX45" fmla="*/ 1735666 w 7097399"/>
              <a:gd name="connsiteY45" fmla="*/ 185091 h 6718535"/>
              <a:gd name="connsiteX46" fmla="*/ 1778000 w 7097399"/>
              <a:gd name="connsiteY46" fmla="*/ 283868 h 6718535"/>
              <a:gd name="connsiteX47" fmla="*/ 1792111 w 7097399"/>
              <a:gd name="connsiteY47" fmla="*/ 326202 h 6718535"/>
              <a:gd name="connsiteX48" fmla="*/ 1806222 w 7097399"/>
              <a:gd name="connsiteY48" fmla="*/ 481424 h 6718535"/>
              <a:gd name="connsiteX49" fmla="*/ 1848555 w 7097399"/>
              <a:gd name="connsiteY49" fmla="*/ 509646 h 6718535"/>
              <a:gd name="connsiteX50" fmla="*/ 1876778 w 7097399"/>
              <a:gd name="connsiteY50" fmla="*/ 537868 h 6718535"/>
              <a:gd name="connsiteX51" fmla="*/ 1961444 w 7097399"/>
              <a:gd name="connsiteY51" fmla="*/ 594313 h 6718535"/>
              <a:gd name="connsiteX52" fmla="*/ 1989666 w 7097399"/>
              <a:gd name="connsiteY52" fmla="*/ 721313 h 6718535"/>
              <a:gd name="connsiteX53" fmla="*/ 2017889 w 7097399"/>
              <a:gd name="connsiteY53" fmla="*/ 805979 h 6718535"/>
              <a:gd name="connsiteX54" fmla="*/ 2046111 w 7097399"/>
              <a:gd name="connsiteY54" fmla="*/ 848313 h 6718535"/>
              <a:gd name="connsiteX55" fmla="*/ 2088444 w 7097399"/>
              <a:gd name="connsiteY55" fmla="*/ 862424 h 6718535"/>
              <a:gd name="connsiteX56" fmla="*/ 2130778 w 7097399"/>
              <a:gd name="connsiteY56" fmla="*/ 918868 h 6718535"/>
              <a:gd name="connsiteX57" fmla="*/ 2159000 w 7097399"/>
              <a:gd name="connsiteY57" fmla="*/ 947091 h 6718535"/>
              <a:gd name="connsiteX58" fmla="*/ 2215444 w 7097399"/>
              <a:gd name="connsiteY58" fmla="*/ 1031757 h 6718535"/>
              <a:gd name="connsiteX59" fmla="*/ 2314222 w 7097399"/>
              <a:gd name="connsiteY59" fmla="*/ 1102313 h 6718535"/>
              <a:gd name="connsiteX60" fmla="*/ 2342444 w 7097399"/>
              <a:gd name="connsiteY60" fmla="*/ 1158757 h 6718535"/>
              <a:gd name="connsiteX61" fmla="*/ 2384778 w 7097399"/>
              <a:gd name="connsiteY61" fmla="*/ 1186979 h 6718535"/>
              <a:gd name="connsiteX62" fmla="*/ 2540000 w 7097399"/>
              <a:gd name="connsiteY62" fmla="*/ 1257535 h 6718535"/>
              <a:gd name="connsiteX63" fmla="*/ 2610555 w 7097399"/>
              <a:gd name="connsiteY63" fmla="*/ 1271646 h 6718535"/>
              <a:gd name="connsiteX64" fmla="*/ 2652889 w 7097399"/>
              <a:gd name="connsiteY64" fmla="*/ 1299868 h 6718535"/>
              <a:gd name="connsiteX65" fmla="*/ 2751666 w 7097399"/>
              <a:gd name="connsiteY65" fmla="*/ 1426868 h 6718535"/>
              <a:gd name="connsiteX66" fmla="*/ 2836333 w 7097399"/>
              <a:gd name="connsiteY66" fmla="*/ 1582091 h 6718535"/>
              <a:gd name="connsiteX67" fmla="*/ 2850444 w 7097399"/>
              <a:gd name="connsiteY67" fmla="*/ 1624424 h 6718535"/>
              <a:gd name="connsiteX68" fmla="*/ 2906889 w 7097399"/>
              <a:gd name="connsiteY68" fmla="*/ 1709091 h 6718535"/>
              <a:gd name="connsiteX69" fmla="*/ 2949222 w 7097399"/>
              <a:gd name="connsiteY69" fmla="*/ 1892535 h 6718535"/>
              <a:gd name="connsiteX70" fmla="*/ 2991555 w 7097399"/>
              <a:gd name="connsiteY70" fmla="*/ 2019535 h 6718535"/>
              <a:gd name="connsiteX71" fmla="*/ 3019778 w 7097399"/>
              <a:gd name="connsiteY71" fmla="*/ 2047757 h 6718535"/>
              <a:gd name="connsiteX72" fmla="*/ 3048000 w 7097399"/>
              <a:gd name="connsiteY72" fmla="*/ 2118313 h 6718535"/>
              <a:gd name="connsiteX73" fmla="*/ 3090333 w 7097399"/>
              <a:gd name="connsiteY73" fmla="*/ 2202979 h 6718535"/>
              <a:gd name="connsiteX74" fmla="*/ 3217333 w 7097399"/>
              <a:gd name="connsiteY74" fmla="*/ 2329979 h 6718535"/>
              <a:gd name="connsiteX75" fmla="*/ 3245555 w 7097399"/>
              <a:gd name="connsiteY75" fmla="*/ 2358202 h 6718535"/>
              <a:gd name="connsiteX76" fmla="*/ 3273778 w 7097399"/>
              <a:gd name="connsiteY76" fmla="*/ 2386424 h 6718535"/>
              <a:gd name="connsiteX77" fmla="*/ 3330222 w 7097399"/>
              <a:gd name="connsiteY77" fmla="*/ 2471091 h 6718535"/>
              <a:gd name="connsiteX78" fmla="*/ 3386666 w 7097399"/>
              <a:gd name="connsiteY78" fmla="*/ 2583979 h 6718535"/>
              <a:gd name="connsiteX79" fmla="*/ 3485444 w 7097399"/>
              <a:gd name="connsiteY79" fmla="*/ 2682757 h 6718535"/>
              <a:gd name="connsiteX80" fmla="*/ 3527778 w 7097399"/>
              <a:gd name="connsiteY80" fmla="*/ 2710979 h 6718535"/>
              <a:gd name="connsiteX81" fmla="*/ 3556000 w 7097399"/>
              <a:gd name="connsiteY81" fmla="*/ 2739202 h 6718535"/>
              <a:gd name="connsiteX82" fmla="*/ 3626555 w 7097399"/>
              <a:gd name="connsiteY82" fmla="*/ 2767424 h 6718535"/>
              <a:gd name="connsiteX83" fmla="*/ 3683000 w 7097399"/>
              <a:gd name="connsiteY83" fmla="*/ 2809757 h 6718535"/>
              <a:gd name="connsiteX84" fmla="*/ 3725333 w 7097399"/>
              <a:gd name="connsiteY84" fmla="*/ 2837979 h 6718535"/>
              <a:gd name="connsiteX85" fmla="*/ 3866444 w 7097399"/>
              <a:gd name="connsiteY85" fmla="*/ 2993202 h 6718535"/>
              <a:gd name="connsiteX86" fmla="*/ 4021666 w 7097399"/>
              <a:gd name="connsiteY86" fmla="*/ 3134313 h 6718535"/>
              <a:gd name="connsiteX87" fmla="*/ 4106333 w 7097399"/>
              <a:gd name="connsiteY87" fmla="*/ 3261313 h 6718535"/>
              <a:gd name="connsiteX88" fmla="*/ 4148666 w 7097399"/>
              <a:gd name="connsiteY88" fmla="*/ 3317757 h 6718535"/>
              <a:gd name="connsiteX89" fmla="*/ 4205111 w 7097399"/>
              <a:gd name="connsiteY89" fmla="*/ 3402424 h 6718535"/>
              <a:gd name="connsiteX90" fmla="*/ 4390869 w 7097399"/>
              <a:gd name="connsiteY90" fmla="*/ 3506047 h 6718535"/>
              <a:gd name="connsiteX91" fmla="*/ 4591157 w 7097399"/>
              <a:gd name="connsiteY91" fmla="*/ 3567335 h 6718535"/>
              <a:gd name="connsiteX92" fmla="*/ 4851258 w 7097399"/>
              <a:gd name="connsiteY92" fmla="*/ 3661691 h 6718535"/>
              <a:gd name="connsiteX93" fmla="*/ 5221935 w 7097399"/>
              <a:gd name="connsiteY93" fmla="*/ 3829128 h 6718535"/>
              <a:gd name="connsiteX94" fmla="*/ 5730556 w 7097399"/>
              <a:gd name="connsiteY94" fmla="*/ 3916948 h 6718535"/>
              <a:gd name="connsiteX95" fmla="*/ 7095921 w 7097399"/>
              <a:gd name="connsiteY95" fmla="*/ 4168423 h 6718535"/>
              <a:gd name="connsiteX96" fmla="*/ 5446889 w 7097399"/>
              <a:gd name="connsiteY96" fmla="*/ 4940535 h 6718535"/>
              <a:gd name="connsiteX97" fmla="*/ 5489222 w 7097399"/>
              <a:gd name="connsiteY97" fmla="*/ 4954646 h 6718535"/>
              <a:gd name="connsiteX98" fmla="*/ 5531555 w 7097399"/>
              <a:gd name="connsiteY98" fmla="*/ 4968757 h 6718535"/>
              <a:gd name="connsiteX99" fmla="*/ 5588000 w 7097399"/>
              <a:gd name="connsiteY99" fmla="*/ 4982868 h 6718535"/>
              <a:gd name="connsiteX100" fmla="*/ 5658555 w 7097399"/>
              <a:gd name="connsiteY100" fmla="*/ 5011091 h 6718535"/>
              <a:gd name="connsiteX101" fmla="*/ 5771444 w 7097399"/>
              <a:gd name="connsiteY101" fmla="*/ 5039313 h 6718535"/>
              <a:gd name="connsiteX102" fmla="*/ 5856111 w 7097399"/>
              <a:gd name="connsiteY102" fmla="*/ 5067535 h 6718535"/>
              <a:gd name="connsiteX103" fmla="*/ 5912555 w 7097399"/>
              <a:gd name="connsiteY103" fmla="*/ 5081646 h 6718535"/>
              <a:gd name="connsiteX104" fmla="*/ 6025444 w 7097399"/>
              <a:gd name="connsiteY104" fmla="*/ 5123979 h 6718535"/>
              <a:gd name="connsiteX105" fmla="*/ 6081889 w 7097399"/>
              <a:gd name="connsiteY105" fmla="*/ 5166313 h 6718535"/>
              <a:gd name="connsiteX106" fmla="*/ 6237111 w 7097399"/>
              <a:gd name="connsiteY106" fmla="*/ 5265091 h 6718535"/>
              <a:gd name="connsiteX107" fmla="*/ 6335889 w 7097399"/>
              <a:gd name="connsiteY107" fmla="*/ 5363868 h 6718535"/>
              <a:gd name="connsiteX108" fmla="*/ 6392333 w 7097399"/>
              <a:gd name="connsiteY108" fmla="*/ 5533202 h 6718535"/>
              <a:gd name="connsiteX109" fmla="*/ 6420555 w 7097399"/>
              <a:gd name="connsiteY109" fmla="*/ 5646091 h 6718535"/>
              <a:gd name="connsiteX110" fmla="*/ 6448778 w 7097399"/>
              <a:gd name="connsiteY110" fmla="*/ 5744868 h 6718535"/>
              <a:gd name="connsiteX111" fmla="*/ 6477000 w 7097399"/>
              <a:gd name="connsiteY111" fmla="*/ 5801313 h 6718535"/>
              <a:gd name="connsiteX112" fmla="*/ 6491111 w 7097399"/>
              <a:gd name="connsiteY112" fmla="*/ 5871868 h 6718535"/>
              <a:gd name="connsiteX113" fmla="*/ 6505222 w 7097399"/>
              <a:gd name="connsiteY113" fmla="*/ 5914202 h 6718535"/>
              <a:gd name="connsiteX114" fmla="*/ 6533444 w 7097399"/>
              <a:gd name="connsiteY114" fmla="*/ 6069424 h 6718535"/>
              <a:gd name="connsiteX115" fmla="*/ 6547555 w 7097399"/>
              <a:gd name="connsiteY115" fmla="*/ 6154091 h 6718535"/>
              <a:gd name="connsiteX116" fmla="*/ 6604000 w 7097399"/>
              <a:gd name="connsiteY116" fmla="*/ 6252868 h 6718535"/>
              <a:gd name="connsiteX117" fmla="*/ 6632222 w 7097399"/>
              <a:gd name="connsiteY117" fmla="*/ 6281091 h 6718535"/>
              <a:gd name="connsiteX118" fmla="*/ 6660444 w 7097399"/>
              <a:gd name="connsiteY118" fmla="*/ 6323424 h 6718535"/>
              <a:gd name="connsiteX119" fmla="*/ 6674555 w 7097399"/>
              <a:gd name="connsiteY119" fmla="*/ 6393979 h 6718535"/>
              <a:gd name="connsiteX120" fmla="*/ 6759222 w 7097399"/>
              <a:gd name="connsiteY120" fmla="*/ 6492757 h 6718535"/>
              <a:gd name="connsiteX121" fmla="*/ 6787444 w 7097399"/>
              <a:gd name="connsiteY121" fmla="*/ 6718535 h 6718535"/>
              <a:gd name="connsiteX0" fmla="*/ 56444 w 7097002"/>
              <a:gd name="connsiteY0" fmla="*/ 6619757 h 6718535"/>
              <a:gd name="connsiteX1" fmla="*/ 42333 w 7097002"/>
              <a:gd name="connsiteY1" fmla="*/ 5208646 h 6718535"/>
              <a:gd name="connsiteX2" fmla="*/ 28222 w 7097002"/>
              <a:gd name="connsiteY2" fmla="*/ 5067535 h 6718535"/>
              <a:gd name="connsiteX3" fmla="*/ 0 w 7097002"/>
              <a:gd name="connsiteY3" fmla="*/ 4587757 h 6718535"/>
              <a:gd name="connsiteX4" fmla="*/ 14111 w 7097002"/>
              <a:gd name="connsiteY4" fmla="*/ 4291424 h 6718535"/>
              <a:gd name="connsiteX5" fmla="*/ 28222 w 7097002"/>
              <a:gd name="connsiteY5" fmla="*/ 4220868 h 6718535"/>
              <a:gd name="connsiteX6" fmla="*/ 42333 w 7097002"/>
              <a:gd name="connsiteY6" fmla="*/ 4136202 h 6718535"/>
              <a:gd name="connsiteX7" fmla="*/ 56444 w 7097002"/>
              <a:gd name="connsiteY7" fmla="*/ 3853979 h 6718535"/>
              <a:gd name="connsiteX8" fmla="*/ 70555 w 7097002"/>
              <a:gd name="connsiteY8" fmla="*/ 3741091 h 6718535"/>
              <a:gd name="connsiteX9" fmla="*/ 84666 w 7097002"/>
              <a:gd name="connsiteY9" fmla="*/ 2033646 h 6718535"/>
              <a:gd name="connsiteX10" fmla="*/ 127000 w 7097002"/>
              <a:gd name="connsiteY10" fmla="*/ 1779646 h 6718535"/>
              <a:gd name="connsiteX11" fmla="*/ 155222 w 7097002"/>
              <a:gd name="connsiteY11" fmla="*/ 1737313 h 6718535"/>
              <a:gd name="connsiteX12" fmla="*/ 197555 w 7097002"/>
              <a:gd name="connsiteY12" fmla="*/ 1680868 h 6718535"/>
              <a:gd name="connsiteX13" fmla="*/ 254000 w 7097002"/>
              <a:gd name="connsiteY13" fmla="*/ 1596202 h 6718535"/>
              <a:gd name="connsiteX14" fmla="*/ 310444 w 7097002"/>
              <a:gd name="connsiteY14" fmla="*/ 1539757 h 6718535"/>
              <a:gd name="connsiteX15" fmla="*/ 352778 w 7097002"/>
              <a:gd name="connsiteY15" fmla="*/ 1483313 h 6718535"/>
              <a:gd name="connsiteX16" fmla="*/ 381000 w 7097002"/>
              <a:gd name="connsiteY16" fmla="*/ 1440979 h 6718535"/>
              <a:gd name="connsiteX17" fmla="*/ 423333 w 7097002"/>
              <a:gd name="connsiteY17" fmla="*/ 1370424 h 6718535"/>
              <a:gd name="connsiteX18" fmla="*/ 536222 w 7097002"/>
              <a:gd name="connsiteY18" fmla="*/ 1271646 h 6718535"/>
              <a:gd name="connsiteX19" fmla="*/ 564444 w 7097002"/>
              <a:gd name="connsiteY19" fmla="*/ 1229313 h 6718535"/>
              <a:gd name="connsiteX20" fmla="*/ 578555 w 7097002"/>
              <a:gd name="connsiteY20" fmla="*/ 1172868 h 6718535"/>
              <a:gd name="connsiteX21" fmla="*/ 606778 w 7097002"/>
              <a:gd name="connsiteY21" fmla="*/ 1088202 h 6718535"/>
              <a:gd name="connsiteX22" fmla="*/ 620889 w 7097002"/>
              <a:gd name="connsiteY22" fmla="*/ 1031757 h 6718535"/>
              <a:gd name="connsiteX23" fmla="*/ 649111 w 7097002"/>
              <a:gd name="connsiteY23" fmla="*/ 989424 h 6718535"/>
              <a:gd name="connsiteX24" fmla="*/ 663222 w 7097002"/>
              <a:gd name="connsiteY24" fmla="*/ 947091 h 6718535"/>
              <a:gd name="connsiteX25" fmla="*/ 705555 w 7097002"/>
              <a:gd name="connsiteY25" fmla="*/ 918868 h 6718535"/>
              <a:gd name="connsiteX26" fmla="*/ 762000 w 7097002"/>
              <a:gd name="connsiteY26" fmla="*/ 848313 h 6718535"/>
              <a:gd name="connsiteX27" fmla="*/ 818444 w 7097002"/>
              <a:gd name="connsiteY27" fmla="*/ 749535 h 6718535"/>
              <a:gd name="connsiteX28" fmla="*/ 903111 w 7097002"/>
              <a:gd name="connsiteY28" fmla="*/ 693091 h 6718535"/>
              <a:gd name="connsiteX29" fmla="*/ 959555 w 7097002"/>
              <a:gd name="connsiteY29" fmla="*/ 622535 h 6718535"/>
              <a:gd name="connsiteX30" fmla="*/ 1030111 w 7097002"/>
              <a:gd name="connsiteY30" fmla="*/ 566091 h 6718535"/>
              <a:gd name="connsiteX31" fmla="*/ 1072444 w 7097002"/>
              <a:gd name="connsiteY31" fmla="*/ 551979 h 6718535"/>
              <a:gd name="connsiteX32" fmla="*/ 1171222 w 7097002"/>
              <a:gd name="connsiteY32" fmla="*/ 495535 h 6718535"/>
              <a:gd name="connsiteX33" fmla="*/ 1185333 w 7097002"/>
              <a:gd name="connsiteY33" fmla="*/ 439091 h 6718535"/>
              <a:gd name="connsiteX34" fmla="*/ 1227666 w 7097002"/>
              <a:gd name="connsiteY34" fmla="*/ 410868 h 6718535"/>
              <a:gd name="connsiteX35" fmla="*/ 1241778 w 7097002"/>
              <a:gd name="connsiteY35" fmla="*/ 312091 h 6718535"/>
              <a:gd name="connsiteX36" fmla="*/ 1255889 w 7097002"/>
              <a:gd name="connsiteY36" fmla="*/ 269757 h 6718535"/>
              <a:gd name="connsiteX37" fmla="*/ 1270000 w 7097002"/>
              <a:gd name="connsiteY37" fmla="*/ 213313 h 6718535"/>
              <a:gd name="connsiteX38" fmla="*/ 1284111 w 7097002"/>
              <a:gd name="connsiteY38" fmla="*/ 170979 h 6718535"/>
              <a:gd name="connsiteX39" fmla="*/ 1340555 w 7097002"/>
              <a:gd name="connsiteY39" fmla="*/ 114535 h 6718535"/>
              <a:gd name="connsiteX40" fmla="*/ 1368778 w 7097002"/>
              <a:gd name="connsiteY40" fmla="*/ 72202 h 6718535"/>
              <a:gd name="connsiteX41" fmla="*/ 1425222 w 7097002"/>
              <a:gd name="connsiteY41" fmla="*/ 58091 h 6718535"/>
              <a:gd name="connsiteX42" fmla="*/ 1509889 w 7097002"/>
              <a:gd name="connsiteY42" fmla="*/ 29868 h 6718535"/>
              <a:gd name="connsiteX43" fmla="*/ 1552222 w 7097002"/>
              <a:gd name="connsiteY43" fmla="*/ 1646 h 6718535"/>
              <a:gd name="connsiteX44" fmla="*/ 1665111 w 7097002"/>
              <a:gd name="connsiteY44" fmla="*/ 86313 h 6718535"/>
              <a:gd name="connsiteX45" fmla="*/ 1735666 w 7097002"/>
              <a:gd name="connsiteY45" fmla="*/ 185091 h 6718535"/>
              <a:gd name="connsiteX46" fmla="*/ 1778000 w 7097002"/>
              <a:gd name="connsiteY46" fmla="*/ 283868 h 6718535"/>
              <a:gd name="connsiteX47" fmla="*/ 1792111 w 7097002"/>
              <a:gd name="connsiteY47" fmla="*/ 326202 h 6718535"/>
              <a:gd name="connsiteX48" fmla="*/ 1806222 w 7097002"/>
              <a:gd name="connsiteY48" fmla="*/ 481424 h 6718535"/>
              <a:gd name="connsiteX49" fmla="*/ 1848555 w 7097002"/>
              <a:gd name="connsiteY49" fmla="*/ 509646 h 6718535"/>
              <a:gd name="connsiteX50" fmla="*/ 1876778 w 7097002"/>
              <a:gd name="connsiteY50" fmla="*/ 537868 h 6718535"/>
              <a:gd name="connsiteX51" fmla="*/ 1961444 w 7097002"/>
              <a:gd name="connsiteY51" fmla="*/ 594313 h 6718535"/>
              <a:gd name="connsiteX52" fmla="*/ 1989666 w 7097002"/>
              <a:gd name="connsiteY52" fmla="*/ 721313 h 6718535"/>
              <a:gd name="connsiteX53" fmla="*/ 2017889 w 7097002"/>
              <a:gd name="connsiteY53" fmla="*/ 805979 h 6718535"/>
              <a:gd name="connsiteX54" fmla="*/ 2046111 w 7097002"/>
              <a:gd name="connsiteY54" fmla="*/ 848313 h 6718535"/>
              <a:gd name="connsiteX55" fmla="*/ 2088444 w 7097002"/>
              <a:gd name="connsiteY55" fmla="*/ 862424 h 6718535"/>
              <a:gd name="connsiteX56" fmla="*/ 2130778 w 7097002"/>
              <a:gd name="connsiteY56" fmla="*/ 918868 h 6718535"/>
              <a:gd name="connsiteX57" fmla="*/ 2159000 w 7097002"/>
              <a:gd name="connsiteY57" fmla="*/ 947091 h 6718535"/>
              <a:gd name="connsiteX58" fmla="*/ 2215444 w 7097002"/>
              <a:gd name="connsiteY58" fmla="*/ 1031757 h 6718535"/>
              <a:gd name="connsiteX59" fmla="*/ 2314222 w 7097002"/>
              <a:gd name="connsiteY59" fmla="*/ 1102313 h 6718535"/>
              <a:gd name="connsiteX60" fmla="*/ 2342444 w 7097002"/>
              <a:gd name="connsiteY60" fmla="*/ 1158757 h 6718535"/>
              <a:gd name="connsiteX61" fmla="*/ 2384778 w 7097002"/>
              <a:gd name="connsiteY61" fmla="*/ 1186979 h 6718535"/>
              <a:gd name="connsiteX62" fmla="*/ 2540000 w 7097002"/>
              <a:gd name="connsiteY62" fmla="*/ 1257535 h 6718535"/>
              <a:gd name="connsiteX63" fmla="*/ 2610555 w 7097002"/>
              <a:gd name="connsiteY63" fmla="*/ 1271646 h 6718535"/>
              <a:gd name="connsiteX64" fmla="*/ 2652889 w 7097002"/>
              <a:gd name="connsiteY64" fmla="*/ 1299868 h 6718535"/>
              <a:gd name="connsiteX65" fmla="*/ 2751666 w 7097002"/>
              <a:gd name="connsiteY65" fmla="*/ 1426868 h 6718535"/>
              <a:gd name="connsiteX66" fmla="*/ 2836333 w 7097002"/>
              <a:gd name="connsiteY66" fmla="*/ 1582091 h 6718535"/>
              <a:gd name="connsiteX67" fmla="*/ 2850444 w 7097002"/>
              <a:gd name="connsiteY67" fmla="*/ 1624424 h 6718535"/>
              <a:gd name="connsiteX68" fmla="*/ 2906889 w 7097002"/>
              <a:gd name="connsiteY68" fmla="*/ 1709091 h 6718535"/>
              <a:gd name="connsiteX69" fmla="*/ 2949222 w 7097002"/>
              <a:gd name="connsiteY69" fmla="*/ 1892535 h 6718535"/>
              <a:gd name="connsiteX70" fmla="*/ 2991555 w 7097002"/>
              <a:gd name="connsiteY70" fmla="*/ 2019535 h 6718535"/>
              <a:gd name="connsiteX71" fmla="*/ 3019778 w 7097002"/>
              <a:gd name="connsiteY71" fmla="*/ 2047757 h 6718535"/>
              <a:gd name="connsiteX72" fmla="*/ 3048000 w 7097002"/>
              <a:gd name="connsiteY72" fmla="*/ 2118313 h 6718535"/>
              <a:gd name="connsiteX73" fmla="*/ 3090333 w 7097002"/>
              <a:gd name="connsiteY73" fmla="*/ 2202979 h 6718535"/>
              <a:gd name="connsiteX74" fmla="*/ 3217333 w 7097002"/>
              <a:gd name="connsiteY74" fmla="*/ 2329979 h 6718535"/>
              <a:gd name="connsiteX75" fmla="*/ 3245555 w 7097002"/>
              <a:gd name="connsiteY75" fmla="*/ 2358202 h 6718535"/>
              <a:gd name="connsiteX76" fmla="*/ 3273778 w 7097002"/>
              <a:gd name="connsiteY76" fmla="*/ 2386424 h 6718535"/>
              <a:gd name="connsiteX77" fmla="*/ 3330222 w 7097002"/>
              <a:gd name="connsiteY77" fmla="*/ 2471091 h 6718535"/>
              <a:gd name="connsiteX78" fmla="*/ 3386666 w 7097002"/>
              <a:gd name="connsiteY78" fmla="*/ 2583979 h 6718535"/>
              <a:gd name="connsiteX79" fmla="*/ 3485444 w 7097002"/>
              <a:gd name="connsiteY79" fmla="*/ 2682757 h 6718535"/>
              <a:gd name="connsiteX80" fmla="*/ 3527778 w 7097002"/>
              <a:gd name="connsiteY80" fmla="*/ 2710979 h 6718535"/>
              <a:gd name="connsiteX81" fmla="*/ 3556000 w 7097002"/>
              <a:gd name="connsiteY81" fmla="*/ 2739202 h 6718535"/>
              <a:gd name="connsiteX82" fmla="*/ 3626555 w 7097002"/>
              <a:gd name="connsiteY82" fmla="*/ 2767424 h 6718535"/>
              <a:gd name="connsiteX83" fmla="*/ 3683000 w 7097002"/>
              <a:gd name="connsiteY83" fmla="*/ 2809757 h 6718535"/>
              <a:gd name="connsiteX84" fmla="*/ 3725333 w 7097002"/>
              <a:gd name="connsiteY84" fmla="*/ 2837979 h 6718535"/>
              <a:gd name="connsiteX85" fmla="*/ 3866444 w 7097002"/>
              <a:gd name="connsiteY85" fmla="*/ 2993202 h 6718535"/>
              <a:gd name="connsiteX86" fmla="*/ 4021666 w 7097002"/>
              <a:gd name="connsiteY86" fmla="*/ 3134313 h 6718535"/>
              <a:gd name="connsiteX87" fmla="*/ 4106333 w 7097002"/>
              <a:gd name="connsiteY87" fmla="*/ 3261313 h 6718535"/>
              <a:gd name="connsiteX88" fmla="*/ 4148666 w 7097002"/>
              <a:gd name="connsiteY88" fmla="*/ 3317757 h 6718535"/>
              <a:gd name="connsiteX89" fmla="*/ 4205111 w 7097002"/>
              <a:gd name="connsiteY89" fmla="*/ 3402424 h 6718535"/>
              <a:gd name="connsiteX90" fmla="*/ 4390869 w 7097002"/>
              <a:gd name="connsiteY90" fmla="*/ 3506047 h 6718535"/>
              <a:gd name="connsiteX91" fmla="*/ 4591157 w 7097002"/>
              <a:gd name="connsiteY91" fmla="*/ 3567335 h 6718535"/>
              <a:gd name="connsiteX92" fmla="*/ 4851258 w 7097002"/>
              <a:gd name="connsiteY92" fmla="*/ 3661691 h 6718535"/>
              <a:gd name="connsiteX93" fmla="*/ 5221935 w 7097002"/>
              <a:gd name="connsiteY93" fmla="*/ 3829128 h 6718535"/>
              <a:gd name="connsiteX94" fmla="*/ 5730556 w 7097002"/>
              <a:gd name="connsiteY94" fmla="*/ 3916948 h 6718535"/>
              <a:gd name="connsiteX95" fmla="*/ 7095921 w 7097002"/>
              <a:gd name="connsiteY95" fmla="*/ 4168423 h 6718535"/>
              <a:gd name="connsiteX96" fmla="*/ 5489222 w 7097002"/>
              <a:gd name="connsiteY96" fmla="*/ 4954646 h 6718535"/>
              <a:gd name="connsiteX97" fmla="*/ 5531555 w 7097002"/>
              <a:gd name="connsiteY97" fmla="*/ 4968757 h 6718535"/>
              <a:gd name="connsiteX98" fmla="*/ 5588000 w 7097002"/>
              <a:gd name="connsiteY98" fmla="*/ 4982868 h 6718535"/>
              <a:gd name="connsiteX99" fmla="*/ 5658555 w 7097002"/>
              <a:gd name="connsiteY99" fmla="*/ 5011091 h 6718535"/>
              <a:gd name="connsiteX100" fmla="*/ 5771444 w 7097002"/>
              <a:gd name="connsiteY100" fmla="*/ 5039313 h 6718535"/>
              <a:gd name="connsiteX101" fmla="*/ 5856111 w 7097002"/>
              <a:gd name="connsiteY101" fmla="*/ 5067535 h 6718535"/>
              <a:gd name="connsiteX102" fmla="*/ 5912555 w 7097002"/>
              <a:gd name="connsiteY102" fmla="*/ 5081646 h 6718535"/>
              <a:gd name="connsiteX103" fmla="*/ 6025444 w 7097002"/>
              <a:gd name="connsiteY103" fmla="*/ 5123979 h 6718535"/>
              <a:gd name="connsiteX104" fmla="*/ 6081889 w 7097002"/>
              <a:gd name="connsiteY104" fmla="*/ 5166313 h 6718535"/>
              <a:gd name="connsiteX105" fmla="*/ 6237111 w 7097002"/>
              <a:gd name="connsiteY105" fmla="*/ 5265091 h 6718535"/>
              <a:gd name="connsiteX106" fmla="*/ 6335889 w 7097002"/>
              <a:gd name="connsiteY106" fmla="*/ 5363868 h 6718535"/>
              <a:gd name="connsiteX107" fmla="*/ 6392333 w 7097002"/>
              <a:gd name="connsiteY107" fmla="*/ 5533202 h 6718535"/>
              <a:gd name="connsiteX108" fmla="*/ 6420555 w 7097002"/>
              <a:gd name="connsiteY108" fmla="*/ 5646091 h 6718535"/>
              <a:gd name="connsiteX109" fmla="*/ 6448778 w 7097002"/>
              <a:gd name="connsiteY109" fmla="*/ 5744868 h 6718535"/>
              <a:gd name="connsiteX110" fmla="*/ 6477000 w 7097002"/>
              <a:gd name="connsiteY110" fmla="*/ 5801313 h 6718535"/>
              <a:gd name="connsiteX111" fmla="*/ 6491111 w 7097002"/>
              <a:gd name="connsiteY111" fmla="*/ 5871868 h 6718535"/>
              <a:gd name="connsiteX112" fmla="*/ 6505222 w 7097002"/>
              <a:gd name="connsiteY112" fmla="*/ 5914202 h 6718535"/>
              <a:gd name="connsiteX113" fmla="*/ 6533444 w 7097002"/>
              <a:gd name="connsiteY113" fmla="*/ 6069424 h 6718535"/>
              <a:gd name="connsiteX114" fmla="*/ 6547555 w 7097002"/>
              <a:gd name="connsiteY114" fmla="*/ 6154091 h 6718535"/>
              <a:gd name="connsiteX115" fmla="*/ 6604000 w 7097002"/>
              <a:gd name="connsiteY115" fmla="*/ 6252868 h 6718535"/>
              <a:gd name="connsiteX116" fmla="*/ 6632222 w 7097002"/>
              <a:gd name="connsiteY116" fmla="*/ 6281091 h 6718535"/>
              <a:gd name="connsiteX117" fmla="*/ 6660444 w 7097002"/>
              <a:gd name="connsiteY117" fmla="*/ 6323424 h 6718535"/>
              <a:gd name="connsiteX118" fmla="*/ 6674555 w 7097002"/>
              <a:gd name="connsiteY118" fmla="*/ 6393979 h 6718535"/>
              <a:gd name="connsiteX119" fmla="*/ 6759222 w 7097002"/>
              <a:gd name="connsiteY119" fmla="*/ 6492757 h 6718535"/>
              <a:gd name="connsiteX120" fmla="*/ 6787444 w 7097002"/>
              <a:gd name="connsiteY120" fmla="*/ 6718535 h 6718535"/>
              <a:gd name="connsiteX0" fmla="*/ 56444 w 7096664"/>
              <a:gd name="connsiteY0" fmla="*/ 6619757 h 6718535"/>
              <a:gd name="connsiteX1" fmla="*/ 42333 w 7096664"/>
              <a:gd name="connsiteY1" fmla="*/ 5208646 h 6718535"/>
              <a:gd name="connsiteX2" fmla="*/ 28222 w 7096664"/>
              <a:gd name="connsiteY2" fmla="*/ 5067535 h 6718535"/>
              <a:gd name="connsiteX3" fmla="*/ 0 w 7096664"/>
              <a:gd name="connsiteY3" fmla="*/ 4587757 h 6718535"/>
              <a:gd name="connsiteX4" fmla="*/ 14111 w 7096664"/>
              <a:gd name="connsiteY4" fmla="*/ 4291424 h 6718535"/>
              <a:gd name="connsiteX5" fmla="*/ 28222 w 7096664"/>
              <a:gd name="connsiteY5" fmla="*/ 4220868 h 6718535"/>
              <a:gd name="connsiteX6" fmla="*/ 42333 w 7096664"/>
              <a:gd name="connsiteY6" fmla="*/ 4136202 h 6718535"/>
              <a:gd name="connsiteX7" fmla="*/ 56444 w 7096664"/>
              <a:gd name="connsiteY7" fmla="*/ 3853979 h 6718535"/>
              <a:gd name="connsiteX8" fmla="*/ 70555 w 7096664"/>
              <a:gd name="connsiteY8" fmla="*/ 3741091 h 6718535"/>
              <a:gd name="connsiteX9" fmla="*/ 84666 w 7096664"/>
              <a:gd name="connsiteY9" fmla="*/ 2033646 h 6718535"/>
              <a:gd name="connsiteX10" fmla="*/ 127000 w 7096664"/>
              <a:gd name="connsiteY10" fmla="*/ 1779646 h 6718535"/>
              <a:gd name="connsiteX11" fmla="*/ 155222 w 7096664"/>
              <a:gd name="connsiteY11" fmla="*/ 1737313 h 6718535"/>
              <a:gd name="connsiteX12" fmla="*/ 197555 w 7096664"/>
              <a:gd name="connsiteY12" fmla="*/ 1680868 h 6718535"/>
              <a:gd name="connsiteX13" fmla="*/ 254000 w 7096664"/>
              <a:gd name="connsiteY13" fmla="*/ 1596202 h 6718535"/>
              <a:gd name="connsiteX14" fmla="*/ 310444 w 7096664"/>
              <a:gd name="connsiteY14" fmla="*/ 1539757 h 6718535"/>
              <a:gd name="connsiteX15" fmla="*/ 352778 w 7096664"/>
              <a:gd name="connsiteY15" fmla="*/ 1483313 h 6718535"/>
              <a:gd name="connsiteX16" fmla="*/ 381000 w 7096664"/>
              <a:gd name="connsiteY16" fmla="*/ 1440979 h 6718535"/>
              <a:gd name="connsiteX17" fmla="*/ 423333 w 7096664"/>
              <a:gd name="connsiteY17" fmla="*/ 1370424 h 6718535"/>
              <a:gd name="connsiteX18" fmla="*/ 536222 w 7096664"/>
              <a:gd name="connsiteY18" fmla="*/ 1271646 h 6718535"/>
              <a:gd name="connsiteX19" fmla="*/ 564444 w 7096664"/>
              <a:gd name="connsiteY19" fmla="*/ 1229313 h 6718535"/>
              <a:gd name="connsiteX20" fmla="*/ 578555 w 7096664"/>
              <a:gd name="connsiteY20" fmla="*/ 1172868 h 6718535"/>
              <a:gd name="connsiteX21" fmla="*/ 606778 w 7096664"/>
              <a:gd name="connsiteY21" fmla="*/ 1088202 h 6718535"/>
              <a:gd name="connsiteX22" fmla="*/ 620889 w 7096664"/>
              <a:gd name="connsiteY22" fmla="*/ 1031757 h 6718535"/>
              <a:gd name="connsiteX23" fmla="*/ 649111 w 7096664"/>
              <a:gd name="connsiteY23" fmla="*/ 989424 h 6718535"/>
              <a:gd name="connsiteX24" fmla="*/ 663222 w 7096664"/>
              <a:gd name="connsiteY24" fmla="*/ 947091 h 6718535"/>
              <a:gd name="connsiteX25" fmla="*/ 705555 w 7096664"/>
              <a:gd name="connsiteY25" fmla="*/ 918868 h 6718535"/>
              <a:gd name="connsiteX26" fmla="*/ 762000 w 7096664"/>
              <a:gd name="connsiteY26" fmla="*/ 848313 h 6718535"/>
              <a:gd name="connsiteX27" fmla="*/ 818444 w 7096664"/>
              <a:gd name="connsiteY27" fmla="*/ 749535 h 6718535"/>
              <a:gd name="connsiteX28" fmla="*/ 903111 w 7096664"/>
              <a:gd name="connsiteY28" fmla="*/ 693091 h 6718535"/>
              <a:gd name="connsiteX29" fmla="*/ 959555 w 7096664"/>
              <a:gd name="connsiteY29" fmla="*/ 622535 h 6718535"/>
              <a:gd name="connsiteX30" fmla="*/ 1030111 w 7096664"/>
              <a:gd name="connsiteY30" fmla="*/ 566091 h 6718535"/>
              <a:gd name="connsiteX31" fmla="*/ 1072444 w 7096664"/>
              <a:gd name="connsiteY31" fmla="*/ 551979 h 6718535"/>
              <a:gd name="connsiteX32" fmla="*/ 1171222 w 7096664"/>
              <a:gd name="connsiteY32" fmla="*/ 495535 h 6718535"/>
              <a:gd name="connsiteX33" fmla="*/ 1185333 w 7096664"/>
              <a:gd name="connsiteY33" fmla="*/ 439091 h 6718535"/>
              <a:gd name="connsiteX34" fmla="*/ 1227666 w 7096664"/>
              <a:gd name="connsiteY34" fmla="*/ 410868 h 6718535"/>
              <a:gd name="connsiteX35" fmla="*/ 1241778 w 7096664"/>
              <a:gd name="connsiteY35" fmla="*/ 312091 h 6718535"/>
              <a:gd name="connsiteX36" fmla="*/ 1255889 w 7096664"/>
              <a:gd name="connsiteY36" fmla="*/ 269757 h 6718535"/>
              <a:gd name="connsiteX37" fmla="*/ 1270000 w 7096664"/>
              <a:gd name="connsiteY37" fmla="*/ 213313 h 6718535"/>
              <a:gd name="connsiteX38" fmla="*/ 1284111 w 7096664"/>
              <a:gd name="connsiteY38" fmla="*/ 170979 h 6718535"/>
              <a:gd name="connsiteX39" fmla="*/ 1340555 w 7096664"/>
              <a:gd name="connsiteY39" fmla="*/ 114535 h 6718535"/>
              <a:gd name="connsiteX40" fmla="*/ 1368778 w 7096664"/>
              <a:gd name="connsiteY40" fmla="*/ 72202 h 6718535"/>
              <a:gd name="connsiteX41" fmla="*/ 1425222 w 7096664"/>
              <a:gd name="connsiteY41" fmla="*/ 58091 h 6718535"/>
              <a:gd name="connsiteX42" fmla="*/ 1509889 w 7096664"/>
              <a:gd name="connsiteY42" fmla="*/ 29868 h 6718535"/>
              <a:gd name="connsiteX43" fmla="*/ 1552222 w 7096664"/>
              <a:gd name="connsiteY43" fmla="*/ 1646 h 6718535"/>
              <a:gd name="connsiteX44" fmla="*/ 1665111 w 7096664"/>
              <a:gd name="connsiteY44" fmla="*/ 86313 h 6718535"/>
              <a:gd name="connsiteX45" fmla="*/ 1735666 w 7096664"/>
              <a:gd name="connsiteY45" fmla="*/ 185091 h 6718535"/>
              <a:gd name="connsiteX46" fmla="*/ 1778000 w 7096664"/>
              <a:gd name="connsiteY46" fmla="*/ 283868 h 6718535"/>
              <a:gd name="connsiteX47" fmla="*/ 1792111 w 7096664"/>
              <a:gd name="connsiteY47" fmla="*/ 326202 h 6718535"/>
              <a:gd name="connsiteX48" fmla="*/ 1806222 w 7096664"/>
              <a:gd name="connsiteY48" fmla="*/ 481424 h 6718535"/>
              <a:gd name="connsiteX49" fmla="*/ 1848555 w 7096664"/>
              <a:gd name="connsiteY49" fmla="*/ 509646 h 6718535"/>
              <a:gd name="connsiteX50" fmla="*/ 1876778 w 7096664"/>
              <a:gd name="connsiteY50" fmla="*/ 537868 h 6718535"/>
              <a:gd name="connsiteX51" fmla="*/ 1961444 w 7096664"/>
              <a:gd name="connsiteY51" fmla="*/ 594313 h 6718535"/>
              <a:gd name="connsiteX52" fmla="*/ 1989666 w 7096664"/>
              <a:gd name="connsiteY52" fmla="*/ 721313 h 6718535"/>
              <a:gd name="connsiteX53" fmla="*/ 2017889 w 7096664"/>
              <a:gd name="connsiteY53" fmla="*/ 805979 h 6718535"/>
              <a:gd name="connsiteX54" fmla="*/ 2046111 w 7096664"/>
              <a:gd name="connsiteY54" fmla="*/ 848313 h 6718535"/>
              <a:gd name="connsiteX55" fmla="*/ 2088444 w 7096664"/>
              <a:gd name="connsiteY55" fmla="*/ 862424 h 6718535"/>
              <a:gd name="connsiteX56" fmla="*/ 2130778 w 7096664"/>
              <a:gd name="connsiteY56" fmla="*/ 918868 h 6718535"/>
              <a:gd name="connsiteX57" fmla="*/ 2159000 w 7096664"/>
              <a:gd name="connsiteY57" fmla="*/ 947091 h 6718535"/>
              <a:gd name="connsiteX58" fmla="*/ 2215444 w 7096664"/>
              <a:gd name="connsiteY58" fmla="*/ 1031757 h 6718535"/>
              <a:gd name="connsiteX59" fmla="*/ 2314222 w 7096664"/>
              <a:gd name="connsiteY59" fmla="*/ 1102313 h 6718535"/>
              <a:gd name="connsiteX60" fmla="*/ 2342444 w 7096664"/>
              <a:gd name="connsiteY60" fmla="*/ 1158757 h 6718535"/>
              <a:gd name="connsiteX61" fmla="*/ 2384778 w 7096664"/>
              <a:gd name="connsiteY61" fmla="*/ 1186979 h 6718535"/>
              <a:gd name="connsiteX62" fmla="*/ 2540000 w 7096664"/>
              <a:gd name="connsiteY62" fmla="*/ 1257535 h 6718535"/>
              <a:gd name="connsiteX63" fmla="*/ 2610555 w 7096664"/>
              <a:gd name="connsiteY63" fmla="*/ 1271646 h 6718535"/>
              <a:gd name="connsiteX64" fmla="*/ 2652889 w 7096664"/>
              <a:gd name="connsiteY64" fmla="*/ 1299868 h 6718535"/>
              <a:gd name="connsiteX65" fmla="*/ 2751666 w 7096664"/>
              <a:gd name="connsiteY65" fmla="*/ 1426868 h 6718535"/>
              <a:gd name="connsiteX66" fmla="*/ 2836333 w 7096664"/>
              <a:gd name="connsiteY66" fmla="*/ 1582091 h 6718535"/>
              <a:gd name="connsiteX67" fmla="*/ 2850444 w 7096664"/>
              <a:gd name="connsiteY67" fmla="*/ 1624424 h 6718535"/>
              <a:gd name="connsiteX68" fmla="*/ 2906889 w 7096664"/>
              <a:gd name="connsiteY68" fmla="*/ 1709091 h 6718535"/>
              <a:gd name="connsiteX69" fmla="*/ 2949222 w 7096664"/>
              <a:gd name="connsiteY69" fmla="*/ 1892535 h 6718535"/>
              <a:gd name="connsiteX70" fmla="*/ 2991555 w 7096664"/>
              <a:gd name="connsiteY70" fmla="*/ 2019535 h 6718535"/>
              <a:gd name="connsiteX71" fmla="*/ 3019778 w 7096664"/>
              <a:gd name="connsiteY71" fmla="*/ 2047757 h 6718535"/>
              <a:gd name="connsiteX72" fmla="*/ 3048000 w 7096664"/>
              <a:gd name="connsiteY72" fmla="*/ 2118313 h 6718535"/>
              <a:gd name="connsiteX73" fmla="*/ 3090333 w 7096664"/>
              <a:gd name="connsiteY73" fmla="*/ 2202979 h 6718535"/>
              <a:gd name="connsiteX74" fmla="*/ 3217333 w 7096664"/>
              <a:gd name="connsiteY74" fmla="*/ 2329979 h 6718535"/>
              <a:gd name="connsiteX75" fmla="*/ 3245555 w 7096664"/>
              <a:gd name="connsiteY75" fmla="*/ 2358202 h 6718535"/>
              <a:gd name="connsiteX76" fmla="*/ 3273778 w 7096664"/>
              <a:gd name="connsiteY76" fmla="*/ 2386424 h 6718535"/>
              <a:gd name="connsiteX77" fmla="*/ 3330222 w 7096664"/>
              <a:gd name="connsiteY77" fmla="*/ 2471091 h 6718535"/>
              <a:gd name="connsiteX78" fmla="*/ 3386666 w 7096664"/>
              <a:gd name="connsiteY78" fmla="*/ 2583979 h 6718535"/>
              <a:gd name="connsiteX79" fmla="*/ 3485444 w 7096664"/>
              <a:gd name="connsiteY79" fmla="*/ 2682757 h 6718535"/>
              <a:gd name="connsiteX80" fmla="*/ 3527778 w 7096664"/>
              <a:gd name="connsiteY80" fmla="*/ 2710979 h 6718535"/>
              <a:gd name="connsiteX81" fmla="*/ 3556000 w 7096664"/>
              <a:gd name="connsiteY81" fmla="*/ 2739202 h 6718535"/>
              <a:gd name="connsiteX82" fmla="*/ 3626555 w 7096664"/>
              <a:gd name="connsiteY82" fmla="*/ 2767424 h 6718535"/>
              <a:gd name="connsiteX83" fmla="*/ 3683000 w 7096664"/>
              <a:gd name="connsiteY83" fmla="*/ 2809757 h 6718535"/>
              <a:gd name="connsiteX84" fmla="*/ 3725333 w 7096664"/>
              <a:gd name="connsiteY84" fmla="*/ 2837979 h 6718535"/>
              <a:gd name="connsiteX85" fmla="*/ 3866444 w 7096664"/>
              <a:gd name="connsiteY85" fmla="*/ 2993202 h 6718535"/>
              <a:gd name="connsiteX86" fmla="*/ 4021666 w 7096664"/>
              <a:gd name="connsiteY86" fmla="*/ 3134313 h 6718535"/>
              <a:gd name="connsiteX87" fmla="*/ 4106333 w 7096664"/>
              <a:gd name="connsiteY87" fmla="*/ 3261313 h 6718535"/>
              <a:gd name="connsiteX88" fmla="*/ 4148666 w 7096664"/>
              <a:gd name="connsiteY88" fmla="*/ 3317757 h 6718535"/>
              <a:gd name="connsiteX89" fmla="*/ 4205111 w 7096664"/>
              <a:gd name="connsiteY89" fmla="*/ 3402424 h 6718535"/>
              <a:gd name="connsiteX90" fmla="*/ 4390869 w 7096664"/>
              <a:gd name="connsiteY90" fmla="*/ 3506047 h 6718535"/>
              <a:gd name="connsiteX91" fmla="*/ 4591157 w 7096664"/>
              <a:gd name="connsiteY91" fmla="*/ 3567335 h 6718535"/>
              <a:gd name="connsiteX92" fmla="*/ 4851258 w 7096664"/>
              <a:gd name="connsiteY92" fmla="*/ 3661691 h 6718535"/>
              <a:gd name="connsiteX93" fmla="*/ 5221935 w 7096664"/>
              <a:gd name="connsiteY93" fmla="*/ 3829128 h 6718535"/>
              <a:gd name="connsiteX94" fmla="*/ 5730556 w 7096664"/>
              <a:gd name="connsiteY94" fmla="*/ 3916948 h 6718535"/>
              <a:gd name="connsiteX95" fmla="*/ 7095921 w 7096664"/>
              <a:gd name="connsiteY95" fmla="*/ 4168423 h 6718535"/>
              <a:gd name="connsiteX96" fmla="*/ 5531555 w 7096664"/>
              <a:gd name="connsiteY96" fmla="*/ 4968757 h 6718535"/>
              <a:gd name="connsiteX97" fmla="*/ 5588000 w 7096664"/>
              <a:gd name="connsiteY97" fmla="*/ 4982868 h 6718535"/>
              <a:gd name="connsiteX98" fmla="*/ 5658555 w 7096664"/>
              <a:gd name="connsiteY98" fmla="*/ 5011091 h 6718535"/>
              <a:gd name="connsiteX99" fmla="*/ 5771444 w 7096664"/>
              <a:gd name="connsiteY99" fmla="*/ 5039313 h 6718535"/>
              <a:gd name="connsiteX100" fmla="*/ 5856111 w 7096664"/>
              <a:gd name="connsiteY100" fmla="*/ 5067535 h 6718535"/>
              <a:gd name="connsiteX101" fmla="*/ 5912555 w 7096664"/>
              <a:gd name="connsiteY101" fmla="*/ 5081646 h 6718535"/>
              <a:gd name="connsiteX102" fmla="*/ 6025444 w 7096664"/>
              <a:gd name="connsiteY102" fmla="*/ 5123979 h 6718535"/>
              <a:gd name="connsiteX103" fmla="*/ 6081889 w 7096664"/>
              <a:gd name="connsiteY103" fmla="*/ 5166313 h 6718535"/>
              <a:gd name="connsiteX104" fmla="*/ 6237111 w 7096664"/>
              <a:gd name="connsiteY104" fmla="*/ 5265091 h 6718535"/>
              <a:gd name="connsiteX105" fmla="*/ 6335889 w 7096664"/>
              <a:gd name="connsiteY105" fmla="*/ 5363868 h 6718535"/>
              <a:gd name="connsiteX106" fmla="*/ 6392333 w 7096664"/>
              <a:gd name="connsiteY106" fmla="*/ 5533202 h 6718535"/>
              <a:gd name="connsiteX107" fmla="*/ 6420555 w 7096664"/>
              <a:gd name="connsiteY107" fmla="*/ 5646091 h 6718535"/>
              <a:gd name="connsiteX108" fmla="*/ 6448778 w 7096664"/>
              <a:gd name="connsiteY108" fmla="*/ 5744868 h 6718535"/>
              <a:gd name="connsiteX109" fmla="*/ 6477000 w 7096664"/>
              <a:gd name="connsiteY109" fmla="*/ 5801313 h 6718535"/>
              <a:gd name="connsiteX110" fmla="*/ 6491111 w 7096664"/>
              <a:gd name="connsiteY110" fmla="*/ 5871868 h 6718535"/>
              <a:gd name="connsiteX111" fmla="*/ 6505222 w 7096664"/>
              <a:gd name="connsiteY111" fmla="*/ 5914202 h 6718535"/>
              <a:gd name="connsiteX112" fmla="*/ 6533444 w 7096664"/>
              <a:gd name="connsiteY112" fmla="*/ 6069424 h 6718535"/>
              <a:gd name="connsiteX113" fmla="*/ 6547555 w 7096664"/>
              <a:gd name="connsiteY113" fmla="*/ 6154091 h 6718535"/>
              <a:gd name="connsiteX114" fmla="*/ 6604000 w 7096664"/>
              <a:gd name="connsiteY114" fmla="*/ 6252868 h 6718535"/>
              <a:gd name="connsiteX115" fmla="*/ 6632222 w 7096664"/>
              <a:gd name="connsiteY115" fmla="*/ 6281091 h 6718535"/>
              <a:gd name="connsiteX116" fmla="*/ 6660444 w 7096664"/>
              <a:gd name="connsiteY116" fmla="*/ 6323424 h 6718535"/>
              <a:gd name="connsiteX117" fmla="*/ 6674555 w 7096664"/>
              <a:gd name="connsiteY117" fmla="*/ 6393979 h 6718535"/>
              <a:gd name="connsiteX118" fmla="*/ 6759222 w 7096664"/>
              <a:gd name="connsiteY118" fmla="*/ 6492757 h 6718535"/>
              <a:gd name="connsiteX119" fmla="*/ 6787444 w 7096664"/>
              <a:gd name="connsiteY119" fmla="*/ 6718535 h 6718535"/>
              <a:gd name="connsiteX0" fmla="*/ 56444 w 7096308"/>
              <a:gd name="connsiteY0" fmla="*/ 6619757 h 6718535"/>
              <a:gd name="connsiteX1" fmla="*/ 42333 w 7096308"/>
              <a:gd name="connsiteY1" fmla="*/ 5208646 h 6718535"/>
              <a:gd name="connsiteX2" fmla="*/ 28222 w 7096308"/>
              <a:gd name="connsiteY2" fmla="*/ 5067535 h 6718535"/>
              <a:gd name="connsiteX3" fmla="*/ 0 w 7096308"/>
              <a:gd name="connsiteY3" fmla="*/ 4587757 h 6718535"/>
              <a:gd name="connsiteX4" fmla="*/ 14111 w 7096308"/>
              <a:gd name="connsiteY4" fmla="*/ 4291424 h 6718535"/>
              <a:gd name="connsiteX5" fmla="*/ 28222 w 7096308"/>
              <a:gd name="connsiteY5" fmla="*/ 4220868 h 6718535"/>
              <a:gd name="connsiteX6" fmla="*/ 42333 w 7096308"/>
              <a:gd name="connsiteY6" fmla="*/ 4136202 h 6718535"/>
              <a:gd name="connsiteX7" fmla="*/ 56444 w 7096308"/>
              <a:gd name="connsiteY7" fmla="*/ 3853979 h 6718535"/>
              <a:gd name="connsiteX8" fmla="*/ 70555 w 7096308"/>
              <a:gd name="connsiteY8" fmla="*/ 3741091 h 6718535"/>
              <a:gd name="connsiteX9" fmla="*/ 84666 w 7096308"/>
              <a:gd name="connsiteY9" fmla="*/ 2033646 h 6718535"/>
              <a:gd name="connsiteX10" fmla="*/ 127000 w 7096308"/>
              <a:gd name="connsiteY10" fmla="*/ 1779646 h 6718535"/>
              <a:gd name="connsiteX11" fmla="*/ 155222 w 7096308"/>
              <a:gd name="connsiteY11" fmla="*/ 1737313 h 6718535"/>
              <a:gd name="connsiteX12" fmla="*/ 197555 w 7096308"/>
              <a:gd name="connsiteY12" fmla="*/ 1680868 h 6718535"/>
              <a:gd name="connsiteX13" fmla="*/ 254000 w 7096308"/>
              <a:gd name="connsiteY13" fmla="*/ 1596202 h 6718535"/>
              <a:gd name="connsiteX14" fmla="*/ 310444 w 7096308"/>
              <a:gd name="connsiteY14" fmla="*/ 1539757 h 6718535"/>
              <a:gd name="connsiteX15" fmla="*/ 352778 w 7096308"/>
              <a:gd name="connsiteY15" fmla="*/ 1483313 h 6718535"/>
              <a:gd name="connsiteX16" fmla="*/ 381000 w 7096308"/>
              <a:gd name="connsiteY16" fmla="*/ 1440979 h 6718535"/>
              <a:gd name="connsiteX17" fmla="*/ 423333 w 7096308"/>
              <a:gd name="connsiteY17" fmla="*/ 1370424 h 6718535"/>
              <a:gd name="connsiteX18" fmla="*/ 536222 w 7096308"/>
              <a:gd name="connsiteY18" fmla="*/ 1271646 h 6718535"/>
              <a:gd name="connsiteX19" fmla="*/ 564444 w 7096308"/>
              <a:gd name="connsiteY19" fmla="*/ 1229313 h 6718535"/>
              <a:gd name="connsiteX20" fmla="*/ 578555 w 7096308"/>
              <a:gd name="connsiteY20" fmla="*/ 1172868 h 6718535"/>
              <a:gd name="connsiteX21" fmla="*/ 606778 w 7096308"/>
              <a:gd name="connsiteY21" fmla="*/ 1088202 h 6718535"/>
              <a:gd name="connsiteX22" fmla="*/ 620889 w 7096308"/>
              <a:gd name="connsiteY22" fmla="*/ 1031757 h 6718535"/>
              <a:gd name="connsiteX23" fmla="*/ 649111 w 7096308"/>
              <a:gd name="connsiteY23" fmla="*/ 989424 h 6718535"/>
              <a:gd name="connsiteX24" fmla="*/ 663222 w 7096308"/>
              <a:gd name="connsiteY24" fmla="*/ 947091 h 6718535"/>
              <a:gd name="connsiteX25" fmla="*/ 705555 w 7096308"/>
              <a:gd name="connsiteY25" fmla="*/ 918868 h 6718535"/>
              <a:gd name="connsiteX26" fmla="*/ 762000 w 7096308"/>
              <a:gd name="connsiteY26" fmla="*/ 848313 h 6718535"/>
              <a:gd name="connsiteX27" fmla="*/ 818444 w 7096308"/>
              <a:gd name="connsiteY27" fmla="*/ 749535 h 6718535"/>
              <a:gd name="connsiteX28" fmla="*/ 903111 w 7096308"/>
              <a:gd name="connsiteY28" fmla="*/ 693091 h 6718535"/>
              <a:gd name="connsiteX29" fmla="*/ 959555 w 7096308"/>
              <a:gd name="connsiteY29" fmla="*/ 622535 h 6718535"/>
              <a:gd name="connsiteX30" fmla="*/ 1030111 w 7096308"/>
              <a:gd name="connsiteY30" fmla="*/ 566091 h 6718535"/>
              <a:gd name="connsiteX31" fmla="*/ 1072444 w 7096308"/>
              <a:gd name="connsiteY31" fmla="*/ 551979 h 6718535"/>
              <a:gd name="connsiteX32" fmla="*/ 1171222 w 7096308"/>
              <a:gd name="connsiteY32" fmla="*/ 495535 h 6718535"/>
              <a:gd name="connsiteX33" fmla="*/ 1185333 w 7096308"/>
              <a:gd name="connsiteY33" fmla="*/ 439091 h 6718535"/>
              <a:gd name="connsiteX34" fmla="*/ 1227666 w 7096308"/>
              <a:gd name="connsiteY34" fmla="*/ 410868 h 6718535"/>
              <a:gd name="connsiteX35" fmla="*/ 1241778 w 7096308"/>
              <a:gd name="connsiteY35" fmla="*/ 312091 h 6718535"/>
              <a:gd name="connsiteX36" fmla="*/ 1255889 w 7096308"/>
              <a:gd name="connsiteY36" fmla="*/ 269757 h 6718535"/>
              <a:gd name="connsiteX37" fmla="*/ 1270000 w 7096308"/>
              <a:gd name="connsiteY37" fmla="*/ 213313 h 6718535"/>
              <a:gd name="connsiteX38" fmla="*/ 1284111 w 7096308"/>
              <a:gd name="connsiteY38" fmla="*/ 170979 h 6718535"/>
              <a:gd name="connsiteX39" fmla="*/ 1340555 w 7096308"/>
              <a:gd name="connsiteY39" fmla="*/ 114535 h 6718535"/>
              <a:gd name="connsiteX40" fmla="*/ 1368778 w 7096308"/>
              <a:gd name="connsiteY40" fmla="*/ 72202 h 6718535"/>
              <a:gd name="connsiteX41" fmla="*/ 1425222 w 7096308"/>
              <a:gd name="connsiteY41" fmla="*/ 58091 h 6718535"/>
              <a:gd name="connsiteX42" fmla="*/ 1509889 w 7096308"/>
              <a:gd name="connsiteY42" fmla="*/ 29868 h 6718535"/>
              <a:gd name="connsiteX43" fmla="*/ 1552222 w 7096308"/>
              <a:gd name="connsiteY43" fmla="*/ 1646 h 6718535"/>
              <a:gd name="connsiteX44" fmla="*/ 1665111 w 7096308"/>
              <a:gd name="connsiteY44" fmla="*/ 86313 h 6718535"/>
              <a:gd name="connsiteX45" fmla="*/ 1735666 w 7096308"/>
              <a:gd name="connsiteY45" fmla="*/ 185091 h 6718535"/>
              <a:gd name="connsiteX46" fmla="*/ 1778000 w 7096308"/>
              <a:gd name="connsiteY46" fmla="*/ 283868 h 6718535"/>
              <a:gd name="connsiteX47" fmla="*/ 1792111 w 7096308"/>
              <a:gd name="connsiteY47" fmla="*/ 326202 h 6718535"/>
              <a:gd name="connsiteX48" fmla="*/ 1806222 w 7096308"/>
              <a:gd name="connsiteY48" fmla="*/ 481424 h 6718535"/>
              <a:gd name="connsiteX49" fmla="*/ 1848555 w 7096308"/>
              <a:gd name="connsiteY49" fmla="*/ 509646 h 6718535"/>
              <a:gd name="connsiteX50" fmla="*/ 1876778 w 7096308"/>
              <a:gd name="connsiteY50" fmla="*/ 537868 h 6718535"/>
              <a:gd name="connsiteX51" fmla="*/ 1961444 w 7096308"/>
              <a:gd name="connsiteY51" fmla="*/ 594313 h 6718535"/>
              <a:gd name="connsiteX52" fmla="*/ 1989666 w 7096308"/>
              <a:gd name="connsiteY52" fmla="*/ 721313 h 6718535"/>
              <a:gd name="connsiteX53" fmla="*/ 2017889 w 7096308"/>
              <a:gd name="connsiteY53" fmla="*/ 805979 h 6718535"/>
              <a:gd name="connsiteX54" fmla="*/ 2046111 w 7096308"/>
              <a:gd name="connsiteY54" fmla="*/ 848313 h 6718535"/>
              <a:gd name="connsiteX55" fmla="*/ 2088444 w 7096308"/>
              <a:gd name="connsiteY55" fmla="*/ 862424 h 6718535"/>
              <a:gd name="connsiteX56" fmla="*/ 2130778 w 7096308"/>
              <a:gd name="connsiteY56" fmla="*/ 918868 h 6718535"/>
              <a:gd name="connsiteX57" fmla="*/ 2159000 w 7096308"/>
              <a:gd name="connsiteY57" fmla="*/ 947091 h 6718535"/>
              <a:gd name="connsiteX58" fmla="*/ 2215444 w 7096308"/>
              <a:gd name="connsiteY58" fmla="*/ 1031757 h 6718535"/>
              <a:gd name="connsiteX59" fmla="*/ 2314222 w 7096308"/>
              <a:gd name="connsiteY59" fmla="*/ 1102313 h 6718535"/>
              <a:gd name="connsiteX60" fmla="*/ 2342444 w 7096308"/>
              <a:gd name="connsiteY60" fmla="*/ 1158757 h 6718535"/>
              <a:gd name="connsiteX61" fmla="*/ 2384778 w 7096308"/>
              <a:gd name="connsiteY61" fmla="*/ 1186979 h 6718535"/>
              <a:gd name="connsiteX62" fmla="*/ 2540000 w 7096308"/>
              <a:gd name="connsiteY62" fmla="*/ 1257535 h 6718535"/>
              <a:gd name="connsiteX63" fmla="*/ 2610555 w 7096308"/>
              <a:gd name="connsiteY63" fmla="*/ 1271646 h 6718535"/>
              <a:gd name="connsiteX64" fmla="*/ 2652889 w 7096308"/>
              <a:gd name="connsiteY64" fmla="*/ 1299868 h 6718535"/>
              <a:gd name="connsiteX65" fmla="*/ 2751666 w 7096308"/>
              <a:gd name="connsiteY65" fmla="*/ 1426868 h 6718535"/>
              <a:gd name="connsiteX66" fmla="*/ 2836333 w 7096308"/>
              <a:gd name="connsiteY66" fmla="*/ 1582091 h 6718535"/>
              <a:gd name="connsiteX67" fmla="*/ 2850444 w 7096308"/>
              <a:gd name="connsiteY67" fmla="*/ 1624424 h 6718535"/>
              <a:gd name="connsiteX68" fmla="*/ 2906889 w 7096308"/>
              <a:gd name="connsiteY68" fmla="*/ 1709091 h 6718535"/>
              <a:gd name="connsiteX69" fmla="*/ 2949222 w 7096308"/>
              <a:gd name="connsiteY69" fmla="*/ 1892535 h 6718535"/>
              <a:gd name="connsiteX70" fmla="*/ 2991555 w 7096308"/>
              <a:gd name="connsiteY70" fmla="*/ 2019535 h 6718535"/>
              <a:gd name="connsiteX71" fmla="*/ 3019778 w 7096308"/>
              <a:gd name="connsiteY71" fmla="*/ 2047757 h 6718535"/>
              <a:gd name="connsiteX72" fmla="*/ 3048000 w 7096308"/>
              <a:gd name="connsiteY72" fmla="*/ 2118313 h 6718535"/>
              <a:gd name="connsiteX73" fmla="*/ 3090333 w 7096308"/>
              <a:gd name="connsiteY73" fmla="*/ 2202979 h 6718535"/>
              <a:gd name="connsiteX74" fmla="*/ 3217333 w 7096308"/>
              <a:gd name="connsiteY74" fmla="*/ 2329979 h 6718535"/>
              <a:gd name="connsiteX75" fmla="*/ 3245555 w 7096308"/>
              <a:gd name="connsiteY75" fmla="*/ 2358202 h 6718535"/>
              <a:gd name="connsiteX76" fmla="*/ 3273778 w 7096308"/>
              <a:gd name="connsiteY76" fmla="*/ 2386424 h 6718535"/>
              <a:gd name="connsiteX77" fmla="*/ 3330222 w 7096308"/>
              <a:gd name="connsiteY77" fmla="*/ 2471091 h 6718535"/>
              <a:gd name="connsiteX78" fmla="*/ 3386666 w 7096308"/>
              <a:gd name="connsiteY78" fmla="*/ 2583979 h 6718535"/>
              <a:gd name="connsiteX79" fmla="*/ 3485444 w 7096308"/>
              <a:gd name="connsiteY79" fmla="*/ 2682757 h 6718535"/>
              <a:gd name="connsiteX80" fmla="*/ 3527778 w 7096308"/>
              <a:gd name="connsiteY80" fmla="*/ 2710979 h 6718535"/>
              <a:gd name="connsiteX81" fmla="*/ 3556000 w 7096308"/>
              <a:gd name="connsiteY81" fmla="*/ 2739202 h 6718535"/>
              <a:gd name="connsiteX82" fmla="*/ 3626555 w 7096308"/>
              <a:gd name="connsiteY82" fmla="*/ 2767424 h 6718535"/>
              <a:gd name="connsiteX83" fmla="*/ 3683000 w 7096308"/>
              <a:gd name="connsiteY83" fmla="*/ 2809757 h 6718535"/>
              <a:gd name="connsiteX84" fmla="*/ 3725333 w 7096308"/>
              <a:gd name="connsiteY84" fmla="*/ 2837979 h 6718535"/>
              <a:gd name="connsiteX85" fmla="*/ 3866444 w 7096308"/>
              <a:gd name="connsiteY85" fmla="*/ 2993202 h 6718535"/>
              <a:gd name="connsiteX86" fmla="*/ 4021666 w 7096308"/>
              <a:gd name="connsiteY86" fmla="*/ 3134313 h 6718535"/>
              <a:gd name="connsiteX87" fmla="*/ 4106333 w 7096308"/>
              <a:gd name="connsiteY87" fmla="*/ 3261313 h 6718535"/>
              <a:gd name="connsiteX88" fmla="*/ 4148666 w 7096308"/>
              <a:gd name="connsiteY88" fmla="*/ 3317757 h 6718535"/>
              <a:gd name="connsiteX89" fmla="*/ 4205111 w 7096308"/>
              <a:gd name="connsiteY89" fmla="*/ 3402424 h 6718535"/>
              <a:gd name="connsiteX90" fmla="*/ 4390869 w 7096308"/>
              <a:gd name="connsiteY90" fmla="*/ 3506047 h 6718535"/>
              <a:gd name="connsiteX91" fmla="*/ 4591157 w 7096308"/>
              <a:gd name="connsiteY91" fmla="*/ 3567335 h 6718535"/>
              <a:gd name="connsiteX92" fmla="*/ 4851258 w 7096308"/>
              <a:gd name="connsiteY92" fmla="*/ 3661691 h 6718535"/>
              <a:gd name="connsiteX93" fmla="*/ 5221935 w 7096308"/>
              <a:gd name="connsiteY93" fmla="*/ 3829128 h 6718535"/>
              <a:gd name="connsiteX94" fmla="*/ 5730556 w 7096308"/>
              <a:gd name="connsiteY94" fmla="*/ 3916948 h 6718535"/>
              <a:gd name="connsiteX95" fmla="*/ 7095921 w 7096308"/>
              <a:gd name="connsiteY95" fmla="*/ 4168423 h 6718535"/>
              <a:gd name="connsiteX96" fmla="*/ 5588000 w 7096308"/>
              <a:gd name="connsiteY96" fmla="*/ 4982868 h 6718535"/>
              <a:gd name="connsiteX97" fmla="*/ 5658555 w 7096308"/>
              <a:gd name="connsiteY97" fmla="*/ 5011091 h 6718535"/>
              <a:gd name="connsiteX98" fmla="*/ 5771444 w 7096308"/>
              <a:gd name="connsiteY98" fmla="*/ 5039313 h 6718535"/>
              <a:gd name="connsiteX99" fmla="*/ 5856111 w 7096308"/>
              <a:gd name="connsiteY99" fmla="*/ 5067535 h 6718535"/>
              <a:gd name="connsiteX100" fmla="*/ 5912555 w 7096308"/>
              <a:gd name="connsiteY100" fmla="*/ 5081646 h 6718535"/>
              <a:gd name="connsiteX101" fmla="*/ 6025444 w 7096308"/>
              <a:gd name="connsiteY101" fmla="*/ 5123979 h 6718535"/>
              <a:gd name="connsiteX102" fmla="*/ 6081889 w 7096308"/>
              <a:gd name="connsiteY102" fmla="*/ 5166313 h 6718535"/>
              <a:gd name="connsiteX103" fmla="*/ 6237111 w 7096308"/>
              <a:gd name="connsiteY103" fmla="*/ 5265091 h 6718535"/>
              <a:gd name="connsiteX104" fmla="*/ 6335889 w 7096308"/>
              <a:gd name="connsiteY104" fmla="*/ 5363868 h 6718535"/>
              <a:gd name="connsiteX105" fmla="*/ 6392333 w 7096308"/>
              <a:gd name="connsiteY105" fmla="*/ 5533202 h 6718535"/>
              <a:gd name="connsiteX106" fmla="*/ 6420555 w 7096308"/>
              <a:gd name="connsiteY106" fmla="*/ 5646091 h 6718535"/>
              <a:gd name="connsiteX107" fmla="*/ 6448778 w 7096308"/>
              <a:gd name="connsiteY107" fmla="*/ 5744868 h 6718535"/>
              <a:gd name="connsiteX108" fmla="*/ 6477000 w 7096308"/>
              <a:gd name="connsiteY108" fmla="*/ 5801313 h 6718535"/>
              <a:gd name="connsiteX109" fmla="*/ 6491111 w 7096308"/>
              <a:gd name="connsiteY109" fmla="*/ 5871868 h 6718535"/>
              <a:gd name="connsiteX110" fmla="*/ 6505222 w 7096308"/>
              <a:gd name="connsiteY110" fmla="*/ 5914202 h 6718535"/>
              <a:gd name="connsiteX111" fmla="*/ 6533444 w 7096308"/>
              <a:gd name="connsiteY111" fmla="*/ 6069424 h 6718535"/>
              <a:gd name="connsiteX112" fmla="*/ 6547555 w 7096308"/>
              <a:gd name="connsiteY112" fmla="*/ 6154091 h 6718535"/>
              <a:gd name="connsiteX113" fmla="*/ 6604000 w 7096308"/>
              <a:gd name="connsiteY113" fmla="*/ 6252868 h 6718535"/>
              <a:gd name="connsiteX114" fmla="*/ 6632222 w 7096308"/>
              <a:gd name="connsiteY114" fmla="*/ 6281091 h 6718535"/>
              <a:gd name="connsiteX115" fmla="*/ 6660444 w 7096308"/>
              <a:gd name="connsiteY115" fmla="*/ 6323424 h 6718535"/>
              <a:gd name="connsiteX116" fmla="*/ 6674555 w 7096308"/>
              <a:gd name="connsiteY116" fmla="*/ 6393979 h 6718535"/>
              <a:gd name="connsiteX117" fmla="*/ 6759222 w 7096308"/>
              <a:gd name="connsiteY117" fmla="*/ 6492757 h 6718535"/>
              <a:gd name="connsiteX118" fmla="*/ 6787444 w 7096308"/>
              <a:gd name="connsiteY118" fmla="*/ 6718535 h 6718535"/>
              <a:gd name="connsiteX0" fmla="*/ 56444 w 7096021"/>
              <a:gd name="connsiteY0" fmla="*/ 6619757 h 6718535"/>
              <a:gd name="connsiteX1" fmla="*/ 42333 w 7096021"/>
              <a:gd name="connsiteY1" fmla="*/ 5208646 h 6718535"/>
              <a:gd name="connsiteX2" fmla="*/ 28222 w 7096021"/>
              <a:gd name="connsiteY2" fmla="*/ 5067535 h 6718535"/>
              <a:gd name="connsiteX3" fmla="*/ 0 w 7096021"/>
              <a:gd name="connsiteY3" fmla="*/ 4587757 h 6718535"/>
              <a:gd name="connsiteX4" fmla="*/ 14111 w 7096021"/>
              <a:gd name="connsiteY4" fmla="*/ 4291424 h 6718535"/>
              <a:gd name="connsiteX5" fmla="*/ 28222 w 7096021"/>
              <a:gd name="connsiteY5" fmla="*/ 4220868 h 6718535"/>
              <a:gd name="connsiteX6" fmla="*/ 42333 w 7096021"/>
              <a:gd name="connsiteY6" fmla="*/ 4136202 h 6718535"/>
              <a:gd name="connsiteX7" fmla="*/ 56444 w 7096021"/>
              <a:gd name="connsiteY7" fmla="*/ 3853979 h 6718535"/>
              <a:gd name="connsiteX8" fmla="*/ 70555 w 7096021"/>
              <a:gd name="connsiteY8" fmla="*/ 3741091 h 6718535"/>
              <a:gd name="connsiteX9" fmla="*/ 84666 w 7096021"/>
              <a:gd name="connsiteY9" fmla="*/ 2033646 h 6718535"/>
              <a:gd name="connsiteX10" fmla="*/ 127000 w 7096021"/>
              <a:gd name="connsiteY10" fmla="*/ 1779646 h 6718535"/>
              <a:gd name="connsiteX11" fmla="*/ 155222 w 7096021"/>
              <a:gd name="connsiteY11" fmla="*/ 1737313 h 6718535"/>
              <a:gd name="connsiteX12" fmla="*/ 197555 w 7096021"/>
              <a:gd name="connsiteY12" fmla="*/ 1680868 h 6718535"/>
              <a:gd name="connsiteX13" fmla="*/ 254000 w 7096021"/>
              <a:gd name="connsiteY13" fmla="*/ 1596202 h 6718535"/>
              <a:gd name="connsiteX14" fmla="*/ 310444 w 7096021"/>
              <a:gd name="connsiteY14" fmla="*/ 1539757 h 6718535"/>
              <a:gd name="connsiteX15" fmla="*/ 352778 w 7096021"/>
              <a:gd name="connsiteY15" fmla="*/ 1483313 h 6718535"/>
              <a:gd name="connsiteX16" fmla="*/ 381000 w 7096021"/>
              <a:gd name="connsiteY16" fmla="*/ 1440979 h 6718535"/>
              <a:gd name="connsiteX17" fmla="*/ 423333 w 7096021"/>
              <a:gd name="connsiteY17" fmla="*/ 1370424 h 6718535"/>
              <a:gd name="connsiteX18" fmla="*/ 536222 w 7096021"/>
              <a:gd name="connsiteY18" fmla="*/ 1271646 h 6718535"/>
              <a:gd name="connsiteX19" fmla="*/ 564444 w 7096021"/>
              <a:gd name="connsiteY19" fmla="*/ 1229313 h 6718535"/>
              <a:gd name="connsiteX20" fmla="*/ 578555 w 7096021"/>
              <a:gd name="connsiteY20" fmla="*/ 1172868 h 6718535"/>
              <a:gd name="connsiteX21" fmla="*/ 606778 w 7096021"/>
              <a:gd name="connsiteY21" fmla="*/ 1088202 h 6718535"/>
              <a:gd name="connsiteX22" fmla="*/ 620889 w 7096021"/>
              <a:gd name="connsiteY22" fmla="*/ 1031757 h 6718535"/>
              <a:gd name="connsiteX23" fmla="*/ 649111 w 7096021"/>
              <a:gd name="connsiteY23" fmla="*/ 989424 h 6718535"/>
              <a:gd name="connsiteX24" fmla="*/ 663222 w 7096021"/>
              <a:gd name="connsiteY24" fmla="*/ 947091 h 6718535"/>
              <a:gd name="connsiteX25" fmla="*/ 705555 w 7096021"/>
              <a:gd name="connsiteY25" fmla="*/ 918868 h 6718535"/>
              <a:gd name="connsiteX26" fmla="*/ 762000 w 7096021"/>
              <a:gd name="connsiteY26" fmla="*/ 848313 h 6718535"/>
              <a:gd name="connsiteX27" fmla="*/ 818444 w 7096021"/>
              <a:gd name="connsiteY27" fmla="*/ 749535 h 6718535"/>
              <a:gd name="connsiteX28" fmla="*/ 903111 w 7096021"/>
              <a:gd name="connsiteY28" fmla="*/ 693091 h 6718535"/>
              <a:gd name="connsiteX29" fmla="*/ 959555 w 7096021"/>
              <a:gd name="connsiteY29" fmla="*/ 622535 h 6718535"/>
              <a:gd name="connsiteX30" fmla="*/ 1030111 w 7096021"/>
              <a:gd name="connsiteY30" fmla="*/ 566091 h 6718535"/>
              <a:gd name="connsiteX31" fmla="*/ 1072444 w 7096021"/>
              <a:gd name="connsiteY31" fmla="*/ 551979 h 6718535"/>
              <a:gd name="connsiteX32" fmla="*/ 1171222 w 7096021"/>
              <a:gd name="connsiteY32" fmla="*/ 495535 h 6718535"/>
              <a:gd name="connsiteX33" fmla="*/ 1185333 w 7096021"/>
              <a:gd name="connsiteY33" fmla="*/ 439091 h 6718535"/>
              <a:gd name="connsiteX34" fmla="*/ 1227666 w 7096021"/>
              <a:gd name="connsiteY34" fmla="*/ 410868 h 6718535"/>
              <a:gd name="connsiteX35" fmla="*/ 1241778 w 7096021"/>
              <a:gd name="connsiteY35" fmla="*/ 312091 h 6718535"/>
              <a:gd name="connsiteX36" fmla="*/ 1255889 w 7096021"/>
              <a:gd name="connsiteY36" fmla="*/ 269757 h 6718535"/>
              <a:gd name="connsiteX37" fmla="*/ 1270000 w 7096021"/>
              <a:gd name="connsiteY37" fmla="*/ 213313 h 6718535"/>
              <a:gd name="connsiteX38" fmla="*/ 1284111 w 7096021"/>
              <a:gd name="connsiteY38" fmla="*/ 170979 h 6718535"/>
              <a:gd name="connsiteX39" fmla="*/ 1340555 w 7096021"/>
              <a:gd name="connsiteY39" fmla="*/ 114535 h 6718535"/>
              <a:gd name="connsiteX40" fmla="*/ 1368778 w 7096021"/>
              <a:gd name="connsiteY40" fmla="*/ 72202 h 6718535"/>
              <a:gd name="connsiteX41" fmla="*/ 1425222 w 7096021"/>
              <a:gd name="connsiteY41" fmla="*/ 58091 h 6718535"/>
              <a:gd name="connsiteX42" fmla="*/ 1509889 w 7096021"/>
              <a:gd name="connsiteY42" fmla="*/ 29868 h 6718535"/>
              <a:gd name="connsiteX43" fmla="*/ 1552222 w 7096021"/>
              <a:gd name="connsiteY43" fmla="*/ 1646 h 6718535"/>
              <a:gd name="connsiteX44" fmla="*/ 1665111 w 7096021"/>
              <a:gd name="connsiteY44" fmla="*/ 86313 h 6718535"/>
              <a:gd name="connsiteX45" fmla="*/ 1735666 w 7096021"/>
              <a:gd name="connsiteY45" fmla="*/ 185091 h 6718535"/>
              <a:gd name="connsiteX46" fmla="*/ 1778000 w 7096021"/>
              <a:gd name="connsiteY46" fmla="*/ 283868 h 6718535"/>
              <a:gd name="connsiteX47" fmla="*/ 1792111 w 7096021"/>
              <a:gd name="connsiteY47" fmla="*/ 326202 h 6718535"/>
              <a:gd name="connsiteX48" fmla="*/ 1806222 w 7096021"/>
              <a:gd name="connsiteY48" fmla="*/ 481424 h 6718535"/>
              <a:gd name="connsiteX49" fmla="*/ 1848555 w 7096021"/>
              <a:gd name="connsiteY49" fmla="*/ 509646 h 6718535"/>
              <a:gd name="connsiteX50" fmla="*/ 1876778 w 7096021"/>
              <a:gd name="connsiteY50" fmla="*/ 537868 h 6718535"/>
              <a:gd name="connsiteX51" fmla="*/ 1961444 w 7096021"/>
              <a:gd name="connsiteY51" fmla="*/ 594313 h 6718535"/>
              <a:gd name="connsiteX52" fmla="*/ 1989666 w 7096021"/>
              <a:gd name="connsiteY52" fmla="*/ 721313 h 6718535"/>
              <a:gd name="connsiteX53" fmla="*/ 2017889 w 7096021"/>
              <a:gd name="connsiteY53" fmla="*/ 805979 h 6718535"/>
              <a:gd name="connsiteX54" fmla="*/ 2046111 w 7096021"/>
              <a:gd name="connsiteY54" fmla="*/ 848313 h 6718535"/>
              <a:gd name="connsiteX55" fmla="*/ 2088444 w 7096021"/>
              <a:gd name="connsiteY55" fmla="*/ 862424 h 6718535"/>
              <a:gd name="connsiteX56" fmla="*/ 2130778 w 7096021"/>
              <a:gd name="connsiteY56" fmla="*/ 918868 h 6718535"/>
              <a:gd name="connsiteX57" fmla="*/ 2159000 w 7096021"/>
              <a:gd name="connsiteY57" fmla="*/ 947091 h 6718535"/>
              <a:gd name="connsiteX58" fmla="*/ 2215444 w 7096021"/>
              <a:gd name="connsiteY58" fmla="*/ 1031757 h 6718535"/>
              <a:gd name="connsiteX59" fmla="*/ 2314222 w 7096021"/>
              <a:gd name="connsiteY59" fmla="*/ 1102313 h 6718535"/>
              <a:gd name="connsiteX60" fmla="*/ 2342444 w 7096021"/>
              <a:gd name="connsiteY60" fmla="*/ 1158757 h 6718535"/>
              <a:gd name="connsiteX61" fmla="*/ 2384778 w 7096021"/>
              <a:gd name="connsiteY61" fmla="*/ 1186979 h 6718535"/>
              <a:gd name="connsiteX62" fmla="*/ 2540000 w 7096021"/>
              <a:gd name="connsiteY62" fmla="*/ 1257535 h 6718535"/>
              <a:gd name="connsiteX63" fmla="*/ 2610555 w 7096021"/>
              <a:gd name="connsiteY63" fmla="*/ 1271646 h 6718535"/>
              <a:gd name="connsiteX64" fmla="*/ 2652889 w 7096021"/>
              <a:gd name="connsiteY64" fmla="*/ 1299868 h 6718535"/>
              <a:gd name="connsiteX65" fmla="*/ 2751666 w 7096021"/>
              <a:gd name="connsiteY65" fmla="*/ 1426868 h 6718535"/>
              <a:gd name="connsiteX66" fmla="*/ 2836333 w 7096021"/>
              <a:gd name="connsiteY66" fmla="*/ 1582091 h 6718535"/>
              <a:gd name="connsiteX67" fmla="*/ 2850444 w 7096021"/>
              <a:gd name="connsiteY67" fmla="*/ 1624424 h 6718535"/>
              <a:gd name="connsiteX68" fmla="*/ 2906889 w 7096021"/>
              <a:gd name="connsiteY68" fmla="*/ 1709091 h 6718535"/>
              <a:gd name="connsiteX69" fmla="*/ 2949222 w 7096021"/>
              <a:gd name="connsiteY69" fmla="*/ 1892535 h 6718535"/>
              <a:gd name="connsiteX70" fmla="*/ 2991555 w 7096021"/>
              <a:gd name="connsiteY70" fmla="*/ 2019535 h 6718535"/>
              <a:gd name="connsiteX71" fmla="*/ 3019778 w 7096021"/>
              <a:gd name="connsiteY71" fmla="*/ 2047757 h 6718535"/>
              <a:gd name="connsiteX72" fmla="*/ 3048000 w 7096021"/>
              <a:gd name="connsiteY72" fmla="*/ 2118313 h 6718535"/>
              <a:gd name="connsiteX73" fmla="*/ 3090333 w 7096021"/>
              <a:gd name="connsiteY73" fmla="*/ 2202979 h 6718535"/>
              <a:gd name="connsiteX74" fmla="*/ 3217333 w 7096021"/>
              <a:gd name="connsiteY74" fmla="*/ 2329979 h 6718535"/>
              <a:gd name="connsiteX75" fmla="*/ 3245555 w 7096021"/>
              <a:gd name="connsiteY75" fmla="*/ 2358202 h 6718535"/>
              <a:gd name="connsiteX76" fmla="*/ 3273778 w 7096021"/>
              <a:gd name="connsiteY76" fmla="*/ 2386424 h 6718535"/>
              <a:gd name="connsiteX77" fmla="*/ 3330222 w 7096021"/>
              <a:gd name="connsiteY77" fmla="*/ 2471091 h 6718535"/>
              <a:gd name="connsiteX78" fmla="*/ 3386666 w 7096021"/>
              <a:gd name="connsiteY78" fmla="*/ 2583979 h 6718535"/>
              <a:gd name="connsiteX79" fmla="*/ 3485444 w 7096021"/>
              <a:gd name="connsiteY79" fmla="*/ 2682757 h 6718535"/>
              <a:gd name="connsiteX80" fmla="*/ 3527778 w 7096021"/>
              <a:gd name="connsiteY80" fmla="*/ 2710979 h 6718535"/>
              <a:gd name="connsiteX81" fmla="*/ 3556000 w 7096021"/>
              <a:gd name="connsiteY81" fmla="*/ 2739202 h 6718535"/>
              <a:gd name="connsiteX82" fmla="*/ 3626555 w 7096021"/>
              <a:gd name="connsiteY82" fmla="*/ 2767424 h 6718535"/>
              <a:gd name="connsiteX83" fmla="*/ 3683000 w 7096021"/>
              <a:gd name="connsiteY83" fmla="*/ 2809757 h 6718535"/>
              <a:gd name="connsiteX84" fmla="*/ 3725333 w 7096021"/>
              <a:gd name="connsiteY84" fmla="*/ 2837979 h 6718535"/>
              <a:gd name="connsiteX85" fmla="*/ 3866444 w 7096021"/>
              <a:gd name="connsiteY85" fmla="*/ 2993202 h 6718535"/>
              <a:gd name="connsiteX86" fmla="*/ 4021666 w 7096021"/>
              <a:gd name="connsiteY86" fmla="*/ 3134313 h 6718535"/>
              <a:gd name="connsiteX87" fmla="*/ 4106333 w 7096021"/>
              <a:gd name="connsiteY87" fmla="*/ 3261313 h 6718535"/>
              <a:gd name="connsiteX88" fmla="*/ 4148666 w 7096021"/>
              <a:gd name="connsiteY88" fmla="*/ 3317757 h 6718535"/>
              <a:gd name="connsiteX89" fmla="*/ 4205111 w 7096021"/>
              <a:gd name="connsiteY89" fmla="*/ 3402424 h 6718535"/>
              <a:gd name="connsiteX90" fmla="*/ 4390869 w 7096021"/>
              <a:gd name="connsiteY90" fmla="*/ 3506047 h 6718535"/>
              <a:gd name="connsiteX91" fmla="*/ 4591157 w 7096021"/>
              <a:gd name="connsiteY91" fmla="*/ 3567335 h 6718535"/>
              <a:gd name="connsiteX92" fmla="*/ 4851258 w 7096021"/>
              <a:gd name="connsiteY92" fmla="*/ 3661691 h 6718535"/>
              <a:gd name="connsiteX93" fmla="*/ 5221935 w 7096021"/>
              <a:gd name="connsiteY93" fmla="*/ 3829128 h 6718535"/>
              <a:gd name="connsiteX94" fmla="*/ 5730556 w 7096021"/>
              <a:gd name="connsiteY94" fmla="*/ 3916948 h 6718535"/>
              <a:gd name="connsiteX95" fmla="*/ 7095921 w 7096021"/>
              <a:gd name="connsiteY95" fmla="*/ 4168423 h 6718535"/>
              <a:gd name="connsiteX96" fmla="*/ 5658555 w 7096021"/>
              <a:gd name="connsiteY96" fmla="*/ 5011091 h 6718535"/>
              <a:gd name="connsiteX97" fmla="*/ 5771444 w 7096021"/>
              <a:gd name="connsiteY97" fmla="*/ 5039313 h 6718535"/>
              <a:gd name="connsiteX98" fmla="*/ 5856111 w 7096021"/>
              <a:gd name="connsiteY98" fmla="*/ 5067535 h 6718535"/>
              <a:gd name="connsiteX99" fmla="*/ 5912555 w 7096021"/>
              <a:gd name="connsiteY99" fmla="*/ 5081646 h 6718535"/>
              <a:gd name="connsiteX100" fmla="*/ 6025444 w 7096021"/>
              <a:gd name="connsiteY100" fmla="*/ 5123979 h 6718535"/>
              <a:gd name="connsiteX101" fmla="*/ 6081889 w 7096021"/>
              <a:gd name="connsiteY101" fmla="*/ 5166313 h 6718535"/>
              <a:gd name="connsiteX102" fmla="*/ 6237111 w 7096021"/>
              <a:gd name="connsiteY102" fmla="*/ 5265091 h 6718535"/>
              <a:gd name="connsiteX103" fmla="*/ 6335889 w 7096021"/>
              <a:gd name="connsiteY103" fmla="*/ 5363868 h 6718535"/>
              <a:gd name="connsiteX104" fmla="*/ 6392333 w 7096021"/>
              <a:gd name="connsiteY104" fmla="*/ 5533202 h 6718535"/>
              <a:gd name="connsiteX105" fmla="*/ 6420555 w 7096021"/>
              <a:gd name="connsiteY105" fmla="*/ 5646091 h 6718535"/>
              <a:gd name="connsiteX106" fmla="*/ 6448778 w 7096021"/>
              <a:gd name="connsiteY106" fmla="*/ 5744868 h 6718535"/>
              <a:gd name="connsiteX107" fmla="*/ 6477000 w 7096021"/>
              <a:gd name="connsiteY107" fmla="*/ 5801313 h 6718535"/>
              <a:gd name="connsiteX108" fmla="*/ 6491111 w 7096021"/>
              <a:gd name="connsiteY108" fmla="*/ 5871868 h 6718535"/>
              <a:gd name="connsiteX109" fmla="*/ 6505222 w 7096021"/>
              <a:gd name="connsiteY109" fmla="*/ 5914202 h 6718535"/>
              <a:gd name="connsiteX110" fmla="*/ 6533444 w 7096021"/>
              <a:gd name="connsiteY110" fmla="*/ 6069424 h 6718535"/>
              <a:gd name="connsiteX111" fmla="*/ 6547555 w 7096021"/>
              <a:gd name="connsiteY111" fmla="*/ 6154091 h 6718535"/>
              <a:gd name="connsiteX112" fmla="*/ 6604000 w 7096021"/>
              <a:gd name="connsiteY112" fmla="*/ 6252868 h 6718535"/>
              <a:gd name="connsiteX113" fmla="*/ 6632222 w 7096021"/>
              <a:gd name="connsiteY113" fmla="*/ 6281091 h 6718535"/>
              <a:gd name="connsiteX114" fmla="*/ 6660444 w 7096021"/>
              <a:gd name="connsiteY114" fmla="*/ 6323424 h 6718535"/>
              <a:gd name="connsiteX115" fmla="*/ 6674555 w 7096021"/>
              <a:gd name="connsiteY115" fmla="*/ 6393979 h 6718535"/>
              <a:gd name="connsiteX116" fmla="*/ 6759222 w 7096021"/>
              <a:gd name="connsiteY116" fmla="*/ 6492757 h 6718535"/>
              <a:gd name="connsiteX117" fmla="*/ 6787444 w 7096021"/>
              <a:gd name="connsiteY117" fmla="*/ 6718535 h 6718535"/>
              <a:gd name="connsiteX0" fmla="*/ 56444 w 7095951"/>
              <a:gd name="connsiteY0" fmla="*/ 6619757 h 6718535"/>
              <a:gd name="connsiteX1" fmla="*/ 42333 w 7095951"/>
              <a:gd name="connsiteY1" fmla="*/ 5208646 h 6718535"/>
              <a:gd name="connsiteX2" fmla="*/ 28222 w 7095951"/>
              <a:gd name="connsiteY2" fmla="*/ 5067535 h 6718535"/>
              <a:gd name="connsiteX3" fmla="*/ 0 w 7095951"/>
              <a:gd name="connsiteY3" fmla="*/ 4587757 h 6718535"/>
              <a:gd name="connsiteX4" fmla="*/ 14111 w 7095951"/>
              <a:gd name="connsiteY4" fmla="*/ 4291424 h 6718535"/>
              <a:gd name="connsiteX5" fmla="*/ 28222 w 7095951"/>
              <a:gd name="connsiteY5" fmla="*/ 4220868 h 6718535"/>
              <a:gd name="connsiteX6" fmla="*/ 42333 w 7095951"/>
              <a:gd name="connsiteY6" fmla="*/ 4136202 h 6718535"/>
              <a:gd name="connsiteX7" fmla="*/ 56444 w 7095951"/>
              <a:gd name="connsiteY7" fmla="*/ 3853979 h 6718535"/>
              <a:gd name="connsiteX8" fmla="*/ 70555 w 7095951"/>
              <a:gd name="connsiteY8" fmla="*/ 3741091 h 6718535"/>
              <a:gd name="connsiteX9" fmla="*/ 84666 w 7095951"/>
              <a:gd name="connsiteY9" fmla="*/ 2033646 h 6718535"/>
              <a:gd name="connsiteX10" fmla="*/ 127000 w 7095951"/>
              <a:gd name="connsiteY10" fmla="*/ 1779646 h 6718535"/>
              <a:gd name="connsiteX11" fmla="*/ 155222 w 7095951"/>
              <a:gd name="connsiteY11" fmla="*/ 1737313 h 6718535"/>
              <a:gd name="connsiteX12" fmla="*/ 197555 w 7095951"/>
              <a:gd name="connsiteY12" fmla="*/ 1680868 h 6718535"/>
              <a:gd name="connsiteX13" fmla="*/ 254000 w 7095951"/>
              <a:gd name="connsiteY13" fmla="*/ 1596202 h 6718535"/>
              <a:gd name="connsiteX14" fmla="*/ 310444 w 7095951"/>
              <a:gd name="connsiteY14" fmla="*/ 1539757 h 6718535"/>
              <a:gd name="connsiteX15" fmla="*/ 352778 w 7095951"/>
              <a:gd name="connsiteY15" fmla="*/ 1483313 h 6718535"/>
              <a:gd name="connsiteX16" fmla="*/ 381000 w 7095951"/>
              <a:gd name="connsiteY16" fmla="*/ 1440979 h 6718535"/>
              <a:gd name="connsiteX17" fmla="*/ 423333 w 7095951"/>
              <a:gd name="connsiteY17" fmla="*/ 1370424 h 6718535"/>
              <a:gd name="connsiteX18" fmla="*/ 536222 w 7095951"/>
              <a:gd name="connsiteY18" fmla="*/ 1271646 h 6718535"/>
              <a:gd name="connsiteX19" fmla="*/ 564444 w 7095951"/>
              <a:gd name="connsiteY19" fmla="*/ 1229313 h 6718535"/>
              <a:gd name="connsiteX20" fmla="*/ 578555 w 7095951"/>
              <a:gd name="connsiteY20" fmla="*/ 1172868 h 6718535"/>
              <a:gd name="connsiteX21" fmla="*/ 606778 w 7095951"/>
              <a:gd name="connsiteY21" fmla="*/ 1088202 h 6718535"/>
              <a:gd name="connsiteX22" fmla="*/ 620889 w 7095951"/>
              <a:gd name="connsiteY22" fmla="*/ 1031757 h 6718535"/>
              <a:gd name="connsiteX23" fmla="*/ 649111 w 7095951"/>
              <a:gd name="connsiteY23" fmla="*/ 989424 h 6718535"/>
              <a:gd name="connsiteX24" fmla="*/ 663222 w 7095951"/>
              <a:gd name="connsiteY24" fmla="*/ 947091 h 6718535"/>
              <a:gd name="connsiteX25" fmla="*/ 705555 w 7095951"/>
              <a:gd name="connsiteY25" fmla="*/ 918868 h 6718535"/>
              <a:gd name="connsiteX26" fmla="*/ 762000 w 7095951"/>
              <a:gd name="connsiteY26" fmla="*/ 848313 h 6718535"/>
              <a:gd name="connsiteX27" fmla="*/ 818444 w 7095951"/>
              <a:gd name="connsiteY27" fmla="*/ 749535 h 6718535"/>
              <a:gd name="connsiteX28" fmla="*/ 903111 w 7095951"/>
              <a:gd name="connsiteY28" fmla="*/ 693091 h 6718535"/>
              <a:gd name="connsiteX29" fmla="*/ 959555 w 7095951"/>
              <a:gd name="connsiteY29" fmla="*/ 622535 h 6718535"/>
              <a:gd name="connsiteX30" fmla="*/ 1030111 w 7095951"/>
              <a:gd name="connsiteY30" fmla="*/ 566091 h 6718535"/>
              <a:gd name="connsiteX31" fmla="*/ 1072444 w 7095951"/>
              <a:gd name="connsiteY31" fmla="*/ 551979 h 6718535"/>
              <a:gd name="connsiteX32" fmla="*/ 1171222 w 7095951"/>
              <a:gd name="connsiteY32" fmla="*/ 495535 h 6718535"/>
              <a:gd name="connsiteX33" fmla="*/ 1185333 w 7095951"/>
              <a:gd name="connsiteY33" fmla="*/ 439091 h 6718535"/>
              <a:gd name="connsiteX34" fmla="*/ 1227666 w 7095951"/>
              <a:gd name="connsiteY34" fmla="*/ 410868 h 6718535"/>
              <a:gd name="connsiteX35" fmla="*/ 1241778 w 7095951"/>
              <a:gd name="connsiteY35" fmla="*/ 312091 h 6718535"/>
              <a:gd name="connsiteX36" fmla="*/ 1255889 w 7095951"/>
              <a:gd name="connsiteY36" fmla="*/ 269757 h 6718535"/>
              <a:gd name="connsiteX37" fmla="*/ 1270000 w 7095951"/>
              <a:gd name="connsiteY37" fmla="*/ 213313 h 6718535"/>
              <a:gd name="connsiteX38" fmla="*/ 1284111 w 7095951"/>
              <a:gd name="connsiteY38" fmla="*/ 170979 h 6718535"/>
              <a:gd name="connsiteX39" fmla="*/ 1340555 w 7095951"/>
              <a:gd name="connsiteY39" fmla="*/ 114535 h 6718535"/>
              <a:gd name="connsiteX40" fmla="*/ 1368778 w 7095951"/>
              <a:gd name="connsiteY40" fmla="*/ 72202 h 6718535"/>
              <a:gd name="connsiteX41" fmla="*/ 1425222 w 7095951"/>
              <a:gd name="connsiteY41" fmla="*/ 58091 h 6718535"/>
              <a:gd name="connsiteX42" fmla="*/ 1509889 w 7095951"/>
              <a:gd name="connsiteY42" fmla="*/ 29868 h 6718535"/>
              <a:gd name="connsiteX43" fmla="*/ 1552222 w 7095951"/>
              <a:gd name="connsiteY43" fmla="*/ 1646 h 6718535"/>
              <a:gd name="connsiteX44" fmla="*/ 1665111 w 7095951"/>
              <a:gd name="connsiteY44" fmla="*/ 86313 h 6718535"/>
              <a:gd name="connsiteX45" fmla="*/ 1735666 w 7095951"/>
              <a:gd name="connsiteY45" fmla="*/ 185091 h 6718535"/>
              <a:gd name="connsiteX46" fmla="*/ 1778000 w 7095951"/>
              <a:gd name="connsiteY46" fmla="*/ 283868 h 6718535"/>
              <a:gd name="connsiteX47" fmla="*/ 1792111 w 7095951"/>
              <a:gd name="connsiteY47" fmla="*/ 326202 h 6718535"/>
              <a:gd name="connsiteX48" fmla="*/ 1806222 w 7095951"/>
              <a:gd name="connsiteY48" fmla="*/ 481424 h 6718535"/>
              <a:gd name="connsiteX49" fmla="*/ 1848555 w 7095951"/>
              <a:gd name="connsiteY49" fmla="*/ 509646 h 6718535"/>
              <a:gd name="connsiteX50" fmla="*/ 1876778 w 7095951"/>
              <a:gd name="connsiteY50" fmla="*/ 537868 h 6718535"/>
              <a:gd name="connsiteX51" fmla="*/ 1961444 w 7095951"/>
              <a:gd name="connsiteY51" fmla="*/ 594313 h 6718535"/>
              <a:gd name="connsiteX52" fmla="*/ 1989666 w 7095951"/>
              <a:gd name="connsiteY52" fmla="*/ 721313 h 6718535"/>
              <a:gd name="connsiteX53" fmla="*/ 2017889 w 7095951"/>
              <a:gd name="connsiteY53" fmla="*/ 805979 h 6718535"/>
              <a:gd name="connsiteX54" fmla="*/ 2046111 w 7095951"/>
              <a:gd name="connsiteY54" fmla="*/ 848313 h 6718535"/>
              <a:gd name="connsiteX55" fmla="*/ 2088444 w 7095951"/>
              <a:gd name="connsiteY55" fmla="*/ 862424 h 6718535"/>
              <a:gd name="connsiteX56" fmla="*/ 2130778 w 7095951"/>
              <a:gd name="connsiteY56" fmla="*/ 918868 h 6718535"/>
              <a:gd name="connsiteX57" fmla="*/ 2159000 w 7095951"/>
              <a:gd name="connsiteY57" fmla="*/ 947091 h 6718535"/>
              <a:gd name="connsiteX58" fmla="*/ 2215444 w 7095951"/>
              <a:gd name="connsiteY58" fmla="*/ 1031757 h 6718535"/>
              <a:gd name="connsiteX59" fmla="*/ 2314222 w 7095951"/>
              <a:gd name="connsiteY59" fmla="*/ 1102313 h 6718535"/>
              <a:gd name="connsiteX60" fmla="*/ 2342444 w 7095951"/>
              <a:gd name="connsiteY60" fmla="*/ 1158757 h 6718535"/>
              <a:gd name="connsiteX61" fmla="*/ 2384778 w 7095951"/>
              <a:gd name="connsiteY61" fmla="*/ 1186979 h 6718535"/>
              <a:gd name="connsiteX62" fmla="*/ 2540000 w 7095951"/>
              <a:gd name="connsiteY62" fmla="*/ 1257535 h 6718535"/>
              <a:gd name="connsiteX63" fmla="*/ 2610555 w 7095951"/>
              <a:gd name="connsiteY63" fmla="*/ 1271646 h 6718535"/>
              <a:gd name="connsiteX64" fmla="*/ 2652889 w 7095951"/>
              <a:gd name="connsiteY64" fmla="*/ 1299868 h 6718535"/>
              <a:gd name="connsiteX65" fmla="*/ 2751666 w 7095951"/>
              <a:gd name="connsiteY65" fmla="*/ 1426868 h 6718535"/>
              <a:gd name="connsiteX66" fmla="*/ 2836333 w 7095951"/>
              <a:gd name="connsiteY66" fmla="*/ 1582091 h 6718535"/>
              <a:gd name="connsiteX67" fmla="*/ 2850444 w 7095951"/>
              <a:gd name="connsiteY67" fmla="*/ 1624424 h 6718535"/>
              <a:gd name="connsiteX68" fmla="*/ 2906889 w 7095951"/>
              <a:gd name="connsiteY68" fmla="*/ 1709091 h 6718535"/>
              <a:gd name="connsiteX69" fmla="*/ 2949222 w 7095951"/>
              <a:gd name="connsiteY69" fmla="*/ 1892535 h 6718535"/>
              <a:gd name="connsiteX70" fmla="*/ 2991555 w 7095951"/>
              <a:gd name="connsiteY70" fmla="*/ 2019535 h 6718535"/>
              <a:gd name="connsiteX71" fmla="*/ 3019778 w 7095951"/>
              <a:gd name="connsiteY71" fmla="*/ 2047757 h 6718535"/>
              <a:gd name="connsiteX72" fmla="*/ 3048000 w 7095951"/>
              <a:gd name="connsiteY72" fmla="*/ 2118313 h 6718535"/>
              <a:gd name="connsiteX73" fmla="*/ 3090333 w 7095951"/>
              <a:gd name="connsiteY73" fmla="*/ 2202979 h 6718535"/>
              <a:gd name="connsiteX74" fmla="*/ 3217333 w 7095951"/>
              <a:gd name="connsiteY74" fmla="*/ 2329979 h 6718535"/>
              <a:gd name="connsiteX75" fmla="*/ 3245555 w 7095951"/>
              <a:gd name="connsiteY75" fmla="*/ 2358202 h 6718535"/>
              <a:gd name="connsiteX76" fmla="*/ 3273778 w 7095951"/>
              <a:gd name="connsiteY76" fmla="*/ 2386424 h 6718535"/>
              <a:gd name="connsiteX77" fmla="*/ 3330222 w 7095951"/>
              <a:gd name="connsiteY77" fmla="*/ 2471091 h 6718535"/>
              <a:gd name="connsiteX78" fmla="*/ 3386666 w 7095951"/>
              <a:gd name="connsiteY78" fmla="*/ 2583979 h 6718535"/>
              <a:gd name="connsiteX79" fmla="*/ 3485444 w 7095951"/>
              <a:gd name="connsiteY79" fmla="*/ 2682757 h 6718535"/>
              <a:gd name="connsiteX80" fmla="*/ 3527778 w 7095951"/>
              <a:gd name="connsiteY80" fmla="*/ 2710979 h 6718535"/>
              <a:gd name="connsiteX81" fmla="*/ 3556000 w 7095951"/>
              <a:gd name="connsiteY81" fmla="*/ 2739202 h 6718535"/>
              <a:gd name="connsiteX82" fmla="*/ 3626555 w 7095951"/>
              <a:gd name="connsiteY82" fmla="*/ 2767424 h 6718535"/>
              <a:gd name="connsiteX83" fmla="*/ 3683000 w 7095951"/>
              <a:gd name="connsiteY83" fmla="*/ 2809757 h 6718535"/>
              <a:gd name="connsiteX84" fmla="*/ 3725333 w 7095951"/>
              <a:gd name="connsiteY84" fmla="*/ 2837979 h 6718535"/>
              <a:gd name="connsiteX85" fmla="*/ 3866444 w 7095951"/>
              <a:gd name="connsiteY85" fmla="*/ 2993202 h 6718535"/>
              <a:gd name="connsiteX86" fmla="*/ 4021666 w 7095951"/>
              <a:gd name="connsiteY86" fmla="*/ 3134313 h 6718535"/>
              <a:gd name="connsiteX87" fmla="*/ 4106333 w 7095951"/>
              <a:gd name="connsiteY87" fmla="*/ 3261313 h 6718535"/>
              <a:gd name="connsiteX88" fmla="*/ 4148666 w 7095951"/>
              <a:gd name="connsiteY88" fmla="*/ 3317757 h 6718535"/>
              <a:gd name="connsiteX89" fmla="*/ 4205111 w 7095951"/>
              <a:gd name="connsiteY89" fmla="*/ 3402424 h 6718535"/>
              <a:gd name="connsiteX90" fmla="*/ 4390869 w 7095951"/>
              <a:gd name="connsiteY90" fmla="*/ 3506047 h 6718535"/>
              <a:gd name="connsiteX91" fmla="*/ 4591157 w 7095951"/>
              <a:gd name="connsiteY91" fmla="*/ 3567335 h 6718535"/>
              <a:gd name="connsiteX92" fmla="*/ 4851258 w 7095951"/>
              <a:gd name="connsiteY92" fmla="*/ 3661691 h 6718535"/>
              <a:gd name="connsiteX93" fmla="*/ 5221935 w 7095951"/>
              <a:gd name="connsiteY93" fmla="*/ 3829128 h 6718535"/>
              <a:gd name="connsiteX94" fmla="*/ 5730556 w 7095951"/>
              <a:gd name="connsiteY94" fmla="*/ 3916948 h 6718535"/>
              <a:gd name="connsiteX95" fmla="*/ 7095921 w 7095951"/>
              <a:gd name="connsiteY95" fmla="*/ 4168423 h 6718535"/>
              <a:gd name="connsiteX96" fmla="*/ 5771444 w 7095951"/>
              <a:gd name="connsiteY96" fmla="*/ 5039313 h 6718535"/>
              <a:gd name="connsiteX97" fmla="*/ 5856111 w 7095951"/>
              <a:gd name="connsiteY97" fmla="*/ 5067535 h 6718535"/>
              <a:gd name="connsiteX98" fmla="*/ 5912555 w 7095951"/>
              <a:gd name="connsiteY98" fmla="*/ 5081646 h 6718535"/>
              <a:gd name="connsiteX99" fmla="*/ 6025444 w 7095951"/>
              <a:gd name="connsiteY99" fmla="*/ 5123979 h 6718535"/>
              <a:gd name="connsiteX100" fmla="*/ 6081889 w 7095951"/>
              <a:gd name="connsiteY100" fmla="*/ 5166313 h 6718535"/>
              <a:gd name="connsiteX101" fmla="*/ 6237111 w 7095951"/>
              <a:gd name="connsiteY101" fmla="*/ 5265091 h 6718535"/>
              <a:gd name="connsiteX102" fmla="*/ 6335889 w 7095951"/>
              <a:gd name="connsiteY102" fmla="*/ 5363868 h 6718535"/>
              <a:gd name="connsiteX103" fmla="*/ 6392333 w 7095951"/>
              <a:gd name="connsiteY103" fmla="*/ 5533202 h 6718535"/>
              <a:gd name="connsiteX104" fmla="*/ 6420555 w 7095951"/>
              <a:gd name="connsiteY104" fmla="*/ 5646091 h 6718535"/>
              <a:gd name="connsiteX105" fmla="*/ 6448778 w 7095951"/>
              <a:gd name="connsiteY105" fmla="*/ 5744868 h 6718535"/>
              <a:gd name="connsiteX106" fmla="*/ 6477000 w 7095951"/>
              <a:gd name="connsiteY106" fmla="*/ 5801313 h 6718535"/>
              <a:gd name="connsiteX107" fmla="*/ 6491111 w 7095951"/>
              <a:gd name="connsiteY107" fmla="*/ 5871868 h 6718535"/>
              <a:gd name="connsiteX108" fmla="*/ 6505222 w 7095951"/>
              <a:gd name="connsiteY108" fmla="*/ 5914202 h 6718535"/>
              <a:gd name="connsiteX109" fmla="*/ 6533444 w 7095951"/>
              <a:gd name="connsiteY109" fmla="*/ 6069424 h 6718535"/>
              <a:gd name="connsiteX110" fmla="*/ 6547555 w 7095951"/>
              <a:gd name="connsiteY110" fmla="*/ 6154091 h 6718535"/>
              <a:gd name="connsiteX111" fmla="*/ 6604000 w 7095951"/>
              <a:gd name="connsiteY111" fmla="*/ 6252868 h 6718535"/>
              <a:gd name="connsiteX112" fmla="*/ 6632222 w 7095951"/>
              <a:gd name="connsiteY112" fmla="*/ 6281091 h 6718535"/>
              <a:gd name="connsiteX113" fmla="*/ 6660444 w 7095951"/>
              <a:gd name="connsiteY113" fmla="*/ 6323424 h 6718535"/>
              <a:gd name="connsiteX114" fmla="*/ 6674555 w 7095951"/>
              <a:gd name="connsiteY114" fmla="*/ 6393979 h 6718535"/>
              <a:gd name="connsiteX115" fmla="*/ 6759222 w 7095951"/>
              <a:gd name="connsiteY115" fmla="*/ 6492757 h 6718535"/>
              <a:gd name="connsiteX116" fmla="*/ 6787444 w 7095951"/>
              <a:gd name="connsiteY116" fmla="*/ 6718535 h 6718535"/>
              <a:gd name="connsiteX0" fmla="*/ 56444 w 7096225"/>
              <a:gd name="connsiteY0" fmla="*/ 6619757 h 6718535"/>
              <a:gd name="connsiteX1" fmla="*/ 42333 w 7096225"/>
              <a:gd name="connsiteY1" fmla="*/ 5208646 h 6718535"/>
              <a:gd name="connsiteX2" fmla="*/ 28222 w 7096225"/>
              <a:gd name="connsiteY2" fmla="*/ 5067535 h 6718535"/>
              <a:gd name="connsiteX3" fmla="*/ 0 w 7096225"/>
              <a:gd name="connsiteY3" fmla="*/ 4587757 h 6718535"/>
              <a:gd name="connsiteX4" fmla="*/ 14111 w 7096225"/>
              <a:gd name="connsiteY4" fmla="*/ 4291424 h 6718535"/>
              <a:gd name="connsiteX5" fmla="*/ 28222 w 7096225"/>
              <a:gd name="connsiteY5" fmla="*/ 4220868 h 6718535"/>
              <a:gd name="connsiteX6" fmla="*/ 42333 w 7096225"/>
              <a:gd name="connsiteY6" fmla="*/ 4136202 h 6718535"/>
              <a:gd name="connsiteX7" fmla="*/ 56444 w 7096225"/>
              <a:gd name="connsiteY7" fmla="*/ 3853979 h 6718535"/>
              <a:gd name="connsiteX8" fmla="*/ 70555 w 7096225"/>
              <a:gd name="connsiteY8" fmla="*/ 3741091 h 6718535"/>
              <a:gd name="connsiteX9" fmla="*/ 84666 w 7096225"/>
              <a:gd name="connsiteY9" fmla="*/ 2033646 h 6718535"/>
              <a:gd name="connsiteX10" fmla="*/ 127000 w 7096225"/>
              <a:gd name="connsiteY10" fmla="*/ 1779646 h 6718535"/>
              <a:gd name="connsiteX11" fmla="*/ 155222 w 7096225"/>
              <a:gd name="connsiteY11" fmla="*/ 1737313 h 6718535"/>
              <a:gd name="connsiteX12" fmla="*/ 197555 w 7096225"/>
              <a:gd name="connsiteY12" fmla="*/ 1680868 h 6718535"/>
              <a:gd name="connsiteX13" fmla="*/ 254000 w 7096225"/>
              <a:gd name="connsiteY13" fmla="*/ 1596202 h 6718535"/>
              <a:gd name="connsiteX14" fmla="*/ 310444 w 7096225"/>
              <a:gd name="connsiteY14" fmla="*/ 1539757 h 6718535"/>
              <a:gd name="connsiteX15" fmla="*/ 352778 w 7096225"/>
              <a:gd name="connsiteY15" fmla="*/ 1483313 h 6718535"/>
              <a:gd name="connsiteX16" fmla="*/ 381000 w 7096225"/>
              <a:gd name="connsiteY16" fmla="*/ 1440979 h 6718535"/>
              <a:gd name="connsiteX17" fmla="*/ 423333 w 7096225"/>
              <a:gd name="connsiteY17" fmla="*/ 1370424 h 6718535"/>
              <a:gd name="connsiteX18" fmla="*/ 536222 w 7096225"/>
              <a:gd name="connsiteY18" fmla="*/ 1271646 h 6718535"/>
              <a:gd name="connsiteX19" fmla="*/ 564444 w 7096225"/>
              <a:gd name="connsiteY19" fmla="*/ 1229313 h 6718535"/>
              <a:gd name="connsiteX20" fmla="*/ 578555 w 7096225"/>
              <a:gd name="connsiteY20" fmla="*/ 1172868 h 6718535"/>
              <a:gd name="connsiteX21" fmla="*/ 606778 w 7096225"/>
              <a:gd name="connsiteY21" fmla="*/ 1088202 h 6718535"/>
              <a:gd name="connsiteX22" fmla="*/ 620889 w 7096225"/>
              <a:gd name="connsiteY22" fmla="*/ 1031757 h 6718535"/>
              <a:gd name="connsiteX23" fmla="*/ 649111 w 7096225"/>
              <a:gd name="connsiteY23" fmla="*/ 989424 h 6718535"/>
              <a:gd name="connsiteX24" fmla="*/ 663222 w 7096225"/>
              <a:gd name="connsiteY24" fmla="*/ 947091 h 6718535"/>
              <a:gd name="connsiteX25" fmla="*/ 705555 w 7096225"/>
              <a:gd name="connsiteY25" fmla="*/ 918868 h 6718535"/>
              <a:gd name="connsiteX26" fmla="*/ 762000 w 7096225"/>
              <a:gd name="connsiteY26" fmla="*/ 848313 h 6718535"/>
              <a:gd name="connsiteX27" fmla="*/ 818444 w 7096225"/>
              <a:gd name="connsiteY27" fmla="*/ 749535 h 6718535"/>
              <a:gd name="connsiteX28" fmla="*/ 903111 w 7096225"/>
              <a:gd name="connsiteY28" fmla="*/ 693091 h 6718535"/>
              <a:gd name="connsiteX29" fmla="*/ 959555 w 7096225"/>
              <a:gd name="connsiteY29" fmla="*/ 622535 h 6718535"/>
              <a:gd name="connsiteX30" fmla="*/ 1030111 w 7096225"/>
              <a:gd name="connsiteY30" fmla="*/ 566091 h 6718535"/>
              <a:gd name="connsiteX31" fmla="*/ 1072444 w 7096225"/>
              <a:gd name="connsiteY31" fmla="*/ 551979 h 6718535"/>
              <a:gd name="connsiteX32" fmla="*/ 1171222 w 7096225"/>
              <a:gd name="connsiteY32" fmla="*/ 495535 h 6718535"/>
              <a:gd name="connsiteX33" fmla="*/ 1185333 w 7096225"/>
              <a:gd name="connsiteY33" fmla="*/ 439091 h 6718535"/>
              <a:gd name="connsiteX34" fmla="*/ 1227666 w 7096225"/>
              <a:gd name="connsiteY34" fmla="*/ 410868 h 6718535"/>
              <a:gd name="connsiteX35" fmla="*/ 1241778 w 7096225"/>
              <a:gd name="connsiteY35" fmla="*/ 312091 h 6718535"/>
              <a:gd name="connsiteX36" fmla="*/ 1255889 w 7096225"/>
              <a:gd name="connsiteY36" fmla="*/ 269757 h 6718535"/>
              <a:gd name="connsiteX37" fmla="*/ 1270000 w 7096225"/>
              <a:gd name="connsiteY37" fmla="*/ 213313 h 6718535"/>
              <a:gd name="connsiteX38" fmla="*/ 1284111 w 7096225"/>
              <a:gd name="connsiteY38" fmla="*/ 170979 h 6718535"/>
              <a:gd name="connsiteX39" fmla="*/ 1340555 w 7096225"/>
              <a:gd name="connsiteY39" fmla="*/ 114535 h 6718535"/>
              <a:gd name="connsiteX40" fmla="*/ 1368778 w 7096225"/>
              <a:gd name="connsiteY40" fmla="*/ 72202 h 6718535"/>
              <a:gd name="connsiteX41" fmla="*/ 1425222 w 7096225"/>
              <a:gd name="connsiteY41" fmla="*/ 58091 h 6718535"/>
              <a:gd name="connsiteX42" fmla="*/ 1509889 w 7096225"/>
              <a:gd name="connsiteY42" fmla="*/ 29868 h 6718535"/>
              <a:gd name="connsiteX43" fmla="*/ 1552222 w 7096225"/>
              <a:gd name="connsiteY43" fmla="*/ 1646 h 6718535"/>
              <a:gd name="connsiteX44" fmla="*/ 1665111 w 7096225"/>
              <a:gd name="connsiteY44" fmla="*/ 86313 h 6718535"/>
              <a:gd name="connsiteX45" fmla="*/ 1735666 w 7096225"/>
              <a:gd name="connsiteY45" fmla="*/ 185091 h 6718535"/>
              <a:gd name="connsiteX46" fmla="*/ 1778000 w 7096225"/>
              <a:gd name="connsiteY46" fmla="*/ 283868 h 6718535"/>
              <a:gd name="connsiteX47" fmla="*/ 1792111 w 7096225"/>
              <a:gd name="connsiteY47" fmla="*/ 326202 h 6718535"/>
              <a:gd name="connsiteX48" fmla="*/ 1806222 w 7096225"/>
              <a:gd name="connsiteY48" fmla="*/ 481424 h 6718535"/>
              <a:gd name="connsiteX49" fmla="*/ 1848555 w 7096225"/>
              <a:gd name="connsiteY49" fmla="*/ 509646 h 6718535"/>
              <a:gd name="connsiteX50" fmla="*/ 1876778 w 7096225"/>
              <a:gd name="connsiteY50" fmla="*/ 537868 h 6718535"/>
              <a:gd name="connsiteX51" fmla="*/ 1961444 w 7096225"/>
              <a:gd name="connsiteY51" fmla="*/ 594313 h 6718535"/>
              <a:gd name="connsiteX52" fmla="*/ 1989666 w 7096225"/>
              <a:gd name="connsiteY52" fmla="*/ 721313 h 6718535"/>
              <a:gd name="connsiteX53" fmla="*/ 2017889 w 7096225"/>
              <a:gd name="connsiteY53" fmla="*/ 805979 h 6718535"/>
              <a:gd name="connsiteX54" fmla="*/ 2046111 w 7096225"/>
              <a:gd name="connsiteY54" fmla="*/ 848313 h 6718535"/>
              <a:gd name="connsiteX55" fmla="*/ 2088444 w 7096225"/>
              <a:gd name="connsiteY55" fmla="*/ 862424 h 6718535"/>
              <a:gd name="connsiteX56" fmla="*/ 2130778 w 7096225"/>
              <a:gd name="connsiteY56" fmla="*/ 918868 h 6718535"/>
              <a:gd name="connsiteX57" fmla="*/ 2159000 w 7096225"/>
              <a:gd name="connsiteY57" fmla="*/ 947091 h 6718535"/>
              <a:gd name="connsiteX58" fmla="*/ 2215444 w 7096225"/>
              <a:gd name="connsiteY58" fmla="*/ 1031757 h 6718535"/>
              <a:gd name="connsiteX59" fmla="*/ 2314222 w 7096225"/>
              <a:gd name="connsiteY59" fmla="*/ 1102313 h 6718535"/>
              <a:gd name="connsiteX60" fmla="*/ 2342444 w 7096225"/>
              <a:gd name="connsiteY60" fmla="*/ 1158757 h 6718535"/>
              <a:gd name="connsiteX61" fmla="*/ 2384778 w 7096225"/>
              <a:gd name="connsiteY61" fmla="*/ 1186979 h 6718535"/>
              <a:gd name="connsiteX62" fmla="*/ 2540000 w 7096225"/>
              <a:gd name="connsiteY62" fmla="*/ 1257535 h 6718535"/>
              <a:gd name="connsiteX63" fmla="*/ 2610555 w 7096225"/>
              <a:gd name="connsiteY63" fmla="*/ 1271646 h 6718535"/>
              <a:gd name="connsiteX64" fmla="*/ 2652889 w 7096225"/>
              <a:gd name="connsiteY64" fmla="*/ 1299868 h 6718535"/>
              <a:gd name="connsiteX65" fmla="*/ 2751666 w 7096225"/>
              <a:gd name="connsiteY65" fmla="*/ 1426868 h 6718535"/>
              <a:gd name="connsiteX66" fmla="*/ 2836333 w 7096225"/>
              <a:gd name="connsiteY66" fmla="*/ 1582091 h 6718535"/>
              <a:gd name="connsiteX67" fmla="*/ 2850444 w 7096225"/>
              <a:gd name="connsiteY67" fmla="*/ 1624424 h 6718535"/>
              <a:gd name="connsiteX68" fmla="*/ 2906889 w 7096225"/>
              <a:gd name="connsiteY68" fmla="*/ 1709091 h 6718535"/>
              <a:gd name="connsiteX69" fmla="*/ 2949222 w 7096225"/>
              <a:gd name="connsiteY69" fmla="*/ 1892535 h 6718535"/>
              <a:gd name="connsiteX70" fmla="*/ 2991555 w 7096225"/>
              <a:gd name="connsiteY70" fmla="*/ 2019535 h 6718535"/>
              <a:gd name="connsiteX71" fmla="*/ 3019778 w 7096225"/>
              <a:gd name="connsiteY71" fmla="*/ 2047757 h 6718535"/>
              <a:gd name="connsiteX72" fmla="*/ 3048000 w 7096225"/>
              <a:gd name="connsiteY72" fmla="*/ 2118313 h 6718535"/>
              <a:gd name="connsiteX73" fmla="*/ 3090333 w 7096225"/>
              <a:gd name="connsiteY73" fmla="*/ 2202979 h 6718535"/>
              <a:gd name="connsiteX74" fmla="*/ 3217333 w 7096225"/>
              <a:gd name="connsiteY74" fmla="*/ 2329979 h 6718535"/>
              <a:gd name="connsiteX75" fmla="*/ 3245555 w 7096225"/>
              <a:gd name="connsiteY75" fmla="*/ 2358202 h 6718535"/>
              <a:gd name="connsiteX76" fmla="*/ 3273778 w 7096225"/>
              <a:gd name="connsiteY76" fmla="*/ 2386424 h 6718535"/>
              <a:gd name="connsiteX77" fmla="*/ 3330222 w 7096225"/>
              <a:gd name="connsiteY77" fmla="*/ 2471091 h 6718535"/>
              <a:gd name="connsiteX78" fmla="*/ 3386666 w 7096225"/>
              <a:gd name="connsiteY78" fmla="*/ 2583979 h 6718535"/>
              <a:gd name="connsiteX79" fmla="*/ 3485444 w 7096225"/>
              <a:gd name="connsiteY79" fmla="*/ 2682757 h 6718535"/>
              <a:gd name="connsiteX80" fmla="*/ 3527778 w 7096225"/>
              <a:gd name="connsiteY80" fmla="*/ 2710979 h 6718535"/>
              <a:gd name="connsiteX81" fmla="*/ 3556000 w 7096225"/>
              <a:gd name="connsiteY81" fmla="*/ 2739202 h 6718535"/>
              <a:gd name="connsiteX82" fmla="*/ 3626555 w 7096225"/>
              <a:gd name="connsiteY82" fmla="*/ 2767424 h 6718535"/>
              <a:gd name="connsiteX83" fmla="*/ 3683000 w 7096225"/>
              <a:gd name="connsiteY83" fmla="*/ 2809757 h 6718535"/>
              <a:gd name="connsiteX84" fmla="*/ 3725333 w 7096225"/>
              <a:gd name="connsiteY84" fmla="*/ 2837979 h 6718535"/>
              <a:gd name="connsiteX85" fmla="*/ 3866444 w 7096225"/>
              <a:gd name="connsiteY85" fmla="*/ 2993202 h 6718535"/>
              <a:gd name="connsiteX86" fmla="*/ 4021666 w 7096225"/>
              <a:gd name="connsiteY86" fmla="*/ 3134313 h 6718535"/>
              <a:gd name="connsiteX87" fmla="*/ 4106333 w 7096225"/>
              <a:gd name="connsiteY87" fmla="*/ 3261313 h 6718535"/>
              <a:gd name="connsiteX88" fmla="*/ 4148666 w 7096225"/>
              <a:gd name="connsiteY88" fmla="*/ 3317757 h 6718535"/>
              <a:gd name="connsiteX89" fmla="*/ 4205111 w 7096225"/>
              <a:gd name="connsiteY89" fmla="*/ 3402424 h 6718535"/>
              <a:gd name="connsiteX90" fmla="*/ 4390869 w 7096225"/>
              <a:gd name="connsiteY90" fmla="*/ 3506047 h 6718535"/>
              <a:gd name="connsiteX91" fmla="*/ 4591157 w 7096225"/>
              <a:gd name="connsiteY91" fmla="*/ 3567335 h 6718535"/>
              <a:gd name="connsiteX92" fmla="*/ 4851258 w 7096225"/>
              <a:gd name="connsiteY92" fmla="*/ 3661691 h 6718535"/>
              <a:gd name="connsiteX93" fmla="*/ 5221935 w 7096225"/>
              <a:gd name="connsiteY93" fmla="*/ 3829128 h 6718535"/>
              <a:gd name="connsiteX94" fmla="*/ 5730556 w 7096225"/>
              <a:gd name="connsiteY94" fmla="*/ 3916948 h 6718535"/>
              <a:gd name="connsiteX95" fmla="*/ 7095921 w 7096225"/>
              <a:gd name="connsiteY95" fmla="*/ 4168423 h 6718535"/>
              <a:gd name="connsiteX96" fmla="*/ 5856111 w 7096225"/>
              <a:gd name="connsiteY96" fmla="*/ 5067535 h 6718535"/>
              <a:gd name="connsiteX97" fmla="*/ 5912555 w 7096225"/>
              <a:gd name="connsiteY97" fmla="*/ 5081646 h 6718535"/>
              <a:gd name="connsiteX98" fmla="*/ 6025444 w 7096225"/>
              <a:gd name="connsiteY98" fmla="*/ 5123979 h 6718535"/>
              <a:gd name="connsiteX99" fmla="*/ 6081889 w 7096225"/>
              <a:gd name="connsiteY99" fmla="*/ 5166313 h 6718535"/>
              <a:gd name="connsiteX100" fmla="*/ 6237111 w 7096225"/>
              <a:gd name="connsiteY100" fmla="*/ 5265091 h 6718535"/>
              <a:gd name="connsiteX101" fmla="*/ 6335889 w 7096225"/>
              <a:gd name="connsiteY101" fmla="*/ 5363868 h 6718535"/>
              <a:gd name="connsiteX102" fmla="*/ 6392333 w 7096225"/>
              <a:gd name="connsiteY102" fmla="*/ 5533202 h 6718535"/>
              <a:gd name="connsiteX103" fmla="*/ 6420555 w 7096225"/>
              <a:gd name="connsiteY103" fmla="*/ 5646091 h 6718535"/>
              <a:gd name="connsiteX104" fmla="*/ 6448778 w 7096225"/>
              <a:gd name="connsiteY104" fmla="*/ 5744868 h 6718535"/>
              <a:gd name="connsiteX105" fmla="*/ 6477000 w 7096225"/>
              <a:gd name="connsiteY105" fmla="*/ 5801313 h 6718535"/>
              <a:gd name="connsiteX106" fmla="*/ 6491111 w 7096225"/>
              <a:gd name="connsiteY106" fmla="*/ 5871868 h 6718535"/>
              <a:gd name="connsiteX107" fmla="*/ 6505222 w 7096225"/>
              <a:gd name="connsiteY107" fmla="*/ 5914202 h 6718535"/>
              <a:gd name="connsiteX108" fmla="*/ 6533444 w 7096225"/>
              <a:gd name="connsiteY108" fmla="*/ 6069424 h 6718535"/>
              <a:gd name="connsiteX109" fmla="*/ 6547555 w 7096225"/>
              <a:gd name="connsiteY109" fmla="*/ 6154091 h 6718535"/>
              <a:gd name="connsiteX110" fmla="*/ 6604000 w 7096225"/>
              <a:gd name="connsiteY110" fmla="*/ 6252868 h 6718535"/>
              <a:gd name="connsiteX111" fmla="*/ 6632222 w 7096225"/>
              <a:gd name="connsiteY111" fmla="*/ 6281091 h 6718535"/>
              <a:gd name="connsiteX112" fmla="*/ 6660444 w 7096225"/>
              <a:gd name="connsiteY112" fmla="*/ 6323424 h 6718535"/>
              <a:gd name="connsiteX113" fmla="*/ 6674555 w 7096225"/>
              <a:gd name="connsiteY113" fmla="*/ 6393979 h 6718535"/>
              <a:gd name="connsiteX114" fmla="*/ 6759222 w 7096225"/>
              <a:gd name="connsiteY114" fmla="*/ 6492757 h 6718535"/>
              <a:gd name="connsiteX115" fmla="*/ 6787444 w 7096225"/>
              <a:gd name="connsiteY115" fmla="*/ 6718535 h 6718535"/>
              <a:gd name="connsiteX0" fmla="*/ 56444 w 7096574"/>
              <a:gd name="connsiteY0" fmla="*/ 6619757 h 6718535"/>
              <a:gd name="connsiteX1" fmla="*/ 42333 w 7096574"/>
              <a:gd name="connsiteY1" fmla="*/ 5208646 h 6718535"/>
              <a:gd name="connsiteX2" fmla="*/ 28222 w 7096574"/>
              <a:gd name="connsiteY2" fmla="*/ 5067535 h 6718535"/>
              <a:gd name="connsiteX3" fmla="*/ 0 w 7096574"/>
              <a:gd name="connsiteY3" fmla="*/ 4587757 h 6718535"/>
              <a:gd name="connsiteX4" fmla="*/ 14111 w 7096574"/>
              <a:gd name="connsiteY4" fmla="*/ 4291424 h 6718535"/>
              <a:gd name="connsiteX5" fmla="*/ 28222 w 7096574"/>
              <a:gd name="connsiteY5" fmla="*/ 4220868 h 6718535"/>
              <a:gd name="connsiteX6" fmla="*/ 42333 w 7096574"/>
              <a:gd name="connsiteY6" fmla="*/ 4136202 h 6718535"/>
              <a:gd name="connsiteX7" fmla="*/ 56444 w 7096574"/>
              <a:gd name="connsiteY7" fmla="*/ 3853979 h 6718535"/>
              <a:gd name="connsiteX8" fmla="*/ 70555 w 7096574"/>
              <a:gd name="connsiteY8" fmla="*/ 3741091 h 6718535"/>
              <a:gd name="connsiteX9" fmla="*/ 84666 w 7096574"/>
              <a:gd name="connsiteY9" fmla="*/ 2033646 h 6718535"/>
              <a:gd name="connsiteX10" fmla="*/ 127000 w 7096574"/>
              <a:gd name="connsiteY10" fmla="*/ 1779646 h 6718535"/>
              <a:gd name="connsiteX11" fmla="*/ 155222 w 7096574"/>
              <a:gd name="connsiteY11" fmla="*/ 1737313 h 6718535"/>
              <a:gd name="connsiteX12" fmla="*/ 197555 w 7096574"/>
              <a:gd name="connsiteY12" fmla="*/ 1680868 h 6718535"/>
              <a:gd name="connsiteX13" fmla="*/ 254000 w 7096574"/>
              <a:gd name="connsiteY13" fmla="*/ 1596202 h 6718535"/>
              <a:gd name="connsiteX14" fmla="*/ 310444 w 7096574"/>
              <a:gd name="connsiteY14" fmla="*/ 1539757 h 6718535"/>
              <a:gd name="connsiteX15" fmla="*/ 352778 w 7096574"/>
              <a:gd name="connsiteY15" fmla="*/ 1483313 h 6718535"/>
              <a:gd name="connsiteX16" fmla="*/ 381000 w 7096574"/>
              <a:gd name="connsiteY16" fmla="*/ 1440979 h 6718535"/>
              <a:gd name="connsiteX17" fmla="*/ 423333 w 7096574"/>
              <a:gd name="connsiteY17" fmla="*/ 1370424 h 6718535"/>
              <a:gd name="connsiteX18" fmla="*/ 536222 w 7096574"/>
              <a:gd name="connsiteY18" fmla="*/ 1271646 h 6718535"/>
              <a:gd name="connsiteX19" fmla="*/ 564444 w 7096574"/>
              <a:gd name="connsiteY19" fmla="*/ 1229313 h 6718535"/>
              <a:gd name="connsiteX20" fmla="*/ 578555 w 7096574"/>
              <a:gd name="connsiteY20" fmla="*/ 1172868 h 6718535"/>
              <a:gd name="connsiteX21" fmla="*/ 606778 w 7096574"/>
              <a:gd name="connsiteY21" fmla="*/ 1088202 h 6718535"/>
              <a:gd name="connsiteX22" fmla="*/ 620889 w 7096574"/>
              <a:gd name="connsiteY22" fmla="*/ 1031757 h 6718535"/>
              <a:gd name="connsiteX23" fmla="*/ 649111 w 7096574"/>
              <a:gd name="connsiteY23" fmla="*/ 989424 h 6718535"/>
              <a:gd name="connsiteX24" fmla="*/ 663222 w 7096574"/>
              <a:gd name="connsiteY24" fmla="*/ 947091 h 6718535"/>
              <a:gd name="connsiteX25" fmla="*/ 705555 w 7096574"/>
              <a:gd name="connsiteY25" fmla="*/ 918868 h 6718535"/>
              <a:gd name="connsiteX26" fmla="*/ 762000 w 7096574"/>
              <a:gd name="connsiteY26" fmla="*/ 848313 h 6718535"/>
              <a:gd name="connsiteX27" fmla="*/ 818444 w 7096574"/>
              <a:gd name="connsiteY27" fmla="*/ 749535 h 6718535"/>
              <a:gd name="connsiteX28" fmla="*/ 903111 w 7096574"/>
              <a:gd name="connsiteY28" fmla="*/ 693091 h 6718535"/>
              <a:gd name="connsiteX29" fmla="*/ 959555 w 7096574"/>
              <a:gd name="connsiteY29" fmla="*/ 622535 h 6718535"/>
              <a:gd name="connsiteX30" fmla="*/ 1030111 w 7096574"/>
              <a:gd name="connsiteY30" fmla="*/ 566091 h 6718535"/>
              <a:gd name="connsiteX31" fmla="*/ 1072444 w 7096574"/>
              <a:gd name="connsiteY31" fmla="*/ 551979 h 6718535"/>
              <a:gd name="connsiteX32" fmla="*/ 1171222 w 7096574"/>
              <a:gd name="connsiteY32" fmla="*/ 495535 h 6718535"/>
              <a:gd name="connsiteX33" fmla="*/ 1185333 w 7096574"/>
              <a:gd name="connsiteY33" fmla="*/ 439091 h 6718535"/>
              <a:gd name="connsiteX34" fmla="*/ 1227666 w 7096574"/>
              <a:gd name="connsiteY34" fmla="*/ 410868 h 6718535"/>
              <a:gd name="connsiteX35" fmla="*/ 1241778 w 7096574"/>
              <a:gd name="connsiteY35" fmla="*/ 312091 h 6718535"/>
              <a:gd name="connsiteX36" fmla="*/ 1255889 w 7096574"/>
              <a:gd name="connsiteY36" fmla="*/ 269757 h 6718535"/>
              <a:gd name="connsiteX37" fmla="*/ 1270000 w 7096574"/>
              <a:gd name="connsiteY37" fmla="*/ 213313 h 6718535"/>
              <a:gd name="connsiteX38" fmla="*/ 1284111 w 7096574"/>
              <a:gd name="connsiteY38" fmla="*/ 170979 h 6718535"/>
              <a:gd name="connsiteX39" fmla="*/ 1340555 w 7096574"/>
              <a:gd name="connsiteY39" fmla="*/ 114535 h 6718535"/>
              <a:gd name="connsiteX40" fmla="*/ 1368778 w 7096574"/>
              <a:gd name="connsiteY40" fmla="*/ 72202 h 6718535"/>
              <a:gd name="connsiteX41" fmla="*/ 1425222 w 7096574"/>
              <a:gd name="connsiteY41" fmla="*/ 58091 h 6718535"/>
              <a:gd name="connsiteX42" fmla="*/ 1509889 w 7096574"/>
              <a:gd name="connsiteY42" fmla="*/ 29868 h 6718535"/>
              <a:gd name="connsiteX43" fmla="*/ 1552222 w 7096574"/>
              <a:gd name="connsiteY43" fmla="*/ 1646 h 6718535"/>
              <a:gd name="connsiteX44" fmla="*/ 1665111 w 7096574"/>
              <a:gd name="connsiteY44" fmla="*/ 86313 h 6718535"/>
              <a:gd name="connsiteX45" fmla="*/ 1735666 w 7096574"/>
              <a:gd name="connsiteY45" fmla="*/ 185091 h 6718535"/>
              <a:gd name="connsiteX46" fmla="*/ 1778000 w 7096574"/>
              <a:gd name="connsiteY46" fmla="*/ 283868 h 6718535"/>
              <a:gd name="connsiteX47" fmla="*/ 1792111 w 7096574"/>
              <a:gd name="connsiteY47" fmla="*/ 326202 h 6718535"/>
              <a:gd name="connsiteX48" fmla="*/ 1806222 w 7096574"/>
              <a:gd name="connsiteY48" fmla="*/ 481424 h 6718535"/>
              <a:gd name="connsiteX49" fmla="*/ 1848555 w 7096574"/>
              <a:gd name="connsiteY49" fmla="*/ 509646 h 6718535"/>
              <a:gd name="connsiteX50" fmla="*/ 1876778 w 7096574"/>
              <a:gd name="connsiteY50" fmla="*/ 537868 h 6718535"/>
              <a:gd name="connsiteX51" fmla="*/ 1961444 w 7096574"/>
              <a:gd name="connsiteY51" fmla="*/ 594313 h 6718535"/>
              <a:gd name="connsiteX52" fmla="*/ 1989666 w 7096574"/>
              <a:gd name="connsiteY52" fmla="*/ 721313 h 6718535"/>
              <a:gd name="connsiteX53" fmla="*/ 2017889 w 7096574"/>
              <a:gd name="connsiteY53" fmla="*/ 805979 h 6718535"/>
              <a:gd name="connsiteX54" fmla="*/ 2046111 w 7096574"/>
              <a:gd name="connsiteY54" fmla="*/ 848313 h 6718535"/>
              <a:gd name="connsiteX55" fmla="*/ 2088444 w 7096574"/>
              <a:gd name="connsiteY55" fmla="*/ 862424 h 6718535"/>
              <a:gd name="connsiteX56" fmla="*/ 2130778 w 7096574"/>
              <a:gd name="connsiteY56" fmla="*/ 918868 h 6718535"/>
              <a:gd name="connsiteX57" fmla="*/ 2159000 w 7096574"/>
              <a:gd name="connsiteY57" fmla="*/ 947091 h 6718535"/>
              <a:gd name="connsiteX58" fmla="*/ 2215444 w 7096574"/>
              <a:gd name="connsiteY58" fmla="*/ 1031757 h 6718535"/>
              <a:gd name="connsiteX59" fmla="*/ 2314222 w 7096574"/>
              <a:gd name="connsiteY59" fmla="*/ 1102313 h 6718535"/>
              <a:gd name="connsiteX60" fmla="*/ 2342444 w 7096574"/>
              <a:gd name="connsiteY60" fmla="*/ 1158757 h 6718535"/>
              <a:gd name="connsiteX61" fmla="*/ 2384778 w 7096574"/>
              <a:gd name="connsiteY61" fmla="*/ 1186979 h 6718535"/>
              <a:gd name="connsiteX62" fmla="*/ 2540000 w 7096574"/>
              <a:gd name="connsiteY62" fmla="*/ 1257535 h 6718535"/>
              <a:gd name="connsiteX63" fmla="*/ 2610555 w 7096574"/>
              <a:gd name="connsiteY63" fmla="*/ 1271646 h 6718535"/>
              <a:gd name="connsiteX64" fmla="*/ 2652889 w 7096574"/>
              <a:gd name="connsiteY64" fmla="*/ 1299868 h 6718535"/>
              <a:gd name="connsiteX65" fmla="*/ 2751666 w 7096574"/>
              <a:gd name="connsiteY65" fmla="*/ 1426868 h 6718535"/>
              <a:gd name="connsiteX66" fmla="*/ 2836333 w 7096574"/>
              <a:gd name="connsiteY66" fmla="*/ 1582091 h 6718535"/>
              <a:gd name="connsiteX67" fmla="*/ 2850444 w 7096574"/>
              <a:gd name="connsiteY67" fmla="*/ 1624424 h 6718535"/>
              <a:gd name="connsiteX68" fmla="*/ 2906889 w 7096574"/>
              <a:gd name="connsiteY68" fmla="*/ 1709091 h 6718535"/>
              <a:gd name="connsiteX69" fmla="*/ 2949222 w 7096574"/>
              <a:gd name="connsiteY69" fmla="*/ 1892535 h 6718535"/>
              <a:gd name="connsiteX70" fmla="*/ 2991555 w 7096574"/>
              <a:gd name="connsiteY70" fmla="*/ 2019535 h 6718535"/>
              <a:gd name="connsiteX71" fmla="*/ 3019778 w 7096574"/>
              <a:gd name="connsiteY71" fmla="*/ 2047757 h 6718535"/>
              <a:gd name="connsiteX72" fmla="*/ 3048000 w 7096574"/>
              <a:gd name="connsiteY72" fmla="*/ 2118313 h 6718535"/>
              <a:gd name="connsiteX73" fmla="*/ 3090333 w 7096574"/>
              <a:gd name="connsiteY73" fmla="*/ 2202979 h 6718535"/>
              <a:gd name="connsiteX74" fmla="*/ 3217333 w 7096574"/>
              <a:gd name="connsiteY74" fmla="*/ 2329979 h 6718535"/>
              <a:gd name="connsiteX75" fmla="*/ 3245555 w 7096574"/>
              <a:gd name="connsiteY75" fmla="*/ 2358202 h 6718535"/>
              <a:gd name="connsiteX76" fmla="*/ 3273778 w 7096574"/>
              <a:gd name="connsiteY76" fmla="*/ 2386424 h 6718535"/>
              <a:gd name="connsiteX77" fmla="*/ 3330222 w 7096574"/>
              <a:gd name="connsiteY77" fmla="*/ 2471091 h 6718535"/>
              <a:gd name="connsiteX78" fmla="*/ 3386666 w 7096574"/>
              <a:gd name="connsiteY78" fmla="*/ 2583979 h 6718535"/>
              <a:gd name="connsiteX79" fmla="*/ 3485444 w 7096574"/>
              <a:gd name="connsiteY79" fmla="*/ 2682757 h 6718535"/>
              <a:gd name="connsiteX80" fmla="*/ 3527778 w 7096574"/>
              <a:gd name="connsiteY80" fmla="*/ 2710979 h 6718535"/>
              <a:gd name="connsiteX81" fmla="*/ 3556000 w 7096574"/>
              <a:gd name="connsiteY81" fmla="*/ 2739202 h 6718535"/>
              <a:gd name="connsiteX82" fmla="*/ 3626555 w 7096574"/>
              <a:gd name="connsiteY82" fmla="*/ 2767424 h 6718535"/>
              <a:gd name="connsiteX83" fmla="*/ 3683000 w 7096574"/>
              <a:gd name="connsiteY83" fmla="*/ 2809757 h 6718535"/>
              <a:gd name="connsiteX84" fmla="*/ 3725333 w 7096574"/>
              <a:gd name="connsiteY84" fmla="*/ 2837979 h 6718535"/>
              <a:gd name="connsiteX85" fmla="*/ 3866444 w 7096574"/>
              <a:gd name="connsiteY85" fmla="*/ 2993202 h 6718535"/>
              <a:gd name="connsiteX86" fmla="*/ 4021666 w 7096574"/>
              <a:gd name="connsiteY86" fmla="*/ 3134313 h 6718535"/>
              <a:gd name="connsiteX87" fmla="*/ 4106333 w 7096574"/>
              <a:gd name="connsiteY87" fmla="*/ 3261313 h 6718535"/>
              <a:gd name="connsiteX88" fmla="*/ 4148666 w 7096574"/>
              <a:gd name="connsiteY88" fmla="*/ 3317757 h 6718535"/>
              <a:gd name="connsiteX89" fmla="*/ 4205111 w 7096574"/>
              <a:gd name="connsiteY89" fmla="*/ 3402424 h 6718535"/>
              <a:gd name="connsiteX90" fmla="*/ 4390869 w 7096574"/>
              <a:gd name="connsiteY90" fmla="*/ 3506047 h 6718535"/>
              <a:gd name="connsiteX91" fmla="*/ 4591157 w 7096574"/>
              <a:gd name="connsiteY91" fmla="*/ 3567335 h 6718535"/>
              <a:gd name="connsiteX92" fmla="*/ 4851258 w 7096574"/>
              <a:gd name="connsiteY92" fmla="*/ 3661691 h 6718535"/>
              <a:gd name="connsiteX93" fmla="*/ 5221935 w 7096574"/>
              <a:gd name="connsiteY93" fmla="*/ 3829128 h 6718535"/>
              <a:gd name="connsiteX94" fmla="*/ 5730556 w 7096574"/>
              <a:gd name="connsiteY94" fmla="*/ 3916948 h 6718535"/>
              <a:gd name="connsiteX95" fmla="*/ 7095921 w 7096574"/>
              <a:gd name="connsiteY95" fmla="*/ 4168423 h 6718535"/>
              <a:gd name="connsiteX96" fmla="*/ 5912555 w 7096574"/>
              <a:gd name="connsiteY96" fmla="*/ 5081646 h 6718535"/>
              <a:gd name="connsiteX97" fmla="*/ 6025444 w 7096574"/>
              <a:gd name="connsiteY97" fmla="*/ 5123979 h 6718535"/>
              <a:gd name="connsiteX98" fmla="*/ 6081889 w 7096574"/>
              <a:gd name="connsiteY98" fmla="*/ 5166313 h 6718535"/>
              <a:gd name="connsiteX99" fmla="*/ 6237111 w 7096574"/>
              <a:gd name="connsiteY99" fmla="*/ 5265091 h 6718535"/>
              <a:gd name="connsiteX100" fmla="*/ 6335889 w 7096574"/>
              <a:gd name="connsiteY100" fmla="*/ 5363868 h 6718535"/>
              <a:gd name="connsiteX101" fmla="*/ 6392333 w 7096574"/>
              <a:gd name="connsiteY101" fmla="*/ 5533202 h 6718535"/>
              <a:gd name="connsiteX102" fmla="*/ 6420555 w 7096574"/>
              <a:gd name="connsiteY102" fmla="*/ 5646091 h 6718535"/>
              <a:gd name="connsiteX103" fmla="*/ 6448778 w 7096574"/>
              <a:gd name="connsiteY103" fmla="*/ 5744868 h 6718535"/>
              <a:gd name="connsiteX104" fmla="*/ 6477000 w 7096574"/>
              <a:gd name="connsiteY104" fmla="*/ 5801313 h 6718535"/>
              <a:gd name="connsiteX105" fmla="*/ 6491111 w 7096574"/>
              <a:gd name="connsiteY105" fmla="*/ 5871868 h 6718535"/>
              <a:gd name="connsiteX106" fmla="*/ 6505222 w 7096574"/>
              <a:gd name="connsiteY106" fmla="*/ 5914202 h 6718535"/>
              <a:gd name="connsiteX107" fmla="*/ 6533444 w 7096574"/>
              <a:gd name="connsiteY107" fmla="*/ 6069424 h 6718535"/>
              <a:gd name="connsiteX108" fmla="*/ 6547555 w 7096574"/>
              <a:gd name="connsiteY108" fmla="*/ 6154091 h 6718535"/>
              <a:gd name="connsiteX109" fmla="*/ 6604000 w 7096574"/>
              <a:gd name="connsiteY109" fmla="*/ 6252868 h 6718535"/>
              <a:gd name="connsiteX110" fmla="*/ 6632222 w 7096574"/>
              <a:gd name="connsiteY110" fmla="*/ 6281091 h 6718535"/>
              <a:gd name="connsiteX111" fmla="*/ 6660444 w 7096574"/>
              <a:gd name="connsiteY111" fmla="*/ 6323424 h 6718535"/>
              <a:gd name="connsiteX112" fmla="*/ 6674555 w 7096574"/>
              <a:gd name="connsiteY112" fmla="*/ 6393979 h 6718535"/>
              <a:gd name="connsiteX113" fmla="*/ 6759222 w 7096574"/>
              <a:gd name="connsiteY113" fmla="*/ 6492757 h 6718535"/>
              <a:gd name="connsiteX114" fmla="*/ 6787444 w 7096574"/>
              <a:gd name="connsiteY114" fmla="*/ 6718535 h 6718535"/>
              <a:gd name="connsiteX0" fmla="*/ 56444 w 7097760"/>
              <a:gd name="connsiteY0" fmla="*/ 6619757 h 6718535"/>
              <a:gd name="connsiteX1" fmla="*/ 42333 w 7097760"/>
              <a:gd name="connsiteY1" fmla="*/ 5208646 h 6718535"/>
              <a:gd name="connsiteX2" fmla="*/ 28222 w 7097760"/>
              <a:gd name="connsiteY2" fmla="*/ 5067535 h 6718535"/>
              <a:gd name="connsiteX3" fmla="*/ 0 w 7097760"/>
              <a:gd name="connsiteY3" fmla="*/ 4587757 h 6718535"/>
              <a:gd name="connsiteX4" fmla="*/ 14111 w 7097760"/>
              <a:gd name="connsiteY4" fmla="*/ 4291424 h 6718535"/>
              <a:gd name="connsiteX5" fmla="*/ 28222 w 7097760"/>
              <a:gd name="connsiteY5" fmla="*/ 4220868 h 6718535"/>
              <a:gd name="connsiteX6" fmla="*/ 42333 w 7097760"/>
              <a:gd name="connsiteY6" fmla="*/ 4136202 h 6718535"/>
              <a:gd name="connsiteX7" fmla="*/ 56444 w 7097760"/>
              <a:gd name="connsiteY7" fmla="*/ 3853979 h 6718535"/>
              <a:gd name="connsiteX8" fmla="*/ 70555 w 7097760"/>
              <a:gd name="connsiteY8" fmla="*/ 3741091 h 6718535"/>
              <a:gd name="connsiteX9" fmla="*/ 84666 w 7097760"/>
              <a:gd name="connsiteY9" fmla="*/ 2033646 h 6718535"/>
              <a:gd name="connsiteX10" fmla="*/ 127000 w 7097760"/>
              <a:gd name="connsiteY10" fmla="*/ 1779646 h 6718535"/>
              <a:gd name="connsiteX11" fmla="*/ 155222 w 7097760"/>
              <a:gd name="connsiteY11" fmla="*/ 1737313 h 6718535"/>
              <a:gd name="connsiteX12" fmla="*/ 197555 w 7097760"/>
              <a:gd name="connsiteY12" fmla="*/ 1680868 h 6718535"/>
              <a:gd name="connsiteX13" fmla="*/ 254000 w 7097760"/>
              <a:gd name="connsiteY13" fmla="*/ 1596202 h 6718535"/>
              <a:gd name="connsiteX14" fmla="*/ 310444 w 7097760"/>
              <a:gd name="connsiteY14" fmla="*/ 1539757 h 6718535"/>
              <a:gd name="connsiteX15" fmla="*/ 352778 w 7097760"/>
              <a:gd name="connsiteY15" fmla="*/ 1483313 h 6718535"/>
              <a:gd name="connsiteX16" fmla="*/ 381000 w 7097760"/>
              <a:gd name="connsiteY16" fmla="*/ 1440979 h 6718535"/>
              <a:gd name="connsiteX17" fmla="*/ 423333 w 7097760"/>
              <a:gd name="connsiteY17" fmla="*/ 1370424 h 6718535"/>
              <a:gd name="connsiteX18" fmla="*/ 536222 w 7097760"/>
              <a:gd name="connsiteY18" fmla="*/ 1271646 h 6718535"/>
              <a:gd name="connsiteX19" fmla="*/ 564444 w 7097760"/>
              <a:gd name="connsiteY19" fmla="*/ 1229313 h 6718535"/>
              <a:gd name="connsiteX20" fmla="*/ 578555 w 7097760"/>
              <a:gd name="connsiteY20" fmla="*/ 1172868 h 6718535"/>
              <a:gd name="connsiteX21" fmla="*/ 606778 w 7097760"/>
              <a:gd name="connsiteY21" fmla="*/ 1088202 h 6718535"/>
              <a:gd name="connsiteX22" fmla="*/ 620889 w 7097760"/>
              <a:gd name="connsiteY22" fmla="*/ 1031757 h 6718535"/>
              <a:gd name="connsiteX23" fmla="*/ 649111 w 7097760"/>
              <a:gd name="connsiteY23" fmla="*/ 989424 h 6718535"/>
              <a:gd name="connsiteX24" fmla="*/ 663222 w 7097760"/>
              <a:gd name="connsiteY24" fmla="*/ 947091 h 6718535"/>
              <a:gd name="connsiteX25" fmla="*/ 705555 w 7097760"/>
              <a:gd name="connsiteY25" fmla="*/ 918868 h 6718535"/>
              <a:gd name="connsiteX26" fmla="*/ 762000 w 7097760"/>
              <a:gd name="connsiteY26" fmla="*/ 848313 h 6718535"/>
              <a:gd name="connsiteX27" fmla="*/ 818444 w 7097760"/>
              <a:gd name="connsiteY27" fmla="*/ 749535 h 6718535"/>
              <a:gd name="connsiteX28" fmla="*/ 903111 w 7097760"/>
              <a:gd name="connsiteY28" fmla="*/ 693091 h 6718535"/>
              <a:gd name="connsiteX29" fmla="*/ 959555 w 7097760"/>
              <a:gd name="connsiteY29" fmla="*/ 622535 h 6718535"/>
              <a:gd name="connsiteX30" fmla="*/ 1030111 w 7097760"/>
              <a:gd name="connsiteY30" fmla="*/ 566091 h 6718535"/>
              <a:gd name="connsiteX31" fmla="*/ 1072444 w 7097760"/>
              <a:gd name="connsiteY31" fmla="*/ 551979 h 6718535"/>
              <a:gd name="connsiteX32" fmla="*/ 1171222 w 7097760"/>
              <a:gd name="connsiteY32" fmla="*/ 495535 h 6718535"/>
              <a:gd name="connsiteX33" fmla="*/ 1185333 w 7097760"/>
              <a:gd name="connsiteY33" fmla="*/ 439091 h 6718535"/>
              <a:gd name="connsiteX34" fmla="*/ 1227666 w 7097760"/>
              <a:gd name="connsiteY34" fmla="*/ 410868 h 6718535"/>
              <a:gd name="connsiteX35" fmla="*/ 1241778 w 7097760"/>
              <a:gd name="connsiteY35" fmla="*/ 312091 h 6718535"/>
              <a:gd name="connsiteX36" fmla="*/ 1255889 w 7097760"/>
              <a:gd name="connsiteY36" fmla="*/ 269757 h 6718535"/>
              <a:gd name="connsiteX37" fmla="*/ 1270000 w 7097760"/>
              <a:gd name="connsiteY37" fmla="*/ 213313 h 6718535"/>
              <a:gd name="connsiteX38" fmla="*/ 1284111 w 7097760"/>
              <a:gd name="connsiteY38" fmla="*/ 170979 h 6718535"/>
              <a:gd name="connsiteX39" fmla="*/ 1340555 w 7097760"/>
              <a:gd name="connsiteY39" fmla="*/ 114535 h 6718535"/>
              <a:gd name="connsiteX40" fmla="*/ 1368778 w 7097760"/>
              <a:gd name="connsiteY40" fmla="*/ 72202 h 6718535"/>
              <a:gd name="connsiteX41" fmla="*/ 1425222 w 7097760"/>
              <a:gd name="connsiteY41" fmla="*/ 58091 h 6718535"/>
              <a:gd name="connsiteX42" fmla="*/ 1509889 w 7097760"/>
              <a:gd name="connsiteY42" fmla="*/ 29868 h 6718535"/>
              <a:gd name="connsiteX43" fmla="*/ 1552222 w 7097760"/>
              <a:gd name="connsiteY43" fmla="*/ 1646 h 6718535"/>
              <a:gd name="connsiteX44" fmla="*/ 1665111 w 7097760"/>
              <a:gd name="connsiteY44" fmla="*/ 86313 h 6718535"/>
              <a:gd name="connsiteX45" fmla="*/ 1735666 w 7097760"/>
              <a:gd name="connsiteY45" fmla="*/ 185091 h 6718535"/>
              <a:gd name="connsiteX46" fmla="*/ 1778000 w 7097760"/>
              <a:gd name="connsiteY46" fmla="*/ 283868 h 6718535"/>
              <a:gd name="connsiteX47" fmla="*/ 1792111 w 7097760"/>
              <a:gd name="connsiteY47" fmla="*/ 326202 h 6718535"/>
              <a:gd name="connsiteX48" fmla="*/ 1806222 w 7097760"/>
              <a:gd name="connsiteY48" fmla="*/ 481424 h 6718535"/>
              <a:gd name="connsiteX49" fmla="*/ 1848555 w 7097760"/>
              <a:gd name="connsiteY49" fmla="*/ 509646 h 6718535"/>
              <a:gd name="connsiteX50" fmla="*/ 1876778 w 7097760"/>
              <a:gd name="connsiteY50" fmla="*/ 537868 h 6718535"/>
              <a:gd name="connsiteX51" fmla="*/ 1961444 w 7097760"/>
              <a:gd name="connsiteY51" fmla="*/ 594313 h 6718535"/>
              <a:gd name="connsiteX52" fmla="*/ 1989666 w 7097760"/>
              <a:gd name="connsiteY52" fmla="*/ 721313 h 6718535"/>
              <a:gd name="connsiteX53" fmla="*/ 2017889 w 7097760"/>
              <a:gd name="connsiteY53" fmla="*/ 805979 h 6718535"/>
              <a:gd name="connsiteX54" fmla="*/ 2046111 w 7097760"/>
              <a:gd name="connsiteY54" fmla="*/ 848313 h 6718535"/>
              <a:gd name="connsiteX55" fmla="*/ 2088444 w 7097760"/>
              <a:gd name="connsiteY55" fmla="*/ 862424 h 6718535"/>
              <a:gd name="connsiteX56" fmla="*/ 2130778 w 7097760"/>
              <a:gd name="connsiteY56" fmla="*/ 918868 h 6718535"/>
              <a:gd name="connsiteX57" fmla="*/ 2159000 w 7097760"/>
              <a:gd name="connsiteY57" fmla="*/ 947091 h 6718535"/>
              <a:gd name="connsiteX58" fmla="*/ 2215444 w 7097760"/>
              <a:gd name="connsiteY58" fmla="*/ 1031757 h 6718535"/>
              <a:gd name="connsiteX59" fmla="*/ 2314222 w 7097760"/>
              <a:gd name="connsiteY59" fmla="*/ 1102313 h 6718535"/>
              <a:gd name="connsiteX60" fmla="*/ 2342444 w 7097760"/>
              <a:gd name="connsiteY60" fmla="*/ 1158757 h 6718535"/>
              <a:gd name="connsiteX61" fmla="*/ 2384778 w 7097760"/>
              <a:gd name="connsiteY61" fmla="*/ 1186979 h 6718535"/>
              <a:gd name="connsiteX62" fmla="*/ 2540000 w 7097760"/>
              <a:gd name="connsiteY62" fmla="*/ 1257535 h 6718535"/>
              <a:gd name="connsiteX63" fmla="*/ 2610555 w 7097760"/>
              <a:gd name="connsiteY63" fmla="*/ 1271646 h 6718535"/>
              <a:gd name="connsiteX64" fmla="*/ 2652889 w 7097760"/>
              <a:gd name="connsiteY64" fmla="*/ 1299868 h 6718535"/>
              <a:gd name="connsiteX65" fmla="*/ 2751666 w 7097760"/>
              <a:gd name="connsiteY65" fmla="*/ 1426868 h 6718535"/>
              <a:gd name="connsiteX66" fmla="*/ 2836333 w 7097760"/>
              <a:gd name="connsiteY66" fmla="*/ 1582091 h 6718535"/>
              <a:gd name="connsiteX67" fmla="*/ 2850444 w 7097760"/>
              <a:gd name="connsiteY67" fmla="*/ 1624424 h 6718535"/>
              <a:gd name="connsiteX68" fmla="*/ 2906889 w 7097760"/>
              <a:gd name="connsiteY68" fmla="*/ 1709091 h 6718535"/>
              <a:gd name="connsiteX69" fmla="*/ 2949222 w 7097760"/>
              <a:gd name="connsiteY69" fmla="*/ 1892535 h 6718535"/>
              <a:gd name="connsiteX70" fmla="*/ 2991555 w 7097760"/>
              <a:gd name="connsiteY70" fmla="*/ 2019535 h 6718535"/>
              <a:gd name="connsiteX71" fmla="*/ 3019778 w 7097760"/>
              <a:gd name="connsiteY71" fmla="*/ 2047757 h 6718535"/>
              <a:gd name="connsiteX72" fmla="*/ 3048000 w 7097760"/>
              <a:gd name="connsiteY72" fmla="*/ 2118313 h 6718535"/>
              <a:gd name="connsiteX73" fmla="*/ 3090333 w 7097760"/>
              <a:gd name="connsiteY73" fmla="*/ 2202979 h 6718535"/>
              <a:gd name="connsiteX74" fmla="*/ 3217333 w 7097760"/>
              <a:gd name="connsiteY74" fmla="*/ 2329979 h 6718535"/>
              <a:gd name="connsiteX75" fmla="*/ 3245555 w 7097760"/>
              <a:gd name="connsiteY75" fmla="*/ 2358202 h 6718535"/>
              <a:gd name="connsiteX76" fmla="*/ 3273778 w 7097760"/>
              <a:gd name="connsiteY76" fmla="*/ 2386424 h 6718535"/>
              <a:gd name="connsiteX77" fmla="*/ 3330222 w 7097760"/>
              <a:gd name="connsiteY77" fmla="*/ 2471091 h 6718535"/>
              <a:gd name="connsiteX78" fmla="*/ 3386666 w 7097760"/>
              <a:gd name="connsiteY78" fmla="*/ 2583979 h 6718535"/>
              <a:gd name="connsiteX79" fmla="*/ 3485444 w 7097760"/>
              <a:gd name="connsiteY79" fmla="*/ 2682757 h 6718535"/>
              <a:gd name="connsiteX80" fmla="*/ 3527778 w 7097760"/>
              <a:gd name="connsiteY80" fmla="*/ 2710979 h 6718535"/>
              <a:gd name="connsiteX81" fmla="*/ 3556000 w 7097760"/>
              <a:gd name="connsiteY81" fmla="*/ 2739202 h 6718535"/>
              <a:gd name="connsiteX82" fmla="*/ 3626555 w 7097760"/>
              <a:gd name="connsiteY82" fmla="*/ 2767424 h 6718535"/>
              <a:gd name="connsiteX83" fmla="*/ 3683000 w 7097760"/>
              <a:gd name="connsiteY83" fmla="*/ 2809757 h 6718535"/>
              <a:gd name="connsiteX84" fmla="*/ 3725333 w 7097760"/>
              <a:gd name="connsiteY84" fmla="*/ 2837979 h 6718535"/>
              <a:gd name="connsiteX85" fmla="*/ 3866444 w 7097760"/>
              <a:gd name="connsiteY85" fmla="*/ 2993202 h 6718535"/>
              <a:gd name="connsiteX86" fmla="*/ 4021666 w 7097760"/>
              <a:gd name="connsiteY86" fmla="*/ 3134313 h 6718535"/>
              <a:gd name="connsiteX87" fmla="*/ 4106333 w 7097760"/>
              <a:gd name="connsiteY87" fmla="*/ 3261313 h 6718535"/>
              <a:gd name="connsiteX88" fmla="*/ 4148666 w 7097760"/>
              <a:gd name="connsiteY88" fmla="*/ 3317757 h 6718535"/>
              <a:gd name="connsiteX89" fmla="*/ 4205111 w 7097760"/>
              <a:gd name="connsiteY89" fmla="*/ 3402424 h 6718535"/>
              <a:gd name="connsiteX90" fmla="*/ 4390869 w 7097760"/>
              <a:gd name="connsiteY90" fmla="*/ 3506047 h 6718535"/>
              <a:gd name="connsiteX91" fmla="*/ 4591157 w 7097760"/>
              <a:gd name="connsiteY91" fmla="*/ 3567335 h 6718535"/>
              <a:gd name="connsiteX92" fmla="*/ 4851258 w 7097760"/>
              <a:gd name="connsiteY92" fmla="*/ 3661691 h 6718535"/>
              <a:gd name="connsiteX93" fmla="*/ 5221935 w 7097760"/>
              <a:gd name="connsiteY93" fmla="*/ 3829128 h 6718535"/>
              <a:gd name="connsiteX94" fmla="*/ 5730556 w 7097760"/>
              <a:gd name="connsiteY94" fmla="*/ 3916948 h 6718535"/>
              <a:gd name="connsiteX95" fmla="*/ 7095921 w 7097760"/>
              <a:gd name="connsiteY95" fmla="*/ 4168423 h 6718535"/>
              <a:gd name="connsiteX96" fmla="*/ 6025444 w 7097760"/>
              <a:gd name="connsiteY96" fmla="*/ 5123979 h 6718535"/>
              <a:gd name="connsiteX97" fmla="*/ 6081889 w 7097760"/>
              <a:gd name="connsiteY97" fmla="*/ 5166313 h 6718535"/>
              <a:gd name="connsiteX98" fmla="*/ 6237111 w 7097760"/>
              <a:gd name="connsiteY98" fmla="*/ 5265091 h 6718535"/>
              <a:gd name="connsiteX99" fmla="*/ 6335889 w 7097760"/>
              <a:gd name="connsiteY99" fmla="*/ 5363868 h 6718535"/>
              <a:gd name="connsiteX100" fmla="*/ 6392333 w 7097760"/>
              <a:gd name="connsiteY100" fmla="*/ 5533202 h 6718535"/>
              <a:gd name="connsiteX101" fmla="*/ 6420555 w 7097760"/>
              <a:gd name="connsiteY101" fmla="*/ 5646091 h 6718535"/>
              <a:gd name="connsiteX102" fmla="*/ 6448778 w 7097760"/>
              <a:gd name="connsiteY102" fmla="*/ 5744868 h 6718535"/>
              <a:gd name="connsiteX103" fmla="*/ 6477000 w 7097760"/>
              <a:gd name="connsiteY103" fmla="*/ 5801313 h 6718535"/>
              <a:gd name="connsiteX104" fmla="*/ 6491111 w 7097760"/>
              <a:gd name="connsiteY104" fmla="*/ 5871868 h 6718535"/>
              <a:gd name="connsiteX105" fmla="*/ 6505222 w 7097760"/>
              <a:gd name="connsiteY105" fmla="*/ 5914202 h 6718535"/>
              <a:gd name="connsiteX106" fmla="*/ 6533444 w 7097760"/>
              <a:gd name="connsiteY106" fmla="*/ 6069424 h 6718535"/>
              <a:gd name="connsiteX107" fmla="*/ 6547555 w 7097760"/>
              <a:gd name="connsiteY107" fmla="*/ 6154091 h 6718535"/>
              <a:gd name="connsiteX108" fmla="*/ 6604000 w 7097760"/>
              <a:gd name="connsiteY108" fmla="*/ 6252868 h 6718535"/>
              <a:gd name="connsiteX109" fmla="*/ 6632222 w 7097760"/>
              <a:gd name="connsiteY109" fmla="*/ 6281091 h 6718535"/>
              <a:gd name="connsiteX110" fmla="*/ 6660444 w 7097760"/>
              <a:gd name="connsiteY110" fmla="*/ 6323424 h 6718535"/>
              <a:gd name="connsiteX111" fmla="*/ 6674555 w 7097760"/>
              <a:gd name="connsiteY111" fmla="*/ 6393979 h 6718535"/>
              <a:gd name="connsiteX112" fmla="*/ 6759222 w 7097760"/>
              <a:gd name="connsiteY112" fmla="*/ 6492757 h 6718535"/>
              <a:gd name="connsiteX113" fmla="*/ 6787444 w 7097760"/>
              <a:gd name="connsiteY113" fmla="*/ 6718535 h 6718535"/>
              <a:gd name="connsiteX0" fmla="*/ 56444 w 7098571"/>
              <a:gd name="connsiteY0" fmla="*/ 6619757 h 6718535"/>
              <a:gd name="connsiteX1" fmla="*/ 42333 w 7098571"/>
              <a:gd name="connsiteY1" fmla="*/ 5208646 h 6718535"/>
              <a:gd name="connsiteX2" fmla="*/ 28222 w 7098571"/>
              <a:gd name="connsiteY2" fmla="*/ 5067535 h 6718535"/>
              <a:gd name="connsiteX3" fmla="*/ 0 w 7098571"/>
              <a:gd name="connsiteY3" fmla="*/ 4587757 h 6718535"/>
              <a:gd name="connsiteX4" fmla="*/ 14111 w 7098571"/>
              <a:gd name="connsiteY4" fmla="*/ 4291424 h 6718535"/>
              <a:gd name="connsiteX5" fmla="*/ 28222 w 7098571"/>
              <a:gd name="connsiteY5" fmla="*/ 4220868 h 6718535"/>
              <a:gd name="connsiteX6" fmla="*/ 42333 w 7098571"/>
              <a:gd name="connsiteY6" fmla="*/ 4136202 h 6718535"/>
              <a:gd name="connsiteX7" fmla="*/ 56444 w 7098571"/>
              <a:gd name="connsiteY7" fmla="*/ 3853979 h 6718535"/>
              <a:gd name="connsiteX8" fmla="*/ 70555 w 7098571"/>
              <a:gd name="connsiteY8" fmla="*/ 3741091 h 6718535"/>
              <a:gd name="connsiteX9" fmla="*/ 84666 w 7098571"/>
              <a:gd name="connsiteY9" fmla="*/ 2033646 h 6718535"/>
              <a:gd name="connsiteX10" fmla="*/ 127000 w 7098571"/>
              <a:gd name="connsiteY10" fmla="*/ 1779646 h 6718535"/>
              <a:gd name="connsiteX11" fmla="*/ 155222 w 7098571"/>
              <a:gd name="connsiteY11" fmla="*/ 1737313 h 6718535"/>
              <a:gd name="connsiteX12" fmla="*/ 197555 w 7098571"/>
              <a:gd name="connsiteY12" fmla="*/ 1680868 h 6718535"/>
              <a:gd name="connsiteX13" fmla="*/ 254000 w 7098571"/>
              <a:gd name="connsiteY13" fmla="*/ 1596202 h 6718535"/>
              <a:gd name="connsiteX14" fmla="*/ 310444 w 7098571"/>
              <a:gd name="connsiteY14" fmla="*/ 1539757 h 6718535"/>
              <a:gd name="connsiteX15" fmla="*/ 352778 w 7098571"/>
              <a:gd name="connsiteY15" fmla="*/ 1483313 h 6718535"/>
              <a:gd name="connsiteX16" fmla="*/ 381000 w 7098571"/>
              <a:gd name="connsiteY16" fmla="*/ 1440979 h 6718535"/>
              <a:gd name="connsiteX17" fmla="*/ 423333 w 7098571"/>
              <a:gd name="connsiteY17" fmla="*/ 1370424 h 6718535"/>
              <a:gd name="connsiteX18" fmla="*/ 536222 w 7098571"/>
              <a:gd name="connsiteY18" fmla="*/ 1271646 h 6718535"/>
              <a:gd name="connsiteX19" fmla="*/ 564444 w 7098571"/>
              <a:gd name="connsiteY19" fmla="*/ 1229313 h 6718535"/>
              <a:gd name="connsiteX20" fmla="*/ 578555 w 7098571"/>
              <a:gd name="connsiteY20" fmla="*/ 1172868 h 6718535"/>
              <a:gd name="connsiteX21" fmla="*/ 606778 w 7098571"/>
              <a:gd name="connsiteY21" fmla="*/ 1088202 h 6718535"/>
              <a:gd name="connsiteX22" fmla="*/ 620889 w 7098571"/>
              <a:gd name="connsiteY22" fmla="*/ 1031757 h 6718535"/>
              <a:gd name="connsiteX23" fmla="*/ 649111 w 7098571"/>
              <a:gd name="connsiteY23" fmla="*/ 989424 h 6718535"/>
              <a:gd name="connsiteX24" fmla="*/ 663222 w 7098571"/>
              <a:gd name="connsiteY24" fmla="*/ 947091 h 6718535"/>
              <a:gd name="connsiteX25" fmla="*/ 705555 w 7098571"/>
              <a:gd name="connsiteY25" fmla="*/ 918868 h 6718535"/>
              <a:gd name="connsiteX26" fmla="*/ 762000 w 7098571"/>
              <a:gd name="connsiteY26" fmla="*/ 848313 h 6718535"/>
              <a:gd name="connsiteX27" fmla="*/ 818444 w 7098571"/>
              <a:gd name="connsiteY27" fmla="*/ 749535 h 6718535"/>
              <a:gd name="connsiteX28" fmla="*/ 903111 w 7098571"/>
              <a:gd name="connsiteY28" fmla="*/ 693091 h 6718535"/>
              <a:gd name="connsiteX29" fmla="*/ 959555 w 7098571"/>
              <a:gd name="connsiteY29" fmla="*/ 622535 h 6718535"/>
              <a:gd name="connsiteX30" fmla="*/ 1030111 w 7098571"/>
              <a:gd name="connsiteY30" fmla="*/ 566091 h 6718535"/>
              <a:gd name="connsiteX31" fmla="*/ 1072444 w 7098571"/>
              <a:gd name="connsiteY31" fmla="*/ 551979 h 6718535"/>
              <a:gd name="connsiteX32" fmla="*/ 1171222 w 7098571"/>
              <a:gd name="connsiteY32" fmla="*/ 495535 h 6718535"/>
              <a:gd name="connsiteX33" fmla="*/ 1185333 w 7098571"/>
              <a:gd name="connsiteY33" fmla="*/ 439091 h 6718535"/>
              <a:gd name="connsiteX34" fmla="*/ 1227666 w 7098571"/>
              <a:gd name="connsiteY34" fmla="*/ 410868 h 6718535"/>
              <a:gd name="connsiteX35" fmla="*/ 1241778 w 7098571"/>
              <a:gd name="connsiteY35" fmla="*/ 312091 h 6718535"/>
              <a:gd name="connsiteX36" fmla="*/ 1255889 w 7098571"/>
              <a:gd name="connsiteY36" fmla="*/ 269757 h 6718535"/>
              <a:gd name="connsiteX37" fmla="*/ 1270000 w 7098571"/>
              <a:gd name="connsiteY37" fmla="*/ 213313 h 6718535"/>
              <a:gd name="connsiteX38" fmla="*/ 1284111 w 7098571"/>
              <a:gd name="connsiteY38" fmla="*/ 170979 h 6718535"/>
              <a:gd name="connsiteX39" fmla="*/ 1340555 w 7098571"/>
              <a:gd name="connsiteY39" fmla="*/ 114535 h 6718535"/>
              <a:gd name="connsiteX40" fmla="*/ 1368778 w 7098571"/>
              <a:gd name="connsiteY40" fmla="*/ 72202 h 6718535"/>
              <a:gd name="connsiteX41" fmla="*/ 1425222 w 7098571"/>
              <a:gd name="connsiteY41" fmla="*/ 58091 h 6718535"/>
              <a:gd name="connsiteX42" fmla="*/ 1509889 w 7098571"/>
              <a:gd name="connsiteY42" fmla="*/ 29868 h 6718535"/>
              <a:gd name="connsiteX43" fmla="*/ 1552222 w 7098571"/>
              <a:gd name="connsiteY43" fmla="*/ 1646 h 6718535"/>
              <a:gd name="connsiteX44" fmla="*/ 1665111 w 7098571"/>
              <a:gd name="connsiteY44" fmla="*/ 86313 h 6718535"/>
              <a:gd name="connsiteX45" fmla="*/ 1735666 w 7098571"/>
              <a:gd name="connsiteY45" fmla="*/ 185091 h 6718535"/>
              <a:gd name="connsiteX46" fmla="*/ 1778000 w 7098571"/>
              <a:gd name="connsiteY46" fmla="*/ 283868 h 6718535"/>
              <a:gd name="connsiteX47" fmla="*/ 1792111 w 7098571"/>
              <a:gd name="connsiteY47" fmla="*/ 326202 h 6718535"/>
              <a:gd name="connsiteX48" fmla="*/ 1806222 w 7098571"/>
              <a:gd name="connsiteY48" fmla="*/ 481424 h 6718535"/>
              <a:gd name="connsiteX49" fmla="*/ 1848555 w 7098571"/>
              <a:gd name="connsiteY49" fmla="*/ 509646 h 6718535"/>
              <a:gd name="connsiteX50" fmla="*/ 1876778 w 7098571"/>
              <a:gd name="connsiteY50" fmla="*/ 537868 h 6718535"/>
              <a:gd name="connsiteX51" fmla="*/ 1961444 w 7098571"/>
              <a:gd name="connsiteY51" fmla="*/ 594313 h 6718535"/>
              <a:gd name="connsiteX52" fmla="*/ 1989666 w 7098571"/>
              <a:gd name="connsiteY52" fmla="*/ 721313 h 6718535"/>
              <a:gd name="connsiteX53" fmla="*/ 2017889 w 7098571"/>
              <a:gd name="connsiteY53" fmla="*/ 805979 h 6718535"/>
              <a:gd name="connsiteX54" fmla="*/ 2046111 w 7098571"/>
              <a:gd name="connsiteY54" fmla="*/ 848313 h 6718535"/>
              <a:gd name="connsiteX55" fmla="*/ 2088444 w 7098571"/>
              <a:gd name="connsiteY55" fmla="*/ 862424 h 6718535"/>
              <a:gd name="connsiteX56" fmla="*/ 2130778 w 7098571"/>
              <a:gd name="connsiteY56" fmla="*/ 918868 h 6718535"/>
              <a:gd name="connsiteX57" fmla="*/ 2159000 w 7098571"/>
              <a:gd name="connsiteY57" fmla="*/ 947091 h 6718535"/>
              <a:gd name="connsiteX58" fmla="*/ 2215444 w 7098571"/>
              <a:gd name="connsiteY58" fmla="*/ 1031757 h 6718535"/>
              <a:gd name="connsiteX59" fmla="*/ 2314222 w 7098571"/>
              <a:gd name="connsiteY59" fmla="*/ 1102313 h 6718535"/>
              <a:gd name="connsiteX60" fmla="*/ 2342444 w 7098571"/>
              <a:gd name="connsiteY60" fmla="*/ 1158757 h 6718535"/>
              <a:gd name="connsiteX61" fmla="*/ 2384778 w 7098571"/>
              <a:gd name="connsiteY61" fmla="*/ 1186979 h 6718535"/>
              <a:gd name="connsiteX62" fmla="*/ 2540000 w 7098571"/>
              <a:gd name="connsiteY62" fmla="*/ 1257535 h 6718535"/>
              <a:gd name="connsiteX63" fmla="*/ 2610555 w 7098571"/>
              <a:gd name="connsiteY63" fmla="*/ 1271646 h 6718535"/>
              <a:gd name="connsiteX64" fmla="*/ 2652889 w 7098571"/>
              <a:gd name="connsiteY64" fmla="*/ 1299868 h 6718535"/>
              <a:gd name="connsiteX65" fmla="*/ 2751666 w 7098571"/>
              <a:gd name="connsiteY65" fmla="*/ 1426868 h 6718535"/>
              <a:gd name="connsiteX66" fmla="*/ 2836333 w 7098571"/>
              <a:gd name="connsiteY66" fmla="*/ 1582091 h 6718535"/>
              <a:gd name="connsiteX67" fmla="*/ 2850444 w 7098571"/>
              <a:gd name="connsiteY67" fmla="*/ 1624424 h 6718535"/>
              <a:gd name="connsiteX68" fmla="*/ 2906889 w 7098571"/>
              <a:gd name="connsiteY68" fmla="*/ 1709091 h 6718535"/>
              <a:gd name="connsiteX69" fmla="*/ 2949222 w 7098571"/>
              <a:gd name="connsiteY69" fmla="*/ 1892535 h 6718535"/>
              <a:gd name="connsiteX70" fmla="*/ 2991555 w 7098571"/>
              <a:gd name="connsiteY70" fmla="*/ 2019535 h 6718535"/>
              <a:gd name="connsiteX71" fmla="*/ 3019778 w 7098571"/>
              <a:gd name="connsiteY71" fmla="*/ 2047757 h 6718535"/>
              <a:gd name="connsiteX72" fmla="*/ 3048000 w 7098571"/>
              <a:gd name="connsiteY72" fmla="*/ 2118313 h 6718535"/>
              <a:gd name="connsiteX73" fmla="*/ 3090333 w 7098571"/>
              <a:gd name="connsiteY73" fmla="*/ 2202979 h 6718535"/>
              <a:gd name="connsiteX74" fmla="*/ 3217333 w 7098571"/>
              <a:gd name="connsiteY74" fmla="*/ 2329979 h 6718535"/>
              <a:gd name="connsiteX75" fmla="*/ 3245555 w 7098571"/>
              <a:gd name="connsiteY75" fmla="*/ 2358202 h 6718535"/>
              <a:gd name="connsiteX76" fmla="*/ 3273778 w 7098571"/>
              <a:gd name="connsiteY76" fmla="*/ 2386424 h 6718535"/>
              <a:gd name="connsiteX77" fmla="*/ 3330222 w 7098571"/>
              <a:gd name="connsiteY77" fmla="*/ 2471091 h 6718535"/>
              <a:gd name="connsiteX78" fmla="*/ 3386666 w 7098571"/>
              <a:gd name="connsiteY78" fmla="*/ 2583979 h 6718535"/>
              <a:gd name="connsiteX79" fmla="*/ 3485444 w 7098571"/>
              <a:gd name="connsiteY79" fmla="*/ 2682757 h 6718535"/>
              <a:gd name="connsiteX80" fmla="*/ 3527778 w 7098571"/>
              <a:gd name="connsiteY80" fmla="*/ 2710979 h 6718535"/>
              <a:gd name="connsiteX81" fmla="*/ 3556000 w 7098571"/>
              <a:gd name="connsiteY81" fmla="*/ 2739202 h 6718535"/>
              <a:gd name="connsiteX82" fmla="*/ 3626555 w 7098571"/>
              <a:gd name="connsiteY82" fmla="*/ 2767424 h 6718535"/>
              <a:gd name="connsiteX83" fmla="*/ 3683000 w 7098571"/>
              <a:gd name="connsiteY83" fmla="*/ 2809757 h 6718535"/>
              <a:gd name="connsiteX84" fmla="*/ 3725333 w 7098571"/>
              <a:gd name="connsiteY84" fmla="*/ 2837979 h 6718535"/>
              <a:gd name="connsiteX85" fmla="*/ 3866444 w 7098571"/>
              <a:gd name="connsiteY85" fmla="*/ 2993202 h 6718535"/>
              <a:gd name="connsiteX86" fmla="*/ 4021666 w 7098571"/>
              <a:gd name="connsiteY86" fmla="*/ 3134313 h 6718535"/>
              <a:gd name="connsiteX87" fmla="*/ 4106333 w 7098571"/>
              <a:gd name="connsiteY87" fmla="*/ 3261313 h 6718535"/>
              <a:gd name="connsiteX88" fmla="*/ 4148666 w 7098571"/>
              <a:gd name="connsiteY88" fmla="*/ 3317757 h 6718535"/>
              <a:gd name="connsiteX89" fmla="*/ 4205111 w 7098571"/>
              <a:gd name="connsiteY89" fmla="*/ 3402424 h 6718535"/>
              <a:gd name="connsiteX90" fmla="*/ 4390869 w 7098571"/>
              <a:gd name="connsiteY90" fmla="*/ 3506047 h 6718535"/>
              <a:gd name="connsiteX91" fmla="*/ 4591157 w 7098571"/>
              <a:gd name="connsiteY91" fmla="*/ 3567335 h 6718535"/>
              <a:gd name="connsiteX92" fmla="*/ 4851258 w 7098571"/>
              <a:gd name="connsiteY92" fmla="*/ 3661691 h 6718535"/>
              <a:gd name="connsiteX93" fmla="*/ 5221935 w 7098571"/>
              <a:gd name="connsiteY93" fmla="*/ 3829128 h 6718535"/>
              <a:gd name="connsiteX94" fmla="*/ 5730556 w 7098571"/>
              <a:gd name="connsiteY94" fmla="*/ 3916948 h 6718535"/>
              <a:gd name="connsiteX95" fmla="*/ 7095921 w 7098571"/>
              <a:gd name="connsiteY95" fmla="*/ 4168423 h 6718535"/>
              <a:gd name="connsiteX96" fmla="*/ 6081889 w 7098571"/>
              <a:gd name="connsiteY96" fmla="*/ 5166313 h 6718535"/>
              <a:gd name="connsiteX97" fmla="*/ 6237111 w 7098571"/>
              <a:gd name="connsiteY97" fmla="*/ 5265091 h 6718535"/>
              <a:gd name="connsiteX98" fmla="*/ 6335889 w 7098571"/>
              <a:gd name="connsiteY98" fmla="*/ 5363868 h 6718535"/>
              <a:gd name="connsiteX99" fmla="*/ 6392333 w 7098571"/>
              <a:gd name="connsiteY99" fmla="*/ 5533202 h 6718535"/>
              <a:gd name="connsiteX100" fmla="*/ 6420555 w 7098571"/>
              <a:gd name="connsiteY100" fmla="*/ 5646091 h 6718535"/>
              <a:gd name="connsiteX101" fmla="*/ 6448778 w 7098571"/>
              <a:gd name="connsiteY101" fmla="*/ 5744868 h 6718535"/>
              <a:gd name="connsiteX102" fmla="*/ 6477000 w 7098571"/>
              <a:gd name="connsiteY102" fmla="*/ 5801313 h 6718535"/>
              <a:gd name="connsiteX103" fmla="*/ 6491111 w 7098571"/>
              <a:gd name="connsiteY103" fmla="*/ 5871868 h 6718535"/>
              <a:gd name="connsiteX104" fmla="*/ 6505222 w 7098571"/>
              <a:gd name="connsiteY104" fmla="*/ 5914202 h 6718535"/>
              <a:gd name="connsiteX105" fmla="*/ 6533444 w 7098571"/>
              <a:gd name="connsiteY105" fmla="*/ 6069424 h 6718535"/>
              <a:gd name="connsiteX106" fmla="*/ 6547555 w 7098571"/>
              <a:gd name="connsiteY106" fmla="*/ 6154091 h 6718535"/>
              <a:gd name="connsiteX107" fmla="*/ 6604000 w 7098571"/>
              <a:gd name="connsiteY107" fmla="*/ 6252868 h 6718535"/>
              <a:gd name="connsiteX108" fmla="*/ 6632222 w 7098571"/>
              <a:gd name="connsiteY108" fmla="*/ 6281091 h 6718535"/>
              <a:gd name="connsiteX109" fmla="*/ 6660444 w 7098571"/>
              <a:gd name="connsiteY109" fmla="*/ 6323424 h 6718535"/>
              <a:gd name="connsiteX110" fmla="*/ 6674555 w 7098571"/>
              <a:gd name="connsiteY110" fmla="*/ 6393979 h 6718535"/>
              <a:gd name="connsiteX111" fmla="*/ 6759222 w 7098571"/>
              <a:gd name="connsiteY111" fmla="*/ 6492757 h 6718535"/>
              <a:gd name="connsiteX112" fmla="*/ 6787444 w 7098571"/>
              <a:gd name="connsiteY112" fmla="*/ 6718535 h 6718535"/>
              <a:gd name="connsiteX0" fmla="*/ 56444 w 7102028"/>
              <a:gd name="connsiteY0" fmla="*/ 6619757 h 6718535"/>
              <a:gd name="connsiteX1" fmla="*/ 42333 w 7102028"/>
              <a:gd name="connsiteY1" fmla="*/ 5208646 h 6718535"/>
              <a:gd name="connsiteX2" fmla="*/ 28222 w 7102028"/>
              <a:gd name="connsiteY2" fmla="*/ 5067535 h 6718535"/>
              <a:gd name="connsiteX3" fmla="*/ 0 w 7102028"/>
              <a:gd name="connsiteY3" fmla="*/ 4587757 h 6718535"/>
              <a:gd name="connsiteX4" fmla="*/ 14111 w 7102028"/>
              <a:gd name="connsiteY4" fmla="*/ 4291424 h 6718535"/>
              <a:gd name="connsiteX5" fmla="*/ 28222 w 7102028"/>
              <a:gd name="connsiteY5" fmla="*/ 4220868 h 6718535"/>
              <a:gd name="connsiteX6" fmla="*/ 42333 w 7102028"/>
              <a:gd name="connsiteY6" fmla="*/ 4136202 h 6718535"/>
              <a:gd name="connsiteX7" fmla="*/ 56444 w 7102028"/>
              <a:gd name="connsiteY7" fmla="*/ 3853979 h 6718535"/>
              <a:gd name="connsiteX8" fmla="*/ 70555 w 7102028"/>
              <a:gd name="connsiteY8" fmla="*/ 3741091 h 6718535"/>
              <a:gd name="connsiteX9" fmla="*/ 84666 w 7102028"/>
              <a:gd name="connsiteY9" fmla="*/ 2033646 h 6718535"/>
              <a:gd name="connsiteX10" fmla="*/ 127000 w 7102028"/>
              <a:gd name="connsiteY10" fmla="*/ 1779646 h 6718535"/>
              <a:gd name="connsiteX11" fmla="*/ 155222 w 7102028"/>
              <a:gd name="connsiteY11" fmla="*/ 1737313 h 6718535"/>
              <a:gd name="connsiteX12" fmla="*/ 197555 w 7102028"/>
              <a:gd name="connsiteY12" fmla="*/ 1680868 h 6718535"/>
              <a:gd name="connsiteX13" fmla="*/ 254000 w 7102028"/>
              <a:gd name="connsiteY13" fmla="*/ 1596202 h 6718535"/>
              <a:gd name="connsiteX14" fmla="*/ 310444 w 7102028"/>
              <a:gd name="connsiteY14" fmla="*/ 1539757 h 6718535"/>
              <a:gd name="connsiteX15" fmla="*/ 352778 w 7102028"/>
              <a:gd name="connsiteY15" fmla="*/ 1483313 h 6718535"/>
              <a:gd name="connsiteX16" fmla="*/ 381000 w 7102028"/>
              <a:gd name="connsiteY16" fmla="*/ 1440979 h 6718535"/>
              <a:gd name="connsiteX17" fmla="*/ 423333 w 7102028"/>
              <a:gd name="connsiteY17" fmla="*/ 1370424 h 6718535"/>
              <a:gd name="connsiteX18" fmla="*/ 536222 w 7102028"/>
              <a:gd name="connsiteY18" fmla="*/ 1271646 h 6718535"/>
              <a:gd name="connsiteX19" fmla="*/ 564444 w 7102028"/>
              <a:gd name="connsiteY19" fmla="*/ 1229313 h 6718535"/>
              <a:gd name="connsiteX20" fmla="*/ 578555 w 7102028"/>
              <a:gd name="connsiteY20" fmla="*/ 1172868 h 6718535"/>
              <a:gd name="connsiteX21" fmla="*/ 606778 w 7102028"/>
              <a:gd name="connsiteY21" fmla="*/ 1088202 h 6718535"/>
              <a:gd name="connsiteX22" fmla="*/ 620889 w 7102028"/>
              <a:gd name="connsiteY22" fmla="*/ 1031757 h 6718535"/>
              <a:gd name="connsiteX23" fmla="*/ 649111 w 7102028"/>
              <a:gd name="connsiteY23" fmla="*/ 989424 h 6718535"/>
              <a:gd name="connsiteX24" fmla="*/ 663222 w 7102028"/>
              <a:gd name="connsiteY24" fmla="*/ 947091 h 6718535"/>
              <a:gd name="connsiteX25" fmla="*/ 705555 w 7102028"/>
              <a:gd name="connsiteY25" fmla="*/ 918868 h 6718535"/>
              <a:gd name="connsiteX26" fmla="*/ 762000 w 7102028"/>
              <a:gd name="connsiteY26" fmla="*/ 848313 h 6718535"/>
              <a:gd name="connsiteX27" fmla="*/ 818444 w 7102028"/>
              <a:gd name="connsiteY27" fmla="*/ 749535 h 6718535"/>
              <a:gd name="connsiteX28" fmla="*/ 903111 w 7102028"/>
              <a:gd name="connsiteY28" fmla="*/ 693091 h 6718535"/>
              <a:gd name="connsiteX29" fmla="*/ 959555 w 7102028"/>
              <a:gd name="connsiteY29" fmla="*/ 622535 h 6718535"/>
              <a:gd name="connsiteX30" fmla="*/ 1030111 w 7102028"/>
              <a:gd name="connsiteY30" fmla="*/ 566091 h 6718535"/>
              <a:gd name="connsiteX31" fmla="*/ 1072444 w 7102028"/>
              <a:gd name="connsiteY31" fmla="*/ 551979 h 6718535"/>
              <a:gd name="connsiteX32" fmla="*/ 1171222 w 7102028"/>
              <a:gd name="connsiteY32" fmla="*/ 495535 h 6718535"/>
              <a:gd name="connsiteX33" fmla="*/ 1185333 w 7102028"/>
              <a:gd name="connsiteY33" fmla="*/ 439091 h 6718535"/>
              <a:gd name="connsiteX34" fmla="*/ 1227666 w 7102028"/>
              <a:gd name="connsiteY34" fmla="*/ 410868 h 6718535"/>
              <a:gd name="connsiteX35" fmla="*/ 1241778 w 7102028"/>
              <a:gd name="connsiteY35" fmla="*/ 312091 h 6718535"/>
              <a:gd name="connsiteX36" fmla="*/ 1255889 w 7102028"/>
              <a:gd name="connsiteY36" fmla="*/ 269757 h 6718535"/>
              <a:gd name="connsiteX37" fmla="*/ 1270000 w 7102028"/>
              <a:gd name="connsiteY37" fmla="*/ 213313 h 6718535"/>
              <a:gd name="connsiteX38" fmla="*/ 1284111 w 7102028"/>
              <a:gd name="connsiteY38" fmla="*/ 170979 h 6718535"/>
              <a:gd name="connsiteX39" fmla="*/ 1340555 w 7102028"/>
              <a:gd name="connsiteY39" fmla="*/ 114535 h 6718535"/>
              <a:gd name="connsiteX40" fmla="*/ 1368778 w 7102028"/>
              <a:gd name="connsiteY40" fmla="*/ 72202 h 6718535"/>
              <a:gd name="connsiteX41" fmla="*/ 1425222 w 7102028"/>
              <a:gd name="connsiteY41" fmla="*/ 58091 h 6718535"/>
              <a:gd name="connsiteX42" fmla="*/ 1509889 w 7102028"/>
              <a:gd name="connsiteY42" fmla="*/ 29868 h 6718535"/>
              <a:gd name="connsiteX43" fmla="*/ 1552222 w 7102028"/>
              <a:gd name="connsiteY43" fmla="*/ 1646 h 6718535"/>
              <a:gd name="connsiteX44" fmla="*/ 1665111 w 7102028"/>
              <a:gd name="connsiteY44" fmla="*/ 86313 h 6718535"/>
              <a:gd name="connsiteX45" fmla="*/ 1735666 w 7102028"/>
              <a:gd name="connsiteY45" fmla="*/ 185091 h 6718535"/>
              <a:gd name="connsiteX46" fmla="*/ 1778000 w 7102028"/>
              <a:gd name="connsiteY46" fmla="*/ 283868 h 6718535"/>
              <a:gd name="connsiteX47" fmla="*/ 1792111 w 7102028"/>
              <a:gd name="connsiteY47" fmla="*/ 326202 h 6718535"/>
              <a:gd name="connsiteX48" fmla="*/ 1806222 w 7102028"/>
              <a:gd name="connsiteY48" fmla="*/ 481424 h 6718535"/>
              <a:gd name="connsiteX49" fmla="*/ 1848555 w 7102028"/>
              <a:gd name="connsiteY49" fmla="*/ 509646 h 6718535"/>
              <a:gd name="connsiteX50" fmla="*/ 1876778 w 7102028"/>
              <a:gd name="connsiteY50" fmla="*/ 537868 h 6718535"/>
              <a:gd name="connsiteX51" fmla="*/ 1961444 w 7102028"/>
              <a:gd name="connsiteY51" fmla="*/ 594313 h 6718535"/>
              <a:gd name="connsiteX52" fmla="*/ 1989666 w 7102028"/>
              <a:gd name="connsiteY52" fmla="*/ 721313 h 6718535"/>
              <a:gd name="connsiteX53" fmla="*/ 2017889 w 7102028"/>
              <a:gd name="connsiteY53" fmla="*/ 805979 h 6718535"/>
              <a:gd name="connsiteX54" fmla="*/ 2046111 w 7102028"/>
              <a:gd name="connsiteY54" fmla="*/ 848313 h 6718535"/>
              <a:gd name="connsiteX55" fmla="*/ 2088444 w 7102028"/>
              <a:gd name="connsiteY55" fmla="*/ 862424 h 6718535"/>
              <a:gd name="connsiteX56" fmla="*/ 2130778 w 7102028"/>
              <a:gd name="connsiteY56" fmla="*/ 918868 h 6718535"/>
              <a:gd name="connsiteX57" fmla="*/ 2159000 w 7102028"/>
              <a:gd name="connsiteY57" fmla="*/ 947091 h 6718535"/>
              <a:gd name="connsiteX58" fmla="*/ 2215444 w 7102028"/>
              <a:gd name="connsiteY58" fmla="*/ 1031757 h 6718535"/>
              <a:gd name="connsiteX59" fmla="*/ 2314222 w 7102028"/>
              <a:gd name="connsiteY59" fmla="*/ 1102313 h 6718535"/>
              <a:gd name="connsiteX60" fmla="*/ 2342444 w 7102028"/>
              <a:gd name="connsiteY60" fmla="*/ 1158757 h 6718535"/>
              <a:gd name="connsiteX61" fmla="*/ 2384778 w 7102028"/>
              <a:gd name="connsiteY61" fmla="*/ 1186979 h 6718535"/>
              <a:gd name="connsiteX62" fmla="*/ 2540000 w 7102028"/>
              <a:gd name="connsiteY62" fmla="*/ 1257535 h 6718535"/>
              <a:gd name="connsiteX63" fmla="*/ 2610555 w 7102028"/>
              <a:gd name="connsiteY63" fmla="*/ 1271646 h 6718535"/>
              <a:gd name="connsiteX64" fmla="*/ 2652889 w 7102028"/>
              <a:gd name="connsiteY64" fmla="*/ 1299868 h 6718535"/>
              <a:gd name="connsiteX65" fmla="*/ 2751666 w 7102028"/>
              <a:gd name="connsiteY65" fmla="*/ 1426868 h 6718535"/>
              <a:gd name="connsiteX66" fmla="*/ 2836333 w 7102028"/>
              <a:gd name="connsiteY66" fmla="*/ 1582091 h 6718535"/>
              <a:gd name="connsiteX67" fmla="*/ 2850444 w 7102028"/>
              <a:gd name="connsiteY67" fmla="*/ 1624424 h 6718535"/>
              <a:gd name="connsiteX68" fmla="*/ 2906889 w 7102028"/>
              <a:gd name="connsiteY68" fmla="*/ 1709091 h 6718535"/>
              <a:gd name="connsiteX69" fmla="*/ 2949222 w 7102028"/>
              <a:gd name="connsiteY69" fmla="*/ 1892535 h 6718535"/>
              <a:gd name="connsiteX70" fmla="*/ 2991555 w 7102028"/>
              <a:gd name="connsiteY70" fmla="*/ 2019535 h 6718535"/>
              <a:gd name="connsiteX71" fmla="*/ 3019778 w 7102028"/>
              <a:gd name="connsiteY71" fmla="*/ 2047757 h 6718535"/>
              <a:gd name="connsiteX72" fmla="*/ 3048000 w 7102028"/>
              <a:gd name="connsiteY72" fmla="*/ 2118313 h 6718535"/>
              <a:gd name="connsiteX73" fmla="*/ 3090333 w 7102028"/>
              <a:gd name="connsiteY73" fmla="*/ 2202979 h 6718535"/>
              <a:gd name="connsiteX74" fmla="*/ 3217333 w 7102028"/>
              <a:gd name="connsiteY74" fmla="*/ 2329979 h 6718535"/>
              <a:gd name="connsiteX75" fmla="*/ 3245555 w 7102028"/>
              <a:gd name="connsiteY75" fmla="*/ 2358202 h 6718535"/>
              <a:gd name="connsiteX76" fmla="*/ 3273778 w 7102028"/>
              <a:gd name="connsiteY76" fmla="*/ 2386424 h 6718535"/>
              <a:gd name="connsiteX77" fmla="*/ 3330222 w 7102028"/>
              <a:gd name="connsiteY77" fmla="*/ 2471091 h 6718535"/>
              <a:gd name="connsiteX78" fmla="*/ 3386666 w 7102028"/>
              <a:gd name="connsiteY78" fmla="*/ 2583979 h 6718535"/>
              <a:gd name="connsiteX79" fmla="*/ 3485444 w 7102028"/>
              <a:gd name="connsiteY79" fmla="*/ 2682757 h 6718535"/>
              <a:gd name="connsiteX80" fmla="*/ 3527778 w 7102028"/>
              <a:gd name="connsiteY80" fmla="*/ 2710979 h 6718535"/>
              <a:gd name="connsiteX81" fmla="*/ 3556000 w 7102028"/>
              <a:gd name="connsiteY81" fmla="*/ 2739202 h 6718535"/>
              <a:gd name="connsiteX82" fmla="*/ 3626555 w 7102028"/>
              <a:gd name="connsiteY82" fmla="*/ 2767424 h 6718535"/>
              <a:gd name="connsiteX83" fmla="*/ 3683000 w 7102028"/>
              <a:gd name="connsiteY83" fmla="*/ 2809757 h 6718535"/>
              <a:gd name="connsiteX84" fmla="*/ 3725333 w 7102028"/>
              <a:gd name="connsiteY84" fmla="*/ 2837979 h 6718535"/>
              <a:gd name="connsiteX85" fmla="*/ 3866444 w 7102028"/>
              <a:gd name="connsiteY85" fmla="*/ 2993202 h 6718535"/>
              <a:gd name="connsiteX86" fmla="*/ 4021666 w 7102028"/>
              <a:gd name="connsiteY86" fmla="*/ 3134313 h 6718535"/>
              <a:gd name="connsiteX87" fmla="*/ 4106333 w 7102028"/>
              <a:gd name="connsiteY87" fmla="*/ 3261313 h 6718535"/>
              <a:gd name="connsiteX88" fmla="*/ 4148666 w 7102028"/>
              <a:gd name="connsiteY88" fmla="*/ 3317757 h 6718535"/>
              <a:gd name="connsiteX89" fmla="*/ 4205111 w 7102028"/>
              <a:gd name="connsiteY89" fmla="*/ 3402424 h 6718535"/>
              <a:gd name="connsiteX90" fmla="*/ 4390869 w 7102028"/>
              <a:gd name="connsiteY90" fmla="*/ 3506047 h 6718535"/>
              <a:gd name="connsiteX91" fmla="*/ 4591157 w 7102028"/>
              <a:gd name="connsiteY91" fmla="*/ 3567335 h 6718535"/>
              <a:gd name="connsiteX92" fmla="*/ 4851258 w 7102028"/>
              <a:gd name="connsiteY92" fmla="*/ 3661691 h 6718535"/>
              <a:gd name="connsiteX93" fmla="*/ 5221935 w 7102028"/>
              <a:gd name="connsiteY93" fmla="*/ 3829128 h 6718535"/>
              <a:gd name="connsiteX94" fmla="*/ 5730556 w 7102028"/>
              <a:gd name="connsiteY94" fmla="*/ 3916948 h 6718535"/>
              <a:gd name="connsiteX95" fmla="*/ 7095921 w 7102028"/>
              <a:gd name="connsiteY95" fmla="*/ 4168423 h 6718535"/>
              <a:gd name="connsiteX96" fmla="*/ 6237111 w 7102028"/>
              <a:gd name="connsiteY96" fmla="*/ 5265091 h 6718535"/>
              <a:gd name="connsiteX97" fmla="*/ 6335889 w 7102028"/>
              <a:gd name="connsiteY97" fmla="*/ 5363868 h 6718535"/>
              <a:gd name="connsiteX98" fmla="*/ 6392333 w 7102028"/>
              <a:gd name="connsiteY98" fmla="*/ 5533202 h 6718535"/>
              <a:gd name="connsiteX99" fmla="*/ 6420555 w 7102028"/>
              <a:gd name="connsiteY99" fmla="*/ 5646091 h 6718535"/>
              <a:gd name="connsiteX100" fmla="*/ 6448778 w 7102028"/>
              <a:gd name="connsiteY100" fmla="*/ 5744868 h 6718535"/>
              <a:gd name="connsiteX101" fmla="*/ 6477000 w 7102028"/>
              <a:gd name="connsiteY101" fmla="*/ 5801313 h 6718535"/>
              <a:gd name="connsiteX102" fmla="*/ 6491111 w 7102028"/>
              <a:gd name="connsiteY102" fmla="*/ 5871868 h 6718535"/>
              <a:gd name="connsiteX103" fmla="*/ 6505222 w 7102028"/>
              <a:gd name="connsiteY103" fmla="*/ 5914202 h 6718535"/>
              <a:gd name="connsiteX104" fmla="*/ 6533444 w 7102028"/>
              <a:gd name="connsiteY104" fmla="*/ 6069424 h 6718535"/>
              <a:gd name="connsiteX105" fmla="*/ 6547555 w 7102028"/>
              <a:gd name="connsiteY105" fmla="*/ 6154091 h 6718535"/>
              <a:gd name="connsiteX106" fmla="*/ 6604000 w 7102028"/>
              <a:gd name="connsiteY106" fmla="*/ 6252868 h 6718535"/>
              <a:gd name="connsiteX107" fmla="*/ 6632222 w 7102028"/>
              <a:gd name="connsiteY107" fmla="*/ 6281091 h 6718535"/>
              <a:gd name="connsiteX108" fmla="*/ 6660444 w 7102028"/>
              <a:gd name="connsiteY108" fmla="*/ 6323424 h 6718535"/>
              <a:gd name="connsiteX109" fmla="*/ 6674555 w 7102028"/>
              <a:gd name="connsiteY109" fmla="*/ 6393979 h 6718535"/>
              <a:gd name="connsiteX110" fmla="*/ 6759222 w 7102028"/>
              <a:gd name="connsiteY110" fmla="*/ 6492757 h 6718535"/>
              <a:gd name="connsiteX111" fmla="*/ 6787444 w 7102028"/>
              <a:gd name="connsiteY111" fmla="*/ 6718535 h 6718535"/>
              <a:gd name="connsiteX0" fmla="*/ 56444 w 7105300"/>
              <a:gd name="connsiteY0" fmla="*/ 6619757 h 6718535"/>
              <a:gd name="connsiteX1" fmla="*/ 42333 w 7105300"/>
              <a:gd name="connsiteY1" fmla="*/ 5208646 h 6718535"/>
              <a:gd name="connsiteX2" fmla="*/ 28222 w 7105300"/>
              <a:gd name="connsiteY2" fmla="*/ 5067535 h 6718535"/>
              <a:gd name="connsiteX3" fmla="*/ 0 w 7105300"/>
              <a:gd name="connsiteY3" fmla="*/ 4587757 h 6718535"/>
              <a:gd name="connsiteX4" fmla="*/ 14111 w 7105300"/>
              <a:gd name="connsiteY4" fmla="*/ 4291424 h 6718535"/>
              <a:gd name="connsiteX5" fmla="*/ 28222 w 7105300"/>
              <a:gd name="connsiteY5" fmla="*/ 4220868 h 6718535"/>
              <a:gd name="connsiteX6" fmla="*/ 42333 w 7105300"/>
              <a:gd name="connsiteY6" fmla="*/ 4136202 h 6718535"/>
              <a:gd name="connsiteX7" fmla="*/ 56444 w 7105300"/>
              <a:gd name="connsiteY7" fmla="*/ 3853979 h 6718535"/>
              <a:gd name="connsiteX8" fmla="*/ 70555 w 7105300"/>
              <a:gd name="connsiteY8" fmla="*/ 3741091 h 6718535"/>
              <a:gd name="connsiteX9" fmla="*/ 84666 w 7105300"/>
              <a:gd name="connsiteY9" fmla="*/ 2033646 h 6718535"/>
              <a:gd name="connsiteX10" fmla="*/ 127000 w 7105300"/>
              <a:gd name="connsiteY10" fmla="*/ 1779646 h 6718535"/>
              <a:gd name="connsiteX11" fmla="*/ 155222 w 7105300"/>
              <a:gd name="connsiteY11" fmla="*/ 1737313 h 6718535"/>
              <a:gd name="connsiteX12" fmla="*/ 197555 w 7105300"/>
              <a:gd name="connsiteY12" fmla="*/ 1680868 h 6718535"/>
              <a:gd name="connsiteX13" fmla="*/ 254000 w 7105300"/>
              <a:gd name="connsiteY13" fmla="*/ 1596202 h 6718535"/>
              <a:gd name="connsiteX14" fmla="*/ 310444 w 7105300"/>
              <a:gd name="connsiteY14" fmla="*/ 1539757 h 6718535"/>
              <a:gd name="connsiteX15" fmla="*/ 352778 w 7105300"/>
              <a:gd name="connsiteY15" fmla="*/ 1483313 h 6718535"/>
              <a:gd name="connsiteX16" fmla="*/ 381000 w 7105300"/>
              <a:gd name="connsiteY16" fmla="*/ 1440979 h 6718535"/>
              <a:gd name="connsiteX17" fmla="*/ 423333 w 7105300"/>
              <a:gd name="connsiteY17" fmla="*/ 1370424 h 6718535"/>
              <a:gd name="connsiteX18" fmla="*/ 536222 w 7105300"/>
              <a:gd name="connsiteY18" fmla="*/ 1271646 h 6718535"/>
              <a:gd name="connsiteX19" fmla="*/ 564444 w 7105300"/>
              <a:gd name="connsiteY19" fmla="*/ 1229313 h 6718535"/>
              <a:gd name="connsiteX20" fmla="*/ 578555 w 7105300"/>
              <a:gd name="connsiteY20" fmla="*/ 1172868 h 6718535"/>
              <a:gd name="connsiteX21" fmla="*/ 606778 w 7105300"/>
              <a:gd name="connsiteY21" fmla="*/ 1088202 h 6718535"/>
              <a:gd name="connsiteX22" fmla="*/ 620889 w 7105300"/>
              <a:gd name="connsiteY22" fmla="*/ 1031757 h 6718535"/>
              <a:gd name="connsiteX23" fmla="*/ 649111 w 7105300"/>
              <a:gd name="connsiteY23" fmla="*/ 989424 h 6718535"/>
              <a:gd name="connsiteX24" fmla="*/ 663222 w 7105300"/>
              <a:gd name="connsiteY24" fmla="*/ 947091 h 6718535"/>
              <a:gd name="connsiteX25" fmla="*/ 705555 w 7105300"/>
              <a:gd name="connsiteY25" fmla="*/ 918868 h 6718535"/>
              <a:gd name="connsiteX26" fmla="*/ 762000 w 7105300"/>
              <a:gd name="connsiteY26" fmla="*/ 848313 h 6718535"/>
              <a:gd name="connsiteX27" fmla="*/ 818444 w 7105300"/>
              <a:gd name="connsiteY27" fmla="*/ 749535 h 6718535"/>
              <a:gd name="connsiteX28" fmla="*/ 903111 w 7105300"/>
              <a:gd name="connsiteY28" fmla="*/ 693091 h 6718535"/>
              <a:gd name="connsiteX29" fmla="*/ 959555 w 7105300"/>
              <a:gd name="connsiteY29" fmla="*/ 622535 h 6718535"/>
              <a:gd name="connsiteX30" fmla="*/ 1030111 w 7105300"/>
              <a:gd name="connsiteY30" fmla="*/ 566091 h 6718535"/>
              <a:gd name="connsiteX31" fmla="*/ 1072444 w 7105300"/>
              <a:gd name="connsiteY31" fmla="*/ 551979 h 6718535"/>
              <a:gd name="connsiteX32" fmla="*/ 1171222 w 7105300"/>
              <a:gd name="connsiteY32" fmla="*/ 495535 h 6718535"/>
              <a:gd name="connsiteX33" fmla="*/ 1185333 w 7105300"/>
              <a:gd name="connsiteY33" fmla="*/ 439091 h 6718535"/>
              <a:gd name="connsiteX34" fmla="*/ 1227666 w 7105300"/>
              <a:gd name="connsiteY34" fmla="*/ 410868 h 6718535"/>
              <a:gd name="connsiteX35" fmla="*/ 1241778 w 7105300"/>
              <a:gd name="connsiteY35" fmla="*/ 312091 h 6718535"/>
              <a:gd name="connsiteX36" fmla="*/ 1255889 w 7105300"/>
              <a:gd name="connsiteY36" fmla="*/ 269757 h 6718535"/>
              <a:gd name="connsiteX37" fmla="*/ 1270000 w 7105300"/>
              <a:gd name="connsiteY37" fmla="*/ 213313 h 6718535"/>
              <a:gd name="connsiteX38" fmla="*/ 1284111 w 7105300"/>
              <a:gd name="connsiteY38" fmla="*/ 170979 h 6718535"/>
              <a:gd name="connsiteX39" fmla="*/ 1340555 w 7105300"/>
              <a:gd name="connsiteY39" fmla="*/ 114535 h 6718535"/>
              <a:gd name="connsiteX40" fmla="*/ 1368778 w 7105300"/>
              <a:gd name="connsiteY40" fmla="*/ 72202 h 6718535"/>
              <a:gd name="connsiteX41" fmla="*/ 1425222 w 7105300"/>
              <a:gd name="connsiteY41" fmla="*/ 58091 h 6718535"/>
              <a:gd name="connsiteX42" fmla="*/ 1509889 w 7105300"/>
              <a:gd name="connsiteY42" fmla="*/ 29868 h 6718535"/>
              <a:gd name="connsiteX43" fmla="*/ 1552222 w 7105300"/>
              <a:gd name="connsiteY43" fmla="*/ 1646 h 6718535"/>
              <a:gd name="connsiteX44" fmla="*/ 1665111 w 7105300"/>
              <a:gd name="connsiteY44" fmla="*/ 86313 h 6718535"/>
              <a:gd name="connsiteX45" fmla="*/ 1735666 w 7105300"/>
              <a:gd name="connsiteY45" fmla="*/ 185091 h 6718535"/>
              <a:gd name="connsiteX46" fmla="*/ 1778000 w 7105300"/>
              <a:gd name="connsiteY46" fmla="*/ 283868 h 6718535"/>
              <a:gd name="connsiteX47" fmla="*/ 1792111 w 7105300"/>
              <a:gd name="connsiteY47" fmla="*/ 326202 h 6718535"/>
              <a:gd name="connsiteX48" fmla="*/ 1806222 w 7105300"/>
              <a:gd name="connsiteY48" fmla="*/ 481424 h 6718535"/>
              <a:gd name="connsiteX49" fmla="*/ 1848555 w 7105300"/>
              <a:gd name="connsiteY49" fmla="*/ 509646 h 6718535"/>
              <a:gd name="connsiteX50" fmla="*/ 1876778 w 7105300"/>
              <a:gd name="connsiteY50" fmla="*/ 537868 h 6718535"/>
              <a:gd name="connsiteX51" fmla="*/ 1961444 w 7105300"/>
              <a:gd name="connsiteY51" fmla="*/ 594313 h 6718535"/>
              <a:gd name="connsiteX52" fmla="*/ 1989666 w 7105300"/>
              <a:gd name="connsiteY52" fmla="*/ 721313 h 6718535"/>
              <a:gd name="connsiteX53" fmla="*/ 2017889 w 7105300"/>
              <a:gd name="connsiteY53" fmla="*/ 805979 h 6718535"/>
              <a:gd name="connsiteX54" fmla="*/ 2046111 w 7105300"/>
              <a:gd name="connsiteY54" fmla="*/ 848313 h 6718535"/>
              <a:gd name="connsiteX55" fmla="*/ 2088444 w 7105300"/>
              <a:gd name="connsiteY55" fmla="*/ 862424 h 6718535"/>
              <a:gd name="connsiteX56" fmla="*/ 2130778 w 7105300"/>
              <a:gd name="connsiteY56" fmla="*/ 918868 h 6718535"/>
              <a:gd name="connsiteX57" fmla="*/ 2159000 w 7105300"/>
              <a:gd name="connsiteY57" fmla="*/ 947091 h 6718535"/>
              <a:gd name="connsiteX58" fmla="*/ 2215444 w 7105300"/>
              <a:gd name="connsiteY58" fmla="*/ 1031757 h 6718535"/>
              <a:gd name="connsiteX59" fmla="*/ 2314222 w 7105300"/>
              <a:gd name="connsiteY59" fmla="*/ 1102313 h 6718535"/>
              <a:gd name="connsiteX60" fmla="*/ 2342444 w 7105300"/>
              <a:gd name="connsiteY60" fmla="*/ 1158757 h 6718535"/>
              <a:gd name="connsiteX61" fmla="*/ 2384778 w 7105300"/>
              <a:gd name="connsiteY61" fmla="*/ 1186979 h 6718535"/>
              <a:gd name="connsiteX62" fmla="*/ 2540000 w 7105300"/>
              <a:gd name="connsiteY62" fmla="*/ 1257535 h 6718535"/>
              <a:gd name="connsiteX63" fmla="*/ 2610555 w 7105300"/>
              <a:gd name="connsiteY63" fmla="*/ 1271646 h 6718535"/>
              <a:gd name="connsiteX64" fmla="*/ 2652889 w 7105300"/>
              <a:gd name="connsiteY64" fmla="*/ 1299868 h 6718535"/>
              <a:gd name="connsiteX65" fmla="*/ 2751666 w 7105300"/>
              <a:gd name="connsiteY65" fmla="*/ 1426868 h 6718535"/>
              <a:gd name="connsiteX66" fmla="*/ 2836333 w 7105300"/>
              <a:gd name="connsiteY66" fmla="*/ 1582091 h 6718535"/>
              <a:gd name="connsiteX67" fmla="*/ 2850444 w 7105300"/>
              <a:gd name="connsiteY67" fmla="*/ 1624424 h 6718535"/>
              <a:gd name="connsiteX68" fmla="*/ 2906889 w 7105300"/>
              <a:gd name="connsiteY68" fmla="*/ 1709091 h 6718535"/>
              <a:gd name="connsiteX69" fmla="*/ 2949222 w 7105300"/>
              <a:gd name="connsiteY69" fmla="*/ 1892535 h 6718535"/>
              <a:gd name="connsiteX70" fmla="*/ 2991555 w 7105300"/>
              <a:gd name="connsiteY70" fmla="*/ 2019535 h 6718535"/>
              <a:gd name="connsiteX71" fmla="*/ 3019778 w 7105300"/>
              <a:gd name="connsiteY71" fmla="*/ 2047757 h 6718535"/>
              <a:gd name="connsiteX72" fmla="*/ 3048000 w 7105300"/>
              <a:gd name="connsiteY72" fmla="*/ 2118313 h 6718535"/>
              <a:gd name="connsiteX73" fmla="*/ 3090333 w 7105300"/>
              <a:gd name="connsiteY73" fmla="*/ 2202979 h 6718535"/>
              <a:gd name="connsiteX74" fmla="*/ 3217333 w 7105300"/>
              <a:gd name="connsiteY74" fmla="*/ 2329979 h 6718535"/>
              <a:gd name="connsiteX75" fmla="*/ 3245555 w 7105300"/>
              <a:gd name="connsiteY75" fmla="*/ 2358202 h 6718535"/>
              <a:gd name="connsiteX76" fmla="*/ 3273778 w 7105300"/>
              <a:gd name="connsiteY76" fmla="*/ 2386424 h 6718535"/>
              <a:gd name="connsiteX77" fmla="*/ 3330222 w 7105300"/>
              <a:gd name="connsiteY77" fmla="*/ 2471091 h 6718535"/>
              <a:gd name="connsiteX78" fmla="*/ 3386666 w 7105300"/>
              <a:gd name="connsiteY78" fmla="*/ 2583979 h 6718535"/>
              <a:gd name="connsiteX79" fmla="*/ 3485444 w 7105300"/>
              <a:gd name="connsiteY79" fmla="*/ 2682757 h 6718535"/>
              <a:gd name="connsiteX80" fmla="*/ 3527778 w 7105300"/>
              <a:gd name="connsiteY80" fmla="*/ 2710979 h 6718535"/>
              <a:gd name="connsiteX81" fmla="*/ 3556000 w 7105300"/>
              <a:gd name="connsiteY81" fmla="*/ 2739202 h 6718535"/>
              <a:gd name="connsiteX82" fmla="*/ 3626555 w 7105300"/>
              <a:gd name="connsiteY82" fmla="*/ 2767424 h 6718535"/>
              <a:gd name="connsiteX83" fmla="*/ 3683000 w 7105300"/>
              <a:gd name="connsiteY83" fmla="*/ 2809757 h 6718535"/>
              <a:gd name="connsiteX84" fmla="*/ 3725333 w 7105300"/>
              <a:gd name="connsiteY84" fmla="*/ 2837979 h 6718535"/>
              <a:gd name="connsiteX85" fmla="*/ 3866444 w 7105300"/>
              <a:gd name="connsiteY85" fmla="*/ 2993202 h 6718535"/>
              <a:gd name="connsiteX86" fmla="*/ 4021666 w 7105300"/>
              <a:gd name="connsiteY86" fmla="*/ 3134313 h 6718535"/>
              <a:gd name="connsiteX87" fmla="*/ 4106333 w 7105300"/>
              <a:gd name="connsiteY87" fmla="*/ 3261313 h 6718535"/>
              <a:gd name="connsiteX88" fmla="*/ 4148666 w 7105300"/>
              <a:gd name="connsiteY88" fmla="*/ 3317757 h 6718535"/>
              <a:gd name="connsiteX89" fmla="*/ 4205111 w 7105300"/>
              <a:gd name="connsiteY89" fmla="*/ 3402424 h 6718535"/>
              <a:gd name="connsiteX90" fmla="*/ 4390869 w 7105300"/>
              <a:gd name="connsiteY90" fmla="*/ 3506047 h 6718535"/>
              <a:gd name="connsiteX91" fmla="*/ 4591157 w 7105300"/>
              <a:gd name="connsiteY91" fmla="*/ 3567335 h 6718535"/>
              <a:gd name="connsiteX92" fmla="*/ 4851258 w 7105300"/>
              <a:gd name="connsiteY92" fmla="*/ 3661691 h 6718535"/>
              <a:gd name="connsiteX93" fmla="*/ 5221935 w 7105300"/>
              <a:gd name="connsiteY93" fmla="*/ 3829128 h 6718535"/>
              <a:gd name="connsiteX94" fmla="*/ 5730556 w 7105300"/>
              <a:gd name="connsiteY94" fmla="*/ 3916948 h 6718535"/>
              <a:gd name="connsiteX95" fmla="*/ 7095921 w 7105300"/>
              <a:gd name="connsiteY95" fmla="*/ 4168423 h 6718535"/>
              <a:gd name="connsiteX96" fmla="*/ 6335889 w 7105300"/>
              <a:gd name="connsiteY96" fmla="*/ 5363868 h 6718535"/>
              <a:gd name="connsiteX97" fmla="*/ 6392333 w 7105300"/>
              <a:gd name="connsiteY97" fmla="*/ 5533202 h 6718535"/>
              <a:gd name="connsiteX98" fmla="*/ 6420555 w 7105300"/>
              <a:gd name="connsiteY98" fmla="*/ 5646091 h 6718535"/>
              <a:gd name="connsiteX99" fmla="*/ 6448778 w 7105300"/>
              <a:gd name="connsiteY99" fmla="*/ 5744868 h 6718535"/>
              <a:gd name="connsiteX100" fmla="*/ 6477000 w 7105300"/>
              <a:gd name="connsiteY100" fmla="*/ 5801313 h 6718535"/>
              <a:gd name="connsiteX101" fmla="*/ 6491111 w 7105300"/>
              <a:gd name="connsiteY101" fmla="*/ 5871868 h 6718535"/>
              <a:gd name="connsiteX102" fmla="*/ 6505222 w 7105300"/>
              <a:gd name="connsiteY102" fmla="*/ 5914202 h 6718535"/>
              <a:gd name="connsiteX103" fmla="*/ 6533444 w 7105300"/>
              <a:gd name="connsiteY103" fmla="*/ 6069424 h 6718535"/>
              <a:gd name="connsiteX104" fmla="*/ 6547555 w 7105300"/>
              <a:gd name="connsiteY104" fmla="*/ 6154091 h 6718535"/>
              <a:gd name="connsiteX105" fmla="*/ 6604000 w 7105300"/>
              <a:gd name="connsiteY105" fmla="*/ 6252868 h 6718535"/>
              <a:gd name="connsiteX106" fmla="*/ 6632222 w 7105300"/>
              <a:gd name="connsiteY106" fmla="*/ 6281091 h 6718535"/>
              <a:gd name="connsiteX107" fmla="*/ 6660444 w 7105300"/>
              <a:gd name="connsiteY107" fmla="*/ 6323424 h 6718535"/>
              <a:gd name="connsiteX108" fmla="*/ 6674555 w 7105300"/>
              <a:gd name="connsiteY108" fmla="*/ 6393979 h 6718535"/>
              <a:gd name="connsiteX109" fmla="*/ 6759222 w 7105300"/>
              <a:gd name="connsiteY109" fmla="*/ 6492757 h 6718535"/>
              <a:gd name="connsiteX110" fmla="*/ 6787444 w 7105300"/>
              <a:gd name="connsiteY110" fmla="*/ 6718535 h 6718535"/>
              <a:gd name="connsiteX0" fmla="*/ 56444 w 7107645"/>
              <a:gd name="connsiteY0" fmla="*/ 6619757 h 6718535"/>
              <a:gd name="connsiteX1" fmla="*/ 42333 w 7107645"/>
              <a:gd name="connsiteY1" fmla="*/ 5208646 h 6718535"/>
              <a:gd name="connsiteX2" fmla="*/ 28222 w 7107645"/>
              <a:gd name="connsiteY2" fmla="*/ 5067535 h 6718535"/>
              <a:gd name="connsiteX3" fmla="*/ 0 w 7107645"/>
              <a:gd name="connsiteY3" fmla="*/ 4587757 h 6718535"/>
              <a:gd name="connsiteX4" fmla="*/ 14111 w 7107645"/>
              <a:gd name="connsiteY4" fmla="*/ 4291424 h 6718535"/>
              <a:gd name="connsiteX5" fmla="*/ 28222 w 7107645"/>
              <a:gd name="connsiteY5" fmla="*/ 4220868 h 6718535"/>
              <a:gd name="connsiteX6" fmla="*/ 42333 w 7107645"/>
              <a:gd name="connsiteY6" fmla="*/ 4136202 h 6718535"/>
              <a:gd name="connsiteX7" fmla="*/ 56444 w 7107645"/>
              <a:gd name="connsiteY7" fmla="*/ 3853979 h 6718535"/>
              <a:gd name="connsiteX8" fmla="*/ 70555 w 7107645"/>
              <a:gd name="connsiteY8" fmla="*/ 3741091 h 6718535"/>
              <a:gd name="connsiteX9" fmla="*/ 84666 w 7107645"/>
              <a:gd name="connsiteY9" fmla="*/ 2033646 h 6718535"/>
              <a:gd name="connsiteX10" fmla="*/ 127000 w 7107645"/>
              <a:gd name="connsiteY10" fmla="*/ 1779646 h 6718535"/>
              <a:gd name="connsiteX11" fmla="*/ 155222 w 7107645"/>
              <a:gd name="connsiteY11" fmla="*/ 1737313 h 6718535"/>
              <a:gd name="connsiteX12" fmla="*/ 197555 w 7107645"/>
              <a:gd name="connsiteY12" fmla="*/ 1680868 h 6718535"/>
              <a:gd name="connsiteX13" fmla="*/ 254000 w 7107645"/>
              <a:gd name="connsiteY13" fmla="*/ 1596202 h 6718535"/>
              <a:gd name="connsiteX14" fmla="*/ 310444 w 7107645"/>
              <a:gd name="connsiteY14" fmla="*/ 1539757 h 6718535"/>
              <a:gd name="connsiteX15" fmla="*/ 352778 w 7107645"/>
              <a:gd name="connsiteY15" fmla="*/ 1483313 h 6718535"/>
              <a:gd name="connsiteX16" fmla="*/ 381000 w 7107645"/>
              <a:gd name="connsiteY16" fmla="*/ 1440979 h 6718535"/>
              <a:gd name="connsiteX17" fmla="*/ 423333 w 7107645"/>
              <a:gd name="connsiteY17" fmla="*/ 1370424 h 6718535"/>
              <a:gd name="connsiteX18" fmla="*/ 536222 w 7107645"/>
              <a:gd name="connsiteY18" fmla="*/ 1271646 h 6718535"/>
              <a:gd name="connsiteX19" fmla="*/ 564444 w 7107645"/>
              <a:gd name="connsiteY19" fmla="*/ 1229313 h 6718535"/>
              <a:gd name="connsiteX20" fmla="*/ 578555 w 7107645"/>
              <a:gd name="connsiteY20" fmla="*/ 1172868 h 6718535"/>
              <a:gd name="connsiteX21" fmla="*/ 606778 w 7107645"/>
              <a:gd name="connsiteY21" fmla="*/ 1088202 h 6718535"/>
              <a:gd name="connsiteX22" fmla="*/ 620889 w 7107645"/>
              <a:gd name="connsiteY22" fmla="*/ 1031757 h 6718535"/>
              <a:gd name="connsiteX23" fmla="*/ 649111 w 7107645"/>
              <a:gd name="connsiteY23" fmla="*/ 989424 h 6718535"/>
              <a:gd name="connsiteX24" fmla="*/ 663222 w 7107645"/>
              <a:gd name="connsiteY24" fmla="*/ 947091 h 6718535"/>
              <a:gd name="connsiteX25" fmla="*/ 705555 w 7107645"/>
              <a:gd name="connsiteY25" fmla="*/ 918868 h 6718535"/>
              <a:gd name="connsiteX26" fmla="*/ 762000 w 7107645"/>
              <a:gd name="connsiteY26" fmla="*/ 848313 h 6718535"/>
              <a:gd name="connsiteX27" fmla="*/ 818444 w 7107645"/>
              <a:gd name="connsiteY27" fmla="*/ 749535 h 6718535"/>
              <a:gd name="connsiteX28" fmla="*/ 903111 w 7107645"/>
              <a:gd name="connsiteY28" fmla="*/ 693091 h 6718535"/>
              <a:gd name="connsiteX29" fmla="*/ 959555 w 7107645"/>
              <a:gd name="connsiteY29" fmla="*/ 622535 h 6718535"/>
              <a:gd name="connsiteX30" fmla="*/ 1030111 w 7107645"/>
              <a:gd name="connsiteY30" fmla="*/ 566091 h 6718535"/>
              <a:gd name="connsiteX31" fmla="*/ 1072444 w 7107645"/>
              <a:gd name="connsiteY31" fmla="*/ 551979 h 6718535"/>
              <a:gd name="connsiteX32" fmla="*/ 1171222 w 7107645"/>
              <a:gd name="connsiteY32" fmla="*/ 495535 h 6718535"/>
              <a:gd name="connsiteX33" fmla="*/ 1185333 w 7107645"/>
              <a:gd name="connsiteY33" fmla="*/ 439091 h 6718535"/>
              <a:gd name="connsiteX34" fmla="*/ 1227666 w 7107645"/>
              <a:gd name="connsiteY34" fmla="*/ 410868 h 6718535"/>
              <a:gd name="connsiteX35" fmla="*/ 1241778 w 7107645"/>
              <a:gd name="connsiteY35" fmla="*/ 312091 h 6718535"/>
              <a:gd name="connsiteX36" fmla="*/ 1255889 w 7107645"/>
              <a:gd name="connsiteY36" fmla="*/ 269757 h 6718535"/>
              <a:gd name="connsiteX37" fmla="*/ 1270000 w 7107645"/>
              <a:gd name="connsiteY37" fmla="*/ 213313 h 6718535"/>
              <a:gd name="connsiteX38" fmla="*/ 1284111 w 7107645"/>
              <a:gd name="connsiteY38" fmla="*/ 170979 h 6718535"/>
              <a:gd name="connsiteX39" fmla="*/ 1340555 w 7107645"/>
              <a:gd name="connsiteY39" fmla="*/ 114535 h 6718535"/>
              <a:gd name="connsiteX40" fmla="*/ 1368778 w 7107645"/>
              <a:gd name="connsiteY40" fmla="*/ 72202 h 6718535"/>
              <a:gd name="connsiteX41" fmla="*/ 1425222 w 7107645"/>
              <a:gd name="connsiteY41" fmla="*/ 58091 h 6718535"/>
              <a:gd name="connsiteX42" fmla="*/ 1509889 w 7107645"/>
              <a:gd name="connsiteY42" fmla="*/ 29868 h 6718535"/>
              <a:gd name="connsiteX43" fmla="*/ 1552222 w 7107645"/>
              <a:gd name="connsiteY43" fmla="*/ 1646 h 6718535"/>
              <a:gd name="connsiteX44" fmla="*/ 1665111 w 7107645"/>
              <a:gd name="connsiteY44" fmla="*/ 86313 h 6718535"/>
              <a:gd name="connsiteX45" fmla="*/ 1735666 w 7107645"/>
              <a:gd name="connsiteY45" fmla="*/ 185091 h 6718535"/>
              <a:gd name="connsiteX46" fmla="*/ 1778000 w 7107645"/>
              <a:gd name="connsiteY46" fmla="*/ 283868 h 6718535"/>
              <a:gd name="connsiteX47" fmla="*/ 1792111 w 7107645"/>
              <a:gd name="connsiteY47" fmla="*/ 326202 h 6718535"/>
              <a:gd name="connsiteX48" fmla="*/ 1806222 w 7107645"/>
              <a:gd name="connsiteY48" fmla="*/ 481424 h 6718535"/>
              <a:gd name="connsiteX49" fmla="*/ 1848555 w 7107645"/>
              <a:gd name="connsiteY49" fmla="*/ 509646 h 6718535"/>
              <a:gd name="connsiteX50" fmla="*/ 1876778 w 7107645"/>
              <a:gd name="connsiteY50" fmla="*/ 537868 h 6718535"/>
              <a:gd name="connsiteX51" fmla="*/ 1961444 w 7107645"/>
              <a:gd name="connsiteY51" fmla="*/ 594313 h 6718535"/>
              <a:gd name="connsiteX52" fmla="*/ 1989666 w 7107645"/>
              <a:gd name="connsiteY52" fmla="*/ 721313 h 6718535"/>
              <a:gd name="connsiteX53" fmla="*/ 2017889 w 7107645"/>
              <a:gd name="connsiteY53" fmla="*/ 805979 h 6718535"/>
              <a:gd name="connsiteX54" fmla="*/ 2046111 w 7107645"/>
              <a:gd name="connsiteY54" fmla="*/ 848313 h 6718535"/>
              <a:gd name="connsiteX55" fmla="*/ 2088444 w 7107645"/>
              <a:gd name="connsiteY55" fmla="*/ 862424 h 6718535"/>
              <a:gd name="connsiteX56" fmla="*/ 2130778 w 7107645"/>
              <a:gd name="connsiteY56" fmla="*/ 918868 h 6718535"/>
              <a:gd name="connsiteX57" fmla="*/ 2159000 w 7107645"/>
              <a:gd name="connsiteY57" fmla="*/ 947091 h 6718535"/>
              <a:gd name="connsiteX58" fmla="*/ 2215444 w 7107645"/>
              <a:gd name="connsiteY58" fmla="*/ 1031757 h 6718535"/>
              <a:gd name="connsiteX59" fmla="*/ 2314222 w 7107645"/>
              <a:gd name="connsiteY59" fmla="*/ 1102313 h 6718535"/>
              <a:gd name="connsiteX60" fmla="*/ 2342444 w 7107645"/>
              <a:gd name="connsiteY60" fmla="*/ 1158757 h 6718535"/>
              <a:gd name="connsiteX61" fmla="*/ 2384778 w 7107645"/>
              <a:gd name="connsiteY61" fmla="*/ 1186979 h 6718535"/>
              <a:gd name="connsiteX62" fmla="*/ 2540000 w 7107645"/>
              <a:gd name="connsiteY62" fmla="*/ 1257535 h 6718535"/>
              <a:gd name="connsiteX63" fmla="*/ 2610555 w 7107645"/>
              <a:gd name="connsiteY63" fmla="*/ 1271646 h 6718535"/>
              <a:gd name="connsiteX64" fmla="*/ 2652889 w 7107645"/>
              <a:gd name="connsiteY64" fmla="*/ 1299868 h 6718535"/>
              <a:gd name="connsiteX65" fmla="*/ 2751666 w 7107645"/>
              <a:gd name="connsiteY65" fmla="*/ 1426868 h 6718535"/>
              <a:gd name="connsiteX66" fmla="*/ 2836333 w 7107645"/>
              <a:gd name="connsiteY66" fmla="*/ 1582091 h 6718535"/>
              <a:gd name="connsiteX67" fmla="*/ 2850444 w 7107645"/>
              <a:gd name="connsiteY67" fmla="*/ 1624424 h 6718535"/>
              <a:gd name="connsiteX68" fmla="*/ 2906889 w 7107645"/>
              <a:gd name="connsiteY68" fmla="*/ 1709091 h 6718535"/>
              <a:gd name="connsiteX69" fmla="*/ 2949222 w 7107645"/>
              <a:gd name="connsiteY69" fmla="*/ 1892535 h 6718535"/>
              <a:gd name="connsiteX70" fmla="*/ 2991555 w 7107645"/>
              <a:gd name="connsiteY70" fmla="*/ 2019535 h 6718535"/>
              <a:gd name="connsiteX71" fmla="*/ 3019778 w 7107645"/>
              <a:gd name="connsiteY71" fmla="*/ 2047757 h 6718535"/>
              <a:gd name="connsiteX72" fmla="*/ 3048000 w 7107645"/>
              <a:gd name="connsiteY72" fmla="*/ 2118313 h 6718535"/>
              <a:gd name="connsiteX73" fmla="*/ 3090333 w 7107645"/>
              <a:gd name="connsiteY73" fmla="*/ 2202979 h 6718535"/>
              <a:gd name="connsiteX74" fmla="*/ 3217333 w 7107645"/>
              <a:gd name="connsiteY74" fmla="*/ 2329979 h 6718535"/>
              <a:gd name="connsiteX75" fmla="*/ 3245555 w 7107645"/>
              <a:gd name="connsiteY75" fmla="*/ 2358202 h 6718535"/>
              <a:gd name="connsiteX76" fmla="*/ 3273778 w 7107645"/>
              <a:gd name="connsiteY76" fmla="*/ 2386424 h 6718535"/>
              <a:gd name="connsiteX77" fmla="*/ 3330222 w 7107645"/>
              <a:gd name="connsiteY77" fmla="*/ 2471091 h 6718535"/>
              <a:gd name="connsiteX78" fmla="*/ 3386666 w 7107645"/>
              <a:gd name="connsiteY78" fmla="*/ 2583979 h 6718535"/>
              <a:gd name="connsiteX79" fmla="*/ 3485444 w 7107645"/>
              <a:gd name="connsiteY79" fmla="*/ 2682757 h 6718535"/>
              <a:gd name="connsiteX80" fmla="*/ 3527778 w 7107645"/>
              <a:gd name="connsiteY80" fmla="*/ 2710979 h 6718535"/>
              <a:gd name="connsiteX81" fmla="*/ 3556000 w 7107645"/>
              <a:gd name="connsiteY81" fmla="*/ 2739202 h 6718535"/>
              <a:gd name="connsiteX82" fmla="*/ 3626555 w 7107645"/>
              <a:gd name="connsiteY82" fmla="*/ 2767424 h 6718535"/>
              <a:gd name="connsiteX83" fmla="*/ 3683000 w 7107645"/>
              <a:gd name="connsiteY83" fmla="*/ 2809757 h 6718535"/>
              <a:gd name="connsiteX84" fmla="*/ 3725333 w 7107645"/>
              <a:gd name="connsiteY84" fmla="*/ 2837979 h 6718535"/>
              <a:gd name="connsiteX85" fmla="*/ 3866444 w 7107645"/>
              <a:gd name="connsiteY85" fmla="*/ 2993202 h 6718535"/>
              <a:gd name="connsiteX86" fmla="*/ 4021666 w 7107645"/>
              <a:gd name="connsiteY86" fmla="*/ 3134313 h 6718535"/>
              <a:gd name="connsiteX87" fmla="*/ 4106333 w 7107645"/>
              <a:gd name="connsiteY87" fmla="*/ 3261313 h 6718535"/>
              <a:gd name="connsiteX88" fmla="*/ 4148666 w 7107645"/>
              <a:gd name="connsiteY88" fmla="*/ 3317757 h 6718535"/>
              <a:gd name="connsiteX89" fmla="*/ 4205111 w 7107645"/>
              <a:gd name="connsiteY89" fmla="*/ 3402424 h 6718535"/>
              <a:gd name="connsiteX90" fmla="*/ 4390869 w 7107645"/>
              <a:gd name="connsiteY90" fmla="*/ 3506047 h 6718535"/>
              <a:gd name="connsiteX91" fmla="*/ 4591157 w 7107645"/>
              <a:gd name="connsiteY91" fmla="*/ 3567335 h 6718535"/>
              <a:gd name="connsiteX92" fmla="*/ 4851258 w 7107645"/>
              <a:gd name="connsiteY92" fmla="*/ 3661691 h 6718535"/>
              <a:gd name="connsiteX93" fmla="*/ 5221935 w 7107645"/>
              <a:gd name="connsiteY93" fmla="*/ 3829128 h 6718535"/>
              <a:gd name="connsiteX94" fmla="*/ 5730556 w 7107645"/>
              <a:gd name="connsiteY94" fmla="*/ 3916948 h 6718535"/>
              <a:gd name="connsiteX95" fmla="*/ 7095921 w 7107645"/>
              <a:gd name="connsiteY95" fmla="*/ 4168423 h 6718535"/>
              <a:gd name="connsiteX96" fmla="*/ 6392333 w 7107645"/>
              <a:gd name="connsiteY96" fmla="*/ 5533202 h 6718535"/>
              <a:gd name="connsiteX97" fmla="*/ 6420555 w 7107645"/>
              <a:gd name="connsiteY97" fmla="*/ 5646091 h 6718535"/>
              <a:gd name="connsiteX98" fmla="*/ 6448778 w 7107645"/>
              <a:gd name="connsiteY98" fmla="*/ 5744868 h 6718535"/>
              <a:gd name="connsiteX99" fmla="*/ 6477000 w 7107645"/>
              <a:gd name="connsiteY99" fmla="*/ 5801313 h 6718535"/>
              <a:gd name="connsiteX100" fmla="*/ 6491111 w 7107645"/>
              <a:gd name="connsiteY100" fmla="*/ 5871868 h 6718535"/>
              <a:gd name="connsiteX101" fmla="*/ 6505222 w 7107645"/>
              <a:gd name="connsiteY101" fmla="*/ 5914202 h 6718535"/>
              <a:gd name="connsiteX102" fmla="*/ 6533444 w 7107645"/>
              <a:gd name="connsiteY102" fmla="*/ 6069424 h 6718535"/>
              <a:gd name="connsiteX103" fmla="*/ 6547555 w 7107645"/>
              <a:gd name="connsiteY103" fmla="*/ 6154091 h 6718535"/>
              <a:gd name="connsiteX104" fmla="*/ 6604000 w 7107645"/>
              <a:gd name="connsiteY104" fmla="*/ 6252868 h 6718535"/>
              <a:gd name="connsiteX105" fmla="*/ 6632222 w 7107645"/>
              <a:gd name="connsiteY105" fmla="*/ 6281091 h 6718535"/>
              <a:gd name="connsiteX106" fmla="*/ 6660444 w 7107645"/>
              <a:gd name="connsiteY106" fmla="*/ 6323424 h 6718535"/>
              <a:gd name="connsiteX107" fmla="*/ 6674555 w 7107645"/>
              <a:gd name="connsiteY107" fmla="*/ 6393979 h 6718535"/>
              <a:gd name="connsiteX108" fmla="*/ 6759222 w 7107645"/>
              <a:gd name="connsiteY108" fmla="*/ 6492757 h 6718535"/>
              <a:gd name="connsiteX109" fmla="*/ 6787444 w 7107645"/>
              <a:gd name="connsiteY109" fmla="*/ 6718535 h 6718535"/>
              <a:gd name="connsiteX0" fmla="*/ 56444 w 7108927"/>
              <a:gd name="connsiteY0" fmla="*/ 6619757 h 6718535"/>
              <a:gd name="connsiteX1" fmla="*/ 42333 w 7108927"/>
              <a:gd name="connsiteY1" fmla="*/ 5208646 h 6718535"/>
              <a:gd name="connsiteX2" fmla="*/ 28222 w 7108927"/>
              <a:gd name="connsiteY2" fmla="*/ 5067535 h 6718535"/>
              <a:gd name="connsiteX3" fmla="*/ 0 w 7108927"/>
              <a:gd name="connsiteY3" fmla="*/ 4587757 h 6718535"/>
              <a:gd name="connsiteX4" fmla="*/ 14111 w 7108927"/>
              <a:gd name="connsiteY4" fmla="*/ 4291424 h 6718535"/>
              <a:gd name="connsiteX5" fmla="*/ 28222 w 7108927"/>
              <a:gd name="connsiteY5" fmla="*/ 4220868 h 6718535"/>
              <a:gd name="connsiteX6" fmla="*/ 42333 w 7108927"/>
              <a:gd name="connsiteY6" fmla="*/ 4136202 h 6718535"/>
              <a:gd name="connsiteX7" fmla="*/ 56444 w 7108927"/>
              <a:gd name="connsiteY7" fmla="*/ 3853979 h 6718535"/>
              <a:gd name="connsiteX8" fmla="*/ 70555 w 7108927"/>
              <a:gd name="connsiteY8" fmla="*/ 3741091 h 6718535"/>
              <a:gd name="connsiteX9" fmla="*/ 84666 w 7108927"/>
              <a:gd name="connsiteY9" fmla="*/ 2033646 h 6718535"/>
              <a:gd name="connsiteX10" fmla="*/ 127000 w 7108927"/>
              <a:gd name="connsiteY10" fmla="*/ 1779646 h 6718535"/>
              <a:gd name="connsiteX11" fmla="*/ 155222 w 7108927"/>
              <a:gd name="connsiteY11" fmla="*/ 1737313 h 6718535"/>
              <a:gd name="connsiteX12" fmla="*/ 197555 w 7108927"/>
              <a:gd name="connsiteY12" fmla="*/ 1680868 h 6718535"/>
              <a:gd name="connsiteX13" fmla="*/ 254000 w 7108927"/>
              <a:gd name="connsiteY13" fmla="*/ 1596202 h 6718535"/>
              <a:gd name="connsiteX14" fmla="*/ 310444 w 7108927"/>
              <a:gd name="connsiteY14" fmla="*/ 1539757 h 6718535"/>
              <a:gd name="connsiteX15" fmla="*/ 352778 w 7108927"/>
              <a:gd name="connsiteY15" fmla="*/ 1483313 h 6718535"/>
              <a:gd name="connsiteX16" fmla="*/ 381000 w 7108927"/>
              <a:gd name="connsiteY16" fmla="*/ 1440979 h 6718535"/>
              <a:gd name="connsiteX17" fmla="*/ 423333 w 7108927"/>
              <a:gd name="connsiteY17" fmla="*/ 1370424 h 6718535"/>
              <a:gd name="connsiteX18" fmla="*/ 536222 w 7108927"/>
              <a:gd name="connsiteY18" fmla="*/ 1271646 h 6718535"/>
              <a:gd name="connsiteX19" fmla="*/ 564444 w 7108927"/>
              <a:gd name="connsiteY19" fmla="*/ 1229313 h 6718535"/>
              <a:gd name="connsiteX20" fmla="*/ 578555 w 7108927"/>
              <a:gd name="connsiteY20" fmla="*/ 1172868 h 6718535"/>
              <a:gd name="connsiteX21" fmla="*/ 606778 w 7108927"/>
              <a:gd name="connsiteY21" fmla="*/ 1088202 h 6718535"/>
              <a:gd name="connsiteX22" fmla="*/ 620889 w 7108927"/>
              <a:gd name="connsiteY22" fmla="*/ 1031757 h 6718535"/>
              <a:gd name="connsiteX23" fmla="*/ 649111 w 7108927"/>
              <a:gd name="connsiteY23" fmla="*/ 989424 h 6718535"/>
              <a:gd name="connsiteX24" fmla="*/ 663222 w 7108927"/>
              <a:gd name="connsiteY24" fmla="*/ 947091 h 6718535"/>
              <a:gd name="connsiteX25" fmla="*/ 705555 w 7108927"/>
              <a:gd name="connsiteY25" fmla="*/ 918868 h 6718535"/>
              <a:gd name="connsiteX26" fmla="*/ 762000 w 7108927"/>
              <a:gd name="connsiteY26" fmla="*/ 848313 h 6718535"/>
              <a:gd name="connsiteX27" fmla="*/ 818444 w 7108927"/>
              <a:gd name="connsiteY27" fmla="*/ 749535 h 6718535"/>
              <a:gd name="connsiteX28" fmla="*/ 903111 w 7108927"/>
              <a:gd name="connsiteY28" fmla="*/ 693091 h 6718535"/>
              <a:gd name="connsiteX29" fmla="*/ 959555 w 7108927"/>
              <a:gd name="connsiteY29" fmla="*/ 622535 h 6718535"/>
              <a:gd name="connsiteX30" fmla="*/ 1030111 w 7108927"/>
              <a:gd name="connsiteY30" fmla="*/ 566091 h 6718535"/>
              <a:gd name="connsiteX31" fmla="*/ 1072444 w 7108927"/>
              <a:gd name="connsiteY31" fmla="*/ 551979 h 6718535"/>
              <a:gd name="connsiteX32" fmla="*/ 1171222 w 7108927"/>
              <a:gd name="connsiteY32" fmla="*/ 495535 h 6718535"/>
              <a:gd name="connsiteX33" fmla="*/ 1185333 w 7108927"/>
              <a:gd name="connsiteY33" fmla="*/ 439091 h 6718535"/>
              <a:gd name="connsiteX34" fmla="*/ 1227666 w 7108927"/>
              <a:gd name="connsiteY34" fmla="*/ 410868 h 6718535"/>
              <a:gd name="connsiteX35" fmla="*/ 1241778 w 7108927"/>
              <a:gd name="connsiteY35" fmla="*/ 312091 h 6718535"/>
              <a:gd name="connsiteX36" fmla="*/ 1255889 w 7108927"/>
              <a:gd name="connsiteY36" fmla="*/ 269757 h 6718535"/>
              <a:gd name="connsiteX37" fmla="*/ 1270000 w 7108927"/>
              <a:gd name="connsiteY37" fmla="*/ 213313 h 6718535"/>
              <a:gd name="connsiteX38" fmla="*/ 1284111 w 7108927"/>
              <a:gd name="connsiteY38" fmla="*/ 170979 h 6718535"/>
              <a:gd name="connsiteX39" fmla="*/ 1340555 w 7108927"/>
              <a:gd name="connsiteY39" fmla="*/ 114535 h 6718535"/>
              <a:gd name="connsiteX40" fmla="*/ 1368778 w 7108927"/>
              <a:gd name="connsiteY40" fmla="*/ 72202 h 6718535"/>
              <a:gd name="connsiteX41" fmla="*/ 1425222 w 7108927"/>
              <a:gd name="connsiteY41" fmla="*/ 58091 h 6718535"/>
              <a:gd name="connsiteX42" fmla="*/ 1509889 w 7108927"/>
              <a:gd name="connsiteY42" fmla="*/ 29868 h 6718535"/>
              <a:gd name="connsiteX43" fmla="*/ 1552222 w 7108927"/>
              <a:gd name="connsiteY43" fmla="*/ 1646 h 6718535"/>
              <a:gd name="connsiteX44" fmla="*/ 1665111 w 7108927"/>
              <a:gd name="connsiteY44" fmla="*/ 86313 h 6718535"/>
              <a:gd name="connsiteX45" fmla="*/ 1735666 w 7108927"/>
              <a:gd name="connsiteY45" fmla="*/ 185091 h 6718535"/>
              <a:gd name="connsiteX46" fmla="*/ 1778000 w 7108927"/>
              <a:gd name="connsiteY46" fmla="*/ 283868 h 6718535"/>
              <a:gd name="connsiteX47" fmla="*/ 1792111 w 7108927"/>
              <a:gd name="connsiteY47" fmla="*/ 326202 h 6718535"/>
              <a:gd name="connsiteX48" fmla="*/ 1806222 w 7108927"/>
              <a:gd name="connsiteY48" fmla="*/ 481424 h 6718535"/>
              <a:gd name="connsiteX49" fmla="*/ 1848555 w 7108927"/>
              <a:gd name="connsiteY49" fmla="*/ 509646 h 6718535"/>
              <a:gd name="connsiteX50" fmla="*/ 1876778 w 7108927"/>
              <a:gd name="connsiteY50" fmla="*/ 537868 h 6718535"/>
              <a:gd name="connsiteX51" fmla="*/ 1961444 w 7108927"/>
              <a:gd name="connsiteY51" fmla="*/ 594313 h 6718535"/>
              <a:gd name="connsiteX52" fmla="*/ 1989666 w 7108927"/>
              <a:gd name="connsiteY52" fmla="*/ 721313 h 6718535"/>
              <a:gd name="connsiteX53" fmla="*/ 2017889 w 7108927"/>
              <a:gd name="connsiteY53" fmla="*/ 805979 h 6718535"/>
              <a:gd name="connsiteX54" fmla="*/ 2046111 w 7108927"/>
              <a:gd name="connsiteY54" fmla="*/ 848313 h 6718535"/>
              <a:gd name="connsiteX55" fmla="*/ 2088444 w 7108927"/>
              <a:gd name="connsiteY55" fmla="*/ 862424 h 6718535"/>
              <a:gd name="connsiteX56" fmla="*/ 2130778 w 7108927"/>
              <a:gd name="connsiteY56" fmla="*/ 918868 h 6718535"/>
              <a:gd name="connsiteX57" fmla="*/ 2159000 w 7108927"/>
              <a:gd name="connsiteY57" fmla="*/ 947091 h 6718535"/>
              <a:gd name="connsiteX58" fmla="*/ 2215444 w 7108927"/>
              <a:gd name="connsiteY58" fmla="*/ 1031757 h 6718535"/>
              <a:gd name="connsiteX59" fmla="*/ 2314222 w 7108927"/>
              <a:gd name="connsiteY59" fmla="*/ 1102313 h 6718535"/>
              <a:gd name="connsiteX60" fmla="*/ 2342444 w 7108927"/>
              <a:gd name="connsiteY60" fmla="*/ 1158757 h 6718535"/>
              <a:gd name="connsiteX61" fmla="*/ 2384778 w 7108927"/>
              <a:gd name="connsiteY61" fmla="*/ 1186979 h 6718535"/>
              <a:gd name="connsiteX62" fmla="*/ 2540000 w 7108927"/>
              <a:gd name="connsiteY62" fmla="*/ 1257535 h 6718535"/>
              <a:gd name="connsiteX63" fmla="*/ 2610555 w 7108927"/>
              <a:gd name="connsiteY63" fmla="*/ 1271646 h 6718535"/>
              <a:gd name="connsiteX64" fmla="*/ 2652889 w 7108927"/>
              <a:gd name="connsiteY64" fmla="*/ 1299868 h 6718535"/>
              <a:gd name="connsiteX65" fmla="*/ 2751666 w 7108927"/>
              <a:gd name="connsiteY65" fmla="*/ 1426868 h 6718535"/>
              <a:gd name="connsiteX66" fmla="*/ 2836333 w 7108927"/>
              <a:gd name="connsiteY66" fmla="*/ 1582091 h 6718535"/>
              <a:gd name="connsiteX67" fmla="*/ 2850444 w 7108927"/>
              <a:gd name="connsiteY67" fmla="*/ 1624424 h 6718535"/>
              <a:gd name="connsiteX68" fmla="*/ 2906889 w 7108927"/>
              <a:gd name="connsiteY68" fmla="*/ 1709091 h 6718535"/>
              <a:gd name="connsiteX69" fmla="*/ 2949222 w 7108927"/>
              <a:gd name="connsiteY69" fmla="*/ 1892535 h 6718535"/>
              <a:gd name="connsiteX70" fmla="*/ 2991555 w 7108927"/>
              <a:gd name="connsiteY70" fmla="*/ 2019535 h 6718535"/>
              <a:gd name="connsiteX71" fmla="*/ 3019778 w 7108927"/>
              <a:gd name="connsiteY71" fmla="*/ 2047757 h 6718535"/>
              <a:gd name="connsiteX72" fmla="*/ 3048000 w 7108927"/>
              <a:gd name="connsiteY72" fmla="*/ 2118313 h 6718535"/>
              <a:gd name="connsiteX73" fmla="*/ 3090333 w 7108927"/>
              <a:gd name="connsiteY73" fmla="*/ 2202979 h 6718535"/>
              <a:gd name="connsiteX74" fmla="*/ 3217333 w 7108927"/>
              <a:gd name="connsiteY74" fmla="*/ 2329979 h 6718535"/>
              <a:gd name="connsiteX75" fmla="*/ 3245555 w 7108927"/>
              <a:gd name="connsiteY75" fmla="*/ 2358202 h 6718535"/>
              <a:gd name="connsiteX76" fmla="*/ 3273778 w 7108927"/>
              <a:gd name="connsiteY76" fmla="*/ 2386424 h 6718535"/>
              <a:gd name="connsiteX77" fmla="*/ 3330222 w 7108927"/>
              <a:gd name="connsiteY77" fmla="*/ 2471091 h 6718535"/>
              <a:gd name="connsiteX78" fmla="*/ 3386666 w 7108927"/>
              <a:gd name="connsiteY78" fmla="*/ 2583979 h 6718535"/>
              <a:gd name="connsiteX79" fmla="*/ 3485444 w 7108927"/>
              <a:gd name="connsiteY79" fmla="*/ 2682757 h 6718535"/>
              <a:gd name="connsiteX80" fmla="*/ 3527778 w 7108927"/>
              <a:gd name="connsiteY80" fmla="*/ 2710979 h 6718535"/>
              <a:gd name="connsiteX81" fmla="*/ 3556000 w 7108927"/>
              <a:gd name="connsiteY81" fmla="*/ 2739202 h 6718535"/>
              <a:gd name="connsiteX82" fmla="*/ 3626555 w 7108927"/>
              <a:gd name="connsiteY82" fmla="*/ 2767424 h 6718535"/>
              <a:gd name="connsiteX83" fmla="*/ 3683000 w 7108927"/>
              <a:gd name="connsiteY83" fmla="*/ 2809757 h 6718535"/>
              <a:gd name="connsiteX84" fmla="*/ 3725333 w 7108927"/>
              <a:gd name="connsiteY84" fmla="*/ 2837979 h 6718535"/>
              <a:gd name="connsiteX85" fmla="*/ 3866444 w 7108927"/>
              <a:gd name="connsiteY85" fmla="*/ 2993202 h 6718535"/>
              <a:gd name="connsiteX86" fmla="*/ 4021666 w 7108927"/>
              <a:gd name="connsiteY86" fmla="*/ 3134313 h 6718535"/>
              <a:gd name="connsiteX87" fmla="*/ 4106333 w 7108927"/>
              <a:gd name="connsiteY87" fmla="*/ 3261313 h 6718535"/>
              <a:gd name="connsiteX88" fmla="*/ 4148666 w 7108927"/>
              <a:gd name="connsiteY88" fmla="*/ 3317757 h 6718535"/>
              <a:gd name="connsiteX89" fmla="*/ 4205111 w 7108927"/>
              <a:gd name="connsiteY89" fmla="*/ 3402424 h 6718535"/>
              <a:gd name="connsiteX90" fmla="*/ 4390869 w 7108927"/>
              <a:gd name="connsiteY90" fmla="*/ 3506047 h 6718535"/>
              <a:gd name="connsiteX91" fmla="*/ 4591157 w 7108927"/>
              <a:gd name="connsiteY91" fmla="*/ 3567335 h 6718535"/>
              <a:gd name="connsiteX92" fmla="*/ 4851258 w 7108927"/>
              <a:gd name="connsiteY92" fmla="*/ 3661691 h 6718535"/>
              <a:gd name="connsiteX93" fmla="*/ 5221935 w 7108927"/>
              <a:gd name="connsiteY93" fmla="*/ 3829128 h 6718535"/>
              <a:gd name="connsiteX94" fmla="*/ 5730556 w 7108927"/>
              <a:gd name="connsiteY94" fmla="*/ 3916948 h 6718535"/>
              <a:gd name="connsiteX95" fmla="*/ 7095921 w 7108927"/>
              <a:gd name="connsiteY95" fmla="*/ 4168423 h 6718535"/>
              <a:gd name="connsiteX96" fmla="*/ 6420555 w 7108927"/>
              <a:gd name="connsiteY96" fmla="*/ 5646091 h 6718535"/>
              <a:gd name="connsiteX97" fmla="*/ 6448778 w 7108927"/>
              <a:gd name="connsiteY97" fmla="*/ 5744868 h 6718535"/>
              <a:gd name="connsiteX98" fmla="*/ 6477000 w 7108927"/>
              <a:gd name="connsiteY98" fmla="*/ 5801313 h 6718535"/>
              <a:gd name="connsiteX99" fmla="*/ 6491111 w 7108927"/>
              <a:gd name="connsiteY99" fmla="*/ 5871868 h 6718535"/>
              <a:gd name="connsiteX100" fmla="*/ 6505222 w 7108927"/>
              <a:gd name="connsiteY100" fmla="*/ 5914202 h 6718535"/>
              <a:gd name="connsiteX101" fmla="*/ 6533444 w 7108927"/>
              <a:gd name="connsiteY101" fmla="*/ 6069424 h 6718535"/>
              <a:gd name="connsiteX102" fmla="*/ 6547555 w 7108927"/>
              <a:gd name="connsiteY102" fmla="*/ 6154091 h 6718535"/>
              <a:gd name="connsiteX103" fmla="*/ 6604000 w 7108927"/>
              <a:gd name="connsiteY103" fmla="*/ 6252868 h 6718535"/>
              <a:gd name="connsiteX104" fmla="*/ 6632222 w 7108927"/>
              <a:gd name="connsiteY104" fmla="*/ 6281091 h 6718535"/>
              <a:gd name="connsiteX105" fmla="*/ 6660444 w 7108927"/>
              <a:gd name="connsiteY105" fmla="*/ 6323424 h 6718535"/>
              <a:gd name="connsiteX106" fmla="*/ 6674555 w 7108927"/>
              <a:gd name="connsiteY106" fmla="*/ 6393979 h 6718535"/>
              <a:gd name="connsiteX107" fmla="*/ 6759222 w 7108927"/>
              <a:gd name="connsiteY107" fmla="*/ 6492757 h 6718535"/>
              <a:gd name="connsiteX108" fmla="*/ 6787444 w 7108927"/>
              <a:gd name="connsiteY108" fmla="*/ 6718535 h 6718535"/>
              <a:gd name="connsiteX0" fmla="*/ 56444 w 7110306"/>
              <a:gd name="connsiteY0" fmla="*/ 6619757 h 6718535"/>
              <a:gd name="connsiteX1" fmla="*/ 42333 w 7110306"/>
              <a:gd name="connsiteY1" fmla="*/ 5208646 h 6718535"/>
              <a:gd name="connsiteX2" fmla="*/ 28222 w 7110306"/>
              <a:gd name="connsiteY2" fmla="*/ 5067535 h 6718535"/>
              <a:gd name="connsiteX3" fmla="*/ 0 w 7110306"/>
              <a:gd name="connsiteY3" fmla="*/ 4587757 h 6718535"/>
              <a:gd name="connsiteX4" fmla="*/ 14111 w 7110306"/>
              <a:gd name="connsiteY4" fmla="*/ 4291424 h 6718535"/>
              <a:gd name="connsiteX5" fmla="*/ 28222 w 7110306"/>
              <a:gd name="connsiteY5" fmla="*/ 4220868 h 6718535"/>
              <a:gd name="connsiteX6" fmla="*/ 42333 w 7110306"/>
              <a:gd name="connsiteY6" fmla="*/ 4136202 h 6718535"/>
              <a:gd name="connsiteX7" fmla="*/ 56444 w 7110306"/>
              <a:gd name="connsiteY7" fmla="*/ 3853979 h 6718535"/>
              <a:gd name="connsiteX8" fmla="*/ 70555 w 7110306"/>
              <a:gd name="connsiteY8" fmla="*/ 3741091 h 6718535"/>
              <a:gd name="connsiteX9" fmla="*/ 84666 w 7110306"/>
              <a:gd name="connsiteY9" fmla="*/ 2033646 h 6718535"/>
              <a:gd name="connsiteX10" fmla="*/ 127000 w 7110306"/>
              <a:gd name="connsiteY10" fmla="*/ 1779646 h 6718535"/>
              <a:gd name="connsiteX11" fmla="*/ 155222 w 7110306"/>
              <a:gd name="connsiteY11" fmla="*/ 1737313 h 6718535"/>
              <a:gd name="connsiteX12" fmla="*/ 197555 w 7110306"/>
              <a:gd name="connsiteY12" fmla="*/ 1680868 h 6718535"/>
              <a:gd name="connsiteX13" fmla="*/ 254000 w 7110306"/>
              <a:gd name="connsiteY13" fmla="*/ 1596202 h 6718535"/>
              <a:gd name="connsiteX14" fmla="*/ 310444 w 7110306"/>
              <a:gd name="connsiteY14" fmla="*/ 1539757 h 6718535"/>
              <a:gd name="connsiteX15" fmla="*/ 352778 w 7110306"/>
              <a:gd name="connsiteY15" fmla="*/ 1483313 h 6718535"/>
              <a:gd name="connsiteX16" fmla="*/ 381000 w 7110306"/>
              <a:gd name="connsiteY16" fmla="*/ 1440979 h 6718535"/>
              <a:gd name="connsiteX17" fmla="*/ 423333 w 7110306"/>
              <a:gd name="connsiteY17" fmla="*/ 1370424 h 6718535"/>
              <a:gd name="connsiteX18" fmla="*/ 536222 w 7110306"/>
              <a:gd name="connsiteY18" fmla="*/ 1271646 h 6718535"/>
              <a:gd name="connsiteX19" fmla="*/ 564444 w 7110306"/>
              <a:gd name="connsiteY19" fmla="*/ 1229313 h 6718535"/>
              <a:gd name="connsiteX20" fmla="*/ 578555 w 7110306"/>
              <a:gd name="connsiteY20" fmla="*/ 1172868 h 6718535"/>
              <a:gd name="connsiteX21" fmla="*/ 606778 w 7110306"/>
              <a:gd name="connsiteY21" fmla="*/ 1088202 h 6718535"/>
              <a:gd name="connsiteX22" fmla="*/ 620889 w 7110306"/>
              <a:gd name="connsiteY22" fmla="*/ 1031757 h 6718535"/>
              <a:gd name="connsiteX23" fmla="*/ 649111 w 7110306"/>
              <a:gd name="connsiteY23" fmla="*/ 989424 h 6718535"/>
              <a:gd name="connsiteX24" fmla="*/ 663222 w 7110306"/>
              <a:gd name="connsiteY24" fmla="*/ 947091 h 6718535"/>
              <a:gd name="connsiteX25" fmla="*/ 705555 w 7110306"/>
              <a:gd name="connsiteY25" fmla="*/ 918868 h 6718535"/>
              <a:gd name="connsiteX26" fmla="*/ 762000 w 7110306"/>
              <a:gd name="connsiteY26" fmla="*/ 848313 h 6718535"/>
              <a:gd name="connsiteX27" fmla="*/ 818444 w 7110306"/>
              <a:gd name="connsiteY27" fmla="*/ 749535 h 6718535"/>
              <a:gd name="connsiteX28" fmla="*/ 903111 w 7110306"/>
              <a:gd name="connsiteY28" fmla="*/ 693091 h 6718535"/>
              <a:gd name="connsiteX29" fmla="*/ 959555 w 7110306"/>
              <a:gd name="connsiteY29" fmla="*/ 622535 h 6718535"/>
              <a:gd name="connsiteX30" fmla="*/ 1030111 w 7110306"/>
              <a:gd name="connsiteY30" fmla="*/ 566091 h 6718535"/>
              <a:gd name="connsiteX31" fmla="*/ 1072444 w 7110306"/>
              <a:gd name="connsiteY31" fmla="*/ 551979 h 6718535"/>
              <a:gd name="connsiteX32" fmla="*/ 1171222 w 7110306"/>
              <a:gd name="connsiteY32" fmla="*/ 495535 h 6718535"/>
              <a:gd name="connsiteX33" fmla="*/ 1185333 w 7110306"/>
              <a:gd name="connsiteY33" fmla="*/ 439091 h 6718535"/>
              <a:gd name="connsiteX34" fmla="*/ 1227666 w 7110306"/>
              <a:gd name="connsiteY34" fmla="*/ 410868 h 6718535"/>
              <a:gd name="connsiteX35" fmla="*/ 1241778 w 7110306"/>
              <a:gd name="connsiteY35" fmla="*/ 312091 h 6718535"/>
              <a:gd name="connsiteX36" fmla="*/ 1255889 w 7110306"/>
              <a:gd name="connsiteY36" fmla="*/ 269757 h 6718535"/>
              <a:gd name="connsiteX37" fmla="*/ 1270000 w 7110306"/>
              <a:gd name="connsiteY37" fmla="*/ 213313 h 6718535"/>
              <a:gd name="connsiteX38" fmla="*/ 1284111 w 7110306"/>
              <a:gd name="connsiteY38" fmla="*/ 170979 h 6718535"/>
              <a:gd name="connsiteX39" fmla="*/ 1340555 w 7110306"/>
              <a:gd name="connsiteY39" fmla="*/ 114535 h 6718535"/>
              <a:gd name="connsiteX40" fmla="*/ 1368778 w 7110306"/>
              <a:gd name="connsiteY40" fmla="*/ 72202 h 6718535"/>
              <a:gd name="connsiteX41" fmla="*/ 1425222 w 7110306"/>
              <a:gd name="connsiteY41" fmla="*/ 58091 h 6718535"/>
              <a:gd name="connsiteX42" fmla="*/ 1509889 w 7110306"/>
              <a:gd name="connsiteY42" fmla="*/ 29868 h 6718535"/>
              <a:gd name="connsiteX43" fmla="*/ 1552222 w 7110306"/>
              <a:gd name="connsiteY43" fmla="*/ 1646 h 6718535"/>
              <a:gd name="connsiteX44" fmla="*/ 1665111 w 7110306"/>
              <a:gd name="connsiteY44" fmla="*/ 86313 h 6718535"/>
              <a:gd name="connsiteX45" fmla="*/ 1735666 w 7110306"/>
              <a:gd name="connsiteY45" fmla="*/ 185091 h 6718535"/>
              <a:gd name="connsiteX46" fmla="*/ 1778000 w 7110306"/>
              <a:gd name="connsiteY46" fmla="*/ 283868 h 6718535"/>
              <a:gd name="connsiteX47" fmla="*/ 1792111 w 7110306"/>
              <a:gd name="connsiteY47" fmla="*/ 326202 h 6718535"/>
              <a:gd name="connsiteX48" fmla="*/ 1806222 w 7110306"/>
              <a:gd name="connsiteY48" fmla="*/ 481424 h 6718535"/>
              <a:gd name="connsiteX49" fmla="*/ 1848555 w 7110306"/>
              <a:gd name="connsiteY49" fmla="*/ 509646 h 6718535"/>
              <a:gd name="connsiteX50" fmla="*/ 1876778 w 7110306"/>
              <a:gd name="connsiteY50" fmla="*/ 537868 h 6718535"/>
              <a:gd name="connsiteX51" fmla="*/ 1961444 w 7110306"/>
              <a:gd name="connsiteY51" fmla="*/ 594313 h 6718535"/>
              <a:gd name="connsiteX52" fmla="*/ 1989666 w 7110306"/>
              <a:gd name="connsiteY52" fmla="*/ 721313 h 6718535"/>
              <a:gd name="connsiteX53" fmla="*/ 2017889 w 7110306"/>
              <a:gd name="connsiteY53" fmla="*/ 805979 h 6718535"/>
              <a:gd name="connsiteX54" fmla="*/ 2046111 w 7110306"/>
              <a:gd name="connsiteY54" fmla="*/ 848313 h 6718535"/>
              <a:gd name="connsiteX55" fmla="*/ 2088444 w 7110306"/>
              <a:gd name="connsiteY55" fmla="*/ 862424 h 6718535"/>
              <a:gd name="connsiteX56" fmla="*/ 2130778 w 7110306"/>
              <a:gd name="connsiteY56" fmla="*/ 918868 h 6718535"/>
              <a:gd name="connsiteX57" fmla="*/ 2159000 w 7110306"/>
              <a:gd name="connsiteY57" fmla="*/ 947091 h 6718535"/>
              <a:gd name="connsiteX58" fmla="*/ 2215444 w 7110306"/>
              <a:gd name="connsiteY58" fmla="*/ 1031757 h 6718535"/>
              <a:gd name="connsiteX59" fmla="*/ 2314222 w 7110306"/>
              <a:gd name="connsiteY59" fmla="*/ 1102313 h 6718535"/>
              <a:gd name="connsiteX60" fmla="*/ 2342444 w 7110306"/>
              <a:gd name="connsiteY60" fmla="*/ 1158757 h 6718535"/>
              <a:gd name="connsiteX61" fmla="*/ 2384778 w 7110306"/>
              <a:gd name="connsiteY61" fmla="*/ 1186979 h 6718535"/>
              <a:gd name="connsiteX62" fmla="*/ 2540000 w 7110306"/>
              <a:gd name="connsiteY62" fmla="*/ 1257535 h 6718535"/>
              <a:gd name="connsiteX63" fmla="*/ 2610555 w 7110306"/>
              <a:gd name="connsiteY63" fmla="*/ 1271646 h 6718535"/>
              <a:gd name="connsiteX64" fmla="*/ 2652889 w 7110306"/>
              <a:gd name="connsiteY64" fmla="*/ 1299868 h 6718535"/>
              <a:gd name="connsiteX65" fmla="*/ 2751666 w 7110306"/>
              <a:gd name="connsiteY65" fmla="*/ 1426868 h 6718535"/>
              <a:gd name="connsiteX66" fmla="*/ 2836333 w 7110306"/>
              <a:gd name="connsiteY66" fmla="*/ 1582091 h 6718535"/>
              <a:gd name="connsiteX67" fmla="*/ 2850444 w 7110306"/>
              <a:gd name="connsiteY67" fmla="*/ 1624424 h 6718535"/>
              <a:gd name="connsiteX68" fmla="*/ 2906889 w 7110306"/>
              <a:gd name="connsiteY68" fmla="*/ 1709091 h 6718535"/>
              <a:gd name="connsiteX69" fmla="*/ 2949222 w 7110306"/>
              <a:gd name="connsiteY69" fmla="*/ 1892535 h 6718535"/>
              <a:gd name="connsiteX70" fmla="*/ 2991555 w 7110306"/>
              <a:gd name="connsiteY70" fmla="*/ 2019535 h 6718535"/>
              <a:gd name="connsiteX71" fmla="*/ 3019778 w 7110306"/>
              <a:gd name="connsiteY71" fmla="*/ 2047757 h 6718535"/>
              <a:gd name="connsiteX72" fmla="*/ 3048000 w 7110306"/>
              <a:gd name="connsiteY72" fmla="*/ 2118313 h 6718535"/>
              <a:gd name="connsiteX73" fmla="*/ 3090333 w 7110306"/>
              <a:gd name="connsiteY73" fmla="*/ 2202979 h 6718535"/>
              <a:gd name="connsiteX74" fmla="*/ 3217333 w 7110306"/>
              <a:gd name="connsiteY74" fmla="*/ 2329979 h 6718535"/>
              <a:gd name="connsiteX75" fmla="*/ 3245555 w 7110306"/>
              <a:gd name="connsiteY75" fmla="*/ 2358202 h 6718535"/>
              <a:gd name="connsiteX76" fmla="*/ 3273778 w 7110306"/>
              <a:gd name="connsiteY76" fmla="*/ 2386424 h 6718535"/>
              <a:gd name="connsiteX77" fmla="*/ 3330222 w 7110306"/>
              <a:gd name="connsiteY77" fmla="*/ 2471091 h 6718535"/>
              <a:gd name="connsiteX78" fmla="*/ 3386666 w 7110306"/>
              <a:gd name="connsiteY78" fmla="*/ 2583979 h 6718535"/>
              <a:gd name="connsiteX79" fmla="*/ 3485444 w 7110306"/>
              <a:gd name="connsiteY79" fmla="*/ 2682757 h 6718535"/>
              <a:gd name="connsiteX80" fmla="*/ 3527778 w 7110306"/>
              <a:gd name="connsiteY80" fmla="*/ 2710979 h 6718535"/>
              <a:gd name="connsiteX81" fmla="*/ 3556000 w 7110306"/>
              <a:gd name="connsiteY81" fmla="*/ 2739202 h 6718535"/>
              <a:gd name="connsiteX82" fmla="*/ 3626555 w 7110306"/>
              <a:gd name="connsiteY82" fmla="*/ 2767424 h 6718535"/>
              <a:gd name="connsiteX83" fmla="*/ 3683000 w 7110306"/>
              <a:gd name="connsiteY83" fmla="*/ 2809757 h 6718535"/>
              <a:gd name="connsiteX84" fmla="*/ 3725333 w 7110306"/>
              <a:gd name="connsiteY84" fmla="*/ 2837979 h 6718535"/>
              <a:gd name="connsiteX85" fmla="*/ 3866444 w 7110306"/>
              <a:gd name="connsiteY85" fmla="*/ 2993202 h 6718535"/>
              <a:gd name="connsiteX86" fmla="*/ 4021666 w 7110306"/>
              <a:gd name="connsiteY86" fmla="*/ 3134313 h 6718535"/>
              <a:gd name="connsiteX87" fmla="*/ 4106333 w 7110306"/>
              <a:gd name="connsiteY87" fmla="*/ 3261313 h 6718535"/>
              <a:gd name="connsiteX88" fmla="*/ 4148666 w 7110306"/>
              <a:gd name="connsiteY88" fmla="*/ 3317757 h 6718535"/>
              <a:gd name="connsiteX89" fmla="*/ 4205111 w 7110306"/>
              <a:gd name="connsiteY89" fmla="*/ 3402424 h 6718535"/>
              <a:gd name="connsiteX90" fmla="*/ 4390869 w 7110306"/>
              <a:gd name="connsiteY90" fmla="*/ 3506047 h 6718535"/>
              <a:gd name="connsiteX91" fmla="*/ 4591157 w 7110306"/>
              <a:gd name="connsiteY91" fmla="*/ 3567335 h 6718535"/>
              <a:gd name="connsiteX92" fmla="*/ 4851258 w 7110306"/>
              <a:gd name="connsiteY92" fmla="*/ 3661691 h 6718535"/>
              <a:gd name="connsiteX93" fmla="*/ 5221935 w 7110306"/>
              <a:gd name="connsiteY93" fmla="*/ 3829128 h 6718535"/>
              <a:gd name="connsiteX94" fmla="*/ 5730556 w 7110306"/>
              <a:gd name="connsiteY94" fmla="*/ 3916948 h 6718535"/>
              <a:gd name="connsiteX95" fmla="*/ 7095921 w 7110306"/>
              <a:gd name="connsiteY95" fmla="*/ 4168423 h 6718535"/>
              <a:gd name="connsiteX96" fmla="*/ 6448778 w 7110306"/>
              <a:gd name="connsiteY96" fmla="*/ 5744868 h 6718535"/>
              <a:gd name="connsiteX97" fmla="*/ 6477000 w 7110306"/>
              <a:gd name="connsiteY97" fmla="*/ 5801313 h 6718535"/>
              <a:gd name="connsiteX98" fmla="*/ 6491111 w 7110306"/>
              <a:gd name="connsiteY98" fmla="*/ 5871868 h 6718535"/>
              <a:gd name="connsiteX99" fmla="*/ 6505222 w 7110306"/>
              <a:gd name="connsiteY99" fmla="*/ 5914202 h 6718535"/>
              <a:gd name="connsiteX100" fmla="*/ 6533444 w 7110306"/>
              <a:gd name="connsiteY100" fmla="*/ 6069424 h 6718535"/>
              <a:gd name="connsiteX101" fmla="*/ 6547555 w 7110306"/>
              <a:gd name="connsiteY101" fmla="*/ 6154091 h 6718535"/>
              <a:gd name="connsiteX102" fmla="*/ 6604000 w 7110306"/>
              <a:gd name="connsiteY102" fmla="*/ 6252868 h 6718535"/>
              <a:gd name="connsiteX103" fmla="*/ 6632222 w 7110306"/>
              <a:gd name="connsiteY103" fmla="*/ 6281091 h 6718535"/>
              <a:gd name="connsiteX104" fmla="*/ 6660444 w 7110306"/>
              <a:gd name="connsiteY104" fmla="*/ 6323424 h 6718535"/>
              <a:gd name="connsiteX105" fmla="*/ 6674555 w 7110306"/>
              <a:gd name="connsiteY105" fmla="*/ 6393979 h 6718535"/>
              <a:gd name="connsiteX106" fmla="*/ 6759222 w 7110306"/>
              <a:gd name="connsiteY106" fmla="*/ 6492757 h 6718535"/>
              <a:gd name="connsiteX107" fmla="*/ 6787444 w 7110306"/>
              <a:gd name="connsiteY107" fmla="*/ 6718535 h 6718535"/>
              <a:gd name="connsiteX0" fmla="*/ 56444 w 7111839"/>
              <a:gd name="connsiteY0" fmla="*/ 6619757 h 6718535"/>
              <a:gd name="connsiteX1" fmla="*/ 42333 w 7111839"/>
              <a:gd name="connsiteY1" fmla="*/ 5208646 h 6718535"/>
              <a:gd name="connsiteX2" fmla="*/ 28222 w 7111839"/>
              <a:gd name="connsiteY2" fmla="*/ 5067535 h 6718535"/>
              <a:gd name="connsiteX3" fmla="*/ 0 w 7111839"/>
              <a:gd name="connsiteY3" fmla="*/ 4587757 h 6718535"/>
              <a:gd name="connsiteX4" fmla="*/ 14111 w 7111839"/>
              <a:gd name="connsiteY4" fmla="*/ 4291424 h 6718535"/>
              <a:gd name="connsiteX5" fmla="*/ 28222 w 7111839"/>
              <a:gd name="connsiteY5" fmla="*/ 4220868 h 6718535"/>
              <a:gd name="connsiteX6" fmla="*/ 42333 w 7111839"/>
              <a:gd name="connsiteY6" fmla="*/ 4136202 h 6718535"/>
              <a:gd name="connsiteX7" fmla="*/ 56444 w 7111839"/>
              <a:gd name="connsiteY7" fmla="*/ 3853979 h 6718535"/>
              <a:gd name="connsiteX8" fmla="*/ 70555 w 7111839"/>
              <a:gd name="connsiteY8" fmla="*/ 3741091 h 6718535"/>
              <a:gd name="connsiteX9" fmla="*/ 84666 w 7111839"/>
              <a:gd name="connsiteY9" fmla="*/ 2033646 h 6718535"/>
              <a:gd name="connsiteX10" fmla="*/ 127000 w 7111839"/>
              <a:gd name="connsiteY10" fmla="*/ 1779646 h 6718535"/>
              <a:gd name="connsiteX11" fmla="*/ 155222 w 7111839"/>
              <a:gd name="connsiteY11" fmla="*/ 1737313 h 6718535"/>
              <a:gd name="connsiteX12" fmla="*/ 197555 w 7111839"/>
              <a:gd name="connsiteY12" fmla="*/ 1680868 h 6718535"/>
              <a:gd name="connsiteX13" fmla="*/ 254000 w 7111839"/>
              <a:gd name="connsiteY13" fmla="*/ 1596202 h 6718535"/>
              <a:gd name="connsiteX14" fmla="*/ 310444 w 7111839"/>
              <a:gd name="connsiteY14" fmla="*/ 1539757 h 6718535"/>
              <a:gd name="connsiteX15" fmla="*/ 352778 w 7111839"/>
              <a:gd name="connsiteY15" fmla="*/ 1483313 h 6718535"/>
              <a:gd name="connsiteX16" fmla="*/ 381000 w 7111839"/>
              <a:gd name="connsiteY16" fmla="*/ 1440979 h 6718535"/>
              <a:gd name="connsiteX17" fmla="*/ 423333 w 7111839"/>
              <a:gd name="connsiteY17" fmla="*/ 1370424 h 6718535"/>
              <a:gd name="connsiteX18" fmla="*/ 536222 w 7111839"/>
              <a:gd name="connsiteY18" fmla="*/ 1271646 h 6718535"/>
              <a:gd name="connsiteX19" fmla="*/ 564444 w 7111839"/>
              <a:gd name="connsiteY19" fmla="*/ 1229313 h 6718535"/>
              <a:gd name="connsiteX20" fmla="*/ 578555 w 7111839"/>
              <a:gd name="connsiteY20" fmla="*/ 1172868 h 6718535"/>
              <a:gd name="connsiteX21" fmla="*/ 606778 w 7111839"/>
              <a:gd name="connsiteY21" fmla="*/ 1088202 h 6718535"/>
              <a:gd name="connsiteX22" fmla="*/ 620889 w 7111839"/>
              <a:gd name="connsiteY22" fmla="*/ 1031757 h 6718535"/>
              <a:gd name="connsiteX23" fmla="*/ 649111 w 7111839"/>
              <a:gd name="connsiteY23" fmla="*/ 989424 h 6718535"/>
              <a:gd name="connsiteX24" fmla="*/ 663222 w 7111839"/>
              <a:gd name="connsiteY24" fmla="*/ 947091 h 6718535"/>
              <a:gd name="connsiteX25" fmla="*/ 705555 w 7111839"/>
              <a:gd name="connsiteY25" fmla="*/ 918868 h 6718535"/>
              <a:gd name="connsiteX26" fmla="*/ 762000 w 7111839"/>
              <a:gd name="connsiteY26" fmla="*/ 848313 h 6718535"/>
              <a:gd name="connsiteX27" fmla="*/ 818444 w 7111839"/>
              <a:gd name="connsiteY27" fmla="*/ 749535 h 6718535"/>
              <a:gd name="connsiteX28" fmla="*/ 903111 w 7111839"/>
              <a:gd name="connsiteY28" fmla="*/ 693091 h 6718535"/>
              <a:gd name="connsiteX29" fmla="*/ 959555 w 7111839"/>
              <a:gd name="connsiteY29" fmla="*/ 622535 h 6718535"/>
              <a:gd name="connsiteX30" fmla="*/ 1030111 w 7111839"/>
              <a:gd name="connsiteY30" fmla="*/ 566091 h 6718535"/>
              <a:gd name="connsiteX31" fmla="*/ 1072444 w 7111839"/>
              <a:gd name="connsiteY31" fmla="*/ 551979 h 6718535"/>
              <a:gd name="connsiteX32" fmla="*/ 1171222 w 7111839"/>
              <a:gd name="connsiteY32" fmla="*/ 495535 h 6718535"/>
              <a:gd name="connsiteX33" fmla="*/ 1185333 w 7111839"/>
              <a:gd name="connsiteY33" fmla="*/ 439091 h 6718535"/>
              <a:gd name="connsiteX34" fmla="*/ 1227666 w 7111839"/>
              <a:gd name="connsiteY34" fmla="*/ 410868 h 6718535"/>
              <a:gd name="connsiteX35" fmla="*/ 1241778 w 7111839"/>
              <a:gd name="connsiteY35" fmla="*/ 312091 h 6718535"/>
              <a:gd name="connsiteX36" fmla="*/ 1255889 w 7111839"/>
              <a:gd name="connsiteY36" fmla="*/ 269757 h 6718535"/>
              <a:gd name="connsiteX37" fmla="*/ 1270000 w 7111839"/>
              <a:gd name="connsiteY37" fmla="*/ 213313 h 6718535"/>
              <a:gd name="connsiteX38" fmla="*/ 1284111 w 7111839"/>
              <a:gd name="connsiteY38" fmla="*/ 170979 h 6718535"/>
              <a:gd name="connsiteX39" fmla="*/ 1340555 w 7111839"/>
              <a:gd name="connsiteY39" fmla="*/ 114535 h 6718535"/>
              <a:gd name="connsiteX40" fmla="*/ 1368778 w 7111839"/>
              <a:gd name="connsiteY40" fmla="*/ 72202 h 6718535"/>
              <a:gd name="connsiteX41" fmla="*/ 1425222 w 7111839"/>
              <a:gd name="connsiteY41" fmla="*/ 58091 h 6718535"/>
              <a:gd name="connsiteX42" fmla="*/ 1509889 w 7111839"/>
              <a:gd name="connsiteY42" fmla="*/ 29868 h 6718535"/>
              <a:gd name="connsiteX43" fmla="*/ 1552222 w 7111839"/>
              <a:gd name="connsiteY43" fmla="*/ 1646 h 6718535"/>
              <a:gd name="connsiteX44" fmla="*/ 1665111 w 7111839"/>
              <a:gd name="connsiteY44" fmla="*/ 86313 h 6718535"/>
              <a:gd name="connsiteX45" fmla="*/ 1735666 w 7111839"/>
              <a:gd name="connsiteY45" fmla="*/ 185091 h 6718535"/>
              <a:gd name="connsiteX46" fmla="*/ 1778000 w 7111839"/>
              <a:gd name="connsiteY46" fmla="*/ 283868 h 6718535"/>
              <a:gd name="connsiteX47" fmla="*/ 1792111 w 7111839"/>
              <a:gd name="connsiteY47" fmla="*/ 326202 h 6718535"/>
              <a:gd name="connsiteX48" fmla="*/ 1806222 w 7111839"/>
              <a:gd name="connsiteY48" fmla="*/ 481424 h 6718535"/>
              <a:gd name="connsiteX49" fmla="*/ 1848555 w 7111839"/>
              <a:gd name="connsiteY49" fmla="*/ 509646 h 6718535"/>
              <a:gd name="connsiteX50" fmla="*/ 1876778 w 7111839"/>
              <a:gd name="connsiteY50" fmla="*/ 537868 h 6718535"/>
              <a:gd name="connsiteX51" fmla="*/ 1961444 w 7111839"/>
              <a:gd name="connsiteY51" fmla="*/ 594313 h 6718535"/>
              <a:gd name="connsiteX52" fmla="*/ 1989666 w 7111839"/>
              <a:gd name="connsiteY52" fmla="*/ 721313 h 6718535"/>
              <a:gd name="connsiteX53" fmla="*/ 2017889 w 7111839"/>
              <a:gd name="connsiteY53" fmla="*/ 805979 h 6718535"/>
              <a:gd name="connsiteX54" fmla="*/ 2046111 w 7111839"/>
              <a:gd name="connsiteY54" fmla="*/ 848313 h 6718535"/>
              <a:gd name="connsiteX55" fmla="*/ 2088444 w 7111839"/>
              <a:gd name="connsiteY55" fmla="*/ 862424 h 6718535"/>
              <a:gd name="connsiteX56" fmla="*/ 2130778 w 7111839"/>
              <a:gd name="connsiteY56" fmla="*/ 918868 h 6718535"/>
              <a:gd name="connsiteX57" fmla="*/ 2159000 w 7111839"/>
              <a:gd name="connsiteY57" fmla="*/ 947091 h 6718535"/>
              <a:gd name="connsiteX58" fmla="*/ 2215444 w 7111839"/>
              <a:gd name="connsiteY58" fmla="*/ 1031757 h 6718535"/>
              <a:gd name="connsiteX59" fmla="*/ 2314222 w 7111839"/>
              <a:gd name="connsiteY59" fmla="*/ 1102313 h 6718535"/>
              <a:gd name="connsiteX60" fmla="*/ 2342444 w 7111839"/>
              <a:gd name="connsiteY60" fmla="*/ 1158757 h 6718535"/>
              <a:gd name="connsiteX61" fmla="*/ 2384778 w 7111839"/>
              <a:gd name="connsiteY61" fmla="*/ 1186979 h 6718535"/>
              <a:gd name="connsiteX62" fmla="*/ 2540000 w 7111839"/>
              <a:gd name="connsiteY62" fmla="*/ 1257535 h 6718535"/>
              <a:gd name="connsiteX63" fmla="*/ 2610555 w 7111839"/>
              <a:gd name="connsiteY63" fmla="*/ 1271646 h 6718535"/>
              <a:gd name="connsiteX64" fmla="*/ 2652889 w 7111839"/>
              <a:gd name="connsiteY64" fmla="*/ 1299868 h 6718535"/>
              <a:gd name="connsiteX65" fmla="*/ 2751666 w 7111839"/>
              <a:gd name="connsiteY65" fmla="*/ 1426868 h 6718535"/>
              <a:gd name="connsiteX66" fmla="*/ 2836333 w 7111839"/>
              <a:gd name="connsiteY66" fmla="*/ 1582091 h 6718535"/>
              <a:gd name="connsiteX67" fmla="*/ 2850444 w 7111839"/>
              <a:gd name="connsiteY67" fmla="*/ 1624424 h 6718535"/>
              <a:gd name="connsiteX68" fmla="*/ 2906889 w 7111839"/>
              <a:gd name="connsiteY68" fmla="*/ 1709091 h 6718535"/>
              <a:gd name="connsiteX69" fmla="*/ 2949222 w 7111839"/>
              <a:gd name="connsiteY69" fmla="*/ 1892535 h 6718535"/>
              <a:gd name="connsiteX70" fmla="*/ 2991555 w 7111839"/>
              <a:gd name="connsiteY70" fmla="*/ 2019535 h 6718535"/>
              <a:gd name="connsiteX71" fmla="*/ 3019778 w 7111839"/>
              <a:gd name="connsiteY71" fmla="*/ 2047757 h 6718535"/>
              <a:gd name="connsiteX72" fmla="*/ 3048000 w 7111839"/>
              <a:gd name="connsiteY72" fmla="*/ 2118313 h 6718535"/>
              <a:gd name="connsiteX73" fmla="*/ 3090333 w 7111839"/>
              <a:gd name="connsiteY73" fmla="*/ 2202979 h 6718535"/>
              <a:gd name="connsiteX74" fmla="*/ 3217333 w 7111839"/>
              <a:gd name="connsiteY74" fmla="*/ 2329979 h 6718535"/>
              <a:gd name="connsiteX75" fmla="*/ 3245555 w 7111839"/>
              <a:gd name="connsiteY75" fmla="*/ 2358202 h 6718535"/>
              <a:gd name="connsiteX76" fmla="*/ 3273778 w 7111839"/>
              <a:gd name="connsiteY76" fmla="*/ 2386424 h 6718535"/>
              <a:gd name="connsiteX77" fmla="*/ 3330222 w 7111839"/>
              <a:gd name="connsiteY77" fmla="*/ 2471091 h 6718535"/>
              <a:gd name="connsiteX78" fmla="*/ 3386666 w 7111839"/>
              <a:gd name="connsiteY78" fmla="*/ 2583979 h 6718535"/>
              <a:gd name="connsiteX79" fmla="*/ 3485444 w 7111839"/>
              <a:gd name="connsiteY79" fmla="*/ 2682757 h 6718535"/>
              <a:gd name="connsiteX80" fmla="*/ 3527778 w 7111839"/>
              <a:gd name="connsiteY80" fmla="*/ 2710979 h 6718535"/>
              <a:gd name="connsiteX81" fmla="*/ 3556000 w 7111839"/>
              <a:gd name="connsiteY81" fmla="*/ 2739202 h 6718535"/>
              <a:gd name="connsiteX82" fmla="*/ 3626555 w 7111839"/>
              <a:gd name="connsiteY82" fmla="*/ 2767424 h 6718535"/>
              <a:gd name="connsiteX83" fmla="*/ 3683000 w 7111839"/>
              <a:gd name="connsiteY83" fmla="*/ 2809757 h 6718535"/>
              <a:gd name="connsiteX84" fmla="*/ 3725333 w 7111839"/>
              <a:gd name="connsiteY84" fmla="*/ 2837979 h 6718535"/>
              <a:gd name="connsiteX85" fmla="*/ 3866444 w 7111839"/>
              <a:gd name="connsiteY85" fmla="*/ 2993202 h 6718535"/>
              <a:gd name="connsiteX86" fmla="*/ 4021666 w 7111839"/>
              <a:gd name="connsiteY86" fmla="*/ 3134313 h 6718535"/>
              <a:gd name="connsiteX87" fmla="*/ 4106333 w 7111839"/>
              <a:gd name="connsiteY87" fmla="*/ 3261313 h 6718535"/>
              <a:gd name="connsiteX88" fmla="*/ 4148666 w 7111839"/>
              <a:gd name="connsiteY88" fmla="*/ 3317757 h 6718535"/>
              <a:gd name="connsiteX89" fmla="*/ 4205111 w 7111839"/>
              <a:gd name="connsiteY89" fmla="*/ 3402424 h 6718535"/>
              <a:gd name="connsiteX90" fmla="*/ 4390869 w 7111839"/>
              <a:gd name="connsiteY90" fmla="*/ 3506047 h 6718535"/>
              <a:gd name="connsiteX91" fmla="*/ 4591157 w 7111839"/>
              <a:gd name="connsiteY91" fmla="*/ 3567335 h 6718535"/>
              <a:gd name="connsiteX92" fmla="*/ 4851258 w 7111839"/>
              <a:gd name="connsiteY92" fmla="*/ 3661691 h 6718535"/>
              <a:gd name="connsiteX93" fmla="*/ 5221935 w 7111839"/>
              <a:gd name="connsiteY93" fmla="*/ 3829128 h 6718535"/>
              <a:gd name="connsiteX94" fmla="*/ 5730556 w 7111839"/>
              <a:gd name="connsiteY94" fmla="*/ 3916948 h 6718535"/>
              <a:gd name="connsiteX95" fmla="*/ 7095921 w 7111839"/>
              <a:gd name="connsiteY95" fmla="*/ 4168423 h 6718535"/>
              <a:gd name="connsiteX96" fmla="*/ 6477000 w 7111839"/>
              <a:gd name="connsiteY96" fmla="*/ 5801313 h 6718535"/>
              <a:gd name="connsiteX97" fmla="*/ 6491111 w 7111839"/>
              <a:gd name="connsiteY97" fmla="*/ 5871868 h 6718535"/>
              <a:gd name="connsiteX98" fmla="*/ 6505222 w 7111839"/>
              <a:gd name="connsiteY98" fmla="*/ 5914202 h 6718535"/>
              <a:gd name="connsiteX99" fmla="*/ 6533444 w 7111839"/>
              <a:gd name="connsiteY99" fmla="*/ 6069424 h 6718535"/>
              <a:gd name="connsiteX100" fmla="*/ 6547555 w 7111839"/>
              <a:gd name="connsiteY100" fmla="*/ 6154091 h 6718535"/>
              <a:gd name="connsiteX101" fmla="*/ 6604000 w 7111839"/>
              <a:gd name="connsiteY101" fmla="*/ 6252868 h 6718535"/>
              <a:gd name="connsiteX102" fmla="*/ 6632222 w 7111839"/>
              <a:gd name="connsiteY102" fmla="*/ 6281091 h 6718535"/>
              <a:gd name="connsiteX103" fmla="*/ 6660444 w 7111839"/>
              <a:gd name="connsiteY103" fmla="*/ 6323424 h 6718535"/>
              <a:gd name="connsiteX104" fmla="*/ 6674555 w 7111839"/>
              <a:gd name="connsiteY104" fmla="*/ 6393979 h 6718535"/>
              <a:gd name="connsiteX105" fmla="*/ 6759222 w 7111839"/>
              <a:gd name="connsiteY105" fmla="*/ 6492757 h 6718535"/>
              <a:gd name="connsiteX106" fmla="*/ 6787444 w 7111839"/>
              <a:gd name="connsiteY106" fmla="*/ 6718535 h 6718535"/>
              <a:gd name="connsiteX0" fmla="*/ 56444 w 7112624"/>
              <a:gd name="connsiteY0" fmla="*/ 6619757 h 6718535"/>
              <a:gd name="connsiteX1" fmla="*/ 42333 w 7112624"/>
              <a:gd name="connsiteY1" fmla="*/ 5208646 h 6718535"/>
              <a:gd name="connsiteX2" fmla="*/ 28222 w 7112624"/>
              <a:gd name="connsiteY2" fmla="*/ 5067535 h 6718535"/>
              <a:gd name="connsiteX3" fmla="*/ 0 w 7112624"/>
              <a:gd name="connsiteY3" fmla="*/ 4587757 h 6718535"/>
              <a:gd name="connsiteX4" fmla="*/ 14111 w 7112624"/>
              <a:gd name="connsiteY4" fmla="*/ 4291424 h 6718535"/>
              <a:gd name="connsiteX5" fmla="*/ 28222 w 7112624"/>
              <a:gd name="connsiteY5" fmla="*/ 4220868 h 6718535"/>
              <a:gd name="connsiteX6" fmla="*/ 42333 w 7112624"/>
              <a:gd name="connsiteY6" fmla="*/ 4136202 h 6718535"/>
              <a:gd name="connsiteX7" fmla="*/ 56444 w 7112624"/>
              <a:gd name="connsiteY7" fmla="*/ 3853979 h 6718535"/>
              <a:gd name="connsiteX8" fmla="*/ 70555 w 7112624"/>
              <a:gd name="connsiteY8" fmla="*/ 3741091 h 6718535"/>
              <a:gd name="connsiteX9" fmla="*/ 84666 w 7112624"/>
              <a:gd name="connsiteY9" fmla="*/ 2033646 h 6718535"/>
              <a:gd name="connsiteX10" fmla="*/ 127000 w 7112624"/>
              <a:gd name="connsiteY10" fmla="*/ 1779646 h 6718535"/>
              <a:gd name="connsiteX11" fmla="*/ 155222 w 7112624"/>
              <a:gd name="connsiteY11" fmla="*/ 1737313 h 6718535"/>
              <a:gd name="connsiteX12" fmla="*/ 197555 w 7112624"/>
              <a:gd name="connsiteY12" fmla="*/ 1680868 h 6718535"/>
              <a:gd name="connsiteX13" fmla="*/ 254000 w 7112624"/>
              <a:gd name="connsiteY13" fmla="*/ 1596202 h 6718535"/>
              <a:gd name="connsiteX14" fmla="*/ 310444 w 7112624"/>
              <a:gd name="connsiteY14" fmla="*/ 1539757 h 6718535"/>
              <a:gd name="connsiteX15" fmla="*/ 352778 w 7112624"/>
              <a:gd name="connsiteY15" fmla="*/ 1483313 h 6718535"/>
              <a:gd name="connsiteX16" fmla="*/ 381000 w 7112624"/>
              <a:gd name="connsiteY16" fmla="*/ 1440979 h 6718535"/>
              <a:gd name="connsiteX17" fmla="*/ 423333 w 7112624"/>
              <a:gd name="connsiteY17" fmla="*/ 1370424 h 6718535"/>
              <a:gd name="connsiteX18" fmla="*/ 536222 w 7112624"/>
              <a:gd name="connsiteY18" fmla="*/ 1271646 h 6718535"/>
              <a:gd name="connsiteX19" fmla="*/ 564444 w 7112624"/>
              <a:gd name="connsiteY19" fmla="*/ 1229313 h 6718535"/>
              <a:gd name="connsiteX20" fmla="*/ 578555 w 7112624"/>
              <a:gd name="connsiteY20" fmla="*/ 1172868 h 6718535"/>
              <a:gd name="connsiteX21" fmla="*/ 606778 w 7112624"/>
              <a:gd name="connsiteY21" fmla="*/ 1088202 h 6718535"/>
              <a:gd name="connsiteX22" fmla="*/ 620889 w 7112624"/>
              <a:gd name="connsiteY22" fmla="*/ 1031757 h 6718535"/>
              <a:gd name="connsiteX23" fmla="*/ 649111 w 7112624"/>
              <a:gd name="connsiteY23" fmla="*/ 989424 h 6718535"/>
              <a:gd name="connsiteX24" fmla="*/ 663222 w 7112624"/>
              <a:gd name="connsiteY24" fmla="*/ 947091 h 6718535"/>
              <a:gd name="connsiteX25" fmla="*/ 705555 w 7112624"/>
              <a:gd name="connsiteY25" fmla="*/ 918868 h 6718535"/>
              <a:gd name="connsiteX26" fmla="*/ 762000 w 7112624"/>
              <a:gd name="connsiteY26" fmla="*/ 848313 h 6718535"/>
              <a:gd name="connsiteX27" fmla="*/ 818444 w 7112624"/>
              <a:gd name="connsiteY27" fmla="*/ 749535 h 6718535"/>
              <a:gd name="connsiteX28" fmla="*/ 903111 w 7112624"/>
              <a:gd name="connsiteY28" fmla="*/ 693091 h 6718535"/>
              <a:gd name="connsiteX29" fmla="*/ 959555 w 7112624"/>
              <a:gd name="connsiteY29" fmla="*/ 622535 h 6718535"/>
              <a:gd name="connsiteX30" fmla="*/ 1030111 w 7112624"/>
              <a:gd name="connsiteY30" fmla="*/ 566091 h 6718535"/>
              <a:gd name="connsiteX31" fmla="*/ 1072444 w 7112624"/>
              <a:gd name="connsiteY31" fmla="*/ 551979 h 6718535"/>
              <a:gd name="connsiteX32" fmla="*/ 1171222 w 7112624"/>
              <a:gd name="connsiteY32" fmla="*/ 495535 h 6718535"/>
              <a:gd name="connsiteX33" fmla="*/ 1185333 w 7112624"/>
              <a:gd name="connsiteY33" fmla="*/ 439091 h 6718535"/>
              <a:gd name="connsiteX34" fmla="*/ 1227666 w 7112624"/>
              <a:gd name="connsiteY34" fmla="*/ 410868 h 6718535"/>
              <a:gd name="connsiteX35" fmla="*/ 1241778 w 7112624"/>
              <a:gd name="connsiteY35" fmla="*/ 312091 h 6718535"/>
              <a:gd name="connsiteX36" fmla="*/ 1255889 w 7112624"/>
              <a:gd name="connsiteY36" fmla="*/ 269757 h 6718535"/>
              <a:gd name="connsiteX37" fmla="*/ 1270000 w 7112624"/>
              <a:gd name="connsiteY37" fmla="*/ 213313 h 6718535"/>
              <a:gd name="connsiteX38" fmla="*/ 1284111 w 7112624"/>
              <a:gd name="connsiteY38" fmla="*/ 170979 h 6718535"/>
              <a:gd name="connsiteX39" fmla="*/ 1340555 w 7112624"/>
              <a:gd name="connsiteY39" fmla="*/ 114535 h 6718535"/>
              <a:gd name="connsiteX40" fmla="*/ 1368778 w 7112624"/>
              <a:gd name="connsiteY40" fmla="*/ 72202 h 6718535"/>
              <a:gd name="connsiteX41" fmla="*/ 1425222 w 7112624"/>
              <a:gd name="connsiteY41" fmla="*/ 58091 h 6718535"/>
              <a:gd name="connsiteX42" fmla="*/ 1509889 w 7112624"/>
              <a:gd name="connsiteY42" fmla="*/ 29868 h 6718535"/>
              <a:gd name="connsiteX43" fmla="*/ 1552222 w 7112624"/>
              <a:gd name="connsiteY43" fmla="*/ 1646 h 6718535"/>
              <a:gd name="connsiteX44" fmla="*/ 1665111 w 7112624"/>
              <a:gd name="connsiteY44" fmla="*/ 86313 h 6718535"/>
              <a:gd name="connsiteX45" fmla="*/ 1735666 w 7112624"/>
              <a:gd name="connsiteY45" fmla="*/ 185091 h 6718535"/>
              <a:gd name="connsiteX46" fmla="*/ 1778000 w 7112624"/>
              <a:gd name="connsiteY46" fmla="*/ 283868 h 6718535"/>
              <a:gd name="connsiteX47" fmla="*/ 1792111 w 7112624"/>
              <a:gd name="connsiteY47" fmla="*/ 326202 h 6718535"/>
              <a:gd name="connsiteX48" fmla="*/ 1806222 w 7112624"/>
              <a:gd name="connsiteY48" fmla="*/ 481424 h 6718535"/>
              <a:gd name="connsiteX49" fmla="*/ 1848555 w 7112624"/>
              <a:gd name="connsiteY49" fmla="*/ 509646 h 6718535"/>
              <a:gd name="connsiteX50" fmla="*/ 1876778 w 7112624"/>
              <a:gd name="connsiteY50" fmla="*/ 537868 h 6718535"/>
              <a:gd name="connsiteX51" fmla="*/ 1961444 w 7112624"/>
              <a:gd name="connsiteY51" fmla="*/ 594313 h 6718535"/>
              <a:gd name="connsiteX52" fmla="*/ 1989666 w 7112624"/>
              <a:gd name="connsiteY52" fmla="*/ 721313 h 6718535"/>
              <a:gd name="connsiteX53" fmla="*/ 2017889 w 7112624"/>
              <a:gd name="connsiteY53" fmla="*/ 805979 h 6718535"/>
              <a:gd name="connsiteX54" fmla="*/ 2046111 w 7112624"/>
              <a:gd name="connsiteY54" fmla="*/ 848313 h 6718535"/>
              <a:gd name="connsiteX55" fmla="*/ 2088444 w 7112624"/>
              <a:gd name="connsiteY55" fmla="*/ 862424 h 6718535"/>
              <a:gd name="connsiteX56" fmla="*/ 2130778 w 7112624"/>
              <a:gd name="connsiteY56" fmla="*/ 918868 h 6718535"/>
              <a:gd name="connsiteX57" fmla="*/ 2159000 w 7112624"/>
              <a:gd name="connsiteY57" fmla="*/ 947091 h 6718535"/>
              <a:gd name="connsiteX58" fmla="*/ 2215444 w 7112624"/>
              <a:gd name="connsiteY58" fmla="*/ 1031757 h 6718535"/>
              <a:gd name="connsiteX59" fmla="*/ 2314222 w 7112624"/>
              <a:gd name="connsiteY59" fmla="*/ 1102313 h 6718535"/>
              <a:gd name="connsiteX60" fmla="*/ 2342444 w 7112624"/>
              <a:gd name="connsiteY60" fmla="*/ 1158757 h 6718535"/>
              <a:gd name="connsiteX61" fmla="*/ 2384778 w 7112624"/>
              <a:gd name="connsiteY61" fmla="*/ 1186979 h 6718535"/>
              <a:gd name="connsiteX62" fmla="*/ 2540000 w 7112624"/>
              <a:gd name="connsiteY62" fmla="*/ 1257535 h 6718535"/>
              <a:gd name="connsiteX63" fmla="*/ 2610555 w 7112624"/>
              <a:gd name="connsiteY63" fmla="*/ 1271646 h 6718535"/>
              <a:gd name="connsiteX64" fmla="*/ 2652889 w 7112624"/>
              <a:gd name="connsiteY64" fmla="*/ 1299868 h 6718535"/>
              <a:gd name="connsiteX65" fmla="*/ 2751666 w 7112624"/>
              <a:gd name="connsiteY65" fmla="*/ 1426868 h 6718535"/>
              <a:gd name="connsiteX66" fmla="*/ 2836333 w 7112624"/>
              <a:gd name="connsiteY66" fmla="*/ 1582091 h 6718535"/>
              <a:gd name="connsiteX67" fmla="*/ 2850444 w 7112624"/>
              <a:gd name="connsiteY67" fmla="*/ 1624424 h 6718535"/>
              <a:gd name="connsiteX68" fmla="*/ 2906889 w 7112624"/>
              <a:gd name="connsiteY68" fmla="*/ 1709091 h 6718535"/>
              <a:gd name="connsiteX69" fmla="*/ 2949222 w 7112624"/>
              <a:gd name="connsiteY69" fmla="*/ 1892535 h 6718535"/>
              <a:gd name="connsiteX70" fmla="*/ 2991555 w 7112624"/>
              <a:gd name="connsiteY70" fmla="*/ 2019535 h 6718535"/>
              <a:gd name="connsiteX71" fmla="*/ 3019778 w 7112624"/>
              <a:gd name="connsiteY71" fmla="*/ 2047757 h 6718535"/>
              <a:gd name="connsiteX72" fmla="*/ 3048000 w 7112624"/>
              <a:gd name="connsiteY72" fmla="*/ 2118313 h 6718535"/>
              <a:gd name="connsiteX73" fmla="*/ 3090333 w 7112624"/>
              <a:gd name="connsiteY73" fmla="*/ 2202979 h 6718535"/>
              <a:gd name="connsiteX74" fmla="*/ 3217333 w 7112624"/>
              <a:gd name="connsiteY74" fmla="*/ 2329979 h 6718535"/>
              <a:gd name="connsiteX75" fmla="*/ 3245555 w 7112624"/>
              <a:gd name="connsiteY75" fmla="*/ 2358202 h 6718535"/>
              <a:gd name="connsiteX76" fmla="*/ 3273778 w 7112624"/>
              <a:gd name="connsiteY76" fmla="*/ 2386424 h 6718535"/>
              <a:gd name="connsiteX77" fmla="*/ 3330222 w 7112624"/>
              <a:gd name="connsiteY77" fmla="*/ 2471091 h 6718535"/>
              <a:gd name="connsiteX78" fmla="*/ 3386666 w 7112624"/>
              <a:gd name="connsiteY78" fmla="*/ 2583979 h 6718535"/>
              <a:gd name="connsiteX79" fmla="*/ 3485444 w 7112624"/>
              <a:gd name="connsiteY79" fmla="*/ 2682757 h 6718535"/>
              <a:gd name="connsiteX80" fmla="*/ 3527778 w 7112624"/>
              <a:gd name="connsiteY80" fmla="*/ 2710979 h 6718535"/>
              <a:gd name="connsiteX81" fmla="*/ 3556000 w 7112624"/>
              <a:gd name="connsiteY81" fmla="*/ 2739202 h 6718535"/>
              <a:gd name="connsiteX82" fmla="*/ 3626555 w 7112624"/>
              <a:gd name="connsiteY82" fmla="*/ 2767424 h 6718535"/>
              <a:gd name="connsiteX83" fmla="*/ 3683000 w 7112624"/>
              <a:gd name="connsiteY83" fmla="*/ 2809757 h 6718535"/>
              <a:gd name="connsiteX84" fmla="*/ 3725333 w 7112624"/>
              <a:gd name="connsiteY84" fmla="*/ 2837979 h 6718535"/>
              <a:gd name="connsiteX85" fmla="*/ 3866444 w 7112624"/>
              <a:gd name="connsiteY85" fmla="*/ 2993202 h 6718535"/>
              <a:gd name="connsiteX86" fmla="*/ 4021666 w 7112624"/>
              <a:gd name="connsiteY86" fmla="*/ 3134313 h 6718535"/>
              <a:gd name="connsiteX87" fmla="*/ 4106333 w 7112624"/>
              <a:gd name="connsiteY87" fmla="*/ 3261313 h 6718535"/>
              <a:gd name="connsiteX88" fmla="*/ 4148666 w 7112624"/>
              <a:gd name="connsiteY88" fmla="*/ 3317757 h 6718535"/>
              <a:gd name="connsiteX89" fmla="*/ 4205111 w 7112624"/>
              <a:gd name="connsiteY89" fmla="*/ 3402424 h 6718535"/>
              <a:gd name="connsiteX90" fmla="*/ 4390869 w 7112624"/>
              <a:gd name="connsiteY90" fmla="*/ 3506047 h 6718535"/>
              <a:gd name="connsiteX91" fmla="*/ 4591157 w 7112624"/>
              <a:gd name="connsiteY91" fmla="*/ 3567335 h 6718535"/>
              <a:gd name="connsiteX92" fmla="*/ 4851258 w 7112624"/>
              <a:gd name="connsiteY92" fmla="*/ 3661691 h 6718535"/>
              <a:gd name="connsiteX93" fmla="*/ 5221935 w 7112624"/>
              <a:gd name="connsiteY93" fmla="*/ 3829128 h 6718535"/>
              <a:gd name="connsiteX94" fmla="*/ 5730556 w 7112624"/>
              <a:gd name="connsiteY94" fmla="*/ 3916948 h 6718535"/>
              <a:gd name="connsiteX95" fmla="*/ 7095921 w 7112624"/>
              <a:gd name="connsiteY95" fmla="*/ 4168423 h 6718535"/>
              <a:gd name="connsiteX96" fmla="*/ 6491111 w 7112624"/>
              <a:gd name="connsiteY96" fmla="*/ 5871868 h 6718535"/>
              <a:gd name="connsiteX97" fmla="*/ 6505222 w 7112624"/>
              <a:gd name="connsiteY97" fmla="*/ 5914202 h 6718535"/>
              <a:gd name="connsiteX98" fmla="*/ 6533444 w 7112624"/>
              <a:gd name="connsiteY98" fmla="*/ 6069424 h 6718535"/>
              <a:gd name="connsiteX99" fmla="*/ 6547555 w 7112624"/>
              <a:gd name="connsiteY99" fmla="*/ 6154091 h 6718535"/>
              <a:gd name="connsiteX100" fmla="*/ 6604000 w 7112624"/>
              <a:gd name="connsiteY100" fmla="*/ 6252868 h 6718535"/>
              <a:gd name="connsiteX101" fmla="*/ 6632222 w 7112624"/>
              <a:gd name="connsiteY101" fmla="*/ 6281091 h 6718535"/>
              <a:gd name="connsiteX102" fmla="*/ 6660444 w 7112624"/>
              <a:gd name="connsiteY102" fmla="*/ 6323424 h 6718535"/>
              <a:gd name="connsiteX103" fmla="*/ 6674555 w 7112624"/>
              <a:gd name="connsiteY103" fmla="*/ 6393979 h 6718535"/>
              <a:gd name="connsiteX104" fmla="*/ 6759222 w 7112624"/>
              <a:gd name="connsiteY104" fmla="*/ 6492757 h 6718535"/>
              <a:gd name="connsiteX105" fmla="*/ 6787444 w 7112624"/>
              <a:gd name="connsiteY105" fmla="*/ 6718535 h 6718535"/>
              <a:gd name="connsiteX0" fmla="*/ 56444 w 7113384"/>
              <a:gd name="connsiteY0" fmla="*/ 6619757 h 6718535"/>
              <a:gd name="connsiteX1" fmla="*/ 42333 w 7113384"/>
              <a:gd name="connsiteY1" fmla="*/ 5208646 h 6718535"/>
              <a:gd name="connsiteX2" fmla="*/ 28222 w 7113384"/>
              <a:gd name="connsiteY2" fmla="*/ 5067535 h 6718535"/>
              <a:gd name="connsiteX3" fmla="*/ 0 w 7113384"/>
              <a:gd name="connsiteY3" fmla="*/ 4587757 h 6718535"/>
              <a:gd name="connsiteX4" fmla="*/ 14111 w 7113384"/>
              <a:gd name="connsiteY4" fmla="*/ 4291424 h 6718535"/>
              <a:gd name="connsiteX5" fmla="*/ 28222 w 7113384"/>
              <a:gd name="connsiteY5" fmla="*/ 4220868 h 6718535"/>
              <a:gd name="connsiteX6" fmla="*/ 42333 w 7113384"/>
              <a:gd name="connsiteY6" fmla="*/ 4136202 h 6718535"/>
              <a:gd name="connsiteX7" fmla="*/ 56444 w 7113384"/>
              <a:gd name="connsiteY7" fmla="*/ 3853979 h 6718535"/>
              <a:gd name="connsiteX8" fmla="*/ 70555 w 7113384"/>
              <a:gd name="connsiteY8" fmla="*/ 3741091 h 6718535"/>
              <a:gd name="connsiteX9" fmla="*/ 84666 w 7113384"/>
              <a:gd name="connsiteY9" fmla="*/ 2033646 h 6718535"/>
              <a:gd name="connsiteX10" fmla="*/ 127000 w 7113384"/>
              <a:gd name="connsiteY10" fmla="*/ 1779646 h 6718535"/>
              <a:gd name="connsiteX11" fmla="*/ 155222 w 7113384"/>
              <a:gd name="connsiteY11" fmla="*/ 1737313 h 6718535"/>
              <a:gd name="connsiteX12" fmla="*/ 197555 w 7113384"/>
              <a:gd name="connsiteY12" fmla="*/ 1680868 h 6718535"/>
              <a:gd name="connsiteX13" fmla="*/ 254000 w 7113384"/>
              <a:gd name="connsiteY13" fmla="*/ 1596202 h 6718535"/>
              <a:gd name="connsiteX14" fmla="*/ 310444 w 7113384"/>
              <a:gd name="connsiteY14" fmla="*/ 1539757 h 6718535"/>
              <a:gd name="connsiteX15" fmla="*/ 352778 w 7113384"/>
              <a:gd name="connsiteY15" fmla="*/ 1483313 h 6718535"/>
              <a:gd name="connsiteX16" fmla="*/ 381000 w 7113384"/>
              <a:gd name="connsiteY16" fmla="*/ 1440979 h 6718535"/>
              <a:gd name="connsiteX17" fmla="*/ 423333 w 7113384"/>
              <a:gd name="connsiteY17" fmla="*/ 1370424 h 6718535"/>
              <a:gd name="connsiteX18" fmla="*/ 536222 w 7113384"/>
              <a:gd name="connsiteY18" fmla="*/ 1271646 h 6718535"/>
              <a:gd name="connsiteX19" fmla="*/ 564444 w 7113384"/>
              <a:gd name="connsiteY19" fmla="*/ 1229313 h 6718535"/>
              <a:gd name="connsiteX20" fmla="*/ 578555 w 7113384"/>
              <a:gd name="connsiteY20" fmla="*/ 1172868 h 6718535"/>
              <a:gd name="connsiteX21" fmla="*/ 606778 w 7113384"/>
              <a:gd name="connsiteY21" fmla="*/ 1088202 h 6718535"/>
              <a:gd name="connsiteX22" fmla="*/ 620889 w 7113384"/>
              <a:gd name="connsiteY22" fmla="*/ 1031757 h 6718535"/>
              <a:gd name="connsiteX23" fmla="*/ 649111 w 7113384"/>
              <a:gd name="connsiteY23" fmla="*/ 989424 h 6718535"/>
              <a:gd name="connsiteX24" fmla="*/ 663222 w 7113384"/>
              <a:gd name="connsiteY24" fmla="*/ 947091 h 6718535"/>
              <a:gd name="connsiteX25" fmla="*/ 705555 w 7113384"/>
              <a:gd name="connsiteY25" fmla="*/ 918868 h 6718535"/>
              <a:gd name="connsiteX26" fmla="*/ 762000 w 7113384"/>
              <a:gd name="connsiteY26" fmla="*/ 848313 h 6718535"/>
              <a:gd name="connsiteX27" fmla="*/ 818444 w 7113384"/>
              <a:gd name="connsiteY27" fmla="*/ 749535 h 6718535"/>
              <a:gd name="connsiteX28" fmla="*/ 903111 w 7113384"/>
              <a:gd name="connsiteY28" fmla="*/ 693091 h 6718535"/>
              <a:gd name="connsiteX29" fmla="*/ 959555 w 7113384"/>
              <a:gd name="connsiteY29" fmla="*/ 622535 h 6718535"/>
              <a:gd name="connsiteX30" fmla="*/ 1030111 w 7113384"/>
              <a:gd name="connsiteY30" fmla="*/ 566091 h 6718535"/>
              <a:gd name="connsiteX31" fmla="*/ 1072444 w 7113384"/>
              <a:gd name="connsiteY31" fmla="*/ 551979 h 6718535"/>
              <a:gd name="connsiteX32" fmla="*/ 1171222 w 7113384"/>
              <a:gd name="connsiteY32" fmla="*/ 495535 h 6718535"/>
              <a:gd name="connsiteX33" fmla="*/ 1185333 w 7113384"/>
              <a:gd name="connsiteY33" fmla="*/ 439091 h 6718535"/>
              <a:gd name="connsiteX34" fmla="*/ 1227666 w 7113384"/>
              <a:gd name="connsiteY34" fmla="*/ 410868 h 6718535"/>
              <a:gd name="connsiteX35" fmla="*/ 1241778 w 7113384"/>
              <a:gd name="connsiteY35" fmla="*/ 312091 h 6718535"/>
              <a:gd name="connsiteX36" fmla="*/ 1255889 w 7113384"/>
              <a:gd name="connsiteY36" fmla="*/ 269757 h 6718535"/>
              <a:gd name="connsiteX37" fmla="*/ 1270000 w 7113384"/>
              <a:gd name="connsiteY37" fmla="*/ 213313 h 6718535"/>
              <a:gd name="connsiteX38" fmla="*/ 1284111 w 7113384"/>
              <a:gd name="connsiteY38" fmla="*/ 170979 h 6718535"/>
              <a:gd name="connsiteX39" fmla="*/ 1340555 w 7113384"/>
              <a:gd name="connsiteY39" fmla="*/ 114535 h 6718535"/>
              <a:gd name="connsiteX40" fmla="*/ 1368778 w 7113384"/>
              <a:gd name="connsiteY40" fmla="*/ 72202 h 6718535"/>
              <a:gd name="connsiteX41" fmla="*/ 1425222 w 7113384"/>
              <a:gd name="connsiteY41" fmla="*/ 58091 h 6718535"/>
              <a:gd name="connsiteX42" fmla="*/ 1509889 w 7113384"/>
              <a:gd name="connsiteY42" fmla="*/ 29868 h 6718535"/>
              <a:gd name="connsiteX43" fmla="*/ 1552222 w 7113384"/>
              <a:gd name="connsiteY43" fmla="*/ 1646 h 6718535"/>
              <a:gd name="connsiteX44" fmla="*/ 1665111 w 7113384"/>
              <a:gd name="connsiteY44" fmla="*/ 86313 h 6718535"/>
              <a:gd name="connsiteX45" fmla="*/ 1735666 w 7113384"/>
              <a:gd name="connsiteY45" fmla="*/ 185091 h 6718535"/>
              <a:gd name="connsiteX46" fmla="*/ 1778000 w 7113384"/>
              <a:gd name="connsiteY46" fmla="*/ 283868 h 6718535"/>
              <a:gd name="connsiteX47" fmla="*/ 1792111 w 7113384"/>
              <a:gd name="connsiteY47" fmla="*/ 326202 h 6718535"/>
              <a:gd name="connsiteX48" fmla="*/ 1806222 w 7113384"/>
              <a:gd name="connsiteY48" fmla="*/ 481424 h 6718535"/>
              <a:gd name="connsiteX49" fmla="*/ 1848555 w 7113384"/>
              <a:gd name="connsiteY49" fmla="*/ 509646 h 6718535"/>
              <a:gd name="connsiteX50" fmla="*/ 1876778 w 7113384"/>
              <a:gd name="connsiteY50" fmla="*/ 537868 h 6718535"/>
              <a:gd name="connsiteX51" fmla="*/ 1961444 w 7113384"/>
              <a:gd name="connsiteY51" fmla="*/ 594313 h 6718535"/>
              <a:gd name="connsiteX52" fmla="*/ 1989666 w 7113384"/>
              <a:gd name="connsiteY52" fmla="*/ 721313 h 6718535"/>
              <a:gd name="connsiteX53" fmla="*/ 2017889 w 7113384"/>
              <a:gd name="connsiteY53" fmla="*/ 805979 h 6718535"/>
              <a:gd name="connsiteX54" fmla="*/ 2046111 w 7113384"/>
              <a:gd name="connsiteY54" fmla="*/ 848313 h 6718535"/>
              <a:gd name="connsiteX55" fmla="*/ 2088444 w 7113384"/>
              <a:gd name="connsiteY55" fmla="*/ 862424 h 6718535"/>
              <a:gd name="connsiteX56" fmla="*/ 2130778 w 7113384"/>
              <a:gd name="connsiteY56" fmla="*/ 918868 h 6718535"/>
              <a:gd name="connsiteX57" fmla="*/ 2159000 w 7113384"/>
              <a:gd name="connsiteY57" fmla="*/ 947091 h 6718535"/>
              <a:gd name="connsiteX58" fmla="*/ 2215444 w 7113384"/>
              <a:gd name="connsiteY58" fmla="*/ 1031757 h 6718535"/>
              <a:gd name="connsiteX59" fmla="*/ 2314222 w 7113384"/>
              <a:gd name="connsiteY59" fmla="*/ 1102313 h 6718535"/>
              <a:gd name="connsiteX60" fmla="*/ 2342444 w 7113384"/>
              <a:gd name="connsiteY60" fmla="*/ 1158757 h 6718535"/>
              <a:gd name="connsiteX61" fmla="*/ 2384778 w 7113384"/>
              <a:gd name="connsiteY61" fmla="*/ 1186979 h 6718535"/>
              <a:gd name="connsiteX62" fmla="*/ 2540000 w 7113384"/>
              <a:gd name="connsiteY62" fmla="*/ 1257535 h 6718535"/>
              <a:gd name="connsiteX63" fmla="*/ 2610555 w 7113384"/>
              <a:gd name="connsiteY63" fmla="*/ 1271646 h 6718535"/>
              <a:gd name="connsiteX64" fmla="*/ 2652889 w 7113384"/>
              <a:gd name="connsiteY64" fmla="*/ 1299868 h 6718535"/>
              <a:gd name="connsiteX65" fmla="*/ 2751666 w 7113384"/>
              <a:gd name="connsiteY65" fmla="*/ 1426868 h 6718535"/>
              <a:gd name="connsiteX66" fmla="*/ 2836333 w 7113384"/>
              <a:gd name="connsiteY66" fmla="*/ 1582091 h 6718535"/>
              <a:gd name="connsiteX67" fmla="*/ 2850444 w 7113384"/>
              <a:gd name="connsiteY67" fmla="*/ 1624424 h 6718535"/>
              <a:gd name="connsiteX68" fmla="*/ 2906889 w 7113384"/>
              <a:gd name="connsiteY68" fmla="*/ 1709091 h 6718535"/>
              <a:gd name="connsiteX69" fmla="*/ 2949222 w 7113384"/>
              <a:gd name="connsiteY69" fmla="*/ 1892535 h 6718535"/>
              <a:gd name="connsiteX70" fmla="*/ 2991555 w 7113384"/>
              <a:gd name="connsiteY70" fmla="*/ 2019535 h 6718535"/>
              <a:gd name="connsiteX71" fmla="*/ 3019778 w 7113384"/>
              <a:gd name="connsiteY71" fmla="*/ 2047757 h 6718535"/>
              <a:gd name="connsiteX72" fmla="*/ 3048000 w 7113384"/>
              <a:gd name="connsiteY72" fmla="*/ 2118313 h 6718535"/>
              <a:gd name="connsiteX73" fmla="*/ 3090333 w 7113384"/>
              <a:gd name="connsiteY73" fmla="*/ 2202979 h 6718535"/>
              <a:gd name="connsiteX74" fmla="*/ 3217333 w 7113384"/>
              <a:gd name="connsiteY74" fmla="*/ 2329979 h 6718535"/>
              <a:gd name="connsiteX75" fmla="*/ 3245555 w 7113384"/>
              <a:gd name="connsiteY75" fmla="*/ 2358202 h 6718535"/>
              <a:gd name="connsiteX76" fmla="*/ 3273778 w 7113384"/>
              <a:gd name="connsiteY76" fmla="*/ 2386424 h 6718535"/>
              <a:gd name="connsiteX77" fmla="*/ 3330222 w 7113384"/>
              <a:gd name="connsiteY77" fmla="*/ 2471091 h 6718535"/>
              <a:gd name="connsiteX78" fmla="*/ 3386666 w 7113384"/>
              <a:gd name="connsiteY78" fmla="*/ 2583979 h 6718535"/>
              <a:gd name="connsiteX79" fmla="*/ 3485444 w 7113384"/>
              <a:gd name="connsiteY79" fmla="*/ 2682757 h 6718535"/>
              <a:gd name="connsiteX80" fmla="*/ 3527778 w 7113384"/>
              <a:gd name="connsiteY80" fmla="*/ 2710979 h 6718535"/>
              <a:gd name="connsiteX81" fmla="*/ 3556000 w 7113384"/>
              <a:gd name="connsiteY81" fmla="*/ 2739202 h 6718535"/>
              <a:gd name="connsiteX82" fmla="*/ 3626555 w 7113384"/>
              <a:gd name="connsiteY82" fmla="*/ 2767424 h 6718535"/>
              <a:gd name="connsiteX83" fmla="*/ 3683000 w 7113384"/>
              <a:gd name="connsiteY83" fmla="*/ 2809757 h 6718535"/>
              <a:gd name="connsiteX84" fmla="*/ 3725333 w 7113384"/>
              <a:gd name="connsiteY84" fmla="*/ 2837979 h 6718535"/>
              <a:gd name="connsiteX85" fmla="*/ 3866444 w 7113384"/>
              <a:gd name="connsiteY85" fmla="*/ 2993202 h 6718535"/>
              <a:gd name="connsiteX86" fmla="*/ 4021666 w 7113384"/>
              <a:gd name="connsiteY86" fmla="*/ 3134313 h 6718535"/>
              <a:gd name="connsiteX87" fmla="*/ 4106333 w 7113384"/>
              <a:gd name="connsiteY87" fmla="*/ 3261313 h 6718535"/>
              <a:gd name="connsiteX88" fmla="*/ 4148666 w 7113384"/>
              <a:gd name="connsiteY88" fmla="*/ 3317757 h 6718535"/>
              <a:gd name="connsiteX89" fmla="*/ 4205111 w 7113384"/>
              <a:gd name="connsiteY89" fmla="*/ 3402424 h 6718535"/>
              <a:gd name="connsiteX90" fmla="*/ 4390869 w 7113384"/>
              <a:gd name="connsiteY90" fmla="*/ 3506047 h 6718535"/>
              <a:gd name="connsiteX91" fmla="*/ 4591157 w 7113384"/>
              <a:gd name="connsiteY91" fmla="*/ 3567335 h 6718535"/>
              <a:gd name="connsiteX92" fmla="*/ 4851258 w 7113384"/>
              <a:gd name="connsiteY92" fmla="*/ 3661691 h 6718535"/>
              <a:gd name="connsiteX93" fmla="*/ 5221935 w 7113384"/>
              <a:gd name="connsiteY93" fmla="*/ 3829128 h 6718535"/>
              <a:gd name="connsiteX94" fmla="*/ 5730556 w 7113384"/>
              <a:gd name="connsiteY94" fmla="*/ 3916948 h 6718535"/>
              <a:gd name="connsiteX95" fmla="*/ 7095921 w 7113384"/>
              <a:gd name="connsiteY95" fmla="*/ 4168423 h 6718535"/>
              <a:gd name="connsiteX96" fmla="*/ 6505222 w 7113384"/>
              <a:gd name="connsiteY96" fmla="*/ 5914202 h 6718535"/>
              <a:gd name="connsiteX97" fmla="*/ 6533444 w 7113384"/>
              <a:gd name="connsiteY97" fmla="*/ 6069424 h 6718535"/>
              <a:gd name="connsiteX98" fmla="*/ 6547555 w 7113384"/>
              <a:gd name="connsiteY98" fmla="*/ 6154091 h 6718535"/>
              <a:gd name="connsiteX99" fmla="*/ 6604000 w 7113384"/>
              <a:gd name="connsiteY99" fmla="*/ 6252868 h 6718535"/>
              <a:gd name="connsiteX100" fmla="*/ 6632222 w 7113384"/>
              <a:gd name="connsiteY100" fmla="*/ 6281091 h 6718535"/>
              <a:gd name="connsiteX101" fmla="*/ 6660444 w 7113384"/>
              <a:gd name="connsiteY101" fmla="*/ 6323424 h 6718535"/>
              <a:gd name="connsiteX102" fmla="*/ 6674555 w 7113384"/>
              <a:gd name="connsiteY102" fmla="*/ 6393979 h 6718535"/>
              <a:gd name="connsiteX103" fmla="*/ 6759222 w 7113384"/>
              <a:gd name="connsiteY103" fmla="*/ 6492757 h 6718535"/>
              <a:gd name="connsiteX104" fmla="*/ 6787444 w 7113384"/>
              <a:gd name="connsiteY104" fmla="*/ 6718535 h 6718535"/>
              <a:gd name="connsiteX0" fmla="*/ 56444 w 7115158"/>
              <a:gd name="connsiteY0" fmla="*/ 6619757 h 6718535"/>
              <a:gd name="connsiteX1" fmla="*/ 42333 w 7115158"/>
              <a:gd name="connsiteY1" fmla="*/ 5208646 h 6718535"/>
              <a:gd name="connsiteX2" fmla="*/ 28222 w 7115158"/>
              <a:gd name="connsiteY2" fmla="*/ 5067535 h 6718535"/>
              <a:gd name="connsiteX3" fmla="*/ 0 w 7115158"/>
              <a:gd name="connsiteY3" fmla="*/ 4587757 h 6718535"/>
              <a:gd name="connsiteX4" fmla="*/ 14111 w 7115158"/>
              <a:gd name="connsiteY4" fmla="*/ 4291424 h 6718535"/>
              <a:gd name="connsiteX5" fmla="*/ 28222 w 7115158"/>
              <a:gd name="connsiteY5" fmla="*/ 4220868 h 6718535"/>
              <a:gd name="connsiteX6" fmla="*/ 42333 w 7115158"/>
              <a:gd name="connsiteY6" fmla="*/ 4136202 h 6718535"/>
              <a:gd name="connsiteX7" fmla="*/ 56444 w 7115158"/>
              <a:gd name="connsiteY7" fmla="*/ 3853979 h 6718535"/>
              <a:gd name="connsiteX8" fmla="*/ 70555 w 7115158"/>
              <a:gd name="connsiteY8" fmla="*/ 3741091 h 6718535"/>
              <a:gd name="connsiteX9" fmla="*/ 84666 w 7115158"/>
              <a:gd name="connsiteY9" fmla="*/ 2033646 h 6718535"/>
              <a:gd name="connsiteX10" fmla="*/ 127000 w 7115158"/>
              <a:gd name="connsiteY10" fmla="*/ 1779646 h 6718535"/>
              <a:gd name="connsiteX11" fmla="*/ 155222 w 7115158"/>
              <a:gd name="connsiteY11" fmla="*/ 1737313 h 6718535"/>
              <a:gd name="connsiteX12" fmla="*/ 197555 w 7115158"/>
              <a:gd name="connsiteY12" fmla="*/ 1680868 h 6718535"/>
              <a:gd name="connsiteX13" fmla="*/ 254000 w 7115158"/>
              <a:gd name="connsiteY13" fmla="*/ 1596202 h 6718535"/>
              <a:gd name="connsiteX14" fmla="*/ 310444 w 7115158"/>
              <a:gd name="connsiteY14" fmla="*/ 1539757 h 6718535"/>
              <a:gd name="connsiteX15" fmla="*/ 352778 w 7115158"/>
              <a:gd name="connsiteY15" fmla="*/ 1483313 h 6718535"/>
              <a:gd name="connsiteX16" fmla="*/ 381000 w 7115158"/>
              <a:gd name="connsiteY16" fmla="*/ 1440979 h 6718535"/>
              <a:gd name="connsiteX17" fmla="*/ 423333 w 7115158"/>
              <a:gd name="connsiteY17" fmla="*/ 1370424 h 6718535"/>
              <a:gd name="connsiteX18" fmla="*/ 536222 w 7115158"/>
              <a:gd name="connsiteY18" fmla="*/ 1271646 h 6718535"/>
              <a:gd name="connsiteX19" fmla="*/ 564444 w 7115158"/>
              <a:gd name="connsiteY19" fmla="*/ 1229313 h 6718535"/>
              <a:gd name="connsiteX20" fmla="*/ 578555 w 7115158"/>
              <a:gd name="connsiteY20" fmla="*/ 1172868 h 6718535"/>
              <a:gd name="connsiteX21" fmla="*/ 606778 w 7115158"/>
              <a:gd name="connsiteY21" fmla="*/ 1088202 h 6718535"/>
              <a:gd name="connsiteX22" fmla="*/ 620889 w 7115158"/>
              <a:gd name="connsiteY22" fmla="*/ 1031757 h 6718535"/>
              <a:gd name="connsiteX23" fmla="*/ 649111 w 7115158"/>
              <a:gd name="connsiteY23" fmla="*/ 989424 h 6718535"/>
              <a:gd name="connsiteX24" fmla="*/ 663222 w 7115158"/>
              <a:gd name="connsiteY24" fmla="*/ 947091 h 6718535"/>
              <a:gd name="connsiteX25" fmla="*/ 705555 w 7115158"/>
              <a:gd name="connsiteY25" fmla="*/ 918868 h 6718535"/>
              <a:gd name="connsiteX26" fmla="*/ 762000 w 7115158"/>
              <a:gd name="connsiteY26" fmla="*/ 848313 h 6718535"/>
              <a:gd name="connsiteX27" fmla="*/ 818444 w 7115158"/>
              <a:gd name="connsiteY27" fmla="*/ 749535 h 6718535"/>
              <a:gd name="connsiteX28" fmla="*/ 903111 w 7115158"/>
              <a:gd name="connsiteY28" fmla="*/ 693091 h 6718535"/>
              <a:gd name="connsiteX29" fmla="*/ 959555 w 7115158"/>
              <a:gd name="connsiteY29" fmla="*/ 622535 h 6718535"/>
              <a:gd name="connsiteX30" fmla="*/ 1030111 w 7115158"/>
              <a:gd name="connsiteY30" fmla="*/ 566091 h 6718535"/>
              <a:gd name="connsiteX31" fmla="*/ 1072444 w 7115158"/>
              <a:gd name="connsiteY31" fmla="*/ 551979 h 6718535"/>
              <a:gd name="connsiteX32" fmla="*/ 1171222 w 7115158"/>
              <a:gd name="connsiteY32" fmla="*/ 495535 h 6718535"/>
              <a:gd name="connsiteX33" fmla="*/ 1185333 w 7115158"/>
              <a:gd name="connsiteY33" fmla="*/ 439091 h 6718535"/>
              <a:gd name="connsiteX34" fmla="*/ 1227666 w 7115158"/>
              <a:gd name="connsiteY34" fmla="*/ 410868 h 6718535"/>
              <a:gd name="connsiteX35" fmla="*/ 1241778 w 7115158"/>
              <a:gd name="connsiteY35" fmla="*/ 312091 h 6718535"/>
              <a:gd name="connsiteX36" fmla="*/ 1255889 w 7115158"/>
              <a:gd name="connsiteY36" fmla="*/ 269757 h 6718535"/>
              <a:gd name="connsiteX37" fmla="*/ 1270000 w 7115158"/>
              <a:gd name="connsiteY37" fmla="*/ 213313 h 6718535"/>
              <a:gd name="connsiteX38" fmla="*/ 1284111 w 7115158"/>
              <a:gd name="connsiteY38" fmla="*/ 170979 h 6718535"/>
              <a:gd name="connsiteX39" fmla="*/ 1340555 w 7115158"/>
              <a:gd name="connsiteY39" fmla="*/ 114535 h 6718535"/>
              <a:gd name="connsiteX40" fmla="*/ 1368778 w 7115158"/>
              <a:gd name="connsiteY40" fmla="*/ 72202 h 6718535"/>
              <a:gd name="connsiteX41" fmla="*/ 1425222 w 7115158"/>
              <a:gd name="connsiteY41" fmla="*/ 58091 h 6718535"/>
              <a:gd name="connsiteX42" fmla="*/ 1509889 w 7115158"/>
              <a:gd name="connsiteY42" fmla="*/ 29868 h 6718535"/>
              <a:gd name="connsiteX43" fmla="*/ 1552222 w 7115158"/>
              <a:gd name="connsiteY43" fmla="*/ 1646 h 6718535"/>
              <a:gd name="connsiteX44" fmla="*/ 1665111 w 7115158"/>
              <a:gd name="connsiteY44" fmla="*/ 86313 h 6718535"/>
              <a:gd name="connsiteX45" fmla="*/ 1735666 w 7115158"/>
              <a:gd name="connsiteY45" fmla="*/ 185091 h 6718535"/>
              <a:gd name="connsiteX46" fmla="*/ 1778000 w 7115158"/>
              <a:gd name="connsiteY46" fmla="*/ 283868 h 6718535"/>
              <a:gd name="connsiteX47" fmla="*/ 1792111 w 7115158"/>
              <a:gd name="connsiteY47" fmla="*/ 326202 h 6718535"/>
              <a:gd name="connsiteX48" fmla="*/ 1806222 w 7115158"/>
              <a:gd name="connsiteY48" fmla="*/ 481424 h 6718535"/>
              <a:gd name="connsiteX49" fmla="*/ 1848555 w 7115158"/>
              <a:gd name="connsiteY49" fmla="*/ 509646 h 6718535"/>
              <a:gd name="connsiteX50" fmla="*/ 1876778 w 7115158"/>
              <a:gd name="connsiteY50" fmla="*/ 537868 h 6718535"/>
              <a:gd name="connsiteX51" fmla="*/ 1961444 w 7115158"/>
              <a:gd name="connsiteY51" fmla="*/ 594313 h 6718535"/>
              <a:gd name="connsiteX52" fmla="*/ 1989666 w 7115158"/>
              <a:gd name="connsiteY52" fmla="*/ 721313 h 6718535"/>
              <a:gd name="connsiteX53" fmla="*/ 2017889 w 7115158"/>
              <a:gd name="connsiteY53" fmla="*/ 805979 h 6718535"/>
              <a:gd name="connsiteX54" fmla="*/ 2046111 w 7115158"/>
              <a:gd name="connsiteY54" fmla="*/ 848313 h 6718535"/>
              <a:gd name="connsiteX55" fmla="*/ 2088444 w 7115158"/>
              <a:gd name="connsiteY55" fmla="*/ 862424 h 6718535"/>
              <a:gd name="connsiteX56" fmla="*/ 2130778 w 7115158"/>
              <a:gd name="connsiteY56" fmla="*/ 918868 h 6718535"/>
              <a:gd name="connsiteX57" fmla="*/ 2159000 w 7115158"/>
              <a:gd name="connsiteY57" fmla="*/ 947091 h 6718535"/>
              <a:gd name="connsiteX58" fmla="*/ 2215444 w 7115158"/>
              <a:gd name="connsiteY58" fmla="*/ 1031757 h 6718535"/>
              <a:gd name="connsiteX59" fmla="*/ 2314222 w 7115158"/>
              <a:gd name="connsiteY59" fmla="*/ 1102313 h 6718535"/>
              <a:gd name="connsiteX60" fmla="*/ 2342444 w 7115158"/>
              <a:gd name="connsiteY60" fmla="*/ 1158757 h 6718535"/>
              <a:gd name="connsiteX61" fmla="*/ 2384778 w 7115158"/>
              <a:gd name="connsiteY61" fmla="*/ 1186979 h 6718535"/>
              <a:gd name="connsiteX62" fmla="*/ 2540000 w 7115158"/>
              <a:gd name="connsiteY62" fmla="*/ 1257535 h 6718535"/>
              <a:gd name="connsiteX63" fmla="*/ 2610555 w 7115158"/>
              <a:gd name="connsiteY63" fmla="*/ 1271646 h 6718535"/>
              <a:gd name="connsiteX64" fmla="*/ 2652889 w 7115158"/>
              <a:gd name="connsiteY64" fmla="*/ 1299868 h 6718535"/>
              <a:gd name="connsiteX65" fmla="*/ 2751666 w 7115158"/>
              <a:gd name="connsiteY65" fmla="*/ 1426868 h 6718535"/>
              <a:gd name="connsiteX66" fmla="*/ 2836333 w 7115158"/>
              <a:gd name="connsiteY66" fmla="*/ 1582091 h 6718535"/>
              <a:gd name="connsiteX67" fmla="*/ 2850444 w 7115158"/>
              <a:gd name="connsiteY67" fmla="*/ 1624424 h 6718535"/>
              <a:gd name="connsiteX68" fmla="*/ 2906889 w 7115158"/>
              <a:gd name="connsiteY68" fmla="*/ 1709091 h 6718535"/>
              <a:gd name="connsiteX69" fmla="*/ 2949222 w 7115158"/>
              <a:gd name="connsiteY69" fmla="*/ 1892535 h 6718535"/>
              <a:gd name="connsiteX70" fmla="*/ 2991555 w 7115158"/>
              <a:gd name="connsiteY70" fmla="*/ 2019535 h 6718535"/>
              <a:gd name="connsiteX71" fmla="*/ 3019778 w 7115158"/>
              <a:gd name="connsiteY71" fmla="*/ 2047757 h 6718535"/>
              <a:gd name="connsiteX72" fmla="*/ 3048000 w 7115158"/>
              <a:gd name="connsiteY72" fmla="*/ 2118313 h 6718535"/>
              <a:gd name="connsiteX73" fmla="*/ 3090333 w 7115158"/>
              <a:gd name="connsiteY73" fmla="*/ 2202979 h 6718535"/>
              <a:gd name="connsiteX74" fmla="*/ 3217333 w 7115158"/>
              <a:gd name="connsiteY74" fmla="*/ 2329979 h 6718535"/>
              <a:gd name="connsiteX75" fmla="*/ 3245555 w 7115158"/>
              <a:gd name="connsiteY75" fmla="*/ 2358202 h 6718535"/>
              <a:gd name="connsiteX76" fmla="*/ 3273778 w 7115158"/>
              <a:gd name="connsiteY76" fmla="*/ 2386424 h 6718535"/>
              <a:gd name="connsiteX77" fmla="*/ 3330222 w 7115158"/>
              <a:gd name="connsiteY77" fmla="*/ 2471091 h 6718535"/>
              <a:gd name="connsiteX78" fmla="*/ 3386666 w 7115158"/>
              <a:gd name="connsiteY78" fmla="*/ 2583979 h 6718535"/>
              <a:gd name="connsiteX79" fmla="*/ 3485444 w 7115158"/>
              <a:gd name="connsiteY79" fmla="*/ 2682757 h 6718535"/>
              <a:gd name="connsiteX80" fmla="*/ 3527778 w 7115158"/>
              <a:gd name="connsiteY80" fmla="*/ 2710979 h 6718535"/>
              <a:gd name="connsiteX81" fmla="*/ 3556000 w 7115158"/>
              <a:gd name="connsiteY81" fmla="*/ 2739202 h 6718535"/>
              <a:gd name="connsiteX82" fmla="*/ 3626555 w 7115158"/>
              <a:gd name="connsiteY82" fmla="*/ 2767424 h 6718535"/>
              <a:gd name="connsiteX83" fmla="*/ 3683000 w 7115158"/>
              <a:gd name="connsiteY83" fmla="*/ 2809757 h 6718535"/>
              <a:gd name="connsiteX84" fmla="*/ 3725333 w 7115158"/>
              <a:gd name="connsiteY84" fmla="*/ 2837979 h 6718535"/>
              <a:gd name="connsiteX85" fmla="*/ 3866444 w 7115158"/>
              <a:gd name="connsiteY85" fmla="*/ 2993202 h 6718535"/>
              <a:gd name="connsiteX86" fmla="*/ 4021666 w 7115158"/>
              <a:gd name="connsiteY86" fmla="*/ 3134313 h 6718535"/>
              <a:gd name="connsiteX87" fmla="*/ 4106333 w 7115158"/>
              <a:gd name="connsiteY87" fmla="*/ 3261313 h 6718535"/>
              <a:gd name="connsiteX88" fmla="*/ 4148666 w 7115158"/>
              <a:gd name="connsiteY88" fmla="*/ 3317757 h 6718535"/>
              <a:gd name="connsiteX89" fmla="*/ 4205111 w 7115158"/>
              <a:gd name="connsiteY89" fmla="*/ 3402424 h 6718535"/>
              <a:gd name="connsiteX90" fmla="*/ 4390869 w 7115158"/>
              <a:gd name="connsiteY90" fmla="*/ 3506047 h 6718535"/>
              <a:gd name="connsiteX91" fmla="*/ 4591157 w 7115158"/>
              <a:gd name="connsiteY91" fmla="*/ 3567335 h 6718535"/>
              <a:gd name="connsiteX92" fmla="*/ 4851258 w 7115158"/>
              <a:gd name="connsiteY92" fmla="*/ 3661691 h 6718535"/>
              <a:gd name="connsiteX93" fmla="*/ 5221935 w 7115158"/>
              <a:gd name="connsiteY93" fmla="*/ 3829128 h 6718535"/>
              <a:gd name="connsiteX94" fmla="*/ 5730556 w 7115158"/>
              <a:gd name="connsiteY94" fmla="*/ 3916948 h 6718535"/>
              <a:gd name="connsiteX95" fmla="*/ 7095921 w 7115158"/>
              <a:gd name="connsiteY95" fmla="*/ 4168423 h 6718535"/>
              <a:gd name="connsiteX96" fmla="*/ 6533444 w 7115158"/>
              <a:gd name="connsiteY96" fmla="*/ 6069424 h 6718535"/>
              <a:gd name="connsiteX97" fmla="*/ 6547555 w 7115158"/>
              <a:gd name="connsiteY97" fmla="*/ 6154091 h 6718535"/>
              <a:gd name="connsiteX98" fmla="*/ 6604000 w 7115158"/>
              <a:gd name="connsiteY98" fmla="*/ 6252868 h 6718535"/>
              <a:gd name="connsiteX99" fmla="*/ 6632222 w 7115158"/>
              <a:gd name="connsiteY99" fmla="*/ 6281091 h 6718535"/>
              <a:gd name="connsiteX100" fmla="*/ 6660444 w 7115158"/>
              <a:gd name="connsiteY100" fmla="*/ 6323424 h 6718535"/>
              <a:gd name="connsiteX101" fmla="*/ 6674555 w 7115158"/>
              <a:gd name="connsiteY101" fmla="*/ 6393979 h 6718535"/>
              <a:gd name="connsiteX102" fmla="*/ 6759222 w 7115158"/>
              <a:gd name="connsiteY102" fmla="*/ 6492757 h 6718535"/>
              <a:gd name="connsiteX103" fmla="*/ 6787444 w 7115158"/>
              <a:gd name="connsiteY103" fmla="*/ 6718535 h 6718535"/>
              <a:gd name="connsiteX0" fmla="*/ 56444 w 7115870"/>
              <a:gd name="connsiteY0" fmla="*/ 6619757 h 6718535"/>
              <a:gd name="connsiteX1" fmla="*/ 42333 w 7115870"/>
              <a:gd name="connsiteY1" fmla="*/ 5208646 h 6718535"/>
              <a:gd name="connsiteX2" fmla="*/ 28222 w 7115870"/>
              <a:gd name="connsiteY2" fmla="*/ 5067535 h 6718535"/>
              <a:gd name="connsiteX3" fmla="*/ 0 w 7115870"/>
              <a:gd name="connsiteY3" fmla="*/ 4587757 h 6718535"/>
              <a:gd name="connsiteX4" fmla="*/ 14111 w 7115870"/>
              <a:gd name="connsiteY4" fmla="*/ 4291424 h 6718535"/>
              <a:gd name="connsiteX5" fmla="*/ 28222 w 7115870"/>
              <a:gd name="connsiteY5" fmla="*/ 4220868 h 6718535"/>
              <a:gd name="connsiteX6" fmla="*/ 42333 w 7115870"/>
              <a:gd name="connsiteY6" fmla="*/ 4136202 h 6718535"/>
              <a:gd name="connsiteX7" fmla="*/ 56444 w 7115870"/>
              <a:gd name="connsiteY7" fmla="*/ 3853979 h 6718535"/>
              <a:gd name="connsiteX8" fmla="*/ 70555 w 7115870"/>
              <a:gd name="connsiteY8" fmla="*/ 3741091 h 6718535"/>
              <a:gd name="connsiteX9" fmla="*/ 84666 w 7115870"/>
              <a:gd name="connsiteY9" fmla="*/ 2033646 h 6718535"/>
              <a:gd name="connsiteX10" fmla="*/ 127000 w 7115870"/>
              <a:gd name="connsiteY10" fmla="*/ 1779646 h 6718535"/>
              <a:gd name="connsiteX11" fmla="*/ 155222 w 7115870"/>
              <a:gd name="connsiteY11" fmla="*/ 1737313 h 6718535"/>
              <a:gd name="connsiteX12" fmla="*/ 197555 w 7115870"/>
              <a:gd name="connsiteY12" fmla="*/ 1680868 h 6718535"/>
              <a:gd name="connsiteX13" fmla="*/ 254000 w 7115870"/>
              <a:gd name="connsiteY13" fmla="*/ 1596202 h 6718535"/>
              <a:gd name="connsiteX14" fmla="*/ 310444 w 7115870"/>
              <a:gd name="connsiteY14" fmla="*/ 1539757 h 6718535"/>
              <a:gd name="connsiteX15" fmla="*/ 352778 w 7115870"/>
              <a:gd name="connsiteY15" fmla="*/ 1483313 h 6718535"/>
              <a:gd name="connsiteX16" fmla="*/ 381000 w 7115870"/>
              <a:gd name="connsiteY16" fmla="*/ 1440979 h 6718535"/>
              <a:gd name="connsiteX17" fmla="*/ 423333 w 7115870"/>
              <a:gd name="connsiteY17" fmla="*/ 1370424 h 6718535"/>
              <a:gd name="connsiteX18" fmla="*/ 536222 w 7115870"/>
              <a:gd name="connsiteY18" fmla="*/ 1271646 h 6718535"/>
              <a:gd name="connsiteX19" fmla="*/ 564444 w 7115870"/>
              <a:gd name="connsiteY19" fmla="*/ 1229313 h 6718535"/>
              <a:gd name="connsiteX20" fmla="*/ 578555 w 7115870"/>
              <a:gd name="connsiteY20" fmla="*/ 1172868 h 6718535"/>
              <a:gd name="connsiteX21" fmla="*/ 606778 w 7115870"/>
              <a:gd name="connsiteY21" fmla="*/ 1088202 h 6718535"/>
              <a:gd name="connsiteX22" fmla="*/ 620889 w 7115870"/>
              <a:gd name="connsiteY22" fmla="*/ 1031757 h 6718535"/>
              <a:gd name="connsiteX23" fmla="*/ 649111 w 7115870"/>
              <a:gd name="connsiteY23" fmla="*/ 989424 h 6718535"/>
              <a:gd name="connsiteX24" fmla="*/ 663222 w 7115870"/>
              <a:gd name="connsiteY24" fmla="*/ 947091 h 6718535"/>
              <a:gd name="connsiteX25" fmla="*/ 705555 w 7115870"/>
              <a:gd name="connsiteY25" fmla="*/ 918868 h 6718535"/>
              <a:gd name="connsiteX26" fmla="*/ 762000 w 7115870"/>
              <a:gd name="connsiteY26" fmla="*/ 848313 h 6718535"/>
              <a:gd name="connsiteX27" fmla="*/ 818444 w 7115870"/>
              <a:gd name="connsiteY27" fmla="*/ 749535 h 6718535"/>
              <a:gd name="connsiteX28" fmla="*/ 903111 w 7115870"/>
              <a:gd name="connsiteY28" fmla="*/ 693091 h 6718535"/>
              <a:gd name="connsiteX29" fmla="*/ 959555 w 7115870"/>
              <a:gd name="connsiteY29" fmla="*/ 622535 h 6718535"/>
              <a:gd name="connsiteX30" fmla="*/ 1030111 w 7115870"/>
              <a:gd name="connsiteY30" fmla="*/ 566091 h 6718535"/>
              <a:gd name="connsiteX31" fmla="*/ 1072444 w 7115870"/>
              <a:gd name="connsiteY31" fmla="*/ 551979 h 6718535"/>
              <a:gd name="connsiteX32" fmla="*/ 1171222 w 7115870"/>
              <a:gd name="connsiteY32" fmla="*/ 495535 h 6718535"/>
              <a:gd name="connsiteX33" fmla="*/ 1185333 w 7115870"/>
              <a:gd name="connsiteY33" fmla="*/ 439091 h 6718535"/>
              <a:gd name="connsiteX34" fmla="*/ 1227666 w 7115870"/>
              <a:gd name="connsiteY34" fmla="*/ 410868 h 6718535"/>
              <a:gd name="connsiteX35" fmla="*/ 1241778 w 7115870"/>
              <a:gd name="connsiteY35" fmla="*/ 312091 h 6718535"/>
              <a:gd name="connsiteX36" fmla="*/ 1255889 w 7115870"/>
              <a:gd name="connsiteY36" fmla="*/ 269757 h 6718535"/>
              <a:gd name="connsiteX37" fmla="*/ 1270000 w 7115870"/>
              <a:gd name="connsiteY37" fmla="*/ 213313 h 6718535"/>
              <a:gd name="connsiteX38" fmla="*/ 1284111 w 7115870"/>
              <a:gd name="connsiteY38" fmla="*/ 170979 h 6718535"/>
              <a:gd name="connsiteX39" fmla="*/ 1340555 w 7115870"/>
              <a:gd name="connsiteY39" fmla="*/ 114535 h 6718535"/>
              <a:gd name="connsiteX40" fmla="*/ 1368778 w 7115870"/>
              <a:gd name="connsiteY40" fmla="*/ 72202 h 6718535"/>
              <a:gd name="connsiteX41" fmla="*/ 1425222 w 7115870"/>
              <a:gd name="connsiteY41" fmla="*/ 58091 h 6718535"/>
              <a:gd name="connsiteX42" fmla="*/ 1509889 w 7115870"/>
              <a:gd name="connsiteY42" fmla="*/ 29868 h 6718535"/>
              <a:gd name="connsiteX43" fmla="*/ 1552222 w 7115870"/>
              <a:gd name="connsiteY43" fmla="*/ 1646 h 6718535"/>
              <a:gd name="connsiteX44" fmla="*/ 1665111 w 7115870"/>
              <a:gd name="connsiteY44" fmla="*/ 86313 h 6718535"/>
              <a:gd name="connsiteX45" fmla="*/ 1735666 w 7115870"/>
              <a:gd name="connsiteY45" fmla="*/ 185091 h 6718535"/>
              <a:gd name="connsiteX46" fmla="*/ 1778000 w 7115870"/>
              <a:gd name="connsiteY46" fmla="*/ 283868 h 6718535"/>
              <a:gd name="connsiteX47" fmla="*/ 1792111 w 7115870"/>
              <a:gd name="connsiteY47" fmla="*/ 326202 h 6718535"/>
              <a:gd name="connsiteX48" fmla="*/ 1806222 w 7115870"/>
              <a:gd name="connsiteY48" fmla="*/ 481424 h 6718535"/>
              <a:gd name="connsiteX49" fmla="*/ 1848555 w 7115870"/>
              <a:gd name="connsiteY49" fmla="*/ 509646 h 6718535"/>
              <a:gd name="connsiteX50" fmla="*/ 1876778 w 7115870"/>
              <a:gd name="connsiteY50" fmla="*/ 537868 h 6718535"/>
              <a:gd name="connsiteX51" fmla="*/ 1961444 w 7115870"/>
              <a:gd name="connsiteY51" fmla="*/ 594313 h 6718535"/>
              <a:gd name="connsiteX52" fmla="*/ 1989666 w 7115870"/>
              <a:gd name="connsiteY52" fmla="*/ 721313 h 6718535"/>
              <a:gd name="connsiteX53" fmla="*/ 2017889 w 7115870"/>
              <a:gd name="connsiteY53" fmla="*/ 805979 h 6718535"/>
              <a:gd name="connsiteX54" fmla="*/ 2046111 w 7115870"/>
              <a:gd name="connsiteY54" fmla="*/ 848313 h 6718535"/>
              <a:gd name="connsiteX55" fmla="*/ 2088444 w 7115870"/>
              <a:gd name="connsiteY55" fmla="*/ 862424 h 6718535"/>
              <a:gd name="connsiteX56" fmla="*/ 2130778 w 7115870"/>
              <a:gd name="connsiteY56" fmla="*/ 918868 h 6718535"/>
              <a:gd name="connsiteX57" fmla="*/ 2159000 w 7115870"/>
              <a:gd name="connsiteY57" fmla="*/ 947091 h 6718535"/>
              <a:gd name="connsiteX58" fmla="*/ 2215444 w 7115870"/>
              <a:gd name="connsiteY58" fmla="*/ 1031757 h 6718535"/>
              <a:gd name="connsiteX59" fmla="*/ 2314222 w 7115870"/>
              <a:gd name="connsiteY59" fmla="*/ 1102313 h 6718535"/>
              <a:gd name="connsiteX60" fmla="*/ 2342444 w 7115870"/>
              <a:gd name="connsiteY60" fmla="*/ 1158757 h 6718535"/>
              <a:gd name="connsiteX61" fmla="*/ 2384778 w 7115870"/>
              <a:gd name="connsiteY61" fmla="*/ 1186979 h 6718535"/>
              <a:gd name="connsiteX62" fmla="*/ 2540000 w 7115870"/>
              <a:gd name="connsiteY62" fmla="*/ 1257535 h 6718535"/>
              <a:gd name="connsiteX63" fmla="*/ 2610555 w 7115870"/>
              <a:gd name="connsiteY63" fmla="*/ 1271646 h 6718535"/>
              <a:gd name="connsiteX64" fmla="*/ 2652889 w 7115870"/>
              <a:gd name="connsiteY64" fmla="*/ 1299868 h 6718535"/>
              <a:gd name="connsiteX65" fmla="*/ 2751666 w 7115870"/>
              <a:gd name="connsiteY65" fmla="*/ 1426868 h 6718535"/>
              <a:gd name="connsiteX66" fmla="*/ 2836333 w 7115870"/>
              <a:gd name="connsiteY66" fmla="*/ 1582091 h 6718535"/>
              <a:gd name="connsiteX67" fmla="*/ 2850444 w 7115870"/>
              <a:gd name="connsiteY67" fmla="*/ 1624424 h 6718535"/>
              <a:gd name="connsiteX68" fmla="*/ 2906889 w 7115870"/>
              <a:gd name="connsiteY68" fmla="*/ 1709091 h 6718535"/>
              <a:gd name="connsiteX69" fmla="*/ 2949222 w 7115870"/>
              <a:gd name="connsiteY69" fmla="*/ 1892535 h 6718535"/>
              <a:gd name="connsiteX70" fmla="*/ 2991555 w 7115870"/>
              <a:gd name="connsiteY70" fmla="*/ 2019535 h 6718535"/>
              <a:gd name="connsiteX71" fmla="*/ 3019778 w 7115870"/>
              <a:gd name="connsiteY71" fmla="*/ 2047757 h 6718535"/>
              <a:gd name="connsiteX72" fmla="*/ 3048000 w 7115870"/>
              <a:gd name="connsiteY72" fmla="*/ 2118313 h 6718535"/>
              <a:gd name="connsiteX73" fmla="*/ 3090333 w 7115870"/>
              <a:gd name="connsiteY73" fmla="*/ 2202979 h 6718535"/>
              <a:gd name="connsiteX74" fmla="*/ 3217333 w 7115870"/>
              <a:gd name="connsiteY74" fmla="*/ 2329979 h 6718535"/>
              <a:gd name="connsiteX75" fmla="*/ 3245555 w 7115870"/>
              <a:gd name="connsiteY75" fmla="*/ 2358202 h 6718535"/>
              <a:gd name="connsiteX76" fmla="*/ 3273778 w 7115870"/>
              <a:gd name="connsiteY76" fmla="*/ 2386424 h 6718535"/>
              <a:gd name="connsiteX77" fmla="*/ 3330222 w 7115870"/>
              <a:gd name="connsiteY77" fmla="*/ 2471091 h 6718535"/>
              <a:gd name="connsiteX78" fmla="*/ 3386666 w 7115870"/>
              <a:gd name="connsiteY78" fmla="*/ 2583979 h 6718535"/>
              <a:gd name="connsiteX79" fmla="*/ 3485444 w 7115870"/>
              <a:gd name="connsiteY79" fmla="*/ 2682757 h 6718535"/>
              <a:gd name="connsiteX80" fmla="*/ 3527778 w 7115870"/>
              <a:gd name="connsiteY80" fmla="*/ 2710979 h 6718535"/>
              <a:gd name="connsiteX81" fmla="*/ 3556000 w 7115870"/>
              <a:gd name="connsiteY81" fmla="*/ 2739202 h 6718535"/>
              <a:gd name="connsiteX82" fmla="*/ 3626555 w 7115870"/>
              <a:gd name="connsiteY82" fmla="*/ 2767424 h 6718535"/>
              <a:gd name="connsiteX83" fmla="*/ 3683000 w 7115870"/>
              <a:gd name="connsiteY83" fmla="*/ 2809757 h 6718535"/>
              <a:gd name="connsiteX84" fmla="*/ 3725333 w 7115870"/>
              <a:gd name="connsiteY84" fmla="*/ 2837979 h 6718535"/>
              <a:gd name="connsiteX85" fmla="*/ 3866444 w 7115870"/>
              <a:gd name="connsiteY85" fmla="*/ 2993202 h 6718535"/>
              <a:gd name="connsiteX86" fmla="*/ 4021666 w 7115870"/>
              <a:gd name="connsiteY86" fmla="*/ 3134313 h 6718535"/>
              <a:gd name="connsiteX87" fmla="*/ 4106333 w 7115870"/>
              <a:gd name="connsiteY87" fmla="*/ 3261313 h 6718535"/>
              <a:gd name="connsiteX88" fmla="*/ 4148666 w 7115870"/>
              <a:gd name="connsiteY88" fmla="*/ 3317757 h 6718535"/>
              <a:gd name="connsiteX89" fmla="*/ 4205111 w 7115870"/>
              <a:gd name="connsiteY89" fmla="*/ 3402424 h 6718535"/>
              <a:gd name="connsiteX90" fmla="*/ 4390869 w 7115870"/>
              <a:gd name="connsiteY90" fmla="*/ 3506047 h 6718535"/>
              <a:gd name="connsiteX91" fmla="*/ 4591157 w 7115870"/>
              <a:gd name="connsiteY91" fmla="*/ 3567335 h 6718535"/>
              <a:gd name="connsiteX92" fmla="*/ 4851258 w 7115870"/>
              <a:gd name="connsiteY92" fmla="*/ 3661691 h 6718535"/>
              <a:gd name="connsiteX93" fmla="*/ 5221935 w 7115870"/>
              <a:gd name="connsiteY93" fmla="*/ 3829128 h 6718535"/>
              <a:gd name="connsiteX94" fmla="*/ 5730556 w 7115870"/>
              <a:gd name="connsiteY94" fmla="*/ 3916948 h 6718535"/>
              <a:gd name="connsiteX95" fmla="*/ 7095921 w 7115870"/>
              <a:gd name="connsiteY95" fmla="*/ 4168423 h 6718535"/>
              <a:gd name="connsiteX96" fmla="*/ 6547555 w 7115870"/>
              <a:gd name="connsiteY96" fmla="*/ 6154091 h 6718535"/>
              <a:gd name="connsiteX97" fmla="*/ 6604000 w 7115870"/>
              <a:gd name="connsiteY97" fmla="*/ 6252868 h 6718535"/>
              <a:gd name="connsiteX98" fmla="*/ 6632222 w 7115870"/>
              <a:gd name="connsiteY98" fmla="*/ 6281091 h 6718535"/>
              <a:gd name="connsiteX99" fmla="*/ 6660444 w 7115870"/>
              <a:gd name="connsiteY99" fmla="*/ 6323424 h 6718535"/>
              <a:gd name="connsiteX100" fmla="*/ 6674555 w 7115870"/>
              <a:gd name="connsiteY100" fmla="*/ 6393979 h 6718535"/>
              <a:gd name="connsiteX101" fmla="*/ 6759222 w 7115870"/>
              <a:gd name="connsiteY101" fmla="*/ 6492757 h 6718535"/>
              <a:gd name="connsiteX102" fmla="*/ 6787444 w 7115870"/>
              <a:gd name="connsiteY102" fmla="*/ 6718535 h 6718535"/>
              <a:gd name="connsiteX0" fmla="*/ 56444 w 9544959"/>
              <a:gd name="connsiteY0" fmla="*/ 6619757 h 6718535"/>
              <a:gd name="connsiteX1" fmla="*/ 42333 w 9544959"/>
              <a:gd name="connsiteY1" fmla="*/ 5208646 h 6718535"/>
              <a:gd name="connsiteX2" fmla="*/ 28222 w 9544959"/>
              <a:gd name="connsiteY2" fmla="*/ 5067535 h 6718535"/>
              <a:gd name="connsiteX3" fmla="*/ 0 w 9544959"/>
              <a:gd name="connsiteY3" fmla="*/ 4587757 h 6718535"/>
              <a:gd name="connsiteX4" fmla="*/ 14111 w 9544959"/>
              <a:gd name="connsiteY4" fmla="*/ 4291424 h 6718535"/>
              <a:gd name="connsiteX5" fmla="*/ 28222 w 9544959"/>
              <a:gd name="connsiteY5" fmla="*/ 4220868 h 6718535"/>
              <a:gd name="connsiteX6" fmla="*/ 42333 w 9544959"/>
              <a:gd name="connsiteY6" fmla="*/ 4136202 h 6718535"/>
              <a:gd name="connsiteX7" fmla="*/ 56444 w 9544959"/>
              <a:gd name="connsiteY7" fmla="*/ 3853979 h 6718535"/>
              <a:gd name="connsiteX8" fmla="*/ 70555 w 9544959"/>
              <a:gd name="connsiteY8" fmla="*/ 3741091 h 6718535"/>
              <a:gd name="connsiteX9" fmla="*/ 84666 w 9544959"/>
              <a:gd name="connsiteY9" fmla="*/ 2033646 h 6718535"/>
              <a:gd name="connsiteX10" fmla="*/ 127000 w 9544959"/>
              <a:gd name="connsiteY10" fmla="*/ 1779646 h 6718535"/>
              <a:gd name="connsiteX11" fmla="*/ 155222 w 9544959"/>
              <a:gd name="connsiteY11" fmla="*/ 1737313 h 6718535"/>
              <a:gd name="connsiteX12" fmla="*/ 197555 w 9544959"/>
              <a:gd name="connsiteY12" fmla="*/ 1680868 h 6718535"/>
              <a:gd name="connsiteX13" fmla="*/ 254000 w 9544959"/>
              <a:gd name="connsiteY13" fmla="*/ 1596202 h 6718535"/>
              <a:gd name="connsiteX14" fmla="*/ 310444 w 9544959"/>
              <a:gd name="connsiteY14" fmla="*/ 1539757 h 6718535"/>
              <a:gd name="connsiteX15" fmla="*/ 352778 w 9544959"/>
              <a:gd name="connsiteY15" fmla="*/ 1483313 h 6718535"/>
              <a:gd name="connsiteX16" fmla="*/ 381000 w 9544959"/>
              <a:gd name="connsiteY16" fmla="*/ 1440979 h 6718535"/>
              <a:gd name="connsiteX17" fmla="*/ 423333 w 9544959"/>
              <a:gd name="connsiteY17" fmla="*/ 1370424 h 6718535"/>
              <a:gd name="connsiteX18" fmla="*/ 536222 w 9544959"/>
              <a:gd name="connsiteY18" fmla="*/ 1271646 h 6718535"/>
              <a:gd name="connsiteX19" fmla="*/ 564444 w 9544959"/>
              <a:gd name="connsiteY19" fmla="*/ 1229313 h 6718535"/>
              <a:gd name="connsiteX20" fmla="*/ 578555 w 9544959"/>
              <a:gd name="connsiteY20" fmla="*/ 1172868 h 6718535"/>
              <a:gd name="connsiteX21" fmla="*/ 606778 w 9544959"/>
              <a:gd name="connsiteY21" fmla="*/ 1088202 h 6718535"/>
              <a:gd name="connsiteX22" fmla="*/ 620889 w 9544959"/>
              <a:gd name="connsiteY22" fmla="*/ 1031757 h 6718535"/>
              <a:gd name="connsiteX23" fmla="*/ 649111 w 9544959"/>
              <a:gd name="connsiteY23" fmla="*/ 989424 h 6718535"/>
              <a:gd name="connsiteX24" fmla="*/ 663222 w 9544959"/>
              <a:gd name="connsiteY24" fmla="*/ 947091 h 6718535"/>
              <a:gd name="connsiteX25" fmla="*/ 705555 w 9544959"/>
              <a:gd name="connsiteY25" fmla="*/ 918868 h 6718535"/>
              <a:gd name="connsiteX26" fmla="*/ 762000 w 9544959"/>
              <a:gd name="connsiteY26" fmla="*/ 848313 h 6718535"/>
              <a:gd name="connsiteX27" fmla="*/ 818444 w 9544959"/>
              <a:gd name="connsiteY27" fmla="*/ 749535 h 6718535"/>
              <a:gd name="connsiteX28" fmla="*/ 903111 w 9544959"/>
              <a:gd name="connsiteY28" fmla="*/ 693091 h 6718535"/>
              <a:gd name="connsiteX29" fmla="*/ 959555 w 9544959"/>
              <a:gd name="connsiteY29" fmla="*/ 622535 h 6718535"/>
              <a:gd name="connsiteX30" fmla="*/ 1030111 w 9544959"/>
              <a:gd name="connsiteY30" fmla="*/ 566091 h 6718535"/>
              <a:gd name="connsiteX31" fmla="*/ 1072444 w 9544959"/>
              <a:gd name="connsiteY31" fmla="*/ 551979 h 6718535"/>
              <a:gd name="connsiteX32" fmla="*/ 1171222 w 9544959"/>
              <a:gd name="connsiteY32" fmla="*/ 495535 h 6718535"/>
              <a:gd name="connsiteX33" fmla="*/ 1185333 w 9544959"/>
              <a:gd name="connsiteY33" fmla="*/ 439091 h 6718535"/>
              <a:gd name="connsiteX34" fmla="*/ 1227666 w 9544959"/>
              <a:gd name="connsiteY34" fmla="*/ 410868 h 6718535"/>
              <a:gd name="connsiteX35" fmla="*/ 1241778 w 9544959"/>
              <a:gd name="connsiteY35" fmla="*/ 312091 h 6718535"/>
              <a:gd name="connsiteX36" fmla="*/ 1255889 w 9544959"/>
              <a:gd name="connsiteY36" fmla="*/ 269757 h 6718535"/>
              <a:gd name="connsiteX37" fmla="*/ 1270000 w 9544959"/>
              <a:gd name="connsiteY37" fmla="*/ 213313 h 6718535"/>
              <a:gd name="connsiteX38" fmla="*/ 1284111 w 9544959"/>
              <a:gd name="connsiteY38" fmla="*/ 170979 h 6718535"/>
              <a:gd name="connsiteX39" fmla="*/ 1340555 w 9544959"/>
              <a:gd name="connsiteY39" fmla="*/ 114535 h 6718535"/>
              <a:gd name="connsiteX40" fmla="*/ 1368778 w 9544959"/>
              <a:gd name="connsiteY40" fmla="*/ 72202 h 6718535"/>
              <a:gd name="connsiteX41" fmla="*/ 1425222 w 9544959"/>
              <a:gd name="connsiteY41" fmla="*/ 58091 h 6718535"/>
              <a:gd name="connsiteX42" fmla="*/ 1509889 w 9544959"/>
              <a:gd name="connsiteY42" fmla="*/ 29868 h 6718535"/>
              <a:gd name="connsiteX43" fmla="*/ 1552222 w 9544959"/>
              <a:gd name="connsiteY43" fmla="*/ 1646 h 6718535"/>
              <a:gd name="connsiteX44" fmla="*/ 1665111 w 9544959"/>
              <a:gd name="connsiteY44" fmla="*/ 86313 h 6718535"/>
              <a:gd name="connsiteX45" fmla="*/ 1735666 w 9544959"/>
              <a:gd name="connsiteY45" fmla="*/ 185091 h 6718535"/>
              <a:gd name="connsiteX46" fmla="*/ 1778000 w 9544959"/>
              <a:gd name="connsiteY46" fmla="*/ 283868 h 6718535"/>
              <a:gd name="connsiteX47" fmla="*/ 1792111 w 9544959"/>
              <a:gd name="connsiteY47" fmla="*/ 326202 h 6718535"/>
              <a:gd name="connsiteX48" fmla="*/ 1806222 w 9544959"/>
              <a:gd name="connsiteY48" fmla="*/ 481424 h 6718535"/>
              <a:gd name="connsiteX49" fmla="*/ 1848555 w 9544959"/>
              <a:gd name="connsiteY49" fmla="*/ 509646 h 6718535"/>
              <a:gd name="connsiteX50" fmla="*/ 1876778 w 9544959"/>
              <a:gd name="connsiteY50" fmla="*/ 537868 h 6718535"/>
              <a:gd name="connsiteX51" fmla="*/ 1961444 w 9544959"/>
              <a:gd name="connsiteY51" fmla="*/ 594313 h 6718535"/>
              <a:gd name="connsiteX52" fmla="*/ 1989666 w 9544959"/>
              <a:gd name="connsiteY52" fmla="*/ 721313 h 6718535"/>
              <a:gd name="connsiteX53" fmla="*/ 2017889 w 9544959"/>
              <a:gd name="connsiteY53" fmla="*/ 805979 h 6718535"/>
              <a:gd name="connsiteX54" fmla="*/ 2046111 w 9544959"/>
              <a:gd name="connsiteY54" fmla="*/ 848313 h 6718535"/>
              <a:gd name="connsiteX55" fmla="*/ 2088444 w 9544959"/>
              <a:gd name="connsiteY55" fmla="*/ 862424 h 6718535"/>
              <a:gd name="connsiteX56" fmla="*/ 2130778 w 9544959"/>
              <a:gd name="connsiteY56" fmla="*/ 918868 h 6718535"/>
              <a:gd name="connsiteX57" fmla="*/ 2159000 w 9544959"/>
              <a:gd name="connsiteY57" fmla="*/ 947091 h 6718535"/>
              <a:gd name="connsiteX58" fmla="*/ 2215444 w 9544959"/>
              <a:gd name="connsiteY58" fmla="*/ 1031757 h 6718535"/>
              <a:gd name="connsiteX59" fmla="*/ 2314222 w 9544959"/>
              <a:gd name="connsiteY59" fmla="*/ 1102313 h 6718535"/>
              <a:gd name="connsiteX60" fmla="*/ 2342444 w 9544959"/>
              <a:gd name="connsiteY60" fmla="*/ 1158757 h 6718535"/>
              <a:gd name="connsiteX61" fmla="*/ 2384778 w 9544959"/>
              <a:gd name="connsiteY61" fmla="*/ 1186979 h 6718535"/>
              <a:gd name="connsiteX62" fmla="*/ 2540000 w 9544959"/>
              <a:gd name="connsiteY62" fmla="*/ 1257535 h 6718535"/>
              <a:gd name="connsiteX63" fmla="*/ 2610555 w 9544959"/>
              <a:gd name="connsiteY63" fmla="*/ 1271646 h 6718535"/>
              <a:gd name="connsiteX64" fmla="*/ 2652889 w 9544959"/>
              <a:gd name="connsiteY64" fmla="*/ 1299868 h 6718535"/>
              <a:gd name="connsiteX65" fmla="*/ 2751666 w 9544959"/>
              <a:gd name="connsiteY65" fmla="*/ 1426868 h 6718535"/>
              <a:gd name="connsiteX66" fmla="*/ 2836333 w 9544959"/>
              <a:gd name="connsiteY66" fmla="*/ 1582091 h 6718535"/>
              <a:gd name="connsiteX67" fmla="*/ 2850444 w 9544959"/>
              <a:gd name="connsiteY67" fmla="*/ 1624424 h 6718535"/>
              <a:gd name="connsiteX68" fmla="*/ 2906889 w 9544959"/>
              <a:gd name="connsiteY68" fmla="*/ 1709091 h 6718535"/>
              <a:gd name="connsiteX69" fmla="*/ 2949222 w 9544959"/>
              <a:gd name="connsiteY69" fmla="*/ 1892535 h 6718535"/>
              <a:gd name="connsiteX70" fmla="*/ 2991555 w 9544959"/>
              <a:gd name="connsiteY70" fmla="*/ 2019535 h 6718535"/>
              <a:gd name="connsiteX71" fmla="*/ 3019778 w 9544959"/>
              <a:gd name="connsiteY71" fmla="*/ 2047757 h 6718535"/>
              <a:gd name="connsiteX72" fmla="*/ 3048000 w 9544959"/>
              <a:gd name="connsiteY72" fmla="*/ 2118313 h 6718535"/>
              <a:gd name="connsiteX73" fmla="*/ 3090333 w 9544959"/>
              <a:gd name="connsiteY73" fmla="*/ 2202979 h 6718535"/>
              <a:gd name="connsiteX74" fmla="*/ 3217333 w 9544959"/>
              <a:gd name="connsiteY74" fmla="*/ 2329979 h 6718535"/>
              <a:gd name="connsiteX75" fmla="*/ 3245555 w 9544959"/>
              <a:gd name="connsiteY75" fmla="*/ 2358202 h 6718535"/>
              <a:gd name="connsiteX76" fmla="*/ 3273778 w 9544959"/>
              <a:gd name="connsiteY76" fmla="*/ 2386424 h 6718535"/>
              <a:gd name="connsiteX77" fmla="*/ 3330222 w 9544959"/>
              <a:gd name="connsiteY77" fmla="*/ 2471091 h 6718535"/>
              <a:gd name="connsiteX78" fmla="*/ 3386666 w 9544959"/>
              <a:gd name="connsiteY78" fmla="*/ 2583979 h 6718535"/>
              <a:gd name="connsiteX79" fmla="*/ 3485444 w 9544959"/>
              <a:gd name="connsiteY79" fmla="*/ 2682757 h 6718535"/>
              <a:gd name="connsiteX80" fmla="*/ 3527778 w 9544959"/>
              <a:gd name="connsiteY80" fmla="*/ 2710979 h 6718535"/>
              <a:gd name="connsiteX81" fmla="*/ 3556000 w 9544959"/>
              <a:gd name="connsiteY81" fmla="*/ 2739202 h 6718535"/>
              <a:gd name="connsiteX82" fmla="*/ 3626555 w 9544959"/>
              <a:gd name="connsiteY82" fmla="*/ 2767424 h 6718535"/>
              <a:gd name="connsiteX83" fmla="*/ 3683000 w 9544959"/>
              <a:gd name="connsiteY83" fmla="*/ 2809757 h 6718535"/>
              <a:gd name="connsiteX84" fmla="*/ 3725333 w 9544959"/>
              <a:gd name="connsiteY84" fmla="*/ 2837979 h 6718535"/>
              <a:gd name="connsiteX85" fmla="*/ 3866444 w 9544959"/>
              <a:gd name="connsiteY85" fmla="*/ 2993202 h 6718535"/>
              <a:gd name="connsiteX86" fmla="*/ 4021666 w 9544959"/>
              <a:gd name="connsiteY86" fmla="*/ 3134313 h 6718535"/>
              <a:gd name="connsiteX87" fmla="*/ 4106333 w 9544959"/>
              <a:gd name="connsiteY87" fmla="*/ 3261313 h 6718535"/>
              <a:gd name="connsiteX88" fmla="*/ 4148666 w 9544959"/>
              <a:gd name="connsiteY88" fmla="*/ 3317757 h 6718535"/>
              <a:gd name="connsiteX89" fmla="*/ 4205111 w 9544959"/>
              <a:gd name="connsiteY89" fmla="*/ 3402424 h 6718535"/>
              <a:gd name="connsiteX90" fmla="*/ 4390869 w 9544959"/>
              <a:gd name="connsiteY90" fmla="*/ 3506047 h 6718535"/>
              <a:gd name="connsiteX91" fmla="*/ 4591157 w 9544959"/>
              <a:gd name="connsiteY91" fmla="*/ 3567335 h 6718535"/>
              <a:gd name="connsiteX92" fmla="*/ 4851258 w 9544959"/>
              <a:gd name="connsiteY92" fmla="*/ 3661691 h 6718535"/>
              <a:gd name="connsiteX93" fmla="*/ 5221935 w 9544959"/>
              <a:gd name="connsiteY93" fmla="*/ 3829128 h 6718535"/>
              <a:gd name="connsiteX94" fmla="*/ 5730556 w 9544959"/>
              <a:gd name="connsiteY94" fmla="*/ 3916948 h 6718535"/>
              <a:gd name="connsiteX95" fmla="*/ 7095921 w 9544959"/>
              <a:gd name="connsiteY95" fmla="*/ 4168423 h 6718535"/>
              <a:gd name="connsiteX96" fmla="*/ 9542377 w 9544959"/>
              <a:gd name="connsiteY96" fmla="*/ 4700824 h 6718535"/>
              <a:gd name="connsiteX97" fmla="*/ 6604000 w 9544959"/>
              <a:gd name="connsiteY97" fmla="*/ 6252868 h 6718535"/>
              <a:gd name="connsiteX98" fmla="*/ 6632222 w 9544959"/>
              <a:gd name="connsiteY98" fmla="*/ 6281091 h 6718535"/>
              <a:gd name="connsiteX99" fmla="*/ 6660444 w 9544959"/>
              <a:gd name="connsiteY99" fmla="*/ 6323424 h 6718535"/>
              <a:gd name="connsiteX100" fmla="*/ 6674555 w 9544959"/>
              <a:gd name="connsiteY100" fmla="*/ 6393979 h 6718535"/>
              <a:gd name="connsiteX101" fmla="*/ 6759222 w 9544959"/>
              <a:gd name="connsiteY101" fmla="*/ 6492757 h 6718535"/>
              <a:gd name="connsiteX102" fmla="*/ 6787444 w 9544959"/>
              <a:gd name="connsiteY102" fmla="*/ 6718535 h 6718535"/>
              <a:gd name="connsiteX0" fmla="*/ 56444 w 9544680"/>
              <a:gd name="connsiteY0" fmla="*/ 6619757 h 6718535"/>
              <a:gd name="connsiteX1" fmla="*/ 42333 w 9544680"/>
              <a:gd name="connsiteY1" fmla="*/ 5208646 h 6718535"/>
              <a:gd name="connsiteX2" fmla="*/ 28222 w 9544680"/>
              <a:gd name="connsiteY2" fmla="*/ 5067535 h 6718535"/>
              <a:gd name="connsiteX3" fmla="*/ 0 w 9544680"/>
              <a:gd name="connsiteY3" fmla="*/ 4587757 h 6718535"/>
              <a:gd name="connsiteX4" fmla="*/ 14111 w 9544680"/>
              <a:gd name="connsiteY4" fmla="*/ 4291424 h 6718535"/>
              <a:gd name="connsiteX5" fmla="*/ 28222 w 9544680"/>
              <a:gd name="connsiteY5" fmla="*/ 4220868 h 6718535"/>
              <a:gd name="connsiteX6" fmla="*/ 42333 w 9544680"/>
              <a:gd name="connsiteY6" fmla="*/ 4136202 h 6718535"/>
              <a:gd name="connsiteX7" fmla="*/ 56444 w 9544680"/>
              <a:gd name="connsiteY7" fmla="*/ 3853979 h 6718535"/>
              <a:gd name="connsiteX8" fmla="*/ 70555 w 9544680"/>
              <a:gd name="connsiteY8" fmla="*/ 3741091 h 6718535"/>
              <a:gd name="connsiteX9" fmla="*/ 84666 w 9544680"/>
              <a:gd name="connsiteY9" fmla="*/ 2033646 h 6718535"/>
              <a:gd name="connsiteX10" fmla="*/ 127000 w 9544680"/>
              <a:gd name="connsiteY10" fmla="*/ 1779646 h 6718535"/>
              <a:gd name="connsiteX11" fmla="*/ 155222 w 9544680"/>
              <a:gd name="connsiteY11" fmla="*/ 1737313 h 6718535"/>
              <a:gd name="connsiteX12" fmla="*/ 197555 w 9544680"/>
              <a:gd name="connsiteY12" fmla="*/ 1680868 h 6718535"/>
              <a:gd name="connsiteX13" fmla="*/ 254000 w 9544680"/>
              <a:gd name="connsiteY13" fmla="*/ 1596202 h 6718535"/>
              <a:gd name="connsiteX14" fmla="*/ 310444 w 9544680"/>
              <a:gd name="connsiteY14" fmla="*/ 1539757 h 6718535"/>
              <a:gd name="connsiteX15" fmla="*/ 352778 w 9544680"/>
              <a:gd name="connsiteY15" fmla="*/ 1483313 h 6718535"/>
              <a:gd name="connsiteX16" fmla="*/ 381000 w 9544680"/>
              <a:gd name="connsiteY16" fmla="*/ 1440979 h 6718535"/>
              <a:gd name="connsiteX17" fmla="*/ 423333 w 9544680"/>
              <a:gd name="connsiteY17" fmla="*/ 1370424 h 6718535"/>
              <a:gd name="connsiteX18" fmla="*/ 536222 w 9544680"/>
              <a:gd name="connsiteY18" fmla="*/ 1271646 h 6718535"/>
              <a:gd name="connsiteX19" fmla="*/ 564444 w 9544680"/>
              <a:gd name="connsiteY19" fmla="*/ 1229313 h 6718535"/>
              <a:gd name="connsiteX20" fmla="*/ 578555 w 9544680"/>
              <a:gd name="connsiteY20" fmla="*/ 1172868 h 6718535"/>
              <a:gd name="connsiteX21" fmla="*/ 606778 w 9544680"/>
              <a:gd name="connsiteY21" fmla="*/ 1088202 h 6718535"/>
              <a:gd name="connsiteX22" fmla="*/ 620889 w 9544680"/>
              <a:gd name="connsiteY22" fmla="*/ 1031757 h 6718535"/>
              <a:gd name="connsiteX23" fmla="*/ 649111 w 9544680"/>
              <a:gd name="connsiteY23" fmla="*/ 989424 h 6718535"/>
              <a:gd name="connsiteX24" fmla="*/ 663222 w 9544680"/>
              <a:gd name="connsiteY24" fmla="*/ 947091 h 6718535"/>
              <a:gd name="connsiteX25" fmla="*/ 705555 w 9544680"/>
              <a:gd name="connsiteY25" fmla="*/ 918868 h 6718535"/>
              <a:gd name="connsiteX26" fmla="*/ 762000 w 9544680"/>
              <a:gd name="connsiteY26" fmla="*/ 848313 h 6718535"/>
              <a:gd name="connsiteX27" fmla="*/ 818444 w 9544680"/>
              <a:gd name="connsiteY27" fmla="*/ 749535 h 6718535"/>
              <a:gd name="connsiteX28" fmla="*/ 903111 w 9544680"/>
              <a:gd name="connsiteY28" fmla="*/ 693091 h 6718535"/>
              <a:gd name="connsiteX29" fmla="*/ 959555 w 9544680"/>
              <a:gd name="connsiteY29" fmla="*/ 622535 h 6718535"/>
              <a:gd name="connsiteX30" fmla="*/ 1030111 w 9544680"/>
              <a:gd name="connsiteY30" fmla="*/ 566091 h 6718535"/>
              <a:gd name="connsiteX31" fmla="*/ 1072444 w 9544680"/>
              <a:gd name="connsiteY31" fmla="*/ 551979 h 6718535"/>
              <a:gd name="connsiteX32" fmla="*/ 1171222 w 9544680"/>
              <a:gd name="connsiteY32" fmla="*/ 495535 h 6718535"/>
              <a:gd name="connsiteX33" fmla="*/ 1185333 w 9544680"/>
              <a:gd name="connsiteY33" fmla="*/ 439091 h 6718535"/>
              <a:gd name="connsiteX34" fmla="*/ 1227666 w 9544680"/>
              <a:gd name="connsiteY34" fmla="*/ 410868 h 6718535"/>
              <a:gd name="connsiteX35" fmla="*/ 1241778 w 9544680"/>
              <a:gd name="connsiteY35" fmla="*/ 312091 h 6718535"/>
              <a:gd name="connsiteX36" fmla="*/ 1255889 w 9544680"/>
              <a:gd name="connsiteY36" fmla="*/ 269757 h 6718535"/>
              <a:gd name="connsiteX37" fmla="*/ 1270000 w 9544680"/>
              <a:gd name="connsiteY37" fmla="*/ 213313 h 6718535"/>
              <a:gd name="connsiteX38" fmla="*/ 1284111 w 9544680"/>
              <a:gd name="connsiteY38" fmla="*/ 170979 h 6718535"/>
              <a:gd name="connsiteX39" fmla="*/ 1340555 w 9544680"/>
              <a:gd name="connsiteY39" fmla="*/ 114535 h 6718535"/>
              <a:gd name="connsiteX40" fmla="*/ 1368778 w 9544680"/>
              <a:gd name="connsiteY40" fmla="*/ 72202 h 6718535"/>
              <a:gd name="connsiteX41" fmla="*/ 1425222 w 9544680"/>
              <a:gd name="connsiteY41" fmla="*/ 58091 h 6718535"/>
              <a:gd name="connsiteX42" fmla="*/ 1509889 w 9544680"/>
              <a:gd name="connsiteY42" fmla="*/ 29868 h 6718535"/>
              <a:gd name="connsiteX43" fmla="*/ 1552222 w 9544680"/>
              <a:gd name="connsiteY43" fmla="*/ 1646 h 6718535"/>
              <a:gd name="connsiteX44" fmla="*/ 1665111 w 9544680"/>
              <a:gd name="connsiteY44" fmla="*/ 86313 h 6718535"/>
              <a:gd name="connsiteX45" fmla="*/ 1735666 w 9544680"/>
              <a:gd name="connsiteY45" fmla="*/ 185091 h 6718535"/>
              <a:gd name="connsiteX46" fmla="*/ 1778000 w 9544680"/>
              <a:gd name="connsiteY46" fmla="*/ 283868 h 6718535"/>
              <a:gd name="connsiteX47" fmla="*/ 1792111 w 9544680"/>
              <a:gd name="connsiteY47" fmla="*/ 326202 h 6718535"/>
              <a:gd name="connsiteX48" fmla="*/ 1806222 w 9544680"/>
              <a:gd name="connsiteY48" fmla="*/ 481424 h 6718535"/>
              <a:gd name="connsiteX49" fmla="*/ 1848555 w 9544680"/>
              <a:gd name="connsiteY49" fmla="*/ 509646 h 6718535"/>
              <a:gd name="connsiteX50" fmla="*/ 1876778 w 9544680"/>
              <a:gd name="connsiteY50" fmla="*/ 537868 h 6718535"/>
              <a:gd name="connsiteX51" fmla="*/ 1961444 w 9544680"/>
              <a:gd name="connsiteY51" fmla="*/ 594313 h 6718535"/>
              <a:gd name="connsiteX52" fmla="*/ 1989666 w 9544680"/>
              <a:gd name="connsiteY52" fmla="*/ 721313 h 6718535"/>
              <a:gd name="connsiteX53" fmla="*/ 2017889 w 9544680"/>
              <a:gd name="connsiteY53" fmla="*/ 805979 h 6718535"/>
              <a:gd name="connsiteX54" fmla="*/ 2046111 w 9544680"/>
              <a:gd name="connsiteY54" fmla="*/ 848313 h 6718535"/>
              <a:gd name="connsiteX55" fmla="*/ 2088444 w 9544680"/>
              <a:gd name="connsiteY55" fmla="*/ 862424 h 6718535"/>
              <a:gd name="connsiteX56" fmla="*/ 2130778 w 9544680"/>
              <a:gd name="connsiteY56" fmla="*/ 918868 h 6718535"/>
              <a:gd name="connsiteX57" fmla="*/ 2159000 w 9544680"/>
              <a:gd name="connsiteY57" fmla="*/ 947091 h 6718535"/>
              <a:gd name="connsiteX58" fmla="*/ 2215444 w 9544680"/>
              <a:gd name="connsiteY58" fmla="*/ 1031757 h 6718535"/>
              <a:gd name="connsiteX59" fmla="*/ 2314222 w 9544680"/>
              <a:gd name="connsiteY59" fmla="*/ 1102313 h 6718535"/>
              <a:gd name="connsiteX60" fmla="*/ 2342444 w 9544680"/>
              <a:gd name="connsiteY60" fmla="*/ 1158757 h 6718535"/>
              <a:gd name="connsiteX61" fmla="*/ 2384778 w 9544680"/>
              <a:gd name="connsiteY61" fmla="*/ 1186979 h 6718535"/>
              <a:gd name="connsiteX62" fmla="*/ 2540000 w 9544680"/>
              <a:gd name="connsiteY62" fmla="*/ 1257535 h 6718535"/>
              <a:gd name="connsiteX63" fmla="*/ 2610555 w 9544680"/>
              <a:gd name="connsiteY63" fmla="*/ 1271646 h 6718535"/>
              <a:gd name="connsiteX64" fmla="*/ 2652889 w 9544680"/>
              <a:gd name="connsiteY64" fmla="*/ 1299868 h 6718535"/>
              <a:gd name="connsiteX65" fmla="*/ 2751666 w 9544680"/>
              <a:gd name="connsiteY65" fmla="*/ 1426868 h 6718535"/>
              <a:gd name="connsiteX66" fmla="*/ 2836333 w 9544680"/>
              <a:gd name="connsiteY66" fmla="*/ 1582091 h 6718535"/>
              <a:gd name="connsiteX67" fmla="*/ 2850444 w 9544680"/>
              <a:gd name="connsiteY67" fmla="*/ 1624424 h 6718535"/>
              <a:gd name="connsiteX68" fmla="*/ 2906889 w 9544680"/>
              <a:gd name="connsiteY68" fmla="*/ 1709091 h 6718535"/>
              <a:gd name="connsiteX69" fmla="*/ 2949222 w 9544680"/>
              <a:gd name="connsiteY69" fmla="*/ 1892535 h 6718535"/>
              <a:gd name="connsiteX70" fmla="*/ 2991555 w 9544680"/>
              <a:gd name="connsiteY70" fmla="*/ 2019535 h 6718535"/>
              <a:gd name="connsiteX71" fmla="*/ 3019778 w 9544680"/>
              <a:gd name="connsiteY71" fmla="*/ 2047757 h 6718535"/>
              <a:gd name="connsiteX72" fmla="*/ 3048000 w 9544680"/>
              <a:gd name="connsiteY72" fmla="*/ 2118313 h 6718535"/>
              <a:gd name="connsiteX73" fmla="*/ 3090333 w 9544680"/>
              <a:gd name="connsiteY73" fmla="*/ 2202979 h 6718535"/>
              <a:gd name="connsiteX74" fmla="*/ 3217333 w 9544680"/>
              <a:gd name="connsiteY74" fmla="*/ 2329979 h 6718535"/>
              <a:gd name="connsiteX75" fmla="*/ 3245555 w 9544680"/>
              <a:gd name="connsiteY75" fmla="*/ 2358202 h 6718535"/>
              <a:gd name="connsiteX76" fmla="*/ 3273778 w 9544680"/>
              <a:gd name="connsiteY76" fmla="*/ 2386424 h 6718535"/>
              <a:gd name="connsiteX77" fmla="*/ 3330222 w 9544680"/>
              <a:gd name="connsiteY77" fmla="*/ 2471091 h 6718535"/>
              <a:gd name="connsiteX78" fmla="*/ 3386666 w 9544680"/>
              <a:gd name="connsiteY78" fmla="*/ 2583979 h 6718535"/>
              <a:gd name="connsiteX79" fmla="*/ 3485444 w 9544680"/>
              <a:gd name="connsiteY79" fmla="*/ 2682757 h 6718535"/>
              <a:gd name="connsiteX80" fmla="*/ 3527778 w 9544680"/>
              <a:gd name="connsiteY80" fmla="*/ 2710979 h 6718535"/>
              <a:gd name="connsiteX81" fmla="*/ 3556000 w 9544680"/>
              <a:gd name="connsiteY81" fmla="*/ 2739202 h 6718535"/>
              <a:gd name="connsiteX82" fmla="*/ 3626555 w 9544680"/>
              <a:gd name="connsiteY82" fmla="*/ 2767424 h 6718535"/>
              <a:gd name="connsiteX83" fmla="*/ 3683000 w 9544680"/>
              <a:gd name="connsiteY83" fmla="*/ 2809757 h 6718535"/>
              <a:gd name="connsiteX84" fmla="*/ 3725333 w 9544680"/>
              <a:gd name="connsiteY84" fmla="*/ 2837979 h 6718535"/>
              <a:gd name="connsiteX85" fmla="*/ 3866444 w 9544680"/>
              <a:gd name="connsiteY85" fmla="*/ 2993202 h 6718535"/>
              <a:gd name="connsiteX86" fmla="*/ 4021666 w 9544680"/>
              <a:gd name="connsiteY86" fmla="*/ 3134313 h 6718535"/>
              <a:gd name="connsiteX87" fmla="*/ 4106333 w 9544680"/>
              <a:gd name="connsiteY87" fmla="*/ 3261313 h 6718535"/>
              <a:gd name="connsiteX88" fmla="*/ 4148666 w 9544680"/>
              <a:gd name="connsiteY88" fmla="*/ 3317757 h 6718535"/>
              <a:gd name="connsiteX89" fmla="*/ 4205111 w 9544680"/>
              <a:gd name="connsiteY89" fmla="*/ 3402424 h 6718535"/>
              <a:gd name="connsiteX90" fmla="*/ 4390869 w 9544680"/>
              <a:gd name="connsiteY90" fmla="*/ 3506047 h 6718535"/>
              <a:gd name="connsiteX91" fmla="*/ 4591157 w 9544680"/>
              <a:gd name="connsiteY91" fmla="*/ 3567335 h 6718535"/>
              <a:gd name="connsiteX92" fmla="*/ 4851258 w 9544680"/>
              <a:gd name="connsiteY92" fmla="*/ 3661691 h 6718535"/>
              <a:gd name="connsiteX93" fmla="*/ 5221935 w 9544680"/>
              <a:gd name="connsiteY93" fmla="*/ 3829128 h 6718535"/>
              <a:gd name="connsiteX94" fmla="*/ 5730556 w 9544680"/>
              <a:gd name="connsiteY94" fmla="*/ 3916948 h 6718535"/>
              <a:gd name="connsiteX95" fmla="*/ 7095921 w 9544680"/>
              <a:gd name="connsiteY95" fmla="*/ 4168423 h 6718535"/>
              <a:gd name="connsiteX96" fmla="*/ 9542377 w 9544680"/>
              <a:gd name="connsiteY96" fmla="*/ 4700824 h 6718535"/>
              <a:gd name="connsiteX97" fmla="*/ 6632222 w 9544680"/>
              <a:gd name="connsiteY97" fmla="*/ 6281091 h 6718535"/>
              <a:gd name="connsiteX98" fmla="*/ 6660444 w 9544680"/>
              <a:gd name="connsiteY98" fmla="*/ 6323424 h 6718535"/>
              <a:gd name="connsiteX99" fmla="*/ 6674555 w 9544680"/>
              <a:gd name="connsiteY99" fmla="*/ 6393979 h 6718535"/>
              <a:gd name="connsiteX100" fmla="*/ 6759222 w 9544680"/>
              <a:gd name="connsiteY100" fmla="*/ 6492757 h 6718535"/>
              <a:gd name="connsiteX101" fmla="*/ 6787444 w 9544680"/>
              <a:gd name="connsiteY101" fmla="*/ 6718535 h 6718535"/>
              <a:gd name="connsiteX0" fmla="*/ 56444 w 9544417"/>
              <a:gd name="connsiteY0" fmla="*/ 6619757 h 6718535"/>
              <a:gd name="connsiteX1" fmla="*/ 42333 w 9544417"/>
              <a:gd name="connsiteY1" fmla="*/ 5208646 h 6718535"/>
              <a:gd name="connsiteX2" fmla="*/ 28222 w 9544417"/>
              <a:gd name="connsiteY2" fmla="*/ 5067535 h 6718535"/>
              <a:gd name="connsiteX3" fmla="*/ 0 w 9544417"/>
              <a:gd name="connsiteY3" fmla="*/ 4587757 h 6718535"/>
              <a:gd name="connsiteX4" fmla="*/ 14111 w 9544417"/>
              <a:gd name="connsiteY4" fmla="*/ 4291424 h 6718535"/>
              <a:gd name="connsiteX5" fmla="*/ 28222 w 9544417"/>
              <a:gd name="connsiteY5" fmla="*/ 4220868 h 6718535"/>
              <a:gd name="connsiteX6" fmla="*/ 42333 w 9544417"/>
              <a:gd name="connsiteY6" fmla="*/ 4136202 h 6718535"/>
              <a:gd name="connsiteX7" fmla="*/ 56444 w 9544417"/>
              <a:gd name="connsiteY7" fmla="*/ 3853979 h 6718535"/>
              <a:gd name="connsiteX8" fmla="*/ 70555 w 9544417"/>
              <a:gd name="connsiteY8" fmla="*/ 3741091 h 6718535"/>
              <a:gd name="connsiteX9" fmla="*/ 84666 w 9544417"/>
              <a:gd name="connsiteY9" fmla="*/ 2033646 h 6718535"/>
              <a:gd name="connsiteX10" fmla="*/ 127000 w 9544417"/>
              <a:gd name="connsiteY10" fmla="*/ 1779646 h 6718535"/>
              <a:gd name="connsiteX11" fmla="*/ 155222 w 9544417"/>
              <a:gd name="connsiteY11" fmla="*/ 1737313 h 6718535"/>
              <a:gd name="connsiteX12" fmla="*/ 197555 w 9544417"/>
              <a:gd name="connsiteY12" fmla="*/ 1680868 h 6718535"/>
              <a:gd name="connsiteX13" fmla="*/ 254000 w 9544417"/>
              <a:gd name="connsiteY13" fmla="*/ 1596202 h 6718535"/>
              <a:gd name="connsiteX14" fmla="*/ 310444 w 9544417"/>
              <a:gd name="connsiteY14" fmla="*/ 1539757 h 6718535"/>
              <a:gd name="connsiteX15" fmla="*/ 352778 w 9544417"/>
              <a:gd name="connsiteY15" fmla="*/ 1483313 h 6718535"/>
              <a:gd name="connsiteX16" fmla="*/ 381000 w 9544417"/>
              <a:gd name="connsiteY16" fmla="*/ 1440979 h 6718535"/>
              <a:gd name="connsiteX17" fmla="*/ 423333 w 9544417"/>
              <a:gd name="connsiteY17" fmla="*/ 1370424 h 6718535"/>
              <a:gd name="connsiteX18" fmla="*/ 536222 w 9544417"/>
              <a:gd name="connsiteY18" fmla="*/ 1271646 h 6718535"/>
              <a:gd name="connsiteX19" fmla="*/ 564444 w 9544417"/>
              <a:gd name="connsiteY19" fmla="*/ 1229313 h 6718535"/>
              <a:gd name="connsiteX20" fmla="*/ 578555 w 9544417"/>
              <a:gd name="connsiteY20" fmla="*/ 1172868 h 6718535"/>
              <a:gd name="connsiteX21" fmla="*/ 606778 w 9544417"/>
              <a:gd name="connsiteY21" fmla="*/ 1088202 h 6718535"/>
              <a:gd name="connsiteX22" fmla="*/ 620889 w 9544417"/>
              <a:gd name="connsiteY22" fmla="*/ 1031757 h 6718535"/>
              <a:gd name="connsiteX23" fmla="*/ 649111 w 9544417"/>
              <a:gd name="connsiteY23" fmla="*/ 989424 h 6718535"/>
              <a:gd name="connsiteX24" fmla="*/ 663222 w 9544417"/>
              <a:gd name="connsiteY24" fmla="*/ 947091 h 6718535"/>
              <a:gd name="connsiteX25" fmla="*/ 705555 w 9544417"/>
              <a:gd name="connsiteY25" fmla="*/ 918868 h 6718535"/>
              <a:gd name="connsiteX26" fmla="*/ 762000 w 9544417"/>
              <a:gd name="connsiteY26" fmla="*/ 848313 h 6718535"/>
              <a:gd name="connsiteX27" fmla="*/ 818444 w 9544417"/>
              <a:gd name="connsiteY27" fmla="*/ 749535 h 6718535"/>
              <a:gd name="connsiteX28" fmla="*/ 903111 w 9544417"/>
              <a:gd name="connsiteY28" fmla="*/ 693091 h 6718535"/>
              <a:gd name="connsiteX29" fmla="*/ 959555 w 9544417"/>
              <a:gd name="connsiteY29" fmla="*/ 622535 h 6718535"/>
              <a:gd name="connsiteX30" fmla="*/ 1030111 w 9544417"/>
              <a:gd name="connsiteY30" fmla="*/ 566091 h 6718535"/>
              <a:gd name="connsiteX31" fmla="*/ 1072444 w 9544417"/>
              <a:gd name="connsiteY31" fmla="*/ 551979 h 6718535"/>
              <a:gd name="connsiteX32" fmla="*/ 1171222 w 9544417"/>
              <a:gd name="connsiteY32" fmla="*/ 495535 h 6718535"/>
              <a:gd name="connsiteX33" fmla="*/ 1185333 w 9544417"/>
              <a:gd name="connsiteY33" fmla="*/ 439091 h 6718535"/>
              <a:gd name="connsiteX34" fmla="*/ 1227666 w 9544417"/>
              <a:gd name="connsiteY34" fmla="*/ 410868 h 6718535"/>
              <a:gd name="connsiteX35" fmla="*/ 1241778 w 9544417"/>
              <a:gd name="connsiteY35" fmla="*/ 312091 h 6718535"/>
              <a:gd name="connsiteX36" fmla="*/ 1255889 w 9544417"/>
              <a:gd name="connsiteY36" fmla="*/ 269757 h 6718535"/>
              <a:gd name="connsiteX37" fmla="*/ 1270000 w 9544417"/>
              <a:gd name="connsiteY37" fmla="*/ 213313 h 6718535"/>
              <a:gd name="connsiteX38" fmla="*/ 1284111 w 9544417"/>
              <a:gd name="connsiteY38" fmla="*/ 170979 h 6718535"/>
              <a:gd name="connsiteX39" fmla="*/ 1340555 w 9544417"/>
              <a:gd name="connsiteY39" fmla="*/ 114535 h 6718535"/>
              <a:gd name="connsiteX40" fmla="*/ 1368778 w 9544417"/>
              <a:gd name="connsiteY40" fmla="*/ 72202 h 6718535"/>
              <a:gd name="connsiteX41" fmla="*/ 1425222 w 9544417"/>
              <a:gd name="connsiteY41" fmla="*/ 58091 h 6718535"/>
              <a:gd name="connsiteX42" fmla="*/ 1509889 w 9544417"/>
              <a:gd name="connsiteY42" fmla="*/ 29868 h 6718535"/>
              <a:gd name="connsiteX43" fmla="*/ 1552222 w 9544417"/>
              <a:gd name="connsiteY43" fmla="*/ 1646 h 6718535"/>
              <a:gd name="connsiteX44" fmla="*/ 1665111 w 9544417"/>
              <a:gd name="connsiteY44" fmla="*/ 86313 h 6718535"/>
              <a:gd name="connsiteX45" fmla="*/ 1735666 w 9544417"/>
              <a:gd name="connsiteY45" fmla="*/ 185091 h 6718535"/>
              <a:gd name="connsiteX46" fmla="*/ 1778000 w 9544417"/>
              <a:gd name="connsiteY46" fmla="*/ 283868 h 6718535"/>
              <a:gd name="connsiteX47" fmla="*/ 1792111 w 9544417"/>
              <a:gd name="connsiteY47" fmla="*/ 326202 h 6718535"/>
              <a:gd name="connsiteX48" fmla="*/ 1806222 w 9544417"/>
              <a:gd name="connsiteY48" fmla="*/ 481424 h 6718535"/>
              <a:gd name="connsiteX49" fmla="*/ 1848555 w 9544417"/>
              <a:gd name="connsiteY49" fmla="*/ 509646 h 6718535"/>
              <a:gd name="connsiteX50" fmla="*/ 1876778 w 9544417"/>
              <a:gd name="connsiteY50" fmla="*/ 537868 h 6718535"/>
              <a:gd name="connsiteX51" fmla="*/ 1961444 w 9544417"/>
              <a:gd name="connsiteY51" fmla="*/ 594313 h 6718535"/>
              <a:gd name="connsiteX52" fmla="*/ 1989666 w 9544417"/>
              <a:gd name="connsiteY52" fmla="*/ 721313 h 6718535"/>
              <a:gd name="connsiteX53" fmla="*/ 2017889 w 9544417"/>
              <a:gd name="connsiteY53" fmla="*/ 805979 h 6718535"/>
              <a:gd name="connsiteX54" fmla="*/ 2046111 w 9544417"/>
              <a:gd name="connsiteY54" fmla="*/ 848313 h 6718535"/>
              <a:gd name="connsiteX55" fmla="*/ 2088444 w 9544417"/>
              <a:gd name="connsiteY55" fmla="*/ 862424 h 6718535"/>
              <a:gd name="connsiteX56" fmla="*/ 2130778 w 9544417"/>
              <a:gd name="connsiteY56" fmla="*/ 918868 h 6718535"/>
              <a:gd name="connsiteX57" fmla="*/ 2159000 w 9544417"/>
              <a:gd name="connsiteY57" fmla="*/ 947091 h 6718535"/>
              <a:gd name="connsiteX58" fmla="*/ 2215444 w 9544417"/>
              <a:gd name="connsiteY58" fmla="*/ 1031757 h 6718535"/>
              <a:gd name="connsiteX59" fmla="*/ 2314222 w 9544417"/>
              <a:gd name="connsiteY59" fmla="*/ 1102313 h 6718535"/>
              <a:gd name="connsiteX60" fmla="*/ 2342444 w 9544417"/>
              <a:gd name="connsiteY60" fmla="*/ 1158757 h 6718535"/>
              <a:gd name="connsiteX61" fmla="*/ 2384778 w 9544417"/>
              <a:gd name="connsiteY61" fmla="*/ 1186979 h 6718535"/>
              <a:gd name="connsiteX62" fmla="*/ 2540000 w 9544417"/>
              <a:gd name="connsiteY62" fmla="*/ 1257535 h 6718535"/>
              <a:gd name="connsiteX63" fmla="*/ 2610555 w 9544417"/>
              <a:gd name="connsiteY63" fmla="*/ 1271646 h 6718535"/>
              <a:gd name="connsiteX64" fmla="*/ 2652889 w 9544417"/>
              <a:gd name="connsiteY64" fmla="*/ 1299868 h 6718535"/>
              <a:gd name="connsiteX65" fmla="*/ 2751666 w 9544417"/>
              <a:gd name="connsiteY65" fmla="*/ 1426868 h 6718535"/>
              <a:gd name="connsiteX66" fmla="*/ 2836333 w 9544417"/>
              <a:gd name="connsiteY66" fmla="*/ 1582091 h 6718535"/>
              <a:gd name="connsiteX67" fmla="*/ 2850444 w 9544417"/>
              <a:gd name="connsiteY67" fmla="*/ 1624424 h 6718535"/>
              <a:gd name="connsiteX68" fmla="*/ 2906889 w 9544417"/>
              <a:gd name="connsiteY68" fmla="*/ 1709091 h 6718535"/>
              <a:gd name="connsiteX69" fmla="*/ 2949222 w 9544417"/>
              <a:gd name="connsiteY69" fmla="*/ 1892535 h 6718535"/>
              <a:gd name="connsiteX70" fmla="*/ 2991555 w 9544417"/>
              <a:gd name="connsiteY70" fmla="*/ 2019535 h 6718535"/>
              <a:gd name="connsiteX71" fmla="*/ 3019778 w 9544417"/>
              <a:gd name="connsiteY71" fmla="*/ 2047757 h 6718535"/>
              <a:gd name="connsiteX72" fmla="*/ 3048000 w 9544417"/>
              <a:gd name="connsiteY72" fmla="*/ 2118313 h 6718535"/>
              <a:gd name="connsiteX73" fmla="*/ 3090333 w 9544417"/>
              <a:gd name="connsiteY73" fmla="*/ 2202979 h 6718535"/>
              <a:gd name="connsiteX74" fmla="*/ 3217333 w 9544417"/>
              <a:gd name="connsiteY74" fmla="*/ 2329979 h 6718535"/>
              <a:gd name="connsiteX75" fmla="*/ 3245555 w 9544417"/>
              <a:gd name="connsiteY75" fmla="*/ 2358202 h 6718535"/>
              <a:gd name="connsiteX76" fmla="*/ 3273778 w 9544417"/>
              <a:gd name="connsiteY76" fmla="*/ 2386424 h 6718535"/>
              <a:gd name="connsiteX77" fmla="*/ 3330222 w 9544417"/>
              <a:gd name="connsiteY77" fmla="*/ 2471091 h 6718535"/>
              <a:gd name="connsiteX78" fmla="*/ 3386666 w 9544417"/>
              <a:gd name="connsiteY78" fmla="*/ 2583979 h 6718535"/>
              <a:gd name="connsiteX79" fmla="*/ 3485444 w 9544417"/>
              <a:gd name="connsiteY79" fmla="*/ 2682757 h 6718535"/>
              <a:gd name="connsiteX80" fmla="*/ 3527778 w 9544417"/>
              <a:gd name="connsiteY80" fmla="*/ 2710979 h 6718535"/>
              <a:gd name="connsiteX81" fmla="*/ 3556000 w 9544417"/>
              <a:gd name="connsiteY81" fmla="*/ 2739202 h 6718535"/>
              <a:gd name="connsiteX82" fmla="*/ 3626555 w 9544417"/>
              <a:gd name="connsiteY82" fmla="*/ 2767424 h 6718535"/>
              <a:gd name="connsiteX83" fmla="*/ 3683000 w 9544417"/>
              <a:gd name="connsiteY83" fmla="*/ 2809757 h 6718535"/>
              <a:gd name="connsiteX84" fmla="*/ 3725333 w 9544417"/>
              <a:gd name="connsiteY84" fmla="*/ 2837979 h 6718535"/>
              <a:gd name="connsiteX85" fmla="*/ 3866444 w 9544417"/>
              <a:gd name="connsiteY85" fmla="*/ 2993202 h 6718535"/>
              <a:gd name="connsiteX86" fmla="*/ 4021666 w 9544417"/>
              <a:gd name="connsiteY86" fmla="*/ 3134313 h 6718535"/>
              <a:gd name="connsiteX87" fmla="*/ 4106333 w 9544417"/>
              <a:gd name="connsiteY87" fmla="*/ 3261313 h 6718535"/>
              <a:gd name="connsiteX88" fmla="*/ 4148666 w 9544417"/>
              <a:gd name="connsiteY88" fmla="*/ 3317757 h 6718535"/>
              <a:gd name="connsiteX89" fmla="*/ 4205111 w 9544417"/>
              <a:gd name="connsiteY89" fmla="*/ 3402424 h 6718535"/>
              <a:gd name="connsiteX90" fmla="*/ 4390869 w 9544417"/>
              <a:gd name="connsiteY90" fmla="*/ 3506047 h 6718535"/>
              <a:gd name="connsiteX91" fmla="*/ 4591157 w 9544417"/>
              <a:gd name="connsiteY91" fmla="*/ 3567335 h 6718535"/>
              <a:gd name="connsiteX92" fmla="*/ 4851258 w 9544417"/>
              <a:gd name="connsiteY92" fmla="*/ 3661691 h 6718535"/>
              <a:gd name="connsiteX93" fmla="*/ 5221935 w 9544417"/>
              <a:gd name="connsiteY93" fmla="*/ 3829128 h 6718535"/>
              <a:gd name="connsiteX94" fmla="*/ 5730556 w 9544417"/>
              <a:gd name="connsiteY94" fmla="*/ 3916948 h 6718535"/>
              <a:gd name="connsiteX95" fmla="*/ 7095921 w 9544417"/>
              <a:gd name="connsiteY95" fmla="*/ 4168423 h 6718535"/>
              <a:gd name="connsiteX96" fmla="*/ 9542377 w 9544417"/>
              <a:gd name="connsiteY96" fmla="*/ 4700824 h 6718535"/>
              <a:gd name="connsiteX97" fmla="*/ 6660444 w 9544417"/>
              <a:gd name="connsiteY97" fmla="*/ 6323424 h 6718535"/>
              <a:gd name="connsiteX98" fmla="*/ 6674555 w 9544417"/>
              <a:gd name="connsiteY98" fmla="*/ 6393979 h 6718535"/>
              <a:gd name="connsiteX99" fmla="*/ 6759222 w 9544417"/>
              <a:gd name="connsiteY99" fmla="*/ 6492757 h 6718535"/>
              <a:gd name="connsiteX100" fmla="*/ 6787444 w 9544417"/>
              <a:gd name="connsiteY100" fmla="*/ 6718535 h 6718535"/>
              <a:gd name="connsiteX0" fmla="*/ 56444 w 9544291"/>
              <a:gd name="connsiteY0" fmla="*/ 6619757 h 6718535"/>
              <a:gd name="connsiteX1" fmla="*/ 42333 w 9544291"/>
              <a:gd name="connsiteY1" fmla="*/ 5208646 h 6718535"/>
              <a:gd name="connsiteX2" fmla="*/ 28222 w 9544291"/>
              <a:gd name="connsiteY2" fmla="*/ 5067535 h 6718535"/>
              <a:gd name="connsiteX3" fmla="*/ 0 w 9544291"/>
              <a:gd name="connsiteY3" fmla="*/ 4587757 h 6718535"/>
              <a:gd name="connsiteX4" fmla="*/ 14111 w 9544291"/>
              <a:gd name="connsiteY4" fmla="*/ 4291424 h 6718535"/>
              <a:gd name="connsiteX5" fmla="*/ 28222 w 9544291"/>
              <a:gd name="connsiteY5" fmla="*/ 4220868 h 6718535"/>
              <a:gd name="connsiteX6" fmla="*/ 42333 w 9544291"/>
              <a:gd name="connsiteY6" fmla="*/ 4136202 h 6718535"/>
              <a:gd name="connsiteX7" fmla="*/ 56444 w 9544291"/>
              <a:gd name="connsiteY7" fmla="*/ 3853979 h 6718535"/>
              <a:gd name="connsiteX8" fmla="*/ 70555 w 9544291"/>
              <a:gd name="connsiteY8" fmla="*/ 3741091 h 6718535"/>
              <a:gd name="connsiteX9" fmla="*/ 84666 w 9544291"/>
              <a:gd name="connsiteY9" fmla="*/ 2033646 h 6718535"/>
              <a:gd name="connsiteX10" fmla="*/ 127000 w 9544291"/>
              <a:gd name="connsiteY10" fmla="*/ 1779646 h 6718535"/>
              <a:gd name="connsiteX11" fmla="*/ 155222 w 9544291"/>
              <a:gd name="connsiteY11" fmla="*/ 1737313 h 6718535"/>
              <a:gd name="connsiteX12" fmla="*/ 197555 w 9544291"/>
              <a:gd name="connsiteY12" fmla="*/ 1680868 h 6718535"/>
              <a:gd name="connsiteX13" fmla="*/ 254000 w 9544291"/>
              <a:gd name="connsiteY13" fmla="*/ 1596202 h 6718535"/>
              <a:gd name="connsiteX14" fmla="*/ 310444 w 9544291"/>
              <a:gd name="connsiteY14" fmla="*/ 1539757 h 6718535"/>
              <a:gd name="connsiteX15" fmla="*/ 352778 w 9544291"/>
              <a:gd name="connsiteY15" fmla="*/ 1483313 h 6718535"/>
              <a:gd name="connsiteX16" fmla="*/ 381000 w 9544291"/>
              <a:gd name="connsiteY16" fmla="*/ 1440979 h 6718535"/>
              <a:gd name="connsiteX17" fmla="*/ 423333 w 9544291"/>
              <a:gd name="connsiteY17" fmla="*/ 1370424 h 6718535"/>
              <a:gd name="connsiteX18" fmla="*/ 536222 w 9544291"/>
              <a:gd name="connsiteY18" fmla="*/ 1271646 h 6718535"/>
              <a:gd name="connsiteX19" fmla="*/ 564444 w 9544291"/>
              <a:gd name="connsiteY19" fmla="*/ 1229313 h 6718535"/>
              <a:gd name="connsiteX20" fmla="*/ 578555 w 9544291"/>
              <a:gd name="connsiteY20" fmla="*/ 1172868 h 6718535"/>
              <a:gd name="connsiteX21" fmla="*/ 606778 w 9544291"/>
              <a:gd name="connsiteY21" fmla="*/ 1088202 h 6718535"/>
              <a:gd name="connsiteX22" fmla="*/ 620889 w 9544291"/>
              <a:gd name="connsiteY22" fmla="*/ 1031757 h 6718535"/>
              <a:gd name="connsiteX23" fmla="*/ 649111 w 9544291"/>
              <a:gd name="connsiteY23" fmla="*/ 989424 h 6718535"/>
              <a:gd name="connsiteX24" fmla="*/ 663222 w 9544291"/>
              <a:gd name="connsiteY24" fmla="*/ 947091 h 6718535"/>
              <a:gd name="connsiteX25" fmla="*/ 705555 w 9544291"/>
              <a:gd name="connsiteY25" fmla="*/ 918868 h 6718535"/>
              <a:gd name="connsiteX26" fmla="*/ 762000 w 9544291"/>
              <a:gd name="connsiteY26" fmla="*/ 848313 h 6718535"/>
              <a:gd name="connsiteX27" fmla="*/ 818444 w 9544291"/>
              <a:gd name="connsiteY27" fmla="*/ 749535 h 6718535"/>
              <a:gd name="connsiteX28" fmla="*/ 903111 w 9544291"/>
              <a:gd name="connsiteY28" fmla="*/ 693091 h 6718535"/>
              <a:gd name="connsiteX29" fmla="*/ 959555 w 9544291"/>
              <a:gd name="connsiteY29" fmla="*/ 622535 h 6718535"/>
              <a:gd name="connsiteX30" fmla="*/ 1030111 w 9544291"/>
              <a:gd name="connsiteY30" fmla="*/ 566091 h 6718535"/>
              <a:gd name="connsiteX31" fmla="*/ 1072444 w 9544291"/>
              <a:gd name="connsiteY31" fmla="*/ 551979 h 6718535"/>
              <a:gd name="connsiteX32" fmla="*/ 1171222 w 9544291"/>
              <a:gd name="connsiteY32" fmla="*/ 495535 h 6718535"/>
              <a:gd name="connsiteX33" fmla="*/ 1185333 w 9544291"/>
              <a:gd name="connsiteY33" fmla="*/ 439091 h 6718535"/>
              <a:gd name="connsiteX34" fmla="*/ 1227666 w 9544291"/>
              <a:gd name="connsiteY34" fmla="*/ 410868 h 6718535"/>
              <a:gd name="connsiteX35" fmla="*/ 1241778 w 9544291"/>
              <a:gd name="connsiteY35" fmla="*/ 312091 h 6718535"/>
              <a:gd name="connsiteX36" fmla="*/ 1255889 w 9544291"/>
              <a:gd name="connsiteY36" fmla="*/ 269757 h 6718535"/>
              <a:gd name="connsiteX37" fmla="*/ 1270000 w 9544291"/>
              <a:gd name="connsiteY37" fmla="*/ 213313 h 6718535"/>
              <a:gd name="connsiteX38" fmla="*/ 1284111 w 9544291"/>
              <a:gd name="connsiteY38" fmla="*/ 170979 h 6718535"/>
              <a:gd name="connsiteX39" fmla="*/ 1340555 w 9544291"/>
              <a:gd name="connsiteY39" fmla="*/ 114535 h 6718535"/>
              <a:gd name="connsiteX40" fmla="*/ 1368778 w 9544291"/>
              <a:gd name="connsiteY40" fmla="*/ 72202 h 6718535"/>
              <a:gd name="connsiteX41" fmla="*/ 1425222 w 9544291"/>
              <a:gd name="connsiteY41" fmla="*/ 58091 h 6718535"/>
              <a:gd name="connsiteX42" fmla="*/ 1509889 w 9544291"/>
              <a:gd name="connsiteY42" fmla="*/ 29868 h 6718535"/>
              <a:gd name="connsiteX43" fmla="*/ 1552222 w 9544291"/>
              <a:gd name="connsiteY43" fmla="*/ 1646 h 6718535"/>
              <a:gd name="connsiteX44" fmla="*/ 1665111 w 9544291"/>
              <a:gd name="connsiteY44" fmla="*/ 86313 h 6718535"/>
              <a:gd name="connsiteX45" fmla="*/ 1735666 w 9544291"/>
              <a:gd name="connsiteY45" fmla="*/ 185091 h 6718535"/>
              <a:gd name="connsiteX46" fmla="*/ 1778000 w 9544291"/>
              <a:gd name="connsiteY46" fmla="*/ 283868 h 6718535"/>
              <a:gd name="connsiteX47" fmla="*/ 1792111 w 9544291"/>
              <a:gd name="connsiteY47" fmla="*/ 326202 h 6718535"/>
              <a:gd name="connsiteX48" fmla="*/ 1806222 w 9544291"/>
              <a:gd name="connsiteY48" fmla="*/ 481424 h 6718535"/>
              <a:gd name="connsiteX49" fmla="*/ 1848555 w 9544291"/>
              <a:gd name="connsiteY49" fmla="*/ 509646 h 6718535"/>
              <a:gd name="connsiteX50" fmla="*/ 1876778 w 9544291"/>
              <a:gd name="connsiteY50" fmla="*/ 537868 h 6718535"/>
              <a:gd name="connsiteX51" fmla="*/ 1961444 w 9544291"/>
              <a:gd name="connsiteY51" fmla="*/ 594313 h 6718535"/>
              <a:gd name="connsiteX52" fmla="*/ 1989666 w 9544291"/>
              <a:gd name="connsiteY52" fmla="*/ 721313 h 6718535"/>
              <a:gd name="connsiteX53" fmla="*/ 2017889 w 9544291"/>
              <a:gd name="connsiteY53" fmla="*/ 805979 h 6718535"/>
              <a:gd name="connsiteX54" fmla="*/ 2046111 w 9544291"/>
              <a:gd name="connsiteY54" fmla="*/ 848313 h 6718535"/>
              <a:gd name="connsiteX55" fmla="*/ 2088444 w 9544291"/>
              <a:gd name="connsiteY55" fmla="*/ 862424 h 6718535"/>
              <a:gd name="connsiteX56" fmla="*/ 2130778 w 9544291"/>
              <a:gd name="connsiteY56" fmla="*/ 918868 h 6718535"/>
              <a:gd name="connsiteX57" fmla="*/ 2159000 w 9544291"/>
              <a:gd name="connsiteY57" fmla="*/ 947091 h 6718535"/>
              <a:gd name="connsiteX58" fmla="*/ 2215444 w 9544291"/>
              <a:gd name="connsiteY58" fmla="*/ 1031757 h 6718535"/>
              <a:gd name="connsiteX59" fmla="*/ 2314222 w 9544291"/>
              <a:gd name="connsiteY59" fmla="*/ 1102313 h 6718535"/>
              <a:gd name="connsiteX60" fmla="*/ 2342444 w 9544291"/>
              <a:gd name="connsiteY60" fmla="*/ 1158757 h 6718535"/>
              <a:gd name="connsiteX61" fmla="*/ 2384778 w 9544291"/>
              <a:gd name="connsiteY61" fmla="*/ 1186979 h 6718535"/>
              <a:gd name="connsiteX62" fmla="*/ 2540000 w 9544291"/>
              <a:gd name="connsiteY62" fmla="*/ 1257535 h 6718535"/>
              <a:gd name="connsiteX63" fmla="*/ 2610555 w 9544291"/>
              <a:gd name="connsiteY63" fmla="*/ 1271646 h 6718535"/>
              <a:gd name="connsiteX64" fmla="*/ 2652889 w 9544291"/>
              <a:gd name="connsiteY64" fmla="*/ 1299868 h 6718535"/>
              <a:gd name="connsiteX65" fmla="*/ 2751666 w 9544291"/>
              <a:gd name="connsiteY65" fmla="*/ 1426868 h 6718535"/>
              <a:gd name="connsiteX66" fmla="*/ 2836333 w 9544291"/>
              <a:gd name="connsiteY66" fmla="*/ 1582091 h 6718535"/>
              <a:gd name="connsiteX67" fmla="*/ 2850444 w 9544291"/>
              <a:gd name="connsiteY67" fmla="*/ 1624424 h 6718535"/>
              <a:gd name="connsiteX68" fmla="*/ 2906889 w 9544291"/>
              <a:gd name="connsiteY68" fmla="*/ 1709091 h 6718535"/>
              <a:gd name="connsiteX69" fmla="*/ 2949222 w 9544291"/>
              <a:gd name="connsiteY69" fmla="*/ 1892535 h 6718535"/>
              <a:gd name="connsiteX70" fmla="*/ 2991555 w 9544291"/>
              <a:gd name="connsiteY70" fmla="*/ 2019535 h 6718535"/>
              <a:gd name="connsiteX71" fmla="*/ 3019778 w 9544291"/>
              <a:gd name="connsiteY71" fmla="*/ 2047757 h 6718535"/>
              <a:gd name="connsiteX72" fmla="*/ 3048000 w 9544291"/>
              <a:gd name="connsiteY72" fmla="*/ 2118313 h 6718535"/>
              <a:gd name="connsiteX73" fmla="*/ 3090333 w 9544291"/>
              <a:gd name="connsiteY73" fmla="*/ 2202979 h 6718535"/>
              <a:gd name="connsiteX74" fmla="*/ 3217333 w 9544291"/>
              <a:gd name="connsiteY74" fmla="*/ 2329979 h 6718535"/>
              <a:gd name="connsiteX75" fmla="*/ 3245555 w 9544291"/>
              <a:gd name="connsiteY75" fmla="*/ 2358202 h 6718535"/>
              <a:gd name="connsiteX76" fmla="*/ 3273778 w 9544291"/>
              <a:gd name="connsiteY76" fmla="*/ 2386424 h 6718535"/>
              <a:gd name="connsiteX77" fmla="*/ 3330222 w 9544291"/>
              <a:gd name="connsiteY77" fmla="*/ 2471091 h 6718535"/>
              <a:gd name="connsiteX78" fmla="*/ 3386666 w 9544291"/>
              <a:gd name="connsiteY78" fmla="*/ 2583979 h 6718535"/>
              <a:gd name="connsiteX79" fmla="*/ 3485444 w 9544291"/>
              <a:gd name="connsiteY79" fmla="*/ 2682757 h 6718535"/>
              <a:gd name="connsiteX80" fmla="*/ 3527778 w 9544291"/>
              <a:gd name="connsiteY80" fmla="*/ 2710979 h 6718535"/>
              <a:gd name="connsiteX81" fmla="*/ 3556000 w 9544291"/>
              <a:gd name="connsiteY81" fmla="*/ 2739202 h 6718535"/>
              <a:gd name="connsiteX82" fmla="*/ 3626555 w 9544291"/>
              <a:gd name="connsiteY82" fmla="*/ 2767424 h 6718535"/>
              <a:gd name="connsiteX83" fmla="*/ 3683000 w 9544291"/>
              <a:gd name="connsiteY83" fmla="*/ 2809757 h 6718535"/>
              <a:gd name="connsiteX84" fmla="*/ 3725333 w 9544291"/>
              <a:gd name="connsiteY84" fmla="*/ 2837979 h 6718535"/>
              <a:gd name="connsiteX85" fmla="*/ 3866444 w 9544291"/>
              <a:gd name="connsiteY85" fmla="*/ 2993202 h 6718535"/>
              <a:gd name="connsiteX86" fmla="*/ 4021666 w 9544291"/>
              <a:gd name="connsiteY86" fmla="*/ 3134313 h 6718535"/>
              <a:gd name="connsiteX87" fmla="*/ 4106333 w 9544291"/>
              <a:gd name="connsiteY87" fmla="*/ 3261313 h 6718535"/>
              <a:gd name="connsiteX88" fmla="*/ 4148666 w 9544291"/>
              <a:gd name="connsiteY88" fmla="*/ 3317757 h 6718535"/>
              <a:gd name="connsiteX89" fmla="*/ 4205111 w 9544291"/>
              <a:gd name="connsiteY89" fmla="*/ 3402424 h 6718535"/>
              <a:gd name="connsiteX90" fmla="*/ 4390869 w 9544291"/>
              <a:gd name="connsiteY90" fmla="*/ 3506047 h 6718535"/>
              <a:gd name="connsiteX91" fmla="*/ 4591157 w 9544291"/>
              <a:gd name="connsiteY91" fmla="*/ 3567335 h 6718535"/>
              <a:gd name="connsiteX92" fmla="*/ 4851258 w 9544291"/>
              <a:gd name="connsiteY92" fmla="*/ 3661691 h 6718535"/>
              <a:gd name="connsiteX93" fmla="*/ 5221935 w 9544291"/>
              <a:gd name="connsiteY93" fmla="*/ 3829128 h 6718535"/>
              <a:gd name="connsiteX94" fmla="*/ 5730556 w 9544291"/>
              <a:gd name="connsiteY94" fmla="*/ 3916948 h 6718535"/>
              <a:gd name="connsiteX95" fmla="*/ 7095921 w 9544291"/>
              <a:gd name="connsiteY95" fmla="*/ 4168423 h 6718535"/>
              <a:gd name="connsiteX96" fmla="*/ 9542377 w 9544291"/>
              <a:gd name="connsiteY96" fmla="*/ 4700824 h 6718535"/>
              <a:gd name="connsiteX97" fmla="*/ 6674555 w 9544291"/>
              <a:gd name="connsiteY97" fmla="*/ 6393979 h 6718535"/>
              <a:gd name="connsiteX98" fmla="*/ 6759222 w 9544291"/>
              <a:gd name="connsiteY98" fmla="*/ 6492757 h 6718535"/>
              <a:gd name="connsiteX99" fmla="*/ 6787444 w 9544291"/>
              <a:gd name="connsiteY99" fmla="*/ 6718535 h 6718535"/>
              <a:gd name="connsiteX0" fmla="*/ 56444 w 9543614"/>
              <a:gd name="connsiteY0" fmla="*/ 6619757 h 6718535"/>
              <a:gd name="connsiteX1" fmla="*/ 42333 w 9543614"/>
              <a:gd name="connsiteY1" fmla="*/ 5208646 h 6718535"/>
              <a:gd name="connsiteX2" fmla="*/ 28222 w 9543614"/>
              <a:gd name="connsiteY2" fmla="*/ 5067535 h 6718535"/>
              <a:gd name="connsiteX3" fmla="*/ 0 w 9543614"/>
              <a:gd name="connsiteY3" fmla="*/ 4587757 h 6718535"/>
              <a:gd name="connsiteX4" fmla="*/ 14111 w 9543614"/>
              <a:gd name="connsiteY4" fmla="*/ 4291424 h 6718535"/>
              <a:gd name="connsiteX5" fmla="*/ 28222 w 9543614"/>
              <a:gd name="connsiteY5" fmla="*/ 4220868 h 6718535"/>
              <a:gd name="connsiteX6" fmla="*/ 42333 w 9543614"/>
              <a:gd name="connsiteY6" fmla="*/ 4136202 h 6718535"/>
              <a:gd name="connsiteX7" fmla="*/ 56444 w 9543614"/>
              <a:gd name="connsiteY7" fmla="*/ 3853979 h 6718535"/>
              <a:gd name="connsiteX8" fmla="*/ 70555 w 9543614"/>
              <a:gd name="connsiteY8" fmla="*/ 3741091 h 6718535"/>
              <a:gd name="connsiteX9" fmla="*/ 84666 w 9543614"/>
              <a:gd name="connsiteY9" fmla="*/ 2033646 h 6718535"/>
              <a:gd name="connsiteX10" fmla="*/ 127000 w 9543614"/>
              <a:gd name="connsiteY10" fmla="*/ 1779646 h 6718535"/>
              <a:gd name="connsiteX11" fmla="*/ 155222 w 9543614"/>
              <a:gd name="connsiteY11" fmla="*/ 1737313 h 6718535"/>
              <a:gd name="connsiteX12" fmla="*/ 197555 w 9543614"/>
              <a:gd name="connsiteY12" fmla="*/ 1680868 h 6718535"/>
              <a:gd name="connsiteX13" fmla="*/ 254000 w 9543614"/>
              <a:gd name="connsiteY13" fmla="*/ 1596202 h 6718535"/>
              <a:gd name="connsiteX14" fmla="*/ 310444 w 9543614"/>
              <a:gd name="connsiteY14" fmla="*/ 1539757 h 6718535"/>
              <a:gd name="connsiteX15" fmla="*/ 352778 w 9543614"/>
              <a:gd name="connsiteY15" fmla="*/ 1483313 h 6718535"/>
              <a:gd name="connsiteX16" fmla="*/ 381000 w 9543614"/>
              <a:gd name="connsiteY16" fmla="*/ 1440979 h 6718535"/>
              <a:gd name="connsiteX17" fmla="*/ 423333 w 9543614"/>
              <a:gd name="connsiteY17" fmla="*/ 1370424 h 6718535"/>
              <a:gd name="connsiteX18" fmla="*/ 536222 w 9543614"/>
              <a:gd name="connsiteY18" fmla="*/ 1271646 h 6718535"/>
              <a:gd name="connsiteX19" fmla="*/ 564444 w 9543614"/>
              <a:gd name="connsiteY19" fmla="*/ 1229313 h 6718535"/>
              <a:gd name="connsiteX20" fmla="*/ 578555 w 9543614"/>
              <a:gd name="connsiteY20" fmla="*/ 1172868 h 6718535"/>
              <a:gd name="connsiteX21" fmla="*/ 606778 w 9543614"/>
              <a:gd name="connsiteY21" fmla="*/ 1088202 h 6718535"/>
              <a:gd name="connsiteX22" fmla="*/ 620889 w 9543614"/>
              <a:gd name="connsiteY22" fmla="*/ 1031757 h 6718535"/>
              <a:gd name="connsiteX23" fmla="*/ 649111 w 9543614"/>
              <a:gd name="connsiteY23" fmla="*/ 989424 h 6718535"/>
              <a:gd name="connsiteX24" fmla="*/ 663222 w 9543614"/>
              <a:gd name="connsiteY24" fmla="*/ 947091 h 6718535"/>
              <a:gd name="connsiteX25" fmla="*/ 705555 w 9543614"/>
              <a:gd name="connsiteY25" fmla="*/ 918868 h 6718535"/>
              <a:gd name="connsiteX26" fmla="*/ 762000 w 9543614"/>
              <a:gd name="connsiteY26" fmla="*/ 848313 h 6718535"/>
              <a:gd name="connsiteX27" fmla="*/ 818444 w 9543614"/>
              <a:gd name="connsiteY27" fmla="*/ 749535 h 6718535"/>
              <a:gd name="connsiteX28" fmla="*/ 903111 w 9543614"/>
              <a:gd name="connsiteY28" fmla="*/ 693091 h 6718535"/>
              <a:gd name="connsiteX29" fmla="*/ 959555 w 9543614"/>
              <a:gd name="connsiteY29" fmla="*/ 622535 h 6718535"/>
              <a:gd name="connsiteX30" fmla="*/ 1030111 w 9543614"/>
              <a:gd name="connsiteY30" fmla="*/ 566091 h 6718535"/>
              <a:gd name="connsiteX31" fmla="*/ 1072444 w 9543614"/>
              <a:gd name="connsiteY31" fmla="*/ 551979 h 6718535"/>
              <a:gd name="connsiteX32" fmla="*/ 1171222 w 9543614"/>
              <a:gd name="connsiteY32" fmla="*/ 495535 h 6718535"/>
              <a:gd name="connsiteX33" fmla="*/ 1185333 w 9543614"/>
              <a:gd name="connsiteY33" fmla="*/ 439091 h 6718535"/>
              <a:gd name="connsiteX34" fmla="*/ 1227666 w 9543614"/>
              <a:gd name="connsiteY34" fmla="*/ 410868 h 6718535"/>
              <a:gd name="connsiteX35" fmla="*/ 1241778 w 9543614"/>
              <a:gd name="connsiteY35" fmla="*/ 312091 h 6718535"/>
              <a:gd name="connsiteX36" fmla="*/ 1255889 w 9543614"/>
              <a:gd name="connsiteY36" fmla="*/ 269757 h 6718535"/>
              <a:gd name="connsiteX37" fmla="*/ 1270000 w 9543614"/>
              <a:gd name="connsiteY37" fmla="*/ 213313 h 6718535"/>
              <a:gd name="connsiteX38" fmla="*/ 1284111 w 9543614"/>
              <a:gd name="connsiteY38" fmla="*/ 170979 h 6718535"/>
              <a:gd name="connsiteX39" fmla="*/ 1340555 w 9543614"/>
              <a:gd name="connsiteY39" fmla="*/ 114535 h 6718535"/>
              <a:gd name="connsiteX40" fmla="*/ 1368778 w 9543614"/>
              <a:gd name="connsiteY40" fmla="*/ 72202 h 6718535"/>
              <a:gd name="connsiteX41" fmla="*/ 1425222 w 9543614"/>
              <a:gd name="connsiteY41" fmla="*/ 58091 h 6718535"/>
              <a:gd name="connsiteX42" fmla="*/ 1509889 w 9543614"/>
              <a:gd name="connsiteY42" fmla="*/ 29868 h 6718535"/>
              <a:gd name="connsiteX43" fmla="*/ 1552222 w 9543614"/>
              <a:gd name="connsiteY43" fmla="*/ 1646 h 6718535"/>
              <a:gd name="connsiteX44" fmla="*/ 1665111 w 9543614"/>
              <a:gd name="connsiteY44" fmla="*/ 86313 h 6718535"/>
              <a:gd name="connsiteX45" fmla="*/ 1735666 w 9543614"/>
              <a:gd name="connsiteY45" fmla="*/ 185091 h 6718535"/>
              <a:gd name="connsiteX46" fmla="*/ 1778000 w 9543614"/>
              <a:gd name="connsiteY46" fmla="*/ 283868 h 6718535"/>
              <a:gd name="connsiteX47" fmla="*/ 1792111 w 9543614"/>
              <a:gd name="connsiteY47" fmla="*/ 326202 h 6718535"/>
              <a:gd name="connsiteX48" fmla="*/ 1806222 w 9543614"/>
              <a:gd name="connsiteY48" fmla="*/ 481424 h 6718535"/>
              <a:gd name="connsiteX49" fmla="*/ 1848555 w 9543614"/>
              <a:gd name="connsiteY49" fmla="*/ 509646 h 6718535"/>
              <a:gd name="connsiteX50" fmla="*/ 1876778 w 9543614"/>
              <a:gd name="connsiteY50" fmla="*/ 537868 h 6718535"/>
              <a:gd name="connsiteX51" fmla="*/ 1961444 w 9543614"/>
              <a:gd name="connsiteY51" fmla="*/ 594313 h 6718535"/>
              <a:gd name="connsiteX52" fmla="*/ 1989666 w 9543614"/>
              <a:gd name="connsiteY52" fmla="*/ 721313 h 6718535"/>
              <a:gd name="connsiteX53" fmla="*/ 2017889 w 9543614"/>
              <a:gd name="connsiteY53" fmla="*/ 805979 h 6718535"/>
              <a:gd name="connsiteX54" fmla="*/ 2046111 w 9543614"/>
              <a:gd name="connsiteY54" fmla="*/ 848313 h 6718535"/>
              <a:gd name="connsiteX55" fmla="*/ 2088444 w 9543614"/>
              <a:gd name="connsiteY55" fmla="*/ 862424 h 6718535"/>
              <a:gd name="connsiteX56" fmla="*/ 2130778 w 9543614"/>
              <a:gd name="connsiteY56" fmla="*/ 918868 h 6718535"/>
              <a:gd name="connsiteX57" fmla="*/ 2159000 w 9543614"/>
              <a:gd name="connsiteY57" fmla="*/ 947091 h 6718535"/>
              <a:gd name="connsiteX58" fmla="*/ 2215444 w 9543614"/>
              <a:gd name="connsiteY58" fmla="*/ 1031757 h 6718535"/>
              <a:gd name="connsiteX59" fmla="*/ 2314222 w 9543614"/>
              <a:gd name="connsiteY59" fmla="*/ 1102313 h 6718535"/>
              <a:gd name="connsiteX60" fmla="*/ 2342444 w 9543614"/>
              <a:gd name="connsiteY60" fmla="*/ 1158757 h 6718535"/>
              <a:gd name="connsiteX61" fmla="*/ 2384778 w 9543614"/>
              <a:gd name="connsiteY61" fmla="*/ 1186979 h 6718535"/>
              <a:gd name="connsiteX62" fmla="*/ 2540000 w 9543614"/>
              <a:gd name="connsiteY62" fmla="*/ 1257535 h 6718535"/>
              <a:gd name="connsiteX63" fmla="*/ 2610555 w 9543614"/>
              <a:gd name="connsiteY63" fmla="*/ 1271646 h 6718535"/>
              <a:gd name="connsiteX64" fmla="*/ 2652889 w 9543614"/>
              <a:gd name="connsiteY64" fmla="*/ 1299868 h 6718535"/>
              <a:gd name="connsiteX65" fmla="*/ 2751666 w 9543614"/>
              <a:gd name="connsiteY65" fmla="*/ 1426868 h 6718535"/>
              <a:gd name="connsiteX66" fmla="*/ 2836333 w 9543614"/>
              <a:gd name="connsiteY66" fmla="*/ 1582091 h 6718535"/>
              <a:gd name="connsiteX67" fmla="*/ 2850444 w 9543614"/>
              <a:gd name="connsiteY67" fmla="*/ 1624424 h 6718535"/>
              <a:gd name="connsiteX68" fmla="*/ 2906889 w 9543614"/>
              <a:gd name="connsiteY68" fmla="*/ 1709091 h 6718535"/>
              <a:gd name="connsiteX69" fmla="*/ 2949222 w 9543614"/>
              <a:gd name="connsiteY69" fmla="*/ 1892535 h 6718535"/>
              <a:gd name="connsiteX70" fmla="*/ 2991555 w 9543614"/>
              <a:gd name="connsiteY70" fmla="*/ 2019535 h 6718535"/>
              <a:gd name="connsiteX71" fmla="*/ 3019778 w 9543614"/>
              <a:gd name="connsiteY71" fmla="*/ 2047757 h 6718535"/>
              <a:gd name="connsiteX72" fmla="*/ 3048000 w 9543614"/>
              <a:gd name="connsiteY72" fmla="*/ 2118313 h 6718535"/>
              <a:gd name="connsiteX73" fmla="*/ 3090333 w 9543614"/>
              <a:gd name="connsiteY73" fmla="*/ 2202979 h 6718535"/>
              <a:gd name="connsiteX74" fmla="*/ 3217333 w 9543614"/>
              <a:gd name="connsiteY74" fmla="*/ 2329979 h 6718535"/>
              <a:gd name="connsiteX75" fmla="*/ 3245555 w 9543614"/>
              <a:gd name="connsiteY75" fmla="*/ 2358202 h 6718535"/>
              <a:gd name="connsiteX76" fmla="*/ 3273778 w 9543614"/>
              <a:gd name="connsiteY76" fmla="*/ 2386424 h 6718535"/>
              <a:gd name="connsiteX77" fmla="*/ 3330222 w 9543614"/>
              <a:gd name="connsiteY77" fmla="*/ 2471091 h 6718535"/>
              <a:gd name="connsiteX78" fmla="*/ 3386666 w 9543614"/>
              <a:gd name="connsiteY78" fmla="*/ 2583979 h 6718535"/>
              <a:gd name="connsiteX79" fmla="*/ 3485444 w 9543614"/>
              <a:gd name="connsiteY79" fmla="*/ 2682757 h 6718535"/>
              <a:gd name="connsiteX80" fmla="*/ 3527778 w 9543614"/>
              <a:gd name="connsiteY80" fmla="*/ 2710979 h 6718535"/>
              <a:gd name="connsiteX81" fmla="*/ 3556000 w 9543614"/>
              <a:gd name="connsiteY81" fmla="*/ 2739202 h 6718535"/>
              <a:gd name="connsiteX82" fmla="*/ 3626555 w 9543614"/>
              <a:gd name="connsiteY82" fmla="*/ 2767424 h 6718535"/>
              <a:gd name="connsiteX83" fmla="*/ 3683000 w 9543614"/>
              <a:gd name="connsiteY83" fmla="*/ 2809757 h 6718535"/>
              <a:gd name="connsiteX84" fmla="*/ 3725333 w 9543614"/>
              <a:gd name="connsiteY84" fmla="*/ 2837979 h 6718535"/>
              <a:gd name="connsiteX85" fmla="*/ 3866444 w 9543614"/>
              <a:gd name="connsiteY85" fmla="*/ 2993202 h 6718535"/>
              <a:gd name="connsiteX86" fmla="*/ 4021666 w 9543614"/>
              <a:gd name="connsiteY86" fmla="*/ 3134313 h 6718535"/>
              <a:gd name="connsiteX87" fmla="*/ 4106333 w 9543614"/>
              <a:gd name="connsiteY87" fmla="*/ 3261313 h 6718535"/>
              <a:gd name="connsiteX88" fmla="*/ 4148666 w 9543614"/>
              <a:gd name="connsiteY88" fmla="*/ 3317757 h 6718535"/>
              <a:gd name="connsiteX89" fmla="*/ 4205111 w 9543614"/>
              <a:gd name="connsiteY89" fmla="*/ 3402424 h 6718535"/>
              <a:gd name="connsiteX90" fmla="*/ 4390869 w 9543614"/>
              <a:gd name="connsiteY90" fmla="*/ 3506047 h 6718535"/>
              <a:gd name="connsiteX91" fmla="*/ 4591157 w 9543614"/>
              <a:gd name="connsiteY91" fmla="*/ 3567335 h 6718535"/>
              <a:gd name="connsiteX92" fmla="*/ 4851258 w 9543614"/>
              <a:gd name="connsiteY92" fmla="*/ 3661691 h 6718535"/>
              <a:gd name="connsiteX93" fmla="*/ 5221935 w 9543614"/>
              <a:gd name="connsiteY93" fmla="*/ 3829128 h 6718535"/>
              <a:gd name="connsiteX94" fmla="*/ 5730556 w 9543614"/>
              <a:gd name="connsiteY94" fmla="*/ 3916948 h 6718535"/>
              <a:gd name="connsiteX95" fmla="*/ 7095921 w 9543614"/>
              <a:gd name="connsiteY95" fmla="*/ 4168423 h 6718535"/>
              <a:gd name="connsiteX96" fmla="*/ 9542377 w 9543614"/>
              <a:gd name="connsiteY96" fmla="*/ 4700824 h 6718535"/>
              <a:gd name="connsiteX97" fmla="*/ 6759222 w 9543614"/>
              <a:gd name="connsiteY97" fmla="*/ 6492757 h 6718535"/>
              <a:gd name="connsiteX98" fmla="*/ 6787444 w 9543614"/>
              <a:gd name="connsiteY98" fmla="*/ 6718535 h 6718535"/>
              <a:gd name="connsiteX0" fmla="*/ 56444 w 9630058"/>
              <a:gd name="connsiteY0" fmla="*/ 6619757 h 6718535"/>
              <a:gd name="connsiteX1" fmla="*/ 42333 w 9630058"/>
              <a:gd name="connsiteY1" fmla="*/ 5208646 h 6718535"/>
              <a:gd name="connsiteX2" fmla="*/ 28222 w 9630058"/>
              <a:gd name="connsiteY2" fmla="*/ 5067535 h 6718535"/>
              <a:gd name="connsiteX3" fmla="*/ 0 w 9630058"/>
              <a:gd name="connsiteY3" fmla="*/ 4587757 h 6718535"/>
              <a:gd name="connsiteX4" fmla="*/ 14111 w 9630058"/>
              <a:gd name="connsiteY4" fmla="*/ 4291424 h 6718535"/>
              <a:gd name="connsiteX5" fmla="*/ 28222 w 9630058"/>
              <a:gd name="connsiteY5" fmla="*/ 4220868 h 6718535"/>
              <a:gd name="connsiteX6" fmla="*/ 42333 w 9630058"/>
              <a:gd name="connsiteY6" fmla="*/ 4136202 h 6718535"/>
              <a:gd name="connsiteX7" fmla="*/ 56444 w 9630058"/>
              <a:gd name="connsiteY7" fmla="*/ 3853979 h 6718535"/>
              <a:gd name="connsiteX8" fmla="*/ 70555 w 9630058"/>
              <a:gd name="connsiteY8" fmla="*/ 3741091 h 6718535"/>
              <a:gd name="connsiteX9" fmla="*/ 84666 w 9630058"/>
              <a:gd name="connsiteY9" fmla="*/ 2033646 h 6718535"/>
              <a:gd name="connsiteX10" fmla="*/ 127000 w 9630058"/>
              <a:gd name="connsiteY10" fmla="*/ 1779646 h 6718535"/>
              <a:gd name="connsiteX11" fmla="*/ 155222 w 9630058"/>
              <a:gd name="connsiteY11" fmla="*/ 1737313 h 6718535"/>
              <a:gd name="connsiteX12" fmla="*/ 197555 w 9630058"/>
              <a:gd name="connsiteY12" fmla="*/ 1680868 h 6718535"/>
              <a:gd name="connsiteX13" fmla="*/ 254000 w 9630058"/>
              <a:gd name="connsiteY13" fmla="*/ 1596202 h 6718535"/>
              <a:gd name="connsiteX14" fmla="*/ 310444 w 9630058"/>
              <a:gd name="connsiteY14" fmla="*/ 1539757 h 6718535"/>
              <a:gd name="connsiteX15" fmla="*/ 352778 w 9630058"/>
              <a:gd name="connsiteY15" fmla="*/ 1483313 h 6718535"/>
              <a:gd name="connsiteX16" fmla="*/ 381000 w 9630058"/>
              <a:gd name="connsiteY16" fmla="*/ 1440979 h 6718535"/>
              <a:gd name="connsiteX17" fmla="*/ 423333 w 9630058"/>
              <a:gd name="connsiteY17" fmla="*/ 1370424 h 6718535"/>
              <a:gd name="connsiteX18" fmla="*/ 536222 w 9630058"/>
              <a:gd name="connsiteY18" fmla="*/ 1271646 h 6718535"/>
              <a:gd name="connsiteX19" fmla="*/ 564444 w 9630058"/>
              <a:gd name="connsiteY19" fmla="*/ 1229313 h 6718535"/>
              <a:gd name="connsiteX20" fmla="*/ 578555 w 9630058"/>
              <a:gd name="connsiteY20" fmla="*/ 1172868 h 6718535"/>
              <a:gd name="connsiteX21" fmla="*/ 606778 w 9630058"/>
              <a:gd name="connsiteY21" fmla="*/ 1088202 h 6718535"/>
              <a:gd name="connsiteX22" fmla="*/ 620889 w 9630058"/>
              <a:gd name="connsiteY22" fmla="*/ 1031757 h 6718535"/>
              <a:gd name="connsiteX23" fmla="*/ 649111 w 9630058"/>
              <a:gd name="connsiteY23" fmla="*/ 989424 h 6718535"/>
              <a:gd name="connsiteX24" fmla="*/ 663222 w 9630058"/>
              <a:gd name="connsiteY24" fmla="*/ 947091 h 6718535"/>
              <a:gd name="connsiteX25" fmla="*/ 705555 w 9630058"/>
              <a:gd name="connsiteY25" fmla="*/ 918868 h 6718535"/>
              <a:gd name="connsiteX26" fmla="*/ 762000 w 9630058"/>
              <a:gd name="connsiteY26" fmla="*/ 848313 h 6718535"/>
              <a:gd name="connsiteX27" fmla="*/ 818444 w 9630058"/>
              <a:gd name="connsiteY27" fmla="*/ 749535 h 6718535"/>
              <a:gd name="connsiteX28" fmla="*/ 903111 w 9630058"/>
              <a:gd name="connsiteY28" fmla="*/ 693091 h 6718535"/>
              <a:gd name="connsiteX29" fmla="*/ 959555 w 9630058"/>
              <a:gd name="connsiteY29" fmla="*/ 622535 h 6718535"/>
              <a:gd name="connsiteX30" fmla="*/ 1030111 w 9630058"/>
              <a:gd name="connsiteY30" fmla="*/ 566091 h 6718535"/>
              <a:gd name="connsiteX31" fmla="*/ 1072444 w 9630058"/>
              <a:gd name="connsiteY31" fmla="*/ 551979 h 6718535"/>
              <a:gd name="connsiteX32" fmla="*/ 1171222 w 9630058"/>
              <a:gd name="connsiteY32" fmla="*/ 495535 h 6718535"/>
              <a:gd name="connsiteX33" fmla="*/ 1185333 w 9630058"/>
              <a:gd name="connsiteY33" fmla="*/ 439091 h 6718535"/>
              <a:gd name="connsiteX34" fmla="*/ 1227666 w 9630058"/>
              <a:gd name="connsiteY34" fmla="*/ 410868 h 6718535"/>
              <a:gd name="connsiteX35" fmla="*/ 1241778 w 9630058"/>
              <a:gd name="connsiteY35" fmla="*/ 312091 h 6718535"/>
              <a:gd name="connsiteX36" fmla="*/ 1255889 w 9630058"/>
              <a:gd name="connsiteY36" fmla="*/ 269757 h 6718535"/>
              <a:gd name="connsiteX37" fmla="*/ 1270000 w 9630058"/>
              <a:gd name="connsiteY37" fmla="*/ 213313 h 6718535"/>
              <a:gd name="connsiteX38" fmla="*/ 1284111 w 9630058"/>
              <a:gd name="connsiteY38" fmla="*/ 170979 h 6718535"/>
              <a:gd name="connsiteX39" fmla="*/ 1340555 w 9630058"/>
              <a:gd name="connsiteY39" fmla="*/ 114535 h 6718535"/>
              <a:gd name="connsiteX40" fmla="*/ 1368778 w 9630058"/>
              <a:gd name="connsiteY40" fmla="*/ 72202 h 6718535"/>
              <a:gd name="connsiteX41" fmla="*/ 1425222 w 9630058"/>
              <a:gd name="connsiteY41" fmla="*/ 58091 h 6718535"/>
              <a:gd name="connsiteX42" fmla="*/ 1509889 w 9630058"/>
              <a:gd name="connsiteY42" fmla="*/ 29868 h 6718535"/>
              <a:gd name="connsiteX43" fmla="*/ 1552222 w 9630058"/>
              <a:gd name="connsiteY43" fmla="*/ 1646 h 6718535"/>
              <a:gd name="connsiteX44" fmla="*/ 1665111 w 9630058"/>
              <a:gd name="connsiteY44" fmla="*/ 86313 h 6718535"/>
              <a:gd name="connsiteX45" fmla="*/ 1735666 w 9630058"/>
              <a:gd name="connsiteY45" fmla="*/ 185091 h 6718535"/>
              <a:gd name="connsiteX46" fmla="*/ 1778000 w 9630058"/>
              <a:gd name="connsiteY46" fmla="*/ 283868 h 6718535"/>
              <a:gd name="connsiteX47" fmla="*/ 1792111 w 9630058"/>
              <a:gd name="connsiteY47" fmla="*/ 326202 h 6718535"/>
              <a:gd name="connsiteX48" fmla="*/ 1806222 w 9630058"/>
              <a:gd name="connsiteY48" fmla="*/ 481424 h 6718535"/>
              <a:gd name="connsiteX49" fmla="*/ 1848555 w 9630058"/>
              <a:gd name="connsiteY49" fmla="*/ 509646 h 6718535"/>
              <a:gd name="connsiteX50" fmla="*/ 1876778 w 9630058"/>
              <a:gd name="connsiteY50" fmla="*/ 537868 h 6718535"/>
              <a:gd name="connsiteX51" fmla="*/ 1961444 w 9630058"/>
              <a:gd name="connsiteY51" fmla="*/ 594313 h 6718535"/>
              <a:gd name="connsiteX52" fmla="*/ 1989666 w 9630058"/>
              <a:gd name="connsiteY52" fmla="*/ 721313 h 6718535"/>
              <a:gd name="connsiteX53" fmla="*/ 2017889 w 9630058"/>
              <a:gd name="connsiteY53" fmla="*/ 805979 h 6718535"/>
              <a:gd name="connsiteX54" fmla="*/ 2046111 w 9630058"/>
              <a:gd name="connsiteY54" fmla="*/ 848313 h 6718535"/>
              <a:gd name="connsiteX55" fmla="*/ 2088444 w 9630058"/>
              <a:gd name="connsiteY55" fmla="*/ 862424 h 6718535"/>
              <a:gd name="connsiteX56" fmla="*/ 2130778 w 9630058"/>
              <a:gd name="connsiteY56" fmla="*/ 918868 h 6718535"/>
              <a:gd name="connsiteX57" fmla="*/ 2159000 w 9630058"/>
              <a:gd name="connsiteY57" fmla="*/ 947091 h 6718535"/>
              <a:gd name="connsiteX58" fmla="*/ 2215444 w 9630058"/>
              <a:gd name="connsiteY58" fmla="*/ 1031757 h 6718535"/>
              <a:gd name="connsiteX59" fmla="*/ 2314222 w 9630058"/>
              <a:gd name="connsiteY59" fmla="*/ 1102313 h 6718535"/>
              <a:gd name="connsiteX60" fmla="*/ 2342444 w 9630058"/>
              <a:gd name="connsiteY60" fmla="*/ 1158757 h 6718535"/>
              <a:gd name="connsiteX61" fmla="*/ 2384778 w 9630058"/>
              <a:gd name="connsiteY61" fmla="*/ 1186979 h 6718535"/>
              <a:gd name="connsiteX62" fmla="*/ 2540000 w 9630058"/>
              <a:gd name="connsiteY62" fmla="*/ 1257535 h 6718535"/>
              <a:gd name="connsiteX63" fmla="*/ 2610555 w 9630058"/>
              <a:gd name="connsiteY63" fmla="*/ 1271646 h 6718535"/>
              <a:gd name="connsiteX64" fmla="*/ 2652889 w 9630058"/>
              <a:gd name="connsiteY64" fmla="*/ 1299868 h 6718535"/>
              <a:gd name="connsiteX65" fmla="*/ 2751666 w 9630058"/>
              <a:gd name="connsiteY65" fmla="*/ 1426868 h 6718535"/>
              <a:gd name="connsiteX66" fmla="*/ 2836333 w 9630058"/>
              <a:gd name="connsiteY66" fmla="*/ 1582091 h 6718535"/>
              <a:gd name="connsiteX67" fmla="*/ 2850444 w 9630058"/>
              <a:gd name="connsiteY67" fmla="*/ 1624424 h 6718535"/>
              <a:gd name="connsiteX68" fmla="*/ 2906889 w 9630058"/>
              <a:gd name="connsiteY68" fmla="*/ 1709091 h 6718535"/>
              <a:gd name="connsiteX69" fmla="*/ 2949222 w 9630058"/>
              <a:gd name="connsiteY69" fmla="*/ 1892535 h 6718535"/>
              <a:gd name="connsiteX70" fmla="*/ 2991555 w 9630058"/>
              <a:gd name="connsiteY70" fmla="*/ 2019535 h 6718535"/>
              <a:gd name="connsiteX71" fmla="*/ 3019778 w 9630058"/>
              <a:gd name="connsiteY71" fmla="*/ 2047757 h 6718535"/>
              <a:gd name="connsiteX72" fmla="*/ 3048000 w 9630058"/>
              <a:gd name="connsiteY72" fmla="*/ 2118313 h 6718535"/>
              <a:gd name="connsiteX73" fmla="*/ 3090333 w 9630058"/>
              <a:gd name="connsiteY73" fmla="*/ 2202979 h 6718535"/>
              <a:gd name="connsiteX74" fmla="*/ 3217333 w 9630058"/>
              <a:gd name="connsiteY74" fmla="*/ 2329979 h 6718535"/>
              <a:gd name="connsiteX75" fmla="*/ 3245555 w 9630058"/>
              <a:gd name="connsiteY75" fmla="*/ 2358202 h 6718535"/>
              <a:gd name="connsiteX76" fmla="*/ 3273778 w 9630058"/>
              <a:gd name="connsiteY76" fmla="*/ 2386424 h 6718535"/>
              <a:gd name="connsiteX77" fmla="*/ 3330222 w 9630058"/>
              <a:gd name="connsiteY77" fmla="*/ 2471091 h 6718535"/>
              <a:gd name="connsiteX78" fmla="*/ 3386666 w 9630058"/>
              <a:gd name="connsiteY78" fmla="*/ 2583979 h 6718535"/>
              <a:gd name="connsiteX79" fmla="*/ 3485444 w 9630058"/>
              <a:gd name="connsiteY79" fmla="*/ 2682757 h 6718535"/>
              <a:gd name="connsiteX80" fmla="*/ 3527778 w 9630058"/>
              <a:gd name="connsiteY80" fmla="*/ 2710979 h 6718535"/>
              <a:gd name="connsiteX81" fmla="*/ 3556000 w 9630058"/>
              <a:gd name="connsiteY81" fmla="*/ 2739202 h 6718535"/>
              <a:gd name="connsiteX82" fmla="*/ 3626555 w 9630058"/>
              <a:gd name="connsiteY82" fmla="*/ 2767424 h 6718535"/>
              <a:gd name="connsiteX83" fmla="*/ 3683000 w 9630058"/>
              <a:gd name="connsiteY83" fmla="*/ 2809757 h 6718535"/>
              <a:gd name="connsiteX84" fmla="*/ 3725333 w 9630058"/>
              <a:gd name="connsiteY84" fmla="*/ 2837979 h 6718535"/>
              <a:gd name="connsiteX85" fmla="*/ 3866444 w 9630058"/>
              <a:gd name="connsiteY85" fmla="*/ 2993202 h 6718535"/>
              <a:gd name="connsiteX86" fmla="*/ 4021666 w 9630058"/>
              <a:gd name="connsiteY86" fmla="*/ 3134313 h 6718535"/>
              <a:gd name="connsiteX87" fmla="*/ 4106333 w 9630058"/>
              <a:gd name="connsiteY87" fmla="*/ 3261313 h 6718535"/>
              <a:gd name="connsiteX88" fmla="*/ 4148666 w 9630058"/>
              <a:gd name="connsiteY88" fmla="*/ 3317757 h 6718535"/>
              <a:gd name="connsiteX89" fmla="*/ 4205111 w 9630058"/>
              <a:gd name="connsiteY89" fmla="*/ 3402424 h 6718535"/>
              <a:gd name="connsiteX90" fmla="*/ 4390869 w 9630058"/>
              <a:gd name="connsiteY90" fmla="*/ 3506047 h 6718535"/>
              <a:gd name="connsiteX91" fmla="*/ 4591157 w 9630058"/>
              <a:gd name="connsiteY91" fmla="*/ 3567335 h 6718535"/>
              <a:gd name="connsiteX92" fmla="*/ 4851258 w 9630058"/>
              <a:gd name="connsiteY92" fmla="*/ 3661691 h 6718535"/>
              <a:gd name="connsiteX93" fmla="*/ 5221935 w 9630058"/>
              <a:gd name="connsiteY93" fmla="*/ 3829128 h 6718535"/>
              <a:gd name="connsiteX94" fmla="*/ 5730556 w 9630058"/>
              <a:gd name="connsiteY94" fmla="*/ 3916948 h 6718535"/>
              <a:gd name="connsiteX95" fmla="*/ 7095921 w 9630058"/>
              <a:gd name="connsiteY95" fmla="*/ 4168423 h 6718535"/>
              <a:gd name="connsiteX96" fmla="*/ 9542377 w 9630058"/>
              <a:gd name="connsiteY96" fmla="*/ 4700824 h 6718535"/>
              <a:gd name="connsiteX97" fmla="*/ 8869497 w 9630058"/>
              <a:gd name="connsiteY97" fmla="*/ 6429572 h 6718535"/>
              <a:gd name="connsiteX98" fmla="*/ 6787444 w 9630058"/>
              <a:gd name="connsiteY98" fmla="*/ 6718535 h 6718535"/>
              <a:gd name="connsiteX0" fmla="*/ 56444 w 9630058"/>
              <a:gd name="connsiteY0" fmla="*/ 6619757 h 6619757"/>
              <a:gd name="connsiteX1" fmla="*/ 42333 w 9630058"/>
              <a:gd name="connsiteY1" fmla="*/ 5208646 h 6619757"/>
              <a:gd name="connsiteX2" fmla="*/ 28222 w 9630058"/>
              <a:gd name="connsiteY2" fmla="*/ 5067535 h 6619757"/>
              <a:gd name="connsiteX3" fmla="*/ 0 w 9630058"/>
              <a:gd name="connsiteY3" fmla="*/ 4587757 h 6619757"/>
              <a:gd name="connsiteX4" fmla="*/ 14111 w 9630058"/>
              <a:gd name="connsiteY4" fmla="*/ 4291424 h 6619757"/>
              <a:gd name="connsiteX5" fmla="*/ 28222 w 9630058"/>
              <a:gd name="connsiteY5" fmla="*/ 4220868 h 6619757"/>
              <a:gd name="connsiteX6" fmla="*/ 42333 w 9630058"/>
              <a:gd name="connsiteY6" fmla="*/ 4136202 h 6619757"/>
              <a:gd name="connsiteX7" fmla="*/ 56444 w 9630058"/>
              <a:gd name="connsiteY7" fmla="*/ 3853979 h 6619757"/>
              <a:gd name="connsiteX8" fmla="*/ 70555 w 9630058"/>
              <a:gd name="connsiteY8" fmla="*/ 3741091 h 6619757"/>
              <a:gd name="connsiteX9" fmla="*/ 84666 w 9630058"/>
              <a:gd name="connsiteY9" fmla="*/ 2033646 h 6619757"/>
              <a:gd name="connsiteX10" fmla="*/ 127000 w 9630058"/>
              <a:gd name="connsiteY10" fmla="*/ 1779646 h 6619757"/>
              <a:gd name="connsiteX11" fmla="*/ 155222 w 9630058"/>
              <a:gd name="connsiteY11" fmla="*/ 1737313 h 6619757"/>
              <a:gd name="connsiteX12" fmla="*/ 197555 w 9630058"/>
              <a:gd name="connsiteY12" fmla="*/ 1680868 h 6619757"/>
              <a:gd name="connsiteX13" fmla="*/ 254000 w 9630058"/>
              <a:gd name="connsiteY13" fmla="*/ 1596202 h 6619757"/>
              <a:gd name="connsiteX14" fmla="*/ 310444 w 9630058"/>
              <a:gd name="connsiteY14" fmla="*/ 1539757 h 6619757"/>
              <a:gd name="connsiteX15" fmla="*/ 352778 w 9630058"/>
              <a:gd name="connsiteY15" fmla="*/ 1483313 h 6619757"/>
              <a:gd name="connsiteX16" fmla="*/ 381000 w 9630058"/>
              <a:gd name="connsiteY16" fmla="*/ 1440979 h 6619757"/>
              <a:gd name="connsiteX17" fmla="*/ 423333 w 9630058"/>
              <a:gd name="connsiteY17" fmla="*/ 1370424 h 6619757"/>
              <a:gd name="connsiteX18" fmla="*/ 536222 w 9630058"/>
              <a:gd name="connsiteY18" fmla="*/ 1271646 h 6619757"/>
              <a:gd name="connsiteX19" fmla="*/ 564444 w 9630058"/>
              <a:gd name="connsiteY19" fmla="*/ 1229313 h 6619757"/>
              <a:gd name="connsiteX20" fmla="*/ 578555 w 9630058"/>
              <a:gd name="connsiteY20" fmla="*/ 1172868 h 6619757"/>
              <a:gd name="connsiteX21" fmla="*/ 606778 w 9630058"/>
              <a:gd name="connsiteY21" fmla="*/ 1088202 h 6619757"/>
              <a:gd name="connsiteX22" fmla="*/ 620889 w 9630058"/>
              <a:gd name="connsiteY22" fmla="*/ 1031757 h 6619757"/>
              <a:gd name="connsiteX23" fmla="*/ 649111 w 9630058"/>
              <a:gd name="connsiteY23" fmla="*/ 989424 h 6619757"/>
              <a:gd name="connsiteX24" fmla="*/ 663222 w 9630058"/>
              <a:gd name="connsiteY24" fmla="*/ 947091 h 6619757"/>
              <a:gd name="connsiteX25" fmla="*/ 705555 w 9630058"/>
              <a:gd name="connsiteY25" fmla="*/ 918868 h 6619757"/>
              <a:gd name="connsiteX26" fmla="*/ 762000 w 9630058"/>
              <a:gd name="connsiteY26" fmla="*/ 848313 h 6619757"/>
              <a:gd name="connsiteX27" fmla="*/ 818444 w 9630058"/>
              <a:gd name="connsiteY27" fmla="*/ 749535 h 6619757"/>
              <a:gd name="connsiteX28" fmla="*/ 903111 w 9630058"/>
              <a:gd name="connsiteY28" fmla="*/ 693091 h 6619757"/>
              <a:gd name="connsiteX29" fmla="*/ 959555 w 9630058"/>
              <a:gd name="connsiteY29" fmla="*/ 622535 h 6619757"/>
              <a:gd name="connsiteX30" fmla="*/ 1030111 w 9630058"/>
              <a:gd name="connsiteY30" fmla="*/ 566091 h 6619757"/>
              <a:gd name="connsiteX31" fmla="*/ 1072444 w 9630058"/>
              <a:gd name="connsiteY31" fmla="*/ 551979 h 6619757"/>
              <a:gd name="connsiteX32" fmla="*/ 1171222 w 9630058"/>
              <a:gd name="connsiteY32" fmla="*/ 495535 h 6619757"/>
              <a:gd name="connsiteX33" fmla="*/ 1185333 w 9630058"/>
              <a:gd name="connsiteY33" fmla="*/ 439091 h 6619757"/>
              <a:gd name="connsiteX34" fmla="*/ 1227666 w 9630058"/>
              <a:gd name="connsiteY34" fmla="*/ 410868 h 6619757"/>
              <a:gd name="connsiteX35" fmla="*/ 1241778 w 9630058"/>
              <a:gd name="connsiteY35" fmla="*/ 312091 h 6619757"/>
              <a:gd name="connsiteX36" fmla="*/ 1255889 w 9630058"/>
              <a:gd name="connsiteY36" fmla="*/ 269757 h 6619757"/>
              <a:gd name="connsiteX37" fmla="*/ 1270000 w 9630058"/>
              <a:gd name="connsiteY37" fmla="*/ 213313 h 6619757"/>
              <a:gd name="connsiteX38" fmla="*/ 1284111 w 9630058"/>
              <a:gd name="connsiteY38" fmla="*/ 170979 h 6619757"/>
              <a:gd name="connsiteX39" fmla="*/ 1340555 w 9630058"/>
              <a:gd name="connsiteY39" fmla="*/ 114535 h 6619757"/>
              <a:gd name="connsiteX40" fmla="*/ 1368778 w 9630058"/>
              <a:gd name="connsiteY40" fmla="*/ 72202 h 6619757"/>
              <a:gd name="connsiteX41" fmla="*/ 1425222 w 9630058"/>
              <a:gd name="connsiteY41" fmla="*/ 58091 h 6619757"/>
              <a:gd name="connsiteX42" fmla="*/ 1509889 w 9630058"/>
              <a:gd name="connsiteY42" fmla="*/ 29868 h 6619757"/>
              <a:gd name="connsiteX43" fmla="*/ 1552222 w 9630058"/>
              <a:gd name="connsiteY43" fmla="*/ 1646 h 6619757"/>
              <a:gd name="connsiteX44" fmla="*/ 1665111 w 9630058"/>
              <a:gd name="connsiteY44" fmla="*/ 86313 h 6619757"/>
              <a:gd name="connsiteX45" fmla="*/ 1735666 w 9630058"/>
              <a:gd name="connsiteY45" fmla="*/ 185091 h 6619757"/>
              <a:gd name="connsiteX46" fmla="*/ 1778000 w 9630058"/>
              <a:gd name="connsiteY46" fmla="*/ 283868 h 6619757"/>
              <a:gd name="connsiteX47" fmla="*/ 1792111 w 9630058"/>
              <a:gd name="connsiteY47" fmla="*/ 326202 h 6619757"/>
              <a:gd name="connsiteX48" fmla="*/ 1806222 w 9630058"/>
              <a:gd name="connsiteY48" fmla="*/ 481424 h 6619757"/>
              <a:gd name="connsiteX49" fmla="*/ 1848555 w 9630058"/>
              <a:gd name="connsiteY49" fmla="*/ 509646 h 6619757"/>
              <a:gd name="connsiteX50" fmla="*/ 1876778 w 9630058"/>
              <a:gd name="connsiteY50" fmla="*/ 537868 h 6619757"/>
              <a:gd name="connsiteX51" fmla="*/ 1961444 w 9630058"/>
              <a:gd name="connsiteY51" fmla="*/ 594313 h 6619757"/>
              <a:gd name="connsiteX52" fmla="*/ 1989666 w 9630058"/>
              <a:gd name="connsiteY52" fmla="*/ 721313 h 6619757"/>
              <a:gd name="connsiteX53" fmla="*/ 2017889 w 9630058"/>
              <a:gd name="connsiteY53" fmla="*/ 805979 h 6619757"/>
              <a:gd name="connsiteX54" fmla="*/ 2046111 w 9630058"/>
              <a:gd name="connsiteY54" fmla="*/ 848313 h 6619757"/>
              <a:gd name="connsiteX55" fmla="*/ 2088444 w 9630058"/>
              <a:gd name="connsiteY55" fmla="*/ 862424 h 6619757"/>
              <a:gd name="connsiteX56" fmla="*/ 2130778 w 9630058"/>
              <a:gd name="connsiteY56" fmla="*/ 918868 h 6619757"/>
              <a:gd name="connsiteX57" fmla="*/ 2159000 w 9630058"/>
              <a:gd name="connsiteY57" fmla="*/ 947091 h 6619757"/>
              <a:gd name="connsiteX58" fmla="*/ 2215444 w 9630058"/>
              <a:gd name="connsiteY58" fmla="*/ 1031757 h 6619757"/>
              <a:gd name="connsiteX59" fmla="*/ 2314222 w 9630058"/>
              <a:gd name="connsiteY59" fmla="*/ 1102313 h 6619757"/>
              <a:gd name="connsiteX60" fmla="*/ 2342444 w 9630058"/>
              <a:gd name="connsiteY60" fmla="*/ 1158757 h 6619757"/>
              <a:gd name="connsiteX61" fmla="*/ 2384778 w 9630058"/>
              <a:gd name="connsiteY61" fmla="*/ 1186979 h 6619757"/>
              <a:gd name="connsiteX62" fmla="*/ 2540000 w 9630058"/>
              <a:gd name="connsiteY62" fmla="*/ 1257535 h 6619757"/>
              <a:gd name="connsiteX63" fmla="*/ 2610555 w 9630058"/>
              <a:gd name="connsiteY63" fmla="*/ 1271646 h 6619757"/>
              <a:gd name="connsiteX64" fmla="*/ 2652889 w 9630058"/>
              <a:gd name="connsiteY64" fmla="*/ 1299868 h 6619757"/>
              <a:gd name="connsiteX65" fmla="*/ 2751666 w 9630058"/>
              <a:gd name="connsiteY65" fmla="*/ 1426868 h 6619757"/>
              <a:gd name="connsiteX66" fmla="*/ 2836333 w 9630058"/>
              <a:gd name="connsiteY66" fmla="*/ 1582091 h 6619757"/>
              <a:gd name="connsiteX67" fmla="*/ 2850444 w 9630058"/>
              <a:gd name="connsiteY67" fmla="*/ 1624424 h 6619757"/>
              <a:gd name="connsiteX68" fmla="*/ 2906889 w 9630058"/>
              <a:gd name="connsiteY68" fmla="*/ 1709091 h 6619757"/>
              <a:gd name="connsiteX69" fmla="*/ 2949222 w 9630058"/>
              <a:gd name="connsiteY69" fmla="*/ 1892535 h 6619757"/>
              <a:gd name="connsiteX70" fmla="*/ 2991555 w 9630058"/>
              <a:gd name="connsiteY70" fmla="*/ 2019535 h 6619757"/>
              <a:gd name="connsiteX71" fmla="*/ 3019778 w 9630058"/>
              <a:gd name="connsiteY71" fmla="*/ 2047757 h 6619757"/>
              <a:gd name="connsiteX72" fmla="*/ 3048000 w 9630058"/>
              <a:gd name="connsiteY72" fmla="*/ 2118313 h 6619757"/>
              <a:gd name="connsiteX73" fmla="*/ 3090333 w 9630058"/>
              <a:gd name="connsiteY73" fmla="*/ 2202979 h 6619757"/>
              <a:gd name="connsiteX74" fmla="*/ 3217333 w 9630058"/>
              <a:gd name="connsiteY74" fmla="*/ 2329979 h 6619757"/>
              <a:gd name="connsiteX75" fmla="*/ 3245555 w 9630058"/>
              <a:gd name="connsiteY75" fmla="*/ 2358202 h 6619757"/>
              <a:gd name="connsiteX76" fmla="*/ 3273778 w 9630058"/>
              <a:gd name="connsiteY76" fmla="*/ 2386424 h 6619757"/>
              <a:gd name="connsiteX77" fmla="*/ 3330222 w 9630058"/>
              <a:gd name="connsiteY77" fmla="*/ 2471091 h 6619757"/>
              <a:gd name="connsiteX78" fmla="*/ 3386666 w 9630058"/>
              <a:gd name="connsiteY78" fmla="*/ 2583979 h 6619757"/>
              <a:gd name="connsiteX79" fmla="*/ 3485444 w 9630058"/>
              <a:gd name="connsiteY79" fmla="*/ 2682757 h 6619757"/>
              <a:gd name="connsiteX80" fmla="*/ 3527778 w 9630058"/>
              <a:gd name="connsiteY80" fmla="*/ 2710979 h 6619757"/>
              <a:gd name="connsiteX81" fmla="*/ 3556000 w 9630058"/>
              <a:gd name="connsiteY81" fmla="*/ 2739202 h 6619757"/>
              <a:gd name="connsiteX82" fmla="*/ 3626555 w 9630058"/>
              <a:gd name="connsiteY82" fmla="*/ 2767424 h 6619757"/>
              <a:gd name="connsiteX83" fmla="*/ 3683000 w 9630058"/>
              <a:gd name="connsiteY83" fmla="*/ 2809757 h 6619757"/>
              <a:gd name="connsiteX84" fmla="*/ 3725333 w 9630058"/>
              <a:gd name="connsiteY84" fmla="*/ 2837979 h 6619757"/>
              <a:gd name="connsiteX85" fmla="*/ 3866444 w 9630058"/>
              <a:gd name="connsiteY85" fmla="*/ 2993202 h 6619757"/>
              <a:gd name="connsiteX86" fmla="*/ 4021666 w 9630058"/>
              <a:gd name="connsiteY86" fmla="*/ 3134313 h 6619757"/>
              <a:gd name="connsiteX87" fmla="*/ 4106333 w 9630058"/>
              <a:gd name="connsiteY87" fmla="*/ 3261313 h 6619757"/>
              <a:gd name="connsiteX88" fmla="*/ 4148666 w 9630058"/>
              <a:gd name="connsiteY88" fmla="*/ 3317757 h 6619757"/>
              <a:gd name="connsiteX89" fmla="*/ 4205111 w 9630058"/>
              <a:gd name="connsiteY89" fmla="*/ 3402424 h 6619757"/>
              <a:gd name="connsiteX90" fmla="*/ 4390869 w 9630058"/>
              <a:gd name="connsiteY90" fmla="*/ 3506047 h 6619757"/>
              <a:gd name="connsiteX91" fmla="*/ 4591157 w 9630058"/>
              <a:gd name="connsiteY91" fmla="*/ 3567335 h 6619757"/>
              <a:gd name="connsiteX92" fmla="*/ 4851258 w 9630058"/>
              <a:gd name="connsiteY92" fmla="*/ 3661691 h 6619757"/>
              <a:gd name="connsiteX93" fmla="*/ 5221935 w 9630058"/>
              <a:gd name="connsiteY93" fmla="*/ 3829128 h 6619757"/>
              <a:gd name="connsiteX94" fmla="*/ 5730556 w 9630058"/>
              <a:gd name="connsiteY94" fmla="*/ 3916948 h 6619757"/>
              <a:gd name="connsiteX95" fmla="*/ 7095921 w 9630058"/>
              <a:gd name="connsiteY95" fmla="*/ 4168423 h 6619757"/>
              <a:gd name="connsiteX96" fmla="*/ 9542377 w 9630058"/>
              <a:gd name="connsiteY96" fmla="*/ 4700824 h 6619757"/>
              <a:gd name="connsiteX97" fmla="*/ 8869497 w 9630058"/>
              <a:gd name="connsiteY97" fmla="*/ 6429572 h 6619757"/>
              <a:gd name="connsiteX98" fmla="*/ 9280193 w 9630058"/>
              <a:gd name="connsiteY98" fmla="*/ 6483337 h 6619757"/>
              <a:gd name="connsiteX0" fmla="*/ 56444 w 9630058"/>
              <a:gd name="connsiteY0" fmla="*/ 6619757 h 6619757"/>
              <a:gd name="connsiteX1" fmla="*/ 42333 w 9630058"/>
              <a:gd name="connsiteY1" fmla="*/ 5208646 h 6619757"/>
              <a:gd name="connsiteX2" fmla="*/ 28222 w 9630058"/>
              <a:gd name="connsiteY2" fmla="*/ 5067535 h 6619757"/>
              <a:gd name="connsiteX3" fmla="*/ 0 w 9630058"/>
              <a:gd name="connsiteY3" fmla="*/ 4587757 h 6619757"/>
              <a:gd name="connsiteX4" fmla="*/ 14111 w 9630058"/>
              <a:gd name="connsiteY4" fmla="*/ 4291424 h 6619757"/>
              <a:gd name="connsiteX5" fmla="*/ 28222 w 9630058"/>
              <a:gd name="connsiteY5" fmla="*/ 4220868 h 6619757"/>
              <a:gd name="connsiteX6" fmla="*/ 42333 w 9630058"/>
              <a:gd name="connsiteY6" fmla="*/ 4136202 h 6619757"/>
              <a:gd name="connsiteX7" fmla="*/ 56444 w 9630058"/>
              <a:gd name="connsiteY7" fmla="*/ 3853979 h 6619757"/>
              <a:gd name="connsiteX8" fmla="*/ 70555 w 9630058"/>
              <a:gd name="connsiteY8" fmla="*/ 3741091 h 6619757"/>
              <a:gd name="connsiteX9" fmla="*/ 84666 w 9630058"/>
              <a:gd name="connsiteY9" fmla="*/ 2033646 h 6619757"/>
              <a:gd name="connsiteX10" fmla="*/ 127000 w 9630058"/>
              <a:gd name="connsiteY10" fmla="*/ 1779646 h 6619757"/>
              <a:gd name="connsiteX11" fmla="*/ 155222 w 9630058"/>
              <a:gd name="connsiteY11" fmla="*/ 1737313 h 6619757"/>
              <a:gd name="connsiteX12" fmla="*/ 197555 w 9630058"/>
              <a:gd name="connsiteY12" fmla="*/ 1680868 h 6619757"/>
              <a:gd name="connsiteX13" fmla="*/ 254000 w 9630058"/>
              <a:gd name="connsiteY13" fmla="*/ 1596202 h 6619757"/>
              <a:gd name="connsiteX14" fmla="*/ 310444 w 9630058"/>
              <a:gd name="connsiteY14" fmla="*/ 1539757 h 6619757"/>
              <a:gd name="connsiteX15" fmla="*/ 352778 w 9630058"/>
              <a:gd name="connsiteY15" fmla="*/ 1483313 h 6619757"/>
              <a:gd name="connsiteX16" fmla="*/ 381000 w 9630058"/>
              <a:gd name="connsiteY16" fmla="*/ 1440979 h 6619757"/>
              <a:gd name="connsiteX17" fmla="*/ 423333 w 9630058"/>
              <a:gd name="connsiteY17" fmla="*/ 1370424 h 6619757"/>
              <a:gd name="connsiteX18" fmla="*/ 536222 w 9630058"/>
              <a:gd name="connsiteY18" fmla="*/ 1271646 h 6619757"/>
              <a:gd name="connsiteX19" fmla="*/ 564444 w 9630058"/>
              <a:gd name="connsiteY19" fmla="*/ 1229313 h 6619757"/>
              <a:gd name="connsiteX20" fmla="*/ 578555 w 9630058"/>
              <a:gd name="connsiteY20" fmla="*/ 1172868 h 6619757"/>
              <a:gd name="connsiteX21" fmla="*/ 606778 w 9630058"/>
              <a:gd name="connsiteY21" fmla="*/ 1088202 h 6619757"/>
              <a:gd name="connsiteX22" fmla="*/ 620889 w 9630058"/>
              <a:gd name="connsiteY22" fmla="*/ 1031757 h 6619757"/>
              <a:gd name="connsiteX23" fmla="*/ 649111 w 9630058"/>
              <a:gd name="connsiteY23" fmla="*/ 989424 h 6619757"/>
              <a:gd name="connsiteX24" fmla="*/ 663222 w 9630058"/>
              <a:gd name="connsiteY24" fmla="*/ 947091 h 6619757"/>
              <a:gd name="connsiteX25" fmla="*/ 705555 w 9630058"/>
              <a:gd name="connsiteY25" fmla="*/ 918868 h 6619757"/>
              <a:gd name="connsiteX26" fmla="*/ 762000 w 9630058"/>
              <a:gd name="connsiteY26" fmla="*/ 848313 h 6619757"/>
              <a:gd name="connsiteX27" fmla="*/ 818444 w 9630058"/>
              <a:gd name="connsiteY27" fmla="*/ 749535 h 6619757"/>
              <a:gd name="connsiteX28" fmla="*/ 903111 w 9630058"/>
              <a:gd name="connsiteY28" fmla="*/ 693091 h 6619757"/>
              <a:gd name="connsiteX29" fmla="*/ 959555 w 9630058"/>
              <a:gd name="connsiteY29" fmla="*/ 622535 h 6619757"/>
              <a:gd name="connsiteX30" fmla="*/ 1030111 w 9630058"/>
              <a:gd name="connsiteY30" fmla="*/ 566091 h 6619757"/>
              <a:gd name="connsiteX31" fmla="*/ 1072444 w 9630058"/>
              <a:gd name="connsiteY31" fmla="*/ 551979 h 6619757"/>
              <a:gd name="connsiteX32" fmla="*/ 1171222 w 9630058"/>
              <a:gd name="connsiteY32" fmla="*/ 495535 h 6619757"/>
              <a:gd name="connsiteX33" fmla="*/ 1185333 w 9630058"/>
              <a:gd name="connsiteY33" fmla="*/ 439091 h 6619757"/>
              <a:gd name="connsiteX34" fmla="*/ 1227666 w 9630058"/>
              <a:gd name="connsiteY34" fmla="*/ 410868 h 6619757"/>
              <a:gd name="connsiteX35" fmla="*/ 1241778 w 9630058"/>
              <a:gd name="connsiteY35" fmla="*/ 312091 h 6619757"/>
              <a:gd name="connsiteX36" fmla="*/ 1255889 w 9630058"/>
              <a:gd name="connsiteY36" fmla="*/ 269757 h 6619757"/>
              <a:gd name="connsiteX37" fmla="*/ 1270000 w 9630058"/>
              <a:gd name="connsiteY37" fmla="*/ 213313 h 6619757"/>
              <a:gd name="connsiteX38" fmla="*/ 1284111 w 9630058"/>
              <a:gd name="connsiteY38" fmla="*/ 170979 h 6619757"/>
              <a:gd name="connsiteX39" fmla="*/ 1340555 w 9630058"/>
              <a:gd name="connsiteY39" fmla="*/ 114535 h 6619757"/>
              <a:gd name="connsiteX40" fmla="*/ 1368778 w 9630058"/>
              <a:gd name="connsiteY40" fmla="*/ 72202 h 6619757"/>
              <a:gd name="connsiteX41" fmla="*/ 1425222 w 9630058"/>
              <a:gd name="connsiteY41" fmla="*/ 58091 h 6619757"/>
              <a:gd name="connsiteX42" fmla="*/ 1509889 w 9630058"/>
              <a:gd name="connsiteY42" fmla="*/ 29868 h 6619757"/>
              <a:gd name="connsiteX43" fmla="*/ 1552222 w 9630058"/>
              <a:gd name="connsiteY43" fmla="*/ 1646 h 6619757"/>
              <a:gd name="connsiteX44" fmla="*/ 1665111 w 9630058"/>
              <a:gd name="connsiteY44" fmla="*/ 86313 h 6619757"/>
              <a:gd name="connsiteX45" fmla="*/ 1735666 w 9630058"/>
              <a:gd name="connsiteY45" fmla="*/ 185091 h 6619757"/>
              <a:gd name="connsiteX46" fmla="*/ 1778000 w 9630058"/>
              <a:gd name="connsiteY46" fmla="*/ 283868 h 6619757"/>
              <a:gd name="connsiteX47" fmla="*/ 1792111 w 9630058"/>
              <a:gd name="connsiteY47" fmla="*/ 326202 h 6619757"/>
              <a:gd name="connsiteX48" fmla="*/ 1806222 w 9630058"/>
              <a:gd name="connsiteY48" fmla="*/ 481424 h 6619757"/>
              <a:gd name="connsiteX49" fmla="*/ 1848555 w 9630058"/>
              <a:gd name="connsiteY49" fmla="*/ 509646 h 6619757"/>
              <a:gd name="connsiteX50" fmla="*/ 1876778 w 9630058"/>
              <a:gd name="connsiteY50" fmla="*/ 537868 h 6619757"/>
              <a:gd name="connsiteX51" fmla="*/ 1961444 w 9630058"/>
              <a:gd name="connsiteY51" fmla="*/ 594313 h 6619757"/>
              <a:gd name="connsiteX52" fmla="*/ 1989666 w 9630058"/>
              <a:gd name="connsiteY52" fmla="*/ 721313 h 6619757"/>
              <a:gd name="connsiteX53" fmla="*/ 2017889 w 9630058"/>
              <a:gd name="connsiteY53" fmla="*/ 805979 h 6619757"/>
              <a:gd name="connsiteX54" fmla="*/ 2046111 w 9630058"/>
              <a:gd name="connsiteY54" fmla="*/ 848313 h 6619757"/>
              <a:gd name="connsiteX55" fmla="*/ 2088444 w 9630058"/>
              <a:gd name="connsiteY55" fmla="*/ 862424 h 6619757"/>
              <a:gd name="connsiteX56" fmla="*/ 2130778 w 9630058"/>
              <a:gd name="connsiteY56" fmla="*/ 918868 h 6619757"/>
              <a:gd name="connsiteX57" fmla="*/ 2159000 w 9630058"/>
              <a:gd name="connsiteY57" fmla="*/ 947091 h 6619757"/>
              <a:gd name="connsiteX58" fmla="*/ 2215444 w 9630058"/>
              <a:gd name="connsiteY58" fmla="*/ 1031757 h 6619757"/>
              <a:gd name="connsiteX59" fmla="*/ 2314222 w 9630058"/>
              <a:gd name="connsiteY59" fmla="*/ 1102313 h 6619757"/>
              <a:gd name="connsiteX60" fmla="*/ 2342444 w 9630058"/>
              <a:gd name="connsiteY60" fmla="*/ 1158757 h 6619757"/>
              <a:gd name="connsiteX61" fmla="*/ 2384778 w 9630058"/>
              <a:gd name="connsiteY61" fmla="*/ 1186979 h 6619757"/>
              <a:gd name="connsiteX62" fmla="*/ 2540000 w 9630058"/>
              <a:gd name="connsiteY62" fmla="*/ 1257535 h 6619757"/>
              <a:gd name="connsiteX63" fmla="*/ 2610555 w 9630058"/>
              <a:gd name="connsiteY63" fmla="*/ 1271646 h 6619757"/>
              <a:gd name="connsiteX64" fmla="*/ 2652889 w 9630058"/>
              <a:gd name="connsiteY64" fmla="*/ 1299868 h 6619757"/>
              <a:gd name="connsiteX65" fmla="*/ 2751666 w 9630058"/>
              <a:gd name="connsiteY65" fmla="*/ 1426868 h 6619757"/>
              <a:gd name="connsiteX66" fmla="*/ 2836333 w 9630058"/>
              <a:gd name="connsiteY66" fmla="*/ 1582091 h 6619757"/>
              <a:gd name="connsiteX67" fmla="*/ 2850444 w 9630058"/>
              <a:gd name="connsiteY67" fmla="*/ 1624424 h 6619757"/>
              <a:gd name="connsiteX68" fmla="*/ 2906889 w 9630058"/>
              <a:gd name="connsiteY68" fmla="*/ 1709091 h 6619757"/>
              <a:gd name="connsiteX69" fmla="*/ 2949222 w 9630058"/>
              <a:gd name="connsiteY69" fmla="*/ 1892535 h 6619757"/>
              <a:gd name="connsiteX70" fmla="*/ 2991555 w 9630058"/>
              <a:gd name="connsiteY70" fmla="*/ 2019535 h 6619757"/>
              <a:gd name="connsiteX71" fmla="*/ 3019778 w 9630058"/>
              <a:gd name="connsiteY71" fmla="*/ 2047757 h 6619757"/>
              <a:gd name="connsiteX72" fmla="*/ 3048000 w 9630058"/>
              <a:gd name="connsiteY72" fmla="*/ 2118313 h 6619757"/>
              <a:gd name="connsiteX73" fmla="*/ 3090333 w 9630058"/>
              <a:gd name="connsiteY73" fmla="*/ 2202979 h 6619757"/>
              <a:gd name="connsiteX74" fmla="*/ 3217333 w 9630058"/>
              <a:gd name="connsiteY74" fmla="*/ 2329979 h 6619757"/>
              <a:gd name="connsiteX75" fmla="*/ 3245555 w 9630058"/>
              <a:gd name="connsiteY75" fmla="*/ 2358202 h 6619757"/>
              <a:gd name="connsiteX76" fmla="*/ 3273778 w 9630058"/>
              <a:gd name="connsiteY76" fmla="*/ 2386424 h 6619757"/>
              <a:gd name="connsiteX77" fmla="*/ 3330222 w 9630058"/>
              <a:gd name="connsiteY77" fmla="*/ 2471091 h 6619757"/>
              <a:gd name="connsiteX78" fmla="*/ 3386666 w 9630058"/>
              <a:gd name="connsiteY78" fmla="*/ 2583979 h 6619757"/>
              <a:gd name="connsiteX79" fmla="*/ 3485444 w 9630058"/>
              <a:gd name="connsiteY79" fmla="*/ 2682757 h 6619757"/>
              <a:gd name="connsiteX80" fmla="*/ 3527778 w 9630058"/>
              <a:gd name="connsiteY80" fmla="*/ 2710979 h 6619757"/>
              <a:gd name="connsiteX81" fmla="*/ 3556000 w 9630058"/>
              <a:gd name="connsiteY81" fmla="*/ 2739202 h 6619757"/>
              <a:gd name="connsiteX82" fmla="*/ 3626555 w 9630058"/>
              <a:gd name="connsiteY82" fmla="*/ 2767424 h 6619757"/>
              <a:gd name="connsiteX83" fmla="*/ 3683000 w 9630058"/>
              <a:gd name="connsiteY83" fmla="*/ 2809757 h 6619757"/>
              <a:gd name="connsiteX84" fmla="*/ 3725333 w 9630058"/>
              <a:gd name="connsiteY84" fmla="*/ 2837979 h 6619757"/>
              <a:gd name="connsiteX85" fmla="*/ 3866444 w 9630058"/>
              <a:gd name="connsiteY85" fmla="*/ 2993202 h 6619757"/>
              <a:gd name="connsiteX86" fmla="*/ 4021666 w 9630058"/>
              <a:gd name="connsiteY86" fmla="*/ 3134313 h 6619757"/>
              <a:gd name="connsiteX87" fmla="*/ 4106333 w 9630058"/>
              <a:gd name="connsiteY87" fmla="*/ 3261313 h 6619757"/>
              <a:gd name="connsiteX88" fmla="*/ 4148666 w 9630058"/>
              <a:gd name="connsiteY88" fmla="*/ 3317757 h 6619757"/>
              <a:gd name="connsiteX89" fmla="*/ 4205111 w 9630058"/>
              <a:gd name="connsiteY89" fmla="*/ 3402424 h 6619757"/>
              <a:gd name="connsiteX90" fmla="*/ 4390869 w 9630058"/>
              <a:gd name="connsiteY90" fmla="*/ 3506047 h 6619757"/>
              <a:gd name="connsiteX91" fmla="*/ 4591157 w 9630058"/>
              <a:gd name="connsiteY91" fmla="*/ 3567335 h 6619757"/>
              <a:gd name="connsiteX92" fmla="*/ 4851258 w 9630058"/>
              <a:gd name="connsiteY92" fmla="*/ 3661691 h 6619757"/>
              <a:gd name="connsiteX93" fmla="*/ 5221935 w 9630058"/>
              <a:gd name="connsiteY93" fmla="*/ 3829128 h 6619757"/>
              <a:gd name="connsiteX94" fmla="*/ 5730556 w 9630058"/>
              <a:gd name="connsiteY94" fmla="*/ 3916948 h 6619757"/>
              <a:gd name="connsiteX95" fmla="*/ 6281921 w 9630058"/>
              <a:gd name="connsiteY95" fmla="*/ 3997951 h 6619757"/>
              <a:gd name="connsiteX96" fmla="*/ 7095921 w 9630058"/>
              <a:gd name="connsiteY96" fmla="*/ 4168423 h 6619757"/>
              <a:gd name="connsiteX97" fmla="*/ 9542377 w 9630058"/>
              <a:gd name="connsiteY97" fmla="*/ 4700824 h 6619757"/>
              <a:gd name="connsiteX98" fmla="*/ 8869497 w 9630058"/>
              <a:gd name="connsiteY98" fmla="*/ 6429572 h 6619757"/>
              <a:gd name="connsiteX99" fmla="*/ 9280193 w 9630058"/>
              <a:gd name="connsiteY99" fmla="*/ 6483337 h 6619757"/>
              <a:gd name="connsiteX0" fmla="*/ 56444 w 9630058"/>
              <a:gd name="connsiteY0" fmla="*/ 6619757 h 6619757"/>
              <a:gd name="connsiteX1" fmla="*/ 42333 w 9630058"/>
              <a:gd name="connsiteY1" fmla="*/ 5208646 h 6619757"/>
              <a:gd name="connsiteX2" fmla="*/ 28222 w 9630058"/>
              <a:gd name="connsiteY2" fmla="*/ 5067535 h 6619757"/>
              <a:gd name="connsiteX3" fmla="*/ 0 w 9630058"/>
              <a:gd name="connsiteY3" fmla="*/ 4587757 h 6619757"/>
              <a:gd name="connsiteX4" fmla="*/ 14111 w 9630058"/>
              <a:gd name="connsiteY4" fmla="*/ 4291424 h 6619757"/>
              <a:gd name="connsiteX5" fmla="*/ 28222 w 9630058"/>
              <a:gd name="connsiteY5" fmla="*/ 4220868 h 6619757"/>
              <a:gd name="connsiteX6" fmla="*/ 42333 w 9630058"/>
              <a:gd name="connsiteY6" fmla="*/ 4136202 h 6619757"/>
              <a:gd name="connsiteX7" fmla="*/ 56444 w 9630058"/>
              <a:gd name="connsiteY7" fmla="*/ 3853979 h 6619757"/>
              <a:gd name="connsiteX8" fmla="*/ 70555 w 9630058"/>
              <a:gd name="connsiteY8" fmla="*/ 3741091 h 6619757"/>
              <a:gd name="connsiteX9" fmla="*/ 84666 w 9630058"/>
              <a:gd name="connsiteY9" fmla="*/ 2033646 h 6619757"/>
              <a:gd name="connsiteX10" fmla="*/ 127000 w 9630058"/>
              <a:gd name="connsiteY10" fmla="*/ 1779646 h 6619757"/>
              <a:gd name="connsiteX11" fmla="*/ 155222 w 9630058"/>
              <a:gd name="connsiteY11" fmla="*/ 1737313 h 6619757"/>
              <a:gd name="connsiteX12" fmla="*/ 197555 w 9630058"/>
              <a:gd name="connsiteY12" fmla="*/ 1680868 h 6619757"/>
              <a:gd name="connsiteX13" fmla="*/ 254000 w 9630058"/>
              <a:gd name="connsiteY13" fmla="*/ 1596202 h 6619757"/>
              <a:gd name="connsiteX14" fmla="*/ 310444 w 9630058"/>
              <a:gd name="connsiteY14" fmla="*/ 1539757 h 6619757"/>
              <a:gd name="connsiteX15" fmla="*/ 352778 w 9630058"/>
              <a:gd name="connsiteY15" fmla="*/ 1483313 h 6619757"/>
              <a:gd name="connsiteX16" fmla="*/ 381000 w 9630058"/>
              <a:gd name="connsiteY16" fmla="*/ 1440979 h 6619757"/>
              <a:gd name="connsiteX17" fmla="*/ 423333 w 9630058"/>
              <a:gd name="connsiteY17" fmla="*/ 1370424 h 6619757"/>
              <a:gd name="connsiteX18" fmla="*/ 536222 w 9630058"/>
              <a:gd name="connsiteY18" fmla="*/ 1271646 h 6619757"/>
              <a:gd name="connsiteX19" fmla="*/ 564444 w 9630058"/>
              <a:gd name="connsiteY19" fmla="*/ 1229313 h 6619757"/>
              <a:gd name="connsiteX20" fmla="*/ 578555 w 9630058"/>
              <a:gd name="connsiteY20" fmla="*/ 1172868 h 6619757"/>
              <a:gd name="connsiteX21" fmla="*/ 606778 w 9630058"/>
              <a:gd name="connsiteY21" fmla="*/ 1088202 h 6619757"/>
              <a:gd name="connsiteX22" fmla="*/ 620889 w 9630058"/>
              <a:gd name="connsiteY22" fmla="*/ 1031757 h 6619757"/>
              <a:gd name="connsiteX23" fmla="*/ 649111 w 9630058"/>
              <a:gd name="connsiteY23" fmla="*/ 989424 h 6619757"/>
              <a:gd name="connsiteX24" fmla="*/ 663222 w 9630058"/>
              <a:gd name="connsiteY24" fmla="*/ 947091 h 6619757"/>
              <a:gd name="connsiteX25" fmla="*/ 705555 w 9630058"/>
              <a:gd name="connsiteY25" fmla="*/ 918868 h 6619757"/>
              <a:gd name="connsiteX26" fmla="*/ 762000 w 9630058"/>
              <a:gd name="connsiteY26" fmla="*/ 848313 h 6619757"/>
              <a:gd name="connsiteX27" fmla="*/ 818444 w 9630058"/>
              <a:gd name="connsiteY27" fmla="*/ 749535 h 6619757"/>
              <a:gd name="connsiteX28" fmla="*/ 903111 w 9630058"/>
              <a:gd name="connsiteY28" fmla="*/ 693091 h 6619757"/>
              <a:gd name="connsiteX29" fmla="*/ 959555 w 9630058"/>
              <a:gd name="connsiteY29" fmla="*/ 622535 h 6619757"/>
              <a:gd name="connsiteX30" fmla="*/ 1030111 w 9630058"/>
              <a:gd name="connsiteY30" fmla="*/ 566091 h 6619757"/>
              <a:gd name="connsiteX31" fmla="*/ 1072444 w 9630058"/>
              <a:gd name="connsiteY31" fmla="*/ 551979 h 6619757"/>
              <a:gd name="connsiteX32" fmla="*/ 1171222 w 9630058"/>
              <a:gd name="connsiteY32" fmla="*/ 495535 h 6619757"/>
              <a:gd name="connsiteX33" fmla="*/ 1185333 w 9630058"/>
              <a:gd name="connsiteY33" fmla="*/ 439091 h 6619757"/>
              <a:gd name="connsiteX34" fmla="*/ 1227666 w 9630058"/>
              <a:gd name="connsiteY34" fmla="*/ 410868 h 6619757"/>
              <a:gd name="connsiteX35" fmla="*/ 1241778 w 9630058"/>
              <a:gd name="connsiteY35" fmla="*/ 312091 h 6619757"/>
              <a:gd name="connsiteX36" fmla="*/ 1255889 w 9630058"/>
              <a:gd name="connsiteY36" fmla="*/ 269757 h 6619757"/>
              <a:gd name="connsiteX37" fmla="*/ 1270000 w 9630058"/>
              <a:gd name="connsiteY37" fmla="*/ 213313 h 6619757"/>
              <a:gd name="connsiteX38" fmla="*/ 1284111 w 9630058"/>
              <a:gd name="connsiteY38" fmla="*/ 170979 h 6619757"/>
              <a:gd name="connsiteX39" fmla="*/ 1340555 w 9630058"/>
              <a:gd name="connsiteY39" fmla="*/ 114535 h 6619757"/>
              <a:gd name="connsiteX40" fmla="*/ 1368778 w 9630058"/>
              <a:gd name="connsiteY40" fmla="*/ 72202 h 6619757"/>
              <a:gd name="connsiteX41" fmla="*/ 1425222 w 9630058"/>
              <a:gd name="connsiteY41" fmla="*/ 58091 h 6619757"/>
              <a:gd name="connsiteX42" fmla="*/ 1509889 w 9630058"/>
              <a:gd name="connsiteY42" fmla="*/ 29868 h 6619757"/>
              <a:gd name="connsiteX43" fmla="*/ 1552222 w 9630058"/>
              <a:gd name="connsiteY43" fmla="*/ 1646 h 6619757"/>
              <a:gd name="connsiteX44" fmla="*/ 1665111 w 9630058"/>
              <a:gd name="connsiteY44" fmla="*/ 86313 h 6619757"/>
              <a:gd name="connsiteX45" fmla="*/ 1735666 w 9630058"/>
              <a:gd name="connsiteY45" fmla="*/ 185091 h 6619757"/>
              <a:gd name="connsiteX46" fmla="*/ 1778000 w 9630058"/>
              <a:gd name="connsiteY46" fmla="*/ 283868 h 6619757"/>
              <a:gd name="connsiteX47" fmla="*/ 1792111 w 9630058"/>
              <a:gd name="connsiteY47" fmla="*/ 326202 h 6619757"/>
              <a:gd name="connsiteX48" fmla="*/ 1806222 w 9630058"/>
              <a:gd name="connsiteY48" fmla="*/ 481424 h 6619757"/>
              <a:gd name="connsiteX49" fmla="*/ 1848555 w 9630058"/>
              <a:gd name="connsiteY49" fmla="*/ 509646 h 6619757"/>
              <a:gd name="connsiteX50" fmla="*/ 1876778 w 9630058"/>
              <a:gd name="connsiteY50" fmla="*/ 537868 h 6619757"/>
              <a:gd name="connsiteX51" fmla="*/ 1961444 w 9630058"/>
              <a:gd name="connsiteY51" fmla="*/ 594313 h 6619757"/>
              <a:gd name="connsiteX52" fmla="*/ 1989666 w 9630058"/>
              <a:gd name="connsiteY52" fmla="*/ 721313 h 6619757"/>
              <a:gd name="connsiteX53" fmla="*/ 2017889 w 9630058"/>
              <a:gd name="connsiteY53" fmla="*/ 805979 h 6619757"/>
              <a:gd name="connsiteX54" fmla="*/ 2046111 w 9630058"/>
              <a:gd name="connsiteY54" fmla="*/ 848313 h 6619757"/>
              <a:gd name="connsiteX55" fmla="*/ 2088444 w 9630058"/>
              <a:gd name="connsiteY55" fmla="*/ 862424 h 6619757"/>
              <a:gd name="connsiteX56" fmla="*/ 2130778 w 9630058"/>
              <a:gd name="connsiteY56" fmla="*/ 918868 h 6619757"/>
              <a:gd name="connsiteX57" fmla="*/ 2159000 w 9630058"/>
              <a:gd name="connsiteY57" fmla="*/ 947091 h 6619757"/>
              <a:gd name="connsiteX58" fmla="*/ 2215444 w 9630058"/>
              <a:gd name="connsiteY58" fmla="*/ 1031757 h 6619757"/>
              <a:gd name="connsiteX59" fmla="*/ 2314222 w 9630058"/>
              <a:gd name="connsiteY59" fmla="*/ 1102313 h 6619757"/>
              <a:gd name="connsiteX60" fmla="*/ 2342444 w 9630058"/>
              <a:gd name="connsiteY60" fmla="*/ 1158757 h 6619757"/>
              <a:gd name="connsiteX61" fmla="*/ 2384778 w 9630058"/>
              <a:gd name="connsiteY61" fmla="*/ 1186979 h 6619757"/>
              <a:gd name="connsiteX62" fmla="*/ 2540000 w 9630058"/>
              <a:gd name="connsiteY62" fmla="*/ 1257535 h 6619757"/>
              <a:gd name="connsiteX63" fmla="*/ 2610555 w 9630058"/>
              <a:gd name="connsiteY63" fmla="*/ 1271646 h 6619757"/>
              <a:gd name="connsiteX64" fmla="*/ 2652889 w 9630058"/>
              <a:gd name="connsiteY64" fmla="*/ 1299868 h 6619757"/>
              <a:gd name="connsiteX65" fmla="*/ 2751666 w 9630058"/>
              <a:gd name="connsiteY65" fmla="*/ 1426868 h 6619757"/>
              <a:gd name="connsiteX66" fmla="*/ 2836333 w 9630058"/>
              <a:gd name="connsiteY66" fmla="*/ 1582091 h 6619757"/>
              <a:gd name="connsiteX67" fmla="*/ 2850444 w 9630058"/>
              <a:gd name="connsiteY67" fmla="*/ 1624424 h 6619757"/>
              <a:gd name="connsiteX68" fmla="*/ 2906889 w 9630058"/>
              <a:gd name="connsiteY68" fmla="*/ 1709091 h 6619757"/>
              <a:gd name="connsiteX69" fmla="*/ 2949222 w 9630058"/>
              <a:gd name="connsiteY69" fmla="*/ 1892535 h 6619757"/>
              <a:gd name="connsiteX70" fmla="*/ 2991555 w 9630058"/>
              <a:gd name="connsiteY70" fmla="*/ 2019535 h 6619757"/>
              <a:gd name="connsiteX71" fmla="*/ 3019778 w 9630058"/>
              <a:gd name="connsiteY71" fmla="*/ 2047757 h 6619757"/>
              <a:gd name="connsiteX72" fmla="*/ 3048000 w 9630058"/>
              <a:gd name="connsiteY72" fmla="*/ 2118313 h 6619757"/>
              <a:gd name="connsiteX73" fmla="*/ 3090333 w 9630058"/>
              <a:gd name="connsiteY73" fmla="*/ 2202979 h 6619757"/>
              <a:gd name="connsiteX74" fmla="*/ 3217333 w 9630058"/>
              <a:gd name="connsiteY74" fmla="*/ 2329979 h 6619757"/>
              <a:gd name="connsiteX75" fmla="*/ 3245555 w 9630058"/>
              <a:gd name="connsiteY75" fmla="*/ 2358202 h 6619757"/>
              <a:gd name="connsiteX76" fmla="*/ 3273778 w 9630058"/>
              <a:gd name="connsiteY76" fmla="*/ 2386424 h 6619757"/>
              <a:gd name="connsiteX77" fmla="*/ 3330222 w 9630058"/>
              <a:gd name="connsiteY77" fmla="*/ 2471091 h 6619757"/>
              <a:gd name="connsiteX78" fmla="*/ 3386666 w 9630058"/>
              <a:gd name="connsiteY78" fmla="*/ 2583979 h 6619757"/>
              <a:gd name="connsiteX79" fmla="*/ 3485444 w 9630058"/>
              <a:gd name="connsiteY79" fmla="*/ 2682757 h 6619757"/>
              <a:gd name="connsiteX80" fmla="*/ 3527778 w 9630058"/>
              <a:gd name="connsiteY80" fmla="*/ 2710979 h 6619757"/>
              <a:gd name="connsiteX81" fmla="*/ 3556000 w 9630058"/>
              <a:gd name="connsiteY81" fmla="*/ 2739202 h 6619757"/>
              <a:gd name="connsiteX82" fmla="*/ 3626555 w 9630058"/>
              <a:gd name="connsiteY82" fmla="*/ 2767424 h 6619757"/>
              <a:gd name="connsiteX83" fmla="*/ 3683000 w 9630058"/>
              <a:gd name="connsiteY83" fmla="*/ 2809757 h 6619757"/>
              <a:gd name="connsiteX84" fmla="*/ 3725333 w 9630058"/>
              <a:gd name="connsiteY84" fmla="*/ 2837979 h 6619757"/>
              <a:gd name="connsiteX85" fmla="*/ 3866444 w 9630058"/>
              <a:gd name="connsiteY85" fmla="*/ 2993202 h 6619757"/>
              <a:gd name="connsiteX86" fmla="*/ 4021666 w 9630058"/>
              <a:gd name="connsiteY86" fmla="*/ 3134313 h 6619757"/>
              <a:gd name="connsiteX87" fmla="*/ 4106333 w 9630058"/>
              <a:gd name="connsiteY87" fmla="*/ 3261313 h 6619757"/>
              <a:gd name="connsiteX88" fmla="*/ 4148666 w 9630058"/>
              <a:gd name="connsiteY88" fmla="*/ 3317757 h 6619757"/>
              <a:gd name="connsiteX89" fmla="*/ 4205111 w 9630058"/>
              <a:gd name="connsiteY89" fmla="*/ 3402424 h 6619757"/>
              <a:gd name="connsiteX90" fmla="*/ 4390869 w 9630058"/>
              <a:gd name="connsiteY90" fmla="*/ 3506047 h 6619757"/>
              <a:gd name="connsiteX91" fmla="*/ 4591157 w 9630058"/>
              <a:gd name="connsiteY91" fmla="*/ 3567335 h 6619757"/>
              <a:gd name="connsiteX92" fmla="*/ 4851258 w 9630058"/>
              <a:gd name="connsiteY92" fmla="*/ 3661691 h 6619757"/>
              <a:gd name="connsiteX93" fmla="*/ 5221935 w 9630058"/>
              <a:gd name="connsiteY93" fmla="*/ 3829128 h 6619757"/>
              <a:gd name="connsiteX94" fmla="*/ 5730556 w 9630058"/>
              <a:gd name="connsiteY94" fmla="*/ 3916948 h 6619757"/>
              <a:gd name="connsiteX95" fmla="*/ 6281921 w 9630058"/>
              <a:gd name="connsiteY95" fmla="*/ 3997951 h 6619757"/>
              <a:gd name="connsiteX96" fmla="*/ 6310355 w 9630058"/>
              <a:gd name="connsiteY96" fmla="*/ 4073769 h 6619757"/>
              <a:gd name="connsiteX97" fmla="*/ 7095921 w 9630058"/>
              <a:gd name="connsiteY97" fmla="*/ 4168423 h 6619757"/>
              <a:gd name="connsiteX98" fmla="*/ 9542377 w 9630058"/>
              <a:gd name="connsiteY98" fmla="*/ 4700824 h 6619757"/>
              <a:gd name="connsiteX99" fmla="*/ 8869497 w 9630058"/>
              <a:gd name="connsiteY99" fmla="*/ 6429572 h 6619757"/>
              <a:gd name="connsiteX100" fmla="*/ 9280193 w 9630058"/>
              <a:gd name="connsiteY100" fmla="*/ 6483337 h 6619757"/>
              <a:gd name="connsiteX0" fmla="*/ 56444 w 9605273"/>
              <a:gd name="connsiteY0" fmla="*/ 6619757 h 6619757"/>
              <a:gd name="connsiteX1" fmla="*/ 42333 w 9605273"/>
              <a:gd name="connsiteY1" fmla="*/ 5208646 h 6619757"/>
              <a:gd name="connsiteX2" fmla="*/ 28222 w 9605273"/>
              <a:gd name="connsiteY2" fmla="*/ 5067535 h 6619757"/>
              <a:gd name="connsiteX3" fmla="*/ 0 w 9605273"/>
              <a:gd name="connsiteY3" fmla="*/ 4587757 h 6619757"/>
              <a:gd name="connsiteX4" fmla="*/ 14111 w 9605273"/>
              <a:gd name="connsiteY4" fmla="*/ 4291424 h 6619757"/>
              <a:gd name="connsiteX5" fmla="*/ 28222 w 9605273"/>
              <a:gd name="connsiteY5" fmla="*/ 4220868 h 6619757"/>
              <a:gd name="connsiteX6" fmla="*/ 42333 w 9605273"/>
              <a:gd name="connsiteY6" fmla="*/ 4136202 h 6619757"/>
              <a:gd name="connsiteX7" fmla="*/ 56444 w 9605273"/>
              <a:gd name="connsiteY7" fmla="*/ 3853979 h 6619757"/>
              <a:gd name="connsiteX8" fmla="*/ 70555 w 9605273"/>
              <a:gd name="connsiteY8" fmla="*/ 3741091 h 6619757"/>
              <a:gd name="connsiteX9" fmla="*/ 84666 w 9605273"/>
              <a:gd name="connsiteY9" fmla="*/ 2033646 h 6619757"/>
              <a:gd name="connsiteX10" fmla="*/ 127000 w 9605273"/>
              <a:gd name="connsiteY10" fmla="*/ 1779646 h 6619757"/>
              <a:gd name="connsiteX11" fmla="*/ 155222 w 9605273"/>
              <a:gd name="connsiteY11" fmla="*/ 1737313 h 6619757"/>
              <a:gd name="connsiteX12" fmla="*/ 197555 w 9605273"/>
              <a:gd name="connsiteY12" fmla="*/ 1680868 h 6619757"/>
              <a:gd name="connsiteX13" fmla="*/ 254000 w 9605273"/>
              <a:gd name="connsiteY13" fmla="*/ 1596202 h 6619757"/>
              <a:gd name="connsiteX14" fmla="*/ 310444 w 9605273"/>
              <a:gd name="connsiteY14" fmla="*/ 1539757 h 6619757"/>
              <a:gd name="connsiteX15" fmla="*/ 352778 w 9605273"/>
              <a:gd name="connsiteY15" fmla="*/ 1483313 h 6619757"/>
              <a:gd name="connsiteX16" fmla="*/ 381000 w 9605273"/>
              <a:gd name="connsiteY16" fmla="*/ 1440979 h 6619757"/>
              <a:gd name="connsiteX17" fmla="*/ 423333 w 9605273"/>
              <a:gd name="connsiteY17" fmla="*/ 1370424 h 6619757"/>
              <a:gd name="connsiteX18" fmla="*/ 536222 w 9605273"/>
              <a:gd name="connsiteY18" fmla="*/ 1271646 h 6619757"/>
              <a:gd name="connsiteX19" fmla="*/ 564444 w 9605273"/>
              <a:gd name="connsiteY19" fmla="*/ 1229313 h 6619757"/>
              <a:gd name="connsiteX20" fmla="*/ 578555 w 9605273"/>
              <a:gd name="connsiteY20" fmla="*/ 1172868 h 6619757"/>
              <a:gd name="connsiteX21" fmla="*/ 606778 w 9605273"/>
              <a:gd name="connsiteY21" fmla="*/ 1088202 h 6619757"/>
              <a:gd name="connsiteX22" fmla="*/ 620889 w 9605273"/>
              <a:gd name="connsiteY22" fmla="*/ 1031757 h 6619757"/>
              <a:gd name="connsiteX23" fmla="*/ 649111 w 9605273"/>
              <a:gd name="connsiteY23" fmla="*/ 989424 h 6619757"/>
              <a:gd name="connsiteX24" fmla="*/ 663222 w 9605273"/>
              <a:gd name="connsiteY24" fmla="*/ 947091 h 6619757"/>
              <a:gd name="connsiteX25" fmla="*/ 705555 w 9605273"/>
              <a:gd name="connsiteY25" fmla="*/ 918868 h 6619757"/>
              <a:gd name="connsiteX26" fmla="*/ 762000 w 9605273"/>
              <a:gd name="connsiteY26" fmla="*/ 848313 h 6619757"/>
              <a:gd name="connsiteX27" fmla="*/ 818444 w 9605273"/>
              <a:gd name="connsiteY27" fmla="*/ 749535 h 6619757"/>
              <a:gd name="connsiteX28" fmla="*/ 903111 w 9605273"/>
              <a:gd name="connsiteY28" fmla="*/ 693091 h 6619757"/>
              <a:gd name="connsiteX29" fmla="*/ 959555 w 9605273"/>
              <a:gd name="connsiteY29" fmla="*/ 622535 h 6619757"/>
              <a:gd name="connsiteX30" fmla="*/ 1030111 w 9605273"/>
              <a:gd name="connsiteY30" fmla="*/ 566091 h 6619757"/>
              <a:gd name="connsiteX31" fmla="*/ 1072444 w 9605273"/>
              <a:gd name="connsiteY31" fmla="*/ 551979 h 6619757"/>
              <a:gd name="connsiteX32" fmla="*/ 1171222 w 9605273"/>
              <a:gd name="connsiteY32" fmla="*/ 495535 h 6619757"/>
              <a:gd name="connsiteX33" fmla="*/ 1185333 w 9605273"/>
              <a:gd name="connsiteY33" fmla="*/ 439091 h 6619757"/>
              <a:gd name="connsiteX34" fmla="*/ 1227666 w 9605273"/>
              <a:gd name="connsiteY34" fmla="*/ 410868 h 6619757"/>
              <a:gd name="connsiteX35" fmla="*/ 1241778 w 9605273"/>
              <a:gd name="connsiteY35" fmla="*/ 312091 h 6619757"/>
              <a:gd name="connsiteX36" fmla="*/ 1255889 w 9605273"/>
              <a:gd name="connsiteY36" fmla="*/ 269757 h 6619757"/>
              <a:gd name="connsiteX37" fmla="*/ 1270000 w 9605273"/>
              <a:gd name="connsiteY37" fmla="*/ 213313 h 6619757"/>
              <a:gd name="connsiteX38" fmla="*/ 1284111 w 9605273"/>
              <a:gd name="connsiteY38" fmla="*/ 170979 h 6619757"/>
              <a:gd name="connsiteX39" fmla="*/ 1340555 w 9605273"/>
              <a:gd name="connsiteY39" fmla="*/ 114535 h 6619757"/>
              <a:gd name="connsiteX40" fmla="*/ 1368778 w 9605273"/>
              <a:gd name="connsiteY40" fmla="*/ 72202 h 6619757"/>
              <a:gd name="connsiteX41" fmla="*/ 1425222 w 9605273"/>
              <a:gd name="connsiteY41" fmla="*/ 58091 h 6619757"/>
              <a:gd name="connsiteX42" fmla="*/ 1509889 w 9605273"/>
              <a:gd name="connsiteY42" fmla="*/ 29868 h 6619757"/>
              <a:gd name="connsiteX43" fmla="*/ 1552222 w 9605273"/>
              <a:gd name="connsiteY43" fmla="*/ 1646 h 6619757"/>
              <a:gd name="connsiteX44" fmla="*/ 1665111 w 9605273"/>
              <a:gd name="connsiteY44" fmla="*/ 86313 h 6619757"/>
              <a:gd name="connsiteX45" fmla="*/ 1735666 w 9605273"/>
              <a:gd name="connsiteY45" fmla="*/ 185091 h 6619757"/>
              <a:gd name="connsiteX46" fmla="*/ 1778000 w 9605273"/>
              <a:gd name="connsiteY46" fmla="*/ 283868 h 6619757"/>
              <a:gd name="connsiteX47" fmla="*/ 1792111 w 9605273"/>
              <a:gd name="connsiteY47" fmla="*/ 326202 h 6619757"/>
              <a:gd name="connsiteX48" fmla="*/ 1806222 w 9605273"/>
              <a:gd name="connsiteY48" fmla="*/ 481424 h 6619757"/>
              <a:gd name="connsiteX49" fmla="*/ 1848555 w 9605273"/>
              <a:gd name="connsiteY49" fmla="*/ 509646 h 6619757"/>
              <a:gd name="connsiteX50" fmla="*/ 1876778 w 9605273"/>
              <a:gd name="connsiteY50" fmla="*/ 537868 h 6619757"/>
              <a:gd name="connsiteX51" fmla="*/ 1961444 w 9605273"/>
              <a:gd name="connsiteY51" fmla="*/ 594313 h 6619757"/>
              <a:gd name="connsiteX52" fmla="*/ 1989666 w 9605273"/>
              <a:gd name="connsiteY52" fmla="*/ 721313 h 6619757"/>
              <a:gd name="connsiteX53" fmla="*/ 2017889 w 9605273"/>
              <a:gd name="connsiteY53" fmla="*/ 805979 h 6619757"/>
              <a:gd name="connsiteX54" fmla="*/ 2046111 w 9605273"/>
              <a:gd name="connsiteY54" fmla="*/ 848313 h 6619757"/>
              <a:gd name="connsiteX55" fmla="*/ 2088444 w 9605273"/>
              <a:gd name="connsiteY55" fmla="*/ 862424 h 6619757"/>
              <a:gd name="connsiteX56" fmla="*/ 2130778 w 9605273"/>
              <a:gd name="connsiteY56" fmla="*/ 918868 h 6619757"/>
              <a:gd name="connsiteX57" fmla="*/ 2159000 w 9605273"/>
              <a:gd name="connsiteY57" fmla="*/ 947091 h 6619757"/>
              <a:gd name="connsiteX58" fmla="*/ 2215444 w 9605273"/>
              <a:gd name="connsiteY58" fmla="*/ 1031757 h 6619757"/>
              <a:gd name="connsiteX59" fmla="*/ 2314222 w 9605273"/>
              <a:gd name="connsiteY59" fmla="*/ 1102313 h 6619757"/>
              <a:gd name="connsiteX60" fmla="*/ 2342444 w 9605273"/>
              <a:gd name="connsiteY60" fmla="*/ 1158757 h 6619757"/>
              <a:gd name="connsiteX61" fmla="*/ 2384778 w 9605273"/>
              <a:gd name="connsiteY61" fmla="*/ 1186979 h 6619757"/>
              <a:gd name="connsiteX62" fmla="*/ 2540000 w 9605273"/>
              <a:gd name="connsiteY62" fmla="*/ 1257535 h 6619757"/>
              <a:gd name="connsiteX63" fmla="*/ 2610555 w 9605273"/>
              <a:gd name="connsiteY63" fmla="*/ 1271646 h 6619757"/>
              <a:gd name="connsiteX64" fmla="*/ 2652889 w 9605273"/>
              <a:gd name="connsiteY64" fmla="*/ 1299868 h 6619757"/>
              <a:gd name="connsiteX65" fmla="*/ 2751666 w 9605273"/>
              <a:gd name="connsiteY65" fmla="*/ 1426868 h 6619757"/>
              <a:gd name="connsiteX66" fmla="*/ 2836333 w 9605273"/>
              <a:gd name="connsiteY66" fmla="*/ 1582091 h 6619757"/>
              <a:gd name="connsiteX67" fmla="*/ 2850444 w 9605273"/>
              <a:gd name="connsiteY67" fmla="*/ 1624424 h 6619757"/>
              <a:gd name="connsiteX68" fmla="*/ 2906889 w 9605273"/>
              <a:gd name="connsiteY68" fmla="*/ 1709091 h 6619757"/>
              <a:gd name="connsiteX69" fmla="*/ 2949222 w 9605273"/>
              <a:gd name="connsiteY69" fmla="*/ 1892535 h 6619757"/>
              <a:gd name="connsiteX70" fmla="*/ 2991555 w 9605273"/>
              <a:gd name="connsiteY70" fmla="*/ 2019535 h 6619757"/>
              <a:gd name="connsiteX71" fmla="*/ 3019778 w 9605273"/>
              <a:gd name="connsiteY71" fmla="*/ 2047757 h 6619757"/>
              <a:gd name="connsiteX72" fmla="*/ 3048000 w 9605273"/>
              <a:gd name="connsiteY72" fmla="*/ 2118313 h 6619757"/>
              <a:gd name="connsiteX73" fmla="*/ 3090333 w 9605273"/>
              <a:gd name="connsiteY73" fmla="*/ 2202979 h 6619757"/>
              <a:gd name="connsiteX74" fmla="*/ 3217333 w 9605273"/>
              <a:gd name="connsiteY74" fmla="*/ 2329979 h 6619757"/>
              <a:gd name="connsiteX75" fmla="*/ 3245555 w 9605273"/>
              <a:gd name="connsiteY75" fmla="*/ 2358202 h 6619757"/>
              <a:gd name="connsiteX76" fmla="*/ 3273778 w 9605273"/>
              <a:gd name="connsiteY76" fmla="*/ 2386424 h 6619757"/>
              <a:gd name="connsiteX77" fmla="*/ 3330222 w 9605273"/>
              <a:gd name="connsiteY77" fmla="*/ 2471091 h 6619757"/>
              <a:gd name="connsiteX78" fmla="*/ 3386666 w 9605273"/>
              <a:gd name="connsiteY78" fmla="*/ 2583979 h 6619757"/>
              <a:gd name="connsiteX79" fmla="*/ 3485444 w 9605273"/>
              <a:gd name="connsiteY79" fmla="*/ 2682757 h 6619757"/>
              <a:gd name="connsiteX80" fmla="*/ 3527778 w 9605273"/>
              <a:gd name="connsiteY80" fmla="*/ 2710979 h 6619757"/>
              <a:gd name="connsiteX81" fmla="*/ 3556000 w 9605273"/>
              <a:gd name="connsiteY81" fmla="*/ 2739202 h 6619757"/>
              <a:gd name="connsiteX82" fmla="*/ 3626555 w 9605273"/>
              <a:gd name="connsiteY82" fmla="*/ 2767424 h 6619757"/>
              <a:gd name="connsiteX83" fmla="*/ 3683000 w 9605273"/>
              <a:gd name="connsiteY83" fmla="*/ 2809757 h 6619757"/>
              <a:gd name="connsiteX84" fmla="*/ 3725333 w 9605273"/>
              <a:gd name="connsiteY84" fmla="*/ 2837979 h 6619757"/>
              <a:gd name="connsiteX85" fmla="*/ 3866444 w 9605273"/>
              <a:gd name="connsiteY85" fmla="*/ 2993202 h 6619757"/>
              <a:gd name="connsiteX86" fmla="*/ 4021666 w 9605273"/>
              <a:gd name="connsiteY86" fmla="*/ 3134313 h 6619757"/>
              <a:gd name="connsiteX87" fmla="*/ 4106333 w 9605273"/>
              <a:gd name="connsiteY87" fmla="*/ 3261313 h 6619757"/>
              <a:gd name="connsiteX88" fmla="*/ 4148666 w 9605273"/>
              <a:gd name="connsiteY88" fmla="*/ 3317757 h 6619757"/>
              <a:gd name="connsiteX89" fmla="*/ 4205111 w 9605273"/>
              <a:gd name="connsiteY89" fmla="*/ 3402424 h 6619757"/>
              <a:gd name="connsiteX90" fmla="*/ 4390869 w 9605273"/>
              <a:gd name="connsiteY90" fmla="*/ 3506047 h 6619757"/>
              <a:gd name="connsiteX91" fmla="*/ 4591157 w 9605273"/>
              <a:gd name="connsiteY91" fmla="*/ 3567335 h 6619757"/>
              <a:gd name="connsiteX92" fmla="*/ 4851258 w 9605273"/>
              <a:gd name="connsiteY92" fmla="*/ 3661691 h 6619757"/>
              <a:gd name="connsiteX93" fmla="*/ 5221935 w 9605273"/>
              <a:gd name="connsiteY93" fmla="*/ 3829128 h 6619757"/>
              <a:gd name="connsiteX94" fmla="*/ 5730556 w 9605273"/>
              <a:gd name="connsiteY94" fmla="*/ 3916948 h 6619757"/>
              <a:gd name="connsiteX95" fmla="*/ 6281921 w 9605273"/>
              <a:gd name="connsiteY95" fmla="*/ 3997951 h 6619757"/>
              <a:gd name="connsiteX96" fmla="*/ 6310355 w 9605273"/>
              <a:gd name="connsiteY96" fmla="*/ 4073769 h 6619757"/>
              <a:gd name="connsiteX97" fmla="*/ 7095921 w 9605273"/>
              <a:gd name="connsiteY97" fmla="*/ 4168423 h 6619757"/>
              <a:gd name="connsiteX98" fmla="*/ 7485640 w 9605273"/>
              <a:gd name="connsiteY98" fmla="*/ 4215928 h 6619757"/>
              <a:gd name="connsiteX99" fmla="*/ 9542377 w 9605273"/>
              <a:gd name="connsiteY99" fmla="*/ 4700824 h 6619757"/>
              <a:gd name="connsiteX100" fmla="*/ 8869497 w 9605273"/>
              <a:gd name="connsiteY100" fmla="*/ 6429572 h 6619757"/>
              <a:gd name="connsiteX101" fmla="*/ 9280193 w 9605273"/>
              <a:gd name="connsiteY101" fmla="*/ 6483337 h 6619757"/>
              <a:gd name="connsiteX0" fmla="*/ 56444 w 9605273"/>
              <a:gd name="connsiteY0" fmla="*/ 6619757 h 6619757"/>
              <a:gd name="connsiteX1" fmla="*/ 42333 w 9605273"/>
              <a:gd name="connsiteY1" fmla="*/ 5208646 h 6619757"/>
              <a:gd name="connsiteX2" fmla="*/ 28222 w 9605273"/>
              <a:gd name="connsiteY2" fmla="*/ 5067535 h 6619757"/>
              <a:gd name="connsiteX3" fmla="*/ 0 w 9605273"/>
              <a:gd name="connsiteY3" fmla="*/ 4587757 h 6619757"/>
              <a:gd name="connsiteX4" fmla="*/ 14111 w 9605273"/>
              <a:gd name="connsiteY4" fmla="*/ 4291424 h 6619757"/>
              <a:gd name="connsiteX5" fmla="*/ 28222 w 9605273"/>
              <a:gd name="connsiteY5" fmla="*/ 4220868 h 6619757"/>
              <a:gd name="connsiteX6" fmla="*/ 42333 w 9605273"/>
              <a:gd name="connsiteY6" fmla="*/ 4136202 h 6619757"/>
              <a:gd name="connsiteX7" fmla="*/ 56444 w 9605273"/>
              <a:gd name="connsiteY7" fmla="*/ 3853979 h 6619757"/>
              <a:gd name="connsiteX8" fmla="*/ 70555 w 9605273"/>
              <a:gd name="connsiteY8" fmla="*/ 3741091 h 6619757"/>
              <a:gd name="connsiteX9" fmla="*/ 84666 w 9605273"/>
              <a:gd name="connsiteY9" fmla="*/ 2033646 h 6619757"/>
              <a:gd name="connsiteX10" fmla="*/ 127000 w 9605273"/>
              <a:gd name="connsiteY10" fmla="*/ 1779646 h 6619757"/>
              <a:gd name="connsiteX11" fmla="*/ 155222 w 9605273"/>
              <a:gd name="connsiteY11" fmla="*/ 1737313 h 6619757"/>
              <a:gd name="connsiteX12" fmla="*/ 197555 w 9605273"/>
              <a:gd name="connsiteY12" fmla="*/ 1680868 h 6619757"/>
              <a:gd name="connsiteX13" fmla="*/ 254000 w 9605273"/>
              <a:gd name="connsiteY13" fmla="*/ 1596202 h 6619757"/>
              <a:gd name="connsiteX14" fmla="*/ 310444 w 9605273"/>
              <a:gd name="connsiteY14" fmla="*/ 1539757 h 6619757"/>
              <a:gd name="connsiteX15" fmla="*/ 352778 w 9605273"/>
              <a:gd name="connsiteY15" fmla="*/ 1483313 h 6619757"/>
              <a:gd name="connsiteX16" fmla="*/ 381000 w 9605273"/>
              <a:gd name="connsiteY16" fmla="*/ 1440979 h 6619757"/>
              <a:gd name="connsiteX17" fmla="*/ 423333 w 9605273"/>
              <a:gd name="connsiteY17" fmla="*/ 1370424 h 6619757"/>
              <a:gd name="connsiteX18" fmla="*/ 536222 w 9605273"/>
              <a:gd name="connsiteY18" fmla="*/ 1271646 h 6619757"/>
              <a:gd name="connsiteX19" fmla="*/ 564444 w 9605273"/>
              <a:gd name="connsiteY19" fmla="*/ 1229313 h 6619757"/>
              <a:gd name="connsiteX20" fmla="*/ 578555 w 9605273"/>
              <a:gd name="connsiteY20" fmla="*/ 1172868 h 6619757"/>
              <a:gd name="connsiteX21" fmla="*/ 606778 w 9605273"/>
              <a:gd name="connsiteY21" fmla="*/ 1088202 h 6619757"/>
              <a:gd name="connsiteX22" fmla="*/ 620889 w 9605273"/>
              <a:gd name="connsiteY22" fmla="*/ 1031757 h 6619757"/>
              <a:gd name="connsiteX23" fmla="*/ 649111 w 9605273"/>
              <a:gd name="connsiteY23" fmla="*/ 989424 h 6619757"/>
              <a:gd name="connsiteX24" fmla="*/ 663222 w 9605273"/>
              <a:gd name="connsiteY24" fmla="*/ 947091 h 6619757"/>
              <a:gd name="connsiteX25" fmla="*/ 705555 w 9605273"/>
              <a:gd name="connsiteY25" fmla="*/ 918868 h 6619757"/>
              <a:gd name="connsiteX26" fmla="*/ 762000 w 9605273"/>
              <a:gd name="connsiteY26" fmla="*/ 848313 h 6619757"/>
              <a:gd name="connsiteX27" fmla="*/ 818444 w 9605273"/>
              <a:gd name="connsiteY27" fmla="*/ 749535 h 6619757"/>
              <a:gd name="connsiteX28" fmla="*/ 903111 w 9605273"/>
              <a:gd name="connsiteY28" fmla="*/ 693091 h 6619757"/>
              <a:gd name="connsiteX29" fmla="*/ 959555 w 9605273"/>
              <a:gd name="connsiteY29" fmla="*/ 622535 h 6619757"/>
              <a:gd name="connsiteX30" fmla="*/ 1030111 w 9605273"/>
              <a:gd name="connsiteY30" fmla="*/ 566091 h 6619757"/>
              <a:gd name="connsiteX31" fmla="*/ 1072444 w 9605273"/>
              <a:gd name="connsiteY31" fmla="*/ 551979 h 6619757"/>
              <a:gd name="connsiteX32" fmla="*/ 1171222 w 9605273"/>
              <a:gd name="connsiteY32" fmla="*/ 495535 h 6619757"/>
              <a:gd name="connsiteX33" fmla="*/ 1185333 w 9605273"/>
              <a:gd name="connsiteY33" fmla="*/ 439091 h 6619757"/>
              <a:gd name="connsiteX34" fmla="*/ 1227666 w 9605273"/>
              <a:gd name="connsiteY34" fmla="*/ 410868 h 6619757"/>
              <a:gd name="connsiteX35" fmla="*/ 1241778 w 9605273"/>
              <a:gd name="connsiteY35" fmla="*/ 312091 h 6619757"/>
              <a:gd name="connsiteX36" fmla="*/ 1255889 w 9605273"/>
              <a:gd name="connsiteY36" fmla="*/ 269757 h 6619757"/>
              <a:gd name="connsiteX37" fmla="*/ 1270000 w 9605273"/>
              <a:gd name="connsiteY37" fmla="*/ 213313 h 6619757"/>
              <a:gd name="connsiteX38" fmla="*/ 1284111 w 9605273"/>
              <a:gd name="connsiteY38" fmla="*/ 170979 h 6619757"/>
              <a:gd name="connsiteX39" fmla="*/ 1340555 w 9605273"/>
              <a:gd name="connsiteY39" fmla="*/ 114535 h 6619757"/>
              <a:gd name="connsiteX40" fmla="*/ 1368778 w 9605273"/>
              <a:gd name="connsiteY40" fmla="*/ 72202 h 6619757"/>
              <a:gd name="connsiteX41" fmla="*/ 1425222 w 9605273"/>
              <a:gd name="connsiteY41" fmla="*/ 58091 h 6619757"/>
              <a:gd name="connsiteX42" fmla="*/ 1509889 w 9605273"/>
              <a:gd name="connsiteY42" fmla="*/ 29868 h 6619757"/>
              <a:gd name="connsiteX43" fmla="*/ 1552222 w 9605273"/>
              <a:gd name="connsiteY43" fmla="*/ 1646 h 6619757"/>
              <a:gd name="connsiteX44" fmla="*/ 1665111 w 9605273"/>
              <a:gd name="connsiteY44" fmla="*/ 86313 h 6619757"/>
              <a:gd name="connsiteX45" fmla="*/ 1735666 w 9605273"/>
              <a:gd name="connsiteY45" fmla="*/ 185091 h 6619757"/>
              <a:gd name="connsiteX46" fmla="*/ 1778000 w 9605273"/>
              <a:gd name="connsiteY46" fmla="*/ 283868 h 6619757"/>
              <a:gd name="connsiteX47" fmla="*/ 1792111 w 9605273"/>
              <a:gd name="connsiteY47" fmla="*/ 326202 h 6619757"/>
              <a:gd name="connsiteX48" fmla="*/ 1806222 w 9605273"/>
              <a:gd name="connsiteY48" fmla="*/ 481424 h 6619757"/>
              <a:gd name="connsiteX49" fmla="*/ 1848555 w 9605273"/>
              <a:gd name="connsiteY49" fmla="*/ 509646 h 6619757"/>
              <a:gd name="connsiteX50" fmla="*/ 1876778 w 9605273"/>
              <a:gd name="connsiteY50" fmla="*/ 537868 h 6619757"/>
              <a:gd name="connsiteX51" fmla="*/ 1961444 w 9605273"/>
              <a:gd name="connsiteY51" fmla="*/ 594313 h 6619757"/>
              <a:gd name="connsiteX52" fmla="*/ 1989666 w 9605273"/>
              <a:gd name="connsiteY52" fmla="*/ 721313 h 6619757"/>
              <a:gd name="connsiteX53" fmla="*/ 2017889 w 9605273"/>
              <a:gd name="connsiteY53" fmla="*/ 805979 h 6619757"/>
              <a:gd name="connsiteX54" fmla="*/ 2046111 w 9605273"/>
              <a:gd name="connsiteY54" fmla="*/ 848313 h 6619757"/>
              <a:gd name="connsiteX55" fmla="*/ 2088444 w 9605273"/>
              <a:gd name="connsiteY55" fmla="*/ 862424 h 6619757"/>
              <a:gd name="connsiteX56" fmla="*/ 2130778 w 9605273"/>
              <a:gd name="connsiteY56" fmla="*/ 918868 h 6619757"/>
              <a:gd name="connsiteX57" fmla="*/ 2159000 w 9605273"/>
              <a:gd name="connsiteY57" fmla="*/ 947091 h 6619757"/>
              <a:gd name="connsiteX58" fmla="*/ 2215444 w 9605273"/>
              <a:gd name="connsiteY58" fmla="*/ 1031757 h 6619757"/>
              <a:gd name="connsiteX59" fmla="*/ 2314222 w 9605273"/>
              <a:gd name="connsiteY59" fmla="*/ 1102313 h 6619757"/>
              <a:gd name="connsiteX60" fmla="*/ 2342444 w 9605273"/>
              <a:gd name="connsiteY60" fmla="*/ 1158757 h 6619757"/>
              <a:gd name="connsiteX61" fmla="*/ 2384778 w 9605273"/>
              <a:gd name="connsiteY61" fmla="*/ 1186979 h 6619757"/>
              <a:gd name="connsiteX62" fmla="*/ 2540000 w 9605273"/>
              <a:gd name="connsiteY62" fmla="*/ 1257535 h 6619757"/>
              <a:gd name="connsiteX63" fmla="*/ 2610555 w 9605273"/>
              <a:gd name="connsiteY63" fmla="*/ 1271646 h 6619757"/>
              <a:gd name="connsiteX64" fmla="*/ 2652889 w 9605273"/>
              <a:gd name="connsiteY64" fmla="*/ 1299868 h 6619757"/>
              <a:gd name="connsiteX65" fmla="*/ 2751666 w 9605273"/>
              <a:gd name="connsiteY65" fmla="*/ 1426868 h 6619757"/>
              <a:gd name="connsiteX66" fmla="*/ 2836333 w 9605273"/>
              <a:gd name="connsiteY66" fmla="*/ 1582091 h 6619757"/>
              <a:gd name="connsiteX67" fmla="*/ 2850444 w 9605273"/>
              <a:gd name="connsiteY67" fmla="*/ 1624424 h 6619757"/>
              <a:gd name="connsiteX68" fmla="*/ 2906889 w 9605273"/>
              <a:gd name="connsiteY68" fmla="*/ 1709091 h 6619757"/>
              <a:gd name="connsiteX69" fmla="*/ 2949222 w 9605273"/>
              <a:gd name="connsiteY69" fmla="*/ 1892535 h 6619757"/>
              <a:gd name="connsiteX70" fmla="*/ 2991555 w 9605273"/>
              <a:gd name="connsiteY70" fmla="*/ 2019535 h 6619757"/>
              <a:gd name="connsiteX71" fmla="*/ 3019778 w 9605273"/>
              <a:gd name="connsiteY71" fmla="*/ 2047757 h 6619757"/>
              <a:gd name="connsiteX72" fmla="*/ 3048000 w 9605273"/>
              <a:gd name="connsiteY72" fmla="*/ 2118313 h 6619757"/>
              <a:gd name="connsiteX73" fmla="*/ 3090333 w 9605273"/>
              <a:gd name="connsiteY73" fmla="*/ 2202979 h 6619757"/>
              <a:gd name="connsiteX74" fmla="*/ 3217333 w 9605273"/>
              <a:gd name="connsiteY74" fmla="*/ 2329979 h 6619757"/>
              <a:gd name="connsiteX75" fmla="*/ 3245555 w 9605273"/>
              <a:gd name="connsiteY75" fmla="*/ 2358202 h 6619757"/>
              <a:gd name="connsiteX76" fmla="*/ 3273778 w 9605273"/>
              <a:gd name="connsiteY76" fmla="*/ 2386424 h 6619757"/>
              <a:gd name="connsiteX77" fmla="*/ 3330222 w 9605273"/>
              <a:gd name="connsiteY77" fmla="*/ 2471091 h 6619757"/>
              <a:gd name="connsiteX78" fmla="*/ 3386666 w 9605273"/>
              <a:gd name="connsiteY78" fmla="*/ 2583979 h 6619757"/>
              <a:gd name="connsiteX79" fmla="*/ 3485444 w 9605273"/>
              <a:gd name="connsiteY79" fmla="*/ 2682757 h 6619757"/>
              <a:gd name="connsiteX80" fmla="*/ 3527778 w 9605273"/>
              <a:gd name="connsiteY80" fmla="*/ 2710979 h 6619757"/>
              <a:gd name="connsiteX81" fmla="*/ 3556000 w 9605273"/>
              <a:gd name="connsiteY81" fmla="*/ 2739202 h 6619757"/>
              <a:gd name="connsiteX82" fmla="*/ 3626555 w 9605273"/>
              <a:gd name="connsiteY82" fmla="*/ 2767424 h 6619757"/>
              <a:gd name="connsiteX83" fmla="*/ 3683000 w 9605273"/>
              <a:gd name="connsiteY83" fmla="*/ 2809757 h 6619757"/>
              <a:gd name="connsiteX84" fmla="*/ 3725333 w 9605273"/>
              <a:gd name="connsiteY84" fmla="*/ 2837979 h 6619757"/>
              <a:gd name="connsiteX85" fmla="*/ 3866444 w 9605273"/>
              <a:gd name="connsiteY85" fmla="*/ 2993202 h 6619757"/>
              <a:gd name="connsiteX86" fmla="*/ 4021666 w 9605273"/>
              <a:gd name="connsiteY86" fmla="*/ 3134313 h 6619757"/>
              <a:gd name="connsiteX87" fmla="*/ 4106333 w 9605273"/>
              <a:gd name="connsiteY87" fmla="*/ 3261313 h 6619757"/>
              <a:gd name="connsiteX88" fmla="*/ 4148666 w 9605273"/>
              <a:gd name="connsiteY88" fmla="*/ 3317757 h 6619757"/>
              <a:gd name="connsiteX89" fmla="*/ 4205111 w 9605273"/>
              <a:gd name="connsiteY89" fmla="*/ 3402424 h 6619757"/>
              <a:gd name="connsiteX90" fmla="*/ 4390869 w 9605273"/>
              <a:gd name="connsiteY90" fmla="*/ 3506047 h 6619757"/>
              <a:gd name="connsiteX91" fmla="*/ 4591157 w 9605273"/>
              <a:gd name="connsiteY91" fmla="*/ 3567335 h 6619757"/>
              <a:gd name="connsiteX92" fmla="*/ 4851258 w 9605273"/>
              <a:gd name="connsiteY92" fmla="*/ 3661691 h 6619757"/>
              <a:gd name="connsiteX93" fmla="*/ 5221935 w 9605273"/>
              <a:gd name="connsiteY93" fmla="*/ 3829128 h 6619757"/>
              <a:gd name="connsiteX94" fmla="*/ 5730556 w 9605273"/>
              <a:gd name="connsiteY94" fmla="*/ 3916948 h 6619757"/>
              <a:gd name="connsiteX95" fmla="*/ 6281921 w 9605273"/>
              <a:gd name="connsiteY95" fmla="*/ 3997951 h 6619757"/>
              <a:gd name="connsiteX96" fmla="*/ 6310355 w 9605273"/>
              <a:gd name="connsiteY96" fmla="*/ 4073769 h 6619757"/>
              <a:gd name="connsiteX97" fmla="*/ 7095921 w 9605273"/>
              <a:gd name="connsiteY97" fmla="*/ 4168423 h 6619757"/>
              <a:gd name="connsiteX98" fmla="*/ 7485640 w 9605273"/>
              <a:gd name="connsiteY98" fmla="*/ 4215928 h 6619757"/>
              <a:gd name="connsiteX99" fmla="*/ 9542377 w 9605273"/>
              <a:gd name="connsiteY99" fmla="*/ 4700824 h 6619757"/>
              <a:gd name="connsiteX100" fmla="*/ 8869497 w 9605273"/>
              <a:gd name="connsiteY100" fmla="*/ 6429572 h 6619757"/>
              <a:gd name="connsiteX101" fmla="*/ 9280193 w 9605273"/>
              <a:gd name="connsiteY101" fmla="*/ 6483337 h 6619757"/>
              <a:gd name="connsiteX0" fmla="*/ 56444 w 9547579"/>
              <a:gd name="connsiteY0" fmla="*/ 6619757 h 6619757"/>
              <a:gd name="connsiteX1" fmla="*/ 42333 w 9547579"/>
              <a:gd name="connsiteY1" fmla="*/ 5208646 h 6619757"/>
              <a:gd name="connsiteX2" fmla="*/ 28222 w 9547579"/>
              <a:gd name="connsiteY2" fmla="*/ 5067535 h 6619757"/>
              <a:gd name="connsiteX3" fmla="*/ 0 w 9547579"/>
              <a:gd name="connsiteY3" fmla="*/ 4587757 h 6619757"/>
              <a:gd name="connsiteX4" fmla="*/ 14111 w 9547579"/>
              <a:gd name="connsiteY4" fmla="*/ 4291424 h 6619757"/>
              <a:gd name="connsiteX5" fmla="*/ 28222 w 9547579"/>
              <a:gd name="connsiteY5" fmla="*/ 4220868 h 6619757"/>
              <a:gd name="connsiteX6" fmla="*/ 42333 w 9547579"/>
              <a:gd name="connsiteY6" fmla="*/ 4136202 h 6619757"/>
              <a:gd name="connsiteX7" fmla="*/ 56444 w 9547579"/>
              <a:gd name="connsiteY7" fmla="*/ 3853979 h 6619757"/>
              <a:gd name="connsiteX8" fmla="*/ 70555 w 9547579"/>
              <a:gd name="connsiteY8" fmla="*/ 3741091 h 6619757"/>
              <a:gd name="connsiteX9" fmla="*/ 84666 w 9547579"/>
              <a:gd name="connsiteY9" fmla="*/ 2033646 h 6619757"/>
              <a:gd name="connsiteX10" fmla="*/ 127000 w 9547579"/>
              <a:gd name="connsiteY10" fmla="*/ 1779646 h 6619757"/>
              <a:gd name="connsiteX11" fmla="*/ 155222 w 9547579"/>
              <a:gd name="connsiteY11" fmla="*/ 1737313 h 6619757"/>
              <a:gd name="connsiteX12" fmla="*/ 197555 w 9547579"/>
              <a:gd name="connsiteY12" fmla="*/ 1680868 h 6619757"/>
              <a:gd name="connsiteX13" fmla="*/ 254000 w 9547579"/>
              <a:gd name="connsiteY13" fmla="*/ 1596202 h 6619757"/>
              <a:gd name="connsiteX14" fmla="*/ 310444 w 9547579"/>
              <a:gd name="connsiteY14" fmla="*/ 1539757 h 6619757"/>
              <a:gd name="connsiteX15" fmla="*/ 352778 w 9547579"/>
              <a:gd name="connsiteY15" fmla="*/ 1483313 h 6619757"/>
              <a:gd name="connsiteX16" fmla="*/ 381000 w 9547579"/>
              <a:gd name="connsiteY16" fmla="*/ 1440979 h 6619757"/>
              <a:gd name="connsiteX17" fmla="*/ 423333 w 9547579"/>
              <a:gd name="connsiteY17" fmla="*/ 1370424 h 6619757"/>
              <a:gd name="connsiteX18" fmla="*/ 536222 w 9547579"/>
              <a:gd name="connsiteY18" fmla="*/ 1271646 h 6619757"/>
              <a:gd name="connsiteX19" fmla="*/ 564444 w 9547579"/>
              <a:gd name="connsiteY19" fmla="*/ 1229313 h 6619757"/>
              <a:gd name="connsiteX20" fmla="*/ 578555 w 9547579"/>
              <a:gd name="connsiteY20" fmla="*/ 1172868 h 6619757"/>
              <a:gd name="connsiteX21" fmla="*/ 606778 w 9547579"/>
              <a:gd name="connsiteY21" fmla="*/ 1088202 h 6619757"/>
              <a:gd name="connsiteX22" fmla="*/ 620889 w 9547579"/>
              <a:gd name="connsiteY22" fmla="*/ 1031757 h 6619757"/>
              <a:gd name="connsiteX23" fmla="*/ 649111 w 9547579"/>
              <a:gd name="connsiteY23" fmla="*/ 989424 h 6619757"/>
              <a:gd name="connsiteX24" fmla="*/ 663222 w 9547579"/>
              <a:gd name="connsiteY24" fmla="*/ 947091 h 6619757"/>
              <a:gd name="connsiteX25" fmla="*/ 705555 w 9547579"/>
              <a:gd name="connsiteY25" fmla="*/ 918868 h 6619757"/>
              <a:gd name="connsiteX26" fmla="*/ 762000 w 9547579"/>
              <a:gd name="connsiteY26" fmla="*/ 848313 h 6619757"/>
              <a:gd name="connsiteX27" fmla="*/ 818444 w 9547579"/>
              <a:gd name="connsiteY27" fmla="*/ 749535 h 6619757"/>
              <a:gd name="connsiteX28" fmla="*/ 903111 w 9547579"/>
              <a:gd name="connsiteY28" fmla="*/ 693091 h 6619757"/>
              <a:gd name="connsiteX29" fmla="*/ 959555 w 9547579"/>
              <a:gd name="connsiteY29" fmla="*/ 622535 h 6619757"/>
              <a:gd name="connsiteX30" fmla="*/ 1030111 w 9547579"/>
              <a:gd name="connsiteY30" fmla="*/ 566091 h 6619757"/>
              <a:gd name="connsiteX31" fmla="*/ 1072444 w 9547579"/>
              <a:gd name="connsiteY31" fmla="*/ 551979 h 6619757"/>
              <a:gd name="connsiteX32" fmla="*/ 1171222 w 9547579"/>
              <a:gd name="connsiteY32" fmla="*/ 495535 h 6619757"/>
              <a:gd name="connsiteX33" fmla="*/ 1185333 w 9547579"/>
              <a:gd name="connsiteY33" fmla="*/ 439091 h 6619757"/>
              <a:gd name="connsiteX34" fmla="*/ 1227666 w 9547579"/>
              <a:gd name="connsiteY34" fmla="*/ 410868 h 6619757"/>
              <a:gd name="connsiteX35" fmla="*/ 1241778 w 9547579"/>
              <a:gd name="connsiteY35" fmla="*/ 312091 h 6619757"/>
              <a:gd name="connsiteX36" fmla="*/ 1255889 w 9547579"/>
              <a:gd name="connsiteY36" fmla="*/ 269757 h 6619757"/>
              <a:gd name="connsiteX37" fmla="*/ 1270000 w 9547579"/>
              <a:gd name="connsiteY37" fmla="*/ 213313 h 6619757"/>
              <a:gd name="connsiteX38" fmla="*/ 1284111 w 9547579"/>
              <a:gd name="connsiteY38" fmla="*/ 170979 h 6619757"/>
              <a:gd name="connsiteX39" fmla="*/ 1340555 w 9547579"/>
              <a:gd name="connsiteY39" fmla="*/ 114535 h 6619757"/>
              <a:gd name="connsiteX40" fmla="*/ 1368778 w 9547579"/>
              <a:gd name="connsiteY40" fmla="*/ 72202 h 6619757"/>
              <a:gd name="connsiteX41" fmla="*/ 1425222 w 9547579"/>
              <a:gd name="connsiteY41" fmla="*/ 58091 h 6619757"/>
              <a:gd name="connsiteX42" fmla="*/ 1509889 w 9547579"/>
              <a:gd name="connsiteY42" fmla="*/ 29868 h 6619757"/>
              <a:gd name="connsiteX43" fmla="*/ 1552222 w 9547579"/>
              <a:gd name="connsiteY43" fmla="*/ 1646 h 6619757"/>
              <a:gd name="connsiteX44" fmla="*/ 1665111 w 9547579"/>
              <a:gd name="connsiteY44" fmla="*/ 86313 h 6619757"/>
              <a:gd name="connsiteX45" fmla="*/ 1735666 w 9547579"/>
              <a:gd name="connsiteY45" fmla="*/ 185091 h 6619757"/>
              <a:gd name="connsiteX46" fmla="*/ 1778000 w 9547579"/>
              <a:gd name="connsiteY46" fmla="*/ 283868 h 6619757"/>
              <a:gd name="connsiteX47" fmla="*/ 1792111 w 9547579"/>
              <a:gd name="connsiteY47" fmla="*/ 326202 h 6619757"/>
              <a:gd name="connsiteX48" fmla="*/ 1806222 w 9547579"/>
              <a:gd name="connsiteY48" fmla="*/ 481424 h 6619757"/>
              <a:gd name="connsiteX49" fmla="*/ 1848555 w 9547579"/>
              <a:gd name="connsiteY49" fmla="*/ 509646 h 6619757"/>
              <a:gd name="connsiteX50" fmla="*/ 1876778 w 9547579"/>
              <a:gd name="connsiteY50" fmla="*/ 537868 h 6619757"/>
              <a:gd name="connsiteX51" fmla="*/ 1961444 w 9547579"/>
              <a:gd name="connsiteY51" fmla="*/ 594313 h 6619757"/>
              <a:gd name="connsiteX52" fmla="*/ 1989666 w 9547579"/>
              <a:gd name="connsiteY52" fmla="*/ 721313 h 6619757"/>
              <a:gd name="connsiteX53" fmla="*/ 2017889 w 9547579"/>
              <a:gd name="connsiteY53" fmla="*/ 805979 h 6619757"/>
              <a:gd name="connsiteX54" fmla="*/ 2046111 w 9547579"/>
              <a:gd name="connsiteY54" fmla="*/ 848313 h 6619757"/>
              <a:gd name="connsiteX55" fmla="*/ 2088444 w 9547579"/>
              <a:gd name="connsiteY55" fmla="*/ 862424 h 6619757"/>
              <a:gd name="connsiteX56" fmla="*/ 2130778 w 9547579"/>
              <a:gd name="connsiteY56" fmla="*/ 918868 h 6619757"/>
              <a:gd name="connsiteX57" fmla="*/ 2159000 w 9547579"/>
              <a:gd name="connsiteY57" fmla="*/ 947091 h 6619757"/>
              <a:gd name="connsiteX58" fmla="*/ 2215444 w 9547579"/>
              <a:gd name="connsiteY58" fmla="*/ 1031757 h 6619757"/>
              <a:gd name="connsiteX59" fmla="*/ 2314222 w 9547579"/>
              <a:gd name="connsiteY59" fmla="*/ 1102313 h 6619757"/>
              <a:gd name="connsiteX60" fmla="*/ 2342444 w 9547579"/>
              <a:gd name="connsiteY60" fmla="*/ 1158757 h 6619757"/>
              <a:gd name="connsiteX61" fmla="*/ 2384778 w 9547579"/>
              <a:gd name="connsiteY61" fmla="*/ 1186979 h 6619757"/>
              <a:gd name="connsiteX62" fmla="*/ 2540000 w 9547579"/>
              <a:gd name="connsiteY62" fmla="*/ 1257535 h 6619757"/>
              <a:gd name="connsiteX63" fmla="*/ 2610555 w 9547579"/>
              <a:gd name="connsiteY63" fmla="*/ 1271646 h 6619757"/>
              <a:gd name="connsiteX64" fmla="*/ 2652889 w 9547579"/>
              <a:gd name="connsiteY64" fmla="*/ 1299868 h 6619757"/>
              <a:gd name="connsiteX65" fmla="*/ 2751666 w 9547579"/>
              <a:gd name="connsiteY65" fmla="*/ 1426868 h 6619757"/>
              <a:gd name="connsiteX66" fmla="*/ 2836333 w 9547579"/>
              <a:gd name="connsiteY66" fmla="*/ 1582091 h 6619757"/>
              <a:gd name="connsiteX67" fmla="*/ 2850444 w 9547579"/>
              <a:gd name="connsiteY67" fmla="*/ 1624424 h 6619757"/>
              <a:gd name="connsiteX68" fmla="*/ 2906889 w 9547579"/>
              <a:gd name="connsiteY68" fmla="*/ 1709091 h 6619757"/>
              <a:gd name="connsiteX69" fmla="*/ 2949222 w 9547579"/>
              <a:gd name="connsiteY69" fmla="*/ 1892535 h 6619757"/>
              <a:gd name="connsiteX70" fmla="*/ 2991555 w 9547579"/>
              <a:gd name="connsiteY70" fmla="*/ 2019535 h 6619757"/>
              <a:gd name="connsiteX71" fmla="*/ 3019778 w 9547579"/>
              <a:gd name="connsiteY71" fmla="*/ 2047757 h 6619757"/>
              <a:gd name="connsiteX72" fmla="*/ 3048000 w 9547579"/>
              <a:gd name="connsiteY72" fmla="*/ 2118313 h 6619757"/>
              <a:gd name="connsiteX73" fmla="*/ 3090333 w 9547579"/>
              <a:gd name="connsiteY73" fmla="*/ 2202979 h 6619757"/>
              <a:gd name="connsiteX74" fmla="*/ 3217333 w 9547579"/>
              <a:gd name="connsiteY74" fmla="*/ 2329979 h 6619757"/>
              <a:gd name="connsiteX75" fmla="*/ 3245555 w 9547579"/>
              <a:gd name="connsiteY75" fmla="*/ 2358202 h 6619757"/>
              <a:gd name="connsiteX76" fmla="*/ 3273778 w 9547579"/>
              <a:gd name="connsiteY76" fmla="*/ 2386424 h 6619757"/>
              <a:gd name="connsiteX77" fmla="*/ 3330222 w 9547579"/>
              <a:gd name="connsiteY77" fmla="*/ 2471091 h 6619757"/>
              <a:gd name="connsiteX78" fmla="*/ 3386666 w 9547579"/>
              <a:gd name="connsiteY78" fmla="*/ 2583979 h 6619757"/>
              <a:gd name="connsiteX79" fmla="*/ 3485444 w 9547579"/>
              <a:gd name="connsiteY79" fmla="*/ 2682757 h 6619757"/>
              <a:gd name="connsiteX80" fmla="*/ 3527778 w 9547579"/>
              <a:gd name="connsiteY80" fmla="*/ 2710979 h 6619757"/>
              <a:gd name="connsiteX81" fmla="*/ 3556000 w 9547579"/>
              <a:gd name="connsiteY81" fmla="*/ 2739202 h 6619757"/>
              <a:gd name="connsiteX82" fmla="*/ 3626555 w 9547579"/>
              <a:gd name="connsiteY82" fmla="*/ 2767424 h 6619757"/>
              <a:gd name="connsiteX83" fmla="*/ 3683000 w 9547579"/>
              <a:gd name="connsiteY83" fmla="*/ 2809757 h 6619757"/>
              <a:gd name="connsiteX84" fmla="*/ 3725333 w 9547579"/>
              <a:gd name="connsiteY84" fmla="*/ 2837979 h 6619757"/>
              <a:gd name="connsiteX85" fmla="*/ 3866444 w 9547579"/>
              <a:gd name="connsiteY85" fmla="*/ 2993202 h 6619757"/>
              <a:gd name="connsiteX86" fmla="*/ 4021666 w 9547579"/>
              <a:gd name="connsiteY86" fmla="*/ 3134313 h 6619757"/>
              <a:gd name="connsiteX87" fmla="*/ 4106333 w 9547579"/>
              <a:gd name="connsiteY87" fmla="*/ 3261313 h 6619757"/>
              <a:gd name="connsiteX88" fmla="*/ 4148666 w 9547579"/>
              <a:gd name="connsiteY88" fmla="*/ 3317757 h 6619757"/>
              <a:gd name="connsiteX89" fmla="*/ 4205111 w 9547579"/>
              <a:gd name="connsiteY89" fmla="*/ 3402424 h 6619757"/>
              <a:gd name="connsiteX90" fmla="*/ 4390869 w 9547579"/>
              <a:gd name="connsiteY90" fmla="*/ 3506047 h 6619757"/>
              <a:gd name="connsiteX91" fmla="*/ 4591157 w 9547579"/>
              <a:gd name="connsiteY91" fmla="*/ 3567335 h 6619757"/>
              <a:gd name="connsiteX92" fmla="*/ 4851258 w 9547579"/>
              <a:gd name="connsiteY92" fmla="*/ 3661691 h 6619757"/>
              <a:gd name="connsiteX93" fmla="*/ 5221935 w 9547579"/>
              <a:gd name="connsiteY93" fmla="*/ 3829128 h 6619757"/>
              <a:gd name="connsiteX94" fmla="*/ 5730556 w 9547579"/>
              <a:gd name="connsiteY94" fmla="*/ 3916948 h 6619757"/>
              <a:gd name="connsiteX95" fmla="*/ 6281921 w 9547579"/>
              <a:gd name="connsiteY95" fmla="*/ 3997951 h 6619757"/>
              <a:gd name="connsiteX96" fmla="*/ 6310355 w 9547579"/>
              <a:gd name="connsiteY96" fmla="*/ 4073769 h 6619757"/>
              <a:gd name="connsiteX97" fmla="*/ 7095921 w 9547579"/>
              <a:gd name="connsiteY97" fmla="*/ 4168423 h 6619757"/>
              <a:gd name="connsiteX98" fmla="*/ 7485640 w 9547579"/>
              <a:gd name="connsiteY98" fmla="*/ 4215928 h 6619757"/>
              <a:gd name="connsiteX99" fmla="*/ 8594579 w 9547579"/>
              <a:gd name="connsiteY99" fmla="*/ 4301224 h 6619757"/>
              <a:gd name="connsiteX100" fmla="*/ 9542377 w 9547579"/>
              <a:gd name="connsiteY100" fmla="*/ 4700824 h 6619757"/>
              <a:gd name="connsiteX101" fmla="*/ 8869497 w 9547579"/>
              <a:gd name="connsiteY101" fmla="*/ 6429572 h 6619757"/>
              <a:gd name="connsiteX102" fmla="*/ 9280193 w 9547579"/>
              <a:gd name="connsiteY102" fmla="*/ 6483337 h 6619757"/>
              <a:gd name="connsiteX0" fmla="*/ 56444 w 9547579"/>
              <a:gd name="connsiteY0" fmla="*/ 6619757 h 6619757"/>
              <a:gd name="connsiteX1" fmla="*/ 42333 w 9547579"/>
              <a:gd name="connsiteY1" fmla="*/ 5208646 h 6619757"/>
              <a:gd name="connsiteX2" fmla="*/ 28222 w 9547579"/>
              <a:gd name="connsiteY2" fmla="*/ 5067535 h 6619757"/>
              <a:gd name="connsiteX3" fmla="*/ 0 w 9547579"/>
              <a:gd name="connsiteY3" fmla="*/ 4587757 h 6619757"/>
              <a:gd name="connsiteX4" fmla="*/ 14111 w 9547579"/>
              <a:gd name="connsiteY4" fmla="*/ 4291424 h 6619757"/>
              <a:gd name="connsiteX5" fmla="*/ 28222 w 9547579"/>
              <a:gd name="connsiteY5" fmla="*/ 4220868 h 6619757"/>
              <a:gd name="connsiteX6" fmla="*/ 42333 w 9547579"/>
              <a:gd name="connsiteY6" fmla="*/ 4136202 h 6619757"/>
              <a:gd name="connsiteX7" fmla="*/ 56444 w 9547579"/>
              <a:gd name="connsiteY7" fmla="*/ 3853979 h 6619757"/>
              <a:gd name="connsiteX8" fmla="*/ 70555 w 9547579"/>
              <a:gd name="connsiteY8" fmla="*/ 3741091 h 6619757"/>
              <a:gd name="connsiteX9" fmla="*/ 84666 w 9547579"/>
              <a:gd name="connsiteY9" fmla="*/ 2033646 h 6619757"/>
              <a:gd name="connsiteX10" fmla="*/ 127000 w 9547579"/>
              <a:gd name="connsiteY10" fmla="*/ 1779646 h 6619757"/>
              <a:gd name="connsiteX11" fmla="*/ 155222 w 9547579"/>
              <a:gd name="connsiteY11" fmla="*/ 1737313 h 6619757"/>
              <a:gd name="connsiteX12" fmla="*/ 197555 w 9547579"/>
              <a:gd name="connsiteY12" fmla="*/ 1680868 h 6619757"/>
              <a:gd name="connsiteX13" fmla="*/ 254000 w 9547579"/>
              <a:gd name="connsiteY13" fmla="*/ 1596202 h 6619757"/>
              <a:gd name="connsiteX14" fmla="*/ 310444 w 9547579"/>
              <a:gd name="connsiteY14" fmla="*/ 1539757 h 6619757"/>
              <a:gd name="connsiteX15" fmla="*/ 352778 w 9547579"/>
              <a:gd name="connsiteY15" fmla="*/ 1483313 h 6619757"/>
              <a:gd name="connsiteX16" fmla="*/ 381000 w 9547579"/>
              <a:gd name="connsiteY16" fmla="*/ 1440979 h 6619757"/>
              <a:gd name="connsiteX17" fmla="*/ 423333 w 9547579"/>
              <a:gd name="connsiteY17" fmla="*/ 1370424 h 6619757"/>
              <a:gd name="connsiteX18" fmla="*/ 536222 w 9547579"/>
              <a:gd name="connsiteY18" fmla="*/ 1271646 h 6619757"/>
              <a:gd name="connsiteX19" fmla="*/ 564444 w 9547579"/>
              <a:gd name="connsiteY19" fmla="*/ 1229313 h 6619757"/>
              <a:gd name="connsiteX20" fmla="*/ 578555 w 9547579"/>
              <a:gd name="connsiteY20" fmla="*/ 1172868 h 6619757"/>
              <a:gd name="connsiteX21" fmla="*/ 606778 w 9547579"/>
              <a:gd name="connsiteY21" fmla="*/ 1088202 h 6619757"/>
              <a:gd name="connsiteX22" fmla="*/ 620889 w 9547579"/>
              <a:gd name="connsiteY22" fmla="*/ 1031757 h 6619757"/>
              <a:gd name="connsiteX23" fmla="*/ 649111 w 9547579"/>
              <a:gd name="connsiteY23" fmla="*/ 989424 h 6619757"/>
              <a:gd name="connsiteX24" fmla="*/ 663222 w 9547579"/>
              <a:gd name="connsiteY24" fmla="*/ 947091 h 6619757"/>
              <a:gd name="connsiteX25" fmla="*/ 705555 w 9547579"/>
              <a:gd name="connsiteY25" fmla="*/ 918868 h 6619757"/>
              <a:gd name="connsiteX26" fmla="*/ 762000 w 9547579"/>
              <a:gd name="connsiteY26" fmla="*/ 848313 h 6619757"/>
              <a:gd name="connsiteX27" fmla="*/ 818444 w 9547579"/>
              <a:gd name="connsiteY27" fmla="*/ 749535 h 6619757"/>
              <a:gd name="connsiteX28" fmla="*/ 903111 w 9547579"/>
              <a:gd name="connsiteY28" fmla="*/ 693091 h 6619757"/>
              <a:gd name="connsiteX29" fmla="*/ 959555 w 9547579"/>
              <a:gd name="connsiteY29" fmla="*/ 622535 h 6619757"/>
              <a:gd name="connsiteX30" fmla="*/ 1030111 w 9547579"/>
              <a:gd name="connsiteY30" fmla="*/ 566091 h 6619757"/>
              <a:gd name="connsiteX31" fmla="*/ 1072444 w 9547579"/>
              <a:gd name="connsiteY31" fmla="*/ 551979 h 6619757"/>
              <a:gd name="connsiteX32" fmla="*/ 1171222 w 9547579"/>
              <a:gd name="connsiteY32" fmla="*/ 495535 h 6619757"/>
              <a:gd name="connsiteX33" fmla="*/ 1185333 w 9547579"/>
              <a:gd name="connsiteY33" fmla="*/ 439091 h 6619757"/>
              <a:gd name="connsiteX34" fmla="*/ 1227666 w 9547579"/>
              <a:gd name="connsiteY34" fmla="*/ 410868 h 6619757"/>
              <a:gd name="connsiteX35" fmla="*/ 1241778 w 9547579"/>
              <a:gd name="connsiteY35" fmla="*/ 312091 h 6619757"/>
              <a:gd name="connsiteX36" fmla="*/ 1255889 w 9547579"/>
              <a:gd name="connsiteY36" fmla="*/ 269757 h 6619757"/>
              <a:gd name="connsiteX37" fmla="*/ 1270000 w 9547579"/>
              <a:gd name="connsiteY37" fmla="*/ 213313 h 6619757"/>
              <a:gd name="connsiteX38" fmla="*/ 1284111 w 9547579"/>
              <a:gd name="connsiteY38" fmla="*/ 170979 h 6619757"/>
              <a:gd name="connsiteX39" fmla="*/ 1340555 w 9547579"/>
              <a:gd name="connsiteY39" fmla="*/ 114535 h 6619757"/>
              <a:gd name="connsiteX40" fmla="*/ 1368778 w 9547579"/>
              <a:gd name="connsiteY40" fmla="*/ 72202 h 6619757"/>
              <a:gd name="connsiteX41" fmla="*/ 1425222 w 9547579"/>
              <a:gd name="connsiteY41" fmla="*/ 58091 h 6619757"/>
              <a:gd name="connsiteX42" fmla="*/ 1509889 w 9547579"/>
              <a:gd name="connsiteY42" fmla="*/ 29868 h 6619757"/>
              <a:gd name="connsiteX43" fmla="*/ 1552222 w 9547579"/>
              <a:gd name="connsiteY43" fmla="*/ 1646 h 6619757"/>
              <a:gd name="connsiteX44" fmla="*/ 1665111 w 9547579"/>
              <a:gd name="connsiteY44" fmla="*/ 86313 h 6619757"/>
              <a:gd name="connsiteX45" fmla="*/ 1735666 w 9547579"/>
              <a:gd name="connsiteY45" fmla="*/ 185091 h 6619757"/>
              <a:gd name="connsiteX46" fmla="*/ 1778000 w 9547579"/>
              <a:gd name="connsiteY46" fmla="*/ 283868 h 6619757"/>
              <a:gd name="connsiteX47" fmla="*/ 1792111 w 9547579"/>
              <a:gd name="connsiteY47" fmla="*/ 326202 h 6619757"/>
              <a:gd name="connsiteX48" fmla="*/ 1806222 w 9547579"/>
              <a:gd name="connsiteY48" fmla="*/ 481424 h 6619757"/>
              <a:gd name="connsiteX49" fmla="*/ 1848555 w 9547579"/>
              <a:gd name="connsiteY49" fmla="*/ 509646 h 6619757"/>
              <a:gd name="connsiteX50" fmla="*/ 1876778 w 9547579"/>
              <a:gd name="connsiteY50" fmla="*/ 537868 h 6619757"/>
              <a:gd name="connsiteX51" fmla="*/ 1961444 w 9547579"/>
              <a:gd name="connsiteY51" fmla="*/ 594313 h 6619757"/>
              <a:gd name="connsiteX52" fmla="*/ 1989666 w 9547579"/>
              <a:gd name="connsiteY52" fmla="*/ 721313 h 6619757"/>
              <a:gd name="connsiteX53" fmla="*/ 2017889 w 9547579"/>
              <a:gd name="connsiteY53" fmla="*/ 805979 h 6619757"/>
              <a:gd name="connsiteX54" fmla="*/ 2046111 w 9547579"/>
              <a:gd name="connsiteY54" fmla="*/ 848313 h 6619757"/>
              <a:gd name="connsiteX55" fmla="*/ 2088444 w 9547579"/>
              <a:gd name="connsiteY55" fmla="*/ 862424 h 6619757"/>
              <a:gd name="connsiteX56" fmla="*/ 2130778 w 9547579"/>
              <a:gd name="connsiteY56" fmla="*/ 918868 h 6619757"/>
              <a:gd name="connsiteX57" fmla="*/ 2159000 w 9547579"/>
              <a:gd name="connsiteY57" fmla="*/ 947091 h 6619757"/>
              <a:gd name="connsiteX58" fmla="*/ 2215444 w 9547579"/>
              <a:gd name="connsiteY58" fmla="*/ 1031757 h 6619757"/>
              <a:gd name="connsiteX59" fmla="*/ 2314222 w 9547579"/>
              <a:gd name="connsiteY59" fmla="*/ 1102313 h 6619757"/>
              <a:gd name="connsiteX60" fmla="*/ 2342444 w 9547579"/>
              <a:gd name="connsiteY60" fmla="*/ 1158757 h 6619757"/>
              <a:gd name="connsiteX61" fmla="*/ 2384778 w 9547579"/>
              <a:gd name="connsiteY61" fmla="*/ 1186979 h 6619757"/>
              <a:gd name="connsiteX62" fmla="*/ 2540000 w 9547579"/>
              <a:gd name="connsiteY62" fmla="*/ 1257535 h 6619757"/>
              <a:gd name="connsiteX63" fmla="*/ 2610555 w 9547579"/>
              <a:gd name="connsiteY63" fmla="*/ 1271646 h 6619757"/>
              <a:gd name="connsiteX64" fmla="*/ 2652889 w 9547579"/>
              <a:gd name="connsiteY64" fmla="*/ 1299868 h 6619757"/>
              <a:gd name="connsiteX65" fmla="*/ 2751666 w 9547579"/>
              <a:gd name="connsiteY65" fmla="*/ 1426868 h 6619757"/>
              <a:gd name="connsiteX66" fmla="*/ 2836333 w 9547579"/>
              <a:gd name="connsiteY66" fmla="*/ 1582091 h 6619757"/>
              <a:gd name="connsiteX67" fmla="*/ 2850444 w 9547579"/>
              <a:gd name="connsiteY67" fmla="*/ 1624424 h 6619757"/>
              <a:gd name="connsiteX68" fmla="*/ 2906889 w 9547579"/>
              <a:gd name="connsiteY68" fmla="*/ 1709091 h 6619757"/>
              <a:gd name="connsiteX69" fmla="*/ 2949222 w 9547579"/>
              <a:gd name="connsiteY69" fmla="*/ 1892535 h 6619757"/>
              <a:gd name="connsiteX70" fmla="*/ 2991555 w 9547579"/>
              <a:gd name="connsiteY70" fmla="*/ 2019535 h 6619757"/>
              <a:gd name="connsiteX71" fmla="*/ 3019778 w 9547579"/>
              <a:gd name="connsiteY71" fmla="*/ 2047757 h 6619757"/>
              <a:gd name="connsiteX72" fmla="*/ 3048000 w 9547579"/>
              <a:gd name="connsiteY72" fmla="*/ 2118313 h 6619757"/>
              <a:gd name="connsiteX73" fmla="*/ 3090333 w 9547579"/>
              <a:gd name="connsiteY73" fmla="*/ 2202979 h 6619757"/>
              <a:gd name="connsiteX74" fmla="*/ 3217333 w 9547579"/>
              <a:gd name="connsiteY74" fmla="*/ 2329979 h 6619757"/>
              <a:gd name="connsiteX75" fmla="*/ 3245555 w 9547579"/>
              <a:gd name="connsiteY75" fmla="*/ 2358202 h 6619757"/>
              <a:gd name="connsiteX76" fmla="*/ 3273778 w 9547579"/>
              <a:gd name="connsiteY76" fmla="*/ 2386424 h 6619757"/>
              <a:gd name="connsiteX77" fmla="*/ 3330222 w 9547579"/>
              <a:gd name="connsiteY77" fmla="*/ 2471091 h 6619757"/>
              <a:gd name="connsiteX78" fmla="*/ 3386666 w 9547579"/>
              <a:gd name="connsiteY78" fmla="*/ 2583979 h 6619757"/>
              <a:gd name="connsiteX79" fmla="*/ 3485444 w 9547579"/>
              <a:gd name="connsiteY79" fmla="*/ 2682757 h 6619757"/>
              <a:gd name="connsiteX80" fmla="*/ 3527778 w 9547579"/>
              <a:gd name="connsiteY80" fmla="*/ 2710979 h 6619757"/>
              <a:gd name="connsiteX81" fmla="*/ 3556000 w 9547579"/>
              <a:gd name="connsiteY81" fmla="*/ 2739202 h 6619757"/>
              <a:gd name="connsiteX82" fmla="*/ 3626555 w 9547579"/>
              <a:gd name="connsiteY82" fmla="*/ 2767424 h 6619757"/>
              <a:gd name="connsiteX83" fmla="*/ 3683000 w 9547579"/>
              <a:gd name="connsiteY83" fmla="*/ 2809757 h 6619757"/>
              <a:gd name="connsiteX84" fmla="*/ 3725333 w 9547579"/>
              <a:gd name="connsiteY84" fmla="*/ 2837979 h 6619757"/>
              <a:gd name="connsiteX85" fmla="*/ 3866444 w 9547579"/>
              <a:gd name="connsiteY85" fmla="*/ 2993202 h 6619757"/>
              <a:gd name="connsiteX86" fmla="*/ 4021666 w 9547579"/>
              <a:gd name="connsiteY86" fmla="*/ 3134313 h 6619757"/>
              <a:gd name="connsiteX87" fmla="*/ 4106333 w 9547579"/>
              <a:gd name="connsiteY87" fmla="*/ 3261313 h 6619757"/>
              <a:gd name="connsiteX88" fmla="*/ 4148666 w 9547579"/>
              <a:gd name="connsiteY88" fmla="*/ 3317757 h 6619757"/>
              <a:gd name="connsiteX89" fmla="*/ 4205111 w 9547579"/>
              <a:gd name="connsiteY89" fmla="*/ 3402424 h 6619757"/>
              <a:gd name="connsiteX90" fmla="*/ 4390869 w 9547579"/>
              <a:gd name="connsiteY90" fmla="*/ 3506047 h 6619757"/>
              <a:gd name="connsiteX91" fmla="*/ 4591157 w 9547579"/>
              <a:gd name="connsiteY91" fmla="*/ 3567335 h 6619757"/>
              <a:gd name="connsiteX92" fmla="*/ 4851258 w 9547579"/>
              <a:gd name="connsiteY92" fmla="*/ 3661691 h 6619757"/>
              <a:gd name="connsiteX93" fmla="*/ 5221935 w 9547579"/>
              <a:gd name="connsiteY93" fmla="*/ 3829128 h 6619757"/>
              <a:gd name="connsiteX94" fmla="*/ 5730556 w 9547579"/>
              <a:gd name="connsiteY94" fmla="*/ 3916948 h 6619757"/>
              <a:gd name="connsiteX95" fmla="*/ 6281921 w 9547579"/>
              <a:gd name="connsiteY95" fmla="*/ 3997951 h 6619757"/>
              <a:gd name="connsiteX96" fmla="*/ 6310355 w 9547579"/>
              <a:gd name="connsiteY96" fmla="*/ 4073769 h 6619757"/>
              <a:gd name="connsiteX97" fmla="*/ 7095921 w 9547579"/>
              <a:gd name="connsiteY97" fmla="*/ 4168423 h 6619757"/>
              <a:gd name="connsiteX98" fmla="*/ 7485640 w 9547579"/>
              <a:gd name="connsiteY98" fmla="*/ 4215928 h 6619757"/>
              <a:gd name="connsiteX99" fmla="*/ 8594579 w 9547579"/>
              <a:gd name="connsiteY99" fmla="*/ 4301224 h 6619757"/>
              <a:gd name="connsiteX100" fmla="*/ 9542377 w 9547579"/>
              <a:gd name="connsiteY100" fmla="*/ 4700824 h 6619757"/>
              <a:gd name="connsiteX101" fmla="*/ 8869497 w 9547579"/>
              <a:gd name="connsiteY101" fmla="*/ 6429572 h 6619757"/>
              <a:gd name="connsiteX102" fmla="*/ 9280193 w 9547579"/>
              <a:gd name="connsiteY102" fmla="*/ 6483337 h 6619757"/>
              <a:gd name="connsiteX0" fmla="*/ 56444 w 9547579"/>
              <a:gd name="connsiteY0" fmla="*/ 6619757 h 6619757"/>
              <a:gd name="connsiteX1" fmla="*/ 42333 w 9547579"/>
              <a:gd name="connsiteY1" fmla="*/ 5208646 h 6619757"/>
              <a:gd name="connsiteX2" fmla="*/ 28222 w 9547579"/>
              <a:gd name="connsiteY2" fmla="*/ 5067535 h 6619757"/>
              <a:gd name="connsiteX3" fmla="*/ 0 w 9547579"/>
              <a:gd name="connsiteY3" fmla="*/ 4587757 h 6619757"/>
              <a:gd name="connsiteX4" fmla="*/ 14111 w 9547579"/>
              <a:gd name="connsiteY4" fmla="*/ 4291424 h 6619757"/>
              <a:gd name="connsiteX5" fmla="*/ 28222 w 9547579"/>
              <a:gd name="connsiteY5" fmla="*/ 4220868 h 6619757"/>
              <a:gd name="connsiteX6" fmla="*/ 42333 w 9547579"/>
              <a:gd name="connsiteY6" fmla="*/ 4136202 h 6619757"/>
              <a:gd name="connsiteX7" fmla="*/ 56444 w 9547579"/>
              <a:gd name="connsiteY7" fmla="*/ 3853979 h 6619757"/>
              <a:gd name="connsiteX8" fmla="*/ 70555 w 9547579"/>
              <a:gd name="connsiteY8" fmla="*/ 3741091 h 6619757"/>
              <a:gd name="connsiteX9" fmla="*/ 84666 w 9547579"/>
              <a:gd name="connsiteY9" fmla="*/ 2033646 h 6619757"/>
              <a:gd name="connsiteX10" fmla="*/ 127000 w 9547579"/>
              <a:gd name="connsiteY10" fmla="*/ 1779646 h 6619757"/>
              <a:gd name="connsiteX11" fmla="*/ 155222 w 9547579"/>
              <a:gd name="connsiteY11" fmla="*/ 1737313 h 6619757"/>
              <a:gd name="connsiteX12" fmla="*/ 197555 w 9547579"/>
              <a:gd name="connsiteY12" fmla="*/ 1680868 h 6619757"/>
              <a:gd name="connsiteX13" fmla="*/ 254000 w 9547579"/>
              <a:gd name="connsiteY13" fmla="*/ 1596202 h 6619757"/>
              <a:gd name="connsiteX14" fmla="*/ 310444 w 9547579"/>
              <a:gd name="connsiteY14" fmla="*/ 1539757 h 6619757"/>
              <a:gd name="connsiteX15" fmla="*/ 352778 w 9547579"/>
              <a:gd name="connsiteY15" fmla="*/ 1483313 h 6619757"/>
              <a:gd name="connsiteX16" fmla="*/ 381000 w 9547579"/>
              <a:gd name="connsiteY16" fmla="*/ 1440979 h 6619757"/>
              <a:gd name="connsiteX17" fmla="*/ 423333 w 9547579"/>
              <a:gd name="connsiteY17" fmla="*/ 1370424 h 6619757"/>
              <a:gd name="connsiteX18" fmla="*/ 536222 w 9547579"/>
              <a:gd name="connsiteY18" fmla="*/ 1271646 h 6619757"/>
              <a:gd name="connsiteX19" fmla="*/ 564444 w 9547579"/>
              <a:gd name="connsiteY19" fmla="*/ 1229313 h 6619757"/>
              <a:gd name="connsiteX20" fmla="*/ 578555 w 9547579"/>
              <a:gd name="connsiteY20" fmla="*/ 1172868 h 6619757"/>
              <a:gd name="connsiteX21" fmla="*/ 606778 w 9547579"/>
              <a:gd name="connsiteY21" fmla="*/ 1088202 h 6619757"/>
              <a:gd name="connsiteX22" fmla="*/ 620889 w 9547579"/>
              <a:gd name="connsiteY22" fmla="*/ 1031757 h 6619757"/>
              <a:gd name="connsiteX23" fmla="*/ 649111 w 9547579"/>
              <a:gd name="connsiteY23" fmla="*/ 989424 h 6619757"/>
              <a:gd name="connsiteX24" fmla="*/ 663222 w 9547579"/>
              <a:gd name="connsiteY24" fmla="*/ 947091 h 6619757"/>
              <a:gd name="connsiteX25" fmla="*/ 705555 w 9547579"/>
              <a:gd name="connsiteY25" fmla="*/ 918868 h 6619757"/>
              <a:gd name="connsiteX26" fmla="*/ 762000 w 9547579"/>
              <a:gd name="connsiteY26" fmla="*/ 848313 h 6619757"/>
              <a:gd name="connsiteX27" fmla="*/ 818444 w 9547579"/>
              <a:gd name="connsiteY27" fmla="*/ 749535 h 6619757"/>
              <a:gd name="connsiteX28" fmla="*/ 903111 w 9547579"/>
              <a:gd name="connsiteY28" fmla="*/ 693091 h 6619757"/>
              <a:gd name="connsiteX29" fmla="*/ 959555 w 9547579"/>
              <a:gd name="connsiteY29" fmla="*/ 622535 h 6619757"/>
              <a:gd name="connsiteX30" fmla="*/ 1030111 w 9547579"/>
              <a:gd name="connsiteY30" fmla="*/ 566091 h 6619757"/>
              <a:gd name="connsiteX31" fmla="*/ 1072444 w 9547579"/>
              <a:gd name="connsiteY31" fmla="*/ 551979 h 6619757"/>
              <a:gd name="connsiteX32" fmla="*/ 1171222 w 9547579"/>
              <a:gd name="connsiteY32" fmla="*/ 495535 h 6619757"/>
              <a:gd name="connsiteX33" fmla="*/ 1185333 w 9547579"/>
              <a:gd name="connsiteY33" fmla="*/ 439091 h 6619757"/>
              <a:gd name="connsiteX34" fmla="*/ 1227666 w 9547579"/>
              <a:gd name="connsiteY34" fmla="*/ 410868 h 6619757"/>
              <a:gd name="connsiteX35" fmla="*/ 1241778 w 9547579"/>
              <a:gd name="connsiteY35" fmla="*/ 312091 h 6619757"/>
              <a:gd name="connsiteX36" fmla="*/ 1255889 w 9547579"/>
              <a:gd name="connsiteY36" fmla="*/ 269757 h 6619757"/>
              <a:gd name="connsiteX37" fmla="*/ 1270000 w 9547579"/>
              <a:gd name="connsiteY37" fmla="*/ 213313 h 6619757"/>
              <a:gd name="connsiteX38" fmla="*/ 1284111 w 9547579"/>
              <a:gd name="connsiteY38" fmla="*/ 170979 h 6619757"/>
              <a:gd name="connsiteX39" fmla="*/ 1340555 w 9547579"/>
              <a:gd name="connsiteY39" fmla="*/ 114535 h 6619757"/>
              <a:gd name="connsiteX40" fmla="*/ 1368778 w 9547579"/>
              <a:gd name="connsiteY40" fmla="*/ 72202 h 6619757"/>
              <a:gd name="connsiteX41" fmla="*/ 1425222 w 9547579"/>
              <a:gd name="connsiteY41" fmla="*/ 58091 h 6619757"/>
              <a:gd name="connsiteX42" fmla="*/ 1509889 w 9547579"/>
              <a:gd name="connsiteY42" fmla="*/ 29868 h 6619757"/>
              <a:gd name="connsiteX43" fmla="*/ 1552222 w 9547579"/>
              <a:gd name="connsiteY43" fmla="*/ 1646 h 6619757"/>
              <a:gd name="connsiteX44" fmla="*/ 1665111 w 9547579"/>
              <a:gd name="connsiteY44" fmla="*/ 86313 h 6619757"/>
              <a:gd name="connsiteX45" fmla="*/ 1735666 w 9547579"/>
              <a:gd name="connsiteY45" fmla="*/ 185091 h 6619757"/>
              <a:gd name="connsiteX46" fmla="*/ 1778000 w 9547579"/>
              <a:gd name="connsiteY46" fmla="*/ 283868 h 6619757"/>
              <a:gd name="connsiteX47" fmla="*/ 1792111 w 9547579"/>
              <a:gd name="connsiteY47" fmla="*/ 326202 h 6619757"/>
              <a:gd name="connsiteX48" fmla="*/ 1806222 w 9547579"/>
              <a:gd name="connsiteY48" fmla="*/ 481424 h 6619757"/>
              <a:gd name="connsiteX49" fmla="*/ 1848555 w 9547579"/>
              <a:gd name="connsiteY49" fmla="*/ 509646 h 6619757"/>
              <a:gd name="connsiteX50" fmla="*/ 1876778 w 9547579"/>
              <a:gd name="connsiteY50" fmla="*/ 537868 h 6619757"/>
              <a:gd name="connsiteX51" fmla="*/ 1961444 w 9547579"/>
              <a:gd name="connsiteY51" fmla="*/ 594313 h 6619757"/>
              <a:gd name="connsiteX52" fmla="*/ 1989666 w 9547579"/>
              <a:gd name="connsiteY52" fmla="*/ 721313 h 6619757"/>
              <a:gd name="connsiteX53" fmla="*/ 2017889 w 9547579"/>
              <a:gd name="connsiteY53" fmla="*/ 805979 h 6619757"/>
              <a:gd name="connsiteX54" fmla="*/ 2046111 w 9547579"/>
              <a:gd name="connsiteY54" fmla="*/ 848313 h 6619757"/>
              <a:gd name="connsiteX55" fmla="*/ 2088444 w 9547579"/>
              <a:gd name="connsiteY55" fmla="*/ 862424 h 6619757"/>
              <a:gd name="connsiteX56" fmla="*/ 2130778 w 9547579"/>
              <a:gd name="connsiteY56" fmla="*/ 918868 h 6619757"/>
              <a:gd name="connsiteX57" fmla="*/ 2159000 w 9547579"/>
              <a:gd name="connsiteY57" fmla="*/ 947091 h 6619757"/>
              <a:gd name="connsiteX58" fmla="*/ 2215444 w 9547579"/>
              <a:gd name="connsiteY58" fmla="*/ 1031757 h 6619757"/>
              <a:gd name="connsiteX59" fmla="*/ 2314222 w 9547579"/>
              <a:gd name="connsiteY59" fmla="*/ 1102313 h 6619757"/>
              <a:gd name="connsiteX60" fmla="*/ 2342444 w 9547579"/>
              <a:gd name="connsiteY60" fmla="*/ 1158757 h 6619757"/>
              <a:gd name="connsiteX61" fmla="*/ 2384778 w 9547579"/>
              <a:gd name="connsiteY61" fmla="*/ 1186979 h 6619757"/>
              <a:gd name="connsiteX62" fmla="*/ 2540000 w 9547579"/>
              <a:gd name="connsiteY62" fmla="*/ 1257535 h 6619757"/>
              <a:gd name="connsiteX63" fmla="*/ 2610555 w 9547579"/>
              <a:gd name="connsiteY63" fmla="*/ 1271646 h 6619757"/>
              <a:gd name="connsiteX64" fmla="*/ 2652889 w 9547579"/>
              <a:gd name="connsiteY64" fmla="*/ 1299868 h 6619757"/>
              <a:gd name="connsiteX65" fmla="*/ 2751666 w 9547579"/>
              <a:gd name="connsiteY65" fmla="*/ 1426868 h 6619757"/>
              <a:gd name="connsiteX66" fmla="*/ 2836333 w 9547579"/>
              <a:gd name="connsiteY66" fmla="*/ 1582091 h 6619757"/>
              <a:gd name="connsiteX67" fmla="*/ 2850444 w 9547579"/>
              <a:gd name="connsiteY67" fmla="*/ 1624424 h 6619757"/>
              <a:gd name="connsiteX68" fmla="*/ 2906889 w 9547579"/>
              <a:gd name="connsiteY68" fmla="*/ 1709091 h 6619757"/>
              <a:gd name="connsiteX69" fmla="*/ 2949222 w 9547579"/>
              <a:gd name="connsiteY69" fmla="*/ 1892535 h 6619757"/>
              <a:gd name="connsiteX70" fmla="*/ 2991555 w 9547579"/>
              <a:gd name="connsiteY70" fmla="*/ 2019535 h 6619757"/>
              <a:gd name="connsiteX71" fmla="*/ 3019778 w 9547579"/>
              <a:gd name="connsiteY71" fmla="*/ 2047757 h 6619757"/>
              <a:gd name="connsiteX72" fmla="*/ 3048000 w 9547579"/>
              <a:gd name="connsiteY72" fmla="*/ 2118313 h 6619757"/>
              <a:gd name="connsiteX73" fmla="*/ 3090333 w 9547579"/>
              <a:gd name="connsiteY73" fmla="*/ 2202979 h 6619757"/>
              <a:gd name="connsiteX74" fmla="*/ 3217333 w 9547579"/>
              <a:gd name="connsiteY74" fmla="*/ 2329979 h 6619757"/>
              <a:gd name="connsiteX75" fmla="*/ 3245555 w 9547579"/>
              <a:gd name="connsiteY75" fmla="*/ 2358202 h 6619757"/>
              <a:gd name="connsiteX76" fmla="*/ 3273778 w 9547579"/>
              <a:gd name="connsiteY76" fmla="*/ 2386424 h 6619757"/>
              <a:gd name="connsiteX77" fmla="*/ 3330222 w 9547579"/>
              <a:gd name="connsiteY77" fmla="*/ 2471091 h 6619757"/>
              <a:gd name="connsiteX78" fmla="*/ 3386666 w 9547579"/>
              <a:gd name="connsiteY78" fmla="*/ 2583979 h 6619757"/>
              <a:gd name="connsiteX79" fmla="*/ 3485444 w 9547579"/>
              <a:gd name="connsiteY79" fmla="*/ 2682757 h 6619757"/>
              <a:gd name="connsiteX80" fmla="*/ 3527778 w 9547579"/>
              <a:gd name="connsiteY80" fmla="*/ 2710979 h 6619757"/>
              <a:gd name="connsiteX81" fmla="*/ 3556000 w 9547579"/>
              <a:gd name="connsiteY81" fmla="*/ 2739202 h 6619757"/>
              <a:gd name="connsiteX82" fmla="*/ 3626555 w 9547579"/>
              <a:gd name="connsiteY82" fmla="*/ 2767424 h 6619757"/>
              <a:gd name="connsiteX83" fmla="*/ 3683000 w 9547579"/>
              <a:gd name="connsiteY83" fmla="*/ 2809757 h 6619757"/>
              <a:gd name="connsiteX84" fmla="*/ 3725333 w 9547579"/>
              <a:gd name="connsiteY84" fmla="*/ 2837979 h 6619757"/>
              <a:gd name="connsiteX85" fmla="*/ 3866444 w 9547579"/>
              <a:gd name="connsiteY85" fmla="*/ 2993202 h 6619757"/>
              <a:gd name="connsiteX86" fmla="*/ 4021666 w 9547579"/>
              <a:gd name="connsiteY86" fmla="*/ 3134313 h 6619757"/>
              <a:gd name="connsiteX87" fmla="*/ 4106333 w 9547579"/>
              <a:gd name="connsiteY87" fmla="*/ 3261313 h 6619757"/>
              <a:gd name="connsiteX88" fmla="*/ 4148666 w 9547579"/>
              <a:gd name="connsiteY88" fmla="*/ 3317757 h 6619757"/>
              <a:gd name="connsiteX89" fmla="*/ 4205111 w 9547579"/>
              <a:gd name="connsiteY89" fmla="*/ 3402424 h 6619757"/>
              <a:gd name="connsiteX90" fmla="*/ 4390869 w 9547579"/>
              <a:gd name="connsiteY90" fmla="*/ 3506047 h 6619757"/>
              <a:gd name="connsiteX91" fmla="*/ 4591157 w 9547579"/>
              <a:gd name="connsiteY91" fmla="*/ 3567335 h 6619757"/>
              <a:gd name="connsiteX92" fmla="*/ 4851258 w 9547579"/>
              <a:gd name="connsiteY92" fmla="*/ 3661691 h 6619757"/>
              <a:gd name="connsiteX93" fmla="*/ 5221935 w 9547579"/>
              <a:gd name="connsiteY93" fmla="*/ 3829128 h 6619757"/>
              <a:gd name="connsiteX94" fmla="*/ 5730556 w 9547579"/>
              <a:gd name="connsiteY94" fmla="*/ 3916948 h 6619757"/>
              <a:gd name="connsiteX95" fmla="*/ 6281921 w 9547579"/>
              <a:gd name="connsiteY95" fmla="*/ 3997951 h 6619757"/>
              <a:gd name="connsiteX96" fmla="*/ 6310355 w 9547579"/>
              <a:gd name="connsiteY96" fmla="*/ 4073769 h 6619757"/>
              <a:gd name="connsiteX97" fmla="*/ 7095921 w 9547579"/>
              <a:gd name="connsiteY97" fmla="*/ 4168423 h 6619757"/>
              <a:gd name="connsiteX98" fmla="*/ 7485640 w 9547579"/>
              <a:gd name="connsiteY98" fmla="*/ 4215928 h 6619757"/>
              <a:gd name="connsiteX99" fmla="*/ 8594579 w 9547579"/>
              <a:gd name="connsiteY99" fmla="*/ 4301224 h 6619757"/>
              <a:gd name="connsiteX100" fmla="*/ 9542377 w 9547579"/>
              <a:gd name="connsiteY100" fmla="*/ 4700824 h 6619757"/>
              <a:gd name="connsiteX101" fmla="*/ 8869497 w 9547579"/>
              <a:gd name="connsiteY101" fmla="*/ 6429572 h 6619757"/>
              <a:gd name="connsiteX102" fmla="*/ 9280193 w 9547579"/>
              <a:gd name="connsiteY102" fmla="*/ 6483337 h 6619757"/>
              <a:gd name="connsiteX0" fmla="*/ 56444 w 9543726"/>
              <a:gd name="connsiteY0" fmla="*/ 6619757 h 6619757"/>
              <a:gd name="connsiteX1" fmla="*/ 42333 w 9543726"/>
              <a:gd name="connsiteY1" fmla="*/ 5208646 h 6619757"/>
              <a:gd name="connsiteX2" fmla="*/ 28222 w 9543726"/>
              <a:gd name="connsiteY2" fmla="*/ 5067535 h 6619757"/>
              <a:gd name="connsiteX3" fmla="*/ 0 w 9543726"/>
              <a:gd name="connsiteY3" fmla="*/ 4587757 h 6619757"/>
              <a:gd name="connsiteX4" fmla="*/ 14111 w 9543726"/>
              <a:gd name="connsiteY4" fmla="*/ 4291424 h 6619757"/>
              <a:gd name="connsiteX5" fmla="*/ 28222 w 9543726"/>
              <a:gd name="connsiteY5" fmla="*/ 4220868 h 6619757"/>
              <a:gd name="connsiteX6" fmla="*/ 42333 w 9543726"/>
              <a:gd name="connsiteY6" fmla="*/ 4136202 h 6619757"/>
              <a:gd name="connsiteX7" fmla="*/ 56444 w 9543726"/>
              <a:gd name="connsiteY7" fmla="*/ 3853979 h 6619757"/>
              <a:gd name="connsiteX8" fmla="*/ 70555 w 9543726"/>
              <a:gd name="connsiteY8" fmla="*/ 3741091 h 6619757"/>
              <a:gd name="connsiteX9" fmla="*/ 84666 w 9543726"/>
              <a:gd name="connsiteY9" fmla="*/ 2033646 h 6619757"/>
              <a:gd name="connsiteX10" fmla="*/ 127000 w 9543726"/>
              <a:gd name="connsiteY10" fmla="*/ 1779646 h 6619757"/>
              <a:gd name="connsiteX11" fmla="*/ 155222 w 9543726"/>
              <a:gd name="connsiteY11" fmla="*/ 1737313 h 6619757"/>
              <a:gd name="connsiteX12" fmla="*/ 197555 w 9543726"/>
              <a:gd name="connsiteY12" fmla="*/ 1680868 h 6619757"/>
              <a:gd name="connsiteX13" fmla="*/ 254000 w 9543726"/>
              <a:gd name="connsiteY13" fmla="*/ 1596202 h 6619757"/>
              <a:gd name="connsiteX14" fmla="*/ 310444 w 9543726"/>
              <a:gd name="connsiteY14" fmla="*/ 1539757 h 6619757"/>
              <a:gd name="connsiteX15" fmla="*/ 352778 w 9543726"/>
              <a:gd name="connsiteY15" fmla="*/ 1483313 h 6619757"/>
              <a:gd name="connsiteX16" fmla="*/ 381000 w 9543726"/>
              <a:gd name="connsiteY16" fmla="*/ 1440979 h 6619757"/>
              <a:gd name="connsiteX17" fmla="*/ 423333 w 9543726"/>
              <a:gd name="connsiteY17" fmla="*/ 1370424 h 6619757"/>
              <a:gd name="connsiteX18" fmla="*/ 536222 w 9543726"/>
              <a:gd name="connsiteY18" fmla="*/ 1271646 h 6619757"/>
              <a:gd name="connsiteX19" fmla="*/ 564444 w 9543726"/>
              <a:gd name="connsiteY19" fmla="*/ 1229313 h 6619757"/>
              <a:gd name="connsiteX20" fmla="*/ 578555 w 9543726"/>
              <a:gd name="connsiteY20" fmla="*/ 1172868 h 6619757"/>
              <a:gd name="connsiteX21" fmla="*/ 606778 w 9543726"/>
              <a:gd name="connsiteY21" fmla="*/ 1088202 h 6619757"/>
              <a:gd name="connsiteX22" fmla="*/ 620889 w 9543726"/>
              <a:gd name="connsiteY22" fmla="*/ 1031757 h 6619757"/>
              <a:gd name="connsiteX23" fmla="*/ 649111 w 9543726"/>
              <a:gd name="connsiteY23" fmla="*/ 989424 h 6619757"/>
              <a:gd name="connsiteX24" fmla="*/ 663222 w 9543726"/>
              <a:gd name="connsiteY24" fmla="*/ 947091 h 6619757"/>
              <a:gd name="connsiteX25" fmla="*/ 705555 w 9543726"/>
              <a:gd name="connsiteY25" fmla="*/ 918868 h 6619757"/>
              <a:gd name="connsiteX26" fmla="*/ 762000 w 9543726"/>
              <a:gd name="connsiteY26" fmla="*/ 848313 h 6619757"/>
              <a:gd name="connsiteX27" fmla="*/ 818444 w 9543726"/>
              <a:gd name="connsiteY27" fmla="*/ 749535 h 6619757"/>
              <a:gd name="connsiteX28" fmla="*/ 903111 w 9543726"/>
              <a:gd name="connsiteY28" fmla="*/ 693091 h 6619757"/>
              <a:gd name="connsiteX29" fmla="*/ 959555 w 9543726"/>
              <a:gd name="connsiteY29" fmla="*/ 622535 h 6619757"/>
              <a:gd name="connsiteX30" fmla="*/ 1030111 w 9543726"/>
              <a:gd name="connsiteY30" fmla="*/ 566091 h 6619757"/>
              <a:gd name="connsiteX31" fmla="*/ 1072444 w 9543726"/>
              <a:gd name="connsiteY31" fmla="*/ 551979 h 6619757"/>
              <a:gd name="connsiteX32" fmla="*/ 1171222 w 9543726"/>
              <a:gd name="connsiteY32" fmla="*/ 495535 h 6619757"/>
              <a:gd name="connsiteX33" fmla="*/ 1185333 w 9543726"/>
              <a:gd name="connsiteY33" fmla="*/ 439091 h 6619757"/>
              <a:gd name="connsiteX34" fmla="*/ 1227666 w 9543726"/>
              <a:gd name="connsiteY34" fmla="*/ 410868 h 6619757"/>
              <a:gd name="connsiteX35" fmla="*/ 1241778 w 9543726"/>
              <a:gd name="connsiteY35" fmla="*/ 312091 h 6619757"/>
              <a:gd name="connsiteX36" fmla="*/ 1255889 w 9543726"/>
              <a:gd name="connsiteY36" fmla="*/ 269757 h 6619757"/>
              <a:gd name="connsiteX37" fmla="*/ 1270000 w 9543726"/>
              <a:gd name="connsiteY37" fmla="*/ 213313 h 6619757"/>
              <a:gd name="connsiteX38" fmla="*/ 1284111 w 9543726"/>
              <a:gd name="connsiteY38" fmla="*/ 170979 h 6619757"/>
              <a:gd name="connsiteX39" fmla="*/ 1340555 w 9543726"/>
              <a:gd name="connsiteY39" fmla="*/ 114535 h 6619757"/>
              <a:gd name="connsiteX40" fmla="*/ 1368778 w 9543726"/>
              <a:gd name="connsiteY40" fmla="*/ 72202 h 6619757"/>
              <a:gd name="connsiteX41" fmla="*/ 1425222 w 9543726"/>
              <a:gd name="connsiteY41" fmla="*/ 58091 h 6619757"/>
              <a:gd name="connsiteX42" fmla="*/ 1509889 w 9543726"/>
              <a:gd name="connsiteY42" fmla="*/ 29868 h 6619757"/>
              <a:gd name="connsiteX43" fmla="*/ 1552222 w 9543726"/>
              <a:gd name="connsiteY43" fmla="*/ 1646 h 6619757"/>
              <a:gd name="connsiteX44" fmla="*/ 1665111 w 9543726"/>
              <a:gd name="connsiteY44" fmla="*/ 86313 h 6619757"/>
              <a:gd name="connsiteX45" fmla="*/ 1735666 w 9543726"/>
              <a:gd name="connsiteY45" fmla="*/ 185091 h 6619757"/>
              <a:gd name="connsiteX46" fmla="*/ 1778000 w 9543726"/>
              <a:gd name="connsiteY46" fmla="*/ 283868 h 6619757"/>
              <a:gd name="connsiteX47" fmla="*/ 1792111 w 9543726"/>
              <a:gd name="connsiteY47" fmla="*/ 326202 h 6619757"/>
              <a:gd name="connsiteX48" fmla="*/ 1806222 w 9543726"/>
              <a:gd name="connsiteY48" fmla="*/ 481424 h 6619757"/>
              <a:gd name="connsiteX49" fmla="*/ 1848555 w 9543726"/>
              <a:gd name="connsiteY49" fmla="*/ 509646 h 6619757"/>
              <a:gd name="connsiteX50" fmla="*/ 1876778 w 9543726"/>
              <a:gd name="connsiteY50" fmla="*/ 537868 h 6619757"/>
              <a:gd name="connsiteX51" fmla="*/ 1961444 w 9543726"/>
              <a:gd name="connsiteY51" fmla="*/ 594313 h 6619757"/>
              <a:gd name="connsiteX52" fmla="*/ 1989666 w 9543726"/>
              <a:gd name="connsiteY52" fmla="*/ 721313 h 6619757"/>
              <a:gd name="connsiteX53" fmla="*/ 2017889 w 9543726"/>
              <a:gd name="connsiteY53" fmla="*/ 805979 h 6619757"/>
              <a:gd name="connsiteX54" fmla="*/ 2046111 w 9543726"/>
              <a:gd name="connsiteY54" fmla="*/ 848313 h 6619757"/>
              <a:gd name="connsiteX55" fmla="*/ 2088444 w 9543726"/>
              <a:gd name="connsiteY55" fmla="*/ 862424 h 6619757"/>
              <a:gd name="connsiteX56" fmla="*/ 2130778 w 9543726"/>
              <a:gd name="connsiteY56" fmla="*/ 918868 h 6619757"/>
              <a:gd name="connsiteX57" fmla="*/ 2159000 w 9543726"/>
              <a:gd name="connsiteY57" fmla="*/ 947091 h 6619757"/>
              <a:gd name="connsiteX58" fmla="*/ 2215444 w 9543726"/>
              <a:gd name="connsiteY58" fmla="*/ 1031757 h 6619757"/>
              <a:gd name="connsiteX59" fmla="*/ 2314222 w 9543726"/>
              <a:gd name="connsiteY59" fmla="*/ 1102313 h 6619757"/>
              <a:gd name="connsiteX60" fmla="*/ 2342444 w 9543726"/>
              <a:gd name="connsiteY60" fmla="*/ 1158757 h 6619757"/>
              <a:gd name="connsiteX61" fmla="*/ 2384778 w 9543726"/>
              <a:gd name="connsiteY61" fmla="*/ 1186979 h 6619757"/>
              <a:gd name="connsiteX62" fmla="*/ 2540000 w 9543726"/>
              <a:gd name="connsiteY62" fmla="*/ 1257535 h 6619757"/>
              <a:gd name="connsiteX63" fmla="*/ 2610555 w 9543726"/>
              <a:gd name="connsiteY63" fmla="*/ 1271646 h 6619757"/>
              <a:gd name="connsiteX64" fmla="*/ 2652889 w 9543726"/>
              <a:gd name="connsiteY64" fmla="*/ 1299868 h 6619757"/>
              <a:gd name="connsiteX65" fmla="*/ 2751666 w 9543726"/>
              <a:gd name="connsiteY65" fmla="*/ 1426868 h 6619757"/>
              <a:gd name="connsiteX66" fmla="*/ 2836333 w 9543726"/>
              <a:gd name="connsiteY66" fmla="*/ 1582091 h 6619757"/>
              <a:gd name="connsiteX67" fmla="*/ 2850444 w 9543726"/>
              <a:gd name="connsiteY67" fmla="*/ 1624424 h 6619757"/>
              <a:gd name="connsiteX68" fmla="*/ 2906889 w 9543726"/>
              <a:gd name="connsiteY68" fmla="*/ 1709091 h 6619757"/>
              <a:gd name="connsiteX69" fmla="*/ 2949222 w 9543726"/>
              <a:gd name="connsiteY69" fmla="*/ 1892535 h 6619757"/>
              <a:gd name="connsiteX70" fmla="*/ 2991555 w 9543726"/>
              <a:gd name="connsiteY70" fmla="*/ 2019535 h 6619757"/>
              <a:gd name="connsiteX71" fmla="*/ 3019778 w 9543726"/>
              <a:gd name="connsiteY71" fmla="*/ 2047757 h 6619757"/>
              <a:gd name="connsiteX72" fmla="*/ 3048000 w 9543726"/>
              <a:gd name="connsiteY72" fmla="*/ 2118313 h 6619757"/>
              <a:gd name="connsiteX73" fmla="*/ 3090333 w 9543726"/>
              <a:gd name="connsiteY73" fmla="*/ 2202979 h 6619757"/>
              <a:gd name="connsiteX74" fmla="*/ 3217333 w 9543726"/>
              <a:gd name="connsiteY74" fmla="*/ 2329979 h 6619757"/>
              <a:gd name="connsiteX75" fmla="*/ 3245555 w 9543726"/>
              <a:gd name="connsiteY75" fmla="*/ 2358202 h 6619757"/>
              <a:gd name="connsiteX76" fmla="*/ 3273778 w 9543726"/>
              <a:gd name="connsiteY76" fmla="*/ 2386424 h 6619757"/>
              <a:gd name="connsiteX77" fmla="*/ 3330222 w 9543726"/>
              <a:gd name="connsiteY77" fmla="*/ 2471091 h 6619757"/>
              <a:gd name="connsiteX78" fmla="*/ 3386666 w 9543726"/>
              <a:gd name="connsiteY78" fmla="*/ 2583979 h 6619757"/>
              <a:gd name="connsiteX79" fmla="*/ 3485444 w 9543726"/>
              <a:gd name="connsiteY79" fmla="*/ 2682757 h 6619757"/>
              <a:gd name="connsiteX80" fmla="*/ 3527778 w 9543726"/>
              <a:gd name="connsiteY80" fmla="*/ 2710979 h 6619757"/>
              <a:gd name="connsiteX81" fmla="*/ 3556000 w 9543726"/>
              <a:gd name="connsiteY81" fmla="*/ 2739202 h 6619757"/>
              <a:gd name="connsiteX82" fmla="*/ 3626555 w 9543726"/>
              <a:gd name="connsiteY82" fmla="*/ 2767424 h 6619757"/>
              <a:gd name="connsiteX83" fmla="*/ 3683000 w 9543726"/>
              <a:gd name="connsiteY83" fmla="*/ 2809757 h 6619757"/>
              <a:gd name="connsiteX84" fmla="*/ 3725333 w 9543726"/>
              <a:gd name="connsiteY84" fmla="*/ 2837979 h 6619757"/>
              <a:gd name="connsiteX85" fmla="*/ 3866444 w 9543726"/>
              <a:gd name="connsiteY85" fmla="*/ 2993202 h 6619757"/>
              <a:gd name="connsiteX86" fmla="*/ 4021666 w 9543726"/>
              <a:gd name="connsiteY86" fmla="*/ 3134313 h 6619757"/>
              <a:gd name="connsiteX87" fmla="*/ 4106333 w 9543726"/>
              <a:gd name="connsiteY87" fmla="*/ 3261313 h 6619757"/>
              <a:gd name="connsiteX88" fmla="*/ 4148666 w 9543726"/>
              <a:gd name="connsiteY88" fmla="*/ 3317757 h 6619757"/>
              <a:gd name="connsiteX89" fmla="*/ 4205111 w 9543726"/>
              <a:gd name="connsiteY89" fmla="*/ 3402424 h 6619757"/>
              <a:gd name="connsiteX90" fmla="*/ 4390869 w 9543726"/>
              <a:gd name="connsiteY90" fmla="*/ 3506047 h 6619757"/>
              <a:gd name="connsiteX91" fmla="*/ 4591157 w 9543726"/>
              <a:gd name="connsiteY91" fmla="*/ 3567335 h 6619757"/>
              <a:gd name="connsiteX92" fmla="*/ 4851258 w 9543726"/>
              <a:gd name="connsiteY92" fmla="*/ 3661691 h 6619757"/>
              <a:gd name="connsiteX93" fmla="*/ 5221935 w 9543726"/>
              <a:gd name="connsiteY93" fmla="*/ 3829128 h 6619757"/>
              <a:gd name="connsiteX94" fmla="*/ 5730556 w 9543726"/>
              <a:gd name="connsiteY94" fmla="*/ 3916948 h 6619757"/>
              <a:gd name="connsiteX95" fmla="*/ 6281921 w 9543726"/>
              <a:gd name="connsiteY95" fmla="*/ 3997951 h 6619757"/>
              <a:gd name="connsiteX96" fmla="*/ 6310355 w 9543726"/>
              <a:gd name="connsiteY96" fmla="*/ 4073769 h 6619757"/>
              <a:gd name="connsiteX97" fmla="*/ 7095921 w 9543726"/>
              <a:gd name="connsiteY97" fmla="*/ 4168423 h 6619757"/>
              <a:gd name="connsiteX98" fmla="*/ 7485640 w 9543726"/>
              <a:gd name="connsiteY98" fmla="*/ 4215928 h 6619757"/>
              <a:gd name="connsiteX99" fmla="*/ 8594579 w 9543726"/>
              <a:gd name="connsiteY99" fmla="*/ 4301224 h 6619757"/>
              <a:gd name="connsiteX100" fmla="*/ 9030572 w 9543726"/>
              <a:gd name="connsiteY100" fmla="*/ 4339133 h 6619757"/>
              <a:gd name="connsiteX101" fmla="*/ 9542377 w 9543726"/>
              <a:gd name="connsiteY101" fmla="*/ 4700824 h 6619757"/>
              <a:gd name="connsiteX102" fmla="*/ 8869497 w 9543726"/>
              <a:gd name="connsiteY102" fmla="*/ 6429572 h 6619757"/>
              <a:gd name="connsiteX103" fmla="*/ 9280193 w 9543726"/>
              <a:gd name="connsiteY103" fmla="*/ 6483337 h 6619757"/>
              <a:gd name="connsiteX0" fmla="*/ 56444 w 9543726"/>
              <a:gd name="connsiteY0" fmla="*/ 6619757 h 6619757"/>
              <a:gd name="connsiteX1" fmla="*/ 42333 w 9543726"/>
              <a:gd name="connsiteY1" fmla="*/ 5208646 h 6619757"/>
              <a:gd name="connsiteX2" fmla="*/ 28222 w 9543726"/>
              <a:gd name="connsiteY2" fmla="*/ 5067535 h 6619757"/>
              <a:gd name="connsiteX3" fmla="*/ 0 w 9543726"/>
              <a:gd name="connsiteY3" fmla="*/ 4587757 h 6619757"/>
              <a:gd name="connsiteX4" fmla="*/ 14111 w 9543726"/>
              <a:gd name="connsiteY4" fmla="*/ 4291424 h 6619757"/>
              <a:gd name="connsiteX5" fmla="*/ 28222 w 9543726"/>
              <a:gd name="connsiteY5" fmla="*/ 4220868 h 6619757"/>
              <a:gd name="connsiteX6" fmla="*/ 42333 w 9543726"/>
              <a:gd name="connsiteY6" fmla="*/ 4136202 h 6619757"/>
              <a:gd name="connsiteX7" fmla="*/ 56444 w 9543726"/>
              <a:gd name="connsiteY7" fmla="*/ 3853979 h 6619757"/>
              <a:gd name="connsiteX8" fmla="*/ 70555 w 9543726"/>
              <a:gd name="connsiteY8" fmla="*/ 3741091 h 6619757"/>
              <a:gd name="connsiteX9" fmla="*/ 84666 w 9543726"/>
              <a:gd name="connsiteY9" fmla="*/ 2033646 h 6619757"/>
              <a:gd name="connsiteX10" fmla="*/ 127000 w 9543726"/>
              <a:gd name="connsiteY10" fmla="*/ 1779646 h 6619757"/>
              <a:gd name="connsiteX11" fmla="*/ 155222 w 9543726"/>
              <a:gd name="connsiteY11" fmla="*/ 1737313 h 6619757"/>
              <a:gd name="connsiteX12" fmla="*/ 197555 w 9543726"/>
              <a:gd name="connsiteY12" fmla="*/ 1680868 h 6619757"/>
              <a:gd name="connsiteX13" fmla="*/ 254000 w 9543726"/>
              <a:gd name="connsiteY13" fmla="*/ 1596202 h 6619757"/>
              <a:gd name="connsiteX14" fmla="*/ 310444 w 9543726"/>
              <a:gd name="connsiteY14" fmla="*/ 1539757 h 6619757"/>
              <a:gd name="connsiteX15" fmla="*/ 352778 w 9543726"/>
              <a:gd name="connsiteY15" fmla="*/ 1483313 h 6619757"/>
              <a:gd name="connsiteX16" fmla="*/ 381000 w 9543726"/>
              <a:gd name="connsiteY16" fmla="*/ 1440979 h 6619757"/>
              <a:gd name="connsiteX17" fmla="*/ 423333 w 9543726"/>
              <a:gd name="connsiteY17" fmla="*/ 1370424 h 6619757"/>
              <a:gd name="connsiteX18" fmla="*/ 536222 w 9543726"/>
              <a:gd name="connsiteY18" fmla="*/ 1271646 h 6619757"/>
              <a:gd name="connsiteX19" fmla="*/ 564444 w 9543726"/>
              <a:gd name="connsiteY19" fmla="*/ 1229313 h 6619757"/>
              <a:gd name="connsiteX20" fmla="*/ 578555 w 9543726"/>
              <a:gd name="connsiteY20" fmla="*/ 1172868 h 6619757"/>
              <a:gd name="connsiteX21" fmla="*/ 606778 w 9543726"/>
              <a:gd name="connsiteY21" fmla="*/ 1088202 h 6619757"/>
              <a:gd name="connsiteX22" fmla="*/ 620889 w 9543726"/>
              <a:gd name="connsiteY22" fmla="*/ 1031757 h 6619757"/>
              <a:gd name="connsiteX23" fmla="*/ 649111 w 9543726"/>
              <a:gd name="connsiteY23" fmla="*/ 989424 h 6619757"/>
              <a:gd name="connsiteX24" fmla="*/ 663222 w 9543726"/>
              <a:gd name="connsiteY24" fmla="*/ 947091 h 6619757"/>
              <a:gd name="connsiteX25" fmla="*/ 705555 w 9543726"/>
              <a:gd name="connsiteY25" fmla="*/ 918868 h 6619757"/>
              <a:gd name="connsiteX26" fmla="*/ 762000 w 9543726"/>
              <a:gd name="connsiteY26" fmla="*/ 848313 h 6619757"/>
              <a:gd name="connsiteX27" fmla="*/ 818444 w 9543726"/>
              <a:gd name="connsiteY27" fmla="*/ 749535 h 6619757"/>
              <a:gd name="connsiteX28" fmla="*/ 903111 w 9543726"/>
              <a:gd name="connsiteY28" fmla="*/ 693091 h 6619757"/>
              <a:gd name="connsiteX29" fmla="*/ 959555 w 9543726"/>
              <a:gd name="connsiteY29" fmla="*/ 622535 h 6619757"/>
              <a:gd name="connsiteX30" fmla="*/ 1030111 w 9543726"/>
              <a:gd name="connsiteY30" fmla="*/ 566091 h 6619757"/>
              <a:gd name="connsiteX31" fmla="*/ 1072444 w 9543726"/>
              <a:gd name="connsiteY31" fmla="*/ 551979 h 6619757"/>
              <a:gd name="connsiteX32" fmla="*/ 1171222 w 9543726"/>
              <a:gd name="connsiteY32" fmla="*/ 495535 h 6619757"/>
              <a:gd name="connsiteX33" fmla="*/ 1185333 w 9543726"/>
              <a:gd name="connsiteY33" fmla="*/ 439091 h 6619757"/>
              <a:gd name="connsiteX34" fmla="*/ 1227666 w 9543726"/>
              <a:gd name="connsiteY34" fmla="*/ 410868 h 6619757"/>
              <a:gd name="connsiteX35" fmla="*/ 1241778 w 9543726"/>
              <a:gd name="connsiteY35" fmla="*/ 312091 h 6619757"/>
              <a:gd name="connsiteX36" fmla="*/ 1255889 w 9543726"/>
              <a:gd name="connsiteY36" fmla="*/ 269757 h 6619757"/>
              <a:gd name="connsiteX37" fmla="*/ 1270000 w 9543726"/>
              <a:gd name="connsiteY37" fmla="*/ 213313 h 6619757"/>
              <a:gd name="connsiteX38" fmla="*/ 1284111 w 9543726"/>
              <a:gd name="connsiteY38" fmla="*/ 170979 h 6619757"/>
              <a:gd name="connsiteX39" fmla="*/ 1340555 w 9543726"/>
              <a:gd name="connsiteY39" fmla="*/ 114535 h 6619757"/>
              <a:gd name="connsiteX40" fmla="*/ 1368778 w 9543726"/>
              <a:gd name="connsiteY40" fmla="*/ 72202 h 6619757"/>
              <a:gd name="connsiteX41" fmla="*/ 1425222 w 9543726"/>
              <a:gd name="connsiteY41" fmla="*/ 58091 h 6619757"/>
              <a:gd name="connsiteX42" fmla="*/ 1509889 w 9543726"/>
              <a:gd name="connsiteY42" fmla="*/ 29868 h 6619757"/>
              <a:gd name="connsiteX43" fmla="*/ 1552222 w 9543726"/>
              <a:gd name="connsiteY43" fmla="*/ 1646 h 6619757"/>
              <a:gd name="connsiteX44" fmla="*/ 1665111 w 9543726"/>
              <a:gd name="connsiteY44" fmla="*/ 86313 h 6619757"/>
              <a:gd name="connsiteX45" fmla="*/ 1735666 w 9543726"/>
              <a:gd name="connsiteY45" fmla="*/ 185091 h 6619757"/>
              <a:gd name="connsiteX46" fmla="*/ 1778000 w 9543726"/>
              <a:gd name="connsiteY46" fmla="*/ 283868 h 6619757"/>
              <a:gd name="connsiteX47" fmla="*/ 1792111 w 9543726"/>
              <a:gd name="connsiteY47" fmla="*/ 326202 h 6619757"/>
              <a:gd name="connsiteX48" fmla="*/ 1806222 w 9543726"/>
              <a:gd name="connsiteY48" fmla="*/ 481424 h 6619757"/>
              <a:gd name="connsiteX49" fmla="*/ 1848555 w 9543726"/>
              <a:gd name="connsiteY49" fmla="*/ 509646 h 6619757"/>
              <a:gd name="connsiteX50" fmla="*/ 1876778 w 9543726"/>
              <a:gd name="connsiteY50" fmla="*/ 537868 h 6619757"/>
              <a:gd name="connsiteX51" fmla="*/ 1961444 w 9543726"/>
              <a:gd name="connsiteY51" fmla="*/ 594313 h 6619757"/>
              <a:gd name="connsiteX52" fmla="*/ 1989666 w 9543726"/>
              <a:gd name="connsiteY52" fmla="*/ 721313 h 6619757"/>
              <a:gd name="connsiteX53" fmla="*/ 2017889 w 9543726"/>
              <a:gd name="connsiteY53" fmla="*/ 805979 h 6619757"/>
              <a:gd name="connsiteX54" fmla="*/ 2046111 w 9543726"/>
              <a:gd name="connsiteY54" fmla="*/ 848313 h 6619757"/>
              <a:gd name="connsiteX55" fmla="*/ 2088444 w 9543726"/>
              <a:gd name="connsiteY55" fmla="*/ 862424 h 6619757"/>
              <a:gd name="connsiteX56" fmla="*/ 2130778 w 9543726"/>
              <a:gd name="connsiteY56" fmla="*/ 918868 h 6619757"/>
              <a:gd name="connsiteX57" fmla="*/ 2159000 w 9543726"/>
              <a:gd name="connsiteY57" fmla="*/ 947091 h 6619757"/>
              <a:gd name="connsiteX58" fmla="*/ 2215444 w 9543726"/>
              <a:gd name="connsiteY58" fmla="*/ 1031757 h 6619757"/>
              <a:gd name="connsiteX59" fmla="*/ 2314222 w 9543726"/>
              <a:gd name="connsiteY59" fmla="*/ 1102313 h 6619757"/>
              <a:gd name="connsiteX60" fmla="*/ 2342444 w 9543726"/>
              <a:gd name="connsiteY60" fmla="*/ 1158757 h 6619757"/>
              <a:gd name="connsiteX61" fmla="*/ 2384778 w 9543726"/>
              <a:gd name="connsiteY61" fmla="*/ 1186979 h 6619757"/>
              <a:gd name="connsiteX62" fmla="*/ 2540000 w 9543726"/>
              <a:gd name="connsiteY62" fmla="*/ 1257535 h 6619757"/>
              <a:gd name="connsiteX63" fmla="*/ 2610555 w 9543726"/>
              <a:gd name="connsiteY63" fmla="*/ 1271646 h 6619757"/>
              <a:gd name="connsiteX64" fmla="*/ 2652889 w 9543726"/>
              <a:gd name="connsiteY64" fmla="*/ 1299868 h 6619757"/>
              <a:gd name="connsiteX65" fmla="*/ 2751666 w 9543726"/>
              <a:gd name="connsiteY65" fmla="*/ 1426868 h 6619757"/>
              <a:gd name="connsiteX66" fmla="*/ 2836333 w 9543726"/>
              <a:gd name="connsiteY66" fmla="*/ 1582091 h 6619757"/>
              <a:gd name="connsiteX67" fmla="*/ 2850444 w 9543726"/>
              <a:gd name="connsiteY67" fmla="*/ 1624424 h 6619757"/>
              <a:gd name="connsiteX68" fmla="*/ 2906889 w 9543726"/>
              <a:gd name="connsiteY68" fmla="*/ 1709091 h 6619757"/>
              <a:gd name="connsiteX69" fmla="*/ 2949222 w 9543726"/>
              <a:gd name="connsiteY69" fmla="*/ 1892535 h 6619757"/>
              <a:gd name="connsiteX70" fmla="*/ 2991555 w 9543726"/>
              <a:gd name="connsiteY70" fmla="*/ 2019535 h 6619757"/>
              <a:gd name="connsiteX71" fmla="*/ 3019778 w 9543726"/>
              <a:gd name="connsiteY71" fmla="*/ 2047757 h 6619757"/>
              <a:gd name="connsiteX72" fmla="*/ 3048000 w 9543726"/>
              <a:gd name="connsiteY72" fmla="*/ 2118313 h 6619757"/>
              <a:gd name="connsiteX73" fmla="*/ 3090333 w 9543726"/>
              <a:gd name="connsiteY73" fmla="*/ 2202979 h 6619757"/>
              <a:gd name="connsiteX74" fmla="*/ 3217333 w 9543726"/>
              <a:gd name="connsiteY74" fmla="*/ 2329979 h 6619757"/>
              <a:gd name="connsiteX75" fmla="*/ 3245555 w 9543726"/>
              <a:gd name="connsiteY75" fmla="*/ 2358202 h 6619757"/>
              <a:gd name="connsiteX76" fmla="*/ 3273778 w 9543726"/>
              <a:gd name="connsiteY76" fmla="*/ 2386424 h 6619757"/>
              <a:gd name="connsiteX77" fmla="*/ 3330222 w 9543726"/>
              <a:gd name="connsiteY77" fmla="*/ 2471091 h 6619757"/>
              <a:gd name="connsiteX78" fmla="*/ 3386666 w 9543726"/>
              <a:gd name="connsiteY78" fmla="*/ 2583979 h 6619757"/>
              <a:gd name="connsiteX79" fmla="*/ 3485444 w 9543726"/>
              <a:gd name="connsiteY79" fmla="*/ 2682757 h 6619757"/>
              <a:gd name="connsiteX80" fmla="*/ 3527778 w 9543726"/>
              <a:gd name="connsiteY80" fmla="*/ 2710979 h 6619757"/>
              <a:gd name="connsiteX81" fmla="*/ 3556000 w 9543726"/>
              <a:gd name="connsiteY81" fmla="*/ 2739202 h 6619757"/>
              <a:gd name="connsiteX82" fmla="*/ 3626555 w 9543726"/>
              <a:gd name="connsiteY82" fmla="*/ 2767424 h 6619757"/>
              <a:gd name="connsiteX83" fmla="*/ 3683000 w 9543726"/>
              <a:gd name="connsiteY83" fmla="*/ 2809757 h 6619757"/>
              <a:gd name="connsiteX84" fmla="*/ 3725333 w 9543726"/>
              <a:gd name="connsiteY84" fmla="*/ 2837979 h 6619757"/>
              <a:gd name="connsiteX85" fmla="*/ 3866444 w 9543726"/>
              <a:gd name="connsiteY85" fmla="*/ 2993202 h 6619757"/>
              <a:gd name="connsiteX86" fmla="*/ 4021666 w 9543726"/>
              <a:gd name="connsiteY86" fmla="*/ 3134313 h 6619757"/>
              <a:gd name="connsiteX87" fmla="*/ 4106333 w 9543726"/>
              <a:gd name="connsiteY87" fmla="*/ 3261313 h 6619757"/>
              <a:gd name="connsiteX88" fmla="*/ 4148666 w 9543726"/>
              <a:gd name="connsiteY88" fmla="*/ 3317757 h 6619757"/>
              <a:gd name="connsiteX89" fmla="*/ 4205111 w 9543726"/>
              <a:gd name="connsiteY89" fmla="*/ 3402424 h 6619757"/>
              <a:gd name="connsiteX90" fmla="*/ 4390869 w 9543726"/>
              <a:gd name="connsiteY90" fmla="*/ 3506047 h 6619757"/>
              <a:gd name="connsiteX91" fmla="*/ 4591157 w 9543726"/>
              <a:gd name="connsiteY91" fmla="*/ 3567335 h 6619757"/>
              <a:gd name="connsiteX92" fmla="*/ 4851258 w 9543726"/>
              <a:gd name="connsiteY92" fmla="*/ 3661691 h 6619757"/>
              <a:gd name="connsiteX93" fmla="*/ 5221935 w 9543726"/>
              <a:gd name="connsiteY93" fmla="*/ 3829128 h 6619757"/>
              <a:gd name="connsiteX94" fmla="*/ 5730556 w 9543726"/>
              <a:gd name="connsiteY94" fmla="*/ 3916948 h 6619757"/>
              <a:gd name="connsiteX95" fmla="*/ 6281921 w 9543726"/>
              <a:gd name="connsiteY95" fmla="*/ 3997951 h 6619757"/>
              <a:gd name="connsiteX96" fmla="*/ 6310355 w 9543726"/>
              <a:gd name="connsiteY96" fmla="*/ 4073769 h 6619757"/>
              <a:gd name="connsiteX97" fmla="*/ 7095921 w 9543726"/>
              <a:gd name="connsiteY97" fmla="*/ 4168423 h 6619757"/>
              <a:gd name="connsiteX98" fmla="*/ 7485640 w 9543726"/>
              <a:gd name="connsiteY98" fmla="*/ 4215928 h 6619757"/>
              <a:gd name="connsiteX99" fmla="*/ 8594579 w 9543726"/>
              <a:gd name="connsiteY99" fmla="*/ 4301224 h 6619757"/>
              <a:gd name="connsiteX100" fmla="*/ 9030572 w 9543726"/>
              <a:gd name="connsiteY100" fmla="*/ 4339133 h 6619757"/>
              <a:gd name="connsiteX101" fmla="*/ 9542377 w 9543726"/>
              <a:gd name="connsiteY101" fmla="*/ 4700824 h 6619757"/>
              <a:gd name="connsiteX102" fmla="*/ 8869497 w 9543726"/>
              <a:gd name="connsiteY102" fmla="*/ 6429572 h 6619757"/>
              <a:gd name="connsiteX103" fmla="*/ 9280193 w 9543726"/>
              <a:gd name="connsiteY103" fmla="*/ 6483337 h 6619757"/>
              <a:gd name="connsiteX0" fmla="*/ 56444 w 9573798"/>
              <a:gd name="connsiteY0" fmla="*/ 6619757 h 6619757"/>
              <a:gd name="connsiteX1" fmla="*/ 42333 w 9573798"/>
              <a:gd name="connsiteY1" fmla="*/ 5208646 h 6619757"/>
              <a:gd name="connsiteX2" fmla="*/ 28222 w 9573798"/>
              <a:gd name="connsiteY2" fmla="*/ 5067535 h 6619757"/>
              <a:gd name="connsiteX3" fmla="*/ 0 w 9573798"/>
              <a:gd name="connsiteY3" fmla="*/ 4587757 h 6619757"/>
              <a:gd name="connsiteX4" fmla="*/ 14111 w 9573798"/>
              <a:gd name="connsiteY4" fmla="*/ 4291424 h 6619757"/>
              <a:gd name="connsiteX5" fmla="*/ 28222 w 9573798"/>
              <a:gd name="connsiteY5" fmla="*/ 4220868 h 6619757"/>
              <a:gd name="connsiteX6" fmla="*/ 42333 w 9573798"/>
              <a:gd name="connsiteY6" fmla="*/ 4136202 h 6619757"/>
              <a:gd name="connsiteX7" fmla="*/ 56444 w 9573798"/>
              <a:gd name="connsiteY7" fmla="*/ 3853979 h 6619757"/>
              <a:gd name="connsiteX8" fmla="*/ 70555 w 9573798"/>
              <a:gd name="connsiteY8" fmla="*/ 3741091 h 6619757"/>
              <a:gd name="connsiteX9" fmla="*/ 84666 w 9573798"/>
              <a:gd name="connsiteY9" fmla="*/ 2033646 h 6619757"/>
              <a:gd name="connsiteX10" fmla="*/ 127000 w 9573798"/>
              <a:gd name="connsiteY10" fmla="*/ 1779646 h 6619757"/>
              <a:gd name="connsiteX11" fmla="*/ 155222 w 9573798"/>
              <a:gd name="connsiteY11" fmla="*/ 1737313 h 6619757"/>
              <a:gd name="connsiteX12" fmla="*/ 197555 w 9573798"/>
              <a:gd name="connsiteY12" fmla="*/ 1680868 h 6619757"/>
              <a:gd name="connsiteX13" fmla="*/ 254000 w 9573798"/>
              <a:gd name="connsiteY13" fmla="*/ 1596202 h 6619757"/>
              <a:gd name="connsiteX14" fmla="*/ 310444 w 9573798"/>
              <a:gd name="connsiteY14" fmla="*/ 1539757 h 6619757"/>
              <a:gd name="connsiteX15" fmla="*/ 352778 w 9573798"/>
              <a:gd name="connsiteY15" fmla="*/ 1483313 h 6619757"/>
              <a:gd name="connsiteX16" fmla="*/ 381000 w 9573798"/>
              <a:gd name="connsiteY16" fmla="*/ 1440979 h 6619757"/>
              <a:gd name="connsiteX17" fmla="*/ 423333 w 9573798"/>
              <a:gd name="connsiteY17" fmla="*/ 1370424 h 6619757"/>
              <a:gd name="connsiteX18" fmla="*/ 536222 w 9573798"/>
              <a:gd name="connsiteY18" fmla="*/ 1271646 h 6619757"/>
              <a:gd name="connsiteX19" fmla="*/ 564444 w 9573798"/>
              <a:gd name="connsiteY19" fmla="*/ 1229313 h 6619757"/>
              <a:gd name="connsiteX20" fmla="*/ 578555 w 9573798"/>
              <a:gd name="connsiteY20" fmla="*/ 1172868 h 6619757"/>
              <a:gd name="connsiteX21" fmla="*/ 606778 w 9573798"/>
              <a:gd name="connsiteY21" fmla="*/ 1088202 h 6619757"/>
              <a:gd name="connsiteX22" fmla="*/ 620889 w 9573798"/>
              <a:gd name="connsiteY22" fmla="*/ 1031757 h 6619757"/>
              <a:gd name="connsiteX23" fmla="*/ 649111 w 9573798"/>
              <a:gd name="connsiteY23" fmla="*/ 989424 h 6619757"/>
              <a:gd name="connsiteX24" fmla="*/ 663222 w 9573798"/>
              <a:gd name="connsiteY24" fmla="*/ 947091 h 6619757"/>
              <a:gd name="connsiteX25" fmla="*/ 705555 w 9573798"/>
              <a:gd name="connsiteY25" fmla="*/ 918868 h 6619757"/>
              <a:gd name="connsiteX26" fmla="*/ 762000 w 9573798"/>
              <a:gd name="connsiteY26" fmla="*/ 848313 h 6619757"/>
              <a:gd name="connsiteX27" fmla="*/ 818444 w 9573798"/>
              <a:gd name="connsiteY27" fmla="*/ 749535 h 6619757"/>
              <a:gd name="connsiteX28" fmla="*/ 903111 w 9573798"/>
              <a:gd name="connsiteY28" fmla="*/ 693091 h 6619757"/>
              <a:gd name="connsiteX29" fmla="*/ 959555 w 9573798"/>
              <a:gd name="connsiteY29" fmla="*/ 622535 h 6619757"/>
              <a:gd name="connsiteX30" fmla="*/ 1030111 w 9573798"/>
              <a:gd name="connsiteY30" fmla="*/ 566091 h 6619757"/>
              <a:gd name="connsiteX31" fmla="*/ 1072444 w 9573798"/>
              <a:gd name="connsiteY31" fmla="*/ 551979 h 6619757"/>
              <a:gd name="connsiteX32" fmla="*/ 1171222 w 9573798"/>
              <a:gd name="connsiteY32" fmla="*/ 495535 h 6619757"/>
              <a:gd name="connsiteX33" fmla="*/ 1185333 w 9573798"/>
              <a:gd name="connsiteY33" fmla="*/ 439091 h 6619757"/>
              <a:gd name="connsiteX34" fmla="*/ 1227666 w 9573798"/>
              <a:gd name="connsiteY34" fmla="*/ 410868 h 6619757"/>
              <a:gd name="connsiteX35" fmla="*/ 1241778 w 9573798"/>
              <a:gd name="connsiteY35" fmla="*/ 312091 h 6619757"/>
              <a:gd name="connsiteX36" fmla="*/ 1255889 w 9573798"/>
              <a:gd name="connsiteY36" fmla="*/ 269757 h 6619757"/>
              <a:gd name="connsiteX37" fmla="*/ 1270000 w 9573798"/>
              <a:gd name="connsiteY37" fmla="*/ 213313 h 6619757"/>
              <a:gd name="connsiteX38" fmla="*/ 1284111 w 9573798"/>
              <a:gd name="connsiteY38" fmla="*/ 170979 h 6619757"/>
              <a:gd name="connsiteX39" fmla="*/ 1340555 w 9573798"/>
              <a:gd name="connsiteY39" fmla="*/ 114535 h 6619757"/>
              <a:gd name="connsiteX40" fmla="*/ 1368778 w 9573798"/>
              <a:gd name="connsiteY40" fmla="*/ 72202 h 6619757"/>
              <a:gd name="connsiteX41" fmla="*/ 1425222 w 9573798"/>
              <a:gd name="connsiteY41" fmla="*/ 58091 h 6619757"/>
              <a:gd name="connsiteX42" fmla="*/ 1509889 w 9573798"/>
              <a:gd name="connsiteY42" fmla="*/ 29868 h 6619757"/>
              <a:gd name="connsiteX43" fmla="*/ 1552222 w 9573798"/>
              <a:gd name="connsiteY43" fmla="*/ 1646 h 6619757"/>
              <a:gd name="connsiteX44" fmla="*/ 1665111 w 9573798"/>
              <a:gd name="connsiteY44" fmla="*/ 86313 h 6619757"/>
              <a:gd name="connsiteX45" fmla="*/ 1735666 w 9573798"/>
              <a:gd name="connsiteY45" fmla="*/ 185091 h 6619757"/>
              <a:gd name="connsiteX46" fmla="*/ 1778000 w 9573798"/>
              <a:gd name="connsiteY46" fmla="*/ 283868 h 6619757"/>
              <a:gd name="connsiteX47" fmla="*/ 1792111 w 9573798"/>
              <a:gd name="connsiteY47" fmla="*/ 326202 h 6619757"/>
              <a:gd name="connsiteX48" fmla="*/ 1806222 w 9573798"/>
              <a:gd name="connsiteY48" fmla="*/ 481424 h 6619757"/>
              <a:gd name="connsiteX49" fmla="*/ 1848555 w 9573798"/>
              <a:gd name="connsiteY49" fmla="*/ 509646 h 6619757"/>
              <a:gd name="connsiteX50" fmla="*/ 1876778 w 9573798"/>
              <a:gd name="connsiteY50" fmla="*/ 537868 h 6619757"/>
              <a:gd name="connsiteX51" fmla="*/ 1961444 w 9573798"/>
              <a:gd name="connsiteY51" fmla="*/ 594313 h 6619757"/>
              <a:gd name="connsiteX52" fmla="*/ 1989666 w 9573798"/>
              <a:gd name="connsiteY52" fmla="*/ 721313 h 6619757"/>
              <a:gd name="connsiteX53" fmla="*/ 2017889 w 9573798"/>
              <a:gd name="connsiteY53" fmla="*/ 805979 h 6619757"/>
              <a:gd name="connsiteX54" fmla="*/ 2046111 w 9573798"/>
              <a:gd name="connsiteY54" fmla="*/ 848313 h 6619757"/>
              <a:gd name="connsiteX55" fmla="*/ 2088444 w 9573798"/>
              <a:gd name="connsiteY55" fmla="*/ 862424 h 6619757"/>
              <a:gd name="connsiteX56" fmla="*/ 2130778 w 9573798"/>
              <a:gd name="connsiteY56" fmla="*/ 918868 h 6619757"/>
              <a:gd name="connsiteX57" fmla="*/ 2159000 w 9573798"/>
              <a:gd name="connsiteY57" fmla="*/ 947091 h 6619757"/>
              <a:gd name="connsiteX58" fmla="*/ 2215444 w 9573798"/>
              <a:gd name="connsiteY58" fmla="*/ 1031757 h 6619757"/>
              <a:gd name="connsiteX59" fmla="*/ 2314222 w 9573798"/>
              <a:gd name="connsiteY59" fmla="*/ 1102313 h 6619757"/>
              <a:gd name="connsiteX60" fmla="*/ 2342444 w 9573798"/>
              <a:gd name="connsiteY60" fmla="*/ 1158757 h 6619757"/>
              <a:gd name="connsiteX61" fmla="*/ 2384778 w 9573798"/>
              <a:gd name="connsiteY61" fmla="*/ 1186979 h 6619757"/>
              <a:gd name="connsiteX62" fmla="*/ 2540000 w 9573798"/>
              <a:gd name="connsiteY62" fmla="*/ 1257535 h 6619757"/>
              <a:gd name="connsiteX63" fmla="*/ 2610555 w 9573798"/>
              <a:gd name="connsiteY63" fmla="*/ 1271646 h 6619757"/>
              <a:gd name="connsiteX64" fmla="*/ 2652889 w 9573798"/>
              <a:gd name="connsiteY64" fmla="*/ 1299868 h 6619757"/>
              <a:gd name="connsiteX65" fmla="*/ 2751666 w 9573798"/>
              <a:gd name="connsiteY65" fmla="*/ 1426868 h 6619757"/>
              <a:gd name="connsiteX66" fmla="*/ 2836333 w 9573798"/>
              <a:gd name="connsiteY66" fmla="*/ 1582091 h 6619757"/>
              <a:gd name="connsiteX67" fmla="*/ 2850444 w 9573798"/>
              <a:gd name="connsiteY67" fmla="*/ 1624424 h 6619757"/>
              <a:gd name="connsiteX68" fmla="*/ 2906889 w 9573798"/>
              <a:gd name="connsiteY68" fmla="*/ 1709091 h 6619757"/>
              <a:gd name="connsiteX69" fmla="*/ 2949222 w 9573798"/>
              <a:gd name="connsiteY69" fmla="*/ 1892535 h 6619757"/>
              <a:gd name="connsiteX70" fmla="*/ 2991555 w 9573798"/>
              <a:gd name="connsiteY70" fmla="*/ 2019535 h 6619757"/>
              <a:gd name="connsiteX71" fmla="*/ 3019778 w 9573798"/>
              <a:gd name="connsiteY71" fmla="*/ 2047757 h 6619757"/>
              <a:gd name="connsiteX72" fmla="*/ 3048000 w 9573798"/>
              <a:gd name="connsiteY72" fmla="*/ 2118313 h 6619757"/>
              <a:gd name="connsiteX73" fmla="*/ 3090333 w 9573798"/>
              <a:gd name="connsiteY73" fmla="*/ 2202979 h 6619757"/>
              <a:gd name="connsiteX74" fmla="*/ 3217333 w 9573798"/>
              <a:gd name="connsiteY74" fmla="*/ 2329979 h 6619757"/>
              <a:gd name="connsiteX75" fmla="*/ 3245555 w 9573798"/>
              <a:gd name="connsiteY75" fmla="*/ 2358202 h 6619757"/>
              <a:gd name="connsiteX76" fmla="*/ 3273778 w 9573798"/>
              <a:gd name="connsiteY76" fmla="*/ 2386424 h 6619757"/>
              <a:gd name="connsiteX77" fmla="*/ 3330222 w 9573798"/>
              <a:gd name="connsiteY77" fmla="*/ 2471091 h 6619757"/>
              <a:gd name="connsiteX78" fmla="*/ 3386666 w 9573798"/>
              <a:gd name="connsiteY78" fmla="*/ 2583979 h 6619757"/>
              <a:gd name="connsiteX79" fmla="*/ 3485444 w 9573798"/>
              <a:gd name="connsiteY79" fmla="*/ 2682757 h 6619757"/>
              <a:gd name="connsiteX80" fmla="*/ 3527778 w 9573798"/>
              <a:gd name="connsiteY80" fmla="*/ 2710979 h 6619757"/>
              <a:gd name="connsiteX81" fmla="*/ 3556000 w 9573798"/>
              <a:gd name="connsiteY81" fmla="*/ 2739202 h 6619757"/>
              <a:gd name="connsiteX82" fmla="*/ 3626555 w 9573798"/>
              <a:gd name="connsiteY82" fmla="*/ 2767424 h 6619757"/>
              <a:gd name="connsiteX83" fmla="*/ 3683000 w 9573798"/>
              <a:gd name="connsiteY83" fmla="*/ 2809757 h 6619757"/>
              <a:gd name="connsiteX84" fmla="*/ 3725333 w 9573798"/>
              <a:gd name="connsiteY84" fmla="*/ 2837979 h 6619757"/>
              <a:gd name="connsiteX85" fmla="*/ 3866444 w 9573798"/>
              <a:gd name="connsiteY85" fmla="*/ 2993202 h 6619757"/>
              <a:gd name="connsiteX86" fmla="*/ 4021666 w 9573798"/>
              <a:gd name="connsiteY86" fmla="*/ 3134313 h 6619757"/>
              <a:gd name="connsiteX87" fmla="*/ 4106333 w 9573798"/>
              <a:gd name="connsiteY87" fmla="*/ 3261313 h 6619757"/>
              <a:gd name="connsiteX88" fmla="*/ 4148666 w 9573798"/>
              <a:gd name="connsiteY88" fmla="*/ 3317757 h 6619757"/>
              <a:gd name="connsiteX89" fmla="*/ 4205111 w 9573798"/>
              <a:gd name="connsiteY89" fmla="*/ 3402424 h 6619757"/>
              <a:gd name="connsiteX90" fmla="*/ 4390869 w 9573798"/>
              <a:gd name="connsiteY90" fmla="*/ 3506047 h 6619757"/>
              <a:gd name="connsiteX91" fmla="*/ 4591157 w 9573798"/>
              <a:gd name="connsiteY91" fmla="*/ 3567335 h 6619757"/>
              <a:gd name="connsiteX92" fmla="*/ 4851258 w 9573798"/>
              <a:gd name="connsiteY92" fmla="*/ 3661691 h 6619757"/>
              <a:gd name="connsiteX93" fmla="*/ 5221935 w 9573798"/>
              <a:gd name="connsiteY93" fmla="*/ 3829128 h 6619757"/>
              <a:gd name="connsiteX94" fmla="*/ 5730556 w 9573798"/>
              <a:gd name="connsiteY94" fmla="*/ 3916948 h 6619757"/>
              <a:gd name="connsiteX95" fmla="*/ 6281921 w 9573798"/>
              <a:gd name="connsiteY95" fmla="*/ 3997951 h 6619757"/>
              <a:gd name="connsiteX96" fmla="*/ 6310355 w 9573798"/>
              <a:gd name="connsiteY96" fmla="*/ 4073769 h 6619757"/>
              <a:gd name="connsiteX97" fmla="*/ 7095921 w 9573798"/>
              <a:gd name="connsiteY97" fmla="*/ 4168423 h 6619757"/>
              <a:gd name="connsiteX98" fmla="*/ 7485640 w 9573798"/>
              <a:gd name="connsiteY98" fmla="*/ 4215928 h 6619757"/>
              <a:gd name="connsiteX99" fmla="*/ 8594579 w 9573798"/>
              <a:gd name="connsiteY99" fmla="*/ 4301224 h 6619757"/>
              <a:gd name="connsiteX100" fmla="*/ 9030572 w 9573798"/>
              <a:gd name="connsiteY100" fmla="*/ 4339133 h 6619757"/>
              <a:gd name="connsiteX101" fmla="*/ 9419174 w 9573798"/>
              <a:gd name="connsiteY101" fmla="*/ 4405474 h 6619757"/>
              <a:gd name="connsiteX102" fmla="*/ 9542377 w 9573798"/>
              <a:gd name="connsiteY102" fmla="*/ 4700824 h 6619757"/>
              <a:gd name="connsiteX103" fmla="*/ 8869497 w 9573798"/>
              <a:gd name="connsiteY103" fmla="*/ 6429572 h 6619757"/>
              <a:gd name="connsiteX104" fmla="*/ 9280193 w 9573798"/>
              <a:gd name="connsiteY104" fmla="*/ 6483337 h 6619757"/>
              <a:gd name="connsiteX0" fmla="*/ 56444 w 9598498"/>
              <a:gd name="connsiteY0" fmla="*/ 6619757 h 6619757"/>
              <a:gd name="connsiteX1" fmla="*/ 42333 w 9598498"/>
              <a:gd name="connsiteY1" fmla="*/ 5208646 h 6619757"/>
              <a:gd name="connsiteX2" fmla="*/ 28222 w 9598498"/>
              <a:gd name="connsiteY2" fmla="*/ 5067535 h 6619757"/>
              <a:gd name="connsiteX3" fmla="*/ 0 w 9598498"/>
              <a:gd name="connsiteY3" fmla="*/ 4587757 h 6619757"/>
              <a:gd name="connsiteX4" fmla="*/ 14111 w 9598498"/>
              <a:gd name="connsiteY4" fmla="*/ 4291424 h 6619757"/>
              <a:gd name="connsiteX5" fmla="*/ 28222 w 9598498"/>
              <a:gd name="connsiteY5" fmla="*/ 4220868 h 6619757"/>
              <a:gd name="connsiteX6" fmla="*/ 42333 w 9598498"/>
              <a:gd name="connsiteY6" fmla="*/ 4136202 h 6619757"/>
              <a:gd name="connsiteX7" fmla="*/ 56444 w 9598498"/>
              <a:gd name="connsiteY7" fmla="*/ 3853979 h 6619757"/>
              <a:gd name="connsiteX8" fmla="*/ 70555 w 9598498"/>
              <a:gd name="connsiteY8" fmla="*/ 3741091 h 6619757"/>
              <a:gd name="connsiteX9" fmla="*/ 84666 w 9598498"/>
              <a:gd name="connsiteY9" fmla="*/ 2033646 h 6619757"/>
              <a:gd name="connsiteX10" fmla="*/ 127000 w 9598498"/>
              <a:gd name="connsiteY10" fmla="*/ 1779646 h 6619757"/>
              <a:gd name="connsiteX11" fmla="*/ 155222 w 9598498"/>
              <a:gd name="connsiteY11" fmla="*/ 1737313 h 6619757"/>
              <a:gd name="connsiteX12" fmla="*/ 197555 w 9598498"/>
              <a:gd name="connsiteY12" fmla="*/ 1680868 h 6619757"/>
              <a:gd name="connsiteX13" fmla="*/ 254000 w 9598498"/>
              <a:gd name="connsiteY13" fmla="*/ 1596202 h 6619757"/>
              <a:gd name="connsiteX14" fmla="*/ 310444 w 9598498"/>
              <a:gd name="connsiteY14" fmla="*/ 1539757 h 6619757"/>
              <a:gd name="connsiteX15" fmla="*/ 352778 w 9598498"/>
              <a:gd name="connsiteY15" fmla="*/ 1483313 h 6619757"/>
              <a:gd name="connsiteX16" fmla="*/ 381000 w 9598498"/>
              <a:gd name="connsiteY16" fmla="*/ 1440979 h 6619757"/>
              <a:gd name="connsiteX17" fmla="*/ 423333 w 9598498"/>
              <a:gd name="connsiteY17" fmla="*/ 1370424 h 6619757"/>
              <a:gd name="connsiteX18" fmla="*/ 536222 w 9598498"/>
              <a:gd name="connsiteY18" fmla="*/ 1271646 h 6619757"/>
              <a:gd name="connsiteX19" fmla="*/ 564444 w 9598498"/>
              <a:gd name="connsiteY19" fmla="*/ 1229313 h 6619757"/>
              <a:gd name="connsiteX20" fmla="*/ 578555 w 9598498"/>
              <a:gd name="connsiteY20" fmla="*/ 1172868 h 6619757"/>
              <a:gd name="connsiteX21" fmla="*/ 606778 w 9598498"/>
              <a:gd name="connsiteY21" fmla="*/ 1088202 h 6619757"/>
              <a:gd name="connsiteX22" fmla="*/ 620889 w 9598498"/>
              <a:gd name="connsiteY22" fmla="*/ 1031757 h 6619757"/>
              <a:gd name="connsiteX23" fmla="*/ 649111 w 9598498"/>
              <a:gd name="connsiteY23" fmla="*/ 989424 h 6619757"/>
              <a:gd name="connsiteX24" fmla="*/ 663222 w 9598498"/>
              <a:gd name="connsiteY24" fmla="*/ 947091 h 6619757"/>
              <a:gd name="connsiteX25" fmla="*/ 705555 w 9598498"/>
              <a:gd name="connsiteY25" fmla="*/ 918868 h 6619757"/>
              <a:gd name="connsiteX26" fmla="*/ 762000 w 9598498"/>
              <a:gd name="connsiteY26" fmla="*/ 848313 h 6619757"/>
              <a:gd name="connsiteX27" fmla="*/ 818444 w 9598498"/>
              <a:gd name="connsiteY27" fmla="*/ 749535 h 6619757"/>
              <a:gd name="connsiteX28" fmla="*/ 903111 w 9598498"/>
              <a:gd name="connsiteY28" fmla="*/ 693091 h 6619757"/>
              <a:gd name="connsiteX29" fmla="*/ 959555 w 9598498"/>
              <a:gd name="connsiteY29" fmla="*/ 622535 h 6619757"/>
              <a:gd name="connsiteX30" fmla="*/ 1030111 w 9598498"/>
              <a:gd name="connsiteY30" fmla="*/ 566091 h 6619757"/>
              <a:gd name="connsiteX31" fmla="*/ 1072444 w 9598498"/>
              <a:gd name="connsiteY31" fmla="*/ 551979 h 6619757"/>
              <a:gd name="connsiteX32" fmla="*/ 1171222 w 9598498"/>
              <a:gd name="connsiteY32" fmla="*/ 495535 h 6619757"/>
              <a:gd name="connsiteX33" fmla="*/ 1185333 w 9598498"/>
              <a:gd name="connsiteY33" fmla="*/ 439091 h 6619757"/>
              <a:gd name="connsiteX34" fmla="*/ 1227666 w 9598498"/>
              <a:gd name="connsiteY34" fmla="*/ 410868 h 6619757"/>
              <a:gd name="connsiteX35" fmla="*/ 1241778 w 9598498"/>
              <a:gd name="connsiteY35" fmla="*/ 312091 h 6619757"/>
              <a:gd name="connsiteX36" fmla="*/ 1255889 w 9598498"/>
              <a:gd name="connsiteY36" fmla="*/ 269757 h 6619757"/>
              <a:gd name="connsiteX37" fmla="*/ 1270000 w 9598498"/>
              <a:gd name="connsiteY37" fmla="*/ 213313 h 6619757"/>
              <a:gd name="connsiteX38" fmla="*/ 1284111 w 9598498"/>
              <a:gd name="connsiteY38" fmla="*/ 170979 h 6619757"/>
              <a:gd name="connsiteX39" fmla="*/ 1340555 w 9598498"/>
              <a:gd name="connsiteY39" fmla="*/ 114535 h 6619757"/>
              <a:gd name="connsiteX40" fmla="*/ 1368778 w 9598498"/>
              <a:gd name="connsiteY40" fmla="*/ 72202 h 6619757"/>
              <a:gd name="connsiteX41" fmla="*/ 1425222 w 9598498"/>
              <a:gd name="connsiteY41" fmla="*/ 58091 h 6619757"/>
              <a:gd name="connsiteX42" fmla="*/ 1509889 w 9598498"/>
              <a:gd name="connsiteY42" fmla="*/ 29868 h 6619757"/>
              <a:gd name="connsiteX43" fmla="*/ 1552222 w 9598498"/>
              <a:gd name="connsiteY43" fmla="*/ 1646 h 6619757"/>
              <a:gd name="connsiteX44" fmla="*/ 1665111 w 9598498"/>
              <a:gd name="connsiteY44" fmla="*/ 86313 h 6619757"/>
              <a:gd name="connsiteX45" fmla="*/ 1735666 w 9598498"/>
              <a:gd name="connsiteY45" fmla="*/ 185091 h 6619757"/>
              <a:gd name="connsiteX46" fmla="*/ 1778000 w 9598498"/>
              <a:gd name="connsiteY46" fmla="*/ 283868 h 6619757"/>
              <a:gd name="connsiteX47" fmla="*/ 1792111 w 9598498"/>
              <a:gd name="connsiteY47" fmla="*/ 326202 h 6619757"/>
              <a:gd name="connsiteX48" fmla="*/ 1806222 w 9598498"/>
              <a:gd name="connsiteY48" fmla="*/ 481424 h 6619757"/>
              <a:gd name="connsiteX49" fmla="*/ 1848555 w 9598498"/>
              <a:gd name="connsiteY49" fmla="*/ 509646 h 6619757"/>
              <a:gd name="connsiteX50" fmla="*/ 1876778 w 9598498"/>
              <a:gd name="connsiteY50" fmla="*/ 537868 h 6619757"/>
              <a:gd name="connsiteX51" fmla="*/ 1961444 w 9598498"/>
              <a:gd name="connsiteY51" fmla="*/ 594313 h 6619757"/>
              <a:gd name="connsiteX52" fmla="*/ 1989666 w 9598498"/>
              <a:gd name="connsiteY52" fmla="*/ 721313 h 6619757"/>
              <a:gd name="connsiteX53" fmla="*/ 2017889 w 9598498"/>
              <a:gd name="connsiteY53" fmla="*/ 805979 h 6619757"/>
              <a:gd name="connsiteX54" fmla="*/ 2046111 w 9598498"/>
              <a:gd name="connsiteY54" fmla="*/ 848313 h 6619757"/>
              <a:gd name="connsiteX55" fmla="*/ 2088444 w 9598498"/>
              <a:gd name="connsiteY55" fmla="*/ 862424 h 6619757"/>
              <a:gd name="connsiteX56" fmla="*/ 2130778 w 9598498"/>
              <a:gd name="connsiteY56" fmla="*/ 918868 h 6619757"/>
              <a:gd name="connsiteX57" fmla="*/ 2159000 w 9598498"/>
              <a:gd name="connsiteY57" fmla="*/ 947091 h 6619757"/>
              <a:gd name="connsiteX58" fmla="*/ 2215444 w 9598498"/>
              <a:gd name="connsiteY58" fmla="*/ 1031757 h 6619757"/>
              <a:gd name="connsiteX59" fmla="*/ 2314222 w 9598498"/>
              <a:gd name="connsiteY59" fmla="*/ 1102313 h 6619757"/>
              <a:gd name="connsiteX60" fmla="*/ 2342444 w 9598498"/>
              <a:gd name="connsiteY60" fmla="*/ 1158757 h 6619757"/>
              <a:gd name="connsiteX61" fmla="*/ 2384778 w 9598498"/>
              <a:gd name="connsiteY61" fmla="*/ 1186979 h 6619757"/>
              <a:gd name="connsiteX62" fmla="*/ 2540000 w 9598498"/>
              <a:gd name="connsiteY62" fmla="*/ 1257535 h 6619757"/>
              <a:gd name="connsiteX63" fmla="*/ 2610555 w 9598498"/>
              <a:gd name="connsiteY63" fmla="*/ 1271646 h 6619757"/>
              <a:gd name="connsiteX64" fmla="*/ 2652889 w 9598498"/>
              <a:gd name="connsiteY64" fmla="*/ 1299868 h 6619757"/>
              <a:gd name="connsiteX65" fmla="*/ 2751666 w 9598498"/>
              <a:gd name="connsiteY65" fmla="*/ 1426868 h 6619757"/>
              <a:gd name="connsiteX66" fmla="*/ 2836333 w 9598498"/>
              <a:gd name="connsiteY66" fmla="*/ 1582091 h 6619757"/>
              <a:gd name="connsiteX67" fmla="*/ 2850444 w 9598498"/>
              <a:gd name="connsiteY67" fmla="*/ 1624424 h 6619757"/>
              <a:gd name="connsiteX68" fmla="*/ 2906889 w 9598498"/>
              <a:gd name="connsiteY68" fmla="*/ 1709091 h 6619757"/>
              <a:gd name="connsiteX69" fmla="*/ 2949222 w 9598498"/>
              <a:gd name="connsiteY69" fmla="*/ 1892535 h 6619757"/>
              <a:gd name="connsiteX70" fmla="*/ 2991555 w 9598498"/>
              <a:gd name="connsiteY70" fmla="*/ 2019535 h 6619757"/>
              <a:gd name="connsiteX71" fmla="*/ 3019778 w 9598498"/>
              <a:gd name="connsiteY71" fmla="*/ 2047757 h 6619757"/>
              <a:gd name="connsiteX72" fmla="*/ 3048000 w 9598498"/>
              <a:gd name="connsiteY72" fmla="*/ 2118313 h 6619757"/>
              <a:gd name="connsiteX73" fmla="*/ 3090333 w 9598498"/>
              <a:gd name="connsiteY73" fmla="*/ 2202979 h 6619757"/>
              <a:gd name="connsiteX74" fmla="*/ 3217333 w 9598498"/>
              <a:gd name="connsiteY74" fmla="*/ 2329979 h 6619757"/>
              <a:gd name="connsiteX75" fmla="*/ 3245555 w 9598498"/>
              <a:gd name="connsiteY75" fmla="*/ 2358202 h 6619757"/>
              <a:gd name="connsiteX76" fmla="*/ 3273778 w 9598498"/>
              <a:gd name="connsiteY76" fmla="*/ 2386424 h 6619757"/>
              <a:gd name="connsiteX77" fmla="*/ 3330222 w 9598498"/>
              <a:gd name="connsiteY77" fmla="*/ 2471091 h 6619757"/>
              <a:gd name="connsiteX78" fmla="*/ 3386666 w 9598498"/>
              <a:gd name="connsiteY78" fmla="*/ 2583979 h 6619757"/>
              <a:gd name="connsiteX79" fmla="*/ 3485444 w 9598498"/>
              <a:gd name="connsiteY79" fmla="*/ 2682757 h 6619757"/>
              <a:gd name="connsiteX80" fmla="*/ 3527778 w 9598498"/>
              <a:gd name="connsiteY80" fmla="*/ 2710979 h 6619757"/>
              <a:gd name="connsiteX81" fmla="*/ 3556000 w 9598498"/>
              <a:gd name="connsiteY81" fmla="*/ 2739202 h 6619757"/>
              <a:gd name="connsiteX82" fmla="*/ 3626555 w 9598498"/>
              <a:gd name="connsiteY82" fmla="*/ 2767424 h 6619757"/>
              <a:gd name="connsiteX83" fmla="*/ 3683000 w 9598498"/>
              <a:gd name="connsiteY83" fmla="*/ 2809757 h 6619757"/>
              <a:gd name="connsiteX84" fmla="*/ 3725333 w 9598498"/>
              <a:gd name="connsiteY84" fmla="*/ 2837979 h 6619757"/>
              <a:gd name="connsiteX85" fmla="*/ 3866444 w 9598498"/>
              <a:gd name="connsiteY85" fmla="*/ 2993202 h 6619757"/>
              <a:gd name="connsiteX86" fmla="*/ 4021666 w 9598498"/>
              <a:gd name="connsiteY86" fmla="*/ 3134313 h 6619757"/>
              <a:gd name="connsiteX87" fmla="*/ 4106333 w 9598498"/>
              <a:gd name="connsiteY87" fmla="*/ 3261313 h 6619757"/>
              <a:gd name="connsiteX88" fmla="*/ 4148666 w 9598498"/>
              <a:gd name="connsiteY88" fmla="*/ 3317757 h 6619757"/>
              <a:gd name="connsiteX89" fmla="*/ 4205111 w 9598498"/>
              <a:gd name="connsiteY89" fmla="*/ 3402424 h 6619757"/>
              <a:gd name="connsiteX90" fmla="*/ 4390869 w 9598498"/>
              <a:gd name="connsiteY90" fmla="*/ 3506047 h 6619757"/>
              <a:gd name="connsiteX91" fmla="*/ 4591157 w 9598498"/>
              <a:gd name="connsiteY91" fmla="*/ 3567335 h 6619757"/>
              <a:gd name="connsiteX92" fmla="*/ 4851258 w 9598498"/>
              <a:gd name="connsiteY92" fmla="*/ 3661691 h 6619757"/>
              <a:gd name="connsiteX93" fmla="*/ 5221935 w 9598498"/>
              <a:gd name="connsiteY93" fmla="*/ 3829128 h 6619757"/>
              <a:gd name="connsiteX94" fmla="*/ 5730556 w 9598498"/>
              <a:gd name="connsiteY94" fmla="*/ 3916948 h 6619757"/>
              <a:gd name="connsiteX95" fmla="*/ 6281921 w 9598498"/>
              <a:gd name="connsiteY95" fmla="*/ 3997951 h 6619757"/>
              <a:gd name="connsiteX96" fmla="*/ 6310355 w 9598498"/>
              <a:gd name="connsiteY96" fmla="*/ 4073769 h 6619757"/>
              <a:gd name="connsiteX97" fmla="*/ 7095921 w 9598498"/>
              <a:gd name="connsiteY97" fmla="*/ 4168423 h 6619757"/>
              <a:gd name="connsiteX98" fmla="*/ 7485640 w 9598498"/>
              <a:gd name="connsiteY98" fmla="*/ 4215928 h 6619757"/>
              <a:gd name="connsiteX99" fmla="*/ 8594579 w 9598498"/>
              <a:gd name="connsiteY99" fmla="*/ 4301224 h 6619757"/>
              <a:gd name="connsiteX100" fmla="*/ 9030572 w 9598498"/>
              <a:gd name="connsiteY100" fmla="*/ 4339133 h 6619757"/>
              <a:gd name="connsiteX101" fmla="*/ 9419174 w 9598498"/>
              <a:gd name="connsiteY101" fmla="*/ 4405474 h 6619757"/>
              <a:gd name="connsiteX102" fmla="*/ 9570811 w 9598498"/>
              <a:gd name="connsiteY102" fmla="*/ 4719779 h 6619757"/>
              <a:gd name="connsiteX103" fmla="*/ 8869497 w 9598498"/>
              <a:gd name="connsiteY103" fmla="*/ 6429572 h 6619757"/>
              <a:gd name="connsiteX104" fmla="*/ 9280193 w 9598498"/>
              <a:gd name="connsiteY104" fmla="*/ 6483337 h 6619757"/>
              <a:gd name="connsiteX0" fmla="*/ 56444 w 9598498"/>
              <a:gd name="connsiteY0" fmla="*/ 6619757 h 6619757"/>
              <a:gd name="connsiteX1" fmla="*/ 42333 w 9598498"/>
              <a:gd name="connsiteY1" fmla="*/ 5208646 h 6619757"/>
              <a:gd name="connsiteX2" fmla="*/ 28222 w 9598498"/>
              <a:gd name="connsiteY2" fmla="*/ 5067535 h 6619757"/>
              <a:gd name="connsiteX3" fmla="*/ 0 w 9598498"/>
              <a:gd name="connsiteY3" fmla="*/ 4587757 h 6619757"/>
              <a:gd name="connsiteX4" fmla="*/ 14111 w 9598498"/>
              <a:gd name="connsiteY4" fmla="*/ 4291424 h 6619757"/>
              <a:gd name="connsiteX5" fmla="*/ 28222 w 9598498"/>
              <a:gd name="connsiteY5" fmla="*/ 4220868 h 6619757"/>
              <a:gd name="connsiteX6" fmla="*/ 42333 w 9598498"/>
              <a:gd name="connsiteY6" fmla="*/ 4136202 h 6619757"/>
              <a:gd name="connsiteX7" fmla="*/ 56444 w 9598498"/>
              <a:gd name="connsiteY7" fmla="*/ 3853979 h 6619757"/>
              <a:gd name="connsiteX8" fmla="*/ 70555 w 9598498"/>
              <a:gd name="connsiteY8" fmla="*/ 3741091 h 6619757"/>
              <a:gd name="connsiteX9" fmla="*/ 84666 w 9598498"/>
              <a:gd name="connsiteY9" fmla="*/ 2033646 h 6619757"/>
              <a:gd name="connsiteX10" fmla="*/ 127000 w 9598498"/>
              <a:gd name="connsiteY10" fmla="*/ 1779646 h 6619757"/>
              <a:gd name="connsiteX11" fmla="*/ 155222 w 9598498"/>
              <a:gd name="connsiteY11" fmla="*/ 1737313 h 6619757"/>
              <a:gd name="connsiteX12" fmla="*/ 197555 w 9598498"/>
              <a:gd name="connsiteY12" fmla="*/ 1680868 h 6619757"/>
              <a:gd name="connsiteX13" fmla="*/ 254000 w 9598498"/>
              <a:gd name="connsiteY13" fmla="*/ 1596202 h 6619757"/>
              <a:gd name="connsiteX14" fmla="*/ 310444 w 9598498"/>
              <a:gd name="connsiteY14" fmla="*/ 1539757 h 6619757"/>
              <a:gd name="connsiteX15" fmla="*/ 352778 w 9598498"/>
              <a:gd name="connsiteY15" fmla="*/ 1483313 h 6619757"/>
              <a:gd name="connsiteX16" fmla="*/ 381000 w 9598498"/>
              <a:gd name="connsiteY16" fmla="*/ 1440979 h 6619757"/>
              <a:gd name="connsiteX17" fmla="*/ 423333 w 9598498"/>
              <a:gd name="connsiteY17" fmla="*/ 1370424 h 6619757"/>
              <a:gd name="connsiteX18" fmla="*/ 536222 w 9598498"/>
              <a:gd name="connsiteY18" fmla="*/ 1271646 h 6619757"/>
              <a:gd name="connsiteX19" fmla="*/ 564444 w 9598498"/>
              <a:gd name="connsiteY19" fmla="*/ 1229313 h 6619757"/>
              <a:gd name="connsiteX20" fmla="*/ 578555 w 9598498"/>
              <a:gd name="connsiteY20" fmla="*/ 1172868 h 6619757"/>
              <a:gd name="connsiteX21" fmla="*/ 606778 w 9598498"/>
              <a:gd name="connsiteY21" fmla="*/ 1088202 h 6619757"/>
              <a:gd name="connsiteX22" fmla="*/ 620889 w 9598498"/>
              <a:gd name="connsiteY22" fmla="*/ 1031757 h 6619757"/>
              <a:gd name="connsiteX23" fmla="*/ 649111 w 9598498"/>
              <a:gd name="connsiteY23" fmla="*/ 989424 h 6619757"/>
              <a:gd name="connsiteX24" fmla="*/ 663222 w 9598498"/>
              <a:gd name="connsiteY24" fmla="*/ 947091 h 6619757"/>
              <a:gd name="connsiteX25" fmla="*/ 705555 w 9598498"/>
              <a:gd name="connsiteY25" fmla="*/ 918868 h 6619757"/>
              <a:gd name="connsiteX26" fmla="*/ 762000 w 9598498"/>
              <a:gd name="connsiteY26" fmla="*/ 848313 h 6619757"/>
              <a:gd name="connsiteX27" fmla="*/ 818444 w 9598498"/>
              <a:gd name="connsiteY27" fmla="*/ 749535 h 6619757"/>
              <a:gd name="connsiteX28" fmla="*/ 903111 w 9598498"/>
              <a:gd name="connsiteY28" fmla="*/ 693091 h 6619757"/>
              <a:gd name="connsiteX29" fmla="*/ 959555 w 9598498"/>
              <a:gd name="connsiteY29" fmla="*/ 622535 h 6619757"/>
              <a:gd name="connsiteX30" fmla="*/ 1030111 w 9598498"/>
              <a:gd name="connsiteY30" fmla="*/ 566091 h 6619757"/>
              <a:gd name="connsiteX31" fmla="*/ 1072444 w 9598498"/>
              <a:gd name="connsiteY31" fmla="*/ 551979 h 6619757"/>
              <a:gd name="connsiteX32" fmla="*/ 1171222 w 9598498"/>
              <a:gd name="connsiteY32" fmla="*/ 495535 h 6619757"/>
              <a:gd name="connsiteX33" fmla="*/ 1185333 w 9598498"/>
              <a:gd name="connsiteY33" fmla="*/ 439091 h 6619757"/>
              <a:gd name="connsiteX34" fmla="*/ 1227666 w 9598498"/>
              <a:gd name="connsiteY34" fmla="*/ 410868 h 6619757"/>
              <a:gd name="connsiteX35" fmla="*/ 1241778 w 9598498"/>
              <a:gd name="connsiteY35" fmla="*/ 312091 h 6619757"/>
              <a:gd name="connsiteX36" fmla="*/ 1255889 w 9598498"/>
              <a:gd name="connsiteY36" fmla="*/ 269757 h 6619757"/>
              <a:gd name="connsiteX37" fmla="*/ 1270000 w 9598498"/>
              <a:gd name="connsiteY37" fmla="*/ 213313 h 6619757"/>
              <a:gd name="connsiteX38" fmla="*/ 1284111 w 9598498"/>
              <a:gd name="connsiteY38" fmla="*/ 170979 h 6619757"/>
              <a:gd name="connsiteX39" fmla="*/ 1340555 w 9598498"/>
              <a:gd name="connsiteY39" fmla="*/ 114535 h 6619757"/>
              <a:gd name="connsiteX40" fmla="*/ 1368778 w 9598498"/>
              <a:gd name="connsiteY40" fmla="*/ 72202 h 6619757"/>
              <a:gd name="connsiteX41" fmla="*/ 1425222 w 9598498"/>
              <a:gd name="connsiteY41" fmla="*/ 58091 h 6619757"/>
              <a:gd name="connsiteX42" fmla="*/ 1509889 w 9598498"/>
              <a:gd name="connsiteY42" fmla="*/ 29868 h 6619757"/>
              <a:gd name="connsiteX43" fmla="*/ 1552222 w 9598498"/>
              <a:gd name="connsiteY43" fmla="*/ 1646 h 6619757"/>
              <a:gd name="connsiteX44" fmla="*/ 1665111 w 9598498"/>
              <a:gd name="connsiteY44" fmla="*/ 86313 h 6619757"/>
              <a:gd name="connsiteX45" fmla="*/ 1735666 w 9598498"/>
              <a:gd name="connsiteY45" fmla="*/ 185091 h 6619757"/>
              <a:gd name="connsiteX46" fmla="*/ 1778000 w 9598498"/>
              <a:gd name="connsiteY46" fmla="*/ 283868 h 6619757"/>
              <a:gd name="connsiteX47" fmla="*/ 1792111 w 9598498"/>
              <a:gd name="connsiteY47" fmla="*/ 326202 h 6619757"/>
              <a:gd name="connsiteX48" fmla="*/ 1806222 w 9598498"/>
              <a:gd name="connsiteY48" fmla="*/ 481424 h 6619757"/>
              <a:gd name="connsiteX49" fmla="*/ 1848555 w 9598498"/>
              <a:gd name="connsiteY49" fmla="*/ 509646 h 6619757"/>
              <a:gd name="connsiteX50" fmla="*/ 1876778 w 9598498"/>
              <a:gd name="connsiteY50" fmla="*/ 537868 h 6619757"/>
              <a:gd name="connsiteX51" fmla="*/ 1961444 w 9598498"/>
              <a:gd name="connsiteY51" fmla="*/ 594313 h 6619757"/>
              <a:gd name="connsiteX52" fmla="*/ 1989666 w 9598498"/>
              <a:gd name="connsiteY52" fmla="*/ 721313 h 6619757"/>
              <a:gd name="connsiteX53" fmla="*/ 2017889 w 9598498"/>
              <a:gd name="connsiteY53" fmla="*/ 805979 h 6619757"/>
              <a:gd name="connsiteX54" fmla="*/ 2046111 w 9598498"/>
              <a:gd name="connsiteY54" fmla="*/ 848313 h 6619757"/>
              <a:gd name="connsiteX55" fmla="*/ 2088444 w 9598498"/>
              <a:gd name="connsiteY55" fmla="*/ 862424 h 6619757"/>
              <a:gd name="connsiteX56" fmla="*/ 2130778 w 9598498"/>
              <a:gd name="connsiteY56" fmla="*/ 918868 h 6619757"/>
              <a:gd name="connsiteX57" fmla="*/ 2159000 w 9598498"/>
              <a:gd name="connsiteY57" fmla="*/ 947091 h 6619757"/>
              <a:gd name="connsiteX58" fmla="*/ 2215444 w 9598498"/>
              <a:gd name="connsiteY58" fmla="*/ 1031757 h 6619757"/>
              <a:gd name="connsiteX59" fmla="*/ 2314222 w 9598498"/>
              <a:gd name="connsiteY59" fmla="*/ 1102313 h 6619757"/>
              <a:gd name="connsiteX60" fmla="*/ 2342444 w 9598498"/>
              <a:gd name="connsiteY60" fmla="*/ 1158757 h 6619757"/>
              <a:gd name="connsiteX61" fmla="*/ 2384778 w 9598498"/>
              <a:gd name="connsiteY61" fmla="*/ 1186979 h 6619757"/>
              <a:gd name="connsiteX62" fmla="*/ 2540000 w 9598498"/>
              <a:gd name="connsiteY62" fmla="*/ 1257535 h 6619757"/>
              <a:gd name="connsiteX63" fmla="*/ 2610555 w 9598498"/>
              <a:gd name="connsiteY63" fmla="*/ 1271646 h 6619757"/>
              <a:gd name="connsiteX64" fmla="*/ 2652889 w 9598498"/>
              <a:gd name="connsiteY64" fmla="*/ 1299868 h 6619757"/>
              <a:gd name="connsiteX65" fmla="*/ 2751666 w 9598498"/>
              <a:gd name="connsiteY65" fmla="*/ 1426868 h 6619757"/>
              <a:gd name="connsiteX66" fmla="*/ 2836333 w 9598498"/>
              <a:gd name="connsiteY66" fmla="*/ 1582091 h 6619757"/>
              <a:gd name="connsiteX67" fmla="*/ 2850444 w 9598498"/>
              <a:gd name="connsiteY67" fmla="*/ 1624424 h 6619757"/>
              <a:gd name="connsiteX68" fmla="*/ 2906889 w 9598498"/>
              <a:gd name="connsiteY68" fmla="*/ 1709091 h 6619757"/>
              <a:gd name="connsiteX69" fmla="*/ 2949222 w 9598498"/>
              <a:gd name="connsiteY69" fmla="*/ 1892535 h 6619757"/>
              <a:gd name="connsiteX70" fmla="*/ 2991555 w 9598498"/>
              <a:gd name="connsiteY70" fmla="*/ 2019535 h 6619757"/>
              <a:gd name="connsiteX71" fmla="*/ 3019778 w 9598498"/>
              <a:gd name="connsiteY71" fmla="*/ 2047757 h 6619757"/>
              <a:gd name="connsiteX72" fmla="*/ 3048000 w 9598498"/>
              <a:gd name="connsiteY72" fmla="*/ 2118313 h 6619757"/>
              <a:gd name="connsiteX73" fmla="*/ 3090333 w 9598498"/>
              <a:gd name="connsiteY73" fmla="*/ 2202979 h 6619757"/>
              <a:gd name="connsiteX74" fmla="*/ 3217333 w 9598498"/>
              <a:gd name="connsiteY74" fmla="*/ 2329979 h 6619757"/>
              <a:gd name="connsiteX75" fmla="*/ 3245555 w 9598498"/>
              <a:gd name="connsiteY75" fmla="*/ 2358202 h 6619757"/>
              <a:gd name="connsiteX76" fmla="*/ 3273778 w 9598498"/>
              <a:gd name="connsiteY76" fmla="*/ 2386424 h 6619757"/>
              <a:gd name="connsiteX77" fmla="*/ 3330222 w 9598498"/>
              <a:gd name="connsiteY77" fmla="*/ 2471091 h 6619757"/>
              <a:gd name="connsiteX78" fmla="*/ 3386666 w 9598498"/>
              <a:gd name="connsiteY78" fmla="*/ 2583979 h 6619757"/>
              <a:gd name="connsiteX79" fmla="*/ 3485444 w 9598498"/>
              <a:gd name="connsiteY79" fmla="*/ 2682757 h 6619757"/>
              <a:gd name="connsiteX80" fmla="*/ 3527778 w 9598498"/>
              <a:gd name="connsiteY80" fmla="*/ 2710979 h 6619757"/>
              <a:gd name="connsiteX81" fmla="*/ 3556000 w 9598498"/>
              <a:gd name="connsiteY81" fmla="*/ 2739202 h 6619757"/>
              <a:gd name="connsiteX82" fmla="*/ 3626555 w 9598498"/>
              <a:gd name="connsiteY82" fmla="*/ 2767424 h 6619757"/>
              <a:gd name="connsiteX83" fmla="*/ 3683000 w 9598498"/>
              <a:gd name="connsiteY83" fmla="*/ 2809757 h 6619757"/>
              <a:gd name="connsiteX84" fmla="*/ 3725333 w 9598498"/>
              <a:gd name="connsiteY84" fmla="*/ 2837979 h 6619757"/>
              <a:gd name="connsiteX85" fmla="*/ 3866444 w 9598498"/>
              <a:gd name="connsiteY85" fmla="*/ 2993202 h 6619757"/>
              <a:gd name="connsiteX86" fmla="*/ 4021666 w 9598498"/>
              <a:gd name="connsiteY86" fmla="*/ 3134313 h 6619757"/>
              <a:gd name="connsiteX87" fmla="*/ 4106333 w 9598498"/>
              <a:gd name="connsiteY87" fmla="*/ 3261313 h 6619757"/>
              <a:gd name="connsiteX88" fmla="*/ 4148666 w 9598498"/>
              <a:gd name="connsiteY88" fmla="*/ 3317757 h 6619757"/>
              <a:gd name="connsiteX89" fmla="*/ 4205111 w 9598498"/>
              <a:gd name="connsiteY89" fmla="*/ 3402424 h 6619757"/>
              <a:gd name="connsiteX90" fmla="*/ 4390869 w 9598498"/>
              <a:gd name="connsiteY90" fmla="*/ 3506047 h 6619757"/>
              <a:gd name="connsiteX91" fmla="*/ 4591157 w 9598498"/>
              <a:gd name="connsiteY91" fmla="*/ 3567335 h 6619757"/>
              <a:gd name="connsiteX92" fmla="*/ 4851258 w 9598498"/>
              <a:gd name="connsiteY92" fmla="*/ 3661691 h 6619757"/>
              <a:gd name="connsiteX93" fmla="*/ 5221935 w 9598498"/>
              <a:gd name="connsiteY93" fmla="*/ 3829128 h 6619757"/>
              <a:gd name="connsiteX94" fmla="*/ 5730556 w 9598498"/>
              <a:gd name="connsiteY94" fmla="*/ 3916948 h 6619757"/>
              <a:gd name="connsiteX95" fmla="*/ 6281921 w 9598498"/>
              <a:gd name="connsiteY95" fmla="*/ 3997951 h 6619757"/>
              <a:gd name="connsiteX96" fmla="*/ 6310355 w 9598498"/>
              <a:gd name="connsiteY96" fmla="*/ 4073769 h 6619757"/>
              <a:gd name="connsiteX97" fmla="*/ 7095921 w 9598498"/>
              <a:gd name="connsiteY97" fmla="*/ 4168423 h 6619757"/>
              <a:gd name="connsiteX98" fmla="*/ 7485640 w 9598498"/>
              <a:gd name="connsiteY98" fmla="*/ 4215928 h 6619757"/>
              <a:gd name="connsiteX99" fmla="*/ 8575622 w 9598498"/>
              <a:gd name="connsiteY99" fmla="*/ 4234883 h 6619757"/>
              <a:gd name="connsiteX100" fmla="*/ 9030572 w 9598498"/>
              <a:gd name="connsiteY100" fmla="*/ 4339133 h 6619757"/>
              <a:gd name="connsiteX101" fmla="*/ 9419174 w 9598498"/>
              <a:gd name="connsiteY101" fmla="*/ 4405474 h 6619757"/>
              <a:gd name="connsiteX102" fmla="*/ 9570811 w 9598498"/>
              <a:gd name="connsiteY102" fmla="*/ 4719779 h 6619757"/>
              <a:gd name="connsiteX103" fmla="*/ 8869497 w 9598498"/>
              <a:gd name="connsiteY103" fmla="*/ 6429572 h 6619757"/>
              <a:gd name="connsiteX104" fmla="*/ 9280193 w 9598498"/>
              <a:gd name="connsiteY104" fmla="*/ 6483337 h 6619757"/>
              <a:gd name="connsiteX0" fmla="*/ 56444 w 9598498"/>
              <a:gd name="connsiteY0" fmla="*/ 6619757 h 6619757"/>
              <a:gd name="connsiteX1" fmla="*/ 42333 w 9598498"/>
              <a:gd name="connsiteY1" fmla="*/ 5208646 h 6619757"/>
              <a:gd name="connsiteX2" fmla="*/ 28222 w 9598498"/>
              <a:gd name="connsiteY2" fmla="*/ 5067535 h 6619757"/>
              <a:gd name="connsiteX3" fmla="*/ 0 w 9598498"/>
              <a:gd name="connsiteY3" fmla="*/ 4587757 h 6619757"/>
              <a:gd name="connsiteX4" fmla="*/ 14111 w 9598498"/>
              <a:gd name="connsiteY4" fmla="*/ 4291424 h 6619757"/>
              <a:gd name="connsiteX5" fmla="*/ 28222 w 9598498"/>
              <a:gd name="connsiteY5" fmla="*/ 4220868 h 6619757"/>
              <a:gd name="connsiteX6" fmla="*/ 42333 w 9598498"/>
              <a:gd name="connsiteY6" fmla="*/ 4136202 h 6619757"/>
              <a:gd name="connsiteX7" fmla="*/ 56444 w 9598498"/>
              <a:gd name="connsiteY7" fmla="*/ 3853979 h 6619757"/>
              <a:gd name="connsiteX8" fmla="*/ 70555 w 9598498"/>
              <a:gd name="connsiteY8" fmla="*/ 3741091 h 6619757"/>
              <a:gd name="connsiteX9" fmla="*/ 84666 w 9598498"/>
              <a:gd name="connsiteY9" fmla="*/ 2033646 h 6619757"/>
              <a:gd name="connsiteX10" fmla="*/ 127000 w 9598498"/>
              <a:gd name="connsiteY10" fmla="*/ 1779646 h 6619757"/>
              <a:gd name="connsiteX11" fmla="*/ 155222 w 9598498"/>
              <a:gd name="connsiteY11" fmla="*/ 1737313 h 6619757"/>
              <a:gd name="connsiteX12" fmla="*/ 197555 w 9598498"/>
              <a:gd name="connsiteY12" fmla="*/ 1680868 h 6619757"/>
              <a:gd name="connsiteX13" fmla="*/ 254000 w 9598498"/>
              <a:gd name="connsiteY13" fmla="*/ 1596202 h 6619757"/>
              <a:gd name="connsiteX14" fmla="*/ 310444 w 9598498"/>
              <a:gd name="connsiteY14" fmla="*/ 1539757 h 6619757"/>
              <a:gd name="connsiteX15" fmla="*/ 352778 w 9598498"/>
              <a:gd name="connsiteY15" fmla="*/ 1483313 h 6619757"/>
              <a:gd name="connsiteX16" fmla="*/ 381000 w 9598498"/>
              <a:gd name="connsiteY16" fmla="*/ 1440979 h 6619757"/>
              <a:gd name="connsiteX17" fmla="*/ 423333 w 9598498"/>
              <a:gd name="connsiteY17" fmla="*/ 1370424 h 6619757"/>
              <a:gd name="connsiteX18" fmla="*/ 536222 w 9598498"/>
              <a:gd name="connsiteY18" fmla="*/ 1271646 h 6619757"/>
              <a:gd name="connsiteX19" fmla="*/ 564444 w 9598498"/>
              <a:gd name="connsiteY19" fmla="*/ 1229313 h 6619757"/>
              <a:gd name="connsiteX20" fmla="*/ 578555 w 9598498"/>
              <a:gd name="connsiteY20" fmla="*/ 1172868 h 6619757"/>
              <a:gd name="connsiteX21" fmla="*/ 606778 w 9598498"/>
              <a:gd name="connsiteY21" fmla="*/ 1088202 h 6619757"/>
              <a:gd name="connsiteX22" fmla="*/ 620889 w 9598498"/>
              <a:gd name="connsiteY22" fmla="*/ 1031757 h 6619757"/>
              <a:gd name="connsiteX23" fmla="*/ 649111 w 9598498"/>
              <a:gd name="connsiteY23" fmla="*/ 989424 h 6619757"/>
              <a:gd name="connsiteX24" fmla="*/ 663222 w 9598498"/>
              <a:gd name="connsiteY24" fmla="*/ 947091 h 6619757"/>
              <a:gd name="connsiteX25" fmla="*/ 705555 w 9598498"/>
              <a:gd name="connsiteY25" fmla="*/ 918868 h 6619757"/>
              <a:gd name="connsiteX26" fmla="*/ 762000 w 9598498"/>
              <a:gd name="connsiteY26" fmla="*/ 848313 h 6619757"/>
              <a:gd name="connsiteX27" fmla="*/ 818444 w 9598498"/>
              <a:gd name="connsiteY27" fmla="*/ 749535 h 6619757"/>
              <a:gd name="connsiteX28" fmla="*/ 903111 w 9598498"/>
              <a:gd name="connsiteY28" fmla="*/ 693091 h 6619757"/>
              <a:gd name="connsiteX29" fmla="*/ 959555 w 9598498"/>
              <a:gd name="connsiteY29" fmla="*/ 622535 h 6619757"/>
              <a:gd name="connsiteX30" fmla="*/ 1030111 w 9598498"/>
              <a:gd name="connsiteY30" fmla="*/ 566091 h 6619757"/>
              <a:gd name="connsiteX31" fmla="*/ 1072444 w 9598498"/>
              <a:gd name="connsiteY31" fmla="*/ 551979 h 6619757"/>
              <a:gd name="connsiteX32" fmla="*/ 1171222 w 9598498"/>
              <a:gd name="connsiteY32" fmla="*/ 495535 h 6619757"/>
              <a:gd name="connsiteX33" fmla="*/ 1185333 w 9598498"/>
              <a:gd name="connsiteY33" fmla="*/ 439091 h 6619757"/>
              <a:gd name="connsiteX34" fmla="*/ 1227666 w 9598498"/>
              <a:gd name="connsiteY34" fmla="*/ 410868 h 6619757"/>
              <a:gd name="connsiteX35" fmla="*/ 1241778 w 9598498"/>
              <a:gd name="connsiteY35" fmla="*/ 312091 h 6619757"/>
              <a:gd name="connsiteX36" fmla="*/ 1255889 w 9598498"/>
              <a:gd name="connsiteY36" fmla="*/ 269757 h 6619757"/>
              <a:gd name="connsiteX37" fmla="*/ 1270000 w 9598498"/>
              <a:gd name="connsiteY37" fmla="*/ 213313 h 6619757"/>
              <a:gd name="connsiteX38" fmla="*/ 1284111 w 9598498"/>
              <a:gd name="connsiteY38" fmla="*/ 170979 h 6619757"/>
              <a:gd name="connsiteX39" fmla="*/ 1340555 w 9598498"/>
              <a:gd name="connsiteY39" fmla="*/ 114535 h 6619757"/>
              <a:gd name="connsiteX40" fmla="*/ 1368778 w 9598498"/>
              <a:gd name="connsiteY40" fmla="*/ 72202 h 6619757"/>
              <a:gd name="connsiteX41" fmla="*/ 1425222 w 9598498"/>
              <a:gd name="connsiteY41" fmla="*/ 58091 h 6619757"/>
              <a:gd name="connsiteX42" fmla="*/ 1509889 w 9598498"/>
              <a:gd name="connsiteY42" fmla="*/ 29868 h 6619757"/>
              <a:gd name="connsiteX43" fmla="*/ 1552222 w 9598498"/>
              <a:gd name="connsiteY43" fmla="*/ 1646 h 6619757"/>
              <a:gd name="connsiteX44" fmla="*/ 1665111 w 9598498"/>
              <a:gd name="connsiteY44" fmla="*/ 86313 h 6619757"/>
              <a:gd name="connsiteX45" fmla="*/ 1735666 w 9598498"/>
              <a:gd name="connsiteY45" fmla="*/ 185091 h 6619757"/>
              <a:gd name="connsiteX46" fmla="*/ 1778000 w 9598498"/>
              <a:gd name="connsiteY46" fmla="*/ 283868 h 6619757"/>
              <a:gd name="connsiteX47" fmla="*/ 1792111 w 9598498"/>
              <a:gd name="connsiteY47" fmla="*/ 326202 h 6619757"/>
              <a:gd name="connsiteX48" fmla="*/ 1806222 w 9598498"/>
              <a:gd name="connsiteY48" fmla="*/ 481424 h 6619757"/>
              <a:gd name="connsiteX49" fmla="*/ 1848555 w 9598498"/>
              <a:gd name="connsiteY49" fmla="*/ 509646 h 6619757"/>
              <a:gd name="connsiteX50" fmla="*/ 1876778 w 9598498"/>
              <a:gd name="connsiteY50" fmla="*/ 537868 h 6619757"/>
              <a:gd name="connsiteX51" fmla="*/ 1961444 w 9598498"/>
              <a:gd name="connsiteY51" fmla="*/ 594313 h 6619757"/>
              <a:gd name="connsiteX52" fmla="*/ 1989666 w 9598498"/>
              <a:gd name="connsiteY52" fmla="*/ 721313 h 6619757"/>
              <a:gd name="connsiteX53" fmla="*/ 2017889 w 9598498"/>
              <a:gd name="connsiteY53" fmla="*/ 805979 h 6619757"/>
              <a:gd name="connsiteX54" fmla="*/ 2046111 w 9598498"/>
              <a:gd name="connsiteY54" fmla="*/ 848313 h 6619757"/>
              <a:gd name="connsiteX55" fmla="*/ 2088444 w 9598498"/>
              <a:gd name="connsiteY55" fmla="*/ 862424 h 6619757"/>
              <a:gd name="connsiteX56" fmla="*/ 2130778 w 9598498"/>
              <a:gd name="connsiteY56" fmla="*/ 918868 h 6619757"/>
              <a:gd name="connsiteX57" fmla="*/ 2159000 w 9598498"/>
              <a:gd name="connsiteY57" fmla="*/ 947091 h 6619757"/>
              <a:gd name="connsiteX58" fmla="*/ 2215444 w 9598498"/>
              <a:gd name="connsiteY58" fmla="*/ 1031757 h 6619757"/>
              <a:gd name="connsiteX59" fmla="*/ 2314222 w 9598498"/>
              <a:gd name="connsiteY59" fmla="*/ 1102313 h 6619757"/>
              <a:gd name="connsiteX60" fmla="*/ 2342444 w 9598498"/>
              <a:gd name="connsiteY60" fmla="*/ 1158757 h 6619757"/>
              <a:gd name="connsiteX61" fmla="*/ 2384778 w 9598498"/>
              <a:gd name="connsiteY61" fmla="*/ 1186979 h 6619757"/>
              <a:gd name="connsiteX62" fmla="*/ 2540000 w 9598498"/>
              <a:gd name="connsiteY62" fmla="*/ 1257535 h 6619757"/>
              <a:gd name="connsiteX63" fmla="*/ 2610555 w 9598498"/>
              <a:gd name="connsiteY63" fmla="*/ 1271646 h 6619757"/>
              <a:gd name="connsiteX64" fmla="*/ 2652889 w 9598498"/>
              <a:gd name="connsiteY64" fmla="*/ 1299868 h 6619757"/>
              <a:gd name="connsiteX65" fmla="*/ 2751666 w 9598498"/>
              <a:gd name="connsiteY65" fmla="*/ 1426868 h 6619757"/>
              <a:gd name="connsiteX66" fmla="*/ 2836333 w 9598498"/>
              <a:gd name="connsiteY66" fmla="*/ 1582091 h 6619757"/>
              <a:gd name="connsiteX67" fmla="*/ 2850444 w 9598498"/>
              <a:gd name="connsiteY67" fmla="*/ 1624424 h 6619757"/>
              <a:gd name="connsiteX68" fmla="*/ 2906889 w 9598498"/>
              <a:gd name="connsiteY68" fmla="*/ 1709091 h 6619757"/>
              <a:gd name="connsiteX69" fmla="*/ 2949222 w 9598498"/>
              <a:gd name="connsiteY69" fmla="*/ 1892535 h 6619757"/>
              <a:gd name="connsiteX70" fmla="*/ 2991555 w 9598498"/>
              <a:gd name="connsiteY70" fmla="*/ 2019535 h 6619757"/>
              <a:gd name="connsiteX71" fmla="*/ 3019778 w 9598498"/>
              <a:gd name="connsiteY71" fmla="*/ 2047757 h 6619757"/>
              <a:gd name="connsiteX72" fmla="*/ 3048000 w 9598498"/>
              <a:gd name="connsiteY72" fmla="*/ 2118313 h 6619757"/>
              <a:gd name="connsiteX73" fmla="*/ 3090333 w 9598498"/>
              <a:gd name="connsiteY73" fmla="*/ 2202979 h 6619757"/>
              <a:gd name="connsiteX74" fmla="*/ 3217333 w 9598498"/>
              <a:gd name="connsiteY74" fmla="*/ 2329979 h 6619757"/>
              <a:gd name="connsiteX75" fmla="*/ 3245555 w 9598498"/>
              <a:gd name="connsiteY75" fmla="*/ 2358202 h 6619757"/>
              <a:gd name="connsiteX76" fmla="*/ 3273778 w 9598498"/>
              <a:gd name="connsiteY76" fmla="*/ 2386424 h 6619757"/>
              <a:gd name="connsiteX77" fmla="*/ 3330222 w 9598498"/>
              <a:gd name="connsiteY77" fmla="*/ 2471091 h 6619757"/>
              <a:gd name="connsiteX78" fmla="*/ 3386666 w 9598498"/>
              <a:gd name="connsiteY78" fmla="*/ 2583979 h 6619757"/>
              <a:gd name="connsiteX79" fmla="*/ 3485444 w 9598498"/>
              <a:gd name="connsiteY79" fmla="*/ 2682757 h 6619757"/>
              <a:gd name="connsiteX80" fmla="*/ 3527778 w 9598498"/>
              <a:gd name="connsiteY80" fmla="*/ 2710979 h 6619757"/>
              <a:gd name="connsiteX81" fmla="*/ 3556000 w 9598498"/>
              <a:gd name="connsiteY81" fmla="*/ 2739202 h 6619757"/>
              <a:gd name="connsiteX82" fmla="*/ 3626555 w 9598498"/>
              <a:gd name="connsiteY82" fmla="*/ 2767424 h 6619757"/>
              <a:gd name="connsiteX83" fmla="*/ 3683000 w 9598498"/>
              <a:gd name="connsiteY83" fmla="*/ 2809757 h 6619757"/>
              <a:gd name="connsiteX84" fmla="*/ 3725333 w 9598498"/>
              <a:gd name="connsiteY84" fmla="*/ 2837979 h 6619757"/>
              <a:gd name="connsiteX85" fmla="*/ 3866444 w 9598498"/>
              <a:gd name="connsiteY85" fmla="*/ 2993202 h 6619757"/>
              <a:gd name="connsiteX86" fmla="*/ 4021666 w 9598498"/>
              <a:gd name="connsiteY86" fmla="*/ 3134313 h 6619757"/>
              <a:gd name="connsiteX87" fmla="*/ 4106333 w 9598498"/>
              <a:gd name="connsiteY87" fmla="*/ 3261313 h 6619757"/>
              <a:gd name="connsiteX88" fmla="*/ 4148666 w 9598498"/>
              <a:gd name="connsiteY88" fmla="*/ 3317757 h 6619757"/>
              <a:gd name="connsiteX89" fmla="*/ 4205111 w 9598498"/>
              <a:gd name="connsiteY89" fmla="*/ 3402424 h 6619757"/>
              <a:gd name="connsiteX90" fmla="*/ 4390869 w 9598498"/>
              <a:gd name="connsiteY90" fmla="*/ 3506047 h 6619757"/>
              <a:gd name="connsiteX91" fmla="*/ 4591157 w 9598498"/>
              <a:gd name="connsiteY91" fmla="*/ 3567335 h 6619757"/>
              <a:gd name="connsiteX92" fmla="*/ 4851258 w 9598498"/>
              <a:gd name="connsiteY92" fmla="*/ 3661691 h 6619757"/>
              <a:gd name="connsiteX93" fmla="*/ 5221935 w 9598498"/>
              <a:gd name="connsiteY93" fmla="*/ 3829128 h 6619757"/>
              <a:gd name="connsiteX94" fmla="*/ 5730556 w 9598498"/>
              <a:gd name="connsiteY94" fmla="*/ 3916948 h 6619757"/>
              <a:gd name="connsiteX95" fmla="*/ 6196618 w 9598498"/>
              <a:gd name="connsiteY95" fmla="*/ 4007428 h 6619757"/>
              <a:gd name="connsiteX96" fmla="*/ 6310355 w 9598498"/>
              <a:gd name="connsiteY96" fmla="*/ 4073769 h 6619757"/>
              <a:gd name="connsiteX97" fmla="*/ 7095921 w 9598498"/>
              <a:gd name="connsiteY97" fmla="*/ 4168423 h 6619757"/>
              <a:gd name="connsiteX98" fmla="*/ 7485640 w 9598498"/>
              <a:gd name="connsiteY98" fmla="*/ 4215928 h 6619757"/>
              <a:gd name="connsiteX99" fmla="*/ 8575622 w 9598498"/>
              <a:gd name="connsiteY99" fmla="*/ 4234883 h 6619757"/>
              <a:gd name="connsiteX100" fmla="*/ 9030572 w 9598498"/>
              <a:gd name="connsiteY100" fmla="*/ 4339133 h 6619757"/>
              <a:gd name="connsiteX101" fmla="*/ 9419174 w 9598498"/>
              <a:gd name="connsiteY101" fmla="*/ 4405474 h 6619757"/>
              <a:gd name="connsiteX102" fmla="*/ 9570811 w 9598498"/>
              <a:gd name="connsiteY102" fmla="*/ 4719779 h 6619757"/>
              <a:gd name="connsiteX103" fmla="*/ 8869497 w 9598498"/>
              <a:gd name="connsiteY103" fmla="*/ 6429572 h 6619757"/>
              <a:gd name="connsiteX104" fmla="*/ 9280193 w 9598498"/>
              <a:gd name="connsiteY104" fmla="*/ 6483337 h 6619757"/>
              <a:gd name="connsiteX0" fmla="*/ 56444 w 9598498"/>
              <a:gd name="connsiteY0" fmla="*/ 6619757 h 6619757"/>
              <a:gd name="connsiteX1" fmla="*/ 42333 w 9598498"/>
              <a:gd name="connsiteY1" fmla="*/ 5208646 h 6619757"/>
              <a:gd name="connsiteX2" fmla="*/ 28222 w 9598498"/>
              <a:gd name="connsiteY2" fmla="*/ 5067535 h 6619757"/>
              <a:gd name="connsiteX3" fmla="*/ 0 w 9598498"/>
              <a:gd name="connsiteY3" fmla="*/ 4587757 h 6619757"/>
              <a:gd name="connsiteX4" fmla="*/ 14111 w 9598498"/>
              <a:gd name="connsiteY4" fmla="*/ 4291424 h 6619757"/>
              <a:gd name="connsiteX5" fmla="*/ 28222 w 9598498"/>
              <a:gd name="connsiteY5" fmla="*/ 4220868 h 6619757"/>
              <a:gd name="connsiteX6" fmla="*/ 42333 w 9598498"/>
              <a:gd name="connsiteY6" fmla="*/ 4136202 h 6619757"/>
              <a:gd name="connsiteX7" fmla="*/ 56444 w 9598498"/>
              <a:gd name="connsiteY7" fmla="*/ 3853979 h 6619757"/>
              <a:gd name="connsiteX8" fmla="*/ 70555 w 9598498"/>
              <a:gd name="connsiteY8" fmla="*/ 3741091 h 6619757"/>
              <a:gd name="connsiteX9" fmla="*/ 84666 w 9598498"/>
              <a:gd name="connsiteY9" fmla="*/ 2033646 h 6619757"/>
              <a:gd name="connsiteX10" fmla="*/ 127000 w 9598498"/>
              <a:gd name="connsiteY10" fmla="*/ 1779646 h 6619757"/>
              <a:gd name="connsiteX11" fmla="*/ 155222 w 9598498"/>
              <a:gd name="connsiteY11" fmla="*/ 1737313 h 6619757"/>
              <a:gd name="connsiteX12" fmla="*/ 197555 w 9598498"/>
              <a:gd name="connsiteY12" fmla="*/ 1680868 h 6619757"/>
              <a:gd name="connsiteX13" fmla="*/ 254000 w 9598498"/>
              <a:gd name="connsiteY13" fmla="*/ 1596202 h 6619757"/>
              <a:gd name="connsiteX14" fmla="*/ 310444 w 9598498"/>
              <a:gd name="connsiteY14" fmla="*/ 1539757 h 6619757"/>
              <a:gd name="connsiteX15" fmla="*/ 352778 w 9598498"/>
              <a:gd name="connsiteY15" fmla="*/ 1483313 h 6619757"/>
              <a:gd name="connsiteX16" fmla="*/ 381000 w 9598498"/>
              <a:gd name="connsiteY16" fmla="*/ 1440979 h 6619757"/>
              <a:gd name="connsiteX17" fmla="*/ 423333 w 9598498"/>
              <a:gd name="connsiteY17" fmla="*/ 1370424 h 6619757"/>
              <a:gd name="connsiteX18" fmla="*/ 536222 w 9598498"/>
              <a:gd name="connsiteY18" fmla="*/ 1271646 h 6619757"/>
              <a:gd name="connsiteX19" fmla="*/ 564444 w 9598498"/>
              <a:gd name="connsiteY19" fmla="*/ 1229313 h 6619757"/>
              <a:gd name="connsiteX20" fmla="*/ 578555 w 9598498"/>
              <a:gd name="connsiteY20" fmla="*/ 1172868 h 6619757"/>
              <a:gd name="connsiteX21" fmla="*/ 606778 w 9598498"/>
              <a:gd name="connsiteY21" fmla="*/ 1088202 h 6619757"/>
              <a:gd name="connsiteX22" fmla="*/ 620889 w 9598498"/>
              <a:gd name="connsiteY22" fmla="*/ 1031757 h 6619757"/>
              <a:gd name="connsiteX23" fmla="*/ 649111 w 9598498"/>
              <a:gd name="connsiteY23" fmla="*/ 989424 h 6619757"/>
              <a:gd name="connsiteX24" fmla="*/ 663222 w 9598498"/>
              <a:gd name="connsiteY24" fmla="*/ 947091 h 6619757"/>
              <a:gd name="connsiteX25" fmla="*/ 705555 w 9598498"/>
              <a:gd name="connsiteY25" fmla="*/ 918868 h 6619757"/>
              <a:gd name="connsiteX26" fmla="*/ 762000 w 9598498"/>
              <a:gd name="connsiteY26" fmla="*/ 848313 h 6619757"/>
              <a:gd name="connsiteX27" fmla="*/ 818444 w 9598498"/>
              <a:gd name="connsiteY27" fmla="*/ 749535 h 6619757"/>
              <a:gd name="connsiteX28" fmla="*/ 903111 w 9598498"/>
              <a:gd name="connsiteY28" fmla="*/ 693091 h 6619757"/>
              <a:gd name="connsiteX29" fmla="*/ 959555 w 9598498"/>
              <a:gd name="connsiteY29" fmla="*/ 622535 h 6619757"/>
              <a:gd name="connsiteX30" fmla="*/ 1030111 w 9598498"/>
              <a:gd name="connsiteY30" fmla="*/ 566091 h 6619757"/>
              <a:gd name="connsiteX31" fmla="*/ 1072444 w 9598498"/>
              <a:gd name="connsiteY31" fmla="*/ 551979 h 6619757"/>
              <a:gd name="connsiteX32" fmla="*/ 1171222 w 9598498"/>
              <a:gd name="connsiteY32" fmla="*/ 495535 h 6619757"/>
              <a:gd name="connsiteX33" fmla="*/ 1185333 w 9598498"/>
              <a:gd name="connsiteY33" fmla="*/ 439091 h 6619757"/>
              <a:gd name="connsiteX34" fmla="*/ 1227666 w 9598498"/>
              <a:gd name="connsiteY34" fmla="*/ 410868 h 6619757"/>
              <a:gd name="connsiteX35" fmla="*/ 1241778 w 9598498"/>
              <a:gd name="connsiteY35" fmla="*/ 312091 h 6619757"/>
              <a:gd name="connsiteX36" fmla="*/ 1255889 w 9598498"/>
              <a:gd name="connsiteY36" fmla="*/ 269757 h 6619757"/>
              <a:gd name="connsiteX37" fmla="*/ 1270000 w 9598498"/>
              <a:gd name="connsiteY37" fmla="*/ 213313 h 6619757"/>
              <a:gd name="connsiteX38" fmla="*/ 1284111 w 9598498"/>
              <a:gd name="connsiteY38" fmla="*/ 170979 h 6619757"/>
              <a:gd name="connsiteX39" fmla="*/ 1340555 w 9598498"/>
              <a:gd name="connsiteY39" fmla="*/ 114535 h 6619757"/>
              <a:gd name="connsiteX40" fmla="*/ 1368778 w 9598498"/>
              <a:gd name="connsiteY40" fmla="*/ 72202 h 6619757"/>
              <a:gd name="connsiteX41" fmla="*/ 1425222 w 9598498"/>
              <a:gd name="connsiteY41" fmla="*/ 58091 h 6619757"/>
              <a:gd name="connsiteX42" fmla="*/ 1509889 w 9598498"/>
              <a:gd name="connsiteY42" fmla="*/ 29868 h 6619757"/>
              <a:gd name="connsiteX43" fmla="*/ 1552222 w 9598498"/>
              <a:gd name="connsiteY43" fmla="*/ 1646 h 6619757"/>
              <a:gd name="connsiteX44" fmla="*/ 1665111 w 9598498"/>
              <a:gd name="connsiteY44" fmla="*/ 86313 h 6619757"/>
              <a:gd name="connsiteX45" fmla="*/ 1735666 w 9598498"/>
              <a:gd name="connsiteY45" fmla="*/ 185091 h 6619757"/>
              <a:gd name="connsiteX46" fmla="*/ 1778000 w 9598498"/>
              <a:gd name="connsiteY46" fmla="*/ 283868 h 6619757"/>
              <a:gd name="connsiteX47" fmla="*/ 1792111 w 9598498"/>
              <a:gd name="connsiteY47" fmla="*/ 326202 h 6619757"/>
              <a:gd name="connsiteX48" fmla="*/ 1806222 w 9598498"/>
              <a:gd name="connsiteY48" fmla="*/ 481424 h 6619757"/>
              <a:gd name="connsiteX49" fmla="*/ 1848555 w 9598498"/>
              <a:gd name="connsiteY49" fmla="*/ 509646 h 6619757"/>
              <a:gd name="connsiteX50" fmla="*/ 1876778 w 9598498"/>
              <a:gd name="connsiteY50" fmla="*/ 537868 h 6619757"/>
              <a:gd name="connsiteX51" fmla="*/ 1961444 w 9598498"/>
              <a:gd name="connsiteY51" fmla="*/ 594313 h 6619757"/>
              <a:gd name="connsiteX52" fmla="*/ 1989666 w 9598498"/>
              <a:gd name="connsiteY52" fmla="*/ 721313 h 6619757"/>
              <a:gd name="connsiteX53" fmla="*/ 2017889 w 9598498"/>
              <a:gd name="connsiteY53" fmla="*/ 805979 h 6619757"/>
              <a:gd name="connsiteX54" fmla="*/ 2046111 w 9598498"/>
              <a:gd name="connsiteY54" fmla="*/ 848313 h 6619757"/>
              <a:gd name="connsiteX55" fmla="*/ 2088444 w 9598498"/>
              <a:gd name="connsiteY55" fmla="*/ 862424 h 6619757"/>
              <a:gd name="connsiteX56" fmla="*/ 2130778 w 9598498"/>
              <a:gd name="connsiteY56" fmla="*/ 918868 h 6619757"/>
              <a:gd name="connsiteX57" fmla="*/ 2159000 w 9598498"/>
              <a:gd name="connsiteY57" fmla="*/ 947091 h 6619757"/>
              <a:gd name="connsiteX58" fmla="*/ 2215444 w 9598498"/>
              <a:gd name="connsiteY58" fmla="*/ 1031757 h 6619757"/>
              <a:gd name="connsiteX59" fmla="*/ 2314222 w 9598498"/>
              <a:gd name="connsiteY59" fmla="*/ 1102313 h 6619757"/>
              <a:gd name="connsiteX60" fmla="*/ 2342444 w 9598498"/>
              <a:gd name="connsiteY60" fmla="*/ 1158757 h 6619757"/>
              <a:gd name="connsiteX61" fmla="*/ 2384778 w 9598498"/>
              <a:gd name="connsiteY61" fmla="*/ 1186979 h 6619757"/>
              <a:gd name="connsiteX62" fmla="*/ 2540000 w 9598498"/>
              <a:gd name="connsiteY62" fmla="*/ 1257535 h 6619757"/>
              <a:gd name="connsiteX63" fmla="*/ 2610555 w 9598498"/>
              <a:gd name="connsiteY63" fmla="*/ 1271646 h 6619757"/>
              <a:gd name="connsiteX64" fmla="*/ 2652889 w 9598498"/>
              <a:gd name="connsiteY64" fmla="*/ 1299868 h 6619757"/>
              <a:gd name="connsiteX65" fmla="*/ 2751666 w 9598498"/>
              <a:gd name="connsiteY65" fmla="*/ 1426868 h 6619757"/>
              <a:gd name="connsiteX66" fmla="*/ 2836333 w 9598498"/>
              <a:gd name="connsiteY66" fmla="*/ 1582091 h 6619757"/>
              <a:gd name="connsiteX67" fmla="*/ 2850444 w 9598498"/>
              <a:gd name="connsiteY67" fmla="*/ 1624424 h 6619757"/>
              <a:gd name="connsiteX68" fmla="*/ 2906889 w 9598498"/>
              <a:gd name="connsiteY68" fmla="*/ 1709091 h 6619757"/>
              <a:gd name="connsiteX69" fmla="*/ 2949222 w 9598498"/>
              <a:gd name="connsiteY69" fmla="*/ 1892535 h 6619757"/>
              <a:gd name="connsiteX70" fmla="*/ 2991555 w 9598498"/>
              <a:gd name="connsiteY70" fmla="*/ 2019535 h 6619757"/>
              <a:gd name="connsiteX71" fmla="*/ 3019778 w 9598498"/>
              <a:gd name="connsiteY71" fmla="*/ 2047757 h 6619757"/>
              <a:gd name="connsiteX72" fmla="*/ 3048000 w 9598498"/>
              <a:gd name="connsiteY72" fmla="*/ 2118313 h 6619757"/>
              <a:gd name="connsiteX73" fmla="*/ 3090333 w 9598498"/>
              <a:gd name="connsiteY73" fmla="*/ 2202979 h 6619757"/>
              <a:gd name="connsiteX74" fmla="*/ 3217333 w 9598498"/>
              <a:gd name="connsiteY74" fmla="*/ 2329979 h 6619757"/>
              <a:gd name="connsiteX75" fmla="*/ 3245555 w 9598498"/>
              <a:gd name="connsiteY75" fmla="*/ 2358202 h 6619757"/>
              <a:gd name="connsiteX76" fmla="*/ 3273778 w 9598498"/>
              <a:gd name="connsiteY76" fmla="*/ 2386424 h 6619757"/>
              <a:gd name="connsiteX77" fmla="*/ 3330222 w 9598498"/>
              <a:gd name="connsiteY77" fmla="*/ 2471091 h 6619757"/>
              <a:gd name="connsiteX78" fmla="*/ 3386666 w 9598498"/>
              <a:gd name="connsiteY78" fmla="*/ 2583979 h 6619757"/>
              <a:gd name="connsiteX79" fmla="*/ 3485444 w 9598498"/>
              <a:gd name="connsiteY79" fmla="*/ 2682757 h 6619757"/>
              <a:gd name="connsiteX80" fmla="*/ 3527778 w 9598498"/>
              <a:gd name="connsiteY80" fmla="*/ 2710979 h 6619757"/>
              <a:gd name="connsiteX81" fmla="*/ 3556000 w 9598498"/>
              <a:gd name="connsiteY81" fmla="*/ 2739202 h 6619757"/>
              <a:gd name="connsiteX82" fmla="*/ 3626555 w 9598498"/>
              <a:gd name="connsiteY82" fmla="*/ 2767424 h 6619757"/>
              <a:gd name="connsiteX83" fmla="*/ 3683000 w 9598498"/>
              <a:gd name="connsiteY83" fmla="*/ 2809757 h 6619757"/>
              <a:gd name="connsiteX84" fmla="*/ 3725333 w 9598498"/>
              <a:gd name="connsiteY84" fmla="*/ 2837979 h 6619757"/>
              <a:gd name="connsiteX85" fmla="*/ 3866444 w 9598498"/>
              <a:gd name="connsiteY85" fmla="*/ 2993202 h 6619757"/>
              <a:gd name="connsiteX86" fmla="*/ 4021666 w 9598498"/>
              <a:gd name="connsiteY86" fmla="*/ 3134313 h 6619757"/>
              <a:gd name="connsiteX87" fmla="*/ 4106333 w 9598498"/>
              <a:gd name="connsiteY87" fmla="*/ 3261313 h 6619757"/>
              <a:gd name="connsiteX88" fmla="*/ 4148666 w 9598498"/>
              <a:gd name="connsiteY88" fmla="*/ 3317757 h 6619757"/>
              <a:gd name="connsiteX89" fmla="*/ 4205111 w 9598498"/>
              <a:gd name="connsiteY89" fmla="*/ 3402424 h 6619757"/>
              <a:gd name="connsiteX90" fmla="*/ 4390869 w 9598498"/>
              <a:gd name="connsiteY90" fmla="*/ 3506047 h 6619757"/>
              <a:gd name="connsiteX91" fmla="*/ 4591157 w 9598498"/>
              <a:gd name="connsiteY91" fmla="*/ 3567335 h 6619757"/>
              <a:gd name="connsiteX92" fmla="*/ 4851258 w 9598498"/>
              <a:gd name="connsiteY92" fmla="*/ 3661691 h 6619757"/>
              <a:gd name="connsiteX93" fmla="*/ 5221935 w 9598498"/>
              <a:gd name="connsiteY93" fmla="*/ 3829128 h 6619757"/>
              <a:gd name="connsiteX94" fmla="*/ 5730556 w 9598498"/>
              <a:gd name="connsiteY94" fmla="*/ 3916948 h 6619757"/>
              <a:gd name="connsiteX95" fmla="*/ 6196618 w 9598498"/>
              <a:gd name="connsiteY95" fmla="*/ 4007428 h 6619757"/>
              <a:gd name="connsiteX96" fmla="*/ 6310355 w 9598498"/>
              <a:gd name="connsiteY96" fmla="*/ 4073769 h 6619757"/>
              <a:gd name="connsiteX97" fmla="*/ 6708436 w 9598498"/>
              <a:gd name="connsiteY97" fmla="*/ 4130633 h 6619757"/>
              <a:gd name="connsiteX98" fmla="*/ 7095921 w 9598498"/>
              <a:gd name="connsiteY98" fmla="*/ 4168423 h 6619757"/>
              <a:gd name="connsiteX99" fmla="*/ 7485640 w 9598498"/>
              <a:gd name="connsiteY99" fmla="*/ 4215928 h 6619757"/>
              <a:gd name="connsiteX100" fmla="*/ 8575622 w 9598498"/>
              <a:gd name="connsiteY100" fmla="*/ 4234883 h 6619757"/>
              <a:gd name="connsiteX101" fmla="*/ 9030572 w 9598498"/>
              <a:gd name="connsiteY101" fmla="*/ 4339133 h 6619757"/>
              <a:gd name="connsiteX102" fmla="*/ 9419174 w 9598498"/>
              <a:gd name="connsiteY102" fmla="*/ 4405474 h 6619757"/>
              <a:gd name="connsiteX103" fmla="*/ 9570811 w 9598498"/>
              <a:gd name="connsiteY103" fmla="*/ 4719779 h 6619757"/>
              <a:gd name="connsiteX104" fmla="*/ 8869497 w 9598498"/>
              <a:gd name="connsiteY104" fmla="*/ 6429572 h 6619757"/>
              <a:gd name="connsiteX105" fmla="*/ 9280193 w 9598498"/>
              <a:gd name="connsiteY105" fmla="*/ 6483337 h 6619757"/>
              <a:gd name="connsiteX0" fmla="*/ 56444 w 9598498"/>
              <a:gd name="connsiteY0" fmla="*/ 6619757 h 6619757"/>
              <a:gd name="connsiteX1" fmla="*/ 42333 w 9598498"/>
              <a:gd name="connsiteY1" fmla="*/ 5208646 h 6619757"/>
              <a:gd name="connsiteX2" fmla="*/ 28222 w 9598498"/>
              <a:gd name="connsiteY2" fmla="*/ 5067535 h 6619757"/>
              <a:gd name="connsiteX3" fmla="*/ 0 w 9598498"/>
              <a:gd name="connsiteY3" fmla="*/ 4587757 h 6619757"/>
              <a:gd name="connsiteX4" fmla="*/ 14111 w 9598498"/>
              <a:gd name="connsiteY4" fmla="*/ 4291424 h 6619757"/>
              <a:gd name="connsiteX5" fmla="*/ 28222 w 9598498"/>
              <a:gd name="connsiteY5" fmla="*/ 4220868 h 6619757"/>
              <a:gd name="connsiteX6" fmla="*/ 42333 w 9598498"/>
              <a:gd name="connsiteY6" fmla="*/ 4136202 h 6619757"/>
              <a:gd name="connsiteX7" fmla="*/ 56444 w 9598498"/>
              <a:gd name="connsiteY7" fmla="*/ 3853979 h 6619757"/>
              <a:gd name="connsiteX8" fmla="*/ 70555 w 9598498"/>
              <a:gd name="connsiteY8" fmla="*/ 3741091 h 6619757"/>
              <a:gd name="connsiteX9" fmla="*/ 84666 w 9598498"/>
              <a:gd name="connsiteY9" fmla="*/ 2033646 h 6619757"/>
              <a:gd name="connsiteX10" fmla="*/ 127000 w 9598498"/>
              <a:gd name="connsiteY10" fmla="*/ 1779646 h 6619757"/>
              <a:gd name="connsiteX11" fmla="*/ 155222 w 9598498"/>
              <a:gd name="connsiteY11" fmla="*/ 1737313 h 6619757"/>
              <a:gd name="connsiteX12" fmla="*/ 197555 w 9598498"/>
              <a:gd name="connsiteY12" fmla="*/ 1680868 h 6619757"/>
              <a:gd name="connsiteX13" fmla="*/ 254000 w 9598498"/>
              <a:gd name="connsiteY13" fmla="*/ 1596202 h 6619757"/>
              <a:gd name="connsiteX14" fmla="*/ 310444 w 9598498"/>
              <a:gd name="connsiteY14" fmla="*/ 1539757 h 6619757"/>
              <a:gd name="connsiteX15" fmla="*/ 352778 w 9598498"/>
              <a:gd name="connsiteY15" fmla="*/ 1483313 h 6619757"/>
              <a:gd name="connsiteX16" fmla="*/ 381000 w 9598498"/>
              <a:gd name="connsiteY16" fmla="*/ 1440979 h 6619757"/>
              <a:gd name="connsiteX17" fmla="*/ 423333 w 9598498"/>
              <a:gd name="connsiteY17" fmla="*/ 1370424 h 6619757"/>
              <a:gd name="connsiteX18" fmla="*/ 536222 w 9598498"/>
              <a:gd name="connsiteY18" fmla="*/ 1271646 h 6619757"/>
              <a:gd name="connsiteX19" fmla="*/ 564444 w 9598498"/>
              <a:gd name="connsiteY19" fmla="*/ 1229313 h 6619757"/>
              <a:gd name="connsiteX20" fmla="*/ 578555 w 9598498"/>
              <a:gd name="connsiteY20" fmla="*/ 1172868 h 6619757"/>
              <a:gd name="connsiteX21" fmla="*/ 606778 w 9598498"/>
              <a:gd name="connsiteY21" fmla="*/ 1088202 h 6619757"/>
              <a:gd name="connsiteX22" fmla="*/ 620889 w 9598498"/>
              <a:gd name="connsiteY22" fmla="*/ 1031757 h 6619757"/>
              <a:gd name="connsiteX23" fmla="*/ 649111 w 9598498"/>
              <a:gd name="connsiteY23" fmla="*/ 989424 h 6619757"/>
              <a:gd name="connsiteX24" fmla="*/ 663222 w 9598498"/>
              <a:gd name="connsiteY24" fmla="*/ 947091 h 6619757"/>
              <a:gd name="connsiteX25" fmla="*/ 705555 w 9598498"/>
              <a:gd name="connsiteY25" fmla="*/ 918868 h 6619757"/>
              <a:gd name="connsiteX26" fmla="*/ 762000 w 9598498"/>
              <a:gd name="connsiteY26" fmla="*/ 848313 h 6619757"/>
              <a:gd name="connsiteX27" fmla="*/ 818444 w 9598498"/>
              <a:gd name="connsiteY27" fmla="*/ 749535 h 6619757"/>
              <a:gd name="connsiteX28" fmla="*/ 903111 w 9598498"/>
              <a:gd name="connsiteY28" fmla="*/ 693091 h 6619757"/>
              <a:gd name="connsiteX29" fmla="*/ 959555 w 9598498"/>
              <a:gd name="connsiteY29" fmla="*/ 622535 h 6619757"/>
              <a:gd name="connsiteX30" fmla="*/ 1030111 w 9598498"/>
              <a:gd name="connsiteY30" fmla="*/ 566091 h 6619757"/>
              <a:gd name="connsiteX31" fmla="*/ 1072444 w 9598498"/>
              <a:gd name="connsiteY31" fmla="*/ 551979 h 6619757"/>
              <a:gd name="connsiteX32" fmla="*/ 1171222 w 9598498"/>
              <a:gd name="connsiteY32" fmla="*/ 495535 h 6619757"/>
              <a:gd name="connsiteX33" fmla="*/ 1185333 w 9598498"/>
              <a:gd name="connsiteY33" fmla="*/ 439091 h 6619757"/>
              <a:gd name="connsiteX34" fmla="*/ 1227666 w 9598498"/>
              <a:gd name="connsiteY34" fmla="*/ 410868 h 6619757"/>
              <a:gd name="connsiteX35" fmla="*/ 1241778 w 9598498"/>
              <a:gd name="connsiteY35" fmla="*/ 312091 h 6619757"/>
              <a:gd name="connsiteX36" fmla="*/ 1255889 w 9598498"/>
              <a:gd name="connsiteY36" fmla="*/ 269757 h 6619757"/>
              <a:gd name="connsiteX37" fmla="*/ 1270000 w 9598498"/>
              <a:gd name="connsiteY37" fmla="*/ 213313 h 6619757"/>
              <a:gd name="connsiteX38" fmla="*/ 1284111 w 9598498"/>
              <a:gd name="connsiteY38" fmla="*/ 170979 h 6619757"/>
              <a:gd name="connsiteX39" fmla="*/ 1340555 w 9598498"/>
              <a:gd name="connsiteY39" fmla="*/ 114535 h 6619757"/>
              <a:gd name="connsiteX40" fmla="*/ 1368778 w 9598498"/>
              <a:gd name="connsiteY40" fmla="*/ 72202 h 6619757"/>
              <a:gd name="connsiteX41" fmla="*/ 1425222 w 9598498"/>
              <a:gd name="connsiteY41" fmla="*/ 58091 h 6619757"/>
              <a:gd name="connsiteX42" fmla="*/ 1509889 w 9598498"/>
              <a:gd name="connsiteY42" fmla="*/ 29868 h 6619757"/>
              <a:gd name="connsiteX43" fmla="*/ 1552222 w 9598498"/>
              <a:gd name="connsiteY43" fmla="*/ 1646 h 6619757"/>
              <a:gd name="connsiteX44" fmla="*/ 1665111 w 9598498"/>
              <a:gd name="connsiteY44" fmla="*/ 86313 h 6619757"/>
              <a:gd name="connsiteX45" fmla="*/ 1735666 w 9598498"/>
              <a:gd name="connsiteY45" fmla="*/ 185091 h 6619757"/>
              <a:gd name="connsiteX46" fmla="*/ 1778000 w 9598498"/>
              <a:gd name="connsiteY46" fmla="*/ 283868 h 6619757"/>
              <a:gd name="connsiteX47" fmla="*/ 1792111 w 9598498"/>
              <a:gd name="connsiteY47" fmla="*/ 326202 h 6619757"/>
              <a:gd name="connsiteX48" fmla="*/ 1806222 w 9598498"/>
              <a:gd name="connsiteY48" fmla="*/ 481424 h 6619757"/>
              <a:gd name="connsiteX49" fmla="*/ 1848555 w 9598498"/>
              <a:gd name="connsiteY49" fmla="*/ 509646 h 6619757"/>
              <a:gd name="connsiteX50" fmla="*/ 1876778 w 9598498"/>
              <a:gd name="connsiteY50" fmla="*/ 537868 h 6619757"/>
              <a:gd name="connsiteX51" fmla="*/ 1961444 w 9598498"/>
              <a:gd name="connsiteY51" fmla="*/ 594313 h 6619757"/>
              <a:gd name="connsiteX52" fmla="*/ 1989666 w 9598498"/>
              <a:gd name="connsiteY52" fmla="*/ 721313 h 6619757"/>
              <a:gd name="connsiteX53" fmla="*/ 2017889 w 9598498"/>
              <a:gd name="connsiteY53" fmla="*/ 805979 h 6619757"/>
              <a:gd name="connsiteX54" fmla="*/ 2046111 w 9598498"/>
              <a:gd name="connsiteY54" fmla="*/ 848313 h 6619757"/>
              <a:gd name="connsiteX55" fmla="*/ 2088444 w 9598498"/>
              <a:gd name="connsiteY55" fmla="*/ 862424 h 6619757"/>
              <a:gd name="connsiteX56" fmla="*/ 2130778 w 9598498"/>
              <a:gd name="connsiteY56" fmla="*/ 918868 h 6619757"/>
              <a:gd name="connsiteX57" fmla="*/ 2159000 w 9598498"/>
              <a:gd name="connsiteY57" fmla="*/ 947091 h 6619757"/>
              <a:gd name="connsiteX58" fmla="*/ 2215444 w 9598498"/>
              <a:gd name="connsiteY58" fmla="*/ 1031757 h 6619757"/>
              <a:gd name="connsiteX59" fmla="*/ 2314222 w 9598498"/>
              <a:gd name="connsiteY59" fmla="*/ 1102313 h 6619757"/>
              <a:gd name="connsiteX60" fmla="*/ 2342444 w 9598498"/>
              <a:gd name="connsiteY60" fmla="*/ 1158757 h 6619757"/>
              <a:gd name="connsiteX61" fmla="*/ 2384778 w 9598498"/>
              <a:gd name="connsiteY61" fmla="*/ 1186979 h 6619757"/>
              <a:gd name="connsiteX62" fmla="*/ 2540000 w 9598498"/>
              <a:gd name="connsiteY62" fmla="*/ 1257535 h 6619757"/>
              <a:gd name="connsiteX63" fmla="*/ 2610555 w 9598498"/>
              <a:gd name="connsiteY63" fmla="*/ 1271646 h 6619757"/>
              <a:gd name="connsiteX64" fmla="*/ 2652889 w 9598498"/>
              <a:gd name="connsiteY64" fmla="*/ 1299868 h 6619757"/>
              <a:gd name="connsiteX65" fmla="*/ 2751666 w 9598498"/>
              <a:gd name="connsiteY65" fmla="*/ 1426868 h 6619757"/>
              <a:gd name="connsiteX66" fmla="*/ 2836333 w 9598498"/>
              <a:gd name="connsiteY66" fmla="*/ 1582091 h 6619757"/>
              <a:gd name="connsiteX67" fmla="*/ 2850444 w 9598498"/>
              <a:gd name="connsiteY67" fmla="*/ 1624424 h 6619757"/>
              <a:gd name="connsiteX68" fmla="*/ 2906889 w 9598498"/>
              <a:gd name="connsiteY68" fmla="*/ 1709091 h 6619757"/>
              <a:gd name="connsiteX69" fmla="*/ 2949222 w 9598498"/>
              <a:gd name="connsiteY69" fmla="*/ 1892535 h 6619757"/>
              <a:gd name="connsiteX70" fmla="*/ 2991555 w 9598498"/>
              <a:gd name="connsiteY70" fmla="*/ 2019535 h 6619757"/>
              <a:gd name="connsiteX71" fmla="*/ 3019778 w 9598498"/>
              <a:gd name="connsiteY71" fmla="*/ 2047757 h 6619757"/>
              <a:gd name="connsiteX72" fmla="*/ 3048000 w 9598498"/>
              <a:gd name="connsiteY72" fmla="*/ 2118313 h 6619757"/>
              <a:gd name="connsiteX73" fmla="*/ 3090333 w 9598498"/>
              <a:gd name="connsiteY73" fmla="*/ 2202979 h 6619757"/>
              <a:gd name="connsiteX74" fmla="*/ 3217333 w 9598498"/>
              <a:gd name="connsiteY74" fmla="*/ 2329979 h 6619757"/>
              <a:gd name="connsiteX75" fmla="*/ 3245555 w 9598498"/>
              <a:gd name="connsiteY75" fmla="*/ 2358202 h 6619757"/>
              <a:gd name="connsiteX76" fmla="*/ 3273778 w 9598498"/>
              <a:gd name="connsiteY76" fmla="*/ 2386424 h 6619757"/>
              <a:gd name="connsiteX77" fmla="*/ 3330222 w 9598498"/>
              <a:gd name="connsiteY77" fmla="*/ 2471091 h 6619757"/>
              <a:gd name="connsiteX78" fmla="*/ 3386666 w 9598498"/>
              <a:gd name="connsiteY78" fmla="*/ 2583979 h 6619757"/>
              <a:gd name="connsiteX79" fmla="*/ 3485444 w 9598498"/>
              <a:gd name="connsiteY79" fmla="*/ 2682757 h 6619757"/>
              <a:gd name="connsiteX80" fmla="*/ 3527778 w 9598498"/>
              <a:gd name="connsiteY80" fmla="*/ 2710979 h 6619757"/>
              <a:gd name="connsiteX81" fmla="*/ 3556000 w 9598498"/>
              <a:gd name="connsiteY81" fmla="*/ 2739202 h 6619757"/>
              <a:gd name="connsiteX82" fmla="*/ 3626555 w 9598498"/>
              <a:gd name="connsiteY82" fmla="*/ 2767424 h 6619757"/>
              <a:gd name="connsiteX83" fmla="*/ 3683000 w 9598498"/>
              <a:gd name="connsiteY83" fmla="*/ 2809757 h 6619757"/>
              <a:gd name="connsiteX84" fmla="*/ 3725333 w 9598498"/>
              <a:gd name="connsiteY84" fmla="*/ 2837979 h 6619757"/>
              <a:gd name="connsiteX85" fmla="*/ 3866444 w 9598498"/>
              <a:gd name="connsiteY85" fmla="*/ 2993202 h 6619757"/>
              <a:gd name="connsiteX86" fmla="*/ 4021666 w 9598498"/>
              <a:gd name="connsiteY86" fmla="*/ 3134313 h 6619757"/>
              <a:gd name="connsiteX87" fmla="*/ 4106333 w 9598498"/>
              <a:gd name="connsiteY87" fmla="*/ 3261313 h 6619757"/>
              <a:gd name="connsiteX88" fmla="*/ 4148666 w 9598498"/>
              <a:gd name="connsiteY88" fmla="*/ 3317757 h 6619757"/>
              <a:gd name="connsiteX89" fmla="*/ 4205111 w 9598498"/>
              <a:gd name="connsiteY89" fmla="*/ 3402424 h 6619757"/>
              <a:gd name="connsiteX90" fmla="*/ 4390869 w 9598498"/>
              <a:gd name="connsiteY90" fmla="*/ 3506047 h 6619757"/>
              <a:gd name="connsiteX91" fmla="*/ 4591157 w 9598498"/>
              <a:gd name="connsiteY91" fmla="*/ 3567335 h 6619757"/>
              <a:gd name="connsiteX92" fmla="*/ 4851258 w 9598498"/>
              <a:gd name="connsiteY92" fmla="*/ 3661691 h 6619757"/>
              <a:gd name="connsiteX93" fmla="*/ 5221935 w 9598498"/>
              <a:gd name="connsiteY93" fmla="*/ 3829128 h 6619757"/>
              <a:gd name="connsiteX94" fmla="*/ 5730556 w 9598498"/>
              <a:gd name="connsiteY94" fmla="*/ 3916948 h 6619757"/>
              <a:gd name="connsiteX95" fmla="*/ 6196618 w 9598498"/>
              <a:gd name="connsiteY95" fmla="*/ 4007428 h 6619757"/>
              <a:gd name="connsiteX96" fmla="*/ 6310355 w 9598498"/>
              <a:gd name="connsiteY96" fmla="*/ 4073769 h 6619757"/>
              <a:gd name="connsiteX97" fmla="*/ 6708436 w 9598498"/>
              <a:gd name="connsiteY97" fmla="*/ 4130633 h 6619757"/>
              <a:gd name="connsiteX98" fmla="*/ 7095921 w 9598498"/>
              <a:gd name="connsiteY98" fmla="*/ 4168423 h 6619757"/>
              <a:gd name="connsiteX99" fmla="*/ 7485640 w 9598498"/>
              <a:gd name="connsiteY99" fmla="*/ 4215928 h 6619757"/>
              <a:gd name="connsiteX100" fmla="*/ 8575622 w 9598498"/>
              <a:gd name="connsiteY100" fmla="*/ 4234883 h 6619757"/>
              <a:gd name="connsiteX101" fmla="*/ 9030572 w 9598498"/>
              <a:gd name="connsiteY101" fmla="*/ 4339133 h 6619757"/>
              <a:gd name="connsiteX102" fmla="*/ 9419174 w 9598498"/>
              <a:gd name="connsiteY102" fmla="*/ 4405474 h 6619757"/>
              <a:gd name="connsiteX103" fmla="*/ 9570811 w 9598498"/>
              <a:gd name="connsiteY103" fmla="*/ 4719779 h 6619757"/>
              <a:gd name="connsiteX104" fmla="*/ 8869497 w 9598498"/>
              <a:gd name="connsiteY104" fmla="*/ 6429572 h 6619757"/>
              <a:gd name="connsiteX105" fmla="*/ 9280193 w 9598498"/>
              <a:gd name="connsiteY105" fmla="*/ 6483337 h 6619757"/>
              <a:gd name="connsiteX0" fmla="*/ 56444 w 9598498"/>
              <a:gd name="connsiteY0" fmla="*/ 6619757 h 6619757"/>
              <a:gd name="connsiteX1" fmla="*/ 42333 w 9598498"/>
              <a:gd name="connsiteY1" fmla="*/ 5208646 h 6619757"/>
              <a:gd name="connsiteX2" fmla="*/ 28222 w 9598498"/>
              <a:gd name="connsiteY2" fmla="*/ 5067535 h 6619757"/>
              <a:gd name="connsiteX3" fmla="*/ 0 w 9598498"/>
              <a:gd name="connsiteY3" fmla="*/ 4587757 h 6619757"/>
              <a:gd name="connsiteX4" fmla="*/ 14111 w 9598498"/>
              <a:gd name="connsiteY4" fmla="*/ 4291424 h 6619757"/>
              <a:gd name="connsiteX5" fmla="*/ 28222 w 9598498"/>
              <a:gd name="connsiteY5" fmla="*/ 4220868 h 6619757"/>
              <a:gd name="connsiteX6" fmla="*/ 42333 w 9598498"/>
              <a:gd name="connsiteY6" fmla="*/ 4136202 h 6619757"/>
              <a:gd name="connsiteX7" fmla="*/ 56444 w 9598498"/>
              <a:gd name="connsiteY7" fmla="*/ 3853979 h 6619757"/>
              <a:gd name="connsiteX8" fmla="*/ 70555 w 9598498"/>
              <a:gd name="connsiteY8" fmla="*/ 3741091 h 6619757"/>
              <a:gd name="connsiteX9" fmla="*/ 84666 w 9598498"/>
              <a:gd name="connsiteY9" fmla="*/ 2033646 h 6619757"/>
              <a:gd name="connsiteX10" fmla="*/ 127000 w 9598498"/>
              <a:gd name="connsiteY10" fmla="*/ 1779646 h 6619757"/>
              <a:gd name="connsiteX11" fmla="*/ 155222 w 9598498"/>
              <a:gd name="connsiteY11" fmla="*/ 1737313 h 6619757"/>
              <a:gd name="connsiteX12" fmla="*/ 197555 w 9598498"/>
              <a:gd name="connsiteY12" fmla="*/ 1680868 h 6619757"/>
              <a:gd name="connsiteX13" fmla="*/ 254000 w 9598498"/>
              <a:gd name="connsiteY13" fmla="*/ 1596202 h 6619757"/>
              <a:gd name="connsiteX14" fmla="*/ 310444 w 9598498"/>
              <a:gd name="connsiteY14" fmla="*/ 1539757 h 6619757"/>
              <a:gd name="connsiteX15" fmla="*/ 352778 w 9598498"/>
              <a:gd name="connsiteY15" fmla="*/ 1483313 h 6619757"/>
              <a:gd name="connsiteX16" fmla="*/ 381000 w 9598498"/>
              <a:gd name="connsiteY16" fmla="*/ 1440979 h 6619757"/>
              <a:gd name="connsiteX17" fmla="*/ 423333 w 9598498"/>
              <a:gd name="connsiteY17" fmla="*/ 1370424 h 6619757"/>
              <a:gd name="connsiteX18" fmla="*/ 536222 w 9598498"/>
              <a:gd name="connsiteY18" fmla="*/ 1271646 h 6619757"/>
              <a:gd name="connsiteX19" fmla="*/ 564444 w 9598498"/>
              <a:gd name="connsiteY19" fmla="*/ 1229313 h 6619757"/>
              <a:gd name="connsiteX20" fmla="*/ 578555 w 9598498"/>
              <a:gd name="connsiteY20" fmla="*/ 1172868 h 6619757"/>
              <a:gd name="connsiteX21" fmla="*/ 606778 w 9598498"/>
              <a:gd name="connsiteY21" fmla="*/ 1088202 h 6619757"/>
              <a:gd name="connsiteX22" fmla="*/ 620889 w 9598498"/>
              <a:gd name="connsiteY22" fmla="*/ 1031757 h 6619757"/>
              <a:gd name="connsiteX23" fmla="*/ 649111 w 9598498"/>
              <a:gd name="connsiteY23" fmla="*/ 989424 h 6619757"/>
              <a:gd name="connsiteX24" fmla="*/ 663222 w 9598498"/>
              <a:gd name="connsiteY24" fmla="*/ 947091 h 6619757"/>
              <a:gd name="connsiteX25" fmla="*/ 705555 w 9598498"/>
              <a:gd name="connsiteY25" fmla="*/ 918868 h 6619757"/>
              <a:gd name="connsiteX26" fmla="*/ 762000 w 9598498"/>
              <a:gd name="connsiteY26" fmla="*/ 848313 h 6619757"/>
              <a:gd name="connsiteX27" fmla="*/ 818444 w 9598498"/>
              <a:gd name="connsiteY27" fmla="*/ 749535 h 6619757"/>
              <a:gd name="connsiteX28" fmla="*/ 903111 w 9598498"/>
              <a:gd name="connsiteY28" fmla="*/ 693091 h 6619757"/>
              <a:gd name="connsiteX29" fmla="*/ 959555 w 9598498"/>
              <a:gd name="connsiteY29" fmla="*/ 622535 h 6619757"/>
              <a:gd name="connsiteX30" fmla="*/ 1030111 w 9598498"/>
              <a:gd name="connsiteY30" fmla="*/ 566091 h 6619757"/>
              <a:gd name="connsiteX31" fmla="*/ 1072444 w 9598498"/>
              <a:gd name="connsiteY31" fmla="*/ 551979 h 6619757"/>
              <a:gd name="connsiteX32" fmla="*/ 1171222 w 9598498"/>
              <a:gd name="connsiteY32" fmla="*/ 495535 h 6619757"/>
              <a:gd name="connsiteX33" fmla="*/ 1185333 w 9598498"/>
              <a:gd name="connsiteY33" fmla="*/ 439091 h 6619757"/>
              <a:gd name="connsiteX34" fmla="*/ 1227666 w 9598498"/>
              <a:gd name="connsiteY34" fmla="*/ 410868 h 6619757"/>
              <a:gd name="connsiteX35" fmla="*/ 1241778 w 9598498"/>
              <a:gd name="connsiteY35" fmla="*/ 312091 h 6619757"/>
              <a:gd name="connsiteX36" fmla="*/ 1255889 w 9598498"/>
              <a:gd name="connsiteY36" fmla="*/ 269757 h 6619757"/>
              <a:gd name="connsiteX37" fmla="*/ 1270000 w 9598498"/>
              <a:gd name="connsiteY37" fmla="*/ 213313 h 6619757"/>
              <a:gd name="connsiteX38" fmla="*/ 1284111 w 9598498"/>
              <a:gd name="connsiteY38" fmla="*/ 170979 h 6619757"/>
              <a:gd name="connsiteX39" fmla="*/ 1340555 w 9598498"/>
              <a:gd name="connsiteY39" fmla="*/ 114535 h 6619757"/>
              <a:gd name="connsiteX40" fmla="*/ 1368778 w 9598498"/>
              <a:gd name="connsiteY40" fmla="*/ 72202 h 6619757"/>
              <a:gd name="connsiteX41" fmla="*/ 1425222 w 9598498"/>
              <a:gd name="connsiteY41" fmla="*/ 58091 h 6619757"/>
              <a:gd name="connsiteX42" fmla="*/ 1509889 w 9598498"/>
              <a:gd name="connsiteY42" fmla="*/ 29868 h 6619757"/>
              <a:gd name="connsiteX43" fmla="*/ 1552222 w 9598498"/>
              <a:gd name="connsiteY43" fmla="*/ 1646 h 6619757"/>
              <a:gd name="connsiteX44" fmla="*/ 1665111 w 9598498"/>
              <a:gd name="connsiteY44" fmla="*/ 86313 h 6619757"/>
              <a:gd name="connsiteX45" fmla="*/ 1735666 w 9598498"/>
              <a:gd name="connsiteY45" fmla="*/ 185091 h 6619757"/>
              <a:gd name="connsiteX46" fmla="*/ 1778000 w 9598498"/>
              <a:gd name="connsiteY46" fmla="*/ 283868 h 6619757"/>
              <a:gd name="connsiteX47" fmla="*/ 1792111 w 9598498"/>
              <a:gd name="connsiteY47" fmla="*/ 326202 h 6619757"/>
              <a:gd name="connsiteX48" fmla="*/ 1806222 w 9598498"/>
              <a:gd name="connsiteY48" fmla="*/ 481424 h 6619757"/>
              <a:gd name="connsiteX49" fmla="*/ 1848555 w 9598498"/>
              <a:gd name="connsiteY49" fmla="*/ 509646 h 6619757"/>
              <a:gd name="connsiteX50" fmla="*/ 1876778 w 9598498"/>
              <a:gd name="connsiteY50" fmla="*/ 537868 h 6619757"/>
              <a:gd name="connsiteX51" fmla="*/ 1961444 w 9598498"/>
              <a:gd name="connsiteY51" fmla="*/ 594313 h 6619757"/>
              <a:gd name="connsiteX52" fmla="*/ 1989666 w 9598498"/>
              <a:gd name="connsiteY52" fmla="*/ 721313 h 6619757"/>
              <a:gd name="connsiteX53" fmla="*/ 2017889 w 9598498"/>
              <a:gd name="connsiteY53" fmla="*/ 805979 h 6619757"/>
              <a:gd name="connsiteX54" fmla="*/ 2046111 w 9598498"/>
              <a:gd name="connsiteY54" fmla="*/ 848313 h 6619757"/>
              <a:gd name="connsiteX55" fmla="*/ 2088444 w 9598498"/>
              <a:gd name="connsiteY55" fmla="*/ 862424 h 6619757"/>
              <a:gd name="connsiteX56" fmla="*/ 2130778 w 9598498"/>
              <a:gd name="connsiteY56" fmla="*/ 918868 h 6619757"/>
              <a:gd name="connsiteX57" fmla="*/ 2159000 w 9598498"/>
              <a:gd name="connsiteY57" fmla="*/ 947091 h 6619757"/>
              <a:gd name="connsiteX58" fmla="*/ 2215444 w 9598498"/>
              <a:gd name="connsiteY58" fmla="*/ 1031757 h 6619757"/>
              <a:gd name="connsiteX59" fmla="*/ 2314222 w 9598498"/>
              <a:gd name="connsiteY59" fmla="*/ 1102313 h 6619757"/>
              <a:gd name="connsiteX60" fmla="*/ 2342444 w 9598498"/>
              <a:gd name="connsiteY60" fmla="*/ 1158757 h 6619757"/>
              <a:gd name="connsiteX61" fmla="*/ 2384778 w 9598498"/>
              <a:gd name="connsiteY61" fmla="*/ 1186979 h 6619757"/>
              <a:gd name="connsiteX62" fmla="*/ 2540000 w 9598498"/>
              <a:gd name="connsiteY62" fmla="*/ 1257535 h 6619757"/>
              <a:gd name="connsiteX63" fmla="*/ 2610555 w 9598498"/>
              <a:gd name="connsiteY63" fmla="*/ 1271646 h 6619757"/>
              <a:gd name="connsiteX64" fmla="*/ 2652889 w 9598498"/>
              <a:gd name="connsiteY64" fmla="*/ 1299868 h 6619757"/>
              <a:gd name="connsiteX65" fmla="*/ 2751666 w 9598498"/>
              <a:gd name="connsiteY65" fmla="*/ 1426868 h 6619757"/>
              <a:gd name="connsiteX66" fmla="*/ 2836333 w 9598498"/>
              <a:gd name="connsiteY66" fmla="*/ 1582091 h 6619757"/>
              <a:gd name="connsiteX67" fmla="*/ 2850444 w 9598498"/>
              <a:gd name="connsiteY67" fmla="*/ 1624424 h 6619757"/>
              <a:gd name="connsiteX68" fmla="*/ 2906889 w 9598498"/>
              <a:gd name="connsiteY68" fmla="*/ 1709091 h 6619757"/>
              <a:gd name="connsiteX69" fmla="*/ 2949222 w 9598498"/>
              <a:gd name="connsiteY69" fmla="*/ 1892535 h 6619757"/>
              <a:gd name="connsiteX70" fmla="*/ 2991555 w 9598498"/>
              <a:gd name="connsiteY70" fmla="*/ 2019535 h 6619757"/>
              <a:gd name="connsiteX71" fmla="*/ 3019778 w 9598498"/>
              <a:gd name="connsiteY71" fmla="*/ 2047757 h 6619757"/>
              <a:gd name="connsiteX72" fmla="*/ 3048000 w 9598498"/>
              <a:gd name="connsiteY72" fmla="*/ 2118313 h 6619757"/>
              <a:gd name="connsiteX73" fmla="*/ 3090333 w 9598498"/>
              <a:gd name="connsiteY73" fmla="*/ 2202979 h 6619757"/>
              <a:gd name="connsiteX74" fmla="*/ 3217333 w 9598498"/>
              <a:gd name="connsiteY74" fmla="*/ 2329979 h 6619757"/>
              <a:gd name="connsiteX75" fmla="*/ 3245555 w 9598498"/>
              <a:gd name="connsiteY75" fmla="*/ 2358202 h 6619757"/>
              <a:gd name="connsiteX76" fmla="*/ 3273778 w 9598498"/>
              <a:gd name="connsiteY76" fmla="*/ 2386424 h 6619757"/>
              <a:gd name="connsiteX77" fmla="*/ 3330222 w 9598498"/>
              <a:gd name="connsiteY77" fmla="*/ 2471091 h 6619757"/>
              <a:gd name="connsiteX78" fmla="*/ 3386666 w 9598498"/>
              <a:gd name="connsiteY78" fmla="*/ 2583979 h 6619757"/>
              <a:gd name="connsiteX79" fmla="*/ 3485444 w 9598498"/>
              <a:gd name="connsiteY79" fmla="*/ 2682757 h 6619757"/>
              <a:gd name="connsiteX80" fmla="*/ 3527778 w 9598498"/>
              <a:gd name="connsiteY80" fmla="*/ 2710979 h 6619757"/>
              <a:gd name="connsiteX81" fmla="*/ 3556000 w 9598498"/>
              <a:gd name="connsiteY81" fmla="*/ 2739202 h 6619757"/>
              <a:gd name="connsiteX82" fmla="*/ 3626555 w 9598498"/>
              <a:gd name="connsiteY82" fmla="*/ 2767424 h 6619757"/>
              <a:gd name="connsiteX83" fmla="*/ 3683000 w 9598498"/>
              <a:gd name="connsiteY83" fmla="*/ 2809757 h 6619757"/>
              <a:gd name="connsiteX84" fmla="*/ 3725333 w 9598498"/>
              <a:gd name="connsiteY84" fmla="*/ 2837979 h 6619757"/>
              <a:gd name="connsiteX85" fmla="*/ 3866444 w 9598498"/>
              <a:gd name="connsiteY85" fmla="*/ 2993202 h 6619757"/>
              <a:gd name="connsiteX86" fmla="*/ 4021666 w 9598498"/>
              <a:gd name="connsiteY86" fmla="*/ 3134313 h 6619757"/>
              <a:gd name="connsiteX87" fmla="*/ 4106333 w 9598498"/>
              <a:gd name="connsiteY87" fmla="*/ 3261313 h 6619757"/>
              <a:gd name="connsiteX88" fmla="*/ 4148666 w 9598498"/>
              <a:gd name="connsiteY88" fmla="*/ 3317757 h 6619757"/>
              <a:gd name="connsiteX89" fmla="*/ 4205111 w 9598498"/>
              <a:gd name="connsiteY89" fmla="*/ 3402424 h 6619757"/>
              <a:gd name="connsiteX90" fmla="*/ 4390869 w 9598498"/>
              <a:gd name="connsiteY90" fmla="*/ 3506047 h 6619757"/>
              <a:gd name="connsiteX91" fmla="*/ 4591157 w 9598498"/>
              <a:gd name="connsiteY91" fmla="*/ 3567335 h 6619757"/>
              <a:gd name="connsiteX92" fmla="*/ 4851258 w 9598498"/>
              <a:gd name="connsiteY92" fmla="*/ 3661691 h 6619757"/>
              <a:gd name="connsiteX93" fmla="*/ 5221935 w 9598498"/>
              <a:gd name="connsiteY93" fmla="*/ 3829128 h 6619757"/>
              <a:gd name="connsiteX94" fmla="*/ 5730556 w 9598498"/>
              <a:gd name="connsiteY94" fmla="*/ 3916948 h 6619757"/>
              <a:gd name="connsiteX95" fmla="*/ 6196618 w 9598498"/>
              <a:gd name="connsiteY95" fmla="*/ 4007428 h 6619757"/>
              <a:gd name="connsiteX96" fmla="*/ 6310355 w 9598498"/>
              <a:gd name="connsiteY96" fmla="*/ 4073769 h 6619757"/>
              <a:gd name="connsiteX97" fmla="*/ 6708436 w 9598498"/>
              <a:gd name="connsiteY97" fmla="*/ 4130633 h 6619757"/>
              <a:gd name="connsiteX98" fmla="*/ 7095921 w 9598498"/>
              <a:gd name="connsiteY98" fmla="*/ 4168423 h 6619757"/>
              <a:gd name="connsiteX99" fmla="*/ 7485640 w 9598498"/>
              <a:gd name="connsiteY99" fmla="*/ 4215928 h 6619757"/>
              <a:gd name="connsiteX100" fmla="*/ 7931112 w 9598498"/>
              <a:gd name="connsiteY100" fmla="*/ 4206451 h 6619757"/>
              <a:gd name="connsiteX101" fmla="*/ 8575622 w 9598498"/>
              <a:gd name="connsiteY101" fmla="*/ 4234883 h 6619757"/>
              <a:gd name="connsiteX102" fmla="*/ 9030572 w 9598498"/>
              <a:gd name="connsiteY102" fmla="*/ 4339133 h 6619757"/>
              <a:gd name="connsiteX103" fmla="*/ 9419174 w 9598498"/>
              <a:gd name="connsiteY103" fmla="*/ 4405474 h 6619757"/>
              <a:gd name="connsiteX104" fmla="*/ 9570811 w 9598498"/>
              <a:gd name="connsiteY104" fmla="*/ 4719779 h 6619757"/>
              <a:gd name="connsiteX105" fmla="*/ 8869497 w 9598498"/>
              <a:gd name="connsiteY105" fmla="*/ 6429572 h 6619757"/>
              <a:gd name="connsiteX106" fmla="*/ 9280193 w 9598498"/>
              <a:gd name="connsiteY106" fmla="*/ 6483337 h 6619757"/>
              <a:gd name="connsiteX0" fmla="*/ 56444 w 9598498"/>
              <a:gd name="connsiteY0" fmla="*/ 6619757 h 6619757"/>
              <a:gd name="connsiteX1" fmla="*/ 42333 w 9598498"/>
              <a:gd name="connsiteY1" fmla="*/ 5208646 h 6619757"/>
              <a:gd name="connsiteX2" fmla="*/ 28222 w 9598498"/>
              <a:gd name="connsiteY2" fmla="*/ 5067535 h 6619757"/>
              <a:gd name="connsiteX3" fmla="*/ 0 w 9598498"/>
              <a:gd name="connsiteY3" fmla="*/ 4587757 h 6619757"/>
              <a:gd name="connsiteX4" fmla="*/ 14111 w 9598498"/>
              <a:gd name="connsiteY4" fmla="*/ 4291424 h 6619757"/>
              <a:gd name="connsiteX5" fmla="*/ 28222 w 9598498"/>
              <a:gd name="connsiteY5" fmla="*/ 4220868 h 6619757"/>
              <a:gd name="connsiteX6" fmla="*/ 42333 w 9598498"/>
              <a:gd name="connsiteY6" fmla="*/ 4136202 h 6619757"/>
              <a:gd name="connsiteX7" fmla="*/ 56444 w 9598498"/>
              <a:gd name="connsiteY7" fmla="*/ 3853979 h 6619757"/>
              <a:gd name="connsiteX8" fmla="*/ 70555 w 9598498"/>
              <a:gd name="connsiteY8" fmla="*/ 3741091 h 6619757"/>
              <a:gd name="connsiteX9" fmla="*/ 84666 w 9598498"/>
              <a:gd name="connsiteY9" fmla="*/ 2033646 h 6619757"/>
              <a:gd name="connsiteX10" fmla="*/ 127000 w 9598498"/>
              <a:gd name="connsiteY10" fmla="*/ 1779646 h 6619757"/>
              <a:gd name="connsiteX11" fmla="*/ 155222 w 9598498"/>
              <a:gd name="connsiteY11" fmla="*/ 1737313 h 6619757"/>
              <a:gd name="connsiteX12" fmla="*/ 197555 w 9598498"/>
              <a:gd name="connsiteY12" fmla="*/ 1680868 h 6619757"/>
              <a:gd name="connsiteX13" fmla="*/ 254000 w 9598498"/>
              <a:gd name="connsiteY13" fmla="*/ 1596202 h 6619757"/>
              <a:gd name="connsiteX14" fmla="*/ 310444 w 9598498"/>
              <a:gd name="connsiteY14" fmla="*/ 1539757 h 6619757"/>
              <a:gd name="connsiteX15" fmla="*/ 352778 w 9598498"/>
              <a:gd name="connsiteY15" fmla="*/ 1483313 h 6619757"/>
              <a:gd name="connsiteX16" fmla="*/ 381000 w 9598498"/>
              <a:gd name="connsiteY16" fmla="*/ 1440979 h 6619757"/>
              <a:gd name="connsiteX17" fmla="*/ 423333 w 9598498"/>
              <a:gd name="connsiteY17" fmla="*/ 1370424 h 6619757"/>
              <a:gd name="connsiteX18" fmla="*/ 536222 w 9598498"/>
              <a:gd name="connsiteY18" fmla="*/ 1271646 h 6619757"/>
              <a:gd name="connsiteX19" fmla="*/ 564444 w 9598498"/>
              <a:gd name="connsiteY19" fmla="*/ 1229313 h 6619757"/>
              <a:gd name="connsiteX20" fmla="*/ 578555 w 9598498"/>
              <a:gd name="connsiteY20" fmla="*/ 1172868 h 6619757"/>
              <a:gd name="connsiteX21" fmla="*/ 606778 w 9598498"/>
              <a:gd name="connsiteY21" fmla="*/ 1088202 h 6619757"/>
              <a:gd name="connsiteX22" fmla="*/ 620889 w 9598498"/>
              <a:gd name="connsiteY22" fmla="*/ 1031757 h 6619757"/>
              <a:gd name="connsiteX23" fmla="*/ 649111 w 9598498"/>
              <a:gd name="connsiteY23" fmla="*/ 989424 h 6619757"/>
              <a:gd name="connsiteX24" fmla="*/ 663222 w 9598498"/>
              <a:gd name="connsiteY24" fmla="*/ 947091 h 6619757"/>
              <a:gd name="connsiteX25" fmla="*/ 705555 w 9598498"/>
              <a:gd name="connsiteY25" fmla="*/ 918868 h 6619757"/>
              <a:gd name="connsiteX26" fmla="*/ 762000 w 9598498"/>
              <a:gd name="connsiteY26" fmla="*/ 848313 h 6619757"/>
              <a:gd name="connsiteX27" fmla="*/ 818444 w 9598498"/>
              <a:gd name="connsiteY27" fmla="*/ 749535 h 6619757"/>
              <a:gd name="connsiteX28" fmla="*/ 903111 w 9598498"/>
              <a:gd name="connsiteY28" fmla="*/ 693091 h 6619757"/>
              <a:gd name="connsiteX29" fmla="*/ 959555 w 9598498"/>
              <a:gd name="connsiteY29" fmla="*/ 622535 h 6619757"/>
              <a:gd name="connsiteX30" fmla="*/ 1030111 w 9598498"/>
              <a:gd name="connsiteY30" fmla="*/ 566091 h 6619757"/>
              <a:gd name="connsiteX31" fmla="*/ 1072444 w 9598498"/>
              <a:gd name="connsiteY31" fmla="*/ 551979 h 6619757"/>
              <a:gd name="connsiteX32" fmla="*/ 1171222 w 9598498"/>
              <a:gd name="connsiteY32" fmla="*/ 495535 h 6619757"/>
              <a:gd name="connsiteX33" fmla="*/ 1185333 w 9598498"/>
              <a:gd name="connsiteY33" fmla="*/ 439091 h 6619757"/>
              <a:gd name="connsiteX34" fmla="*/ 1227666 w 9598498"/>
              <a:gd name="connsiteY34" fmla="*/ 410868 h 6619757"/>
              <a:gd name="connsiteX35" fmla="*/ 1241778 w 9598498"/>
              <a:gd name="connsiteY35" fmla="*/ 312091 h 6619757"/>
              <a:gd name="connsiteX36" fmla="*/ 1255889 w 9598498"/>
              <a:gd name="connsiteY36" fmla="*/ 269757 h 6619757"/>
              <a:gd name="connsiteX37" fmla="*/ 1270000 w 9598498"/>
              <a:gd name="connsiteY37" fmla="*/ 213313 h 6619757"/>
              <a:gd name="connsiteX38" fmla="*/ 1284111 w 9598498"/>
              <a:gd name="connsiteY38" fmla="*/ 170979 h 6619757"/>
              <a:gd name="connsiteX39" fmla="*/ 1340555 w 9598498"/>
              <a:gd name="connsiteY39" fmla="*/ 114535 h 6619757"/>
              <a:gd name="connsiteX40" fmla="*/ 1368778 w 9598498"/>
              <a:gd name="connsiteY40" fmla="*/ 72202 h 6619757"/>
              <a:gd name="connsiteX41" fmla="*/ 1425222 w 9598498"/>
              <a:gd name="connsiteY41" fmla="*/ 58091 h 6619757"/>
              <a:gd name="connsiteX42" fmla="*/ 1509889 w 9598498"/>
              <a:gd name="connsiteY42" fmla="*/ 29868 h 6619757"/>
              <a:gd name="connsiteX43" fmla="*/ 1552222 w 9598498"/>
              <a:gd name="connsiteY43" fmla="*/ 1646 h 6619757"/>
              <a:gd name="connsiteX44" fmla="*/ 1665111 w 9598498"/>
              <a:gd name="connsiteY44" fmla="*/ 86313 h 6619757"/>
              <a:gd name="connsiteX45" fmla="*/ 1735666 w 9598498"/>
              <a:gd name="connsiteY45" fmla="*/ 185091 h 6619757"/>
              <a:gd name="connsiteX46" fmla="*/ 1778000 w 9598498"/>
              <a:gd name="connsiteY46" fmla="*/ 283868 h 6619757"/>
              <a:gd name="connsiteX47" fmla="*/ 1792111 w 9598498"/>
              <a:gd name="connsiteY47" fmla="*/ 326202 h 6619757"/>
              <a:gd name="connsiteX48" fmla="*/ 1806222 w 9598498"/>
              <a:gd name="connsiteY48" fmla="*/ 481424 h 6619757"/>
              <a:gd name="connsiteX49" fmla="*/ 1848555 w 9598498"/>
              <a:gd name="connsiteY49" fmla="*/ 509646 h 6619757"/>
              <a:gd name="connsiteX50" fmla="*/ 1876778 w 9598498"/>
              <a:gd name="connsiteY50" fmla="*/ 537868 h 6619757"/>
              <a:gd name="connsiteX51" fmla="*/ 1961444 w 9598498"/>
              <a:gd name="connsiteY51" fmla="*/ 594313 h 6619757"/>
              <a:gd name="connsiteX52" fmla="*/ 1989666 w 9598498"/>
              <a:gd name="connsiteY52" fmla="*/ 721313 h 6619757"/>
              <a:gd name="connsiteX53" fmla="*/ 2017889 w 9598498"/>
              <a:gd name="connsiteY53" fmla="*/ 805979 h 6619757"/>
              <a:gd name="connsiteX54" fmla="*/ 2046111 w 9598498"/>
              <a:gd name="connsiteY54" fmla="*/ 848313 h 6619757"/>
              <a:gd name="connsiteX55" fmla="*/ 2088444 w 9598498"/>
              <a:gd name="connsiteY55" fmla="*/ 862424 h 6619757"/>
              <a:gd name="connsiteX56" fmla="*/ 2130778 w 9598498"/>
              <a:gd name="connsiteY56" fmla="*/ 918868 h 6619757"/>
              <a:gd name="connsiteX57" fmla="*/ 2159000 w 9598498"/>
              <a:gd name="connsiteY57" fmla="*/ 947091 h 6619757"/>
              <a:gd name="connsiteX58" fmla="*/ 2215444 w 9598498"/>
              <a:gd name="connsiteY58" fmla="*/ 1031757 h 6619757"/>
              <a:gd name="connsiteX59" fmla="*/ 2314222 w 9598498"/>
              <a:gd name="connsiteY59" fmla="*/ 1102313 h 6619757"/>
              <a:gd name="connsiteX60" fmla="*/ 2342444 w 9598498"/>
              <a:gd name="connsiteY60" fmla="*/ 1158757 h 6619757"/>
              <a:gd name="connsiteX61" fmla="*/ 2384778 w 9598498"/>
              <a:gd name="connsiteY61" fmla="*/ 1186979 h 6619757"/>
              <a:gd name="connsiteX62" fmla="*/ 2540000 w 9598498"/>
              <a:gd name="connsiteY62" fmla="*/ 1257535 h 6619757"/>
              <a:gd name="connsiteX63" fmla="*/ 2610555 w 9598498"/>
              <a:gd name="connsiteY63" fmla="*/ 1271646 h 6619757"/>
              <a:gd name="connsiteX64" fmla="*/ 2652889 w 9598498"/>
              <a:gd name="connsiteY64" fmla="*/ 1299868 h 6619757"/>
              <a:gd name="connsiteX65" fmla="*/ 2751666 w 9598498"/>
              <a:gd name="connsiteY65" fmla="*/ 1426868 h 6619757"/>
              <a:gd name="connsiteX66" fmla="*/ 2836333 w 9598498"/>
              <a:gd name="connsiteY66" fmla="*/ 1582091 h 6619757"/>
              <a:gd name="connsiteX67" fmla="*/ 2850444 w 9598498"/>
              <a:gd name="connsiteY67" fmla="*/ 1624424 h 6619757"/>
              <a:gd name="connsiteX68" fmla="*/ 2906889 w 9598498"/>
              <a:gd name="connsiteY68" fmla="*/ 1709091 h 6619757"/>
              <a:gd name="connsiteX69" fmla="*/ 2949222 w 9598498"/>
              <a:gd name="connsiteY69" fmla="*/ 1892535 h 6619757"/>
              <a:gd name="connsiteX70" fmla="*/ 2991555 w 9598498"/>
              <a:gd name="connsiteY70" fmla="*/ 2019535 h 6619757"/>
              <a:gd name="connsiteX71" fmla="*/ 3019778 w 9598498"/>
              <a:gd name="connsiteY71" fmla="*/ 2047757 h 6619757"/>
              <a:gd name="connsiteX72" fmla="*/ 3048000 w 9598498"/>
              <a:gd name="connsiteY72" fmla="*/ 2118313 h 6619757"/>
              <a:gd name="connsiteX73" fmla="*/ 3090333 w 9598498"/>
              <a:gd name="connsiteY73" fmla="*/ 2202979 h 6619757"/>
              <a:gd name="connsiteX74" fmla="*/ 3217333 w 9598498"/>
              <a:gd name="connsiteY74" fmla="*/ 2329979 h 6619757"/>
              <a:gd name="connsiteX75" fmla="*/ 3245555 w 9598498"/>
              <a:gd name="connsiteY75" fmla="*/ 2358202 h 6619757"/>
              <a:gd name="connsiteX76" fmla="*/ 3273778 w 9598498"/>
              <a:gd name="connsiteY76" fmla="*/ 2386424 h 6619757"/>
              <a:gd name="connsiteX77" fmla="*/ 3330222 w 9598498"/>
              <a:gd name="connsiteY77" fmla="*/ 2471091 h 6619757"/>
              <a:gd name="connsiteX78" fmla="*/ 3386666 w 9598498"/>
              <a:gd name="connsiteY78" fmla="*/ 2583979 h 6619757"/>
              <a:gd name="connsiteX79" fmla="*/ 3485444 w 9598498"/>
              <a:gd name="connsiteY79" fmla="*/ 2682757 h 6619757"/>
              <a:gd name="connsiteX80" fmla="*/ 3527778 w 9598498"/>
              <a:gd name="connsiteY80" fmla="*/ 2710979 h 6619757"/>
              <a:gd name="connsiteX81" fmla="*/ 3556000 w 9598498"/>
              <a:gd name="connsiteY81" fmla="*/ 2739202 h 6619757"/>
              <a:gd name="connsiteX82" fmla="*/ 3626555 w 9598498"/>
              <a:gd name="connsiteY82" fmla="*/ 2767424 h 6619757"/>
              <a:gd name="connsiteX83" fmla="*/ 3683000 w 9598498"/>
              <a:gd name="connsiteY83" fmla="*/ 2809757 h 6619757"/>
              <a:gd name="connsiteX84" fmla="*/ 3725333 w 9598498"/>
              <a:gd name="connsiteY84" fmla="*/ 2837979 h 6619757"/>
              <a:gd name="connsiteX85" fmla="*/ 3866444 w 9598498"/>
              <a:gd name="connsiteY85" fmla="*/ 2993202 h 6619757"/>
              <a:gd name="connsiteX86" fmla="*/ 4021666 w 9598498"/>
              <a:gd name="connsiteY86" fmla="*/ 3134313 h 6619757"/>
              <a:gd name="connsiteX87" fmla="*/ 4106333 w 9598498"/>
              <a:gd name="connsiteY87" fmla="*/ 3261313 h 6619757"/>
              <a:gd name="connsiteX88" fmla="*/ 4148666 w 9598498"/>
              <a:gd name="connsiteY88" fmla="*/ 3317757 h 6619757"/>
              <a:gd name="connsiteX89" fmla="*/ 4205111 w 9598498"/>
              <a:gd name="connsiteY89" fmla="*/ 3402424 h 6619757"/>
              <a:gd name="connsiteX90" fmla="*/ 4390869 w 9598498"/>
              <a:gd name="connsiteY90" fmla="*/ 3506047 h 6619757"/>
              <a:gd name="connsiteX91" fmla="*/ 4591157 w 9598498"/>
              <a:gd name="connsiteY91" fmla="*/ 3567335 h 6619757"/>
              <a:gd name="connsiteX92" fmla="*/ 4851258 w 9598498"/>
              <a:gd name="connsiteY92" fmla="*/ 3661691 h 6619757"/>
              <a:gd name="connsiteX93" fmla="*/ 5221935 w 9598498"/>
              <a:gd name="connsiteY93" fmla="*/ 3829128 h 6619757"/>
              <a:gd name="connsiteX94" fmla="*/ 5730556 w 9598498"/>
              <a:gd name="connsiteY94" fmla="*/ 3916948 h 6619757"/>
              <a:gd name="connsiteX95" fmla="*/ 6196618 w 9598498"/>
              <a:gd name="connsiteY95" fmla="*/ 4007428 h 6619757"/>
              <a:gd name="connsiteX96" fmla="*/ 6310355 w 9598498"/>
              <a:gd name="connsiteY96" fmla="*/ 4073769 h 6619757"/>
              <a:gd name="connsiteX97" fmla="*/ 6708436 w 9598498"/>
              <a:gd name="connsiteY97" fmla="*/ 4130633 h 6619757"/>
              <a:gd name="connsiteX98" fmla="*/ 7095921 w 9598498"/>
              <a:gd name="connsiteY98" fmla="*/ 4168423 h 6619757"/>
              <a:gd name="connsiteX99" fmla="*/ 7485640 w 9598498"/>
              <a:gd name="connsiteY99" fmla="*/ 4215928 h 6619757"/>
              <a:gd name="connsiteX100" fmla="*/ 7931112 w 9598498"/>
              <a:gd name="connsiteY100" fmla="*/ 4206451 h 6619757"/>
              <a:gd name="connsiteX101" fmla="*/ 8575622 w 9598498"/>
              <a:gd name="connsiteY101" fmla="*/ 4234883 h 6619757"/>
              <a:gd name="connsiteX102" fmla="*/ 9030572 w 9598498"/>
              <a:gd name="connsiteY102" fmla="*/ 4339133 h 6619757"/>
              <a:gd name="connsiteX103" fmla="*/ 9419174 w 9598498"/>
              <a:gd name="connsiteY103" fmla="*/ 4405474 h 6619757"/>
              <a:gd name="connsiteX104" fmla="*/ 9570811 w 9598498"/>
              <a:gd name="connsiteY104" fmla="*/ 4719779 h 6619757"/>
              <a:gd name="connsiteX105" fmla="*/ 8869497 w 9598498"/>
              <a:gd name="connsiteY105" fmla="*/ 6429572 h 6619757"/>
              <a:gd name="connsiteX106" fmla="*/ 9280193 w 9598498"/>
              <a:gd name="connsiteY106" fmla="*/ 6483337 h 6619757"/>
              <a:gd name="connsiteX0" fmla="*/ 56444 w 9595580"/>
              <a:gd name="connsiteY0" fmla="*/ 6619757 h 6619757"/>
              <a:gd name="connsiteX1" fmla="*/ 42333 w 9595580"/>
              <a:gd name="connsiteY1" fmla="*/ 5208646 h 6619757"/>
              <a:gd name="connsiteX2" fmla="*/ 28222 w 9595580"/>
              <a:gd name="connsiteY2" fmla="*/ 5067535 h 6619757"/>
              <a:gd name="connsiteX3" fmla="*/ 0 w 9595580"/>
              <a:gd name="connsiteY3" fmla="*/ 4587757 h 6619757"/>
              <a:gd name="connsiteX4" fmla="*/ 14111 w 9595580"/>
              <a:gd name="connsiteY4" fmla="*/ 4291424 h 6619757"/>
              <a:gd name="connsiteX5" fmla="*/ 28222 w 9595580"/>
              <a:gd name="connsiteY5" fmla="*/ 4220868 h 6619757"/>
              <a:gd name="connsiteX6" fmla="*/ 42333 w 9595580"/>
              <a:gd name="connsiteY6" fmla="*/ 4136202 h 6619757"/>
              <a:gd name="connsiteX7" fmla="*/ 56444 w 9595580"/>
              <a:gd name="connsiteY7" fmla="*/ 3853979 h 6619757"/>
              <a:gd name="connsiteX8" fmla="*/ 70555 w 9595580"/>
              <a:gd name="connsiteY8" fmla="*/ 3741091 h 6619757"/>
              <a:gd name="connsiteX9" fmla="*/ 84666 w 9595580"/>
              <a:gd name="connsiteY9" fmla="*/ 2033646 h 6619757"/>
              <a:gd name="connsiteX10" fmla="*/ 127000 w 9595580"/>
              <a:gd name="connsiteY10" fmla="*/ 1779646 h 6619757"/>
              <a:gd name="connsiteX11" fmla="*/ 155222 w 9595580"/>
              <a:gd name="connsiteY11" fmla="*/ 1737313 h 6619757"/>
              <a:gd name="connsiteX12" fmla="*/ 197555 w 9595580"/>
              <a:gd name="connsiteY12" fmla="*/ 1680868 h 6619757"/>
              <a:gd name="connsiteX13" fmla="*/ 254000 w 9595580"/>
              <a:gd name="connsiteY13" fmla="*/ 1596202 h 6619757"/>
              <a:gd name="connsiteX14" fmla="*/ 310444 w 9595580"/>
              <a:gd name="connsiteY14" fmla="*/ 1539757 h 6619757"/>
              <a:gd name="connsiteX15" fmla="*/ 352778 w 9595580"/>
              <a:gd name="connsiteY15" fmla="*/ 1483313 h 6619757"/>
              <a:gd name="connsiteX16" fmla="*/ 381000 w 9595580"/>
              <a:gd name="connsiteY16" fmla="*/ 1440979 h 6619757"/>
              <a:gd name="connsiteX17" fmla="*/ 423333 w 9595580"/>
              <a:gd name="connsiteY17" fmla="*/ 1370424 h 6619757"/>
              <a:gd name="connsiteX18" fmla="*/ 536222 w 9595580"/>
              <a:gd name="connsiteY18" fmla="*/ 1271646 h 6619757"/>
              <a:gd name="connsiteX19" fmla="*/ 564444 w 9595580"/>
              <a:gd name="connsiteY19" fmla="*/ 1229313 h 6619757"/>
              <a:gd name="connsiteX20" fmla="*/ 578555 w 9595580"/>
              <a:gd name="connsiteY20" fmla="*/ 1172868 h 6619757"/>
              <a:gd name="connsiteX21" fmla="*/ 606778 w 9595580"/>
              <a:gd name="connsiteY21" fmla="*/ 1088202 h 6619757"/>
              <a:gd name="connsiteX22" fmla="*/ 620889 w 9595580"/>
              <a:gd name="connsiteY22" fmla="*/ 1031757 h 6619757"/>
              <a:gd name="connsiteX23" fmla="*/ 649111 w 9595580"/>
              <a:gd name="connsiteY23" fmla="*/ 989424 h 6619757"/>
              <a:gd name="connsiteX24" fmla="*/ 663222 w 9595580"/>
              <a:gd name="connsiteY24" fmla="*/ 947091 h 6619757"/>
              <a:gd name="connsiteX25" fmla="*/ 705555 w 9595580"/>
              <a:gd name="connsiteY25" fmla="*/ 918868 h 6619757"/>
              <a:gd name="connsiteX26" fmla="*/ 762000 w 9595580"/>
              <a:gd name="connsiteY26" fmla="*/ 848313 h 6619757"/>
              <a:gd name="connsiteX27" fmla="*/ 818444 w 9595580"/>
              <a:gd name="connsiteY27" fmla="*/ 749535 h 6619757"/>
              <a:gd name="connsiteX28" fmla="*/ 903111 w 9595580"/>
              <a:gd name="connsiteY28" fmla="*/ 693091 h 6619757"/>
              <a:gd name="connsiteX29" fmla="*/ 959555 w 9595580"/>
              <a:gd name="connsiteY29" fmla="*/ 622535 h 6619757"/>
              <a:gd name="connsiteX30" fmla="*/ 1030111 w 9595580"/>
              <a:gd name="connsiteY30" fmla="*/ 566091 h 6619757"/>
              <a:gd name="connsiteX31" fmla="*/ 1072444 w 9595580"/>
              <a:gd name="connsiteY31" fmla="*/ 551979 h 6619757"/>
              <a:gd name="connsiteX32" fmla="*/ 1171222 w 9595580"/>
              <a:gd name="connsiteY32" fmla="*/ 495535 h 6619757"/>
              <a:gd name="connsiteX33" fmla="*/ 1185333 w 9595580"/>
              <a:gd name="connsiteY33" fmla="*/ 439091 h 6619757"/>
              <a:gd name="connsiteX34" fmla="*/ 1227666 w 9595580"/>
              <a:gd name="connsiteY34" fmla="*/ 410868 h 6619757"/>
              <a:gd name="connsiteX35" fmla="*/ 1241778 w 9595580"/>
              <a:gd name="connsiteY35" fmla="*/ 312091 h 6619757"/>
              <a:gd name="connsiteX36" fmla="*/ 1255889 w 9595580"/>
              <a:gd name="connsiteY36" fmla="*/ 269757 h 6619757"/>
              <a:gd name="connsiteX37" fmla="*/ 1270000 w 9595580"/>
              <a:gd name="connsiteY37" fmla="*/ 213313 h 6619757"/>
              <a:gd name="connsiteX38" fmla="*/ 1284111 w 9595580"/>
              <a:gd name="connsiteY38" fmla="*/ 170979 h 6619757"/>
              <a:gd name="connsiteX39" fmla="*/ 1340555 w 9595580"/>
              <a:gd name="connsiteY39" fmla="*/ 114535 h 6619757"/>
              <a:gd name="connsiteX40" fmla="*/ 1368778 w 9595580"/>
              <a:gd name="connsiteY40" fmla="*/ 72202 h 6619757"/>
              <a:gd name="connsiteX41" fmla="*/ 1425222 w 9595580"/>
              <a:gd name="connsiteY41" fmla="*/ 58091 h 6619757"/>
              <a:gd name="connsiteX42" fmla="*/ 1509889 w 9595580"/>
              <a:gd name="connsiteY42" fmla="*/ 29868 h 6619757"/>
              <a:gd name="connsiteX43" fmla="*/ 1552222 w 9595580"/>
              <a:gd name="connsiteY43" fmla="*/ 1646 h 6619757"/>
              <a:gd name="connsiteX44" fmla="*/ 1665111 w 9595580"/>
              <a:gd name="connsiteY44" fmla="*/ 86313 h 6619757"/>
              <a:gd name="connsiteX45" fmla="*/ 1735666 w 9595580"/>
              <a:gd name="connsiteY45" fmla="*/ 185091 h 6619757"/>
              <a:gd name="connsiteX46" fmla="*/ 1778000 w 9595580"/>
              <a:gd name="connsiteY46" fmla="*/ 283868 h 6619757"/>
              <a:gd name="connsiteX47" fmla="*/ 1792111 w 9595580"/>
              <a:gd name="connsiteY47" fmla="*/ 326202 h 6619757"/>
              <a:gd name="connsiteX48" fmla="*/ 1806222 w 9595580"/>
              <a:gd name="connsiteY48" fmla="*/ 481424 h 6619757"/>
              <a:gd name="connsiteX49" fmla="*/ 1848555 w 9595580"/>
              <a:gd name="connsiteY49" fmla="*/ 509646 h 6619757"/>
              <a:gd name="connsiteX50" fmla="*/ 1876778 w 9595580"/>
              <a:gd name="connsiteY50" fmla="*/ 537868 h 6619757"/>
              <a:gd name="connsiteX51" fmla="*/ 1961444 w 9595580"/>
              <a:gd name="connsiteY51" fmla="*/ 594313 h 6619757"/>
              <a:gd name="connsiteX52" fmla="*/ 1989666 w 9595580"/>
              <a:gd name="connsiteY52" fmla="*/ 721313 h 6619757"/>
              <a:gd name="connsiteX53" fmla="*/ 2017889 w 9595580"/>
              <a:gd name="connsiteY53" fmla="*/ 805979 h 6619757"/>
              <a:gd name="connsiteX54" fmla="*/ 2046111 w 9595580"/>
              <a:gd name="connsiteY54" fmla="*/ 848313 h 6619757"/>
              <a:gd name="connsiteX55" fmla="*/ 2088444 w 9595580"/>
              <a:gd name="connsiteY55" fmla="*/ 862424 h 6619757"/>
              <a:gd name="connsiteX56" fmla="*/ 2130778 w 9595580"/>
              <a:gd name="connsiteY56" fmla="*/ 918868 h 6619757"/>
              <a:gd name="connsiteX57" fmla="*/ 2159000 w 9595580"/>
              <a:gd name="connsiteY57" fmla="*/ 947091 h 6619757"/>
              <a:gd name="connsiteX58" fmla="*/ 2215444 w 9595580"/>
              <a:gd name="connsiteY58" fmla="*/ 1031757 h 6619757"/>
              <a:gd name="connsiteX59" fmla="*/ 2314222 w 9595580"/>
              <a:gd name="connsiteY59" fmla="*/ 1102313 h 6619757"/>
              <a:gd name="connsiteX60" fmla="*/ 2342444 w 9595580"/>
              <a:gd name="connsiteY60" fmla="*/ 1158757 h 6619757"/>
              <a:gd name="connsiteX61" fmla="*/ 2384778 w 9595580"/>
              <a:gd name="connsiteY61" fmla="*/ 1186979 h 6619757"/>
              <a:gd name="connsiteX62" fmla="*/ 2540000 w 9595580"/>
              <a:gd name="connsiteY62" fmla="*/ 1257535 h 6619757"/>
              <a:gd name="connsiteX63" fmla="*/ 2610555 w 9595580"/>
              <a:gd name="connsiteY63" fmla="*/ 1271646 h 6619757"/>
              <a:gd name="connsiteX64" fmla="*/ 2652889 w 9595580"/>
              <a:gd name="connsiteY64" fmla="*/ 1299868 h 6619757"/>
              <a:gd name="connsiteX65" fmla="*/ 2751666 w 9595580"/>
              <a:gd name="connsiteY65" fmla="*/ 1426868 h 6619757"/>
              <a:gd name="connsiteX66" fmla="*/ 2836333 w 9595580"/>
              <a:gd name="connsiteY66" fmla="*/ 1582091 h 6619757"/>
              <a:gd name="connsiteX67" fmla="*/ 2850444 w 9595580"/>
              <a:gd name="connsiteY67" fmla="*/ 1624424 h 6619757"/>
              <a:gd name="connsiteX68" fmla="*/ 2906889 w 9595580"/>
              <a:gd name="connsiteY68" fmla="*/ 1709091 h 6619757"/>
              <a:gd name="connsiteX69" fmla="*/ 2949222 w 9595580"/>
              <a:gd name="connsiteY69" fmla="*/ 1892535 h 6619757"/>
              <a:gd name="connsiteX70" fmla="*/ 2991555 w 9595580"/>
              <a:gd name="connsiteY70" fmla="*/ 2019535 h 6619757"/>
              <a:gd name="connsiteX71" fmla="*/ 3019778 w 9595580"/>
              <a:gd name="connsiteY71" fmla="*/ 2047757 h 6619757"/>
              <a:gd name="connsiteX72" fmla="*/ 3048000 w 9595580"/>
              <a:gd name="connsiteY72" fmla="*/ 2118313 h 6619757"/>
              <a:gd name="connsiteX73" fmla="*/ 3090333 w 9595580"/>
              <a:gd name="connsiteY73" fmla="*/ 2202979 h 6619757"/>
              <a:gd name="connsiteX74" fmla="*/ 3217333 w 9595580"/>
              <a:gd name="connsiteY74" fmla="*/ 2329979 h 6619757"/>
              <a:gd name="connsiteX75" fmla="*/ 3245555 w 9595580"/>
              <a:gd name="connsiteY75" fmla="*/ 2358202 h 6619757"/>
              <a:gd name="connsiteX76" fmla="*/ 3273778 w 9595580"/>
              <a:gd name="connsiteY76" fmla="*/ 2386424 h 6619757"/>
              <a:gd name="connsiteX77" fmla="*/ 3330222 w 9595580"/>
              <a:gd name="connsiteY77" fmla="*/ 2471091 h 6619757"/>
              <a:gd name="connsiteX78" fmla="*/ 3386666 w 9595580"/>
              <a:gd name="connsiteY78" fmla="*/ 2583979 h 6619757"/>
              <a:gd name="connsiteX79" fmla="*/ 3485444 w 9595580"/>
              <a:gd name="connsiteY79" fmla="*/ 2682757 h 6619757"/>
              <a:gd name="connsiteX80" fmla="*/ 3527778 w 9595580"/>
              <a:gd name="connsiteY80" fmla="*/ 2710979 h 6619757"/>
              <a:gd name="connsiteX81" fmla="*/ 3556000 w 9595580"/>
              <a:gd name="connsiteY81" fmla="*/ 2739202 h 6619757"/>
              <a:gd name="connsiteX82" fmla="*/ 3626555 w 9595580"/>
              <a:gd name="connsiteY82" fmla="*/ 2767424 h 6619757"/>
              <a:gd name="connsiteX83" fmla="*/ 3683000 w 9595580"/>
              <a:gd name="connsiteY83" fmla="*/ 2809757 h 6619757"/>
              <a:gd name="connsiteX84" fmla="*/ 3725333 w 9595580"/>
              <a:gd name="connsiteY84" fmla="*/ 2837979 h 6619757"/>
              <a:gd name="connsiteX85" fmla="*/ 3866444 w 9595580"/>
              <a:gd name="connsiteY85" fmla="*/ 2993202 h 6619757"/>
              <a:gd name="connsiteX86" fmla="*/ 4021666 w 9595580"/>
              <a:gd name="connsiteY86" fmla="*/ 3134313 h 6619757"/>
              <a:gd name="connsiteX87" fmla="*/ 4106333 w 9595580"/>
              <a:gd name="connsiteY87" fmla="*/ 3261313 h 6619757"/>
              <a:gd name="connsiteX88" fmla="*/ 4148666 w 9595580"/>
              <a:gd name="connsiteY88" fmla="*/ 3317757 h 6619757"/>
              <a:gd name="connsiteX89" fmla="*/ 4205111 w 9595580"/>
              <a:gd name="connsiteY89" fmla="*/ 3402424 h 6619757"/>
              <a:gd name="connsiteX90" fmla="*/ 4390869 w 9595580"/>
              <a:gd name="connsiteY90" fmla="*/ 3506047 h 6619757"/>
              <a:gd name="connsiteX91" fmla="*/ 4591157 w 9595580"/>
              <a:gd name="connsiteY91" fmla="*/ 3567335 h 6619757"/>
              <a:gd name="connsiteX92" fmla="*/ 4851258 w 9595580"/>
              <a:gd name="connsiteY92" fmla="*/ 3661691 h 6619757"/>
              <a:gd name="connsiteX93" fmla="*/ 5221935 w 9595580"/>
              <a:gd name="connsiteY93" fmla="*/ 3829128 h 6619757"/>
              <a:gd name="connsiteX94" fmla="*/ 5730556 w 9595580"/>
              <a:gd name="connsiteY94" fmla="*/ 3916948 h 6619757"/>
              <a:gd name="connsiteX95" fmla="*/ 6196618 w 9595580"/>
              <a:gd name="connsiteY95" fmla="*/ 4007428 h 6619757"/>
              <a:gd name="connsiteX96" fmla="*/ 6310355 w 9595580"/>
              <a:gd name="connsiteY96" fmla="*/ 4073769 h 6619757"/>
              <a:gd name="connsiteX97" fmla="*/ 6708436 w 9595580"/>
              <a:gd name="connsiteY97" fmla="*/ 4130633 h 6619757"/>
              <a:gd name="connsiteX98" fmla="*/ 7095921 w 9595580"/>
              <a:gd name="connsiteY98" fmla="*/ 4168423 h 6619757"/>
              <a:gd name="connsiteX99" fmla="*/ 7485640 w 9595580"/>
              <a:gd name="connsiteY99" fmla="*/ 4215928 h 6619757"/>
              <a:gd name="connsiteX100" fmla="*/ 7931112 w 9595580"/>
              <a:gd name="connsiteY100" fmla="*/ 4206451 h 6619757"/>
              <a:gd name="connsiteX101" fmla="*/ 8575622 w 9595580"/>
              <a:gd name="connsiteY101" fmla="*/ 4234883 h 6619757"/>
              <a:gd name="connsiteX102" fmla="*/ 9030572 w 9595580"/>
              <a:gd name="connsiteY102" fmla="*/ 4339133 h 6619757"/>
              <a:gd name="connsiteX103" fmla="*/ 9239090 w 9595580"/>
              <a:gd name="connsiteY103" fmla="*/ 4348610 h 6619757"/>
              <a:gd name="connsiteX104" fmla="*/ 9419174 w 9595580"/>
              <a:gd name="connsiteY104" fmla="*/ 4405474 h 6619757"/>
              <a:gd name="connsiteX105" fmla="*/ 9570811 w 9595580"/>
              <a:gd name="connsiteY105" fmla="*/ 4719779 h 6619757"/>
              <a:gd name="connsiteX106" fmla="*/ 8869497 w 9595580"/>
              <a:gd name="connsiteY106" fmla="*/ 6429572 h 6619757"/>
              <a:gd name="connsiteX107" fmla="*/ 9280193 w 9595580"/>
              <a:gd name="connsiteY107" fmla="*/ 6483337 h 6619757"/>
              <a:gd name="connsiteX0" fmla="*/ 56444 w 9595580"/>
              <a:gd name="connsiteY0" fmla="*/ 6619757 h 6619757"/>
              <a:gd name="connsiteX1" fmla="*/ 42333 w 9595580"/>
              <a:gd name="connsiteY1" fmla="*/ 5208646 h 6619757"/>
              <a:gd name="connsiteX2" fmla="*/ 28222 w 9595580"/>
              <a:gd name="connsiteY2" fmla="*/ 5067535 h 6619757"/>
              <a:gd name="connsiteX3" fmla="*/ 0 w 9595580"/>
              <a:gd name="connsiteY3" fmla="*/ 4587757 h 6619757"/>
              <a:gd name="connsiteX4" fmla="*/ 14111 w 9595580"/>
              <a:gd name="connsiteY4" fmla="*/ 4291424 h 6619757"/>
              <a:gd name="connsiteX5" fmla="*/ 28222 w 9595580"/>
              <a:gd name="connsiteY5" fmla="*/ 4220868 h 6619757"/>
              <a:gd name="connsiteX6" fmla="*/ 42333 w 9595580"/>
              <a:gd name="connsiteY6" fmla="*/ 4136202 h 6619757"/>
              <a:gd name="connsiteX7" fmla="*/ 56444 w 9595580"/>
              <a:gd name="connsiteY7" fmla="*/ 3853979 h 6619757"/>
              <a:gd name="connsiteX8" fmla="*/ 70555 w 9595580"/>
              <a:gd name="connsiteY8" fmla="*/ 3741091 h 6619757"/>
              <a:gd name="connsiteX9" fmla="*/ 84666 w 9595580"/>
              <a:gd name="connsiteY9" fmla="*/ 2033646 h 6619757"/>
              <a:gd name="connsiteX10" fmla="*/ 127000 w 9595580"/>
              <a:gd name="connsiteY10" fmla="*/ 1779646 h 6619757"/>
              <a:gd name="connsiteX11" fmla="*/ 155222 w 9595580"/>
              <a:gd name="connsiteY11" fmla="*/ 1737313 h 6619757"/>
              <a:gd name="connsiteX12" fmla="*/ 197555 w 9595580"/>
              <a:gd name="connsiteY12" fmla="*/ 1680868 h 6619757"/>
              <a:gd name="connsiteX13" fmla="*/ 254000 w 9595580"/>
              <a:gd name="connsiteY13" fmla="*/ 1596202 h 6619757"/>
              <a:gd name="connsiteX14" fmla="*/ 310444 w 9595580"/>
              <a:gd name="connsiteY14" fmla="*/ 1539757 h 6619757"/>
              <a:gd name="connsiteX15" fmla="*/ 352778 w 9595580"/>
              <a:gd name="connsiteY15" fmla="*/ 1483313 h 6619757"/>
              <a:gd name="connsiteX16" fmla="*/ 381000 w 9595580"/>
              <a:gd name="connsiteY16" fmla="*/ 1440979 h 6619757"/>
              <a:gd name="connsiteX17" fmla="*/ 423333 w 9595580"/>
              <a:gd name="connsiteY17" fmla="*/ 1370424 h 6619757"/>
              <a:gd name="connsiteX18" fmla="*/ 536222 w 9595580"/>
              <a:gd name="connsiteY18" fmla="*/ 1271646 h 6619757"/>
              <a:gd name="connsiteX19" fmla="*/ 564444 w 9595580"/>
              <a:gd name="connsiteY19" fmla="*/ 1229313 h 6619757"/>
              <a:gd name="connsiteX20" fmla="*/ 578555 w 9595580"/>
              <a:gd name="connsiteY20" fmla="*/ 1172868 h 6619757"/>
              <a:gd name="connsiteX21" fmla="*/ 606778 w 9595580"/>
              <a:gd name="connsiteY21" fmla="*/ 1088202 h 6619757"/>
              <a:gd name="connsiteX22" fmla="*/ 620889 w 9595580"/>
              <a:gd name="connsiteY22" fmla="*/ 1031757 h 6619757"/>
              <a:gd name="connsiteX23" fmla="*/ 649111 w 9595580"/>
              <a:gd name="connsiteY23" fmla="*/ 989424 h 6619757"/>
              <a:gd name="connsiteX24" fmla="*/ 663222 w 9595580"/>
              <a:gd name="connsiteY24" fmla="*/ 947091 h 6619757"/>
              <a:gd name="connsiteX25" fmla="*/ 705555 w 9595580"/>
              <a:gd name="connsiteY25" fmla="*/ 918868 h 6619757"/>
              <a:gd name="connsiteX26" fmla="*/ 762000 w 9595580"/>
              <a:gd name="connsiteY26" fmla="*/ 848313 h 6619757"/>
              <a:gd name="connsiteX27" fmla="*/ 818444 w 9595580"/>
              <a:gd name="connsiteY27" fmla="*/ 749535 h 6619757"/>
              <a:gd name="connsiteX28" fmla="*/ 903111 w 9595580"/>
              <a:gd name="connsiteY28" fmla="*/ 693091 h 6619757"/>
              <a:gd name="connsiteX29" fmla="*/ 959555 w 9595580"/>
              <a:gd name="connsiteY29" fmla="*/ 622535 h 6619757"/>
              <a:gd name="connsiteX30" fmla="*/ 1030111 w 9595580"/>
              <a:gd name="connsiteY30" fmla="*/ 566091 h 6619757"/>
              <a:gd name="connsiteX31" fmla="*/ 1072444 w 9595580"/>
              <a:gd name="connsiteY31" fmla="*/ 551979 h 6619757"/>
              <a:gd name="connsiteX32" fmla="*/ 1171222 w 9595580"/>
              <a:gd name="connsiteY32" fmla="*/ 495535 h 6619757"/>
              <a:gd name="connsiteX33" fmla="*/ 1185333 w 9595580"/>
              <a:gd name="connsiteY33" fmla="*/ 439091 h 6619757"/>
              <a:gd name="connsiteX34" fmla="*/ 1227666 w 9595580"/>
              <a:gd name="connsiteY34" fmla="*/ 410868 h 6619757"/>
              <a:gd name="connsiteX35" fmla="*/ 1241778 w 9595580"/>
              <a:gd name="connsiteY35" fmla="*/ 312091 h 6619757"/>
              <a:gd name="connsiteX36" fmla="*/ 1255889 w 9595580"/>
              <a:gd name="connsiteY36" fmla="*/ 269757 h 6619757"/>
              <a:gd name="connsiteX37" fmla="*/ 1270000 w 9595580"/>
              <a:gd name="connsiteY37" fmla="*/ 213313 h 6619757"/>
              <a:gd name="connsiteX38" fmla="*/ 1284111 w 9595580"/>
              <a:gd name="connsiteY38" fmla="*/ 170979 h 6619757"/>
              <a:gd name="connsiteX39" fmla="*/ 1340555 w 9595580"/>
              <a:gd name="connsiteY39" fmla="*/ 114535 h 6619757"/>
              <a:gd name="connsiteX40" fmla="*/ 1368778 w 9595580"/>
              <a:gd name="connsiteY40" fmla="*/ 72202 h 6619757"/>
              <a:gd name="connsiteX41" fmla="*/ 1425222 w 9595580"/>
              <a:gd name="connsiteY41" fmla="*/ 58091 h 6619757"/>
              <a:gd name="connsiteX42" fmla="*/ 1509889 w 9595580"/>
              <a:gd name="connsiteY42" fmla="*/ 29868 h 6619757"/>
              <a:gd name="connsiteX43" fmla="*/ 1552222 w 9595580"/>
              <a:gd name="connsiteY43" fmla="*/ 1646 h 6619757"/>
              <a:gd name="connsiteX44" fmla="*/ 1665111 w 9595580"/>
              <a:gd name="connsiteY44" fmla="*/ 86313 h 6619757"/>
              <a:gd name="connsiteX45" fmla="*/ 1735666 w 9595580"/>
              <a:gd name="connsiteY45" fmla="*/ 185091 h 6619757"/>
              <a:gd name="connsiteX46" fmla="*/ 1778000 w 9595580"/>
              <a:gd name="connsiteY46" fmla="*/ 283868 h 6619757"/>
              <a:gd name="connsiteX47" fmla="*/ 1792111 w 9595580"/>
              <a:gd name="connsiteY47" fmla="*/ 326202 h 6619757"/>
              <a:gd name="connsiteX48" fmla="*/ 1806222 w 9595580"/>
              <a:gd name="connsiteY48" fmla="*/ 481424 h 6619757"/>
              <a:gd name="connsiteX49" fmla="*/ 1848555 w 9595580"/>
              <a:gd name="connsiteY49" fmla="*/ 509646 h 6619757"/>
              <a:gd name="connsiteX50" fmla="*/ 1876778 w 9595580"/>
              <a:gd name="connsiteY50" fmla="*/ 537868 h 6619757"/>
              <a:gd name="connsiteX51" fmla="*/ 1961444 w 9595580"/>
              <a:gd name="connsiteY51" fmla="*/ 594313 h 6619757"/>
              <a:gd name="connsiteX52" fmla="*/ 1989666 w 9595580"/>
              <a:gd name="connsiteY52" fmla="*/ 721313 h 6619757"/>
              <a:gd name="connsiteX53" fmla="*/ 2017889 w 9595580"/>
              <a:gd name="connsiteY53" fmla="*/ 805979 h 6619757"/>
              <a:gd name="connsiteX54" fmla="*/ 2046111 w 9595580"/>
              <a:gd name="connsiteY54" fmla="*/ 848313 h 6619757"/>
              <a:gd name="connsiteX55" fmla="*/ 2088444 w 9595580"/>
              <a:gd name="connsiteY55" fmla="*/ 862424 h 6619757"/>
              <a:gd name="connsiteX56" fmla="*/ 2130778 w 9595580"/>
              <a:gd name="connsiteY56" fmla="*/ 918868 h 6619757"/>
              <a:gd name="connsiteX57" fmla="*/ 2159000 w 9595580"/>
              <a:gd name="connsiteY57" fmla="*/ 947091 h 6619757"/>
              <a:gd name="connsiteX58" fmla="*/ 2215444 w 9595580"/>
              <a:gd name="connsiteY58" fmla="*/ 1031757 h 6619757"/>
              <a:gd name="connsiteX59" fmla="*/ 2314222 w 9595580"/>
              <a:gd name="connsiteY59" fmla="*/ 1102313 h 6619757"/>
              <a:gd name="connsiteX60" fmla="*/ 2342444 w 9595580"/>
              <a:gd name="connsiteY60" fmla="*/ 1158757 h 6619757"/>
              <a:gd name="connsiteX61" fmla="*/ 2384778 w 9595580"/>
              <a:gd name="connsiteY61" fmla="*/ 1186979 h 6619757"/>
              <a:gd name="connsiteX62" fmla="*/ 2540000 w 9595580"/>
              <a:gd name="connsiteY62" fmla="*/ 1257535 h 6619757"/>
              <a:gd name="connsiteX63" fmla="*/ 2610555 w 9595580"/>
              <a:gd name="connsiteY63" fmla="*/ 1271646 h 6619757"/>
              <a:gd name="connsiteX64" fmla="*/ 2652889 w 9595580"/>
              <a:gd name="connsiteY64" fmla="*/ 1299868 h 6619757"/>
              <a:gd name="connsiteX65" fmla="*/ 2751666 w 9595580"/>
              <a:gd name="connsiteY65" fmla="*/ 1426868 h 6619757"/>
              <a:gd name="connsiteX66" fmla="*/ 2836333 w 9595580"/>
              <a:gd name="connsiteY66" fmla="*/ 1582091 h 6619757"/>
              <a:gd name="connsiteX67" fmla="*/ 2850444 w 9595580"/>
              <a:gd name="connsiteY67" fmla="*/ 1624424 h 6619757"/>
              <a:gd name="connsiteX68" fmla="*/ 2906889 w 9595580"/>
              <a:gd name="connsiteY68" fmla="*/ 1709091 h 6619757"/>
              <a:gd name="connsiteX69" fmla="*/ 2949222 w 9595580"/>
              <a:gd name="connsiteY69" fmla="*/ 1892535 h 6619757"/>
              <a:gd name="connsiteX70" fmla="*/ 2991555 w 9595580"/>
              <a:gd name="connsiteY70" fmla="*/ 2019535 h 6619757"/>
              <a:gd name="connsiteX71" fmla="*/ 3019778 w 9595580"/>
              <a:gd name="connsiteY71" fmla="*/ 2047757 h 6619757"/>
              <a:gd name="connsiteX72" fmla="*/ 3048000 w 9595580"/>
              <a:gd name="connsiteY72" fmla="*/ 2118313 h 6619757"/>
              <a:gd name="connsiteX73" fmla="*/ 3090333 w 9595580"/>
              <a:gd name="connsiteY73" fmla="*/ 2202979 h 6619757"/>
              <a:gd name="connsiteX74" fmla="*/ 3217333 w 9595580"/>
              <a:gd name="connsiteY74" fmla="*/ 2329979 h 6619757"/>
              <a:gd name="connsiteX75" fmla="*/ 3245555 w 9595580"/>
              <a:gd name="connsiteY75" fmla="*/ 2358202 h 6619757"/>
              <a:gd name="connsiteX76" fmla="*/ 3273778 w 9595580"/>
              <a:gd name="connsiteY76" fmla="*/ 2386424 h 6619757"/>
              <a:gd name="connsiteX77" fmla="*/ 3330222 w 9595580"/>
              <a:gd name="connsiteY77" fmla="*/ 2471091 h 6619757"/>
              <a:gd name="connsiteX78" fmla="*/ 3386666 w 9595580"/>
              <a:gd name="connsiteY78" fmla="*/ 2583979 h 6619757"/>
              <a:gd name="connsiteX79" fmla="*/ 3485444 w 9595580"/>
              <a:gd name="connsiteY79" fmla="*/ 2682757 h 6619757"/>
              <a:gd name="connsiteX80" fmla="*/ 3527778 w 9595580"/>
              <a:gd name="connsiteY80" fmla="*/ 2710979 h 6619757"/>
              <a:gd name="connsiteX81" fmla="*/ 3556000 w 9595580"/>
              <a:gd name="connsiteY81" fmla="*/ 2739202 h 6619757"/>
              <a:gd name="connsiteX82" fmla="*/ 3626555 w 9595580"/>
              <a:gd name="connsiteY82" fmla="*/ 2767424 h 6619757"/>
              <a:gd name="connsiteX83" fmla="*/ 3683000 w 9595580"/>
              <a:gd name="connsiteY83" fmla="*/ 2809757 h 6619757"/>
              <a:gd name="connsiteX84" fmla="*/ 3725333 w 9595580"/>
              <a:gd name="connsiteY84" fmla="*/ 2837979 h 6619757"/>
              <a:gd name="connsiteX85" fmla="*/ 3866444 w 9595580"/>
              <a:gd name="connsiteY85" fmla="*/ 2993202 h 6619757"/>
              <a:gd name="connsiteX86" fmla="*/ 4021666 w 9595580"/>
              <a:gd name="connsiteY86" fmla="*/ 3134313 h 6619757"/>
              <a:gd name="connsiteX87" fmla="*/ 4106333 w 9595580"/>
              <a:gd name="connsiteY87" fmla="*/ 3261313 h 6619757"/>
              <a:gd name="connsiteX88" fmla="*/ 4148666 w 9595580"/>
              <a:gd name="connsiteY88" fmla="*/ 3317757 h 6619757"/>
              <a:gd name="connsiteX89" fmla="*/ 4205111 w 9595580"/>
              <a:gd name="connsiteY89" fmla="*/ 3402424 h 6619757"/>
              <a:gd name="connsiteX90" fmla="*/ 4390869 w 9595580"/>
              <a:gd name="connsiteY90" fmla="*/ 3506047 h 6619757"/>
              <a:gd name="connsiteX91" fmla="*/ 4591157 w 9595580"/>
              <a:gd name="connsiteY91" fmla="*/ 3567335 h 6619757"/>
              <a:gd name="connsiteX92" fmla="*/ 4851258 w 9595580"/>
              <a:gd name="connsiteY92" fmla="*/ 3661691 h 6619757"/>
              <a:gd name="connsiteX93" fmla="*/ 5221935 w 9595580"/>
              <a:gd name="connsiteY93" fmla="*/ 3829128 h 6619757"/>
              <a:gd name="connsiteX94" fmla="*/ 5730556 w 9595580"/>
              <a:gd name="connsiteY94" fmla="*/ 3916948 h 6619757"/>
              <a:gd name="connsiteX95" fmla="*/ 6196618 w 9595580"/>
              <a:gd name="connsiteY95" fmla="*/ 4007428 h 6619757"/>
              <a:gd name="connsiteX96" fmla="*/ 6310355 w 9595580"/>
              <a:gd name="connsiteY96" fmla="*/ 4073769 h 6619757"/>
              <a:gd name="connsiteX97" fmla="*/ 6708436 w 9595580"/>
              <a:gd name="connsiteY97" fmla="*/ 4130633 h 6619757"/>
              <a:gd name="connsiteX98" fmla="*/ 7095921 w 9595580"/>
              <a:gd name="connsiteY98" fmla="*/ 4168423 h 6619757"/>
              <a:gd name="connsiteX99" fmla="*/ 7485640 w 9595580"/>
              <a:gd name="connsiteY99" fmla="*/ 4215928 h 6619757"/>
              <a:gd name="connsiteX100" fmla="*/ 7931112 w 9595580"/>
              <a:gd name="connsiteY100" fmla="*/ 4206451 h 6619757"/>
              <a:gd name="connsiteX101" fmla="*/ 8575622 w 9595580"/>
              <a:gd name="connsiteY101" fmla="*/ 4234883 h 6619757"/>
              <a:gd name="connsiteX102" fmla="*/ 9030572 w 9595580"/>
              <a:gd name="connsiteY102" fmla="*/ 4339133 h 6619757"/>
              <a:gd name="connsiteX103" fmla="*/ 9239090 w 9595580"/>
              <a:gd name="connsiteY103" fmla="*/ 4348610 h 6619757"/>
              <a:gd name="connsiteX104" fmla="*/ 9419174 w 9595580"/>
              <a:gd name="connsiteY104" fmla="*/ 4405474 h 6619757"/>
              <a:gd name="connsiteX105" fmla="*/ 9570811 w 9595580"/>
              <a:gd name="connsiteY105" fmla="*/ 4719779 h 6619757"/>
              <a:gd name="connsiteX106" fmla="*/ 8869497 w 9595580"/>
              <a:gd name="connsiteY106" fmla="*/ 6429572 h 6619757"/>
              <a:gd name="connsiteX107" fmla="*/ 9280193 w 9595580"/>
              <a:gd name="connsiteY107" fmla="*/ 6483337 h 6619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595580" h="6619757">
                <a:moveTo>
                  <a:pt x="56444" y="6619757"/>
                </a:moveTo>
                <a:cubicBezTo>
                  <a:pt x="51740" y="6149387"/>
                  <a:pt x="50884" y="5678962"/>
                  <a:pt x="42333" y="5208646"/>
                </a:cubicBezTo>
                <a:cubicBezTo>
                  <a:pt x="41474" y="5161382"/>
                  <a:pt x="31265" y="5114709"/>
                  <a:pt x="28222" y="5067535"/>
                </a:cubicBezTo>
                <a:cubicBezTo>
                  <a:pt x="-26269" y="4222923"/>
                  <a:pt x="44929" y="5171838"/>
                  <a:pt x="0" y="4587757"/>
                </a:cubicBezTo>
                <a:cubicBezTo>
                  <a:pt x="4704" y="4488979"/>
                  <a:pt x="6527" y="4390022"/>
                  <a:pt x="14111" y="4291424"/>
                </a:cubicBezTo>
                <a:cubicBezTo>
                  <a:pt x="15951" y="4267510"/>
                  <a:pt x="23932" y="4244466"/>
                  <a:pt x="28222" y="4220868"/>
                </a:cubicBezTo>
                <a:cubicBezTo>
                  <a:pt x="33340" y="4192718"/>
                  <a:pt x="37629" y="4164424"/>
                  <a:pt x="42333" y="4136202"/>
                </a:cubicBezTo>
                <a:cubicBezTo>
                  <a:pt x="47037" y="4042128"/>
                  <a:pt x="49733" y="3947931"/>
                  <a:pt x="56444" y="3853979"/>
                </a:cubicBezTo>
                <a:cubicBezTo>
                  <a:pt x="59146" y="3816153"/>
                  <a:pt x="69967" y="3779009"/>
                  <a:pt x="70555" y="3741091"/>
                </a:cubicBezTo>
                <a:cubicBezTo>
                  <a:pt x="79378" y="3171992"/>
                  <a:pt x="76108" y="2602749"/>
                  <a:pt x="84666" y="2033646"/>
                </a:cubicBezTo>
                <a:cubicBezTo>
                  <a:pt x="85318" y="1990318"/>
                  <a:pt x="89235" y="1836294"/>
                  <a:pt x="127000" y="1779646"/>
                </a:cubicBezTo>
                <a:cubicBezTo>
                  <a:pt x="136407" y="1765535"/>
                  <a:pt x="145365" y="1751113"/>
                  <a:pt x="155222" y="1737313"/>
                </a:cubicBezTo>
                <a:cubicBezTo>
                  <a:pt x="168892" y="1718175"/>
                  <a:pt x="184068" y="1700135"/>
                  <a:pt x="197555" y="1680868"/>
                </a:cubicBezTo>
                <a:cubicBezTo>
                  <a:pt x="217006" y="1653081"/>
                  <a:pt x="254000" y="1596202"/>
                  <a:pt x="254000" y="1596202"/>
                </a:cubicBezTo>
                <a:cubicBezTo>
                  <a:pt x="285840" y="1500681"/>
                  <a:pt x="240975" y="1597647"/>
                  <a:pt x="310444" y="1539757"/>
                </a:cubicBezTo>
                <a:cubicBezTo>
                  <a:pt x="328512" y="1524701"/>
                  <a:pt x="339108" y="1502451"/>
                  <a:pt x="352778" y="1483313"/>
                </a:cubicBezTo>
                <a:cubicBezTo>
                  <a:pt x="362636" y="1469512"/>
                  <a:pt x="372011" y="1455361"/>
                  <a:pt x="381000" y="1440979"/>
                </a:cubicBezTo>
                <a:cubicBezTo>
                  <a:pt x="395536" y="1417721"/>
                  <a:pt x="406200" y="1391841"/>
                  <a:pt x="423333" y="1370424"/>
                </a:cubicBezTo>
                <a:cubicBezTo>
                  <a:pt x="470503" y="1311461"/>
                  <a:pt x="484253" y="1306292"/>
                  <a:pt x="536222" y="1271646"/>
                </a:cubicBezTo>
                <a:cubicBezTo>
                  <a:pt x="545629" y="1257535"/>
                  <a:pt x="557763" y="1244901"/>
                  <a:pt x="564444" y="1229313"/>
                </a:cubicBezTo>
                <a:cubicBezTo>
                  <a:pt x="572084" y="1211487"/>
                  <a:pt x="572982" y="1191444"/>
                  <a:pt x="578555" y="1172868"/>
                </a:cubicBezTo>
                <a:cubicBezTo>
                  <a:pt x="587103" y="1144374"/>
                  <a:pt x="599563" y="1117063"/>
                  <a:pt x="606778" y="1088202"/>
                </a:cubicBezTo>
                <a:cubicBezTo>
                  <a:pt x="611482" y="1069387"/>
                  <a:pt x="613249" y="1049583"/>
                  <a:pt x="620889" y="1031757"/>
                </a:cubicBezTo>
                <a:cubicBezTo>
                  <a:pt x="627570" y="1016169"/>
                  <a:pt x="641527" y="1004593"/>
                  <a:pt x="649111" y="989424"/>
                </a:cubicBezTo>
                <a:cubicBezTo>
                  <a:pt x="655763" y="976120"/>
                  <a:pt x="653930" y="958706"/>
                  <a:pt x="663222" y="947091"/>
                </a:cubicBezTo>
                <a:cubicBezTo>
                  <a:pt x="673816" y="933848"/>
                  <a:pt x="691444" y="928276"/>
                  <a:pt x="705555" y="918868"/>
                </a:cubicBezTo>
                <a:cubicBezTo>
                  <a:pt x="739247" y="817793"/>
                  <a:pt x="691079" y="933418"/>
                  <a:pt x="762000" y="848313"/>
                </a:cubicBezTo>
                <a:cubicBezTo>
                  <a:pt x="790797" y="813757"/>
                  <a:pt x="784205" y="779494"/>
                  <a:pt x="818444" y="749535"/>
                </a:cubicBezTo>
                <a:cubicBezTo>
                  <a:pt x="843971" y="727199"/>
                  <a:pt x="903111" y="693091"/>
                  <a:pt x="903111" y="693091"/>
                </a:cubicBezTo>
                <a:cubicBezTo>
                  <a:pt x="925493" y="625944"/>
                  <a:pt x="901530" y="668954"/>
                  <a:pt x="959555" y="622535"/>
                </a:cubicBezTo>
                <a:cubicBezTo>
                  <a:pt x="1003305" y="587535"/>
                  <a:pt x="972202" y="595046"/>
                  <a:pt x="1030111" y="566091"/>
                </a:cubicBezTo>
                <a:cubicBezTo>
                  <a:pt x="1043415" y="559439"/>
                  <a:pt x="1058772" y="557838"/>
                  <a:pt x="1072444" y="551979"/>
                </a:cubicBezTo>
                <a:cubicBezTo>
                  <a:pt x="1122578" y="530493"/>
                  <a:pt x="1128704" y="523880"/>
                  <a:pt x="1171222" y="495535"/>
                </a:cubicBezTo>
                <a:cubicBezTo>
                  <a:pt x="1175926" y="476720"/>
                  <a:pt x="1174575" y="455228"/>
                  <a:pt x="1185333" y="439091"/>
                </a:cubicBezTo>
                <a:cubicBezTo>
                  <a:pt x="1194740" y="424980"/>
                  <a:pt x="1220778" y="426366"/>
                  <a:pt x="1227666" y="410868"/>
                </a:cubicBezTo>
                <a:cubicBezTo>
                  <a:pt x="1241174" y="380475"/>
                  <a:pt x="1235255" y="344705"/>
                  <a:pt x="1241778" y="312091"/>
                </a:cubicBezTo>
                <a:cubicBezTo>
                  <a:pt x="1244695" y="297505"/>
                  <a:pt x="1251803" y="284059"/>
                  <a:pt x="1255889" y="269757"/>
                </a:cubicBezTo>
                <a:cubicBezTo>
                  <a:pt x="1261217" y="251109"/>
                  <a:pt x="1264672" y="231961"/>
                  <a:pt x="1270000" y="213313"/>
                </a:cubicBezTo>
                <a:cubicBezTo>
                  <a:pt x="1274086" y="199011"/>
                  <a:pt x="1275465" y="183083"/>
                  <a:pt x="1284111" y="170979"/>
                </a:cubicBezTo>
                <a:cubicBezTo>
                  <a:pt x="1299576" y="149327"/>
                  <a:pt x="1323239" y="134737"/>
                  <a:pt x="1340555" y="114535"/>
                </a:cubicBezTo>
                <a:cubicBezTo>
                  <a:pt x="1351592" y="101658"/>
                  <a:pt x="1354667" y="81609"/>
                  <a:pt x="1368778" y="72202"/>
                </a:cubicBezTo>
                <a:cubicBezTo>
                  <a:pt x="1384915" y="61444"/>
                  <a:pt x="1406646" y="63664"/>
                  <a:pt x="1425222" y="58091"/>
                </a:cubicBezTo>
                <a:cubicBezTo>
                  <a:pt x="1453716" y="49543"/>
                  <a:pt x="1509889" y="29868"/>
                  <a:pt x="1509889" y="29868"/>
                </a:cubicBezTo>
                <a:cubicBezTo>
                  <a:pt x="1524000" y="20461"/>
                  <a:pt x="1535394" y="3750"/>
                  <a:pt x="1552222" y="1646"/>
                </a:cubicBezTo>
                <a:cubicBezTo>
                  <a:pt x="1633161" y="-8471"/>
                  <a:pt x="1629320" y="29047"/>
                  <a:pt x="1665111" y="86313"/>
                </a:cubicBezTo>
                <a:cubicBezTo>
                  <a:pt x="1690901" y="127577"/>
                  <a:pt x="1704622" y="143698"/>
                  <a:pt x="1735666" y="185091"/>
                </a:cubicBezTo>
                <a:cubicBezTo>
                  <a:pt x="1768766" y="284383"/>
                  <a:pt x="1725682" y="161790"/>
                  <a:pt x="1778000" y="283868"/>
                </a:cubicBezTo>
                <a:cubicBezTo>
                  <a:pt x="1783859" y="297540"/>
                  <a:pt x="1787407" y="312091"/>
                  <a:pt x="1792111" y="326202"/>
                </a:cubicBezTo>
                <a:cubicBezTo>
                  <a:pt x="1796815" y="377943"/>
                  <a:pt x="1790943" y="431767"/>
                  <a:pt x="1806222" y="481424"/>
                </a:cubicBezTo>
                <a:cubicBezTo>
                  <a:pt x="1811209" y="497633"/>
                  <a:pt x="1835312" y="499052"/>
                  <a:pt x="1848555" y="509646"/>
                </a:cubicBezTo>
                <a:cubicBezTo>
                  <a:pt x="1858944" y="517957"/>
                  <a:pt x="1866135" y="529885"/>
                  <a:pt x="1876778" y="537868"/>
                </a:cubicBezTo>
                <a:cubicBezTo>
                  <a:pt x="1903913" y="558219"/>
                  <a:pt x="1961444" y="594313"/>
                  <a:pt x="1961444" y="594313"/>
                </a:cubicBezTo>
                <a:cubicBezTo>
                  <a:pt x="2001819" y="715439"/>
                  <a:pt x="1939992" y="522622"/>
                  <a:pt x="1989666" y="721313"/>
                </a:cubicBezTo>
                <a:cubicBezTo>
                  <a:pt x="1996881" y="750173"/>
                  <a:pt x="2001388" y="781226"/>
                  <a:pt x="2017889" y="805979"/>
                </a:cubicBezTo>
                <a:cubicBezTo>
                  <a:pt x="2027296" y="820090"/>
                  <a:pt x="2032868" y="837718"/>
                  <a:pt x="2046111" y="848313"/>
                </a:cubicBezTo>
                <a:cubicBezTo>
                  <a:pt x="2057726" y="857605"/>
                  <a:pt x="2074333" y="857720"/>
                  <a:pt x="2088444" y="862424"/>
                </a:cubicBezTo>
                <a:cubicBezTo>
                  <a:pt x="2102555" y="881239"/>
                  <a:pt x="2115722" y="900801"/>
                  <a:pt x="2130778" y="918868"/>
                </a:cubicBezTo>
                <a:cubicBezTo>
                  <a:pt x="2139295" y="929089"/>
                  <a:pt x="2151018" y="936448"/>
                  <a:pt x="2159000" y="947091"/>
                </a:cubicBezTo>
                <a:cubicBezTo>
                  <a:pt x="2179351" y="974226"/>
                  <a:pt x="2188309" y="1011406"/>
                  <a:pt x="2215444" y="1031757"/>
                </a:cubicBezTo>
                <a:cubicBezTo>
                  <a:pt x="2285456" y="1084267"/>
                  <a:pt x="2252320" y="1061045"/>
                  <a:pt x="2314222" y="1102313"/>
                </a:cubicBezTo>
                <a:cubicBezTo>
                  <a:pt x="2323629" y="1121128"/>
                  <a:pt x="2328977" y="1142597"/>
                  <a:pt x="2342444" y="1158757"/>
                </a:cubicBezTo>
                <a:cubicBezTo>
                  <a:pt x="2353301" y="1171786"/>
                  <a:pt x="2369889" y="1178858"/>
                  <a:pt x="2384778" y="1186979"/>
                </a:cubicBezTo>
                <a:cubicBezTo>
                  <a:pt x="2425953" y="1209438"/>
                  <a:pt x="2487813" y="1244488"/>
                  <a:pt x="2540000" y="1257535"/>
                </a:cubicBezTo>
                <a:cubicBezTo>
                  <a:pt x="2563268" y="1263352"/>
                  <a:pt x="2587037" y="1266942"/>
                  <a:pt x="2610555" y="1271646"/>
                </a:cubicBezTo>
                <a:cubicBezTo>
                  <a:pt x="2624666" y="1281053"/>
                  <a:pt x="2639860" y="1289011"/>
                  <a:pt x="2652889" y="1299868"/>
                </a:cubicBezTo>
                <a:cubicBezTo>
                  <a:pt x="2702625" y="1341314"/>
                  <a:pt x="2712335" y="1367871"/>
                  <a:pt x="2751666" y="1426868"/>
                </a:cubicBezTo>
                <a:cubicBezTo>
                  <a:pt x="2786019" y="1478398"/>
                  <a:pt x="2814988" y="1518057"/>
                  <a:pt x="2836333" y="1582091"/>
                </a:cubicBezTo>
                <a:cubicBezTo>
                  <a:pt x="2841037" y="1596202"/>
                  <a:pt x="2843220" y="1611422"/>
                  <a:pt x="2850444" y="1624424"/>
                </a:cubicBezTo>
                <a:cubicBezTo>
                  <a:pt x="2866917" y="1654075"/>
                  <a:pt x="2906889" y="1709091"/>
                  <a:pt x="2906889" y="1709091"/>
                </a:cubicBezTo>
                <a:cubicBezTo>
                  <a:pt x="2928607" y="1817679"/>
                  <a:pt x="2915183" y="1756380"/>
                  <a:pt x="2949222" y="1892535"/>
                </a:cubicBezTo>
                <a:cubicBezTo>
                  <a:pt x="2960435" y="1937388"/>
                  <a:pt x="2967939" y="1978208"/>
                  <a:pt x="2991555" y="2019535"/>
                </a:cubicBezTo>
                <a:cubicBezTo>
                  <a:pt x="2998156" y="2031086"/>
                  <a:pt x="3010370" y="2038350"/>
                  <a:pt x="3019778" y="2047757"/>
                </a:cubicBezTo>
                <a:cubicBezTo>
                  <a:pt x="3029185" y="2071276"/>
                  <a:pt x="3039106" y="2094595"/>
                  <a:pt x="3048000" y="2118313"/>
                </a:cubicBezTo>
                <a:cubicBezTo>
                  <a:pt x="3064236" y="2161610"/>
                  <a:pt x="3057552" y="2165515"/>
                  <a:pt x="3090333" y="2202979"/>
                </a:cubicBezTo>
                <a:lnTo>
                  <a:pt x="3217333" y="2329979"/>
                </a:lnTo>
                <a:lnTo>
                  <a:pt x="3245555" y="2358202"/>
                </a:lnTo>
                <a:cubicBezTo>
                  <a:pt x="3254963" y="2367610"/>
                  <a:pt x="3266398" y="2375354"/>
                  <a:pt x="3273778" y="2386424"/>
                </a:cubicBezTo>
                <a:cubicBezTo>
                  <a:pt x="3292593" y="2414646"/>
                  <a:pt x="3315053" y="2440753"/>
                  <a:pt x="3330222" y="2471091"/>
                </a:cubicBezTo>
                <a:cubicBezTo>
                  <a:pt x="3349037" y="2508720"/>
                  <a:pt x="3353009" y="2558736"/>
                  <a:pt x="3386666" y="2583979"/>
                </a:cubicBezTo>
                <a:cubicBezTo>
                  <a:pt x="3537194" y="2696875"/>
                  <a:pt x="3353733" y="2551048"/>
                  <a:pt x="3485444" y="2682757"/>
                </a:cubicBezTo>
                <a:cubicBezTo>
                  <a:pt x="3497436" y="2694749"/>
                  <a:pt x="3514535" y="2700384"/>
                  <a:pt x="3527778" y="2710979"/>
                </a:cubicBezTo>
                <a:cubicBezTo>
                  <a:pt x="3538167" y="2719290"/>
                  <a:pt x="3544449" y="2732601"/>
                  <a:pt x="3556000" y="2739202"/>
                </a:cubicBezTo>
                <a:cubicBezTo>
                  <a:pt x="3577993" y="2751769"/>
                  <a:pt x="3604413" y="2755123"/>
                  <a:pt x="3626555" y="2767424"/>
                </a:cubicBezTo>
                <a:cubicBezTo>
                  <a:pt x="3647114" y="2778846"/>
                  <a:pt x="3663862" y="2796087"/>
                  <a:pt x="3683000" y="2809757"/>
                </a:cubicBezTo>
                <a:cubicBezTo>
                  <a:pt x="3696800" y="2819614"/>
                  <a:pt x="3711222" y="2828572"/>
                  <a:pt x="3725333" y="2837979"/>
                </a:cubicBezTo>
                <a:cubicBezTo>
                  <a:pt x="3766460" y="2892816"/>
                  <a:pt x="3808739" y="2954733"/>
                  <a:pt x="3866444" y="2993202"/>
                </a:cubicBezTo>
                <a:cubicBezTo>
                  <a:pt x="3929179" y="3035024"/>
                  <a:pt x="3971711" y="3059381"/>
                  <a:pt x="4021666" y="3134313"/>
                </a:cubicBezTo>
                <a:cubicBezTo>
                  <a:pt x="4049888" y="3176646"/>
                  <a:pt x="4075806" y="3220610"/>
                  <a:pt x="4106333" y="3261313"/>
                </a:cubicBezTo>
                <a:cubicBezTo>
                  <a:pt x="4120444" y="3280128"/>
                  <a:pt x="4135179" y="3298490"/>
                  <a:pt x="4148666" y="3317757"/>
                </a:cubicBezTo>
                <a:cubicBezTo>
                  <a:pt x="4168117" y="3345545"/>
                  <a:pt x="4181127" y="3378440"/>
                  <a:pt x="4205111" y="3402424"/>
                </a:cubicBezTo>
                <a:lnTo>
                  <a:pt x="4390869" y="3506047"/>
                </a:lnTo>
                <a:cubicBezTo>
                  <a:pt x="4404980" y="3520158"/>
                  <a:pt x="4514426" y="3541394"/>
                  <a:pt x="4591157" y="3567335"/>
                </a:cubicBezTo>
                <a:cubicBezTo>
                  <a:pt x="4667888" y="3593276"/>
                  <a:pt x="4746128" y="3618059"/>
                  <a:pt x="4851258" y="3661691"/>
                </a:cubicBezTo>
                <a:cubicBezTo>
                  <a:pt x="4956388" y="3705323"/>
                  <a:pt x="5142779" y="3783426"/>
                  <a:pt x="5221935" y="3829128"/>
                </a:cubicBezTo>
                <a:cubicBezTo>
                  <a:pt x="5301091" y="3874830"/>
                  <a:pt x="5568109" y="3887231"/>
                  <a:pt x="5730556" y="3916948"/>
                </a:cubicBezTo>
                <a:cubicBezTo>
                  <a:pt x="5893003" y="3946665"/>
                  <a:pt x="6099985" y="3995507"/>
                  <a:pt x="6196618" y="4007428"/>
                </a:cubicBezTo>
                <a:cubicBezTo>
                  <a:pt x="6293251" y="4019349"/>
                  <a:pt x="6225052" y="4053235"/>
                  <a:pt x="6310355" y="4073769"/>
                </a:cubicBezTo>
                <a:cubicBezTo>
                  <a:pt x="6395658" y="4094303"/>
                  <a:pt x="6577508" y="4114857"/>
                  <a:pt x="6708436" y="4130633"/>
                </a:cubicBezTo>
                <a:cubicBezTo>
                  <a:pt x="6839364" y="4212750"/>
                  <a:pt x="6966387" y="4154207"/>
                  <a:pt x="7095921" y="4168423"/>
                </a:cubicBezTo>
                <a:cubicBezTo>
                  <a:pt x="7225455" y="4182639"/>
                  <a:pt x="7346441" y="4209590"/>
                  <a:pt x="7485640" y="4215928"/>
                </a:cubicBezTo>
                <a:cubicBezTo>
                  <a:pt x="7624839" y="4222266"/>
                  <a:pt x="7749448" y="4203292"/>
                  <a:pt x="7931112" y="4206451"/>
                </a:cubicBezTo>
                <a:cubicBezTo>
                  <a:pt x="8112776" y="4152746"/>
                  <a:pt x="8392379" y="4212769"/>
                  <a:pt x="8575622" y="4234883"/>
                </a:cubicBezTo>
                <a:cubicBezTo>
                  <a:pt x="8758865" y="4256997"/>
                  <a:pt x="8919994" y="4320179"/>
                  <a:pt x="9030572" y="4339133"/>
                </a:cubicBezTo>
                <a:cubicBezTo>
                  <a:pt x="9141150" y="4358087"/>
                  <a:pt x="9174323" y="4337553"/>
                  <a:pt x="9239090" y="4348610"/>
                </a:cubicBezTo>
                <a:cubicBezTo>
                  <a:pt x="9303857" y="4274371"/>
                  <a:pt x="9363887" y="4343613"/>
                  <a:pt x="9419174" y="4405474"/>
                </a:cubicBezTo>
                <a:cubicBezTo>
                  <a:pt x="9474461" y="4467335"/>
                  <a:pt x="9662424" y="4382430"/>
                  <a:pt x="9570811" y="4719779"/>
                </a:cubicBezTo>
                <a:cubicBezTo>
                  <a:pt x="9479198" y="5057128"/>
                  <a:pt x="9328652" y="6093287"/>
                  <a:pt x="8869497" y="6429572"/>
                </a:cubicBezTo>
                <a:cubicBezTo>
                  <a:pt x="8916935" y="6548168"/>
                  <a:pt x="9280193" y="6302785"/>
                  <a:pt x="9280193" y="6483337"/>
                </a:cubicBezTo>
              </a:path>
            </a:pathLst>
          </a:custGeom>
          <a:gradFill flip="none" rotWithShape="1">
            <a:gsLst>
              <a:gs pos="9000">
                <a:schemeClr val="tx2"/>
              </a:gs>
              <a:gs pos="84000">
                <a:srgbClr val="FFFFFF"/>
              </a:gs>
            </a:gsLst>
            <a:lin ang="16200000" scaled="0"/>
            <a:tileRect/>
          </a:gradFill>
        </p:spPr>
        <p:style>
          <a:lnRef idx="2">
            <a:schemeClr val="accent1"/>
          </a:lnRef>
          <a:fillRef idx="0">
            <a:schemeClr val="accent1"/>
          </a:fillRef>
          <a:effectRef idx="1">
            <a:schemeClr val="accent1"/>
          </a:effectRef>
          <a:fontRef idx="minor">
            <a:schemeClr val="tx1"/>
          </a:fontRef>
        </p:style>
        <p:txBody>
          <a:bodyPr lIns="101599" tIns="50799" rIns="101599" bIns="50799" anchor="ctr"/>
          <a:lstStyle/>
          <a:p>
            <a:pPr algn="ctr" fontAlgn="auto">
              <a:spcBef>
                <a:spcPts val="0"/>
              </a:spcBef>
              <a:spcAft>
                <a:spcPts val="0"/>
              </a:spcAft>
              <a:defRPr/>
            </a:pPr>
            <a:endParaRPr lang="en-US"/>
          </a:p>
        </p:txBody>
      </p:sp>
      <p:grpSp>
        <p:nvGrpSpPr>
          <p:cNvPr id="4" name="Group 3"/>
          <p:cNvGrpSpPr/>
          <p:nvPr/>
        </p:nvGrpSpPr>
        <p:grpSpPr>
          <a:xfrm>
            <a:off x="-380999" y="1411112"/>
            <a:ext cx="7103181" cy="322792"/>
            <a:chOff x="-342900" y="1270000"/>
            <a:chExt cx="6392863" cy="290513"/>
          </a:xfrm>
        </p:grpSpPr>
        <p:cxnSp>
          <p:nvCxnSpPr>
            <p:cNvPr id="25" name="Straight Connector 24"/>
            <p:cNvCxnSpPr/>
            <p:nvPr/>
          </p:nvCxnSpPr>
          <p:spPr bwMode="auto">
            <a:xfrm flipH="1">
              <a:off x="-342900" y="1546225"/>
              <a:ext cx="6392863" cy="14288"/>
            </a:xfrm>
            <a:prstGeom prst="line">
              <a:avLst/>
            </a:prstGeom>
            <a:ln cap="flat">
              <a:solidFill>
                <a:schemeClr val="accent1">
                  <a:alpha val="40000"/>
                </a:schemeClr>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23615" name="TextBox 39"/>
            <p:cNvSpPr txBox="1">
              <a:spLocks noChangeArrowheads="1"/>
            </p:cNvSpPr>
            <p:nvPr/>
          </p:nvSpPr>
          <p:spPr bwMode="auto">
            <a:xfrm>
              <a:off x="4781654" y="1270000"/>
              <a:ext cx="1268309" cy="263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dirty="0">
                  <a:solidFill>
                    <a:schemeClr val="tx2"/>
                  </a:solidFill>
                </a:rPr>
                <a:t>Journal Articles</a:t>
              </a:r>
            </a:p>
          </p:txBody>
        </p:sp>
      </p:grpSp>
      <p:grpSp>
        <p:nvGrpSpPr>
          <p:cNvPr id="5" name="Group 4"/>
          <p:cNvGrpSpPr>
            <a:grpSpLocks/>
          </p:cNvGrpSpPr>
          <p:nvPr/>
        </p:nvGrpSpPr>
        <p:grpSpPr bwMode="auto">
          <a:xfrm>
            <a:off x="-380999" y="1744486"/>
            <a:ext cx="7103181" cy="324556"/>
            <a:chOff x="-343644" y="1570647"/>
            <a:chExt cx="6393195" cy="291111"/>
          </a:xfrm>
        </p:grpSpPr>
        <p:cxnSp>
          <p:nvCxnSpPr>
            <p:cNvPr id="17" name="Straight Connector 16"/>
            <p:cNvCxnSpPr/>
            <p:nvPr/>
          </p:nvCxnSpPr>
          <p:spPr>
            <a:xfrm flipH="1">
              <a:off x="-343644" y="1847518"/>
              <a:ext cx="6393195" cy="14240"/>
            </a:xfrm>
            <a:prstGeom prst="line">
              <a:avLst/>
            </a:prstGeom>
            <a:ln cap="flat">
              <a:solidFill>
                <a:schemeClr val="accent1">
                  <a:alpha val="40000"/>
                </a:schemeClr>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23613" name="TextBox 40"/>
            <p:cNvSpPr txBox="1">
              <a:spLocks noChangeArrowheads="1"/>
            </p:cNvSpPr>
            <p:nvPr/>
          </p:nvSpPr>
          <p:spPr bwMode="auto">
            <a:xfrm>
              <a:off x="4502649" y="1570647"/>
              <a:ext cx="1546900" cy="26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a:solidFill>
                    <a:srgbClr val="1F497D"/>
                  </a:solidFill>
                </a:rPr>
                <a:t>Conference Papers</a:t>
              </a:r>
            </a:p>
          </p:txBody>
        </p:sp>
      </p:grpSp>
      <p:grpSp>
        <p:nvGrpSpPr>
          <p:cNvPr id="8" name="Group 7"/>
          <p:cNvGrpSpPr>
            <a:grpSpLocks/>
          </p:cNvGrpSpPr>
          <p:nvPr/>
        </p:nvGrpSpPr>
        <p:grpSpPr bwMode="auto">
          <a:xfrm>
            <a:off x="-380999" y="2076098"/>
            <a:ext cx="7103181" cy="335139"/>
            <a:chOff x="-343647" y="1867809"/>
            <a:chExt cx="6393196" cy="302556"/>
          </a:xfrm>
        </p:grpSpPr>
        <p:cxnSp>
          <p:nvCxnSpPr>
            <p:cNvPr id="20" name="Straight Connector 19"/>
            <p:cNvCxnSpPr/>
            <p:nvPr/>
          </p:nvCxnSpPr>
          <p:spPr>
            <a:xfrm flipH="1">
              <a:off x="-343647" y="2156033"/>
              <a:ext cx="6393196" cy="14332"/>
            </a:xfrm>
            <a:prstGeom prst="line">
              <a:avLst/>
            </a:prstGeom>
            <a:ln cap="flat">
              <a:solidFill>
                <a:schemeClr val="accent1">
                  <a:alpha val="40000"/>
                </a:schemeClr>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23611" name="TextBox 42"/>
            <p:cNvSpPr txBox="1">
              <a:spLocks noChangeArrowheads="1"/>
            </p:cNvSpPr>
            <p:nvPr/>
          </p:nvSpPr>
          <p:spPr bwMode="auto">
            <a:xfrm>
              <a:off x="4502649" y="1867809"/>
              <a:ext cx="1546900" cy="263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a:solidFill>
                    <a:srgbClr val="1F497D"/>
                  </a:solidFill>
                </a:rPr>
                <a:t>Technical Reports</a:t>
              </a:r>
            </a:p>
          </p:txBody>
        </p:sp>
      </p:grpSp>
      <p:grpSp>
        <p:nvGrpSpPr>
          <p:cNvPr id="13" name="Group 12"/>
          <p:cNvGrpSpPr>
            <a:grpSpLocks/>
          </p:cNvGrpSpPr>
          <p:nvPr/>
        </p:nvGrpSpPr>
        <p:grpSpPr bwMode="auto">
          <a:xfrm>
            <a:off x="-380999" y="2411237"/>
            <a:ext cx="7103181" cy="326319"/>
            <a:chOff x="-343644" y="2170365"/>
            <a:chExt cx="6393196" cy="293920"/>
          </a:xfrm>
        </p:grpSpPr>
        <p:cxnSp>
          <p:nvCxnSpPr>
            <p:cNvPr id="16" name="Straight Connector 15"/>
            <p:cNvCxnSpPr/>
            <p:nvPr/>
          </p:nvCxnSpPr>
          <p:spPr>
            <a:xfrm flipH="1">
              <a:off x="-343644" y="2464285"/>
              <a:ext cx="6393196" cy="0"/>
            </a:xfrm>
            <a:prstGeom prst="line">
              <a:avLst/>
            </a:prstGeom>
            <a:ln cap="flat">
              <a:solidFill>
                <a:schemeClr val="accent1">
                  <a:alpha val="40000"/>
                </a:schemeClr>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23609" name="TextBox 43"/>
            <p:cNvSpPr txBox="1">
              <a:spLocks noChangeArrowheads="1"/>
            </p:cNvSpPr>
            <p:nvPr/>
          </p:nvSpPr>
          <p:spPr bwMode="auto">
            <a:xfrm>
              <a:off x="4502652" y="2170365"/>
              <a:ext cx="1546900" cy="263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a:solidFill>
                    <a:srgbClr val="1F497D"/>
                  </a:solidFill>
                </a:rPr>
                <a:t>Working Papers</a:t>
              </a:r>
            </a:p>
          </p:txBody>
        </p:sp>
      </p:grpSp>
      <p:grpSp>
        <p:nvGrpSpPr>
          <p:cNvPr id="15" name="Group 14"/>
          <p:cNvGrpSpPr>
            <a:grpSpLocks/>
          </p:cNvGrpSpPr>
          <p:nvPr/>
        </p:nvGrpSpPr>
        <p:grpSpPr bwMode="auto">
          <a:xfrm>
            <a:off x="-380999" y="2762251"/>
            <a:ext cx="7103181" cy="322792"/>
            <a:chOff x="-343648" y="2485776"/>
            <a:chExt cx="6393197" cy="291111"/>
          </a:xfrm>
        </p:grpSpPr>
        <p:cxnSp>
          <p:nvCxnSpPr>
            <p:cNvPr id="28" name="Straight Connector 27"/>
            <p:cNvCxnSpPr/>
            <p:nvPr/>
          </p:nvCxnSpPr>
          <p:spPr>
            <a:xfrm flipH="1">
              <a:off x="-343648" y="2762570"/>
              <a:ext cx="6393197" cy="14317"/>
            </a:xfrm>
            <a:prstGeom prst="line">
              <a:avLst/>
            </a:prstGeom>
            <a:ln cap="flat">
              <a:solidFill>
                <a:schemeClr val="accent1">
                  <a:alpha val="40000"/>
                </a:schemeClr>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23607" name="TextBox 44"/>
            <p:cNvSpPr txBox="1">
              <a:spLocks noChangeArrowheads="1"/>
            </p:cNvSpPr>
            <p:nvPr/>
          </p:nvSpPr>
          <p:spPr bwMode="auto">
            <a:xfrm>
              <a:off x="4502649" y="2485776"/>
              <a:ext cx="1546900" cy="263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a:solidFill>
                    <a:srgbClr val="1F497D"/>
                  </a:solidFill>
                </a:rPr>
                <a:t>Policy Briefs</a:t>
              </a:r>
            </a:p>
          </p:txBody>
        </p:sp>
      </p:grpSp>
      <p:grpSp>
        <p:nvGrpSpPr>
          <p:cNvPr id="21" name="Group 20"/>
          <p:cNvGrpSpPr>
            <a:grpSpLocks/>
          </p:cNvGrpSpPr>
          <p:nvPr/>
        </p:nvGrpSpPr>
        <p:grpSpPr bwMode="auto">
          <a:xfrm>
            <a:off x="-380999" y="3088570"/>
            <a:ext cx="7103181" cy="343958"/>
            <a:chOff x="-343644" y="2779321"/>
            <a:chExt cx="6393197" cy="309243"/>
          </a:xfrm>
        </p:grpSpPr>
        <p:cxnSp>
          <p:nvCxnSpPr>
            <p:cNvPr id="30" name="Straight Connector 29"/>
            <p:cNvCxnSpPr/>
            <p:nvPr/>
          </p:nvCxnSpPr>
          <p:spPr>
            <a:xfrm flipH="1">
              <a:off x="-343644" y="3074292"/>
              <a:ext cx="6393197" cy="14272"/>
            </a:xfrm>
            <a:prstGeom prst="line">
              <a:avLst/>
            </a:prstGeom>
            <a:ln cap="flat">
              <a:solidFill>
                <a:schemeClr val="accent1">
                  <a:alpha val="40000"/>
                </a:schemeClr>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23605" name="TextBox 45"/>
            <p:cNvSpPr txBox="1">
              <a:spLocks noChangeArrowheads="1"/>
            </p:cNvSpPr>
            <p:nvPr/>
          </p:nvSpPr>
          <p:spPr bwMode="auto">
            <a:xfrm>
              <a:off x="4502653" y="2779321"/>
              <a:ext cx="1546900" cy="262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a:solidFill>
                    <a:srgbClr val="1F497D"/>
                  </a:solidFill>
                </a:rPr>
                <a:t>Blog Posts</a:t>
              </a:r>
            </a:p>
          </p:txBody>
        </p:sp>
      </p:grpSp>
      <p:grpSp>
        <p:nvGrpSpPr>
          <p:cNvPr id="23" name="Group 22"/>
          <p:cNvGrpSpPr>
            <a:grpSpLocks/>
          </p:cNvGrpSpPr>
          <p:nvPr/>
        </p:nvGrpSpPr>
        <p:grpSpPr bwMode="auto">
          <a:xfrm>
            <a:off x="-380999" y="3792361"/>
            <a:ext cx="7103181" cy="324556"/>
            <a:chOff x="-343632" y="3413851"/>
            <a:chExt cx="6393196" cy="291111"/>
          </a:xfrm>
        </p:grpSpPr>
        <p:cxnSp>
          <p:nvCxnSpPr>
            <p:cNvPr id="35" name="Straight Connector 34"/>
            <p:cNvCxnSpPr/>
            <p:nvPr/>
          </p:nvCxnSpPr>
          <p:spPr>
            <a:xfrm flipH="1">
              <a:off x="-343632" y="3690723"/>
              <a:ext cx="6393196" cy="14239"/>
            </a:xfrm>
            <a:prstGeom prst="line">
              <a:avLst/>
            </a:prstGeom>
            <a:ln cap="flat">
              <a:solidFill>
                <a:schemeClr val="accent1">
                  <a:alpha val="40000"/>
                </a:schemeClr>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23603" name="TextBox 37"/>
            <p:cNvSpPr txBox="1">
              <a:spLocks noChangeArrowheads="1"/>
            </p:cNvSpPr>
            <p:nvPr/>
          </p:nvSpPr>
          <p:spPr bwMode="auto">
            <a:xfrm>
              <a:off x="4781188" y="3413851"/>
              <a:ext cx="1268375" cy="26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dirty="0">
                  <a:solidFill>
                    <a:schemeClr val="tx2"/>
                  </a:solidFill>
                </a:rPr>
                <a:t>E-mails</a:t>
              </a:r>
            </a:p>
          </p:txBody>
        </p:sp>
      </p:grpSp>
      <p:grpSp>
        <p:nvGrpSpPr>
          <p:cNvPr id="26" name="Group 25"/>
          <p:cNvGrpSpPr>
            <a:grpSpLocks/>
          </p:cNvGrpSpPr>
          <p:nvPr/>
        </p:nvGrpSpPr>
        <p:grpSpPr bwMode="auto">
          <a:xfrm>
            <a:off x="-377901" y="4168828"/>
            <a:ext cx="7103181" cy="349250"/>
            <a:chOff x="-343632" y="3690850"/>
            <a:chExt cx="6393196" cy="314853"/>
          </a:xfrm>
        </p:grpSpPr>
        <p:cxnSp>
          <p:nvCxnSpPr>
            <p:cNvPr id="33" name="Straight Connector 32"/>
            <p:cNvCxnSpPr/>
            <p:nvPr/>
          </p:nvCxnSpPr>
          <p:spPr>
            <a:xfrm flipH="1">
              <a:off x="-343632" y="3991391"/>
              <a:ext cx="6393196" cy="14312"/>
            </a:xfrm>
            <a:prstGeom prst="line">
              <a:avLst/>
            </a:prstGeom>
            <a:ln cap="flat">
              <a:solidFill>
                <a:schemeClr val="accent1">
                  <a:alpha val="40000"/>
                </a:schemeClr>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23601" name="TextBox 38"/>
            <p:cNvSpPr txBox="1">
              <a:spLocks noChangeArrowheads="1"/>
            </p:cNvSpPr>
            <p:nvPr/>
          </p:nvSpPr>
          <p:spPr bwMode="auto">
            <a:xfrm>
              <a:off x="4227860" y="3690850"/>
              <a:ext cx="1821701" cy="263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a:solidFill>
                    <a:srgbClr val="1F497D"/>
                  </a:solidFill>
                </a:rPr>
                <a:t>Collaborative Documents</a:t>
              </a:r>
            </a:p>
          </p:txBody>
        </p:sp>
      </p:grpSp>
      <p:grpSp>
        <p:nvGrpSpPr>
          <p:cNvPr id="36" name="Group 35"/>
          <p:cNvGrpSpPr>
            <a:grpSpLocks/>
          </p:cNvGrpSpPr>
          <p:nvPr/>
        </p:nvGrpSpPr>
        <p:grpSpPr bwMode="auto">
          <a:xfrm>
            <a:off x="-380999" y="4534960"/>
            <a:ext cx="7103181" cy="336902"/>
            <a:chOff x="-343635" y="4011754"/>
            <a:chExt cx="6393196" cy="302556"/>
          </a:xfrm>
        </p:grpSpPr>
        <p:cxnSp>
          <p:nvCxnSpPr>
            <p:cNvPr id="34" name="Straight Connector 33"/>
            <p:cNvCxnSpPr/>
            <p:nvPr/>
          </p:nvCxnSpPr>
          <p:spPr>
            <a:xfrm flipH="1">
              <a:off x="-343635" y="4300054"/>
              <a:ext cx="6393196" cy="14256"/>
            </a:xfrm>
            <a:prstGeom prst="line">
              <a:avLst/>
            </a:prstGeom>
            <a:ln cap="flat">
              <a:solidFill>
                <a:schemeClr val="accent1">
                  <a:alpha val="40000"/>
                </a:schemeClr>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23599" name="TextBox 41"/>
            <p:cNvSpPr txBox="1">
              <a:spLocks noChangeArrowheads="1"/>
            </p:cNvSpPr>
            <p:nvPr/>
          </p:nvSpPr>
          <p:spPr bwMode="auto">
            <a:xfrm>
              <a:off x="4502661" y="4011754"/>
              <a:ext cx="1546900" cy="262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a:solidFill>
                    <a:srgbClr val="1F497D"/>
                  </a:solidFill>
                </a:rPr>
                <a:t>Images &amp; Videos</a:t>
              </a:r>
            </a:p>
          </p:txBody>
        </p:sp>
      </p:grpSp>
      <p:grpSp>
        <p:nvGrpSpPr>
          <p:cNvPr id="37" name="Group 36"/>
          <p:cNvGrpSpPr>
            <a:grpSpLocks/>
          </p:cNvGrpSpPr>
          <p:nvPr/>
        </p:nvGrpSpPr>
        <p:grpSpPr bwMode="auto">
          <a:xfrm>
            <a:off x="-377901" y="4947962"/>
            <a:ext cx="7103181" cy="308681"/>
            <a:chOff x="-343632" y="4331231"/>
            <a:chExt cx="6393196" cy="276999"/>
          </a:xfrm>
        </p:grpSpPr>
        <p:cxnSp>
          <p:nvCxnSpPr>
            <p:cNvPr id="32" name="Straight Connector 31"/>
            <p:cNvCxnSpPr/>
            <p:nvPr/>
          </p:nvCxnSpPr>
          <p:spPr>
            <a:xfrm flipH="1">
              <a:off x="-343632" y="4608230"/>
              <a:ext cx="6393196" cy="0"/>
            </a:xfrm>
            <a:prstGeom prst="line">
              <a:avLst/>
            </a:prstGeom>
            <a:ln cap="flat">
              <a:solidFill>
                <a:schemeClr val="accent1">
                  <a:alpha val="40000"/>
                </a:schemeClr>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23597" name="TextBox 48"/>
            <p:cNvSpPr txBox="1">
              <a:spLocks noChangeArrowheads="1"/>
            </p:cNvSpPr>
            <p:nvPr/>
          </p:nvSpPr>
          <p:spPr bwMode="auto">
            <a:xfrm>
              <a:off x="4227860" y="4331231"/>
              <a:ext cx="1821704" cy="262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a:solidFill>
                    <a:srgbClr val="1F497D"/>
                  </a:solidFill>
                </a:rPr>
                <a:t>Animations &amp; Simulations</a:t>
              </a:r>
            </a:p>
          </p:txBody>
        </p:sp>
      </p:grpSp>
      <p:grpSp>
        <p:nvGrpSpPr>
          <p:cNvPr id="2" name="Group 1"/>
          <p:cNvGrpSpPr/>
          <p:nvPr/>
        </p:nvGrpSpPr>
        <p:grpSpPr>
          <a:xfrm>
            <a:off x="-395415" y="3418417"/>
            <a:ext cx="7117597" cy="357819"/>
            <a:chOff x="-355874" y="3076575"/>
            <a:chExt cx="6405837" cy="322037"/>
          </a:xfrm>
        </p:grpSpPr>
        <p:sp>
          <p:nvSpPr>
            <p:cNvPr id="48" name="TextBox 47"/>
            <p:cNvSpPr txBox="1">
              <a:spLocks noChangeArrowheads="1"/>
            </p:cNvSpPr>
            <p:nvPr/>
          </p:nvSpPr>
          <p:spPr bwMode="auto">
            <a:xfrm>
              <a:off x="5135563" y="3076575"/>
              <a:ext cx="914400" cy="263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a:solidFill>
                    <a:srgbClr val="1F497D"/>
                  </a:solidFill>
                </a:rPr>
                <a:t>Tweets</a:t>
              </a:r>
            </a:p>
          </p:txBody>
        </p:sp>
        <p:cxnSp>
          <p:nvCxnSpPr>
            <p:cNvPr id="71" name="Straight Connector 70"/>
            <p:cNvCxnSpPr/>
            <p:nvPr/>
          </p:nvCxnSpPr>
          <p:spPr bwMode="auto">
            <a:xfrm flipH="1">
              <a:off x="-355874" y="3384324"/>
              <a:ext cx="6392863" cy="14288"/>
            </a:xfrm>
            <a:prstGeom prst="line">
              <a:avLst/>
            </a:prstGeom>
            <a:ln cap="flat">
              <a:solidFill>
                <a:schemeClr val="accent1">
                  <a:alpha val="40000"/>
                </a:schemeClr>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grpSp>
      <p:grpSp>
        <p:nvGrpSpPr>
          <p:cNvPr id="78" name="Group 77"/>
          <p:cNvGrpSpPr>
            <a:grpSpLocks/>
          </p:cNvGrpSpPr>
          <p:nvPr/>
        </p:nvGrpSpPr>
        <p:grpSpPr bwMode="auto">
          <a:xfrm>
            <a:off x="-395416" y="6379324"/>
            <a:ext cx="7103181" cy="324556"/>
            <a:chOff x="-343644" y="1570647"/>
            <a:chExt cx="6393195" cy="291111"/>
          </a:xfrm>
        </p:grpSpPr>
        <p:cxnSp>
          <p:nvCxnSpPr>
            <p:cNvPr id="79" name="Straight Connector 78"/>
            <p:cNvCxnSpPr/>
            <p:nvPr/>
          </p:nvCxnSpPr>
          <p:spPr>
            <a:xfrm flipH="1">
              <a:off x="-343644" y="1847518"/>
              <a:ext cx="6393195" cy="14240"/>
            </a:xfrm>
            <a:prstGeom prst="line">
              <a:avLst/>
            </a:prstGeom>
            <a:ln cap="flat">
              <a:solidFill>
                <a:srgbClr val="FFFFFF"/>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80" name="TextBox 40"/>
            <p:cNvSpPr txBox="1">
              <a:spLocks noChangeArrowheads="1"/>
            </p:cNvSpPr>
            <p:nvPr/>
          </p:nvSpPr>
          <p:spPr bwMode="auto">
            <a:xfrm>
              <a:off x="4502649" y="1570647"/>
              <a:ext cx="1546900" cy="26225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dirty="0">
                  <a:solidFill>
                    <a:schemeClr val="bg1"/>
                  </a:solidFill>
                </a:rPr>
                <a:t>Books</a:t>
              </a:r>
            </a:p>
          </p:txBody>
        </p:sp>
      </p:grpSp>
      <p:grpSp>
        <p:nvGrpSpPr>
          <p:cNvPr id="81" name="Group 80"/>
          <p:cNvGrpSpPr>
            <a:grpSpLocks/>
          </p:cNvGrpSpPr>
          <p:nvPr/>
        </p:nvGrpSpPr>
        <p:grpSpPr bwMode="auto">
          <a:xfrm>
            <a:off x="-377901" y="5669350"/>
            <a:ext cx="7103181" cy="324556"/>
            <a:chOff x="-343644" y="1570647"/>
            <a:chExt cx="6393195" cy="291111"/>
          </a:xfrm>
        </p:grpSpPr>
        <p:cxnSp>
          <p:nvCxnSpPr>
            <p:cNvPr id="82" name="Straight Connector 81"/>
            <p:cNvCxnSpPr/>
            <p:nvPr/>
          </p:nvCxnSpPr>
          <p:spPr>
            <a:xfrm flipH="1">
              <a:off x="-343644" y="1847518"/>
              <a:ext cx="6393195" cy="14240"/>
            </a:xfrm>
            <a:prstGeom prst="line">
              <a:avLst/>
            </a:prstGeom>
            <a:ln cap="flat">
              <a:solidFill>
                <a:srgbClr val="FFFFFF"/>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83" name="TextBox 40"/>
            <p:cNvSpPr txBox="1">
              <a:spLocks noChangeArrowheads="1"/>
            </p:cNvSpPr>
            <p:nvPr/>
          </p:nvSpPr>
          <p:spPr bwMode="auto">
            <a:xfrm>
              <a:off x="4502649" y="1570647"/>
              <a:ext cx="1546900" cy="26225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dirty="0">
                  <a:solidFill>
                    <a:schemeClr val="bg1"/>
                  </a:solidFill>
                </a:rPr>
                <a:t>Lectures</a:t>
              </a:r>
            </a:p>
          </p:txBody>
        </p:sp>
      </p:grpSp>
      <p:grpSp>
        <p:nvGrpSpPr>
          <p:cNvPr id="84" name="Group 83"/>
          <p:cNvGrpSpPr>
            <a:grpSpLocks/>
          </p:cNvGrpSpPr>
          <p:nvPr/>
        </p:nvGrpSpPr>
        <p:grpSpPr bwMode="auto">
          <a:xfrm>
            <a:off x="-383044" y="6054769"/>
            <a:ext cx="7103181" cy="324556"/>
            <a:chOff x="-343644" y="1570647"/>
            <a:chExt cx="6393195" cy="291111"/>
          </a:xfrm>
        </p:grpSpPr>
        <p:cxnSp>
          <p:nvCxnSpPr>
            <p:cNvPr id="85" name="Straight Connector 84"/>
            <p:cNvCxnSpPr/>
            <p:nvPr/>
          </p:nvCxnSpPr>
          <p:spPr>
            <a:xfrm flipH="1">
              <a:off x="-343644" y="1847518"/>
              <a:ext cx="6393195" cy="14240"/>
            </a:xfrm>
            <a:prstGeom prst="line">
              <a:avLst/>
            </a:prstGeom>
            <a:ln cap="flat">
              <a:solidFill>
                <a:srgbClr val="FFFFFF"/>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91" name="TextBox 40"/>
            <p:cNvSpPr txBox="1">
              <a:spLocks noChangeArrowheads="1"/>
            </p:cNvSpPr>
            <p:nvPr/>
          </p:nvSpPr>
          <p:spPr bwMode="auto">
            <a:xfrm>
              <a:off x="4502649" y="1570647"/>
              <a:ext cx="1546900" cy="26225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dirty="0">
                  <a:solidFill>
                    <a:schemeClr val="bg1"/>
                  </a:solidFill>
                </a:rPr>
                <a:t>Textbooks</a:t>
              </a:r>
            </a:p>
          </p:txBody>
        </p:sp>
      </p:grpSp>
      <p:grpSp>
        <p:nvGrpSpPr>
          <p:cNvPr id="92" name="Group 91"/>
          <p:cNvGrpSpPr/>
          <p:nvPr/>
        </p:nvGrpSpPr>
        <p:grpSpPr>
          <a:xfrm>
            <a:off x="-427219" y="5317026"/>
            <a:ext cx="7103181" cy="322792"/>
            <a:chOff x="-342900" y="1270000"/>
            <a:chExt cx="6392863" cy="290513"/>
          </a:xfrm>
        </p:grpSpPr>
        <p:cxnSp>
          <p:nvCxnSpPr>
            <p:cNvPr id="93" name="Straight Connector 92"/>
            <p:cNvCxnSpPr/>
            <p:nvPr/>
          </p:nvCxnSpPr>
          <p:spPr bwMode="auto">
            <a:xfrm flipH="1">
              <a:off x="-342900" y="1546225"/>
              <a:ext cx="6392863" cy="14288"/>
            </a:xfrm>
            <a:prstGeom prst="line">
              <a:avLst/>
            </a:prstGeom>
            <a:ln cap="flat">
              <a:solidFill>
                <a:schemeClr val="accent1">
                  <a:alpha val="40000"/>
                </a:schemeClr>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94" name="TextBox 39"/>
            <p:cNvSpPr txBox="1">
              <a:spLocks noChangeArrowheads="1"/>
            </p:cNvSpPr>
            <p:nvPr/>
          </p:nvSpPr>
          <p:spPr bwMode="auto">
            <a:xfrm>
              <a:off x="4781654" y="1270000"/>
              <a:ext cx="1268309" cy="263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dirty="0">
                  <a:solidFill>
                    <a:schemeClr val="tx2"/>
                  </a:solidFill>
                </a:rPr>
                <a:t>Presentations</a:t>
              </a:r>
            </a:p>
          </p:txBody>
        </p:sp>
      </p:grpSp>
      <p:grpSp>
        <p:nvGrpSpPr>
          <p:cNvPr id="98" name="Group 97"/>
          <p:cNvGrpSpPr>
            <a:grpSpLocks/>
          </p:cNvGrpSpPr>
          <p:nvPr/>
        </p:nvGrpSpPr>
        <p:grpSpPr bwMode="auto">
          <a:xfrm>
            <a:off x="-409690" y="6779700"/>
            <a:ext cx="7103181" cy="324556"/>
            <a:chOff x="-343644" y="1570647"/>
            <a:chExt cx="6393195" cy="291111"/>
          </a:xfrm>
        </p:grpSpPr>
        <p:cxnSp>
          <p:nvCxnSpPr>
            <p:cNvPr id="99" name="Straight Connector 98"/>
            <p:cNvCxnSpPr/>
            <p:nvPr/>
          </p:nvCxnSpPr>
          <p:spPr>
            <a:xfrm flipH="1">
              <a:off x="-343644" y="1847518"/>
              <a:ext cx="6393195" cy="14240"/>
            </a:xfrm>
            <a:prstGeom prst="line">
              <a:avLst/>
            </a:prstGeom>
            <a:ln cap="flat">
              <a:solidFill>
                <a:srgbClr val="FFFFFF"/>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100" name="TextBox 40"/>
            <p:cNvSpPr txBox="1">
              <a:spLocks noChangeArrowheads="1"/>
            </p:cNvSpPr>
            <p:nvPr/>
          </p:nvSpPr>
          <p:spPr bwMode="auto">
            <a:xfrm>
              <a:off x="4502649" y="1570647"/>
              <a:ext cx="1546900" cy="26225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dirty="0">
                  <a:solidFill>
                    <a:schemeClr val="bg1"/>
                  </a:solidFill>
                </a:rPr>
                <a:t>Courses</a:t>
              </a:r>
            </a:p>
          </p:txBody>
        </p:sp>
      </p:grpSp>
      <p:grpSp>
        <p:nvGrpSpPr>
          <p:cNvPr id="101" name="Group 100"/>
          <p:cNvGrpSpPr>
            <a:grpSpLocks/>
          </p:cNvGrpSpPr>
          <p:nvPr/>
        </p:nvGrpSpPr>
        <p:grpSpPr bwMode="auto">
          <a:xfrm>
            <a:off x="-377901" y="7257713"/>
            <a:ext cx="7103181" cy="324556"/>
            <a:chOff x="-343644" y="1570647"/>
            <a:chExt cx="6393195" cy="291111"/>
          </a:xfrm>
        </p:grpSpPr>
        <p:cxnSp>
          <p:nvCxnSpPr>
            <p:cNvPr id="102" name="Straight Connector 101"/>
            <p:cNvCxnSpPr/>
            <p:nvPr/>
          </p:nvCxnSpPr>
          <p:spPr>
            <a:xfrm flipH="1">
              <a:off x="-343644" y="1847518"/>
              <a:ext cx="6393195" cy="14240"/>
            </a:xfrm>
            <a:prstGeom prst="line">
              <a:avLst/>
            </a:prstGeom>
            <a:ln cap="flat">
              <a:solidFill>
                <a:srgbClr val="FFFFFF"/>
              </a:solidFill>
              <a:prstDash val="dash"/>
            </a:ln>
            <a:effectLst>
              <a:outerShdw blurRad="40000" dist="7239" dir="5400000" rotWithShape="0">
                <a:srgbClr val="000000">
                  <a:alpha val="30000"/>
                </a:srgbClr>
              </a:outerShdw>
            </a:effectLst>
          </p:spPr>
          <p:style>
            <a:lnRef idx="2">
              <a:schemeClr val="accent1"/>
            </a:lnRef>
            <a:fillRef idx="0">
              <a:schemeClr val="accent1"/>
            </a:fillRef>
            <a:effectRef idx="1">
              <a:schemeClr val="accent1"/>
            </a:effectRef>
            <a:fontRef idx="minor">
              <a:schemeClr val="tx1"/>
            </a:fontRef>
          </p:style>
        </p:cxnSp>
        <p:sp>
          <p:nvSpPr>
            <p:cNvPr id="103" name="TextBox 40"/>
            <p:cNvSpPr txBox="1">
              <a:spLocks noChangeArrowheads="1"/>
            </p:cNvSpPr>
            <p:nvPr/>
          </p:nvSpPr>
          <p:spPr bwMode="auto">
            <a:xfrm>
              <a:off x="4502649" y="1570647"/>
              <a:ext cx="1546900" cy="26225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300" dirty="0">
                  <a:solidFill>
                    <a:schemeClr val="bg1"/>
                  </a:solidFill>
                </a:rPr>
                <a:t>Curricula</a:t>
              </a:r>
            </a:p>
          </p:txBody>
        </p:sp>
      </p:grpSp>
      <p:sp>
        <p:nvSpPr>
          <p:cNvPr id="7" name="TextBox 6"/>
          <p:cNvSpPr txBox="1"/>
          <p:nvPr/>
        </p:nvSpPr>
        <p:spPr>
          <a:xfrm rot="16200000">
            <a:off x="8173770" y="4178829"/>
            <a:ext cx="3562092" cy="287256"/>
          </a:xfrm>
          <a:prstGeom prst="rect">
            <a:avLst/>
          </a:prstGeom>
          <a:noFill/>
        </p:spPr>
        <p:txBody>
          <a:bodyPr wrap="square" lIns="101599" tIns="50799" rIns="101599" bIns="50799" rtlCol="0">
            <a:spAutoFit/>
          </a:bodyPr>
          <a:lstStyle/>
          <a:p>
            <a:r>
              <a:rPr lang="en-ZA" sz="1200" dirty="0" smtClean="0">
                <a:solidFill>
                  <a:schemeClr val="bg1">
                    <a:lumMod val="50000"/>
                  </a:schemeClr>
                </a:solidFill>
                <a:latin typeface="Arial Narrow" pitchFamily="34" charset="0"/>
              </a:rPr>
              <a:t>Thanks to Michelle </a:t>
            </a:r>
            <a:r>
              <a:rPr lang="en-ZA" sz="1200" dirty="0" err="1" smtClean="0">
                <a:solidFill>
                  <a:schemeClr val="bg1">
                    <a:lumMod val="50000"/>
                  </a:schemeClr>
                </a:solidFill>
                <a:latin typeface="Arial Narrow" pitchFamily="34" charset="0"/>
              </a:rPr>
              <a:t>Willmers</a:t>
            </a:r>
            <a:endParaRPr lang="en-ZA" sz="1200" dirty="0">
              <a:solidFill>
                <a:schemeClr val="bg1">
                  <a:lumMod val="50000"/>
                </a:schemeClr>
              </a:solidFill>
              <a:latin typeface="Arial Narrow" pitchFamily="34" charset="0"/>
            </a:endParaRPr>
          </a:p>
        </p:txBody>
      </p:sp>
      <p:sp>
        <p:nvSpPr>
          <p:cNvPr id="55" name="Title 1"/>
          <p:cNvSpPr>
            <a:spLocks noGrp="1"/>
          </p:cNvSpPr>
          <p:nvPr>
            <p:ph type="title"/>
          </p:nvPr>
        </p:nvSpPr>
        <p:spPr>
          <a:xfrm>
            <a:off x="948730" y="-150440"/>
            <a:ext cx="8636000" cy="1271588"/>
          </a:xfrm>
        </p:spPr>
        <p:txBody>
          <a:bodyPr>
            <a:normAutofit/>
          </a:bodyPr>
          <a:lstStyle/>
          <a:p>
            <a:r>
              <a:rPr lang="en-ZA" dirty="0" smtClean="0">
                <a:solidFill>
                  <a:srgbClr val="0033CC"/>
                </a:solidFill>
              </a:rPr>
              <a:t>Open everything</a:t>
            </a:r>
            <a:endParaRPr lang="en-ZA" dirty="0">
              <a:solidFill>
                <a:srgbClr val="0033CC"/>
              </a:solidFill>
            </a:endParaRPr>
          </a:p>
        </p:txBody>
      </p:sp>
    </p:spTree>
    <p:extLst>
      <p:ext uri="{BB962C8B-B14F-4D97-AF65-F5344CB8AC3E}">
        <p14:creationId xmlns:p14="http://schemas.microsoft.com/office/powerpoint/2010/main" val="149834749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r>
              <a:rPr lang="en-ZA" i="1" dirty="0" smtClean="0">
                <a:solidFill>
                  <a:srgbClr val="9900CC"/>
                </a:solidFill>
              </a:rPr>
              <a:t>What can you do?</a:t>
            </a:r>
            <a:endParaRPr lang="en-ZA" i="1" dirty="0">
              <a:solidFill>
                <a:srgbClr val="9900CC"/>
              </a:solidFill>
            </a:endParaRPr>
          </a:p>
        </p:txBody>
      </p:sp>
    </p:spTree>
    <p:extLst>
      <p:ext uri="{BB962C8B-B14F-4D97-AF65-F5344CB8AC3E}">
        <p14:creationId xmlns:p14="http://schemas.microsoft.com/office/powerpoint/2010/main" val="324944581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r>
              <a:rPr lang="en-ZA" dirty="0" smtClean="0"/>
              <a:t>Join </a:t>
            </a:r>
            <a:r>
              <a:rPr lang="en-ZA" dirty="0" err="1"/>
              <a:t>AuthorAid</a:t>
            </a:r>
            <a:r>
              <a:rPr lang="en-ZA" dirty="0"/>
              <a:t> </a:t>
            </a:r>
            <a:r>
              <a:rPr lang="en-ZA" u="sng" dirty="0"/>
              <a:t>http://www.authoraid.info/en</a:t>
            </a:r>
            <a:r>
              <a:rPr lang="en-ZA" u="sng" dirty="0" smtClean="0"/>
              <a:t>/</a:t>
            </a:r>
            <a:br>
              <a:rPr lang="en-ZA" u="sng" dirty="0" smtClean="0"/>
            </a:br>
            <a:r>
              <a:rPr lang="en-ZA" dirty="0"/>
              <a:t/>
            </a:r>
            <a:br>
              <a:rPr lang="en-ZA" dirty="0"/>
            </a:br>
            <a:r>
              <a:rPr lang="en-ZA" dirty="0" err="1"/>
              <a:t>AuthorAID</a:t>
            </a:r>
            <a:r>
              <a:rPr lang="en-ZA" dirty="0"/>
              <a:t> is a global network that provides support, mentoring, resources and training for researchers in developing countries</a:t>
            </a:r>
          </a:p>
          <a:p>
            <a:pPr marL="0" indent="0">
              <a:buNone/>
            </a:pPr>
            <a:endParaRPr lang="en-ZA" dirty="0"/>
          </a:p>
        </p:txBody>
      </p:sp>
    </p:spTree>
    <p:extLst>
      <p:ext uri="{BB962C8B-B14F-4D97-AF65-F5344CB8AC3E}">
        <p14:creationId xmlns:p14="http://schemas.microsoft.com/office/powerpoint/2010/main" val="322485535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r>
              <a:rPr lang="en-ZA" dirty="0" smtClean="0"/>
              <a:t>Grow your open online presence</a:t>
            </a:r>
          </a:p>
          <a:p>
            <a:pPr marL="0" lvl="1" indent="0">
              <a:buNone/>
            </a:pPr>
            <a:r>
              <a:rPr lang="en-ZA" dirty="0"/>
              <a:t>Academics' Online Presence: a four-step guide to taking control of your visibility - http://open.uct.ac.za/handle/11427/2652</a:t>
            </a:r>
          </a:p>
          <a:p>
            <a:endParaRPr lang="en-ZA" dirty="0"/>
          </a:p>
        </p:txBody>
      </p:sp>
    </p:spTree>
    <p:extLst>
      <p:ext uri="{BB962C8B-B14F-4D97-AF65-F5344CB8AC3E}">
        <p14:creationId xmlns:p14="http://schemas.microsoft.com/office/powerpoint/2010/main" val="181574508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194922" cy="7772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39575" y="7298910"/>
            <a:ext cx="6580286" cy="348811"/>
          </a:xfrm>
          <a:prstGeom prst="rect">
            <a:avLst/>
          </a:prstGeom>
        </p:spPr>
        <p:txBody>
          <a:bodyPr wrap="square" lIns="101598" tIns="50798" rIns="101598" bIns="50798">
            <a:spAutoFit/>
          </a:bodyPr>
          <a:lstStyle/>
          <a:p>
            <a:pPr>
              <a:defRPr/>
            </a:pPr>
            <a:r>
              <a:rPr lang="en-ZA" sz="1600" dirty="0">
                <a:latin typeface="Arial Narrow" pitchFamily="34" charset="0"/>
              </a:rPr>
              <a:t>http://www.flickr.com/photos/pixthepixie/188345043/sizes/z/in/photostream/</a:t>
            </a:r>
          </a:p>
        </p:txBody>
      </p:sp>
      <p:sp>
        <p:nvSpPr>
          <p:cNvPr id="8" name="Content Placeholder 3"/>
          <p:cNvSpPr txBox="1">
            <a:spLocks/>
          </p:cNvSpPr>
          <p:nvPr/>
        </p:nvSpPr>
        <p:spPr>
          <a:xfrm>
            <a:off x="6557422" y="2009800"/>
            <a:ext cx="3602578" cy="1272142"/>
          </a:xfrm>
          <a:prstGeom prst="rect">
            <a:avLst/>
          </a:prstGeom>
          <a:noFill/>
          <a:ln>
            <a:noFill/>
          </a:ln>
        </p:spPr>
        <p:txBody>
          <a:bodyPr lIns="101598" tIns="50798" rIns="101598" bIns="50798"/>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altLang="ja-JP" sz="4000" dirty="0">
                <a:solidFill>
                  <a:schemeClr val="bg1">
                    <a:lumMod val="95000"/>
                  </a:schemeClr>
                </a:solidFill>
                <a:latin typeface="Century Gothic" pitchFamily="34" charset="0"/>
                <a:cs typeface="Constantia"/>
              </a:rPr>
              <a:t>Openness is like sunshine</a:t>
            </a:r>
          </a:p>
          <a:p>
            <a:pPr marL="0" indent="0" algn="ctr">
              <a:buNone/>
            </a:pPr>
            <a:endParaRPr lang="en-ZA" altLang="ja-JP" dirty="0" smtClean="0">
              <a:latin typeface="Constantia"/>
              <a:cs typeface="Constantia"/>
            </a:endParaRPr>
          </a:p>
          <a:p>
            <a:pPr>
              <a:buFont typeface="Arial" charset="0"/>
              <a:buNone/>
            </a:pPr>
            <a:endParaRPr lang="en-ZA" dirty="0">
              <a:latin typeface="Calibri" charset="0"/>
            </a:endParaRPr>
          </a:p>
        </p:txBody>
      </p:sp>
    </p:spTree>
    <p:extLst>
      <p:ext uri="{BB962C8B-B14F-4D97-AF65-F5344CB8AC3E}">
        <p14:creationId xmlns:p14="http://schemas.microsoft.com/office/powerpoint/2010/main" val="406095346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2135" y="0"/>
            <a:ext cx="5118066" cy="76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1217082" y="6096002"/>
            <a:ext cx="2741083" cy="306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44029" y="7312225"/>
            <a:ext cx="5080000" cy="307777"/>
          </a:xfrm>
          <a:prstGeom prst="rect">
            <a:avLst/>
          </a:prstGeom>
        </p:spPr>
        <p:txBody>
          <a:bodyPr lIns="101598" tIns="50798" rIns="101598" bIns="50798">
            <a:spAutoFit/>
          </a:bodyPr>
          <a:lstStyle/>
          <a:p>
            <a:r>
              <a:rPr lang="en-ZA" sz="1300" dirty="0">
                <a:latin typeface="Arial Narrow" pitchFamily="34" charset="0"/>
              </a:rPr>
              <a:t>http://www.flickr.com/photos/planetina/405489316/sizes/o/in/photostream/</a:t>
            </a:r>
          </a:p>
        </p:txBody>
      </p:sp>
      <p:sp>
        <p:nvSpPr>
          <p:cNvPr id="5" name="TextBox 4"/>
          <p:cNvSpPr txBox="1"/>
          <p:nvPr/>
        </p:nvSpPr>
        <p:spPr>
          <a:xfrm>
            <a:off x="5424029" y="7286173"/>
            <a:ext cx="2318323" cy="718141"/>
          </a:xfrm>
          <a:prstGeom prst="rect">
            <a:avLst/>
          </a:prstGeom>
          <a:noFill/>
        </p:spPr>
        <p:txBody>
          <a:bodyPr wrap="none" lIns="101598" tIns="50798" rIns="101598" bIns="50798" rtlCol="0">
            <a:spAutoFit/>
          </a:bodyPr>
          <a:lstStyle/>
          <a:p>
            <a:r>
              <a:rPr lang="en-ZA" sz="1600" i="1" dirty="0">
                <a:latin typeface="Calibri" charset="0"/>
              </a:rPr>
              <a:t>Thanks to Amber Thomas</a:t>
            </a:r>
          </a:p>
          <a:p>
            <a:endParaRPr lang="en-ZA" dirty="0"/>
          </a:p>
        </p:txBody>
      </p:sp>
      <p:sp>
        <p:nvSpPr>
          <p:cNvPr id="7" name="Content Placeholder 3"/>
          <p:cNvSpPr txBox="1">
            <a:spLocks/>
          </p:cNvSpPr>
          <p:nvPr/>
        </p:nvSpPr>
        <p:spPr>
          <a:xfrm>
            <a:off x="5720071" y="1536649"/>
            <a:ext cx="4320480" cy="4273573"/>
          </a:xfrm>
          <a:prstGeom prst="rect">
            <a:avLst/>
          </a:prstGeom>
        </p:spPr>
        <p:txBody>
          <a:bodyPr lIns="101598" tIns="50798" rIns="101598" bIns="50798"/>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altLang="ja-JP" sz="4000" dirty="0">
                <a:solidFill>
                  <a:srgbClr val="0000FF"/>
                </a:solidFill>
                <a:latin typeface="Century Gothic" pitchFamily="34" charset="0"/>
                <a:cs typeface="Constantia"/>
              </a:rPr>
              <a:t>Openness exposes content</a:t>
            </a:r>
          </a:p>
          <a:p>
            <a:pPr marL="0" indent="0" algn="ctr">
              <a:buNone/>
            </a:pPr>
            <a:r>
              <a:rPr lang="en-ZA" altLang="ja-JP" sz="4000" dirty="0">
                <a:solidFill>
                  <a:srgbClr val="0000FF"/>
                </a:solidFill>
                <a:latin typeface="Century Gothic" pitchFamily="34" charset="0"/>
                <a:cs typeface="Constantia"/>
              </a:rPr>
              <a:t>and communication online </a:t>
            </a:r>
          </a:p>
          <a:p>
            <a:pPr marL="0" indent="0" algn="ctr">
              <a:buNone/>
            </a:pPr>
            <a:r>
              <a:rPr lang="en-ZA" altLang="ja-JP" sz="4000" dirty="0">
                <a:solidFill>
                  <a:srgbClr val="0000FF"/>
                </a:solidFill>
                <a:latin typeface="Century Gothic" pitchFamily="34" charset="0"/>
                <a:cs typeface="Constantia"/>
              </a:rPr>
              <a:t>to</a:t>
            </a:r>
          </a:p>
          <a:p>
            <a:pPr marL="0" indent="0" algn="ctr">
              <a:buNone/>
            </a:pPr>
            <a:r>
              <a:rPr lang="en-ZA" altLang="ja-JP" sz="4000" dirty="0">
                <a:solidFill>
                  <a:srgbClr val="0000FF"/>
                </a:solidFill>
                <a:latin typeface="Century Gothic" pitchFamily="34" charset="0"/>
                <a:cs typeface="Constantia"/>
              </a:rPr>
              <a:t>enable growth</a:t>
            </a:r>
          </a:p>
          <a:p>
            <a:pPr marL="0" indent="0" algn="ctr">
              <a:buNone/>
            </a:pPr>
            <a:endParaRPr lang="en-ZA" altLang="ja-JP" sz="4900" dirty="0">
              <a:cs typeface="Constantia"/>
            </a:endParaRPr>
          </a:p>
          <a:p>
            <a:pPr marL="0" indent="0" algn="ctr">
              <a:buNone/>
            </a:pPr>
            <a:endParaRPr lang="en-ZA" altLang="ja-JP" dirty="0" smtClean="0">
              <a:latin typeface="Constantia"/>
              <a:cs typeface="Constantia"/>
            </a:endParaRPr>
          </a:p>
          <a:p>
            <a:pPr algn="ctr">
              <a:buFont typeface="Arial" charset="0"/>
              <a:buNone/>
            </a:pPr>
            <a:endParaRPr lang="en-ZA" sz="1600" dirty="0">
              <a:latin typeface="Calibri" charset="0"/>
            </a:endParaRPr>
          </a:p>
          <a:p>
            <a:pPr algn="ctr">
              <a:buFont typeface="Arial" charset="0"/>
              <a:buNone/>
            </a:pPr>
            <a:endParaRPr lang="en-ZA" sz="1600" dirty="0">
              <a:latin typeface="Calibri" charset="0"/>
            </a:endParaRPr>
          </a:p>
        </p:txBody>
      </p:sp>
    </p:spTree>
    <p:extLst>
      <p:ext uri="{BB962C8B-B14F-4D97-AF65-F5344CB8AC3E}">
        <p14:creationId xmlns:p14="http://schemas.microsoft.com/office/powerpoint/2010/main" val="180257048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Useful resources</a:t>
            </a:r>
            <a:endParaRPr lang="en-ZA" dirty="0"/>
          </a:p>
        </p:txBody>
      </p:sp>
      <p:sp>
        <p:nvSpPr>
          <p:cNvPr id="3" name="Content Placeholder 2"/>
          <p:cNvSpPr>
            <a:spLocks noGrp="1"/>
          </p:cNvSpPr>
          <p:nvPr>
            <p:ph idx="1"/>
          </p:nvPr>
        </p:nvSpPr>
        <p:spPr>
          <a:xfrm>
            <a:off x="759520" y="1937792"/>
            <a:ext cx="8636000" cy="4573588"/>
          </a:xfrm>
        </p:spPr>
        <p:txBody>
          <a:bodyPr/>
          <a:lstStyle/>
          <a:p>
            <a:r>
              <a:rPr lang="en-ZA" sz="1800" dirty="0"/>
              <a:t>A Map through the Maze of Open Access Publishing (debunking myths): </a:t>
            </a:r>
            <a:r>
              <a:rPr lang="en-ZA" sz="1800" u="sng" dirty="0">
                <a:hlinkClick r:id="rId2"/>
              </a:rPr>
              <a:t>http://www.al-fanarmedia.org/2013/11/a-guide-to-the-maze-of-open-access-publishing/</a:t>
            </a:r>
            <a:endParaRPr lang="en-ZA" sz="1800" dirty="0"/>
          </a:p>
          <a:p>
            <a:r>
              <a:rPr lang="en-ZA" sz="1800" dirty="0"/>
              <a:t>Four step-by-step guides to scholarly communication for academics - See more at: </a:t>
            </a:r>
            <a:r>
              <a:rPr lang="en-ZA" sz="1800" u="sng" dirty="0">
                <a:hlinkClick r:id="rId3"/>
              </a:rPr>
              <a:t>http://www.cilt.uct.ac.za/cilt/guides#sthash.HpFEpVmn.dpuf</a:t>
            </a:r>
            <a:endParaRPr lang="en-ZA" sz="1800" dirty="0"/>
          </a:p>
          <a:p>
            <a:pPr lvl="1"/>
            <a:r>
              <a:rPr lang="en-ZA" sz="1800" dirty="0"/>
              <a:t>Academics' Online Presence: a four-step guide to taking control of your visibility - http://open.uct.ac.za/handle/11427/2652</a:t>
            </a:r>
          </a:p>
          <a:p>
            <a:pPr lvl="1"/>
            <a:r>
              <a:rPr lang="en-ZA" sz="1800" dirty="0"/>
              <a:t>Curation for Participation: an eight-step guide to curating open scholarly content - http://open.uct.ac.za/handle/11427/8431#sthash.HpFEpVmn.dpuf</a:t>
            </a:r>
          </a:p>
          <a:p>
            <a:pPr lvl="1"/>
            <a:r>
              <a:rPr lang="en-ZA" sz="1800" dirty="0"/>
              <a:t>Open Content Licensing: a three-step guide for academics - http://open.uct.ac.za/handle/11427/12937#sthash.HpFEpVmn.dpuf</a:t>
            </a:r>
          </a:p>
          <a:p>
            <a:pPr lvl="1"/>
            <a:r>
              <a:rPr lang="en-ZA" sz="1800" dirty="0"/>
              <a:t>Measuring Impact: a five-step guide for scholarly units - </a:t>
            </a:r>
            <a:r>
              <a:rPr lang="en-ZA" sz="1800" u="sng" dirty="0">
                <a:hlinkClick r:id="rId4"/>
              </a:rPr>
              <a:t>http://open.uct.ac.za/handle/11427/12936#sthash.HpFEpVmn.dpuf</a:t>
            </a:r>
            <a:endParaRPr lang="en-ZA" sz="1800" dirty="0"/>
          </a:p>
          <a:p>
            <a:r>
              <a:rPr lang="en-ZA" sz="1800" dirty="0"/>
              <a:t>Directory of Open Access Journals (DOAJ) </a:t>
            </a:r>
            <a:r>
              <a:rPr lang="en-ZA" sz="1800" u="sng" dirty="0">
                <a:hlinkClick r:id="rId5"/>
              </a:rPr>
              <a:t>https://doaj.org/</a:t>
            </a:r>
            <a:r>
              <a:rPr lang="en-ZA" sz="1800" dirty="0"/>
              <a:t> is a community-curated online directory that indexes and provides access to high quality, open access, peer-reviewed journals.</a:t>
            </a:r>
          </a:p>
          <a:p>
            <a:pPr marL="0" indent="0">
              <a:buNone/>
            </a:pPr>
            <a:endParaRPr lang="en-ZA" sz="1800" dirty="0"/>
          </a:p>
        </p:txBody>
      </p:sp>
    </p:spTree>
    <p:extLst>
      <p:ext uri="{BB962C8B-B14F-4D97-AF65-F5344CB8AC3E}">
        <p14:creationId xmlns:p14="http://schemas.microsoft.com/office/powerpoint/2010/main" val="7413195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Useful resources</a:t>
            </a:r>
            <a:endParaRPr lang="en-ZA" dirty="0"/>
          </a:p>
        </p:txBody>
      </p:sp>
      <p:sp>
        <p:nvSpPr>
          <p:cNvPr id="3" name="Content Placeholder 2"/>
          <p:cNvSpPr>
            <a:spLocks noGrp="1"/>
          </p:cNvSpPr>
          <p:nvPr>
            <p:ph idx="1"/>
          </p:nvPr>
        </p:nvSpPr>
        <p:spPr>
          <a:xfrm>
            <a:off x="759520" y="1937792"/>
            <a:ext cx="8636000" cy="4573588"/>
          </a:xfrm>
        </p:spPr>
        <p:txBody>
          <a:bodyPr/>
          <a:lstStyle/>
          <a:p>
            <a:r>
              <a:rPr lang="en-ZA" sz="1800" dirty="0" smtClean="0"/>
              <a:t>Sherpa </a:t>
            </a:r>
            <a:r>
              <a:rPr lang="en-ZA" sz="1800" dirty="0"/>
              <a:t>Romeo: How to find journal policies regarding publishing copyright agreements and author manuscript information (and such) on personal websites/repositories with/without embargos so that your article is accessible even if it’s not in an OA journal </a:t>
            </a:r>
            <a:r>
              <a:rPr lang="en-ZA" sz="1800" u="sng" dirty="0"/>
              <a:t>http://</a:t>
            </a:r>
            <a:r>
              <a:rPr lang="en-ZA" sz="1800" u="sng" dirty="0" smtClean="0"/>
              <a:t>www.sherpa.ac.uk/romeo/index.php</a:t>
            </a:r>
            <a:endParaRPr lang="en-ZA" sz="1800" dirty="0"/>
          </a:p>
          <a:p>
            <a:r>
              <a:rPr lang="en-ZA" sz="1800" dirty="0" err="1"/>
              <a:t>AuthorAid</a:t>
            </a:r>
            <a:r>
              <a:rPr lang="en-ZA" sz="1800" dirty="0"/>
              <a:t> </a:t>
            </a:r>
            <a:r>
              <a:rPr lang="en-ZA" sz="1800" u="sng" dirty="0"/>
              <a:t>http://www.authoraid.info/en</a:t>
            </a:r>
            <a:r>
              <a:rPr lang="en-ZA" sz="1800" u="sng" dirty="0" smtClean="0"/>
              <a:t>/</a:t>
            </a:r>
            <a:r>
              <a:rPr lang="en-ZA" sz="1800" dirty="0"/>
              <a:t/>
            </a:r>
            <a:br>
              <a:rPr lang="en-ZA" sz="1800" dirty="0"/>
            </a:br>
            <a:r>
              <a:rPr lang="en-ZA" sz="1800" dirty="0" err="1"/>
              <a:t>AuthorAID</a:t>
            </a:r>
            <a:r>
              <a:rPr lang="en-ZA" sz="1800" dirty="0"/>
              <a:t> is a global network that provides support, mentoring</a:t>
            </a:r>
            <a:r>
              <a:rPr lang="en-ZA" sz="1800" dirty="0" smtClean="0"/>
              <a:t>, resources </a:t>
            </a:r>
            <a:r>
              <a:rPr lang="en-ZA" sz="1800" dirty="0"/>
              <a:t>and training for researchers in developing countries</a:t>
            </a:r>
          </a:p>
          <a:p>
            <a:r>
              <a:rPr lang="en-ZA" sz="1800" dirty="0"/>
              <a:t>Education Open access journals  - </a:t>
            </a:r>
            <a:r>
              <a:rPr lang="en-ZA" sz="1800" u="sng" dirty="0"/>
              <a:t>http://www.oajse.com/subjects/education.htm</a:t>
            </a:r>
            <a:endParaRPr lang="en-ZA" sz="1800" dirty="0"/>
          </a:p>
          <a:p>
            <a:r>
              <a:rPr lang="en-ZA" sz="1800" dirty="0"/>
              <a:t>Why Open Access? Maha’ s views for Arab world (applies to most developing countries) </a:t>
            </a:r>
            <a:r>
              <a:rPr lang="en-ZA" sz="1800" u="sng" dirty="0"/>
              <a:t>http://www.al-fanarmedia.org/2014/03/open-access</a:t>
            </a:r>
            <a:r>
              <a:rPr lang="en-ZA" sz="1800" u="sng" dirty="0" smtClean="0"/>
              <a:t>/</a:t>
            </a:r>
            <a:endParaRPr lang="en-ZA" sz="1800" dirty="0"/>
          </a:p>
          <a:p>
            <a:r>
              <a:rPr lang="en-ZA" sz="1800" dirty="0"/>
              <a:t>How to recognise a sham journal - </a:t>
            </a:r>
            <a:r>
              <a:rPr lang="en-ZA" sz="1800" u="sng" dirty="0"/>
              <a:t>http://blogs.plos.org/mindthebrain/2014/09/24/top-eleven-ways-tell-journal-fake/</a:t>
            </a:r>
            <a:endParaRPr lang="en-ZA" sz="1800" dirty="0"/>
          </a:p>
          <a:p>
            <a:r>
              <a:rPr lang="en-ZA" sz="1800" dirty="0"/>
              <a:t>Assessing the </a:t>
            </a:r>
            <a:r>
              <a:rPr lang="en-ZA" sz="1800" dirty="0" err="1"/>
              <a:t>scamminess</a:t>
            </a:r>
            <a:r>
              <a:rPr lang="en-ZA" sz="1800" dirty="0"/>
              <a:t> of a purported open-access publisher http://gavialib.com/2012/04/assessing-the-scamminess-of-a-purported-open-access-publisher/</a:t>
            </a:r>
          </a:p>
        </p:txBody>
      </p:sp>
    </p:spTree>
    <p:extLst>
      <p:ext uri="{BB962C8B-B14F-4D97-AF65-F5344CB8AC3E}">
        <p14:creationId xmlns:p14="http://schemas.microsoft.com/office/powerpoint/2010/main" val="64157247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17" y="14111"/>
            <a:ext cx="10498667" cy="7605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1859" name="TextBox 1"/>
          <p:cNvSpPr txBox="1">
            <a:spLocks noChangeArrowheads="1"/>
          </p:cNvSpPr>
          <p:nvPr/>
        </p:nvSpPr>
        <p:spPr bwMode="auto">
          <a:xfrm rot="5400000">
            <a:off x="8928805" y="6125987"/>
            <a:ext cx="2610556" cy="377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599" tIns="50799" rIns="101599" bIns="50799">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defRPr/>
            </a:pPr>
            <a:r>
              <a:rPr lang="en-ZA" sz="1800" dirty="0">
                <a:solidFill>
                  <a:schemeClr val="bg1">
                    <a:lumMod val="65000"/>
                  </a:schemeClr>
                </a:solidFill>
                <a:latin typeface="Arial Narrow" pitchFamily="34" charset="0"/>
              </a:rPr>
              <a:t>Image: Stacey Stent</a:t>
            </a:r>
          </a:p>
        </p:txBody>
      </p:sp>
      <p:sp>
        <p:nvSpPr>
          <p:cNvPr id="3" name="Rectangle 2"/>
          <p:cNvSpPr/>
          <p:nvPr/>
        </p:nvSpPr>
        <p:spPr>
          <a:xfrm>
            <a:off x="1479904" y="14112"/>
            <a:ext cx="1199444" cy="596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6" name="Rectangle 5"/>
          <p:cNvSpPr/>
          <p:nvPr/>
        </p:nvSpPr>
        <p:spPr>
          <a:xfrm>
            <a:off x="224015" y="3970515"/>
            <a:ext cx="1201208" cy="596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7" name="Rectangle 6"/>
          <p:cNvSpPr/>
          <p:nvPr/>
        </p:nvSpPr>
        <p:spPr>
          <a:xfrm>
            <a:off x="423334" y="2129015"/>
            <a:ext cx="1199444" cy="596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8" name="Rectangle 7"/>
          <p:cNvSpPr/>
          <p:nvPr/>
        </p:nvSpPr>
        <p:spPr>
          <a:xfrm>
            <a:off x="199320" y="3970515"/>
            <a:ext cx="1199444" cy="596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9" name="Rectangle 8"/>
          <p:cNvSpPr/>
          <p:nvPr/>
        </p:nvSpPr>
        <p:spPr>
          <a:xfrm>
            <a:off x="610306" y="929570"/>
            <a:ext cx="1199444" cy="9454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4" name="Rectangle 3"/>
          <p:cNvSpPr/>
          <p:nvPr/>
        </p:nvSpPr>
        <p:spPr>
          <a:xfrm>
            <a:off x="423333" y="2725210"/>
            <a:ext cx="1001889" cy="2005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10" name="Rectangle 9"/>
          <p:cNvSpPr/>
          <p:nvPr/>
        </p:nvSpPr>
        <p:spPr>
          <a:xfrm>
            <a:off x="423334" y="4566709"/>
            <a:ext cx="1097139" cy="442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11" name="Rectangle 10"/>
          <p:cNvSpPr/>
          <p:nvPr/>
        </p:nvSpPr>
        <p:spPr>
          <a:xfrm>
            <a:off x="610306" y="5490987"/>
            <a:ext cx="1141237" cy="4797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12" name="Rectangle 11"/>
          <p:cNvSpPr/>
          <p:nvPr/>
        </p:nvSpPr>
        <p:spPr>
          <a:xfrm>
            <a:off x="1365250" y="6210653"/>
            <a:ext cx="774348" cy="703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13" name="Rectangle 12"/>
          <p:cNvSpPr/>
          <p:nvPr/>
        </p:nvSpPr>
        <p:spPr>
          <a:xfrm>
            <a:off x="7720542" y="209903"/>
            <a:ext cx="1359958" cy="4004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14" name="Rectangle 13"/>
          <p:cNvSpPr/>
          <p:nvPr/>
        </p:nvSpPr>
        <p:spPr>
          <a:xfrm>
            <a:off x="8399639" y="1090084"/>
            <a:ext cx="1649237" cy="6402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15" name="Rectangle 14"/>
          <p:cNvSpPr/>
          <p:nvPr/>
        </p:nvSpPr>
        <p:spPr>
          <a:xfrm>
            <a:off x="9080500" y="2129015"/>
            <a:ext cx="1157111" cy="2000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17" name="Rectangle 16"/>
          <p:cNvSpPr/>
          <p:nvPr/>
        </p:nvSpPr>
        <p:spPr>
          <a:xfrm>
            <a:off x="8761237" y="5490987"/>
            <a:ext cx="897819" cy="4797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18" name="Rectangle 17"/>
          <p:cNvSpPr/>
          <p:nvPr/>
        </p:nvSpPr>
        <p:spPr>
          <a:xfrm>
            <a:off x="8279695" y="6369403"/>
            <a:ext cx="481542" cy="4004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
        <p:nvSpPr>
          <p:cNvPr id="20" name="Title 1"/>
          <p:cNvSpPr txBox="1">
            <a:spLocks/>
          </p:cNvSpPr>
          <p:nvPr/>
        </p:nvSpPr>
        <p:spPr>
          <a:xfrm>
            <a:off x="3480154" y="396876"/>
            <a:ext cx="3439583" cy="1270000"/>
          </a:xfrm>
          <a:prstGeom prst="rect">
            <a:avLst/>
          </a:prstGeom>
        </p:spPr>
        <p:txBody>
          <a:bodyPr lIns="101599" tIns="50799" rIns="101599" bIns="50799"/>
          <a:lstStyle>
            <a:lvl1pPr algn="ctr" defTabSz="914400" rtl="0" eaLnBrk="1" latinLnBrk="0" hangingPunct="1">
              <a:spcBef>
                <a:spcPct val="0"/>
              </a:spcBef>
              <a:buNone/>
              <a:defRPr sz="4000" kern="1200" cap="all" baseline="0">
                <a:solidFill>
                  <a:schemeClr val="tx1"/>
                </a:solidFill>
                <a:latin typeface="Century Gothic" pitchFamily="34" charset="0"/>
                <a:ea typeface="+mj-ea"/>
                <a:cs typeface="+mj-cs"/>
              </a:defRPr>
            </a:lvl1pPr>
          </a:lstStyle>
          <a:p>
            <a:pPr>
              <a:defRPr/>
            </a:pPr>
            <a:r>
              <a:rPr lang="en-ZA" dirty="0" smtClean="0"/>
              <a:t>Thank you</a:t>
            </a:r>
            <a:endParaRPr lang="en-ZA" dirty="0"/>
          </a:p>
        </p:txBody>
      </p:sp>
      <p:sp>
        <p:nvSpPr>
          <p:cNvPr id="5" name="Rectangle 4"/>
          <p:cNvSpPr/>
          <p:nvPr/>
        </p:nvSpPr>
        <p:spPr>
          <a:xfrm>
            <a:off x="8761237" y="4450292"/>
            <a:ext cx="1476374" cy="7196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anchor="ctr"/>
          <a:lstStyle/>
          <a:p>
            <a:pPr algn="ctr">
              <a:defRPr/>
            </a:pPr>
            <a:endParaRPr lang="en-ZA"/>
          </a:p>
        </p:txBody>
      </p:sp>
    </p:spTree>
    <p:extLst>
      <p:ext uri="{BB962C8B-B14F-4D97-AF65-F5344CB8AC3E}">
        <p14:creationId xmlns:p14="http://schemas.microsoft.com/office/powerpoint/2010/main" val="1814895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5153"/>
            <a:ext cx="10160000" cy="1270000"/>
          </a:xfrm>
        </p:spPr>
        <p:txBody>
          <a:bodyPr>
            <a:normAutofit/>
          </a:bodyPr>
          <a:lstStyle/>
          <a:p>
            <a:r>
              <a:rPr lang="en-ZA" dirty="0" smtClean="0"/>
              <a:t>Scholarship forms </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32236009"/>
              </p:ext>
            </p:extLst>
          </p:nvPr>
        </p:nvGraphicFramePr>
        <p:xfrm>
          <a:off x="508000" y="1778000"/>
          <a:ext cx="9144000" cy="5028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7640284" y="2518034"/>
            <a:ext cx="2320258" cy="1040116"/>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dirty="0" smtClean="0">
                <a:solidFill>
                  <a:srgbClr val="663300"/>
                </a:solidFill>
              </a:rPr>
              <a:t>Scholarship of discovery</a:t>
            </a:r>
            <a:endParaRPr lang="en-ZA" dirty="0">
              <a:solidFill>
                <a:srgbClr val="663300"/>
              </a:solidFill>
            </a:endParaRPr>
          </a:p>
        </p:txBody>
      </p:sp>
      <p:sp>
        <p:nvSpPr>
          <p:cNvPr id="6" name="Rounded Rectangle 5"/>
          <p:cNvSpPr/>
          <p:nvPr/>
        </p:nvSpPr>
        <p:spPr>
          <a:xfrm>
            <a:off x="1559609" y="5410178"/>
            <a:ext cx="2320258" cy="1040116"/>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dirty="0" smtClean="0">
                <a:solidFill>
                  <a:srgbClr val="663300"/>
                </a:solidFill>
              </a:rPr>
              <a:t>Scholarship of  engagement</a:t>
            </a:r>
            <a:endParaRPr lang="en-ZA" sz="1600" dirty="0">
              <a:solidFill>
                <a:srgbClr val="663300"/>
              </a:solidFill>
            </a:endParaRPr>
          </a:p>
        </p:txBody>
      </p:sp>
      <p:sp>
        <p:nvSpPr>
          <p:cNvPr id="7" name="Rounded Rectangle 6"/>
          <p:cNvSpPr/>
          <p:nvPr/>
        </p:nvSpPr>
        <p:spPr>
          <a:xfrm>
            <a:off x="839529" y="2529858"/>
            <a:ext cx="2320258" cy="1040116"/>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dirty="0" smtClean="0">
                <a:solidFill>
                  <a:srgbClr val="663300"/>
                </a:solidFill>
              </a:rPr>
              <a:t>Scholarship of teaching</a:t>
            </a:r>
            <a:endParaRPr lang="en-ZA" dirty="0">
              <a:solidFill>
                <a:srgbClr val="663300"/>
              </a:solidFill>
            </a:endParaRPr>
          </a:p>
        </p:txBody>
      </p:sp>
      <p:sp>
        <p:nvSpPr>
          <p:cNvPr id="3" name="TextBox 2"/>
          <p:cNvSpPr txBox="1"/>
          <p:nvPr/>
        </p:nvSpPr>
        <p:spPr>
          <a:xfrm>
            <a:off x="3783856" y="7209631"/>
            <a:ext cx="6376144" cy="287256"/>
          </a:xfrm>
          <a:prstGeom prst="rect">
            <a:avLst/>
          </a:prstGeom>
          <a:noFill/>
        </p:spPr>
        <p:txBody>
          <a:bodyPr wrap="square" lIns="101599" tIns="50799" rIns="101599" bIns="50799" rtlCol="0">
            <a:spAutoFit/>
          </a:bodyPr>
          <a:lstStyle/>
          <a:p>
            <a:pPr lvl="1" algn="r"/>
            <a:r>
              <a:rPr lang="en-ZA" sz="1200" dirty="0" smtClean="0"/>
              <a:t>Boyer, E (1990) Scholarship Reconsidered</a:t>
            </a:r>
            <a:endParaRPr lang="en-ZA" sz="1200" dirty="0"/>
          </a:p>
        </p:txBody>
      </p:sp>
    </p:spTree>
    <p:extLst>
      <p:ext uri="{BB962C8B-B14F-4D97-AF65-F5344CB8AC3E}">
        <p14:creationId xmlns:p14="http://schemas.microsoft.com/office/powerpoint/2010/main" val="34874961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5153"/>
            <a:ext cx="10160000" cy="1270000"/>
          </a:xfrm>
        </p:spPr>
        <p:txBody>
          <a:bodyPr>
            <a:normAutofit/>
          </a:bodyPr>
          <a:lstStyle/>
          <a:p>
            <a:r>
              <a:rPr lang="en-ZA" dirty="0" smtClean="0"/>
              <a:t>Content  &amp; audiences </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61252543"/>
              </p:ext>
            </p:extLst>
          </p:nvPr>
        </p:nvGraphicFramePr>
        <p:xfrm>
          <a:off x="2999769" y="2849893"/>
          <a:ext cx="4640516" cy="2800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879867" y="2689875"/>
            <a:ext cx="208023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Conceptual Frameworks</a:t>
            </a:r>
            <a:r>
              <a:rPr lang="en-ZA" sz="1300" dirty="0">
                <a:solidFill>
                  <a:srgbClr val="0070C0"/>
                </a:solidFill>
                <a:latin typeface="Arial Narrow" pitchFamily="34" charset="0"/>
              </a:rPr>
              <a:t> </a:t>
            </a:r>
          </a:p>
        </p:txBody>
      </p:sp>
      <p:sp>
        <p:nvSpPr>
          <p:cNvPr id="7" name="Rounded Rectangle 6"/>
          <p:cNvSpPr/>
          <p:nvPr/>
        </p:nvSpPr>
        <p:spPr>
          <a:xfrm>
            <a:off x="4729482" y="2331338"/>
            <a:ext cx="146557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Literature Reviews</a:t>
            </a:r>
          </a:p>
        </p:txBody>
      </p:sp>
      <p:sp>
        <p:nvSpPr>
          <p:cNvPr id="8" name="Rounded Rectangle 7"/>
          <p:cNvSpPr/>
          <p:nvPr/>
        </p:nvSpPr>
        <p:spPr>
          <a:xfrm>
            <a:off x="5738261" y="25698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Bibliographies</a:t>
            </a:r>
          </a:p>
        </p:txBody>
      </p:sp>
      <p:sp>
        <p:nvSpPr>
          <p:cNvPr id="9" name="Rounded Rectangle 8"/>
          <p:cNvSpPr/>
          <p:nvPr/>
        </p:nvSpPr>
        <p:spPr>
          <a:xfrm>
            <a:off x="5790089" y="285920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Proposals</a:t>
            </a:r>
          </a:p>
        </p:txBody>
      </p:sp>
      <p:sp>
        <p:nvSpPr>
          <p:cNvPr id="10" name="Rounded Rectangle 9"/>
          <p:cNvSpPr/>
          <p:nvPr/>
        </p:nvSpPr>
        <p:spPr>
          <a:xfrm>
            <a:off x="6728560" y="3771347"/>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Data sets</a:t>
            </a:r>
          </a:p>
        </p:txBody>
      </p:sp>
      <p:sp>
        <p:nvSpPr>
          <p:cNvPr id="11" name="Rounded Rectangle 10"/>
          <p:cNvSpPr/>
          <p:nvPr/>
        </p:nvSpPr>
        <p:spPr>
          <a:xfrm>
            <a:off x="5553212" y="5370173"/>
            <a:ext cx="1570232"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Conference papers</a:t>
            </a:r>
          </a:p>
        </p:txBody>
      </p:sp>
      <p:sp>
        <p:nvSpPr>
          <p:cNvPr id="12" name="Rounded Rectangle 11"/>
          <p:cNvSpPr/>
          <p:nvPr/>
        </p:nvSpPr>
        <p:spPr>
          <a:xfrm>
            <a:off x="6760255" y="43700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Audio records</a:t>
            </a:r>
          </a:p>
        </p:txBody>
      </p:sp>
      <p:sp>
        <p:nvSpPr>
          <p:cNvPr id="13" name="Rounded Rectangle 12"/>
          <p:cNvSpPr/>
          <p:nvPr/>
        </p:nvSpPr>
        <p:spPr>
          <a:xfrm>
            <a:off x="6760255" y="403168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Images</a:t>
            </a:r>
          </a:p>
        </p:txBody>
      </p:sp>
      <p:sp>
        <p:nvSpPr>
          <p:cNvPr id="14" name="Rounded Rectangle 13"/>
          <p:cNvSpPr/>
          <p:nvPr/>
        </p:nvSpPr>
        <p:spPr>
          <a:xfrm>
            <a:off x="6522874" y="3517112"/>
            <a:ext cx="175748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Recorded interviews</a:t>
            </a:r>
          </a:p>
        </p:txBody>
      </p:sp>
      <p:sp>
        <p:nvSpPr>
          <p:cNvPr id="15" name="Rounded Rectangle 14"/>
          <p:cNvSpPr/>
          <p:nvPr/>
        </p:nvSpPr>
        <p:spPr>
          <a:xfrm>
            <a:off x="4298524" y="528423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Books</a:t>
            </a:r>
          </a:p>
        </p:txBody>
      </p:sp>
      <p:sp>
        <p:nvSpPr>
          <p:cNvPr id="16" name="Rounded Rectangle 15"/>
          <p:cNvSpPr/>
          <p:nvPr/>
        </p:nvSpPr>
        <p:spPr>
          <a:xfrm>
            <a:off x="2929282" y="435246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Reports</a:t>
            </a:r>
          </a:p>
        </p:txBody>
      </p:sp>
      <p:sp>
        <p:nvSpPr>
          <p:cNvPr id="17" name="Rounded Rectangle 16"/>
          <p:cNvSpPr/>
          <p:nvPr/>
        </p:nvSpPr>
        <p:spPr>
          <a:xfrm>
            <a:off x="4162196" y="5524266"/>
            <a:ext cx="1387522" cy="25164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Journal articles</a:t>
            </a:r>
          </a:p>
        </p:txBody>
      </p:sp>
      <p:sp>
        <p:nvSpPr>
          <p:cNvPr id="18" name="Rounded Rectangle 17"/>
          <p:cNvSpPr/>
          <p:nvPr/>
        </p:nvSpPr>
        <p:spPr>
          <a:xfrm>
            <a:off x="5362924" y="5610200"/>
            <a:ext cx="1598318"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Technical papers</a:t>
            </a:r>
          </a:p>
        </p:txBody>
      </p:sp>
      <p:sp>
        <p:nvSpPr>
          <p:cNvPr id="19" name="Rounded Rectangle 18"/>
          <p:cNvSpPr/>
          <p:nvPr/>
        </p:nvSpPr>
        <p:spPr>
          <a:xfrm>
            <a:off x="3079778" y="351711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Notes</a:t>
            </a:r>
          </a:p>
        </p:txBody>
      </p:sp>
      <p:sp>
        <p:nvSpPr>
          <p:cNvPr id="20" name="Rounded Rectangle 19"/>
          <p:cNvSpPr/>
          <p:nvPr/>
        </p:nvSpPr>
        <p:spPr>
          <a:xfrm>
            <a:off x="2679734" y="4058006"/>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Presentations</a:t>
            </a:r>
          </a:p>
        </p:txBody>
      </p:sp>
      <p:sp>
        <p:nvSpPr>
          <p:cNvPr id="21" name="Rounded Rectangle 20"/>
          <p:cNvSpPr/>
          <p:nvPr/>
        </p:nvSpPr>
        <p:spPr>
          <a:xfrm>
            <a:off x="2679734" y="379171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Lectures</a:t>
            </a:r>
          </a:p>
        </p:txBody>
      </p:sp>
      <p:sp>
        <p:nvSpPr>
          <p:cNvPr id="22" name="Rounded Rectangle 21"/>
          <p:cNvSpPr/>
          <p:nvPr/>
        </p:nvSpPr>
        <p:spPr>
          <a:xfrm>
            <a:off x="3203285" y="462509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a:solidFill>
                  <a:srgbClr val="0070C0"/>
                </a:solidFill>
                <a:latin typeface="Arial Narrow" pitchFamily="34" charset="0"/>
              </a:rPr>
              <a:t>Interviews</a:t>
            </a:r>
          </a:p>
        </p:txBody>
      </p:sp>
      <p:sp>
        <p:nvSpPr>
          <p:cNvPr id="23" name="Right Arrow 22"/>
          <p:cNvSpPr/>
          <p:nvPr/>
        </p:nvSpPr>
        <p:spPr>
          <a:xfrm rot="12511734">
            <a:off x="2519716" y="2451351"/>
            <a:ext cx="1009633" cy="87859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p>
        </p:txBody>
      </p:sp>
      <p:sp>
        <p:nvSpPr>
          <p:cNvPr id="24" name="Right Arrow 23"/>
          <p:cNvSpPr/>
          <p:nvPr/>
        </p:nvSpPr>
        <p:spPr>
          <a:xfrm rot="8893033">
            <a:off x="2424466" y="4570079"/>
            <a:ext cx="1009633" cy="87859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p>
        </p:txBody>
      </p:sp>
      <p:sp>
        <p:nvSpPr>
          <p:cNvPr id="25" name="Right Arrow 24"/>
          <p:cNvSpPr/>
          <p:nvPr/>
        </p:nvSpPr>
        <p:spPr>
          <a:xfrm rot="6387706">
            <a:off x="4580568" y="5937374"/>
            <a:ext cx="1009633" cy="87859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p>
        </p:txBody>
      </p:sp>
      <p:sp>
        <p:nvSpPr>
          <p:cNvPr id="26" name="TextBox 25"/>
          <p:cNvSpPr txBox="1"/>
          <p:nvPr/>
        </p:nvSpPr>
        <p:spPr>
          <a:xfrm>
            <a:off x="679512" y="2331338"/>
            <a:ext cx="1589272" cy="581356"/>
          </a:xfrm>
          <a:prstGeom prst="rect">
            <a:avLst/>
          </a:prstGeom>
          <a:noFill/>
        </p:spPr>
        <p:txBody>
          <a:bodyPr wrap="square" lIns="101599" tIns="50799" rIns="101599" bIns="50799" rtlCol="0">
            <a:spAutoFit/>
          </a:bodyPr>
          <a:lstStyle/>
          <a:p>
            <a:r>
              <a:rPr lang="en-ZA" sz="3100" b="1" dirty="0">
                <a:solidFill>
                  <a:srgbClr val="0070C0"/>
                </a:solidFill>
              </a:rPr>
              <a:t>Student</a:t>
            </a:r>
          </a:p>
        </p:txBody>
      </p:sp>
      <p:sp>
        <p:nvSpPr>
          <p:cNvPr id="27" name="TextBox 26"/>
          <p:cNvSpPr txBox="1"/>
          <p:nvPr/>
        </p:nvSpPr>
        <p:spPr>
          <a:xfrm>
            <a:off x="0" y="4610089"/>
            <a:ext cx="2244697" cy="581356"/>
          </a:xfrm>
          <a:prstGeom prst="rect">
            <a:avLst/>
          </a:prstGeom>
          <a:noFill/>
        </p:spPr>
        <p:txBody>
          <a:bodyPr wrap="square" lIns="101599" tIns="50799" rIns="101599" bIns="50799" rtlCol="0">
            <a:spAutoFit/>
          </a:bodyPr>
          <a:lstStyle/>
          <a:p>
            <a:r>
              <a:rPr lang="en-ZA" sz="3100" b="1" dirty="0">
                <a:solidFill>
                  <a:srgbClr val="0070C0"/>
                </a:solidFill>
              </a:rPr>
              <a:t>Community</a:t>
            </a:r>
          </a:p>
        </p:txBody>
      </p:sp>
      <p:sp>
        <p:nvSpPr>
          <p:cNvPr id="28" name="TextBox 27"/>
          <p:cNvSpPr txBox="1"/>
          <p:nvPr/>
        </p:nvSpPr>
        <p:spPr>
          <a:xfrm>
            <a:off x="2572924" y="6210266"/>
            <a:ext cx="1589272" cy="581356"/>
          </a:xfrm>
          <a:prstGeom prst="rect">
            <a:avLst/>
          </a:prstGeom>
          <a:noFill/>
        </p:spPr>
        <p:txBody>
          <a:bodyPr wrap="square" lIns="101599" tIns="50799" rIns="101599" bIns="50799" rtlCol="0">
            <a:spAutoFit/>
          </a:bodyPr>
          <a:lstStyle/>
          <a:p>
            <a:r>
              <a:rPr lang="en-ZA" sz="3100" b="1" dirty="0">
                <a:solidFill>
                  <a:srgbClr val="0070C0"/>
                </a:solidFill>
              </a:rPr>
              <a:t>Scholar</a:t>
            </a:r>
          </a:p>
        </p:txBody>
      </p:sp>
    </p:spTree>
    <p:extLst>
      <p:ext uri="{BB962C8B-B14F-4D97-AF65-F5344CB8AC3E}">
        <p14:creationId xmlns:p14="http://schemas.microsoft.com/office/powerpoint/2010/main" val="2585362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8)">
                                      <p:cBhvr>
                                        <p:cTn id="7" dur="2000"/>
                                        <p:tgtEl>
                                          <p:spTgt spid="23"/>
                                        </p:tgtEl>
                                      </p:cBhvr>
                                    </p:animEffect>
                                  </p:childTnLst>
                                </p:cTn>
                              </p:par>
                              <p:par>
                                <p:cTn id="8" presetID="21" presetClass="entr" presetSubtype="8"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heel(8)">
                                      <p:cBhvr>
                                        <p:cTn id="10" dur="2000"/>
                                        <p:tgtEl>
                                          <p:spTgt spid="24"/>
                                        </p:tgtEl>
                                      </p:cBhvr>
                                    </p:animEffect>
                                  </p:childTnLst>
                                </p:cTn>
                              </p:par>
                              <p:par>
                                <p:cTn id="11" presetID="21" presetClass="entr" presetSubtype="8"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heel(8)">
                                      <p:cBhvr>
                                        <p:cTn id="13" dur="2000"/>
                                        <p:tgtEl>
                                          <p:spTgt spid="25"/>
                                        </p:tgtEl>
                                      </p:cBhvr>
                                    </p:animEffect>
                                  </p:childTnLst>
                                </p:cTn>
                              </p:par>
                              <p:par>
                                <p:cTn id="14" presetID="21" presetClass="entr" presetSubtype="8"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heel(8)">
                                      <p:cBhvr>
                                        <p:cTn id="16" dur="2000"/>
                                        <p:tgtEl>
                                          <p:spTgt spid="26"/>
                                        </p:tgtEl>
                                      </p:cBhvr>
                                    </p:animEffect>
                                  </p:childTnLst>
                                </p:cTn>
                              </p:par>
                              <p:par>
                                <p:cTn id="17" presetID="21"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heel(8)">
                                      <p:cBhvr>
                                        <p:cTn id="19" dur="2000"/>
                                        <p:tgtEl>
                                          <p:spTgt spid="27"/>
                                        </p:tgtEl>
                                      </p:cBhvr>
                                    </p:animEffect>
                                  </p:childTnLst>
                                </p:cTn>
                              </p:par>
                              <p:par>
                                <p:cTn id="20" presetID="21" presetClass="entr" presetSubtype="8"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heel(8)">
                                      <p:cBhvr>
                                        <p:cTn id="22"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p:bldP spid="27"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3" y="1"/>
            <a:ext cx="10144223" cy="7620000"/>
          </a:xfrm>
          <a:prstGeom prst="rect">
            <a:avLst/>
          </a:prstGeom>
          <a:noFill/>
          <a:ln>
            <a:noFill/>
          </a:ln>
          <a:effectLst/>
        </p:spPr>
      </p:pic>
      <p:sp>
        <p:nvSpPr>
          <p:cNvPr id="3" name="Title 1"/>
          <p:cNvSpPr txBox="1">
            <a:spLocks/>
          </p:cNvSpPr>
          <p:nvPr/>
        </p:nvSpPr>
        <p:spPr>
          <a:xfrm>
            <a:off x="3959875" y="2689877"/>
            <a:ext cx="6200207" cy="2160239"/>
          </a:xfrm>
          <a:prstGeom prst="rect">
            <a:avLst/>
          </a:prstGeom>
          <a:solidFill>
            <a:srgbClr val="000000">
              <a:alpha val="23922"/>
            </a:srgbClr>
          </a:solidFill>
          <a:ln>
            <a:noFill/>
          </a:ln>
        </p:spPr>
        <p:txBody>
          <a:bodyPr lIns="101599" tIns="50799" rIns="101599" bIns="50799">
            <a:normAutofit fontScale="97500"/>
          </a:bodyPr>
          <a:lstStyle>
            <a:lvl1pPr algn="ctr" defTabSz="914400" rtl="0" eaLnBrk="1" latinLnBrk="0" hangingPunct="1">
              <a:spcBef>
                <a:spcPct val="0"/>
              </a:spcBef>
              <a:buNone/>
              <a:defRPr sz="4000" kern="1200" cap="all" baseline="0">
                <a:solidFill>
                  <a:schemeClr val="tx1"/>
                </a:solidFill>
                <a:latin typeface="Century Gothic" pitchFamily="34" charset="0"/>
                <a:ea typeface="+mj-ea"/>
                <a:cs typeface="+mj-cs"/>
              </a:defRPr>
            </a:lvl1pPr>
          </a:lstStyle>
          <a:p>
            <a:pPr algn="l"/>
            <a:r>
              <a:rPr lang="en-ZA" sz="5400" b="1" cap="small" dirty="0">
                <a:solidFill>
                  <a:schemeClr val="bg1"/>
                </a:solidFill>
              </a:rPr>
              <a:t>Change</a:t>
            </a:r>
          </a:p>
          <a:p>
            <a:pPr algn="l"/>
            <a:r>
              <a:rPr lang="en-ZA" sz="4100" cap="small" dirty="0">
                <a:solidFill>
                  <a:schemeClr val="bg1"/>
                </a:solidFill>
              </a:rPr>
              <a:t>In all phases &amp; processes</a:t>
            </a:r>
          </a:p>
        </p:txBody>
      </p:sp>
      <p:sp>
        <p:nvSpPr>
          <p:cNvPr id="4" name="Rectangle 3"/>
          <p:cNvSpPr/>
          <p:nvPr/>
        </p:nvSpPr>
        <p:spPr>
          <a:xfrm>
            <a:off x="15351" y="7209631"/>
            <a:ext cx="10144731" cy="471922"/>
          </a:xfrm>
          <a:prstGeom prst="rect">
            <a:avLst/>
          </a:prstGeom>
        </p:spPr>
        <p:txBody>
          <a:bodyPr wrap="square" lIns="101599" tIns="50799" rIns="101599" bIns="50799">
            <a:spAutoFit/>
          </a:bodyPr>
          <a:lstStyle/>
          <a:p>
            <a:r>
              <a:rPr lang="en-ZA" dirty="0"/>
              <a:t>http://www.flickr.com/photos/jurvetson/373985022/in/set-53754</a:t>
            </a:r>
          </a:p>
        </p:txBody>
      </p:sp>
    </p:spTree>
    <p:extLst>
      <p:ext uri="{BB962C8B-B14F-4D97-AF65-F5344CB8AC3E}">
        <p14:creationId xmlns:p14="http://schemas.microsoft.com/office/powerpoint/2010/main" val="143526311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2&quot; unique_id=&quot;10002&quot;&gt;&lt;object type=&quot;3&quot; unique_id=&quot;10003&quot;&gt;&lt;property id=&quot;20148&quot; value=&quot;5&quot;/&gt;&lt;property id=&quot;20300&quot; value=&quot;Slide 1&quot;/&gt;&lt;property id=&quot;20307&quot; value=&quot;322&quot;/&gt;&lt;/object&gt;&lt;object type=&quot;3&quot; unique_id=&quot;10006&quot;&gt;&lt;property id=&quot;20148&quot; value=&quot;5&quot;/&gt;&lt;property id=&quot;20300&quot; value=&quot;Slide 2 - &amp;quot;What is open access? &amp;quot;&quot;/&gt;&lt;property id=&quot;20307&quot; value=&quot;257&quot;/&gt;&lt;/object&gt;&lt;object type=&quot;3&quot; unique_id=&quot;10007&quot;&gt;&lt;property id=&quot;20148&quot; value=&quot;5&quot;/&gt;&lt;property id=&quot;20300&quot; value=&quot;Slide 6&quot;/&gt;&lt;property id=&quot;20307&quot; value=&quot;332&quot;/&gt;&lt;/object&gt;&lt;object type=&quot;3&quot; unique_id=&quot;10009&quot;&gt;&lt;property id=&quot;20148&quot; value=&quot;5&quot;/&gt;&lt;property id=&quot;20300&quot; value=&quot;Slide 42 - &amp;quot;OA policy development &amp;quot;&quot;/&gt;&lt;property id=&quot;20307&quot; value=&quot;390&quot;/&gt;&lt;/object&gt;&lt;object type=&quot;3&quot; unique_id=&quot;10010&quot;&gt;&lt;property id=&quot;20148&quot; value=&quot;5&quot;/&gt;&lt;property id=&quot;20300&quot; value=&quot;Slide 43&quot;/&gt;&lt;property id=&quot;20307&quot; value=&quot;384&quot;/&gt;&lt;/object&gt;&lt;object type=&quot;3&quot; unique_id=&quot;10011&quot;&gt;&lt;property id=&quot;20148&quot; value=&quot;5&quot;/&gt;&lt;property id=&quot;20300&quot; value=&quot;Slide 44 - &amp;quot;The World Bank&amp;quot;&quot;/&gt;&lt;property id=&quot;20307&quot; value=&quot;383&quot;/&gt;&lt;/object&gt;&lt;object type=&quot;3&quot; unique_id=&quot;10012&quot;&gt;&lt;property id=&quot;20148&quot; value=&quot;5&quot;/&gt;&lt;property id=&quot;20300&quot; value=&quot;Slide 45 - &amp;quot;National and regional governments&amp;quot;&quot;/&gt;&lt;property id=&quot;20307&quot; value=&quot;391&quot;/&gt;&lt;/object&gt;&lt;object type=&quot;3&quot; unique_id=&quot;10013&quot;&gt;&lt;property id=&quot;20148&quot; value=&quot;5&quot;/&gt;&lt;property id=&quot;20300&quot; value=&quot;Slide 46&quot;/&gt;&lt;property id=&quot;20307&quot; value=&quot;385&quot;/&gt;&lt;/object&gt;&lt;object type=&quot;3&quot; unique_id=&quot;10014&quot;&gt;&lt;property id=&quot;20148&quot; value=&quot;5&quot;/&gt;&lt;property id=&quot;20300&quot; value=&quot;Slide 47&quot;/&gt;&lt;property id=&quot;20307&quot; value=&quot;386&quot;/&gt;&lt;/object&gt;&lt;object type=&quot;3&quot; unique_id=&quot;10015&quot;&gt;&lt;property id=&quot;20148&quot; value=&quot;5&quot;/&gt;&lt;property id=&quot;20300&quot; value=&quot;Slide 48 - &amp;quot;Research councils and funders&amp;quot;&quot;/&gt;&lt;property id=&quot;20307&quot; value=&quot;392&quot;/&gt;&lt;/object&gt;&lt;object type=&quot;3&quot; unique_id=&quot;10016&quot;&gt;&lt;property id=&quot;20148&quot; value=&quot;5&quot;/&gt;&lt;property id=&quot;20300&quot; value=&quot;Slide 49&quot;/&gt;&lt;property id=&quot;20307&quot; value=&quot;393&quot;/&gt;&lt;/object&gt;&lt;object type=&quot;3&quot; unique_id=&quot;10017&quot;&gt;&lt;property id=&quot;20148&quot; value=&quot;5&quot;/&gt;&lt;property id=&quot;20300&quot; value=&quot;Slide 50&quot;/&gt;&lt;property id=&quot;20307&quot; value=&quot;394&quot;/&gt;&lt;/object&gt;&lt;object type=&quot;3&quot; unique_id=&quot;10018&quot;&gt;&lt;property id=&quot;20148&quot; value=&quot;5&quot;/&gt;&lt;property id=&quot;20300&quot; value=&quot;Slide 51&quot;/&gt;&lt;property id=&quot;20307&quot; value=&quot;395&quot;/&gt;&lt;/object&gt;&lt;object type=&quot;3&quot; unique_id=&quot;10019&quot;&gt;&lt;property id=&quot;20148&quot; value=&quot;5&quot;/&gt;&lt;property id=&quot;20300&quot; value=&quot;Slide 4 - &amp;quot;Content types&amp;quot;&quot;/&gt;&lt;property id=&quot;20307&quot; value=&quot;334&quot;/&gt;&lt;/object&gt;&lt;object type=&quot;3&quot; unique_id=&quot;10020&quot;&gt;&lt;property id=&quot;20148&quot; value=&quot;5&quot;/&gt;&lt;property id=&quot;20300&quot; value=&quot;Slide 8 - &amp;quot;Open Access The Green Route&amp;quot;&quot;/&gt;&lt;property id=&quot;20307&quot; value=&quot;282&quot;/&gt;&lt;/object&gt;&lt;object type=&quot;3&quot; unique_id=&quot;10021&quot;&gt;&lt;property id=&quot;20148&quot; value=&quot;5&quot;/&gt;&lt;property id=&quot;20300&quot; value=&quot;Slide 9&quot;/&gt;&lt;property id=&quot;20307&quot; value=&quot;323&quot;/&gt;&lt;/object&gt;&lt;object type=&quot;3&quot; unique_id=&quot;10022&quot;&gt;&lt;property id=&quot;20148&quot; value=&quot;5&quot;/&gt;&lt;property id=&quot;20300&quot; value=&quot;Slide 10&quot;/&gt;&lt;property id=&quot;20307&quot; value=&quot;335&quot;/&gt;&lt;/object&gt;&lt;object type=&quot;3&quot; unique_id=&quot;10023&quot;&gt;&lt;property id=&quot;20148&quot; value=&quot;5&quot;/&gt;&lt;property id=&quot;20300&quot; value=&quot;Slide 11&quot;/&gt;&lt;property id=&quot;20307&quot; value=&quot;336&quot;/&gt;&lt;/object&gt;&lt;object type=&quot;3&quot; unique_id=&quot;10024&quot;&gt;&lt;property id=&quot;20148&quot; value=&quot;5&quot;/&gt;&lt;property id=&quot;20300&quot; value=&quot;Slide 12&quot;/&gt;&lt;property id=&quot;20307&quot; value=&quot;327&quot;/&gt;&lt;/object&gt;&lt;object type=&quot;3&quot; unique_id=&quot;10025&quot;&gt;&lt;property id=&quot;20148&quot; value=&quot;5&quot;/&gt;&lt;property id=&quot;20300&quot; value=&quot;Slide 13&quot;/&gt;&lt;property id=&quot;20307&quot; value=&quot;338&quot;/&gt;&lt;/object&gt;&lt;object type=&quot;3&quot; unique_id=&quot;10026&quot;&gt;&lt;property id=&quot;20148&quot; value=&quot;5&quot;/&gt;&lt;property id=&quot;20300&quot; value=&quot;Slide 14&quot;/&gt;&lt;property id=&quot;20307&quot; value=&quot;337&quot;/&gt;&lt;/object&gt;&lt;object type=&quot;3&quot; unique_id=&quot;10027&quot;&gt;&lt;property id=&quot;20148&quot; value=&quot;5&quot;/&gt;&lt;property id=&quot;20300&quot; value=&quot;Slide 15 - &amp;quot;Open Access The Gold Route&amp;quot;&quot;/&gt;&lt;property id=&quot;20307&quot; value=&quot;291&quot;/&gt;&lt;/object&gt;&lt;object type=&quot;3&quot; unique_id=&quot;10030&quot;&gt;&lt;property id=&quot;20148&quot; value=&quot;5&quot;/&gt;&lt;property id=&quot;20300&quot; value=&quot;Slide 16&quot;/&gt;&lt;property id=&quot;20307&quot; value=&quot;326&quot;/&gt;&lt;/object&gt;&lt;object type=&quot;3&quot; unique_id=&quot;10032&quot;&gt;&lt;property id=&quot;20148&quot; value=&quot;5&quot;/&gt;&lt;property id=&quot;20300&quot; value=&quot;Slide 52 - &amp;quot;the developing world&amp;quot;&quot;/&gt;&lt;property id=&quot;20307&quot; value=&quot;347&quot;/&gt;&lt;/object&gt;&lt;object type=&quot;3&quot; unique_id=&quot;10033&quot;&gt;&lt;property id=&quot;20148&quot; value=&quot;5&quot;/&gt;&lt;property id=&quot;20300&quot; value=&quot;Slide 53&quot;/&gt;&lt;property id=&quot;20307&quot; value=&quot;359&quot;/&gt;&lt;/object&gt;&lt;object type=&quot;3&quot; unique_id=&quot;10034&quot;&gt;&lt;property id=&quot;20148&quot; value=&quot;5&quot;/&gt;&lt;property id=&quot;20300&quot; value=&quot;Slide 54&quot;/&gt;&lt;property id=&quot;20307&quot; value=&quot;388&quot;/&gt;&lt;/object&gt;&lt;object type=&quot;3&quot; unique_id=&quot;10035&quot;&gt;&lt;property id=&quot;20148&quot; value=&quot;5&quot;/&gt;&lt;property id=&quot;20300&quot; value=&quot;Slide 55&quot;/&gt;&lt;property id=&quot;20307&quot; value=&quot;348&quot;/&gt;&lt;/object&gt;&lt;object type=&quot;3&quot; unique_id=&quot;10036&quot;&gt;&lt;property id=&quot;20148&quot; value=&quot;5&quot;/&gt;&lt;property id=&quot;20300&quot; value=&quot;Slide 56&quot;/&gt;&lt;property id=&quot;20307&quot; value=&quot;349&quot;/&gt;&lt;/object&gt;&lt;object type=&quot;3&quot; unique_id=&quot;10037&quot;&gt;&lt;property id=&quot;20148&quot; value=&quot;5&quot;/&gt;&lt;property id=&quot;20300&quot; value=&quot;Slide 70 - &amp;quot;Full circle?&amp;quot;&quot;/&gt;&lt;property id=&quot;20307&quot; value=&quot;360&quot;/&gt;&lt;/object&gt;&lt;object type=&quot;3&quot; unique_id=&quot;10038&quot;&gt;&lt;property id=&quot;20148&quot; value=&quot;5&quot;/&gt;&lt;property id=&quot;20300&quot; value=&quot;Slide 71&quot;/&gt;&lt;property id=&quot;20307&quot; value=&quot;363&quot;/&gt;&lt;/object&gt;&lt;object type=&quot;3&quot; unique_id=&quot;10045&quot;&gt;&lt;property id=&quot;20148&quot; value=&quot;5&quot;/&gt;&lt;property id=&quot;20300&quot; value=&quot;Slide 57 - &amp;quot;ISSUES&amp;quot;&quot;/&gt;&lt;property id=&quot;20307&quot; value=&quot;364&quot;/&gt;&lt;/object&gt;&lt;object type=&quot;3&quot; unique_id=&quot;10046&quot;&gt;&lt;property id=&quot;20148&quot; value=&quot;5&quot;/&gt;&lt;property id=&quot;20300&quot; value=&quot;Slide 58 - &amp;quot;Concern: quality&amp;quot;&quot;/&gt;&lt;property id=&quot;20307&quot; value=&quot;293&quot;/&gt;&lt;/object&gt;&lt;object type=&quot;3&quot; unique_id=&quot;10047&quot;&gt;&lt;property id=&quot;20148&quot; value=&quot;5&quot;/&gt;&lt;property id=&quot;20300&quot; value=&quot;Slide 59&quot;/&gt;&lt;property id=&quot;20307&quot; value=&quot;352&quot;/&gt;&lt;/object&gt;&lt;object type=&quot;3&quot; unique_id=&quot;10049&quot;&gt;&lt;property id=&quot;20148&quot; value=&quot;5&quot;/&gt;&lt;property id=&quot;20300&quot; value=&quot;Slide 61 - &amp;quot;Concerns: not in my discipline&amp;quot;&quot;/&gt;&lt;property id=&quot;20307&quot; value=&quot;299&quot;/&gt;&lt;/object&gt;&lt;object type=&quot;3&quot; unique_id=&quot;10050&quot;&gt;&lt;property id=&quot;20148&quot; value=&quot;5&quot;/&gt;&lt;property id=&quot;20300&quot; value=&quot;Slide 62&quot;/&gt;&lt;property id=&quot;20307&quot; value=&quot;354&quot;/&gt;&lt;/object&gt;&lt;object type=&quot;3&quot; unique_id=&quot;10051&quot;&gt;&lt;property id=&quot;20148&quot; value=&quot;5&quot;/&gt;&lt;property id=&quot;20300&quot; value=&quot;Slide 63&quot;/&gt;&lt;property id=&quot;20307&quot; value=&quot;380&quot;/&gt;&lt;/object&gt;&lt;object type=&quot;3&quot; unique_id=&quot;10053&quot;&gt;&lt;property id=&quot;20148&quot; value=&quot;5&quot;/&gt;&lt;property id=&quot;20300&quot; value=&quot;Slide 64&quot;/&gt;&lt;property id=&quot;20307&quot; value=&quot;367&quot;/&gt;&lt;/object&gt;&lt;object type=&quot;3&quot; unique_id=&quot;10054&quot;&gt;&lt;property id=&quot;20148&quot; value=&quot;5&quot;/&gt;&lt;property id=&quot;20300&quot; value=&quot;Slide 65 - &amp;quot;Concern: lose control&amp;quot;&quot;/&gt;&lt;property id=&quot;20307&quot; value=&quot;300&quot;/&gt;&lt;/object&gt;&lt;object type=&quot;3&quot; unique_id=&quot;10056&quot;&gt;&lt;property id=&quot;20148&quot; value=&quot;5&quot;/&gt;&lt;property id=&quot;20300&quot; value=&quot;Slide 67 - &amp;quot;Concern: Funding &amp;amp;costs&amp;quot;&quot;/&gt;&lt;property id=&quot;20307&quot; value=&quot;368&quot;/&gt;&lt;/object&gt;&lt;object type=&quot;3&quot; unique_id=&quot;10057&quot;&gt;&lt;property id=&quot;20148&quot; value=&quot;5&quot;/&gt;&lt;property id=&quot;20300&quot; value=&quot;Slide 68&quot;/&gt;&lt;property id=&quot;20307&quot; value=&quot;296&quot;/&gt;&lt;/object&gt;&lt;object type=&quot;3&quot; unique_id=&quot;10058&quot;&gt;&lt;property id=&quot;20148&quot; value=&quot;5&quot;/&gt;&lt;property id=&quot;20300&quot; value=&quot;Slide 69 - &amp;quot;Costs &amp;amp; benefits&amp;quot;&quot;/&gt;&lt;property id=&quot;20307&quot; value=&quot;369&quot;/&gt;&lt;/object&gt;&lt;object type=&quot;3&quot; unique_id=&quot;10069&quot;&gt;&lt;property id=&quot;20148&quot; value=&quot;5&quot;/&gt;&lt;property id=&quot;20300&quot; value=&quot;Slide 72 - &amp;quot;Thank you&amp;quot;&quot;/&gt;&lt;property id=&quot;20307&quot; value=&quot;377&quot;/&gt;&lt;/object&gt;&lt;object type=&quot;3&quot; unique_id=&quot;12554&quot;&gt;&lt;property id=&quot;20148&quot; value=&quot;5&quot;/&gt;&lt;property id=&quot;20300&quot; value=&quot;Slide 3&quot;/&gt;&lt;property id=&quot;20307&quot; value=&quot;396&quot;/&gt;&lt;/object&gt;&lt;object type=&quot;3&quot; unique_id=&quot;12555&quot;&gt;&lt;property id=&quot;20148&quot; value=&quot;5&quot;/&gt;&lt;property id=&quot;20300&quot; value=&quot;Slide 5 - &amp;quot;History&amp;quot;&quot;/&gt;&lt;property id=&quot;20307&quot; value=&quot;428&quot;/&gt;&lt;/object&gt;&lt;object type=&quot;3&quot; unique_id=&quot;12556&quot;&gt;&lt;property id=&quot;20148&quot; value=&quot;5&quot;/&gt;&lt;property id=&quot;20300&quot; value=&quot;Slide 17&quot;/&gt;&lt;property id=&quot;20307&quot; value=&quot;401&quot;/&gt;&lt;/object&gt;&lt;object type=&quot;3&quot; unique_id=&quot;12557&quot;&gt;&lt;property id=&quot;20148&quot; value=&quot;5&quot;/&gt;&lt;property id=&quot;20300&quot; value=&quot;Slide 18&quot;/&gt;&lt;property id=&quot;20307&quot; value=&quot;402&quot;/&gt;&lt;/object&gt;&lt;object type=&quot;3&quot; unique_id=&quot;12558&quot;&gt;&lt;property id=&quot;20148&quot; value=&quot;5&quot;/&gt;&lt;property id=&quot;20300&quot; value=&quot;Slide 19 - &amp;quot;Openness provides access&amp;quot;&quot;/&gt;&lt;property id=&quot;20307&quot; value=&quot;421&quot;/&gt;&lt;/object&gt;&lt;object type=&quot;3&quot; unique_id=&quot;12559&quot;&gt;&lt;property id=&quot;20148&quot; value=&quot;5&quot;/&gt;&lt;property id=&quot;20300&quot; value=&quot;Slide 20&quot;/&gt;&lt;property id=&quot;20307&quot; value=&quot;422&quot;/&gt;&lt;/object&gt;&lt;object type=&quot;3&quot; unique_id=&quot;12560&quot;&gt;&lt;property id=&quot;20148&quot; value=&quot;5&quot;/&gt;&lt;property id=&quot;20300&quot; value=&quot;Slide 21 - &amp;quot;Openness enables Development&amp;quot;&quot;/&gt;&lt;property id=&quot;20307&quot; value=&quot;405&quot;/&gt;&lt;/object&gt;&lt;object type=&quot;3&quot; unique_id=&quot;12561&quot;&gt;&lt;property id=&quot;20148&quot; value=&quot;5&quot;/&gt;&lt;property id=&quot;20300&quot; value=&quot;Slide 22&quot;/&gt;&lt;property id=&quot;20307&quot; value=&quot;406&quot;/&gt;&lt;/object&gt;&lt;object type=&quot;3&quot; unique_id=&quot;12562&quot;&gt;&lt;property id=&quot;20148&quot; value=&quot;5&quot;/&gt;&lt;property id=&quot;20300&quot; value=&quot;Slide 23 - &amp;quot;A case: the sleeping sickness test&amp;quot;&quot;/&gt;&lt;property id=&quot;20307&quot; value=&quot;407&quot;/&gt;&lt;/object&gt;&lt;object type=&quot;3&quot; unique_id=&quot;12563&quot;&gt;&lt;property id=&quot;20148&quot; value=&quot;5&quot;/&gt;&lt;property id=&quot;20300&quot; value=&quot;Slide 24 - &amp;quot;Openness enables participation&amp;quot;&quot;/&gt;&lt;property id=&quot;20307&quot; value=&quot;408&quot;/&gt;&lt;/object&gt;&lt;object type=&quot;3&quot; unique_id=&quot;12564&quot;&gt;&lt;property id=&quot;20148&quot; value=&quot;5&quot;/&gt;&lt;property id=&quot;20300&quot; value=&quot;Slide 25&quot;/&gt;&lt;property id=&quot;20307&quot; value=&quot;409&quot;/&gt;&lt;/object&gt;&lt;object type=&quot;3&quot; unique_id=&quot;12565&quot;&gt;&lt;property id=&quot;20148&quot; value=&quot;5&quot;/&gt;&lt;property id=&quot;20300&quot; value=&quot;Slide 26&quot;/&gt;&lt;property id=&quot;20307&quot; value=&quot;410&quot;/&gt;&lt;/object&gt;&lt;object type=&quot;3&quot; unique_id=&quot;12567&quot;&gt;&lt;property id=&quot;20148&quot; value=&quot;5&quot;/&gt;&lt;property id=&quot;20300&quot; value=&quot;Slide 27&quot;/&gt;&lt;property id=&quot;20307&quot; value=&quot;412&quot;/&gt;&lt;/object&gt;&lt;object type=&quot;3&quot; unique_id=&quot;12568&quot;&gt;&lt;property id=&quot;20148&quot; value=&quot;5&quot;/&gt;&lt;property id=&quot;20300&quot; value=&quot;Slide 28&quot;/&gt;&lt;property id=&quot;20307&quot; value=&quot;413&quot;/&gt;&lt;/object&gt;&lt;object type=&quot;3&quot; unique_id=&quot;12569&quot;&gt;&lt;property id=&quot;20148&quot; value=&quot;5&quot;/&gt;&lt;property id=&quot;20300&quot; value=&quot;Slide 29&quot;/&gt;&lt;property id=&quot;20307&quot; value=&quot;414&quot;/&gt;&lt;/object&gt;&lt;object type=&quot;3&quot; unique_id=&quot;12570&quot;&gt;&lt;property id=&quot;20148&quot; value=&quot;5&quot;/&gt;&lt;property id=&quot;20300&quot; value=&quot;Slide 30 - &amp;quot;Openness enables Innovation&amp;quot;&quot;/&gt;&lt;property id=&quot;20307&quot; value=&quot;415&quot;/&gt;&lt;/object&gt;&lt;object type=&quot;3&quot; unique_id=&quot;12571&quot;&gt;&lt;property id=&quot;20148&quot; value=&quot;5&quot;/&gt;&lt;property id=&quot;20300&quot; value=&quot;Slide 31 - &amp;quot;Open access benefits the private sector&amp;quot;&quot;/&gt;&lt;property id=&quot;20307&quot; value=&quot;416&quot;/&gt;&lt;/object&gt;&lt;object type=&quot;3&quot; unique_id=&quot;12572&quot;&gt;&lt;property id=&quot;20148&quot; value=&quot;5&quot;/&gt;&lt;property id=&quot;20300&quot; value=&quot;Slide 32 - &amp;quot;Openness increases visibility&amp;quot;&quot;/&gt;&lt;property id=&quot;20307&quot; value=&quot;417&quot;/&gt;&lt;/object&gt;&lt;object type=&quot;3&quot; unique_id=&quot;12573&quot;&gt;&lt;property id=&quot;20148&quot; value=&quot;5&quot;/&gt;&lt;property id=&quot;20300&quot; value=&quot;Slide 33&quot;/&gt;&lt;property id=&quot;20307&quot; value=&quot;418&quot;/&gt;&lt;/object&gt;&lt;object type=&quot;3&quot; unique_id=&quot;12574&quot;&gt;&lt;property id=&quot;20148&quot; value=&quot;5&quot;/&gt;&lt;property id=&quot;20300&quot; value=&quot;Slide 34&quot;/&gt;&lt;property id=&quot;20307&quot; value=&quot;419&quot;/&gt;&lt;/object&gt;&lt;object type=&quot;3&quot; unique_id=&quot;12575&quot;&gt;&lt;property id=&quot;20148&quot; value=&quot;5&quot;/&gt;&lt;property id=&quot;20300&quot; value=&quot;Slide 35&quot;/&gt;&lt;property id=&quot;20307&quot; value=&quot;420&quot;/&gt;&lt;/object&gt;&lt;object type=&quot;3&quot; unique_id=&quot;12576&quot;&gt;&lt;property id=&quot;20148&quot; value=&quot;5&quot;/&gt;&lt;property id=&quot;20300&quot; value=&quot;Slide 36 - &amp;quot;OA and impact &amp;quot;&quot;/&gt;&lt;property id=&quot;20307&quot; value=&quot;424&quot;/&gt;&lt;/object&gt;&lt;object type=&quot;3&quot; unique_id=&quot;12577&quot;&gt;&lt;property id=&quot;20148&quot; value=&quot;5&quot;/&gt;&lt;property id=&quot;20300&quot; value=&quot;Slide 37 - &amp;quot;The OA advantage&amp;quot;&quot;/&gt;&lt;property id=&quot;20307&quot; value=&quot;425&quot;/&gt;&lt;/object&gt;&lt;object type=&quot;3&quot; unique_id=&quot;12578&quot;&gt;&lt;property id=&quot;20148&quot; value=&quot;5&quot;/&gt;&lt;property id=&quot;20300&quot; value=&quot;Slide 39 - &amp;quot;Openness is essential for all students &amp;amp; ex-students&amp;quot;&quot;/&gt;&lt;property id=&quot;20307&quot; value=&quot;426&quot;/&gt;&lt;/object&gt;&lt;object type=&quot;3&quot; unique_id=&quot;12579&quot;&gt;&lt;property id=&quot;20148&quot; value=&quot;5&quot;/&gt;&lt;property id=&quot;20300&quot; value=&quot;Slide 40 - &amp;quot;Student support&amp;quot;&quot;/&gt;&lt;property id=&quot;20307&quot; value=&quot;423&quot;/&gt;&lt;/object&gt;&lt;object type=&quot;3&quot; unique_id=&quot;12580&quot;&gt;&lt;property id=&quot;20148&quot; value=&quot;5&quot;/&gt;&lt;property id=&quot;20300&quot; value=&quot;Slide 41 - &amp;quot;Open access is becoming mainstream&amp;quot;&quot;/&gt;&lt;property id=&quot;20307&quot; value=&quot;427&quot;/&gt;&lt;/object&gt;&lt;object type=&quot;3&quot; unique_id=&quot;12581&quot;&gt;&lt;property id=&quot;20148&quot; value=&quot;5&quot;/&gt;&lt;property id=&quot;20300&quot; value=&quot;Slide 66 - &amp;quot;Enabling legal frameworks&amp;quot;&quot;/&gt;&lt;property id=&quot;20307&quot; value=&quot;400&quot;/&gt;&lt;/object&gt;&lt;object type=&quot;3&quot; unique_id=&quot;13102&quot;&gt;&lt;property id=&quot;20148&quot; value=&quot;5&quot;/&gt;&lt;property id=&quot;20300&quot; value=&quot;Slide 38 - &amp;quot;OA impact: developing countries&amp;quot;&quot;/&gt;&lt;property id=&quot;20307&quot; value=&quot;429&quot;/&gt;&lt;/object&gt;&lt;object type=&quot;3&quot; unique_id=&quot;13574&quot;&gt;&lt;property id=&quot;20148&quot; value=&quot;5&quot;/&gt;&lt;property id=&quot;20300&quot; value=&quot;Slide 7 - &amp;quot;Types of open access&amp;quot;&quot;/&gt;&lt;property id=&quot;20307&quot; value=&quot;431&quot;/&gt;&lt;/object&gt;&lt;object type=&quot;3&quot; unique_id=&quot;13575&quot;&gt;&lt;property id=&quot;20148&quot; value=&quot;5&quot;/&gt;&lt;property id=&quot;20300&quot; value=&quot;Slide 60&quot;/&gt;&lt;property id=&quot;20307&quot; value=&quot;430&quot;/&gt;&lt;/object&gt;&lt;/object&gt;&lt;object type=&quot;8&quot; unique_id=&quot;10138&quot;&gt;&lt;/object&gt;&lt;/object&gt;&lt;/database&gt;"/>
  <p:tag name="SECTOMILLISECCONVERTED" val="1"/>
</p:tagLst>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4126</TotalTime>
  <Words>2229</Words>
  <Application>Microsoft Office PowerPoint</Application>
  <PresentationFormat>Custom</PresentationFormat>
  <Paragraphs>562</Paragraphs>
  <Slides>68</Slides>
  <Notes>30</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Default Design</vt:lpstr>
      <vt:lpstr>PowerPoint Presentation</vt:lpstr>
      <vt:lpstr>PowerPoint Presentation</vt:lpstr>
      <vt:lpstr>The context </vt:lpstr>
      <vt:lpstr>The context </vt:lpstr>
      <vt:lpstr>All scholarship is becoming more open</vt:lpstr>
      <vt:lpstr>The scholarship process</vt:lpstr>
      <vt:lpstr>Scholarship forms </vt:lpstr>
      <vt:lpstr>Content  &amp; audiences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New kinds of articles</vt:lpstr>
      <vt:lpstr>PowerPoint Presentation</vt:lpstr>
      <vt:lpstr>  </vt:lpstr>
      <vt:lpstr>PowerPoint Presentation</vt:lpstr>
      <vt:lpstr>PowerPoint Presentation</vt:lpstr>
      <vt:lpstr>PowerPoint Presentation</vt:lpstr>
      <vt:lpstr>PowerPoint Presentation</vt:lpstr>
      <vt:lpstr>Changing scholarship  audiences &amp; dissemination</vt:lpstr>
      <vt:lpstr>Example: PubMed Central</vt:lpstr>
      <vt:lpstr>PowerPoint Presentation</vt:lpstr>
      <vt:lpstr>Scholarly processes The emergence of open research</vt:lpstr>
      <vt:lpstr>Open Research</vt:lpstr>
      <vt:lpstr>PowerPoint Presentation</vt:lpstr>
      <vt:lpstr>PowerPoint Presentation</vt:lpstr>
      <vt:lpstr>PowerPoint Presentation</vt:lpstr>
      <vt:lpstr>Open access publishing</vt:lpstr>
      <vt:lpstr>PowerPoint Presentation</vt:lpstr>
      <vt:lpstr>What is open access? </vt:lpstr>
      <vt:lpstr>Types of Open Access  The Green Route</vt:lpstr>
      <vt:lpstr>Types of Open Access The Gold Route</vt:lpstr>
      <vt:lpstr>How to Judge a Journal</vt:lpstr>
      <vt:lpstr>A typical example</vt:lpstr>
      <vt:lpstr>From “how to recognise a sham journal”</vt:lpstr>
      <vt:lpstr>Why does it matter?</vt:lpstr>
      <vt:lpstr>PowerPoint Presentation</vt:lpstr>
      <vt:lpstr>PowerPoint Presentation</vt:lpstr>
      <vt:lpstr>PowerPoint Presentation</vt:lpstr>
      <vt:lpstr>PowerPoint Presentation</vt:lpstr>
      <vt:lpstr>The OA advantage</vt:lpstr>
      <vt:lpstr>Open Access citation advantage</vt:lpstr>
      <vt:lpstr>OA impact: developing countries</vt:lpstr>
      <vt:lpstr>PowerPoint Presentation</vt:lpstr>
      <vt:lpstr>PowerPoint Presentation</vt:lpstr>
      <vt:lpstr>Open access</vt:lpstr>
      <vt:lpstr>unintended consequences</vt:lpstr>
      <vt:lpstr>PowerPoint Presentation</vt:lpstr>
      <vt:lpstr>PowerPoint Presentation</vt:lpstr>
      <vt:lpstr>Why this matters</vt:lpstr>
      <vt:lpstr>PowerPoint Presentation</vt:lpstr>
      <vt:lpstr>Open everything</vt:lpstr>
      <vt:lpstr>PowerPoint Presentation</vt:lpstr>
      <vt:lpstr>PowerPoint Presentation</vt:lpstr>
      <vt:lpstr>PowerPoint Presentation</vt:lpstr>
      <vt:lpstr>PowerPoint Presentation</vt:lpstr>
      <vt:lpstr>PowerPoint Presentation</vt:lpstr>
      <vt:lpstr>Useful resources</vt:lpstr>
      <vt:lpstr>Useful 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dc:creator>
  <cp:lastModifiedBy>user</cp:lastModifiedBy>
  <cp:revision>312</cp:revision>
  <dcterms:created xsi:type="dcterms:W3CDTF">2004-05-06T09:28:21Z</dcterms:created>
  <dcterms:modified xsi:type="dcterms:W3CDTF">2016-10-26T03:51:56Z</dcterms:modified>
</cp:coreProperties>
</file>