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2" r:id="rId3"/>
    <p:sldMasterId id="2147483651" r:id="rId4"/>
  </p:sldMasterIdLst>
  <p:notesMasterIdLst>
    <p:notesMasterId r:id="rId66"/>
  </p:notesMasterIdLst>
  <p:handoutMasterIdLst>
    <p:handoutMasterId r:id="rId67"/>
  </p:handoutMasterIdLst>
  <p:sldIdLst>
    <p:sldId id="386" r:id="rId5"/>
    <p:sldId id="262" r:id="rId6"/>
    <p:sldId id="369" r:id="rId7"/>
    <p:sldId id="264" r:id="rId8"/>
    <p:sldId id="265" r:id="rId9"/>
    <p:sldId id="266" r:id="rId10"/>
    <p:sldId id="385" r:id="rId11"/>
    <p:sldId id="268" r:id="rId12"/>
    <p:sldId id="267" r:id="rId13"/>
    <p:sldId id="285" r:id="rId14"/>
    <p:sldId id="288" r:id="rId15"/>
    <p:sldId id="379" r:id="rId16"/>
    <p:sldId id="287" r:id="rId17"/>
    <p:sldId id="290" r:id="rId18"/>
    <p:sldId id="346" r:id="rId19"/>
    <p:sldId id="347" r:id="rId20"/>
    <p:sldId id="348" r:id="rId21"/>
    <p:sldId id="295" r:id="rId22"/>
    <p:sldId id="294" r:id="rId23"/>
    <p:sldId id="296" r:id="rId24"/>
    <p:sldId id="298" r:id="rId25"/>
    <p:sldId id="299" r:id="rId26"/>
    <p:sldId id="345" r:id="rId27"/>
    <p:sldId id="306" r:id="rId28"/>
    <p:sldId id="330" r:id="rId29"/>
    <p:sldId id="307" r:id="rId30"/>
    <p:sldId id="308" r:id="rId31"/>
    <p:sldId id="309" r:id="rId32"/>
    <p:sldId id="311" r:id="rId33"/>
    <p:sldId id="312" r:id="rId34"/>
    <p:sldId id="370" r:id="rId35"/>
    <p:sldId id="371" r:id="rId36"/>
    <p:sldId id="372" r:id="rId37"/>
    <p:sldId id="374" r:id="rId38"/>
    <p:sldId id="376" r:id="rId39"/>
    <p:sldId id="338" r:id="rId40"/>
    <p:sldId id="323" r:id="rId41"/>
    <p:sldId id="327" r:id="rId42"/>
    <p:sldId id="343" r:id="rId43"/>
    <p:sldId id="326" r:id="rId44"/>
    <p:sldId id="329" r:id="rId45"/>
    <p:sldId id="342" r:id="rId46"/>
    <p:sldId id="340" r:id="rId47"/>
    <p:sldId id="366" r:id="rId48"/>
    <p:sldId id="368" r:id="rId49"/>
    <p:sldId id="319" r:id="rId50"/>
    <p:sldId id="332" r:id="rId51"/>
    <p:sldId id="333" r:id="rId52"/>
    <p:sldId id="334" r:id="rId53"/>
    <p:sldId id="335" r:id="rId54"/>
    <p:sldId id="339" r:id="rId55"/>
    <p:sldId id="336" r:id="rId56"/>
    <p:sldId id="349" r:id="rId57"/>
    <p:sldId id="351" r:id="rId58"/>
    <p:sldId id="352" r:id="rId59"/>
    <p:sldId id="362" r:id="rId60"/>
    <p:sldId id="353" r:id="rId61"/>
    <p:sldId id="354" r:id="rId62"/>
    <p:sldId id="355" r:id="rId63"/>
    <p:sldId id="384" r:id="rId64"/>
    <p:sldId id="382" r:id="rId6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EAEAEA"/>
    <a:srgbClr val="99CC00"/>
    <a:srgbClr val="000066"/>
    <a:srgbClr val="FFCC00"/>
    <a:srgbClr val="DBB191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02" autoAdjust="0"/>
    <p:restoredTop sz="94868" autoAdjust="0"/>
  </p:normalViewPr>
  <p:slideViewPr>
    <p:cSldViewPr snapToGrid="0">
      <p:cViewPr varScale="1">
        <p:scale>
          <a:sx n="69" d="100"/>
          <a:sy n="69" d="100"/>
        </p:scale>
        <p:origin x="-200" y="-80"/>
      </p:cViewPr>
      <p:guideLst>
        <p:guide orient="horz" pos="3535"/>
        <p:guide orient="horz" pos="1837"/>
        <p:guide pos="34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72"/>
    </p:cViewPr>
  </p:sorterViewPr>
  <p:notesViewPr>
    <p:cSldViewPr snapToGrid="0">
      <p:cViewPr varScale="1">
        <p:scale>
          <a:sx n="80" d="100"/>
          <a:sy n="80" d="100"/>
        </p:scale>
        <p:origin x="-142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78.wmf"/><Relationship Id="rId7" Type="http://schemas.openxmlformats.org/officeDocument/2006/relationships/image" Target="../media/image82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6" Type="http://schemas.openxmlformats.org/officeDocument/2006/relationships/image" Target="../media/image81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Relationship Id="rId9" Type="http://schemas.openxmlformats.org/officeDocument/2006/relationships/image" Target="../media/image84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Relationship Id="rId9" Type="http://schemas.openxmlformats.org/officeDocument/2006/relationships/image" Target="../media/image9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image" Target="../media/image105.wmf"/><Relationship Id="rId7" Type="http://schemas.openxmlformats.org/officeDocument/2006/relationships/image" Target="../media/image97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96.wmf"/><Relationship Id="rId5" Type="http://schemas.openxmlformats.org/officeDocument/2006/relationships/image" Target="../media/image107.wmf"/><Relationship Id="rId4" Type="http://schemas.openxmlformats.org/officeDocument/2006/relationships/image" Target="../media/image106.wmf"/><Relationship Id="rId9" Type="http://schemas.openxmlformats.org/officeDocument/2006/relationships/image" Target="../media/image99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13" Type="http://schemas.openxmlformats.org/officeDocument/2006/relationships/image" Target="../media/image97.wmf"/><Relationship Id="rId3" Type="http://schemas.openxmlformats.org/officeDocument/2006/relationships/image" Target="../media/image110.wmf"/><Relationship Id="rId7" Type="http://schemas.openxmlformats.org/officeDocument/2006/relationships/image" Target="../media/image114.wmf"/><Relationship Id="rId12" Type="http://schemas.openxmlformats.org/officeDocument/2006/relationships/image" Target="../media/image96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Relationship Id="rId6" Type="http://schemas.openxmlformats.org/officeDocument/2006/relationships/image" Target="../media/image113.wmf"/><Relationship Id="rId11" Type="http://schemas.openxmlformats.org/officeDocument/2006/relationships/image" Target="../media/image118.wmf"/><Relationship Id="rId5" Type="http://schemas.openxmlformats.org/officeDocument/2006/relationships/image" Target="../media/image112.wmf"/><Relationship Id="rId15" Type="http://schemas.openxmlformats.org/officeDocument/2006/relationships/image" Target="../media/image99.wmf"/><Relationship Id="rId10" Type="http://schemas.openxmlformats.org/officeDocument/2006/relationships/image" Target="../media/image117.wmf"/><Relationship Id="rId4" Type="http://schemas.openxmlformats.org/officeDocument/2006/relationships/image" Target="../media/image111.wmf"/><Relationship Id="rId9" Type="http://schemas.openxmlformats.org/officeDocument/2006/relationships/image" Target="../media/image116.wmf"/><Relationship Id="rId14" Type="http://schemas.openxmlformats.org/officeDocument/2006/relationships/image" Target="../media/image98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image" Target="../media/image121.wmf"/><Relationship Id="rId7" Type="http://schemas.openxmlformats.org/officeDocument/2006/relationships/image" Target="../media/image125.wmf"/><Relationship Id="rId12" Type="http://schemas.openxmlformats.org/officeDocument/2006/relationships/image" Target="../media/image130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6" Type="http://schemas.openxmlformats.org/officeDocument/2006/relationships/image" Target="../media/image124.wmf"/><Relationship Id="rId11" Type="http://schemas.openxmlformats.org/officeDocument/2006/relationships/image" Target="../media/image129.wmf"/><Relationship Id="rId5" Type="http://schemas.openxmlformats.org/officeDocument/2006/relationships/image" Target="../media/image123.wmf"/><Relationship Id="rId10" Type="http://schemas.openxmlformats.org/officeDocument/2006/relationships/image" Target="../media/image128.wmf"/><Relationship Id="rId4" Type="http://schemas.openxmlformats.org/officeDocument/2006/relationships/image" Target="../media/image122.wmf"/><Relationship Id="rId9" Type="http://schemas.openxmlformats.org/officeDocument/2006/relationships/image" Target="../media/image127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wmf"/><Relationship Id="rId3" Type="http://schemas.openxmlformats.org/officeDocument/2006/relationships/image" Target="../media/image133.wmf"/><Relationship Id="rId7" Type="http://schemas.openxmlformats.org/officeDocument/2006/relationships/image" Target="../media/image137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6" Type="http://schemas.openxmlformats.org/officeDocument/2006/relationships/image" Target="../media/image144.wmf"/><Relationship Id="rId5" Type="http://schemas.openxmlformats.org/officeDocument/2006/relationships/image" Target="../media/image143.wmf"/><Relationship Id="rId4" Type="http://schemas.openxmlformats.org/officeDocument/2006/relationships/image" Target="../media/image142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wmf"/><Relationship Id="rId3" Type="http://schemas.openxmlformats.org/officeDocument/2006/relationships/image" Target="../media/image147.wmf"/><Relationship Id="rId7" Type="http://schemas.openxmlformats.org/officeDocument/2006/relationships/image" Target="../media/image151.wmf"/><Relationship Id="rId2" Type="http://schemas.openxmlformats.org/officeDocument/2006/relationships/image" Target="../media/image146.wmf"/><Relationship Id="rId1" Type="http://schemas.openxmlformats.org/officeDocument/2006/relationships/image" Target="../media/image145.wmf"/><Relationship Id="rId6" Type="http://schemas.openxmlformats.org/officeDocument/2006/relationships/image" Target="../media/image150.wmf"/><Relationship Id="rId5" Type="http://schemas.openxmlformats.org/officeDocument/2006/relationships/image" Target="../media/image149.wmf"/><Relationship Id="rId4" Type="http://schemas.openxmlformats.org/officeDocument/2006/relationships/image" Target="../media/image148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wmf"/><Relationship Id="rId3" Type="http://schemas.openxmlformats.org/officeDocument/2006/relationships/image" Target="../media/image147.wmf"/><Relationship Id="rId7" Type="http://schemas.openxmlformats.org/officeDocument/2006/relationships/image" Target="../media/image151.wmf"/><Relationship Id="rId2" Type="http://schemas.openxmlformats.org/officeDocument/2006/relationships/image" Target="../media/image154.wmf"/><Relationship Id="rId1" Type="http://schemas.openxmlformats.org/officeDocument/2006/relationships/image" Target="../media/image153.wmf"/><Relationship Id="rId6" Type="http://schemas.openxmlformats.org/officeDocument/2006/relationships/image" Target="../media/image157.wmf"/><Relationship Id="rId5" Type="http://schemas.openxmlformats.org/officeDocument/2006/relationships/image" Target="../media/image156.wmf"/><Relationship Id="rId4" Type="http://schemas.openxmlformats.org/officeDocument/2006/relationships/image" Target="../media/image155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wmf"/><Relationship Id="rId13" Type="http://schemas.openxmlformats.org/officeDocument/2006/relationships/image" Target="../media/image170.wmf"/><Relationship Id="rId18" Type="http://schemas.openxmlformats.org/officeDocument/2006/relationships/image" Target="../media/image175.wmf"/><Relationship Id="rId3" Type="http://schemas.openxmlformats.org/officeDocument/2006/relationships/image" Target="../media/image160.wmf"/><Relationship Id="rId21" Type="http://schemas.openxmlformats.org/officeDocument/2006/relationships/image" Target="../media/image178.wmf"/><Relationship Id="rId7" Type="http://schemas.openxmlformats.org/officeDocument/2006/relationships/image" Target="../media/image164.wmf"/><Relationship Id="rId12" Type="http://schemas.openxmlformats.org/officeDocument/2006/relationships/image" Target="../media/image169.wmf"/><Relationship Id="rId17" Type="http://schemas.openxmlformats.org/officeDocument/2006/relationships/image" Target="../media/image174.wmf"/><Relationship Id="rId2" Type="http://schemas.openxmlformats.org/officeDocument/2006/relationships/image" Target="../media/image159.wmf"/><Relationship Id="rId16" Type="http://schemas.openxmlformats.org/officeDocument/2006/relationships/image" Target="../media/image173.wmf"/><Relationship Id="rId20" Type="http://schemas.openxmlformats.org/officeDocument/2006/relationships/image" Target="../media/image177.wmf"/><Relationship Id="rId1" Type="http://schemas.openxmlformats.org/officeDocument/2006/relationships/image" Target="../media/image158.wmf"/><Relationship Id="rId6" Type="http://schemas.openxmlformats.org/officeDocument/2006/relationships/image" Target="../media/image163.wmf"/><Relationship Id="rId11" Type="http://schemas.openxmlformats.org/officeDocument/2006/relationships/image" Target="../media/image168.wmf"/><Relationship Id="rId5" Type="http://schemas.openxmlformats.org/officeDocument/2006/relationships/image" Target="../media/image162.wmf"/><Relationship Id="rId15" Type="http://schemas.openxmlformats.org/officeDocument/2006/relationships/image" Target="../media/image172.wmf"/><Relationship Id="rId10" Type="http://schemas.openxmlformats.org/officeDocument/2006/relationships/image" Target="../media/image167.wmf"/><Relationship Id="rId19" Type="http://schemas.openxmlformats.org/officeDocument/2006/relationships/image" Target="../media/image176.wmf"/><Relationship Id="rId4" Type="http://schemas.openxmlformats.org/officeDocument/2006/relationships/image" Target="../media/image161.wmf"/><Relationship Id="rId9" Type="http://schemas.openxmlformats.org/officeDocument/2006/relationships/image" Target="../media/image166.wmf"/><Relationship Id="rId14" Type="http://schemas.openxmlformats.org/officeDocument/2006/relationships/image" Target="../media/image171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wmf"/><Relationship Id="rId3" Type="http://schemas.openxmlformats.org/officeDocument/2006/relationships/image" Target="../media/image182.wmf"/><Relationship Id="rId7" Type="http://schemas.openxmlformats.org/officeDocument/2006/relationships/image" Target="../media/image186.wmf"/><Relationship Id="rId2" Type="http://schemas.openxmlformats.org/officeDocument/2006/relationships/image" Target="../media/image181.wmf"/><Relationship Id="rId1" Type="http://schemas.openxmlformats.org/officeDocument/2006/relationships/image" Target="../media/image180.wmf"/><Relationship Id="rId6" Type="http://schemas.openxmlformats.org/officeDocument/2006/relationships/image" Target="../media/image185.wmf"/><Relationship Id="rId5" Type="http://schemas.openxmlformats.org/officeDocument/2006/relationships/image" Target="../media/image184.wmf"/><Relationship Id="rId4" Type="http://schemas.openxmlformats.org/officeDocument/2006/relationships/image" Target="../media/image183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wmf"/><Relationship Id="rId3" Type="http://schemas.openxmlformats.org/officeDocument/2006/relationships/image" Target="../media/image190.wmf"/><Relationship Id="rId7" Type="http://schemas.openxmlformats.org/officeDocument/2006/relationships/image" Target="../media/image194.wmf"/><Relationship Id="rId2" Type="http://schemas.openxmlformats.org/officeDocument/2006/relationships/image" Target="../media/image189.wmf"/><Relationship Id="rId1" Type="http://schemas.openxmlformats.org/officeDocument/2006/relationships/image" Target="../media/image188.wmf"/><Relationship Id="rId6" Type="http://schemas.openxmlformats.org/officeDocument/2006/relationships/image" Target="../media/image193.wmf"/><Relationship Id="rId5" Type="http://schemas.openxmlformats.org/officeDocument/2006/relationships/image" Target="../media/image192.wmf"/><Relationship Id="rId4" Type="http://schemas.openxmlformats.org/officeDocument/2006/relationships/image" Target="../media/image191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wmf"/><Relationship Id="rId13" Type="http://schemas.openxmlformats.org/officeDocument/2006/relationships/image" Target="../media/image208.wmf"/><Relationship Id="rId18" Type="http://schemas.openxmlformats.org/officeDocument/2006/relationships/image" Target="../media/image213.wmf"/><Relationship Id="rId3" Type="http://schemas.openxmlformats.org/officeDocument/2006/relationships/image" Target="../media/image198.wmf"/><Relationship Id="rId7" Type="http://schemas.openxmlformats.org/officeDocument/2006/relationships/image" Target="../media/image202.wmf"/><Relationship Id="rId12" Type="http://schemas.openxmlformats.org/officeDocument/2006/relationships/image" Target="../media/image207.wmf"/><Relationship Id="rId17" Type="http://schemas.openxmlformats.org/officeDocument/2006/relationships/image" Target="../media/image212.wmf"/><Relationship Id="rId2" Type="http://schemas.openxmlformats.org/officeDocument/2006/relationships/image" Target="../media/image197.wmf"/><Relationship Id="rId16" Type="http://schemas.openxmlformats.org/officeDocument/2006/relationships/image" Target="../media/image211.wmf"/><Relationship Id="rId20" Type="http://schemas.openxmlformats.org/officeDocument/2006/relationships/image" Target="../media/image215.wmf"/><Relationship Id="rId1" Type="http://schemas.openxmlformats.org/officeDocument/2006/relationships/image" Target="../media/image196.wmf"/><Relationship Id="rId6" Type="http://schemas.openxmlformats.org/officeDocument/2006/relationships/image" Target="../media/image201.wmf"/><Relationship Id="rId11" Type="http://schemas.openxmlformats.org/officeDocument/2006/relationships/image" Target="../media/image206.wmf"/><Relationship Id="rId5" Type="http://schemas.openxmlformats.org/officeDocument/2006/relationships/image" Target="../media/image200.wmf"/><Relationship Id="rId15" Type="http://schemas.openxmlformats.org/officeDocument/2006/relationships/image" Target="../media/image210.wmf"/><Relationship Id="rId10" Type="http://schemas.openxmlformats.org/officeDocument/2006/relationships/image" Target="../media/image205.wmf"/><Relationship Id="rId19" Type="http://schemas.openxmlformats.org/officeDocument/2006/relationships/image" Target="../media/image214.wmf"/><Relationship Id="rId4" Type="http://schemas.openxmlformats.org/officeDocument/2006/relationships/image" Target="../media/image199.wmf"/><Relationship Id="rId9" Type="http://schemas.openxmlformats.org/officeDocument/2006/relationships/image" Target="../media/image204.wmf"/><Relationship Id="rId14" Type="http://schemas.openxmlformats.org/officeDocument/2006/relationships/image" Target="../media/image209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wmf"/><Relationship Id="rId13" Type="http://schemas.openxmlformats.org/officeDocument/2006/relationships/image" Target="../media/image228.wmf"/><Relationship Id="rId3" Type="http://schemas.openxmlformats.org/officeDocument/2006/relationships/image" Target="../media/image218.wmf"/><Relationship Id="rId7" Type="http://schemas.openxmlformats.org/officeDocument/2006/relationships/image" Target="../media/image222.wmf"/><Relationship Id="rId12" Type="http://schemas.openxmlformats.org/officeDocument/2006/relationships/image" Target="../media/image227.wmf"/><Relationship Id="rId17" Type="http://schemas.openxmlformats.org/officeDocument/2006/relationships/image" Target="../media/image232.wmf"/><Relationship Id="rId2" Type="http://schemas.openxmlformats.org/officeDocument/2006/relationships/image" Target="../media/image217.wmf"/><Relationship Id="rId16" Type="http://schemas.openxmlformats.org/officeDocument/2006/relationships/image" Target="../media/image231.wmf"/><Relationship Id="rId1" Type="http://schemas.openxmlformats.org/officeDocument/2006/relationships/image" Target="../media/image216.wmf"/><Relationship Id="rId6" Type="http://schemas.openxmlformats.org/officeDocument/2006/relationships/image" Target="../media/image221.wmf"/><Relationship Id="rId11" Type="http://schemas.openxmlformats.org/officeDocument/2006/relationships/image" Target="../media/image226.wmf"/><Relationship Id="rId5" Type="http://schemas.openxmlformats.org/officeDocument/2006/relationships/image" Target="../media/image220.wmf"/><Relationship Id="rId15" Type="http://schemas.openxmlformats.org/officeDocument/2006/relationships/image" Target="../media/image230.wmf"/><Relationship Id="rId10" Type="http://schemas.openxmlformats.org/officeDocument/2006/relationships/image" Target="../media/image225.wmf"/><Relationship Id="rId4" Type="http://schemas.openxmlformats.org/officeDocument/2006/relationships/image" Target="../media/image219.wmf"/><Relationship Id="rId9" Type="http://schemas.openxmlformats.org/officeDocument/2006/relationships/image" Target="../media/image224.wmf"/><Relationship Id="rId14" Type="http://schemas.openxmlformats.org/officeDocument/2006/relationships/image" Target="../media/image229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wmf"/><Relationship Id="rId3" Type="http://schemas.openxmlformats.org/officeDocument/2006/relationships/image" Target="../media/image236.wmf"/><Relationship Id="rId7" Type="http://schemas.openxmlformats.org/officeDocument/2006/relationships/image" Target="../media/image240.wmf"/><Relationship Id="rId2" Type="http://schemas.openxmlformats.org/officeDocument/2006/relationships/image" Target="../media/image235.wmf"/><Relationship Id="rId1" Type="http://schemas.openxmlformats.org/officeDocument/2006/relationships/image" Target="../media/image234.wmf"/><Relationship Id="rId6" Type="http://schemas.openxmlformats.org/officeDocument/2006/relationships/image" Target="../media/image239.wmf"/><Relationship Id="rId5" Type="http://schemas.openxmlformats.org/officeDocument/2006/relationships/image" Target="../media/image238.wmf"/><Relationship Id="rId4" Type="http://schemas.openxmlformats.org/officeDocument/2006/relationships/image" Target="../media/image237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wmf"/><Relationship Id="rId13" Type="http://schemas.openxmlformats.org/officeDocument/2006/relationships/image" Target="../media/image254.wmf"/><Relationship Id="rId18" Type="http://schemas.openxmlformats.org/officeDocument/2006/relationships/image" Target="../media/image259.wmf"/><Relationship Id="rId3" Type="http://schemas.openxmlformats.org/officeDocument/2006/relationships/image" Target="../media/image244.wmf"/><Relationship Id="rId7" Type="http://schemas.openxmlformats.org/officeDocument/2006/relationships/image" Target="../media/image248.wmf"/><Relationship Id="rId12" Type="http://schemas.openxmlformats.org/officeDocument/2006/relationships/image" Target="../media/image253.wmf"/><Relationship Id="rId17" Type="http://schemas.openxmlformats.org/officeDocument/2006/relationships/image" Target="../media/image258.wmf"/><Relationship Id="rId2" Type="http://schemas.openxmlformats.org/officeDocument/2006/relationships/image" Target="../media/image243.wmf"/><Relationship Id="rId16" Type="http://schemas.openxmlformats.org/officeDocument/2006/relationships/image" Target="../media/image257.wmf"/><Relationship Id="rId20" Type="http://schemas.openxmlformats.org/officeDocument/2006/relationships/image" Target="../media/image261.wmf"/><Relationship Id="rId1" Type="http://schemas.openxmlformats.org/officeDocument/2006/relationships/image" Target="../media/image242.wmf"/><Relationship Id="rId6" Type="http://schemas.openxmlformats.org/officeDocument/2006/relationships/image" Target="../media/image247.wmf"/><Relationship Id="rId11" Type="http://schemas.openxmlformats.org/officeDocument/2006/relationships/image" Target="../media/image252.wmf"/><Relationship Id="rId5" Type="http://schemas.openxmlformats.org/officeDocument/2006/relationships/image" Target="../media/image246.wmf"/><Relationship Id="rId15" Type="http://schemas.openxmlformats.org/officeDocument/2006/relationships/image" Target="../media/image256.wmf"/><Relationship Id="rId10" Type="http://schemas.openxmlformats.org/officeDocument/2006/relationships/image" Target="../media/image251.wmf"/><Relationship Id="rId19" Type="http://schemas.openxmlformats.org/officeDocument/2006/relationships/image" Target="../media/image260.wmf"/><Relationship Id="rId4" Type="http://schemas.openxmlformats.org/officeDocument/2006/relationships/image" Target="../media/image245.wmf"/><Relationship Id="rId9" Type="http://schemas.openxmlformats.org/officeDocument/2006/relationships/image" Target="../media/image250.wmf"/><Relationship Id="rId14" Type="http://schemas.openxmlformats.org/officeDocument/2006/relationships/image" Target="../media/image25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wmf"/><Relationship Id="rId13" Type="http://schemas.openxmlformats.org/officeDocument/2006/relationships/image" Target="../media/image160.wmf"/><Relationship Id="rId3" Type="http://schemas.openxmlformats.org/officeDocument/2006/relationships/image" Target="../media/image264.wmf"/><Relationship Id="rId7" Type="http://schemas.openxmlformats.org/officeDocument/2006/relationships/image" Target="../media/image268.wmf"/><Relationship Id="rId12" Type="http://schemas.openxmlformats.org/officeDocument/2006/relationships/image" Target="../media/image159.wmf"/><Relationship Id="rId17" Type="http://schemas.openxmlformats.org/officeDocument/2006/relationships/image" Target="../media/image164.wmf"/><Relationship Id="rId2" Type="http://schemas.openxmlformats.org/officeDocument/2006/relationships/image" Target="../media/image263.wmf"/><Relationship Id="rId16" Type="http://schemas.openxmlformats.org/officeDocument/2006/relationships/image" Target="../media/image163.wmf"/><Relationship Id="rId1" Type="http://schemas.openxmlformats.org/officeDocument/2006/relationships/image" Target="../media/image262.wmf"/><Relationship Id="rId6" Type="http://schemas.openxmlformats.org/officeDocument/2006/relationships/image" Target="../media/image267.wmf"/><Relationship Id="rId11" Type="http://schemas.openxmlformats.org/officeDocument/2006/relationships/image" Target="../media/image158.wmf"/><Relationship Id="rId5" Type="http://schemas.openxmlformats.org/officeDocument/2006/relationships/image" Target="../media/image266.wmf"/><Relationship Id="rId15" Type="http://schemas.openxmlformats.org/officeDocument/2006/relationships/image" Target="../media/image162.wmf"/><Relationship Id="rId10" Type="http://schemas.openxmlformats.org/officeDocument/2006/relationships/image" Target="../media/image270.wmf"/><Relationship Id="rId4" Type="http://schemas.openxmlformats.org/officeDocument/2006/relationships/image" Target="../media/image265.wmf"/><Relationship Id="rId9" Type="http://schemas.openxmlformats.org/officeDocument/2006/relationships/image" Target="../media/image269.wmf"/><Relationship Id="rId14" Type="http://schemas.openxmlformats.org/officeDocument/2006/relationships/image" Target="../media/image16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3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32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Relationship Id="rId1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3.wmf"/><Relationship Id="rId7" Type="http://schemas.openxmlformats.org/officeDocument/2006/relationships/image" Target="../media/image40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59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12" Type="http://schemas.openxmlformats.org/officeDocument/2006/relationships/image" Target="../media/image58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11" Type="http://schemas.openxmlformats.org/officeDocument/2006/relationships/image" Target="../media/image57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Relationship Id="rId14" Type="http://schemas.openxmlformats.org/officeDocument/2006/relationships/image" Target="../media/image6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11" Type="http://schemas.openxmlformats.org/officeDocument/2006/relationships/image" Target="../media/image71.wmf"/><Relationship Id="rId5" Type="http://schemas.openxmlformats.org/officeDocument/2006/relationships/image" Target="../media/image65.wmf"/><Relationship Id="rId10" Type="http://schemas.openxmlformats.org/officeDocument/2006/relationships/image" Target="../media/image70.wmf"/><Relationship Id="rId4" Type="http://schemas.openxmlformats.org/officeDocument/2006/relationships/image" Target="../media/image64.wmf"/><Relationship Id="rId9" Type="http://schemas.openxmlformats.org/officeDocument/2006/relationships/image" Target="../media/image6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800">
                <a:cs typeface="+mn-cs"/>
              </a:defRPr>
            </a:lvl1pPr>
          </a:lstStyle>
          <a:p>
            <a:pPr>
              <a:defRPr/>
            </a:pPr>
            <a:r>
              <a:rPr lang="en-GB"/>
              <a:t>Concepts of Motion</a:t>
            </a:r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4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0B5259A-2215-4769-8A45-4CE3F1E7EA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514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007417B-9070-440D-A754-ACB1A53AE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42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34996E43-A4C2-48CB-9F1C-EF3353100F5B}" type="slidenum">
              <a:rPr lang="en-US" altLang="en-US" sz="1200" smtClean="0">
                <a:latin typeface="Arial" pitchFamily="34" charset="0"/>
              </a:rPr>
              <a:pPr eaLnBrk="1" hangingPunct="1"/>
              <a:t>1</a:t>
            </a:fld>
            <a:endParaRPr lang="en-US" altLang="en-US" sz="1200" smtClean="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411169-E5C9-4F1D-8DCE-B4F380659EA4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70BF12-99B5-405D-B895-EE55C1D51C06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3D139C-909B-45A9-B1A4-76B4C955733F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502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2042C-5F9A-4BFB-907C-F173DEDD8AEA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50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6C52E4-4DC2-41F8-8121-F4C812CEED29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14A850-C6A2-49DD-8797-CD30AD74BCB4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51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7C515B-71FE-4CCE-9207-E22C3B230CB2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  <p:sp>
        <p:nvSpPr>
          <p:cNvPr id="51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5152C0-59CA-4F39-9E7C-DBB5F02FA851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42428-C98F-4784-BF20-CD3E2CACFC81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9866AB-FAE5-4D0B-9E77-2385715C2064}" type="slidenum">
              <a:rPr lang="en-US" smtClean="0">
                <a:cs typeface="Arial" charset="0"/>
              </a:rPr>
              <a:pPr/>
              <a:t>19</a:t>
            </a:fld>
            <a:endParaRPr lang="en-US" smtClean="0">
              <a:cs typeface="Arial" charset="0"/>
            </a:endParaRPr>
          </a:p>
        </p:txBody>
      </p:sp>
      <p:sp>
        <p:nvSpPr>
          <p:cNvPr id="525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DE5DA7-02F5-42DB-B0E0-2988963753A9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E326FB-F849-4F32-A5FE-13C14D997D11}" type="slidenum">
              <a:rPr lang="en-US" smtClean="0">
                <a:cs typeface="Arial" charset="0"/>
              </a:rPr>
              <a:pPr/>
              <a:t>20</a:t>
            </a:fld>
            <a:endParaRPr lang="en-US" smtClean="0">
              <a:cs typeface="Arial" charset="0"/>
            </a:endParaRPr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627473-4B9D-4A12-8238-9C80D3D206CB}" type="slidenum">
              <a:rPr lang="en-US" smtClean="0">
                <a:cs typeface="Arial" charset="0"/>
              </a:rPr>
              <a:pPr/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49D035-FFEA-4B6C-8B94-F6BA9F7A6BA8}" type="slidenum">
              <a:rPr lang="en-US" smtClean="0">
                <a:cs typeface="Arial" charset="0"/>
              </a:rPr>
              <a:pPr/>
              <a:t>22</a:t>
            </a:fld>
            <a:endParaRPr lang="en-US" smtClean="0">
              <a:cs typeface="Arial" charset="0"/>
            </a:endParaRPr>
          </a:p>
        </p:txBody>
      </p:sp>
      <p:sp>
        <p:nvSpPr>
          <p:cNvPr id="533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F9DF6-AD5C-4DF3-8511-B4C30FD73225}" type="slidenum">
              <a:rPr lang="en-US" smtClean="0">
                <a:cs typeface="Arial" charset="0"/>
              </a:rPr>
              <a:pPr/>
              <a:t>23</a:t>
            </a:fld>
            <a:endParaRPr lang="en-US" smtClean="0">
              <a:cs typeface="Arial" charset="0"/>
            </a:endParaRPr>
          </a:p>
        </p:txBody>
      </p:sp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E90562-10F7-4305-BE51-3E3E77F73A6D}" type="slidenum">
              <a:rPr lang="en-US" smtClean="0">
                <a:cs typeface="Arial" charset="0"/>
              </a:rPr>
              <a:pPr/>
              <a:t>24</a:t>
            </a:fld>
            <a:endParaRPr lang="en-US" smtClean="0">
              <a:cs typeface="Arial" charset="0"/>
            </a:endParaRPr>
          </a:p>
        </p:txBody>
      </p:sp>
      <p:sp>
        <p:nvSpPr>
          <p:cNvPr id="539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AFBC3F-E644-45EB-BD72-55EDF25F647F}" type="slidenum">
              <a:rPr lang="en-US" smtClean="0">
                <a:cs typeface="Arial" charset="0"/>
              </a:rPr>
              <a:pPr/>
              <a:t>25</a:t>
            </a:fld>
            <a:endParaRPr lang="en-US" smtClean="0">
              <a:cs typeface="Arial" charset="0"/>
            </a:endParaRPr>
          </a:p>
        </p:txBody>
      </p:sp>
      <p:sp>
        <p:nvSpPr>
          <p:cNvPr id="54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681738-1687-4627-B5FD-5BF1C0003319}" type="slidenum">
              <a:rPr lang="en-US" smtClean="0">
                <a:cs typeface="Arial" charset="0"/>
              </a:rPr>
              <a:pPr/>
              <a:t>26</a:t>
            </a:fld>
            <a:endParaRPr lang="en-US" smtClean="0">
              <a:cs typeface="Arial" charset="0"/>
            </a:endParaRPr>
          </a:p>
        </p:txBody>
      </p:sp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46D66A-4EF5-4A7E-8193-7D749B7AD577}" type="slidenum">
              <a:rPr lang="en-US" smtClean="0">
                <a:cs typeface="Arial" charset="0"/>
              </a:rPr>
              <a:pPr/>
              <a:t>27</a:t>
            </a:fld>
            <a:endParaRPr lang="en-US" smtClean="0">
              <a:cs typeface="Arial" charset="0"/>
            </a:endParaRPr>
          </a:p>
        </p:txBody>
      </p:sp>
      <p:sp>
        <p:nvSpPr>
          <p:cNvPr id="54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1EF5F8-992C-427C-9F30-A59A61405E8F}" type="slidenum">
              <a:rPr lang="en-US" smtClean="0">
                <a:cs typeface="Arial" charset="0"/>
              </a:rPr>
              <a:pPr/>
              <a:t>28</a:t>
            </a:fld>
            <a:endParaRPr lang="en-US" smtClean="0">
              <a:cs typeface="Arial" charset="0"/>
            </a:endParaRPr>
          </a:p>
        </p:txBody>
      </p:sp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5998D3-5EC6-40F6-AA98-8CECB2157D3B}" type="slidenum">
              <a:rPr lang="en-US" smtClean="0">
                <a:cs typeface="Arial" charset="0"/>
              </a:rPr>
              <a:pPr/>
              <a:t>29</a:t>
            </a:fld>
            <a:endParaRPr lang="en-US" smtClean="0">
              <a:cs typeface="Arial" charset="0"/>
            </a:endParaRPr>
          </a:p>
        </p:txBody>
      </p:sp>
      <p:sp>
        <p:nvSpPr>
          <p:cNvPr id="55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2F90E5-7A06-4196-8151-5BFD8328C7E1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25653B-D41B-42DE-88F2-7DC2F45AAC50}" type="slidenum">
              <a:rPr lang="en-US" smtClean="0">
                <a:cs typeface="Arial" charset="0"/>
              </a:rPr>
              <a:pPr/>
              <a:t>30</a:t>
            </a:fld>
            <a:endParaRPr lang="en-US" smtClean="0">
              <a:cs typeface="Arial" charset="0"/>
            </a:endParaRPr>
          </a:p>
        </p:txBody>
      </p:sp>
      <p:sp>
        <p:nvSpPr>
          <p:cNvPr id="55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50782D-A539-44EF-9862-B7B41736F0ED}" type="slidenum">
              <a:rPr lang="en-US" smtClean="0">
                <a:cs typeface="Arial" charset="0"/>
              </a:rPr>
              <a:pPr/>
              <a:t>31</a:t>
            </a:fld>
            <a:endParaRPr lang="en-US" smtClean="0">
              <a:cs typeface="Arial" charset="0"/>
            </a:endParaRPr>
          </a:p>
        </p:txBody>
      </p:sp>
      <p:sp>
        <p:nvSpPr>
          <p:cNvPr id="55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E74E3D-CF92-45DE-882C-936D942264DB}" type="slidenum">
              <a:rPr lang="en-US" smtClean="0">
                <a:cs typeface="Arial" charset="0"/>
              </a:rPr>
              <a:pPr/>
              <a:t>32</a:t>
            </a:fld>
            <a:endParaRPr lang="en-US" smtClean="0">
              <a:cs typeface="Arial" charset="0"/>
            </a:endParaRPr>
          </a:p>
        </p:txBody>
      </p:sp>
      <p:sp>
        <p:nvSpPr>
          <p:cNvPr id="55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937ACD-456E-4BCC-9C57-63EC0D1F5C84}" type="slidenum">
              <a:rPr lang="en-US" smtClean="0">
                <a:cs typeface="Arial" charset="0"/>
              </a:rPr>
              <a:pPr/>
              <a:t>33</a:t>
            </a:fld>
            <a:endParaRPr lang="en-US" smtClean="0">
              <a:cs typeface="Arial" charset="0"/>
            </a:endParaRPr>
          </a:p>
        </p:txBody>
      </p:sp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8B801-787B-4DC3-8BF7-0B3D76426A2A}" type="slidenum">
              <a:rPr lang="en-US" smtClean="0">
                <a:cs typeface="Arial" charset="0"/>
              </a:rPr>
              <a:pPr/>
              <a:t>34</a:t>
            </a:fld>
            <a:endParaRPr lang="en-US" smtClean="0">
              <a:cs typeface="Arial" charset="0"/>
            </a:endParaRPr>
          </a:p>
        </p:txBody>
      </p:sp>
      <p:sp>
        <p:nvSpPr>
          <p:cNvPr id="56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5228155-D150-4DA5-B598-22ADF4331540}" type="slidenum">
              <a:rPr lang="en-US" sz="1200">
                <a:latin typeface="Arial" charset="0"/>
              </a:rPr>
              <a:pPr algn="r"/>
              <a:t>35</a:t>
            </a:fld>
            <a:endParaRPr lang="en-US" sz="1200">
              <a:latin typeface="Arial" charset="0"/>
            </a:endParaRPr>
          </a:p>
        </p:txBody>
      </p:sp>
      <p:sp>
        <p:nvSpPr>
          <p:cNvPr id="56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13870-59FA-40A0-9911-11D6A7B09545}" type="slidenum">
              <a:rPr lang="en-US" smtClean="0">
                <a:cs typeface="Arial" charset="0"/>
              </a:rPr>
              <a:pPr/>
              <a:t>36</a:t>
            </a:fld>
            <a:endParaRPr lang="en-US" smtClean="0">
              <a:cs typeface="Arial" charset="0"/>
            </a:endParaRPr>
          </a:p>
        </p:txBody>
      </p:sp>
      <p:sp>
        <p:nvSpPr>
          <p:cNvPr id="56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ZA" smtClean="0"/>
              <a:t>This RQ slide included especially for 2006.  Perhaps use earlier in true RQ style.</a:t>
            </a:r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1D4CC-B1E7-42C2-B5D0-C9303E326219}" type="slidenum">
              <a:rPr lang="en-US" smtClean="0">
                <a:cs typeface="Arial" charset="0"/>
              </a:rPr>
              <a:pPr/>
              <a:t>37</a:t>
            </a:fld>
            <a:endParaRPr lang="en-US" smtClean="0">
              <a:cs typeface="Arial" charset="0"/>
            </a:endParaRPr>
          </a:p>
        </p:txBody>
      </p:sp>
      <p:sp>
        <p:nvSpPr>
          <p:cNvPr id="57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93B2C-57B0-4488-83A4-FDE5B859B407}" type="slidenum">
              <a:rPr lang="en-US" smtClean="0">
                <a:cs typeface="Arial" charset="0"/>
              </a:rPr>
              <a:pPr/>
              <a:t>38</a:t>
            </a:fld>
            <a:endParaRPr lang="en-US" smtClean="0">
              <a:cs typeface="Arial" charset="0"/>
            </a:endParaRPr>
          </a:p>
        </p:txBody>
      </p:sp>
      <p:sp>
        <p:nvSpPr>
          <p:cNvPr id="57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B8391-A3C0-428B-9DBE-8212E020C0F3}" type="slidenum">
              <a:rPr lang="en-US" smtClean="0">
                <a:cs typeface="Arial" charset="0"/>
              </a:rPr>
              <a:pPr/>
              <a:t>39</a:t>
            </a:fld>
            <a:endParaRPr lang="en-US" smtClean="0">
              <a:cs typeface="Arial" charset="0"/>
            </a:endParaRPr>
          </a:p>
        </p:txBody>
      </p:sp>
      <p:sp>
        <p:nvSpPr>
          <p:cNvPr id="57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2C7335-E5AF-410A-AE8F-0228B7019F1D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C68228-69C2-4EA7-B4A0-3D2809C8CC8D}" type="slidenum">
              <a:rPr lang="en-US" smtClean="0">
                <a:cs typeface="Arial" charset="0"/>
              </a:rPr>
              <a:pPr/>
              <a:t>40</a:t>
            </a:fld>
            <a:endParaRPr lang="en-US" smtClean="0">
              <a:cs typeface="Arial" charset="0"/>
            </a:endParaRPr>
          </a:p>
        </p:txBody>
      </p:sp>
      <p:sp>
        <p:nvSpPr>
          <p:cNvPr id="58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43EF4A-636F-49C6-93B0-AE5FEBE23198}" type="slidenum">
              <a:rPr lang="en-US" smtClean="0">
                <a:cs typeface="Arial" charset="0"/>
              </a:rPr>
              <a:pPr/>
              <a:t>41</a:t>
            </a:fld>
            <a:endParaRPr lang="en-US" smtClean="0">
              <a:cs typeface="Arial" charset="0"/>
            </a:endParaRPr>
          </a:p>
        </p:txBody>
      </p:sp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7FC67B-18BD-4C6D-81C7-40518C53B441}" type="slidenum">
              <a:rPr lang="en-US" smtClean="0">
                <a:cs typeface="Arial" charset="0"/>
              </a:rPr>
              <a:pPr/>
              <a:t>42</a:t>
            </a:fld>
            <a:endParaRPr lang="en-US" smtClean="0">
              <a:cs typeface="Arial" charset="0"/>
            </a:endParaRPr>
          </a:p>
        </p:txBody>
      </p:sp>
      <p:sp>
        <p:nvSpPr>
          <p:cNvPr id="58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107172-5327-433B-95FF-A8CFC0A11000}" type="slidenum">
              <a:rPr lang="en-US" smtClean="0">
                <a:cs typeface="Arial" charset="0"/>
              </a:rPr>
              <a:pPr/>
              <a:t>43</a:t>
            </a:fld>
            <a:endParaRPr lang="en-US" smtClean="0">
              <a:cs typeface="Arial" charset="0"/>
            </a:endParaRPr>
          </a:p>
        </p:txBody>
      </p:sp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7A9A3-5C3A-4DC0-ABA3-D743F9E68C44}" type="slidenum">
              <a:rPr lang="en-US" smtClean="0">
                <a:cs typeface="Arial" charset="0"/>
              </a:rPr>
              <a:pPr/>
              <a:t>44</a:t>
            </a:fld>
            <a:endParaRPr lang="en-US" smtClean="0">
              <a:cs typeface="Arial" charset="0"/>
            </a:endParaRPr>
          </a:p>
        </p:txBody>
      </p:sp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74FFF7-5450-4722-A32C-0C7A81526190}" type="slidenum">
              <a:rPr lang="en-US" smtClean="0">
                <a:cs typeface="Arial" charset="0"/>
              </a:rPr>
              <a:pPr/>
              <a:t>45</a:t>
            </a:fld>
            <a:endParaRPr lang="en-US" smtClean="0">
              <a:cs typeface="Arial" charset="0"/>
            </a:endParaRPr>
          </a:p>
        </p:txBody>
      </p:sp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B25557-DA55-4737-85FF-6292D5335E24}" type="slidenum">
              <a:rPr lang="en-US" smtClean="0">
                <a:cs typeface="Arial" charset="0"/>
              </a:rPr>
              <a:pPr/>
              <a:t>46</a:t>
            </a:fld>
            <a:endParaRPr lang="en-US" smtClean="0">
              <a:cs typeface="Arial" charset="0"/>
            </a:endParaRPr>
          </a:p>
        </p:txBody>
      </p:sp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5AD2F7-FABA-4C14-9F5A-49E165D2CB75}" type="slidenum">
              <a:rPr lang="en-US" smtClean="0">
                <a:cs typeface="Arial" charset="0"/>
              </a:rPr>
              <a:pPr/>
              <a:t>47</a:t>
            </a:fld>
            <a:endParaRPr lang="en-US" smtClean="0">
              <a:cs typeface="Arial" charset="0"/>
            </a:endParaRPr>
          </a:p>
        </p:txBody>
      </p:sp>
      <p:sp>
        <p:nvSpPr>
          <p:cNvPr id="599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680AC4-8995-4077-AAD7-B5143E9302EF}" type="slidenum">
              <a:rPr lang="en-US" smtClean="0">
                <a:cs typeface="Arial" charset="0"/>
              </a:rPr>
              <a:pPr/>
              <a:t>48</a:t>
            </a:fld>
            <a:endParaRPr lang="en-US" smtClean="0">
              <a:cs typeface="Arial" charset="0"/>
            </a:endParaRPr>
          </a:p>
        </p:txBody>
      </p:sp>
      <p:sp>
        <p:nvSpPr>
          <p:cNvPr id="60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D79715-2039-4074-98EC-6AB310A09371}" type="slidenum">
              <a:rPr lang="en-US" smtClean="0">
                <a:cs typeface="Arial" charset="0"/>
              </a:rPr>
              <a:pPr/>
              <a:t>49</a:t>
            </a:fld>
            <a:endParaRPr lang="en-US" smtClean="0">
              <a:cs typeface="Arial" charset="0"/>
            </a:endParaRPr>
          </a:p>
        </p:txBody>
      </p:sp>
      <p:sp>
        <p:nvSpPr>
          <p:cNvPr id="603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BF70B-EA95-49FB-B888-D60294E996C1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81ECDE-60D5-4779-A25D-A47D05E404BE}" type="slidenum">
              <a:rPr lang="en-US" smtClean="0">
                <a:cs typeface="Arial" charset="0"/>
              </a:rPr>
              <a:pPr/>
              <a:t>50</a:t>
            </a:fld>
            <a:endParaRPr lang="en-US" smtClean="0">
              <a:cs typeface="Arial" charset="0"/>
            </a:endParaRPr>
          </a:p>
        </p:txBody>
      </p:sp>
      <p:sp>
        <p:nvSpPr>
          <p:cNvPr id="60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45411-7E2E-4FED-81F2-ADB60D08B1FD}" type="slidenum">
              <a:rPr lang="en-US" smtClean="0">
                <a:cs typeface="Arial" charset="0"/>
              </a:rPr>
              <a:pPr/>
              <a:t>51</a:t>
            </a:fld>
            <a:endParaRPr lang="en-US" smtClean="0">
              <a:cs typeface="Arial" charset="0"/>
            </a:endParaRPr>
          </a:p>
        </p:txBody>
      </p:sp>
      <p:sp>
        <p:nvSpPr>
          <p:cNvPr id="60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8549F1-0D6D-4775-867A-8AE2C1DEFBBD}" type="slidenum">
              <a:rPr lang="en-US" smtClean="0">
                <a:cs typeface="Arial" charset="0"/>
              </a:rPr>
              <a:pPr/>
              <a:t>52</a:t>
            </a:fld>
            <a:endParaRPr lang="en-US" smtClean="0">
              <a:cs typeface="Arial" charset="0"/>
            </a:endParaRPr>
          </a:p>
        </p:txBody>
      </p:sp>
      <p:sp>
        <p:nvSpPr>
          <p:cNvPr id="60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9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DDD9C9-831A-4D2E-A96F-9EB7FC8794FC}" type="slidenum">
              <a:rPr lang="en-US" smtClean="0">
                <a:cs typeface="Arial" charset="0"/>
              </a:rPr>
              <a:pPr/>
              <a:t>53</a:t>
            </a:fld>
            <a:endParaRPr lang="en-US" smtClean="0">
              <a:cs typeface="Arial" charset="0"/>
            </a:endParaRPr>
          </a:p>
        </p:txBody>
      </p:sp>
      <p:sp>
        <p:nvSpPr>
          <p:cNvPr id="61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DB758-6F86-448C-A637-3BC7FC91276C}" type="slidenum">
              <a:rPr lang="en-US" smtClean="0">
                <a:cs typeface="Arial" charset="0"/>
              </a:rPr>
              <a:pPr/>
              <a:t>54</a:t>
            </a:fld>
            <a:endParaRPr lang="en-US" smtClean="0">
              <a:cs typeface="Arial" charset="0"/>
            </a:endParaRPr>
          </a:p>
        </p:txBody>
      </p:sp>
      <p:sp>
        <p:nvSpPr>
          <p:cNvPr id="61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BEFE82-7E16-45ED-9255-AD52C989AD06}" type="slidenum">
              <a:rPr lang="en-US" smtClean="0">
                <a:cs typeface="Arial" charset="0"/>
              </a:rPr>
              <a:pPr/>
              <a:t>55</a:t>
            </a:fld>
            <a:endParaRPr lang="en-US" smtClean="0">
              <a:cs typeface="Arial" charset="0"/>
            </a:endParaRPr>
          </a:p>
        </p:txBody>
      </p:sp>
      <p:sp>
        <p:nvSpPr>
          <p:cNvPr id="61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9C6750-4416-4DF1-8CC6-3046FBB79D06}" type="slidenum">
              <a:rPr lang="en-US" smtClean="0">
                <a:cs typeface="Arial" charset="0"/>
              </a:rPr>
              <a:pPr/>
              <a:t>56</a:t>
            </a:fld>
            <a:endParaRPr lang="en-US" smtClean="0">
              <a:cs typeface="Arial" charset="0"/>
            </a:endParaRPr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BC81F1-8A13-4A20-A1B8-3CE387E47796}" type="slidenum">
              <a:rPr lang="en-US" smtClean="0">
                <a:cs typeface="Arial" charset="0"/>
              </a:rPr>
              <a:pPr/>
              <a:t>57</a:t>
            </a:fld>
            <a:endParaRPr lang="en-US" smtClean="0">
              <a:cs typeface="Arial" charset="0"/>
            </a:endParaRPr>
          </a:p>
        </p:txBody>
      </p:sp>
      <p:sp>
        <p:nvSpPr>
          <p:cNvPr id="61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50E28-8003-41A1-8BA6-3226E54AE0E6}" type="slidenum">
              <a:rPr lang="en-US" smtClean="0">
                <a:cs typeface="Arial" charset="0"/>
              </a:rPr>
              <a:pPr/>
              <a:t>58</a:t>
            </a:fld>
            <a:endParaRPr lang="en-US" smtClean="0">
              <a:cs typeface="Arial" charset="0"/>
            </a:endParaRPr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0DA47-E0B9-49DD-B90A-3471111849F1}" type="slidenum">
              <a:rPr lang="en-US" smtClean="0">
                <a:cs typeface="Arial" charset="0"/>
              </a:rPr>
              <a:pPr/>
              <a:t>59</a:t>
            </a:fld>
            <a:endParaRPr lang="en-US" smtClean="0">
              <a:cs typeface="Arial" charset="0"/>
            </a:endParaRPr>
          </a:p>
        </p:txBody>
      </p:sp>
      <p:sp>
        <p:nvSpPr>
          <p:cNvPr id="62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D2A44-9A55-420A-8998-3DBF8C799585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6307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B2754495-9C74-48D9-A13A-DE4500E0CB66}" type="slidenum">
              <a:rPr lang="en-US" sz="1200" smtClean="0">
                <a:latin typeface="Arial" pitchFamily="34" charset="0"/>
              </a:rPr>
              <a:pPr eaLnBrk="1" hangingPunct="1"/>
              <a:t>7</a:t>
            </a:fld>
            <a:endParaRPr lang="en-US" sz="1200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Z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BB23CA-C408-49FE-83C2-77B435A7C1A5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F7FEE-2ECD-478F-AC2F-67F5CE78E45D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84DCD-063F-4788-8F80-45A450CAB129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5E0CA-4E35-49D9-B9FF-604D1F6A0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55E30-42AB-4C09-BACC-1F67C0A98779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C57C1-65EA-4B44-A52E-0803BE3A1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B86C9-DA30-4320-996C-80667C014D1D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7E6EE-1157-4991-93C3-43E91E41C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574675"/>
            <a:ext cx="8231187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D186-C90D-42F4-A07C-F615131E1534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7FE43-2733-47D8-951C-DF3B38565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B90E-2013-4280-9B51-C57A4FC5D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2C660-E984-4AE0-8C2A-129B4252C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92EA5-46CE-466A-AB05-4D3B1E919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591B0-B408-472E-B3C5-36B809C69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FE36C-3029-42C8-BBDC-6CB85E045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50774-8D05-414E-8EDA-E4E184294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3F2B5-7411-4BCB-85F6-DAD763378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D5517-A122-40E2-95EC-94447D63FE7D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CF5FE-7778-4DD4-B65C-6DD8BC72C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51051-E9A5-444B-B6EB-2199A0B2B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9DBF-3FBF-4CA3-BA1A-22171A923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E7495-5CE4-4B35-8B6B-1516675E6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89098-C0E3-4CFE-B008-865F0E195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2C54E-0662-4C6D-A591-2AFE1C662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617E5-084C-45CE-A7A4-D83988CD8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81EBF-62D2-4D1D-B4E4-857BC9F55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0122A-C68E-420A-BE00-693F6957F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5113D-08D9-4175-B8DA-20CBC0C83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CC34A-D8FF-41A1-9964-7D3AD8E2A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9C54B-28D8-44B2-9035-FB585A1F095A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4B6CA-5AA1-4BFA-8780-A9074A4EF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6F3FC-EF48-400E-A3A0-9E0D5B982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04F71-57E9-417E-96EF-4457B6248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CD116-B176-4AA1-8AD9-7AFD23DCE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6DF07-ED26-4A92-BE1E-8513B121F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1EBA4-5F2C-4600-B268-C2D05779C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563E6-8A38-45E5-8A07-A03532BBE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605A8-8B29-4174-8C4E-8DD880D01B23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D1FAF-20D3-476F-A6FE-AE23B2905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6F238-5C61-4C7C-A567-EAD137636057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BFA44-2963-44FF-91B8-B9A658DC5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3AF7C-8007-4652-B55B-A2B1E42D6BEE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E063E-1B39-4D9D-BB95-CAB22B18E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979A-E7F0-4A1E-8310-089C2EE6410C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DF4E3-E96D-4B77-AC46-3BBC01EC2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13156-D1BC-4DAF-AA42-3D4DDD1C2FF9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DE81D-FA0D-4861-B136-3EC092C01C8B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C1F2-320E-4702-8335-D97EF8F40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1E18C-75A7-432B-AF2D-47BBE519D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AC985-7DD6-4875-8AB8-726D1F1C2167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B8D8D-2C77-41D5-89E0-416E7A4A3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7B971-A0DB-46CF-AA91-E96BB0E182EF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64F17-83A3-4909-8B01-2E28B7857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B0E8F-984E-42B7-B139-D5F2C7D7E40F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97B56-F8FE-418C-AB5E-314B6C96F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BFC59-F5B2-46A6-97AA-27A5C6449FBC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A79B2-4651-4232-B617-EEEF96EC8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DB427-1645-4D87-AA1C-B7405A99A4F4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E1025-18F7-4372-8EED-A46C06C38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262CE-97AE-4A21-A0A4-F1DCB976C4F4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B97FE-A0B8-4A2D-ABC3-78E1F03142DE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15EF-1849-484B-A875-D0BCE7248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5AA7E-F5E3-4B1C-879A-BBC16E8B9919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9616B-994A-4392-B43D-18FBF6FE6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AA812-471C-42E7-9DCB-74BF86F74D11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BE28E-48F9-4D81-9423-C2AE839D9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A31FD-246A-4771-84B3-5A385FFD66BC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551FA-2B80-4037-BF60-276816ACF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5A955-8F40-40D1-903C-9D62344AD438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4D32F-4013-4777-9AD4-412E1BBA4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A8506E51-1609-4EA3-90FC-3DF36DD36D45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BA0C60E9-9A07-466A-BB1B-1D716A08D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79388" y="438150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79388" y="6429375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794125" y="182563"/>
            <a:ext cx="14716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  <a:cs typeface="+mn-cs"/>
              </a:rPr>
              <a:t>NEWTON’S LAWS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7124700" y="182563"/>
            <a:ext cx="1939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  <a:cs typeface="+mn-cs"/>
              </a:rPr>
              <a:t>CONCEPTS OF MOTION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Font typeface="Arial" charset="0"/>
        <a:defRPr sz="2400">
          <a:solidFill>
            <a:srgbClr val="000066"/>
          </a:solidFill>
          <a:latin typeface="+mn-lt"/>
        </a:defRPr>
      </a:lvl2pPr>
      <a:lvl3pPr marL="714375" indent="-355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4"/>
        </a:buBlip>
        <a:defRPr sz="2200">
          <a:solidFill>
            <a:srgbClr val="000066"/>
          </a:solidFill>
          <a:latin typeface="+mn-lt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5pPr>
      <a:lvl6pPr marL="15303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875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47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19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34286F65-B8AA-49B5-82C8-50140844E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4" name="Rectangle 8"/>
          <p:cNvSpPr>
            <a:spLocks noChangeArrowheads="1"/>
          </p:cNvSpPr>
          <p:nvPr userDrawn="1"/>
        </p:nvSpPr>
        <p:spPr bwMode="auto">
          <a:xfrm>
            <a:off x="3794125" y="182563"/>
            <a:ext cx="14716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  <a:cs typeface="+mn-cs"/>
              </a:rPr>
              <a:t>NEWTON’S LAWS</a:t>
            </a:r>
          </a:p>
        </p:txBody>
      </p:sp>
      <p:sp>
        <p:nvSpPr>
          <p:cNvPr id="4105" name="Rectangle 9"/>
          <p:cNvSpPr>
            <a:spLocks noChangeArrowheads="1"/>
          </p:cNvSpPr>
          <p:nvPr userDrawn="1"/>
        </p:nvSpPr>
        <p:spPr bwMode="auto">
          <a:xfrm>
            <a:off x="7124700" y="182563"/>
            <a:ext cx="1939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  <a:cs typeface="+mn-cs"/>
              </a:rPr>
              <a:t>CONCEPTS OF MOTION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Font typeface="Arial" charset="0"/>
        <a:defRPr sz="2400">
          <a:solidFill>
            <a:srgbClr val="000066"/>
          </a:solidFill>
          <a:latin typeface="+mn-lt"/>
        </a:defRPr>
      </a:lvl2pPr>
      <a:lvl3pPr marL="714375" indent="-355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3"/>
        </a:buBlip>
        <a:defRPr sz="2200">
          <a:solidFill>
            <a:srgbClr val="000066"/>
          </a:solidFill>
          <a:latin typeface="+mn-lt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5pPr>
      <a:lvl6pPr marL="15303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875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47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19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488F3B72-DD79-4130-9FB7-BC51ED334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Font typeface="Arial" charset="0"/>
        <a:defRPr sz="2400">
          <a:solidFill>
            <a:srgbClr val="000066"/>
          </a:solidFill>
          <a:latin typeface="+mn-lt"/>
          <a:cs typeface="+mn-cs"/>
        </a:defRPr>
      </a:lvl2pPr>
      <a:lvl3pPr marL="714375" indent="-355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3"/>
        </a:buBlip>
        <a:defRPr sz="2200">
          <a:solidFill>
            <a:srgbClr val="000066"/>
          </a:solidFill>
          <a:latin typeface="+mn-lt"/>
          <a:cs typeface="+mn-cs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  <a:cs typeface="+mn-cs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  <a:cs typeface="+mn-cs"/>
        </a:defRPr>
      </a:lvl5pPr>
      <a:lvl6pPr marL="1530350" indent="7556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  <a:cs typeface="+mn-cs"/>
        </a:defRPr>
      </a:lvl6pPr>
      <a:lvl7pPr marL="1987550" indent="7556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  <a:cs typeface="+mn-cs"/>
        </a:defRPr>
      </a:lvl7pPr>
      <a:lvl8pPr marL="2444750" indent="7556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  <a:cs typeface="+mn-cs"/>
        </a:defRPr>
      </a:lvl8pPr>
      <a:lvl9pPr marL="2901950" indent="7556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020E097C-0336-42AD-A1CC-3F4763438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4" name="Rectangle 8"/>
          <p:cNvSpPr>
            <a:spLocks noChangeArrowheads="1"/>
          </p:cNvSpPr>
          <p:nvPr userDrawn="1"/>
        </p:nvSpPr>
        <p:spPr bwMode="auto">
          <a:xfrm>
            <a:off x="3794125" y="182563"/>
            <a:ext cx="14716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  <a:cs typeface="+mn-cs"/>
              </a:rPr>
              <a:t>NEWTON’S LAWS</a:t>
            </a:r>
          </a:p>
        </p:txBody>
      </p:sp>
      <p:sp>
        <p:nvSpPr>
          <p:cNvPr id="4105" name="Rectangle 9"/>
          <p:cNvSpPr>
            <a:spLocks noChangeArrowheads="1"/>
          </p:cNvSpPr>
          <p:nvPr userDrawn="1"/>
        </p:nvSpPr>
        <p:spPr bwMode="auto">
          <a:xfrm>
            <a:off x="7696200" y="1825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</a:rPr>
              <a:t>MEASUREMENT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A470E29D-0BC7-4278-8A6C-C147C3ACBFDE}" type="datetimeFigureOut">
              <a:rPr lang="en-US"/>
              <a:pPr>
                <a:defRPr/>
              </a:pPr>
              <a:t>5/19/2014</a:t>
            </a:fld>
            <a:r>
              <a:rPr lang="en-US"/>
              <a:t>PHY1012F</a:t>
            </a:r>
          </a:p>
        </p:txBody>
      </p:sp>
      <p:sp>
        <p:nvSpPr>
          <p:cNvPr id="4101" name="Line 5"/>
          <p:cNvSpPr>
            <a:spLocks noChangeShapeType="1"/>
          </p:cNvSpPr>
          <p:nvPr userDrawn="1"/>
        </p:nvSpPr>
        <p:spPr bwMode="auto">
          <a:xfrm>
            <a:off x="179388" y="438150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4103" name="Line 7"/>
          <p:cNvSpPr>
            <a:spLocks noChangeShapeType="1"/>
          </p:cNvSpPr>
          <p:nvPr userDrawn="1"/>
        </p:nvSpPr>
        <p:spPr bwMode="auto">
          <a:xfrm>
            <a:off x="179388" y="6429375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Font typeface="Arial" charset="0"/>
        <a:defRPr sz="2400">
          <a:solidFill>
            <a:srgbClr val="000066"/>
          </a:solidFill>
          <a:latin typeface="+mn-lt"/>
        </a:defRPr>
      </a:lvl2pPr>
      <a:lvl3pPr marL="714375" indent="-355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3"/>
        </a:buBlip>
        <a:defRPr sz="2200">
          <a:solidFill>
            <a:srgbClr val="000066"/>
          </a:solidFill>
          <a:latin typeface="+mn-lt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5pPr>
      <a:lvl6pPr marL="15303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875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47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19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7.wmf"/><Relationship Id="rId18" Type="http://schemas.openxmlformats.org/officeDocument/2006/relationships/oleObject" Target="../embeddings/oleObject1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20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21.bin"/><Relationship Id="rId26" Type="http://schemas.openxmlformats.org/officeDocument/2006/relationships/oleObject" Target="../embeddings/oleObject25.bin"/><Relationship Id="rId3" Type="http://schemas.openxmlformats.org/officeDocument/2006/relationships/notesSlide" Target="../notesSlides/notesSlide14.xml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2.bin"/><Relationship Id="rId29" Type="http://schemas.openxmlformats.org/officeDocument/2006/relationships/image" Target="../media/image33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4.bin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28" Type="http://schemas.openxmlformats.org/officeDocument/2006/relationships/oleObject" Target="../embeddings/oleObject26.bin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28.wmf"/><Relationship Id="rId31" Type="http://schemas.openxmlformats.org/officeDocument/2006/relationships/image" Target="../media/image34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3.bin"/><Relationship Id="rId27" Type="http://schemas.openxmlformats.org/officeDocument/2006/relationships/image" Target="../media/image32.wmf"/><Relationship Id="rId30" Type="http://schemas.openxmlformats.org/officeDocument/2006/relationships/oleObject" Target="../embeddings/oleObject2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35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4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7.wmf"/><Relationship Id="rId5" Type="http://schemas.openxmlformats.org/officeDocument/2006/relationships/image" Target="../media/image35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41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3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6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3.wmf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51.wmf"/><Relationship Id="rId18" Type="http://schemas.openxmlformats.org/officeDocument/2006/relationships/oleObject" Target="../embeddings/oleObject48.bin"/><Relationship Id="rId26" Type="http://schemas.openxmlformats.org/officeDocument/2006/relationships/oleObject" Target="../embeddings/oleObject52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55.wmf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45.bin"/><Relationship Id="rId17" Type="http://schemas.openxmlformats.org/officeDocument/2006/relationships/image" Target="../media/image53.wmf"/><Relationship Id="rId25" Type="http://schemas.openxmlformats.org/officeDocument/2006/relationships/image" Target="../media/image5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7.bin"/><Relationship Id="rId20" Type="http://schemas.openxmlformats.org/officeDocument/2006/relationships/oleObject" Target="../embeddings/oleObject49.bin"/><Relationship Id="rId29" Type="http://schemas.openxmlformats.org/officeDocument/2006/relationships/image" Target="../media/image59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50.wmf"/><Relationship Id="rId24" Type="http://schemas.openxmlformats.org/officeDocument/2006/relationships/oleObject" Target="../embeddings/oleObject51.bin"/><Relationship Id="rId5" Type="http://schemas.openxmlformats.org/officeDocument/2006/relationships/image" Target="../media/image47.wmf"/><Relationship Id="rId15" Type="http://schemas.openxmlformats.org/officeDocument/2006/relationships/image" Target="../media/image52.wmf"/><Relationship Id="rId23" Type="http://schemas.openxmlformats.org/officeDocument/2006/relationships/image" Target="../media/image56.wmf"/><Relationship Id="rId28" Type="http://schemas.openxmlformats.org/officeDocument/2006/relationships/oleObject" Target="../embeddings/oleObject53.bin"/><Relationship Id="rId10" Type="http://schemas.openxmlformats.org/officeDocument/2006/relationships/oleObject" Target="../embeddings/oleObject44.bin"/><Relationship Id="rId19" Type="http://schemas.openxmlformats.org/officeDocument/2006/relationships/image" Target="../media/image54.wmf"/><Relationship Id="rId31" Type="http://schemas.openxmlformats.org/officeDocument/2006/relationships/image" Target="../media/image60.wmf"/><Relationship Id="rId4" Type="http://schemas.openxmlformats.org/officeDocument/2006/relationships/oleObject" Target="../embeddings/oleObject41.bin"/><Relationship Id="rId9" Type="http://schemas.openxmlformats.org/officeDocument/2006/relationships/image" Target="../media/image49.wmf"/><Relationship Id="rId14" Type="http://schemas.openxmlformats.org/officeDocument/2006/relationships/oleObject" Target="../embeddings/oleObject46.bin"/><Relationship Id="rId22" Type="http://schemas.openxmlformats.org/officeDocument/2006/relationships/oleObject" Target="../embeddings/oleObject50.bin"/><Relationship Id="rId27" Type="http://schemas.openxmlformats.org/officeDocument/2006/relationships/image" Target="../media/image58.wmf"/><Relationship Id="rId30" Type="http://schemas.openxmlformats.org/officeDocument/2006/relationships/oleObject" Target="../embeddings/oleObject5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65.wmf"/><Relationship Id="rId18" Type="http://schemas.openxmlformats.org/officeDocument/2006/relationships/oleObject" Target="../embeddings/oleObject62.bin"/><Relationship Id="rId3" Type="http://schemas.openxmlformats.org/officeDocument/2006/relationships/notesSlide" Target="../notesSlides/notesSlide18.xml"/><Relationship Id="rId21" Type="http://schemas.openxmlformats.org/officeDocument/2006/relationships/image" Target="../media/image69.wmf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67.wmf"/><Relationship Id="rId25" Type="http://schemas.openxmlformats.org/officeDocument/2006/relationships/image" Target="../media/image7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1.bin"/><Relationship Id="rId20" Type="http://schemas.openxmlformats.org/officeDocument/2006/relationships/oleObject" Target="../embeddings/oleObject63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64.wmf"/><Relationship Id="rId24" Type="http://schemas.openxmlformats.org/officeDocument/2006/relationships/oleObject" Target="../embeddings/oleObject65.bin"/><Relationship Id="rId5" Type="http://schemas.openxmlformats.org/officeDocument/2006/relationships/image" Target="../media/image61.wmf"/><Relationship Id="rId15" Type="http://schemas.openxmlformats.org/officeDocument/2006/relationships/image" Target="../media/image66.wmf"/><Relationship Id="rId23" Type="http://schemas.openxmlformats.org/officeDocument/2006/relationships/image" Target="../media/image70.wmf"/><Relationship Id="rId10" Type="http://schemas.openxmlformats.org/officeDocument/2006/relationships/oleObject" Target="../embeddings/oleObject58.bin"/><Relationship Id="rId19" Type="http://schemas.openxmlformats.org/officeDocument/2006/relationships/image" Target="../media/image68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60.bin"/><Relationship Id="rId22" Type="http://schemas.openxmlformats.org/officeDocument/2006/relationships/oleObject" Target="../embeddings/oleObject6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6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74.wmf"/><Relationship Id="rId4" Type="http://schemas.openxmlformats.org/officeDocument/2006/relationships/oleObject" Target="../embeddings/oleObject6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png"/><Relationship Id="rId5" Type="http://schemas.openxmlformats.org/officeDocument/2006/relationships/image" Target="../media/image75.wmf"/><Relationship Id="rId4" Type="http://schemas.openxmlformats.org/officeDocument/2006/relationships/oleObject" Target="../embeddings/oleObject6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80.wmf"/><Relationship Id="rId18" Type="http://schemas.openxmlformats.org/officeDocument/2006/relationships/image" Target="../media/image1.png"/><Relationship Id="rId3" Type="http://schemas.openxmlformats.org/officeDocument/2006/relationships/notesSlide" Target="../notesSlides/notesSlide22.xml"/><Relationship Id="rId21" Type="http://schemas.openxmlformats.org/officeDocument/2006/relationships/oleObject" Target="../embeddings/oleObject78.bin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74.bin"/><Relationship Id="rId17" Type="http://schemas.openxmlformats.org/officeDocument/2006/relationships/image" Target="../media/image8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6.bin"/><Relationship Id="rId20" Type="http://schemas.openxmlformats.org/officeDocument/2006/relationships/image" Target="../media/image83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79.wmf"/><Relationship Id="rId5" Type="http://schemas.openxmlformats.org/officeDocument/2006/relationships/image" Target="../media/image76.wmf"/><Relationship Id="rId15" Type="http://schemas.openxmlformats.org/officeDocument/2006/relationships/image" Target="../media/image81.wmf"/><Relationship Id="rId10" Type="http://schemas.openxmlformats.org/officeDocument/2006/relationships/oleObject" Target="../embeddings/oleObject73.bin"/><Relationship Id="rId19" Type="http://schemas.openxmlformats.org/officeDocument/2006/relationships/oleObject" Target="../embeddings/oleObject77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78.wmf"/><Relationship Id="rId14" Type="http://schemas.openxmlformats.org/officeDocument/2006/relationships/oleObject" Target="../embeddings/oleObject75.bin"/><Relationship Id="rId22" Type="http://schemas.openxmlformats.org/officeDocument/2006/relationships/image" Target="../media/image8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image" Target="../media/image89.wmf"/><Relationship Id="rId18" Type="http://schemas.openxmlformats.org/officeDocument/2006/relationships/oleObject" Target="../embeddings/oleObject86.bin"/><Relationship Id="rId3" Type="http://schemas.openxmlformats.org/officeDocument/2006/relationships/notesSlide" Target="../notesSlides/notesSlide23.xml"/><Relationship Id="rId21" Type="http://schemas.openxmlformats.org/officeDocument/2006/relationships/image" Target="../media/image93.wmf"/><Relationship Id="rId7" Type="http://schemas.openxmlformats.org/officeDocument/2006/relationships/image" Target="../media/image86.wmf"/><Relationship Id="rId12" Type="http://schemas.openxmlformats.org/officeDocument/2006/relationships/oleObject" Target="../embeddings/oleObject83.bin"/><Relationship Id="rId17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5.bin"/><Relationship Id="rId20" Type="http://schemas.openxmlformats.org/officeDocument/2006/relationships/oleObject" Target="../embeddings/oleObject87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88.wmf"/><Relationship Id="rId5" Type="http://schemas.openxmlformats.org/officeDocument/2006/relationships/image" Target="../media/image85.wmf"/><Relationship Id="rId15" Type="http://schemas.openxmlformats.org/officeDocument/2006/relationships/image" Target="../media/image90.wmf"/><Relationship Id="rId10" Type="http://schemas.openxmlformats.org/officeDocument/2006/relationships/oleObject" Target="../embeddings/oleObject82.bin"/><Relationship Id="rId19" Type="http://schemas.openxmlformats.org/officeDocument/2006/relationships/image" Target="../media/image92.wmf"/><Relationship Id="rId4" Type="http://schemas.openxmlformats.org/officeDocument/2006/relationships/oleObject" Target="../embeddings/oleObject79.bin"/><Relationship Id="rId9" Type="http://schemas.openxmlformats.org/officeDocument/2006/relationships/image" Target="../media/image87.wmf"/><Relationship Id="rId14" Type="http://schemas.openxmlformats.org/officeDocument/2006/relationships/oleObject" Target="../embeddings/oleObject8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png"/><Relationship Id="rId5" Type="http://schemas.openxmlformats.org/officeDocument/2006/relationships/image" Target="../media/image94.wmf"/><Relationship Id="rId4" Type="http://schemas.openxmlformats.org/officeDocument/2006/relationships/oleObject" Target="../embeddings/oleObject88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oleObject" Target="../embeddings/oleObject94.bin"/><Relationship Id="rId18" Type="http://schemas.openxmlformats.org/officeDocument/2006/relationships/image" Target="../media/image102.w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97.wmf"/><Relationship Id="rId12" Type="http://schemas.openxmlformats.org/officeDocument/2006/relationships/image" Target="../media/image1.png"/><Relationship Id="rId17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1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99.wmf"/><Relationship Id="rId5" Type="http://schemas.openxmlformats.org/officeDocument/2006/relationships/image" Target="../media/image96.wmf"/><Relationship Id="rId15" Type="http://schemas.openxmlformats.org/officeDocument/2006/relationships/oleObject" Target="../embeddings/oleObject95.bin"/><Relationship Id="rId10" Type="http://schemas.openxmlformats.org/officeDocument/2006/relationships/oleObject" Target="../embeddings/oleObject93.bin"/><Relationship Id="rId4" Type="http://schemas.openxmlformats.org/officeDocument/2006/relationships/oleObject" Target="../embeddings/oleObject90.bin"/><Relationship Id="rId9" Type="http://schemas.openxmlformats.org/officeDocument/2006/relationships/image" Target="../media/image98.wmf"/><Relationship Id="rId14" Type="http://schemas.openxmlformats.org/officeDocument/2006/relationships/image" Target="../media/image10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101.bin"/><Relationship Id="rId18" Type="http://schemas.openxmlformats.org/officeDocument/2006/relationships/image" Target="../media/image97.wmf"/><Relationship Id="rId3" Type="http://schemas.openxmlformats.org/officeDocument/2006/relationships/notesSlide" Target="../notesSlides/notesSlide28.xml"/><Relationship Id="rId21" Type="http://schemas.openxmlformats.org/officeDocument/2006/relationships/oleObject" Target="../embeddings/oleObject105.bin"/><Relationship Id="rId7" Type="http://schemas.openxmlformats.org/officeDocument/2006/relationships/oleObject" Target="../embeddings/oleObject98.bin"/><Relationship Id="rId12" Type="http://schemas.openxmlformats.org/officeDocument/2006/relationships/image" Target="../media/image106.wmf"/><Relationship Id="rId17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6.wmf"/><Relationship Id="rId20" Type="http://schemas.openxmlformats.org/officeDocument/2006/relationships/image" Target="../media/image98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100.bin"/><Relationship Id="rId5" Type="http://schemas.openxmlformats.org/officeDocument/2006/relationships/oleObject" Target="../embeddings/oleObject97.bin"/><Relationship Id="rId15" Type="http://schemas.openxmlformats.org/officeDocument/2006/relationships/oleObject" Target="../embeddings/oleObject102.bin"/><Relationship Id="rId10" Type="http://schemas.openxmlformats.org/officeDocument/2006/relationships/image" Target="../media/image105.wmf"/><Relationship Id="rId19" Type="http://schemas.openxmlformats.org/officeDocument/2006/relationships/oleObject" Target="../embeddings/oleObject104.bin"/><Relationship Id="rId4" Type="http://schemas.openxmlformats.org/officeDocument/2006/relationships/image" Target="../media/image1.png"/><Relationship Id="rId9" Type="http://schemas.openxmlformats.org/officeDocument/2006/relationships/oleObject" Target="../embeddings/oleObject99.bin"/><Relationship Id="rId14" Type="http://schemas.openxmlformats.org/officeDocument/2006/relationships/image" Target="../media/image107.wmf"/><Relationship Id="rId22" Type="http://schemas.openxmlformats.org/officeDocument/2006/relationships/image" Target="../media/image9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13" Type="http://schemas.openxmlformats.org/officeDocument/2006/relationships/oleObject" Target="../embeddings/oleObject110.bin"/><Relationship Id="rId18" Type="http://schemas.openxmlformats.org/officeDocument/2006/relationships/image" Target="../media/image114.wmf"/><Relationship Id="rId26" Type="http://schemas.openxmlformats.org/officeDocument/2006/relationships/image" Target="../media/image118.wmf"/><Relationship Id="rId3" Type="http://schemas.openxmlformats.org/officeDocument/2006/relationships/notesSlide" Target="../notesSlides/notesSlide29.xml"/><Relationship Id="rId21" Type="http://schemas.openxmlformats.org/officeDocument/2006/relationships/oleObject" Target="../embeddings/oleObject114.bin"/><Relationship Id="rId34" Type="http://schemas.openxmlformats.org/officeDocument/2006/relationships/image" Target="../media/image99.wmf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111.wmf"/><Relationship Id="rId17" Type="http://schemas.openxmlformats.org/officeDocument/2006/relationships/oleObject" Target="../embeddings/oleObject112.bin"/><Relationship Id="rId25" Type="http://schemas.openxmlformats.org/officeDocument/2006/relationships/oleObject" Target="../embeddings/oleObject116.bin"/><Relationship Id="rId33" Type="http://schemas.openxmlformats.org/officeDocument/2006/relationships/oleObject" Target="../embeddings/oleObject1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3.wmf"/><Relationship Id="rId20" Type="http://schemas.openxmlformats.org/officeDocument/2006/relationships/image" Target="../media/image115.wmf"/><Relationship Id="rId29" Type="http://schemas.openxmlformats.org/officeDocument/2006/relationships/oleObject" Target="../embeddings/oleObject118.bin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8.wmf"/><Relationship Id="rId11" Type="http://schemas.openxmlformats.org/officeDocument/2006/relationships/oleObject" Target="../embeddings/oleObject109.bin"/><Relationship Id="rId24" Type="http://schemas.openxmlformats.org/officeDocument/2006/relationships/image" Target="../media/image117.wmf"/><Relationship Id="rId32" Type="http://schemas.openxmlformats.org/officeDocument/2006/relationships/image" Target="../media/image98.wmf"/><Relationship Id="rId5" Type="http://schemas.openxmlformats.org/officeDocument/2006/relationships/oleObject" Target="../embeddings/oleObject106.bin"/><Relationship Id="rId15" Type="http://schemas.openxmlformats.org/officeDocument/2006/relationships/oleObject" Target="../embeddings/oleObject111.bin"/><Relationship Id="rId23" Type="http://schemas.openxmlformats.org/officeDocument/2006/relationships/oleObject" Target="../embeddings/oleObject115.bin"/><Relationship Id="rId28" Type="http://schemas.openxmlformats.org/officeDocument/2006/relationships/image" Target="../media/image96.wmf"/><Relationship Id="rId10" Type="http://schemas.openxmlformats.org/officeDocument/2006/relationships/image" Target="../media/image110.wmf"/><Relationship Id="rId19" Type="http://schemas.openxmlformats.org/officeDocument/2006/relationships/oleObject" Target="../embeddings/oleObject113.bin"/><Relationship Id="rId31" Type="http://schemas.openxmlformats.org/officeDocument/2006/relationships/oleObject" Target="../embeddings/oleObject119.bin"/><Relationship Id="rId4" Type="http://schemas.openxmlformats.org/officeDocument/2006/relationships/image" Target="../media/image1.png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112.wmf"/><Relationship Id="rId22" Type="http://schemas.openxmlformats.org/officeDocument/2006/relationships/image" Target="../media/image116.wmf"/><Relationship Id="rId27" Type="http://schemas.openxmlformats.org/officeDocument/2006/relationships/oleObject" Target="../embeddings/oleObject117.bin"/><Relationship Id="rId30" Type="http://schemas.openxmlformats.org/officeDocument/2006/relationships/image" Target="../media/image9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13" Type="http://schemas.openxmlformats.org/officeDocument/2006/relationships/oleObject" Target="../embeddings/oleObject125.bin"/><Relationship Id="rId18" Type="http://schemas.openxmlformats.org/officeDocument/2006/relationships/image" Target="../media/image125.wmf"/><Relationship Id="rId26" Type="http://schemas.openxmlformats.org/officeDocument/2006/relationships/image" Target="../media/image129.wmf"/><Relationship Id="rId3" Type="http://schemas.openxmlformats.org/officeDocument/2006/relationships/notesSlide" Target="../notesSlides/notesSlide30.xml"/><Relationship Id="rId21" Type="http://schemas.openxmlformats.org/officeDocument/2006/relationships/oleObject" Target="../embeddings/oleObject129.bin"/><Relationship Id="rId7" Type="http://schemas.openxmlformats.org/officeDocument/2006/relationships/oleObject" Target="../embeddings/oleObject122.bin"/><Relationship Id="rId12" Type="http://schemas.openxmlformats.org/officeDocument/2006/relationships/image" Target="../media/image122.wmf"/><Relationship Id="rId17" Type="http://schemas.openxmlformats.org/officeDocument/2006/relationships/oleObject" Target="../embeddings/oleObject127.bin"/><Relationship Id="rId25" Type="http://schemas.openxmlformats.org/officeDocument/2006/relationships/oleObject" Target="../embeddings/oleObject1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4.wmf"/><Relationship Id="rId20" Type="http://schemas.openxmlformats.org/officeDocument/2006/relationships/image" Target="../media/image126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9.wmf"/><Relationship Id="rId11" Type="http://schemas.openxmlformats.org/officeDocument/2006/relationships/oleObject" Target="../embeddings/oleObject124.bin"/><Relationship Id="rId24" Type="http://schemas.openxmlformats.org/officeDocument/2006/relationships/image" Target="../media/image128.wmf"/><Relationship Id="rId5" Type="http://schemas.openxmlformats.org/officeDocument/2006/relationships/oleObject" Target="../embeddings/oleObject121.bin"/><Relationship Id="rId15" Type="http://schemas.openxmlformats.org/officeDocument/2006/relationships/oleObject" Target="../embeddings/oleObject126.bin"/><Relationship Id="rId23" Type="http://schemas.openxmlformats.org/officeDocument/2006/relationships/oleObject" Target="../embeddings/oleObject130.bin"/><Relationship Id="rId28" Type="http://schemas.openxmlformats.org/officeDocument/2006/relationships/image" Target="../media/image130.wmf"/><Relationship Id="rId10" Type="http://schemas.openxmlformats.org/officeDocument/2006/relationships/image" Target="../media/image121.wmf"/><Relationship Id="rId19" Type="http://schemas.openxmlformats.org/officeDocument/2006/relationships/oleObject" Target="../embeddings/oleObject128.bin"/><Relationship Id="rId4" Type="http://schemas.openxmlformats.org/officeDocument/2006/relationships/image" Target="../media/image1.png"/><Relationship Id="rId9" Type="http://schemas.openxmlformats.org/officeDocument/2006/relationships/oleObject" Target="../embeddings/oleObject123.bin"/><Relationship Id="rId14" Type="http://schemas.openxmlformats.org/officeDocument/2006/relationships/image" Target="../media/image123.wmf"/><Relationship Id="rId22" Type="http://schemas.openxmlformats.org/officeDocument/2006/relationships/image" Target="../media/image127.wmf"/><Relationship Id="rId27" Type="http://schemas.openxmlformats.org/officeDocument/2006/relationships/oleObject" Target="../embeddings/oleObject132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13" Type="http://schemas.openxmlformats.org/officeDocument/2006/relationships/oleObject" Target="../embeddings/oleObject137.bin"/><Relationship Id="rId18" Type="http://schemas.openxmlformats.org/officeDocument/2006/relationships/image" Target="../media/image137.wmf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134.bin"/><Relationship Id="rId12" Type="http://schemas.openxmlformats.org/officeDocument/2006/relationships/image" Target="../media/image134.wmf"/><Relationship Id="rId17" Type="http://schemas.openxmlformats.org/officeDocument/2006/relationships/oleObject" Target="../embeddings/oleObject1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6.wmf"/><Relationship Id="rId20" Type="http://schemas.openxmlformats.org/officeDocument/2006/relationships/image" Target="../media/image138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31.wmf"/><Relationship Id="rId11" Type="http://schemas.openxmlformats.org/officeDocument/2006/relationships/oleObject" Target="../embeddings/oleObject136.bin"/><Relationship Id="rId5" Type="http://schemas.openxmlformats.org/officeDocument/2006/relationships/oleObject" Target="../embeddings/oleObject133.bin"/><Relationship Id="rId15" Type="http://schemas.openxmlformats.org/officeDocument/2006/relationships/oleObject" Target="../embeddings/oleObject138.bin"/><Relationship Id="rId10" Type="http://schemas.openxmlformats.org/officeDocument/2006/relationships/image" Target="../media/image133.wmf"/><Relationship Id="rId19" Type="http://schemas.openxmlformats.org/officeDocument/2006/relationships/oleObject" Target="../embeddings/oleObject140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135.bin"/><Relationship Id="rId14" Type="http://schemas.openxmlformats.org/officeDocument/2006/relationships/image" Target="../media/image135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13" Type="http://schemas.openxmlformats.org/officeDocument/2006/relationships/oleObject" Target="../embeddings/oleObject145.bin"/><Relationship Id="rId3" Type="http://schemas.openxmlformats.org/officeDocument/2006/relationships/notesSlide" Target="../notesSlides/notesSlide32.xml"/><Relationship Id="rId7" Type="http://schemas.openxmlformats.org/officeDocument/2006/relationships/oleObject" Target="../embeddings/oleObject142.bin"/><Relationship Id="rId12" Type="http://schemas.openxmlformats.org/officeDocument/2006/relationships/image" Target="../media/image14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4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9.wmf"/><Relationship Id="rId11" Type="http://schemas.openxmlformats.org/officeDocument/2006/relationships/oleObject" Target="../embeddings/oleObject144.bin"/><Relationship Id="rId5" Type="http://schemas.openxmlformats.org/officeDocument/2006/relationships/oleObject" Target="../embeddings/oleObject141.bin"/><Relationship Id="rId15" Type="http://schemas.openxmlformats.org/officeDocument/2006/relationships/oleObject" Target="../embeddings/oleObject146.bin"/><Relationship Id="rId10" Type="http://schemas.openxmlformats.org/officeDocument/2006/relationships/image" Target="../media/image141.wmf"/><Relationship Id="rId4" Type="http://schemas.openxmlformats.org/officeDocument/2006/relationships/audio" Target="../media/audio1.wav"/><Relationship Id="rId9" Type="http://schemas.openxmlformats.org/officeDocument/2006/relationships/oleObject" Target="../embeddings/oleObject143.bin"/><Relationship Id="rId14" Type="http://schemas.openxmlformats.org/officeDocument/2006/relationships/image" Target="../media/image14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wmf"/><Relationship Id="rId13" Type="http://schemas.openxmlformats.org/officeDocument/2006/relationships/oleObject" Target="../embeddings/oleObject151.bin"/><Relationship Id="rId18" Type="http://schemas.openxmlformats.org/officeDocument/2006/relationships/image" Target="../media/image151.wmf"/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48.wmf"/><Relationship Id="rId17" Type="http://schemas.openxmlformats.org/officeDocument/2006/relationships/oleObject" Target="../embeddings/oleObject1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0.wmf"/><Relationship Id="rId20" Type="http://schemas.openxmlformats.org/officeDocument/2006/relationships/image" Target="../media/image152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45.wmf"/><Relationship Id="rId11" Type="http://schemas.openxmlformats.org/officeDocument/2006/relationships/oleObject" Target="../embeddings/oleObject150.bin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10" Type="http://schemas.openxmlformats.org/officeDocument/2006/relationships/image" Target="../media/image147.wmf"/><Relationship Id="rId19" Type="http://schemas.openxmlformats.org/officeDocument/2006/relationships/oleObject" Target="../embeddings/oleObject154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49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wmf"/><Relationship Id="rId13" Type="http://schemas.openxmlformats.org/officeDocument/2006/relationships/oleObject" Target="../embeddings/oleObject159.bin"/><Relationship Id="rId18" Type="http://schemas.openxmlformats.org/officeDocument/2006/relationships/image" Target="../media/image151.wmf"/><Relationship Id="rId3" Type="http://schemas.openxmlformats.org/officeDocument/2006/relationships/notesSlide" Target="../notesSlides/notesSlide34.xml"/><Relationship Id="rId7" Type="http://schemas.openxmlformats.org/officeDocument/2006/relationships/oleObject" Target="../embeddings/oleObject156.bin"/><Relationship Id="rId12" Type="http://schemas.openxmlformats.org/officeDocument/2006/relationships/image" Target="../media/image155.wmf"/><Relationship Id="rId17" Type="http://schemas.openxmlformats.org/officeDocument/2006/relationships/oleObject" Target="../embeddings/oleObject16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7.wmf"/><Relationship Id="rId20" Type="http://schemas.openxmlformats.org/officeDocument/2006/relationships/image" Target="../media/image152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53.wmf"/><Relationship Id="rId11" Type="http://schemas.openxmlformats.org/officeDocument/2006/relationships/oleObject" Target="../embeddings/oleObject158.bin"/><Relationship Id="rId5" Type="http://schemas.openxmlformats.org/officeDocument/2006/relationships/oleObject" Target="../embeddings/oleObject155.bin"/><Relationship Id="rId15" Type="http://schemas.openxmlformats.org/officeDocument/2006/relationships/oleObject" Target="../embeddings/oleObject160.bin"/><Relationship Id="rId10" Type="http://schemas.openxmlformats.org/officeDocument/2006/relationships/image" Target="../media/image147.wmf"/><Relationship Id="rId19" Type="http://schemas.openxmlformats.org/officeDocument/2006/relationships/oleObject" Target="../embeddings/oleObject162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157.bin"/><Relationship Id="rId14" Type="http://schemas.openxmlformats.org/officeDocument/2006/relationships/image" Target="../media/image156.wmf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67.bin"/><Relationship Id="rId18" Type="http://schemas.openxmlformats.org/officeDocument/2006/relationships/image" Target="../media/image164.wmf"/><Relationship Id="rId26" Type="http://schemas.openxmlformats.org/officeDocument/2006/relationships/image" Target="../media/image168.wmf"/><Relationship Id="rId39" Type="http://schemas.openxmlformats.org/officeDocument/2006/relationships/oleObject" Target="../embeddings/oleObject180.bin"/><Relationship Id="rId3" Type="http://schemas.openxmlformats.org/officeDocument/2006/relationships/notesSlide" Target="../notesSlides/notesSlide35.xml"/><Relationship Id="rId21" Type="http://schemas.openxmlformats.org/officeDocument/2006/relationships/oleObject" Target="../embeddings/oleObject171.bin"/><Relationship Id="rId34" Type="http://schemas.openxmlformats.org/officeDocument/2006/relationships/image" Target="../media/image172.wmf"/><Relationship Id="rId42" Type="http://schemas.openxmlformats.org/officeDocument/2006/relationships/image" Target="../media/image175.wmf"/><Relationship Id="rId47" Type="http://schemas.openxmlformats.org/officeDocument/2006/relationships/image" Target="../media/image177.wmf"/><Relationship Id="rId7" Type="http://schemas.openxmlformats.org/officeDocument/2006/relationships/oleObject" Target="../embeddings/oleObject164.bin"/><Relationship Id="rId12" Type="http://schemas.openxmlformats.org/officeDocument/2006/relationships/image" Target="../media/image161.wmf"/><Relationship Id="rId17" Type="http://schemas.openxmlformats.org/officeDocument/2006/relationships/oleObject" Target="../embeddings/oleObject169.bin"/><Relationship Id="rId25" Type="http://schemas.openxmlformats.org/officeDocument/2006/relationships/oleObject" Target="../embeddings/oleObject173.bin"/><Relationship Id="rId33" Type="http://schemas.openxmlformats.org/officeDocument/2006/relationships/oleObject" Target="../embeddings/oleObject177.bin"/><Relationship Id="rId38" Type="http://schemas.openxmlformats.org/officeDocument/2006/relationships/image" Target="../media/image174.wmf"/><Relationship Id="rId46" Type="http://schemas.openxmlformats.org/officeDocument/2006/relationships/oleObject" Target="../embeddings/oleObject18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3.wmf"/><Relationship Id="rId20" Type="http://schemas.openxmlformats.org/officeDocument/2006/relationships/image" Target="../media/image165.wmf"/><Relationship Id="rId29" Type="http://schemas.openxmlformats.org/officeDocument/2006/relationships/oleObject" Target="../embeddings/oleObject175.bin"/><Relationship Id="rId41" Type="http://schemas.openxmlformats.org/officeDocument/2006/relationships/oleObject" Target="../embeddings/oleObject182.bin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58.wmf"/><Relationship Id="rId11" Type="http://schemas.openxmlformats.org/officeDocument/2006/relationships/oleObject" Target="../embeddings/oleObject166.bin"/><Relationship Id="rId24" Type="http://schemas.openxmlformats.org/officeDocument/2006/relationships/image" Target="../media/image167.wmf"/><Relationship Id="rId32" Type="http://schemas.openxmlformats.org/officeDocument/2006/relationships/image" Target="../media/image171.wmf"/><Relationship Id="rId37" Type="http://schemas.openxmlformats.org/officeDocument/2006/relationships/oleObject" Target="../embeddings/oleObject179.bin"/><Relationship Id="rId40" Type="http://schemas.openxmlformats.org/officeDocument/2006/relationships/oleObject" Target="../embeddings/oleObject181.bin"/><Relationship Id="rId45" Type="http://schemas.openxmlformats.org/officeDocument/2006/relationships/image" Target="../media/image176.wmf"/><Relationship Id="rId5" Type="http://schemas.openxmlformats.org/officeDocument/2006/relationships/oleObject" Target="../embeddings/oleObject163.bin"/><Relationship Id="rId15" Type="http://schemas.openxmlformats.org/officeDocument/2006/relationships/oleObject" Target="../embeddings/oleObject168.bin"/><Relationship Id="rId23" Type="http://schemas.openxmlformats.org/officeDocument/2006/relationships/oleObject" Target="../embeddings/oleObject172.bin"/><Relationship Id="rId28" Type="http://schemas.openxmlformats.org/officeDocument/2006/relationships/image" Target="../media/image169.wmf"/><Relationship Id="rId36" Type="http://schemas.openxmlformats.org/officeDocument/2006/relationships/image" Target="../media/image173.wmf"/><Relationship Id="rId49" Type="http://schemas.openxmlformats.org/officeDocument/2006/relationships/image" Target="../media/image178.wmf"/><Relationship Id="rId10" Type="http://schemas.openxmlformats.org/officeDocument/2006/relationships/image" Target="../media/image160.wmf"/><Relationship Id="rId19" Type="http://schemas.openxmlformats.org/officeDocument/2006/relationships/oleObject" Target="../embeddings/oleObject170.bin"/><Relationship Id="rId31" Type="http://schemas.openxmlformats.org/officeDocument/2006/relationships/oleObject" Target="../embeddings/oleObject176.bin"/><Relationship Id="rId44" Type="http://schemas.openxmlformats.org/officeDocument/2006/relationships/oleObject" Target="../embeddings/oleObject184.bin"/><Relationship Id="rId4" Type="http://schemas.openxmlformats.org/officeDocument/2006/relationships/image" Target="../media/image1.png"/><Relationship Id="rId9" Type="http://schemas.openxmlformats.org/officeDocument/2006/relationships/oleObject" Target="../embeddings/oleObject165.bin"/><Relationship Id="rId14" Type="http://schemas.openxmlformats.org/officeDocument/2006/relationships/image" Target="../media/image162.wmf"/><Relationship Id="rId22" Type="http://schemas.openxmlformats.org/officeDocument/2006/relationships/image" Target="../media/image166.wmf"/><Relationship Id="rId27" Type="http://schemas.openxmlformats.org/officeDocument/2006/relationships/oleObject" Target="../embeddings/oleObject174.bin"/><Relationship Id="rId30" Type="http://schemas.openxmlformats.org/officeDocument/2006/relationships/image" Target="../media/image170.wmf"/><Relationship Id="rId35" Type="http://schemas.openxmlformats.org/officeDocument/2006/relationships/oleObject" Target="../embeddings/oleObject178.bin"/><Relationship Id="rId43" Type="http://schemas.openxmlformats.org/officeDocument/2006/relationships/oleObject" Target="../embeddings/oleObject183.bin"/><Relationship Id="rId48" Type="http://schemas.openxmlformats.org/officeDocument/2006/relationships/oleObject" Target="../embeddings/oleObject186.bin"/><Relationship Id="rId8" Type="http://schemas.openxmlformats.org/officeDocument/2006/relationships/image" Target="../media/image159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9.bin"/><Relationship Id="rId13" Type="http://schemas.openxmlformats.org/officeDocument/2006/relationships/image" Target="../media/image184.wmf"/><Relationship Id="rId18" Type="http://schemas.openxmlformats.org/officeDocument/2006/relationships/oleObject" Target="../embeddings/oleObject194.bin"/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181.wmf"/><Relationship Id="rId12" Type="http://schemas.openxmlformats.org/officeDocument/2006/relationships/oleObject" Target="../embeddings/oleObject191.bin"/><Relationship Id="rId17" Type="http://schemas.openxmlformats.org/officeDocument/2006/relationships/image" Target="../media/image18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3.bin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88.bin"/><Relationship Id="rId11" Type="http://schemas.openxmlformats.org/officeDocument/2006/relationships/image" Target="../media/image183.wmf"/><Relationship Id="rId5" Type="http://schemas.openxmlformats.org/officeDocument/2006/relationships/image" Target="../media/image180.wmf"/><Relationship Id="rId15" Type="http://schemas.openxmlformats.org/officeDocument/2006/relationships/image" Target="../media/image185.wmf"/><Relationship Id="rId10" Type="http://schemas.openxmlformats.org/officeDocument/2006/relationships/oleObject" Target="../embeddings/oleObject190.bin"/><Relationship Id="rId19" Type="http://schemas.openxmlformats.org/officeDocument/2006/relationships/image" Target="../media/image187.wmf"/><Relationship Id="rId4" Type="http://schemas.openxmlformats.org/officeDocument/2006/relationships/oleObject" Target="../embeddings/oleObject187.bin"/><Relationship Id="rId9" Type="http://schemas.openxmlformats.org/officeDocument/2006/relationships/image" Target="../media/image182.wmf"/><Relationship Id="rId14" Type="http://schemas.openxmlformats.org/officeDocument/2006/relationships/oleObject" Target="../embeddings/oleObject192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7.bin"/><Relationship Id="rId13" Type="http://schemas.openxmlformats.org/officeDocument/2006/relationships/image" Target="../media/image192.wmf"/><Relationship Id="rId18" Type="http://schemas.openxmlformats.org/officeDocument/2006/relationships/oleObject" Target="../embeddings/oleObject202.bin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189.wmf"/><Relationship Id="rId12" Type="http://schemas.openxmlformats.org/officeDocument/2006/relationships/oleObject" Target="../embeddings/oleObject199.bin"/><Relationship Id="rId17" Type="http://schemas.openxmlformats.org/officeDocument/2006/relationships/image" Target="../media/image19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1.bin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96.bin"/><Relationship Id="rId11" Type="http://schemas.openxmlformats.org/officeDocument/2006/relationships/image" Target="../media/image191.wmf"/><Relationship Id="rId5" Type="http://schemas.openxmlformats.org/officeDocument/2006/relationships/image" Target="../media/image188.wmf"/><Relationship Id="rId15" Type="http://schemas.openxmlformats.org/officeDocument/2006/relationships/image" Target="../media/image193.wmf"/><Relationship Id="rId10" Type="http://schemas.openxmlformats.org/officeDocument/2006/relationships/oleObject" Target="../embeddings/oleObject198.bin"/><Relationship Id="rId19" Type="http://schemas.openxmlformats.org/officeDocument/2006/relationships/image" Target="../media/image195.wmf"/><Relationship Id="rId4" Type="http://schemas.openxmlformats.org/officeDocument/2006/relationships/oleObject" Target="../embeddings/oleObject195.bin"/><Relationship Id="rId9" Type="http://schemas.openxmlformats.org/officeDocument/2006/relationships/image" Target="../media/image190.wmf"/><Relationship Id="rId14" Type="http://schemas.openxmlformats.org/officeDocument/2006/relationships/oleObject" Target="../embeddings/oleObject20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5.bin"/><Relationship Id="rId13" Type="http://schemas.openxmlformats.org/officeDocument/2006/relationships/image" Target="../media/image200.wmf"/><Relationship Id="rId18" Type="http://schemas.openxmlformats.org/officeDocument/2006/relationships/oleObject" Target="../embeddings/oleObject210.bin"/><Relationship Id="rId26" Type="http://schemas.openxmlformats.org/officeDocument/2006/relationships/oleObject" Target="../embeddings/oleObject214.bin"/><Relationship Id="rId39" Type="http://schemas.openxmlformats.org/officeDocument/2006/relationships/image" Target="../media/image213.wmf"/><Relationship Id="rId3" Type="http://schemas.openxmlformats.org/officeDocument/2006/relationships/notesSlide" Target="../notesSlides/notesSlide40.xml"/><Relationship Id="rId21" Type="http://schemas.openxmlformats.org/officeDocument/2006/relationships/image" Target="../media/image204.wmf"/><Relationship Id="rId34" Type="http://schemas.openxmlformats.org/officeDocument/2006/relationships/oleObject" Target="../embeddings/oleObject218.bin"/><Relationship Id="rId42" Type="http://schemas.openxmlformats.org/officeDocument/2006/relationships/oleObject" Target="../embeddings/oleObject222.bin"/><Relationship Id="rId7" Type="http://schemas.openxmlformats.org/officeDocument/2006/relationships/image" Target="../media/image197.wmf"/><Relationship Id="rId12" Type="http://schemas.openxmlformats.org/officeDocument/2006/relationships/oleObject" Target="../embeddings/oleObject207.bin"/><Relationship Id="rId17" Type="http://schemas.openxmlformats.org/officeDocument/2006/relationships/image" Target="../media/image202.wmf"/><Relationship Id="rId25" Type="http://schemas.openxmlformats.org/officeDocument/2006/relationships/image" Target="../media/image206.wmf"/><Relationship Id="rId33" Type="http://schemas.openxmlformats.org/officeDocument/2006/relationships/image" Target="../media/image210.wmf"/><Relationship Id="rId38" Type="http://schemas.openxmlformats.org/officeDocument/2006/relationships/oleObject" Target="../embeddings/oleObject22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9.bin"/><Relationship Id="rId20" Type="http://schemas.openxmlformats.org/officeDocument/2006/relationships/oleObject" Target="../embeddings/oleObject211.bin"/><Relationship Id="rId29" Type="http://schemas.openxmlformats.org/officeDocument/2006/relationships/image" Target="../media/image208.wmf"/><Relationship Id="rId41" Type="http://schemas.openxmlformats.org/officeDocument/2006/relationships/image" Target="../media/image214.wmf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04.bin"/><Relationship Id="rId11" Type="http://schemas.openxmlformats.org/officeDocument/2006/relationships/image" Target="../media/image199.wmf"/><Relationship Id="rId24" Type="http://schemas.openxmlformats.org/officeDocument/2006/relationships/oleObject" Target="../embeddings/oleObject213.bin"/><Relationship Id="rId32" Type="http://schemas.openxmlformats.org/officeDocument/2006/relationships/oleObject" Target="../embeddings/oleObject217.bin"/><Relationship Id="rId37" Type="http://schemas.openxmlformats.org/officeDocument/2006/relationships/image" Target="../media/image212.wmf"/><Relationship Id="rId40" Type="http://schemas.openxmlformats.org/officeDocument/2006/relationships/oleObject" Target="../embeddings/oleObject221.bin"/><Relationship Id="rId5" Type="http://schemas.openxmlformats.org/officeDocument/2006/relationships/image" Target="../media/image196.wmf"/><Relationship Id="rId15" Type="http://schemas.openxmlformats.org/officeDocument/2006/relationships/image" Target="../media/image201.wmf"/><Relationship Id="rId23" Type="http://schemas.openxmlformats.org/officeDocument/2006/relationships/image" Target="../media/image205.wmf"/><Relationship Id="rId28" Type="http://schemas.openxmlformats.org/officeDocument/2006/relationships/oleObject" Target="../embeddings/oleObject215.bin"/><Relationship Id="rId36" Type="http://schemas.openxmlformats.org/officeDocument/2006/relationships/oleObject" Target="../embeddings/oleObject219.bin"/><Relationship Id="rId10" Type="http://schemas.openxmlformats.org/officeDocument/2006/relationships/oleObject" Target="../embeddings/oleObject206.bin"/><Relationship Id="rId19" Type="http://schemas.openxmlformats.org/officeDocument/2006/relationships/image" Target="../media/image203.wmf"/><Relationship Id="rId31" Type="http://schemas.openxmlformats.org/officeDocument/2006/relationships/image" Target="../media/image209.wmf"/><Relationship Id="rId4" Type="http://schemas.openxmlformats.org/officeDocument/2006/relationships/oleObject" Target="../embeddings/oleObject203.bin"/><Relationship Id="rId9" Type="http://schemas.openxmlformats.org/officeDocument/2006/relationships/image" Target="../media/image198.wmf"/><Relationship Id="rId14" Type="http://schemas.openxmlformats.org/officeDocument/2006/relationships/oleObject" Target="../embeddings/oleObject208.bin"/><Relationship Id="rId22" Type="http://schemas.openxmlformats.org/officeDocument/2006/relationships/oleObject" Target="../embeddings/oleObject212.bin"/><Relationship Id="rId27" Type="http://schemas.openxmlformats.org/officeDocument/2006/relationships/image" Target="../media/image207.wmf"/><Relationship Id="rId30" Type="http://schemas.openxmlformats.org/officeDocument/2006/relationships/oleObject" Target="../embeddings/oleObject216.bin"/><Relationship Id="rId35" Type="http://schemas.openxmlformats.org/officeDocument/2006/relationships/image" Target="../media/image211.wmf"/><Relationship Id="rId43" Type="http://schemas.openxmlformats.org/officeDocument/2006/relationships/image" Target="../media/image215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7.wmf"/><Relationship Id="rId13" Type="http://schemas.openxmlformats.org/officeDocument/2006/relationships/oleObject" Target="../embeddings/oleObject227.bin"/><Relationship Id="rId18" Type="http://schemas.openxmlformats.org/officeDocument/2006/relationships/image" Target="../media/image222.wmf"/><Relationship Id="rId26" Type="http://schemas.openxmlformats.org/officeDocument/2006/relationships/image" Target="../media/image226.wmf"/><Relationship Id="rId39" Type="http://schemas.openxmlformats.org/officeDocument/2006/relationships/image" Target="../media/image233.png"/><Relationship Id="rId3" Type="http://schemas.openxmlformats.org/officeDocument/2006/relationships/notesSlide" Target="../notesSlides/notesSlide41.xml"/><Relationship Id="rId21" Type="http://schemas.openxmlformats.org/officeDocument/2006/relationships/oleObject" Target="../embeddings/oleObject231.bin"/><Relationship Id="rId34" Type="http://schemas.openxmlformats.org/officeDocument/2006/relationships/image" Target="../media/image230.wmf"/><Relationship Id="rId7" Type="http://schemas.openxmlformats.org/officeDocument/2006/relationships/oleObject" Target="../embeddings/oleObject224.bin"/><Relationship Id="rId12" Type="http://schemas.openxmlformats.org/officeDocument/2006/relationships/image" Target="../media/image219.wmf"/><Relationship Id="rId17" Type="http://schemas.openxmlformats.org/officeDocument/2006/relationships/oleObject" Target="../embeddings/oleObject229.bin"/><Relationship Id="rId25" Type="http://schemas.openxmlformats.org/officeDocument/2006/relationships/oleObject" Target="../embeddings/oleObject233.bin"/><Relationship Id="rId33" Type="http://schemas.openxmlformats.org/officeDocument/2006/relationships/oleObject" Target="../embeddings/oleObject237.bin"/><Relationship Id="rId38" Type="http://schemas.openxmlformats.org/officeDocument/2006/relationships/image" Target="../media/image23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1.wmf"/><Relationship Id="rId20" Type="http://schemas.openxmlformats.org/officeDocument/2006/relationships/image" Target="../media/image223.wmf"/><Relationship Id="rId29" Type="http://schemas.openxmlformats.org/officeDocument/2006/relationships/oleObject" Target="../embeddings/oleObject235.bin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16.wmf"/><Relationship Id="rId11" Type="http://schemas.openxmlformats.org/officeDocument/2006/relationships/oleObject" Target="../embeddings/oleObject226.bin"/><Relationship Id="rId24" Type="http://schemas.openxmlformats.org/officeDocument/2006/relationships/image" Target="../media/image225.wmf"/><Relationship Id="rId32" Type="http://schemas.openxmlformats.org/officeDocument/2006/relationships/image" Target="../media/image229.wmf"/><Relationship Id="rId37" Type="http://schemas.openxmlformats.org/officeDocument/2006/relationships/oleObject" Target="../embeddings/oleObject239.bin"/><Relationship Id="rId5" Type="http://schemas.openxmlformats.org/officeDocument/2006/relationships/oleObject" Target="../embeddings/oleObject223.bin"/><Relationship Id="rId15" Type="http://schemas.openxmlformats.org/officeDocument/2006/relationships/oleObject" Target="../embeddings/oleObject228.bin"/><Relationship Id="rId23" Type="http://schemas.openxmlformats.org/officeDocument/2006/relationships/oleObject" Target="../embeddings/oleObject232.bin"/><Relationship Id="rId28" Type="http://schemas.openxmlformats.org/officeDocument/2006/relationships/image" Target="../media/image227.wmf"/><Relationship Id="rId36" Type="http://schemas.openxmlformats.org/officeDocument/2006/relationships/image" Target="../media/image231.wmf"/><Relationship Id="rId10" Type="http://schemas.openxmlformats.org/officeDocument/2006/relationships/image" Target="../media/image218.wmf"/><Relationship Id="rId19" Type="http://schemas.openxmlformats.org/officeDocument/2006/relationships/oleObject" Target="../embeddings/oleObject230.bin"/><Relationship Id="rId31" Type="http://schemas.openxmlformats.org/officeDocument/2006/relationships/oleObject" Target="../embeddings/oleObject236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225.bin"/><Relationship Id="rId14" Type="http://schemas.openxmlformats.org/officeDocument/2006/relationships/image" Target="../media/image220.wmf"/><Relationship Id="rId22" Type="http://schemas.openxmlformats.org/officeDocument/2006/relationships/image" Target="../media/image224.wmf"/><Relationship Id="rId27" Type="http://schemas.openxmlformats.org/officeDocument/2006/relationships/oleObject" Target="../embeddings/oleObject234.bin"/><Relationship Id="rId30" Type="http://schemas.openxmlformats.org/officeDocument/2006/relationships/image" Target="../media/image228.wmf"/><Relationship Id="rId35" Type="http://schemas.openxmlformats.org/officeDocument/2006/relationships/oleObject" Target="../embeddings/oleObject238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5.wmf"/><Relationship Id="rId13" Type="http://schemas.openxmlformats.org/officeDocument/2006/relationships/oleObject" Target="../embeddings/oleObject244.bin"/><Relationship Id="rId18" Type="http://schemas.openxmlformats.org/officeDocument/2006/relationships/image" Target="../media/image240.wmf"/><Relationship Id="rId3" Type="http://schemas.openxmlformats.org/officeDocument/2006/relationships/notesSlide" Target="../notesSlides/notesSlide42.xml"/><Relationship Id="rId7" Type="http://schemas.openxmlformats.org/officeDocument/2006/relationships/oleObject" Target="../embeddings/oleObject241.bin"/><Relationship Id="rId12" Type="http://schemas.openxmlformats.org/officeDocument/2006/relationships/image" Target="../media/image237.wmf"/><Relationship Id="rId17" Type="http://schemas.openxmlformats.org/officeDocument/2006/relationships/oleObject" Target="../embeddings/oleObject24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9.wmf"/><Relationship Id="rId20" Type="http://schemas.openxmlformats.org/officeDocument/2006/relationships/image" Target="../media/image241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34.wmf"/><Relationship Id="rId11" Type="http://schemas.openxmlformats.org/officeDocument/2006/relationships/oleObject" Target="../embeddings/oleObject243.bin"/><Relationship Id="rId5" Type="http://schemas.openxmlformats.org/officeDocument/2006/relationships/oleObject" Target="../embeddings/oleObject240.bin"/><Relationship Id="rId15" Type="http://schemas.openxmlformats.org/officeDocument/2006/relationships/oleObject" Target="../embeddings/oleObject245.bin"/><Relationship Id="rId10" Type="http://schemas.openxmlformats.org/officeDocument/2006/relationships/image" Target="../media/image236.wmf"/><Relationship Id="rId19" Type="http://schemas.openxmlformats.org/officeDocument/2006/relationships/oleObject" Target="../embeddings/oleObject247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242.bin"/><Relationship Id="rId14" Type="http://schemas.openxmlformats.org/officeDocument/2006/relationships/image" Target="../media/image238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0.bin"/><Relationship Id="rId13" Type="http://schemas.openxmlformats.org/officeDocument/2006/relationships/image" Target="../media/image246.wmf"/><Relationship Id="rId18" Type="http://schemas.openxmlformats.org/officeDocument/2006/relationships/oleObject" Target="../embeddings/oleObject255.bin"/><Relationship Id="rId26" Type="http://schemas.openxmlformats.org/officeDocument/2006/relationships/oleObject" Target="../embeddings/oleObject259.bin"/><Relationship Id="rId39" Type="http://schemas.openxmlformats.org/officeDocument/2006/relationships/image" Target="../media/image259.wmf"/><Relationship Id="rId3" Type="http://schemas.openxmlformats.org/officeDocument/2006/relationships/notesSlide" Target="../notesSlides/notesSlide43.xml"/><Relationship Id="rId21" Type="http://schemas.openxmlformats.org/officeDocument/2006/relationships/image" Target="../media/image250.wmf"/><Relationship Id="rId34" Type="http://schemas.openxmlformats.org/officeDocument/2006/relationships/oleObject" Target="../embeddings/oleObject263.bin"/><Relationship Id="rId42" Type="http://schemas.openxmlformats.org/officeDocument/2006/relationships/oleObject" Target="../embeddings/oleObject267.bin"/><Relationship Id="rId7" Type="http://schemas.openxmlformats.org/officeDocument/2006/relationships/image" Target="../media/image243.wmf"/><Relationship Id="rId12" Type="http://schemas.openxmlformats.org/officeDocument/2006/relationships/oleObject" Target="../embeddings/oleObject252.bin"/><Relationship Id="rId17" Type="http://schemas.openxmlformats.org/officeDocument/2006/relationships/image" Target="../media/image248.wmf"/><Relationship Id="rId25" Type="http://schemas.openxmlformats.org/officeDocument/2006/relationships/image" Target="../media/image252.wmf"/><Relationship Id="rId33" Type="http://schemas.openxmlformats.org/officeDocument/2006/relationships/image" Target="../media/image256.wmf"/><Relationship Id="rId38" Type="http://schemas.openxmlformats.org/officeDocument/2006/relationships/oleObject" Target="../embeddings/oleObject26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4.bin"/><Relationship Id="rId20" Type="http://schemas.openxmlformats.org/officeDocument/2006/relationships/oleObject" Target="../embeddings/oleObject256.bin"/><Relationship Id="rId29" Type="http://schemas.openxmlformats.org/officeDocument/2006/relationships/image" Target="../media/image254.wmf"/><Relationship Id="rId41" Type="http://schemas.openxmlformats.org/officeDocument/2006/relationships/image" Target="../media/image260.wmf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49.bin"/><Relationship Id="rId11" Type="http://schemas.openxmlformats.org/officeDocument/2006/relationships/image" Target="../media/image245.wmf"/><Relationship Id="rId24" Type="http://schemas.openxmlformats.org/officeDocument/2006/relationships/oleObject" Target="../embeddings/oleObject258.bin"/><Relationship Id="rId32" Type="http://schemas.openxmlformats.org/officeDocument/2006/relationships/oleObject" Target="../embeddings/oleObject262.bin"/><Relationship Id="rId37" Type="http://schemas.openxmlformats.org/officeDocument/2006/relationships/image" Target="../media/image258.wmf"/><Relationship Id="rId40" Type="http://schemas.openxmlformats.org/officeDocument/2006/relationships/oleObject" Target="../embeddings/oleObject266.bin"/><Relationship Id="rId5" Type="http://schemas.openxmlformats.org/officeDocument/2006/relationships/image" Target="../media/image242.wmf"/><Relationship Id="rId15" Type="http://schemas.openxmlformats.org/officeDocument/2006/relationships/image" Target="../media/image247.wmf"/><Relationship Id="rId23" Type="http://schemas.openxmlformats.org/officeDocument/2006/relationships/image" Target="../media/image251.wmf"/><Relationship Id="rId28" Type="http://schemas.openxmlformats.org/officeDocument/2006/relationships/oleObject" Target="../embeddings/oleObject260.bin"/><Relationship Id="rId36" Type="http://schemas.openxmlformats.org/officeDocument/2006/relationships/oleObject" Target="../embeddings/oleObject264.bin"/><Relationship Id="rId10" Type="http://schemas.openxmlformats.org/officeDocument/2006/relationships/oleObject" Target="../embeddings/oleObject251.bin"/><Relationship Id="rId19" Type="http://schemas.openxmlformats.org/officeDocument/2006/relationships/image" Target="../media/image249.wmf"/><Relationship Id="rId31" Type="http://schemas.openxmlformats.org/officeDocument/2006/relationships/image" Target="../media/image255.wmf"/><Relationship Id="rId4" Type="http://schemas.openxmlformats.org/officeDocument/2006/relationships/oleObject" Target="../embeddings/oleObject248.bin"/><Relationship Id="rId9" Type="http://schemas.openxmlformats.org/officeDocument/2006/relationships/image" Target="../media/image244.wmf"/><Relationship Id="rId14" Type="http://schemas.openxmlformats.org/officeDocument/2006/relationships/oleObject" Target="../embeddings/oleObject253.bin"/><Relationship Id="rId22" Type="http://schemas.openxmlformats.org/officeDocument/2006/relationships/oleObject" Target="../embeddings/oleObject257.bin"/><Relationship Id="rId27" Type="http://schemas.openxmlformats.org/officeDocument/2006/relationships/image" Target="../media/image253.wmf"/><Relationship Id="rId30" Type="http://schemas.openxmlformats.org/officeDocument/2006/relationships/oleObject" Target="../embeddings/oleObject261.bin"/><Relationship Id="rId35" Type="http://schemas.openxmlformats.org/officeDocument/2006/relationships/image" Target="../media/image257.wmf"/><Relationship Id="rId43" Type="http://schemas.openxmlformats.org/officeDocument/2006/relationships/image" Target="../media/image261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3.wmf"/><Relationship Id="rId13" Type="http://schemas.openxmlformats.org/officeDocument/2006/relationships/oleObject" Target="../embeddings/oleObject272.bin"/><Relationship Id="rId18" Type="http://schemas.openxmlformats.org/officeDocument/2006/relationships/image" Target="../media/image268.wmf"/><Relationship Id="rId26" Type="http://schemas.openxmlformats.org/officeDocument/2006/relationships/image" Target="../media/image158.wmf"/><Relationship Id="rId39" Type="http://schemas.openxmlformats.org/officeDocument/2006/relationships/oleObject" Target="../embeddings/oleObject285.bin"/><Relationship Id="rId3" Type="http://schemas.openxmlformats.org/officeDocument/2006/relationships/notesSlide" Target="../notesSlides/notesSlide44.xml"/><Relationship Id="rId21" Type="http://schemas.openxmlformats.org/officeDocument/2006/relationships/oleObject" Target="../embeddings/oleObject276.bin"/><Relationship Id="rId34" Type="http://schemas.openxmlformats.org/officeDocument/2006/relationships/image" Target="../media/image162.wmf"/><Relationship Id="rId7" Type="http://schemas.openxmlformats.org/officeDocument/2006/relationships/oleObject" Target="../embeddings/oleObject269.bin"/><Relationship Id="rId12" Type="http://schemas.openxmlformats.org/officeDocument/2006/relationships/image" Target="../media/image265.wmf"/><Relationship Id="rId17" Type="http://schemas.openxmlformats.org/officeDocument/2006/relationships/oleObject" Target="../embeddings/oleObject274.bin"/><Relationship Id="rId25" Type="http://schemas.openxmlformats.org/officeDocument/2006/relationships/oleObject" Target="../embeddings/oleObject278.bin"/><Relationship Id="rId33" Type="http://schemas.openxmlformats.org/officeDocument/2006/relationships/oleObject" Target="../embeddings/oleObject282.bin"/><Relationship Id="rId38" Type="http://schemas.openxmlformats.org/officeDocument/2006/relationships/image" Target="../media/image16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7.wmf"/><Relationship Id="rId20" Type="http://schemas.openxmlformats.org/officeDocument/2006/relationships/image" Target="../media/image165.wmf"/><Relationship Id="rId29" Type="http://schemas.openxmlformats.org/officeDocument/2006/relationships/oleObject" Target="../embeddings/oleObject280.bin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62.wmf"/><Relationship Id="rId11" Type="http://schemas.openxmlformats.org/officeDocument/2006/relationships/oleObject" Target="../embeddings/oleObject271.bin"/><Relationship Id="rId24" Type="http://schemas.openxmlformats.org/officeDocument/2006/relationships/image" Target="../media/image270.wmf"/><Relationship Id="rId32" Type="http://schemas.openxmlformats.org/officeDocument/2006/relationships/image" Target="../media/image161.wmf"/><Relationship Id="rId37" Type="http://schemas.openxmlformats.org/officeDocument/2006/relationships/oleObject" Target="../embeddings/oleObject284.bin"/><Relationship Id="rId5" Type="http://schemas.openxmlformats.org/officeDocument/2006/relationships/oleObject" Target="../embeddings/oleObject268.bin"/><Relationship Id="rId15" Type="http://schemas.openxmlformats.org/officeDocument/2006/relationships/oleObject" Target="../embeddings/oleObject273.bin"/><Relationship Id="rId23" Type="http://schemas.openxmlformats.org/officeDocument/2006/relationships/oleObject" Target="../embeddings/oleObject277.bin"/><Relationship Id="rId28" Type="http://schemas.openxmlformats.org/officeDocument/2006/relationships/image" Target="../media/image159.wmf"/><Relationship Id="rId36" Type="http://schemas.openxmlformats.org/officeDocument/2006/relationships/image" Target="../media/image163.wmf"/><Relationship Id="rId10" Type="http://schemas.openxmlformats.org/officeDocument/2006/relationships/image" Target="../media/image264.wmf"/><Relationship Id="rId19" Type="http://schemas.openxmlformats.org/officeDocument/2006/relationships/oleObject" Target="../embeddings/oleObject275.bin"/><Relationship Id="rId31" Type="http://schemas.openxmlformats.org/officeDocument/2006/relationships/oleObject" Target="../embeddings/oleObject281.bin"/><Relationship Id="rId4" Type="http://schemas.openxmlformats.org/officeDocument/2006/relationships/image" Target="../media/image1.png"/><Relationship Id="rId9" Type="http://schemas.openxmlformats.org/officeDocument/2006/relationships/oleObject" Target="../embeddings/oleObject270.bin"/><Relationship Id="rId14" Type="http://schemas.openxmlformats.org/officeDocument/2006/relationships/image" Target="../media/image266.wmf"/><Relationship Id="rId22" Type="http://schemas.openxmlformats.org/officeDocument/2006/relationships/image" Target="../media/image269.wmf"/><Relationship Id="rId27" Type="http://schemas.openxmlformats.org/officeDocument/2006/relationships/oleObject" Target="../embeddings/oleObject279.bin"/><Relationship Id="rId30" Type="http://schemas.openxmlformats.org/officeDocument/2006/relationships/image" Target="../media/image160.wmf"/><Relationship Id="rId35" Type="http://schemas.openxmlformats.org/officeDocument/2006/relationships/oleObject" Target="../embeddings/oleObject283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68799" y="1661013"/>
            <a:ext cx="3022279" cy="3418501"/>
          </a:xfr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100000"/>
              </a:spcBef>
            </a:pPr>
            <a:r>
              <a:rPr lang="en-US" altLang="en-US" sz="4400" b="1" dirty="0" smtClean="0">
                <a:solidFill>
                  <a:srgbClr val="FF0000"/>
                </a:solidFill>
              </a:rPr>
              <a:t>PHY1012F</a:t>
            </a:r>
            <a:r>
              <a:rPr lang="en-US" altLang="en-US" sz="4400" b="1" dirty="0" smtClean="0">
                <a:solidFill>
                  <a:srgbClr val="0000CC"/>
                </a:solidFill>
              </a:rPr>
              <a:t/>
            </a:r>
            <a:br>
              <a:rPr lang="en-US" altLang="en-US" sz="4400" b="1" dirty="0" smtClean="0">
                <a:solidFill>
                  <a:srgbClr val="0000CC"/>
                </a:solidFill>
              </a:rPr>
            </a:br>
            <a:r>
              <a:rPr lang="en-US" altLang="en-US" sz="4400" b="1" dirty="0" smtClean="0">
                <a:solidFill>
                  <a:schemeClr val="tx1"/>
                </a:solidFill>
              </a:rPr>
              <a:t>MOTION</a:t>
            </a:r>
            <a:r>
              <a:rPr lang="en-US" altLang="en-US" sz="4400" b="1" dirty="0" smtClean="0">
                <a:solidFill>
                  <a:schemeClr val="tx1"/>
                </a:solidFill>
              </a:rPr>
              <a:t/>
            </a:r>
            <a:br>
              <a:rPr lang="en-US" altLang="en-US" sz="4400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/>
            </a:r>
            <a:br>
              <a:rPr lang="en-US" altLang="en-US" sz="2800" b="1" dirty="0" smtClean="0">
                <a:solidFill>
                  <a:schemeClr val="tx1"/>
                </a:solidFill>
              </a:rPr>
            </a:b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 useBgFill="1"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53988"/>
            <a:ext cx="9144000" cy="4984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/>
              <a:t>                        </a:t>
            </a: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79388" y="5475288"/>
            <a:ext cx="61928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 sz="2800" dirty="0" err="1" smtClean="0">
                <a:latin typeface="Comic Sans MS" pitchFamily="66" charset="0"/>
              </a:rPr>
              <a:t>Gregor</a:t>
            </a:r>
            <a:r>
              <a:rPr lang="en-US" altLang="en-US" sz="2800" dirty="0" smtClean="0">
                <a:latin typeface="Comic Sans MS" pitchFamily="66" charset="0"/>
              </a:rPr>
              <a:t> Leigh</a:t>
            </a:r>
            <a:r>
              <a:rPr lang="en-US" altLang="en-US" sz="2800" dirty="0">
                <a:latin typeface="Comic Sans MS" pitchFamily="66" charset="0"/>
              </a:rPr>
              <a:t/>
            </a:r>
            <a:br>
              <a:rPr lang="en-US" altLang="en-US" sz="2800" dirty="0">
                <a:latin typeface="Comic Sans MS" pitchFamily="66" charset="0"/>
              </a:rPr>
            </a:br>
            <a:r>
              <a:rPr lang="en-ZA" altLang="en-US" sz="2800" dirty="0" smtClean="0">
                <a:latin typeface="Comic Sans MS" pitchFamily="66" charset="0"/>
              </a:rPr>
              <a:t>gregor.leigh@uct.ac.za</a:t>
            </a:r>
            <a:endParaRPr lang="en-ZA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64023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7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868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1FCFCB1-6C2A-449A-A92C-647F941B989D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  <p:grpSp>
        <p:nvGrpSpPr>
          <p:cNvPr id="68651" name="Group 43"/>
          <p:cNvGrpSpPr>
            <a:grpSpLocks/>
          </p:cNvGrpSpPr>
          <p:nvPr/>
        </p:nvGrpSpPr>
        <p:grpSpPr bwMode="auto">
          <a:xfrm>
            <a:off x="5683250" y="2036763"/>
            <a:ext cx="2416175" cy="1917700"/>
            <a:chOff x="898" y="1421"/>
            <a:chExt cx="1522" cy="1208"/>
          </a:xfrm>
        </p:grpSpPr>
        <p:grpSp>
          <p:nvGrpSpPr>
            <p:cNvPr id="68719" name="Group 33"/>
            <p:cNvGrpSpPr>
              <a:grpSpLocks/>
            </p:cNvGrpSpPr>
            <p:nvPr/>
          </p:nvGrpSpPr>
          <p:grpSpPr bwMode="auto">
            <a:xfrm>
              <a:off x="898" y="1421"/>
              <a:ext cx="1392" cy="1208"/>
              <a:chOff x="898" y="1421"/>
              <a:chExt cx="1392" cy="2102"/>
            </a:xfrm>
          </p:grpSpPr>
          <p:sp>
            <p:nvSpPr>
              <p:cNvPr id="68727" name="Line 11"/>
              <p:cNvSpPr>
                <a:spLocks noChangeShapeType="1"/>
              </p:cNvSpPr>
              <p:nvPr/>
            </p:nvSpPr>
            <p:spPr bwMode="auto">
              <a:xfrm>
                <a:off x="1130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8" name="Line 12"/>
              <p:cNvSpPr>
                <a:spLocks noChangeShapeType="1"/>
              </p:cNvSpPr>
              <p:nvPr/>
            </p:nvSpPr>
            <p:spPr bwMode="auto">
              <a:xfrm>
                <a:off x="898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9" name="Line 13"/>
              <p:cNvSpPr>
                <a:spLocks noChangeShapeType="1"/>
              </p:cNvSpPr>
              <p:nvPr/>
            </p:nvSpPr>
            <p:spPr bwMode="auto">
              <a:xfrm>
                <a:off x="1362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30" name="Line 15"/>
              <p:cNvSpPr>
                <a:spLocks noChangeShapeType="1"/>
              </p:cNvSpPr>
              <p:nvPr/>
            </p:nvSpPr>
            <p:spPr bwMode="auto">
              <a:xfrm>
                <a:off x="1594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31" name="Line 18"/>
              <p:cNvSpPr>
                <a:spLocks noChangeShapeType="1"/>
              </p:cNvSpPr>
              <p:nvPr/>
            </p:nvSpPr>
            <p:spPr bwMode="auto">
              <a:xfrm>
                <a:off x="1826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32" name="Line 19"/>
              <p:cNvSpPr>
                <a:spLocks noChangeShapeType="1"/>
              </p:cNvSpPr>
              <p:nvPr/>
            </p:nvSpPr>
            <p:spPr bwMode="auto">
              <a:xfrm>
                <a:off x="2290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33" name="Line 20"/>
              <p:cNvSpPr>
                <a:spLocks noChangeShapeType="1"/>
              </p:cNvSpPr>
              <p:nvPr/>
            </p:nvSpPr>
            <p:spPr bwMode="auto">
              <a:xfrm>
                <a:off x="2058" y="1421"/>
                <a:ext cx="0" cy="2102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68720" name="Group 42"/>
            <p:cNvGrpSpPr>
              <a:grpSpLocks/>
            </p:cNvGrpSpPr>
            <p:nvPr/>
          </p:nvGrpSpPr>
          <p:grpSpPr bwMode="auto">
            <a:xfrm>
              <a:off x="900" y="1453"/>
              <a:ext cx="1520" cy="1160"/>
              <a:chOff x="900" y="1453"/>
              <a:chExt cx="1676" cy="1160"/>
            </a:xfrm>
          </p:grpSpPr>
          <p:sp>
            <p:nvSpPr>
              <p:cNvPr id="68721" name="Line 35"/>
              <p:cNvSpPr>
                <a:spLocks noChangeShapeType="1"/>
              </p:cNvSpPr>
              <p:nvPr/>
            </p:nvSpPr>
            <p:spPr bwMode="auto">
              <a:xfrm rot="-5400000">
                <a:off x="1738" y="1543"/>
                <a:ext cx="0" cy="1676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2" name="Line 36"/>
              <p:cNvSpPr>
                <a:spLocks noChangeShapeType="1"/>
              </p:cNvSpPr>
              <p:nvPr/>
            </p:nvSpPr>
            <p:spPr bwMode="auto">
              <a:xfrm rot="-5400000">
                <a:off x="1738" y="1775"/>
                <a:ext cx="0" cy="1676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3" name="Line 37"/>
              <p:cNvSpPr>
                <a:spLocks noChangeShapeType="1"/>
              </p:cNvSpPr>
              <p:nvPr/>
            </p:nvSpPr>
            <p:spPr bwMode="auto">
              <a:xfrm rot="-5400000">
                <a:off x="1738" y="1311"/>
                <a:ext cx="0" cy="1676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4" name="Line 38"/>
              <p:cNvSpPr>
                <a:spLocks noChangeShapeType="1"/>
              </p:cNvSpPr>
              <p:nvPr/>
            </p:nvSpPr>
            <p:spPr bwMode="auto">
              <a:xfrm rot="-5400000">
                <a:off x="1738" y="1079"/>
                <a:ext cx="0" cy="1676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5" name="Line 39"/>
              <p:cNvSpPr>
                <a:spLocks noChangeShapeType="1"/>
              </p:cNvSpPr>
              <p:nvPr/>
            </p:nvSpPr>
            <p:spPr bwMode="auto">
              <a:xfrm rot="-5400000">
                <a:off x="1738" y="847"/>
                <a:ext cx="0" cy="1676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8726" name="Line 41"/>
              <p:cNvSpPr>
                <a:spLocks noChangeShapeType="1"/>
              </p:cNvSpPr>
              <p:nvPr/>
            </p:nvSpPr>
            <p:spPr bwMode="auto">
              <a:xfrm rot="-5400000">
                <a:off x="1738" y="615"/>
                <a:ext cx="0" cy="1676"/>
              </a:xfrm>
              <a:prstGeom prst="line">
                <a:avLst/>
              </a:prstGeom>
              <a:noFill/>
              <a:ln w="63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pSp>
        <p:nvGrpSpPr>
          <p:cNvPr id="68660" name="Group 52"/>
          <p:cNvGrpSpPr>
            <a:grpSpLocks/>
          </p:cNvGrpSpPr>
          <p:nvPr/>
        </p:nvGrpSpPr>
        <p:grpSpPr bwMode="auto">
          <a:xfrm>
            <a:off x="4457700" y="1724025"/>
            <a:ext cx="4264025" cy="2689225"/>
            <a:chOff x="126" y="1224"/>
            <a:chExt cx="2686" cy="1694"/>
          </a:xfrm>
        </p:grpSpPr>
        <p:sp>
          <p:nvSpPr>
            <p:cNvPr id="68713" name="Line 44"/>
            <p:cNvSpPr>
              <a:spLocks noChangeShapeType="1"/>
            </p:cNvSpPr>
            <p:nvPr/>
          </p:nvSpPr>
          <p:spPr bwMode="auto">
            <a:xfrm flipV="1">
              <a:off x="894" y="1284"/>
              <a:ext cx="0" cy="1326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8714" name="Line 45"/>
            <p:cNvSpPr>
              <a:spLocks noChangeShapeType="1"/>
            </p:cNvSpPr>
            <p:nvPr/>
          </p:nvSpPr>
          <p:spPr bwMode="auto">
            <a:xfrm>
              <a:off x="893" y="2615"/>
              <a:ext cx="1691" cy="0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8715" name="Rectangle 46"/>
            <p:cNvSpPr>
              <a:spLocks noChangeArrowheads="1"/>
            </p:cNvSpPr>
            <p:nvPr/>
          </p:nvSpPr>
          <p:spPr bwMode="auto">
            <a:xfrm>
              <a:off x="126" y="1224"/>
              <a:ext cx="559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algn="r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y </a:t>
              </a:r>
              <a:b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</a:br>
              <a:r>
                <a:rPr lang="en-ZA" sz="2000">
                  <a:solidFill>
                    <a:srgbClr val="000066"/>
                  </a:solidFill>
                </a:rPr>
                <a:t>(m)</a:t>
              </a:r>
              <a:endParaRPr lang="en-US" sz="2000">
                <a:solidFill>
                  <a:srgbClr val="000066"/>
                </a:solidFill>
              </a:endParaRPr>
            </a:p>
          </p:txBody>
        </p:sp>
        <p:sp>
          <p:nvSpPr>
            <p:cNvPr id="68716" name="Rectangle 47"/>
            <p:cNvSpPr>
              <a:spLocks noChangeArrowheads="1"/>
            </p:cNvSpPr>
            <p:nvPr/>
          </p:nvSpPr>
          <p:spPr bwMode="auto">
            <a:xfrm>
              <a:off x="2115" y="2628"/>
              <a:ext cx="697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algn="r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x </a:t>
              </a:r>
              <a:r>
                <a:rPr lang="en-ZA" sz="2000">
                  <a:solidFill>
                    <a:srgbClr val="000066"/>
                  </a:solidFill>
                </a:rPr>
                <a:t>(m)</a:t>
              </a:r>
              <a:endParaRPr lang="en-US" sz="2000">
                <a:solidFill>
                  <a:srgbClr val="000066"/>
                </a:solidFill>
              </a:endParaRPr>
            </a:p>
          </p:txBody>
        </p:sp>
        <p:sp>
          <p:nvSpPr>
            <p:cNvPr id="68717" name="Rectangle 49"/>
            <p:cNvSpPr>
              <a:spLocks noChangeArrowheads="1"/>
            </p:cNvSpPr>
            <p:nvPr/>
          </p:nvSpPr>
          <p:spPr bwMode="auto">
            <a:xfrm>
              <a:off x="913" y="2604"/>
              <a:ext cx="154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1	2	3	4	 5	 6</a:t>
              </a:r>
              <a:endParaRPr lang="en-US" sz="1600">
                <a:solidFill>
                  <a:srgbClr val="000066"/>
                </a:solidFill>
              </a:endParaRPr>
            </a:p>
          </p:txBody>
        </p:sp>
        <p:sp>
          <p:nvSpPr>
            <p:cNvPr id="68718" name="Rectangle 50"/>
            <p:cNvSpPr>
              <a:spLocks noChangeArrowheads="1"/>
            </p:cNvSpPr>
            <p:nvPr/>
          </p:nvSpPr>
          <p:spPr bwMode="auto">
            <a:xfrm>
              <a:off x="547" y="1326"/>
              <a:ext cx="301" cy="1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5</a:t>
              </a: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endParaRPr lang="en-ZA" sz="500">
                <a:solidFill>
                  <a:srgbClr val="000066"/>
                </a:solidFill>
              </a:endParaRP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4</a:t>
              </a:r>
              <a:r>
                <a:rPr lang="en-ZA" sz="600">
                  <a:solidFill>
                    <a:srgbClr val="000066"/>
                  </a:solidFill>
                </a:rPr>
                <a:t>	</a:t>
              </a:r>
              <a:r>
                <a:rPr lang="en-ZA" sz="1600">
                  <a:solidFill>
                    <a:srgbClr val="000066"/>
                  </a:solidFill>
                </a:rPr>
                <a:t>3</a:t>
              </a:r>
              <a:r>
                <a:rPr lang="en-ZA" sz="600">
                  <a:solidFill>
                    <a:srgbClr val="000066"/>
                  </a:solidFill>
                </a:rPr>
                <a:t>	</a:t>
              </a:r>
              <a:r>
                <a:rPr lang="en-ZA" sz="1600">
                  <a:solidFill>
                    <a:srgbClr val="000066"/>
                  </a:solidFill>
                </a:rPr>
                <a:t>2</a:t>
              </a:r>
              <a:r>
                <a:rPr lang="en-ZA" sz="600">
                  <a:solidFill>
                    <a:srgbClr val="000066"/>
                  </a:solidFill>
                </a:rPr>
                <a:t>	</a:t>
              </a:r>
              <a:r>
                <a:rPr lang="en-ZA" sz="1600">
                  <a:solidFill>
                    <a:srgbClr val="000066"/>
                  </a:solidFill>
                </a:rPr>
                <a:t>1</a:t>
              </a:r>
              <a:endParaRPr lang="en-US" sz="1600">
                <a:solidFill>
                  <a:srgbClr val="000066"/>
                </a:solidFill>
              </a:endParaRPr>
            </a:p>
          </p:txBody>
        </p:sp>
      </p:grpSp>
      <p:sp>
        <p:nvSpPr>
          <p:cNvPr id="68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MEASURING POSITION</a:t>
            </a:r>
            <a:endParaRPr lang="en-US" smtClean="0"/>
          </a:p>
        </p:txBody>
      </p:sp>
      <p:sp>
        <p:nvSpPr>
          <p:cNvPr id="68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4468812" cy="1698625"/>
          </a:xfrm>
        </p:spPr>
        <p:txBody>
          <a:bodyPr/>
          <a:lstStyle/>
          <a:p>
            <a:pPr lvl="1" indent="0" eaLnBrk="1" hangingPunct="1"/>
            <a:r>
              <a:rPr lang="en-ZA" smtClean="0"/>
              <a:t>To give a quantitative description of the position of a body at a particular time (say </a:t>
            </a:r>
            <a:r>
              <a:rPr lang="en-ZA" b="1" i="1" smtClean="0">
                <a:latin typeface="Times New Roman" pitchFamily="18" charset="0"/>
              </a:rPr>
              <a:t>t</a:t>
            </a:r>
            <a:r>
              <a:rPr lang="en-ZA" baseline="-25000" smtClean="0"/>
              <a:t>5</a:t>
            </a:r>
            <a:r>
              <a:rPr lang="en-ZA" smtClean="0"/>
              <a:t>) we…</a:t>
            </a:r>
            <a:endParaRPr lang="en-US" smtClean="0"/>
          </a:p>
        </p:txBody>
      </p:sp>
      <p:grpSp>
        <p:nvGrpSpPr>
          <p:cNvPr id="68685" name="Group 54"/>
          <p:cNvGrpSpPr>
            <a:grpSpLocks/>
          </p:cNvGrpSpPr>
          <p:nvPr/>
        </p:nvGrpSpPr>
        <p:grpSpPr bwMode="auto">
          <a:xfrm>
            <a:off x="5138738" y="1936750"/>
            <a:ext cx="3211512" cy="2152650"/>
            <a:chOff x="3369" y="1070"/>
            <a:chExt cx="2023" cy="1356"/>
          </a:xfrm>
        </p:grpSpPr>
        <p:sp>
          <p:nvSpPr>
            <p:cNvPr id="68699" name="Oval 5"/>
            <p:cNvSpPr>
              <a:spLocks noChangeAspect="1" noChangeArrowheads="1"/>
            </p:cNvSpPr>
            <p:nvPr/>
          </p:nvSpPr>
          <p:spPr bwMode="auto">
            <a:xfrm>
              <a:off x="4370" y="1304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0" name="Oval 6"/>
            <p:cNvSpPr>
              <a:spLocks noChangeAspect="1" noChangeArrowheads="1"/>
            </p:cNvSpPr>
            <p:nvPr/>
          </p:nvSpPr>
          <p:spPr bwMode="auto">
            <a:xfrm>
              <a:off x="4137" y="140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1" name="Oval 7"/>
            <p:cNvSpPr>
              <a:spLocks noChangeAspect="1" noChangeArrowheads="1"/>
            </p:cNvSpPr>
            <p:nvPr/>
          </p:nvSpPr>
          <p:spPr bwMode="auto">
            <a:xfrm>
              <a:off x="3905" y="165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2" name="Oval 8"/>
            <p:cNvSpPr>
              <a:spLocks noChangeAspect="1" noChangeArrowheads="1"/>
            </p:cNvSpPr>
            <p:nvPr/>
          </p:nvSpPr>
          <p:spPr bwMode="auto">
            <a:xfrm>
              <a:off x="3677" y="229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3" name="Oval 21"/>
            <p:cNvSpPr>
              <a:spLocks noChangeAspect="1" noChangeArrowheads="1"/>
            </p:cNvSpPr>
            <p:nvPr/>
          </p:nvSpPr>
          <p:spPr bwMode="auto">
            <a:xfrm>
              <a:off x="4602" y="1324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4" name="Oval 23"/>
            <p:cNvSpPr>
              <a:spLocks noChangeAspect="1" noChangeArrowheads="1"/>
            </p:cNvSpPr>
            <p:nvPr/>
          </p:nvSpPr>
          <p:spPr bwMode="auto">
            <a:xfrm>
              <a:off x="4830" y="1468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5" name="Oval 24"/>
            <p:cNvSpPr>
              <a:spLocks noChangeAspect="1" noChangeArrowheads="1"/>
            </p:cNvSpPr>
            <p:nvPr/>
          </p:nvSpPr>
          <p:spPr bwMode="auto">
            <a:xfrm>
              <a:off x="5064" y="1792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68706" name="Rectangle 26"/>
            <p:cNvSpPr>
              <a:spLocks noChangeArrowheads="1"/>
            </p:cNvSpPr>
            <p:nvPr/>
          </p:nvSpPr>
          <p:spPr bwMode="auto">
            <a:xfrm>
              <a:off x="3649" y="1422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1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68707" name="Rectangle 27"/>
            <p:cNvSpPr>
              <a:spLocks noChangeArrowheads="1"/>
            </p:cNvSpPr>
            <p:nvPr/>
          </p:nvSpPr>
          <p:spPr bwMode="auto">
            <a:xfrm>
              <a:off x="3369" y="2178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0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68708" name="Rectangle 28"/>
            <p:cNvSpPr>
              <a:spLocks noChangeArrowheads="1"/>
            </p:cNvSpPr>
            <p:nvPr/>
          </p:nvSpPr>
          <p:spPr bwMode="auto">
            <a:xfrm>
              <a:off x="3873" y="1202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2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68709" name="Rectangle 29"/>
            <p:cNvSpPr>
              <a:spLocks noChangeArrowheads="1"/>
            </p:cNvSpPr>
            <p:nvPr/>
          </p:nvSpPr>
          <p:spPr bwMode="auto">
            <a:xfrm>
              <a:off x="4177" y="1070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3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68710" name="Rectangle 30"/>
            <p:cNvSpPr>
              <a:spLocks noChangeArrowheads="1"/>
            </p:cNvSpPr>
            <p:nvPr/>
          </p:nvSpPr>
          <p:spPr bwMode="auto">
            <a:xfrm>
              <a:off x="4505" y="1098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4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68711" name="Rectangle 31"/>
            <p:cNvSpPr>
              <a:spLocks noChangeArrowheads="1"/>
            </p:cNvSpPr>
            <p:nvPr/>
          </p:nvSpPr>
          <p:spPr bwMode="auto">
            <a:xfrm>
              <a:off x="4785" y="1270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5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68712" name="Rectangle 32"/>
            <p:cNvSpPr>
              <a:spLocks noChangeArrowheads="1"/>
            </p:cNvSpPr>
            <p:nvPr/>
          </p:nvSpPr>
          <p:spPr bwMode="auto">
            <a:xfrm>
              <a:off x="5013" y="1606"/>
              <a:ext cx="379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6</a:t>
              </a:r>
              <a:endParaRPr lang="en-US" sz="1800">
                <a:solidFill>
                  <a:srgbClr val="000066"/>
                </a:solidFill>
              </a:endParaRPr>
            </a:p>
          </p:txBody>
        </p:sp>
      </p:grpSp>
      <p:sp>
        <p:nvSpPr>
          <p:cNvPr id="68663" name="Rectangle 55"/>
          <p:cNvSpPr>
            <a:spLocks noChangeArrowheads="1"/>
          </p:cNvSpPr>
          <p:nvPr/>
        </p:nvSpPr>
        <p:spPr bwMode="auto">
          <a:xfrm>
            <a:off x="179388" y="3095625"/>
            <a:ext cx="520223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overlay the motion diagram with an artificial grid,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i.e. a coordinate system, and…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ZA" sz="10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either state the coordinates, 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aseline="-25000">
                <a:solidFill>
                  <a:srgbClr val="000066"/>
                </a:solidFill>
              </a:rPr>
              <a:t>5</a:t>
            </a:r>
            <a:r>
              <a:rPr lang="en-ZA" sz="2200">
                <a:solidFill>
                  <a:srgbClr val="000066"/>
                </a:solidFill>
              </a:rPr>
              <a:t>,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aseline="-25000">
                <a:solidFill>
                  <a:srgbClr val="000066"/>
                </a:solidFill>
              </a:rPr>
              <a:t>5</a:t>
            </a:r>
            <a:r>
              <a:rPr lang="en-ZA" sz="2200">
                <a:solidFill>
                  <a:srgbClr val="000066"/>
                </a:solidFill>
              </a:rPr>
              <a:t>) = (5 m, 3.5 m)…</a:t>
            </a:r>
          </a:p>
        </p:txBody>
      </p:sp>
      <p:grpSp>
        <p:nvGrpSpPr>
          <p:cNvPr id="68668" name="Group 60"/>
          <p:cNvGrpSpPr>
            <a:grpSpLocks/>
          </p:cNvGrpSpPr>
          <p:nvPr/>
        </p:nvGrpSpPr>
        <p:grpSpPr bwMode="auto">
          <a:xfrm>
            <a:off x="5667375" y="2476500"/>
            <a:ext cx="3352800" cy="1457325"/>
            <a:chOff x="3570" y="1560"/>
            <a:chExt cx="2112" cy="918"/>
          </a:xfrm>
        </p:grpSpPr>
        <p:sp>
          <p:nvSpPr>
            <p:cNvPr id="68696" name="Rectangle 56"/>
            <p:cNvSpPr>
              <a:spLocks noChangeArrowheads="1"/>
            </p:cNvSpPr>
            <p:nvPr/>
          </p:nvSpPr>
          <p:spPr bwMode="auto">
            <a:xfrm>
              <a:off x="4661" y="1578"/>
              <a:ext cx="1021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600">
                  <a:solidFill>
                    <a:srgbClr val="FF0000"/>
                  </a:solidFill>
                </a:rPr>
                <a:t>(5 m, 3.5 m)</a:t>
              </a:r>
              <a:endParaRPr lang="en-US" sz="1600">
                <a:solidFill>
                  <a:srgbClr val="FF0000"/>
                </a:solidFill>
              </a:endParaRPr>
            </a:p>
          </p:txBody>
        </p:sp>
        <p:sp>
          <p:nvSpPr>
            <p:cNvPr id="68697" name="Line 58"/>
            <p:cNvSpPr>
              <a:spLocks noChangeShapeType="1"/>
            </p:cNvSpPr>
            <p:nvPr/>
          </p:nvSpPr>
          <p:spPr bwMode="auto">
            <a:xfrm>
              <a:off x="3570" y="1656"/>
              <a:ext cx="123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8698" name="Line 59"/>
            <p:cNvSpPr>
              <a:spLocks noChangeShapeType="1"/>
            </p:cNvSpPr>
            <p:nvPr/>
          </p:nvSpPr>
          <p:spPr bwMode="auto">
            <a:xfrm rot="-5400000">
              <a:off x="4281" y="2019"/>
              <a:ext cx="91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179388" y="5267325"/>
            <a:ext cx="8507412" cy="460375"/>
            <a:chOff x="113" y="3318"/>
            <a:chExt cx="5359" cy="290"/>
          </a:xfrm>
        </p:grpSpPr>
        <p:sp>
          <p:nvSpPr>
            <p:cNvPr id="68695" name="Rectangle 62"/>
            <p:cNvSpPr>
              <a:spLocks noChangeArrowheads="1"/>
            </p:cNvSpPr>
            <p:nvPr/>
          </p:nvSpPr>
          <p:spPr bwMode="auto">
            <a:xfrm>
              <a:off x="113" y="3318"/>
              <a:ext cx="5359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714375" lvl="2" indent="-355600">
                <a:lnSpc>
                  <a:spcPct val="110000"/>
                </a:lnSpc>
                <a:buFontTx/>
                <a:buBlip>
                  <a:blip r:embed="rId4"/>
                </a:buBlip>
              </a:pPr>
              <a:r>
                <a:rPr lang="en-ZA" sz="2200">
                  <a:solidFill>
                    <a:srgbClr val="000066"/>
                  </a:solidFill>
                </a:rPr>
                <a:t>or specify the </a:t>
              </a:r>
              <a:r>
                <a:rPr lang="en-ZA" sz="2200">
                  <a:solidFill>
                    <a:srgbClr val="FF0000"/>
                  </a:solidFill>
                </a:rPr>
                <a:t>position vector</a:t>
              </a:r>
              <a:r>
                <a:rPr lang="en-ZA" sz="2200">
                  <a:solidFill>
                    <a:srgbClr val="000066"/>
                  </a:solidFill>
                </a:rPr>
                <a:t>,      = (6.1 m, 35</a:t>
              </a:r>
              <a:r>
                <a:rPr lang="en-US" sz="2200">
                  <a:solidFill>
                    <a:srgbClr val="000066"/>
                  </a:solidFill>
                </a:rPr>
                <a:t>°).</a:t>
              </a:r>
            </a:p>
          </p:txBody>
        </p:sp>
        <p:graphicFrame>
          <p:nvGraphicFramePr>
            <p:cNvPr id="68669" name="Object 61"/>
            <p:cNvGraphicFramePr>
              <a:graphicFrameLocks noChangeAspect="1"/>
            </p:cNvGraphicFramePr>
            <p:nvPr/>
          </p:nvGraphicFramePr>
          <p:xfrm>
            <a:off x="3218" y="3369"/>
            <a:ext cx="144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89" name="Equation" r:id="rId5" imgW="228600" imgH="368280" progId="Equation.DSMT4">
                    <p:embed/>
                  </p:oleObj>
                </mc:Choice>
                <mc:Fallback>
                  <p:oleObj name="Equation" r:id="rId5" imgW="228600" imgH="368280" progId="Equation.DSMT4">
                    <p:embed/>
                    <p:pic>
                      <p:nvPicPr>
                        <p:cNvPr id="0" name="Picture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8" y="3369"/>
                          <a:ext cx="144" cy="2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5673725" y="2649538"/>
            <a:ext cx="2689225" cy="1287462"/>
            <a:chOff x="3574" y="1669"/>
            <a:chExt cx="1694" cy="811"/>
          </a:xfrm>
        </p:grpSpPr>
        <p:sp>
          <p:nvSpPr>
            <p:cNvPr id="68690" name="Line 63"/>
            <p:cNvSpPr>
              <a:spLocks noChangeShapeType="1"/>
            </p:cNvSpPr>
            <p:nvPr/>
          </p:nvSpPr>
          <p:spPr bwMode="auto">
            <a:xfrm flipV="1">
              <a:off x="3574" y="1669"/>
              <a:ext cx="1152" cy="805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8691" name="Rectangle 66"/>
            <p:cNvSpPr>
              <a:spLocks noChangeArrowheads="1"/>
            </p:cNvSpPr>
            <p:nvPr/>
          </p:nvSpPr>
          <p:spPr bwMode="auto">
            <a:xfrm>
              <a:off x="3731" y="2253"/>
              <a:ext cx="46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600">
                  <a:solidFill>
                    <a:srgbClr val="FF0000"/>
                  </a:solidFill>
                </a:rPr>
                <a:t>35</a:t>
              </a:r>
              <a:r>
                <a:rPr lang="en-US" sz="1600">
                  <a:solidFill>
                    <a:srgbClr val="FF0000"/>
                  </a:solidFill>
                </a:rPr>
                <a:t>°</a:t>
              </a:r>
            </a:p>
          </p:txBody>
        </p:sp>
        <p:grpSp>
          <p:nvGrpSpPr>
            <p:cNvPr id="68692" name="Group 73"/>
            <p:cNvGrpSpPr>
              <a:grpSpLocks/>
            </p:cNvGrpSpPr>
            <p:nvPr/>
          </p:nvGrpSpPr>
          <p:grpSpPr bwMode="auto">
            <a:xfrm>
              <a:off x="4154" y="2016"/>
              <a:ext cx="1114" cy="227"/>
              <a:chOff x="4154" y="2016"/>
              <a:chExt cx="1114" cy="227"/>
            </a:xfrm>
          </p:grpSpPr>
          <p:graphicFrame>
            <p:nvGraphicFramePr>
              <p:cNvPr id="68678" name="Object 70"/>
              <p:cNvGraphicFramePr>
                <a:graphicFrameLocks noChangeAspect="1"/>
              </p:cNvGraphicFramePr>
              <p:nvPr/>
            </p:nvGraphicFramePr>
            <p:xfrm>
              <a:off x="4176" y="2038"/>
              <a:ext cx="124" cy="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8690" name="Equation" r:id="rId7" imgW="228600" imgH="368280" progId="Equation.DSMT4">
                      <p:embed/>
                    </p:oleObj>
                  </mc:Choice>
                  <mc:Fallback>
                    <p:oleObj name="Equation" r:id="rId7" imgW="228600" imgH="368280" progId="Equation.DSMT4">
                      <p:embed/>
                      <p:pic>
                        <p:nvPicPr>
                          <p:cNvPr id="0" name="Picture 7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76" y="2038"/>
                            <a:ext cx="124" cy="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8694" name="Rectangle 69"/>
              <p:cNvSpPr>
                <a:spLocks noChangeArrowheads="1"/>
              </p:cNvSpPr>
              <p:nvPr/>
            </p:nvSpPr>
            <p:spPr bwMode="auto">
              <a:xfrm>
                <a:off x="4154" y="2016"/>
                <a:ext cx="1114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>
                  <a:lnSpc>
                    <a:spcPct val="110000"/>
                  </a:lnSpc>
                  <a:buSzPct val="80000"/>
                  <a:buFont typeface="Arial" charset="0"/>
                  <a:buNone/>
                </a:pPr>
                <a:r>
                  <a:rPr lang="en-ZA" sz="1600">
                    <a:solidFill>
                      <a:srgbClr val="FF0000"/>
                    </a:solidFill>
                  </a:rPr>
                  <a:t>= (6.1 m, 35</a:t>
                </a:r>
                <a:r>
                  <a:rPr lang="en-US" sz="1600">
                    <a:solidFill>
                      <a:srgbClr val="FF0000"/>
                    </a:solidFill>
                  </a:rPr>
                  <a:t>°</a:t>
                </a:r>
                <a:r>
                  <a:rPr lang="en-ZA" sz="1600">
                    <a:solidFill>
                      <a:srgbClr val="FF0000"/>
                    </a:solidFill>
                  </a:rPr>
                  <a:t>)</a:t>
                </a:r>
                <a:endParaRPr lang="en-US" sz="16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8693" name="Freeform 64"/>
            <p:cNvSpPr>
              <a:spLocks/>
            </p:cNvSpPr>
            <p:nvPr/>
          </p:nvSpPr>
          <p:spPr bwMode="auto">
            <a:xfrm>
              <a:off x="3825" y="2297"/>
              <a:ext cx="57" cy="177"/>
            </a:xfrm>
            <a:custGeom>
              <a:avLst/>
              <a:gdLst>
                <a:gd name="T0" fmla="*/ 0 w 57"/>
                <a:gd name="T1" fmla="*/ 0 h 177"/>
                <a:gd name="T2" fmla="*/ 52 w 57"/>
                <a:gd name="T3" fmla="*/ 177 h 177"/>
                <a:gd name="T4" fmla="*/ 0 60000 65536"/>
                <a:gd name="T5" fmla="*/ 0 60000 65536"/>
                <a:gd name="T6" fmla="*/ 0 w 57"/>
                <a:gd name="T7" fmla="*/ 0 h 177"/>
                <a:gd name="T8" fmla="*/ 57 w 57"/>
                <a:gd name="T9" fmla="*/ 177 h 17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177">
                  <a:moveTo>
                    <a:pt x="0" y="0"/>
                  </a:moveTo>
                  <a:cubicBezTo>
                    <a:pt x="39" y="46"/>
                    <a:pt x="57" y="112"/>
                    <a:pt x="52" y="177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983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03FB6B7-7C28-45AC-BB63-B230EF39E2B7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983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SCALARS and VECTORS </a:t>
            </a:r>
            <a:endParaRPr lang="en-US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70025"/>
            <a:ext cx="1293812" cy="538163"/>
          </a:xfrm>
          <a:solidFill>
            <a:srgbClr val="D2D2FF"/>
          </a:solidFill>
          <a:ln>
            <a:solidFill>
              <a:srgbClr val="FF0000"/>
            </a:solidFill>
          </a:ln>
        </p:spPr>
        <p:txBody>
          <a:bodyPr/>
          <a:lstStyle/>
          <a:p>
            <a:pPr marL="0" indent="0" eaLnBrk="1" hangingPunct="1"/>
            <a:r>
              <a:rPr lang="en-ZA" b="1" smtClean="0"/>
              <a:t>Scalar</a:t>
            </a:r>
            <a:endParaRPr lang="en-US" b="1" smtClean="0"/>
          </a:p>
        </p:txBody>
      </p:sp>
      <p:sp>
        <p:nvSpPr>
          <p:cNvPr id="98309" name="Rectangle 6"/>
          <p:cNvSpPr>
            <a:spLocks noChangeArrowheads="1"/>
          </p:cNvSpPr>
          <p:nvPr/>
        </p:nvSpPr>
        <p:spPr bwMode="auto">
          <a:xfrm>
            <a:off x="179388" y="3148013"/>
            <a:ext cx="1293812" cy="538162"/>
          </a:xfrm>
          <a:prstGeom prst="rect">
            <a:avLst/>
          </a:prstGeom>
          <a:solidFill>
            <a:srgbClr val="D2D2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600" b="1">
                <a:solidFill>
                  <a:srgbClr val="000066"/>
                </a:solidFill>
              </a:rPr>
              <a:t>Vector</a:t>
            </a:r>
            <a:endParaRPr lang="en-US" sz="2600" b="1">
              <a:solidFill>
                <a:srgbClr val="000066"/>
              </a:solidFill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179388" y="4981575"/>
            <a:ext cx="86915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Vectors are very useful tools for describing physical quantities in two and three dimensions.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1481138" y="1493838"/>
            <a:ext cx="74723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 </a:t>
            </a:r>
            <a:r>
              <a:rPr lang="en-ZA" b="1">
                <a:solidFill>
                  <a:srgbClr val="000066"/>
                </a:solidFill>
              </a:rPr>
              <a:t>scalar</a:t>
            </a:r>
            <a:r>
              <a:rPr lang="en-ZA">
                <a:solidFill>
                  <a:srgbClr val="000066"/>
                </a:solidFill>
              </a:rPr>
              <a:t> is a physical quantity with magnitude (size) but no associated direction.</a:t>
            </a:r>
            <a:r>
              <a:rPr lang="en-US">
                <a:solidFill>
                  <a:srgbClr val="000066"/>
                </a:solidFill>
              </a:rPr>
              <a:t>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 E.g. temperature, energy, mass.</a:t>
            </a:r>
          </a:p>
        </p:txBody>
      </p:sp>
      <p:sp>
        <p:nvSpPr>
          <p:cNvPr id="98312" name="Rectangle 11"/>
          <p:cNvSpPr>
            <a:spLocks noChangeArrowheads="1"/>
          </p:cNvSpPr>
          <p:nvPr/>
        </p:nvSpPr>
        <p:spPr bwMode="auto">
          <a:xfrm>
            <a:off x="1481138" y="3170238"/>
            <a:ext cx="7472362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 </a:t>
            </a:r>
            <a:r>
              <a:rPr lang="en-ZA" b="1">
                <a:solidFill>
                  <a:srgbClr val="000066"/>
                </a:solidFill>
              </a:rPr>
              <a:t>vector</a:t>
            </a:r>
            <a:r>
              <a:rPr lang="en-ZA">
                <a:solidFill>
                  <a:srgbClr val="000066"/>
                </a:solidFill>
              </a:rPr>
              <a:t> is a physical quantity which has both magnitude AND direction.</a:t>
            </a:r>
            <a:r>
              <a:rPr lang="en-US" sz="26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/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 E.g. displacement, velocity, force.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 animBg="1"/>
      <p:bldP spid="74760" grpId="0"/>
      <p:bldP spid="747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F78B6E7-0350-4919-9ED3-C1DC3323286A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5017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963" y="574675"/>
            <a:ext cx="8724900" cy="655638"/>
          </a:xfrm>
        </p:spPr>
        <p:txBody>
          <a:bodyPr/>
          <a:lstStyle/>
          <a:p>
            <a:pPr eaLnBrk="1" hangingPunct="1"/>
            <a:r>
              <a:rPr lang="en-ZA" sz="2800" smtClean="0"/>
              <a:t>VECTOR REPRESENTATION and NOTATION</a:t>
            </a:r>
            <a:endParaRPr lang="en-US" sz="2800" smtClean="0"/>
          </a:p>
        </p:txBody>
      </p:sp>
      <p:sp>
        <p:nvSpPr>
          <p:cNvPr id="5017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296988"/>
          </a:xfrm>
        </p:spPr>
        <p:txBody>
          <a:bodyPr/>
          <a:lstStyle/>
          <a:p>
            <a:pPr lvl="1" indent="0" eaLnBrk="1" hangingPunct="1"/>
            <a:r>
              <a:rPr lang="en-ZA" smtClean="0"/>
              <a:t>Graphically, a vector is represented by a </a:t>
            </a:r>
            <a:r>
              <a:rPr lang="en-ZA" i="1" smtClean="0"/>
              <a:t>ray.</a:t>
            </a:r>
            <a:r>
              <a:rPr lang="en-ZA" smtClean="0"/>
              <a:t>  </a:t>
            </a:r>
            <a:br>
              <a:rPr lang="en-ZA" smtClean="0"/>
            </a:br>
            <a:r>
              <a:rPr lang="en-ZA" smtClean="0"/>
              <a:t>The length of the ray represents the magnitude, </a:t>
            </a:r>
            <a:br>
              <a:rPr lang="en-ZA" smtClean="0"/>
            </a:br>
            <a:r>
              <a:rPr lang="en-ZA" smtClean="0"/>
              <a:t>while the arrow indicates the direction.</a:t>
            </a:r>
            <a:endParaRPr lang="en-US" i="1" smtClean="0"/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179388" y="2822575"/>
            <a:ext cx="6583362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077913" lvl="1" indent="-898525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b="1">
                <a:solidFill>
                  <a:srgbClr val="000066"/>
                </a:solidFill>
              </a:rPr>
              <a:t>NB!!</a:t>
            </a:r>
            <a:r>
              <a:rPr lang="en-ZA">
                <a:solidFill>
                  <a:srgbClr val="000066"/>
                </a:solidFill>
              </a:rPr>
              <a:t>	Directions and angles are ALWAYS measured at the TAIL of a vector!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76814" name="Object 4"/>
          <p:cNvGraphicFramePr>
            <a:graphicFrameLocks noChangeAspect="1"/>
          </p:cNvGraphicFramePr>
          <p:nvPr/>
        </p:nvGraphicFramePr>
        <p:xfrm>
          <a:off x="7948613" y="2522538"/>
          <a:ext cx="24765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0" name="Equation" r:id="rId4" imgW="203040" imgH="279360" progId="Equation.DSMT4">
                  <p:embed/>
                </p:oleObj>
              </mc:Choice>
              <mc:Fallback>
                <p:oleObj name="Equation" r:id="rId4" imgW="20304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8613" y="2522538"/>
                        <a:ext cx="247650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179388" y="5440363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Symbolically, to distinguish a vector from a scalar we will use an arrow over the letter.  E.g.      and     .</a:t>
            </a:r>
            <a:endParaRPr lang="en-US" i="1">
              <a:solidFill>
                <a:srgbClr val="000066"/>
              </a:solidFill>
            </a:endParaRPr>
          </a:p>
        </p:txBody>
      </p:sp>
      <p:graphicFrame>
        <p:nvGraphicFramePr>
          <p:cNvPr id="76813" name="Object 2"/>
          <p:cNvGraphicFramePr>
            <a:graphicFrameLocks noChangeAspect="1"/>
          </p:cNvGraphicFramePr>
          <p:nvPr/>
        </p:nvGraphicFramePr>
        <p:xfrm>
          <a:off x="5422900" y="5935663"/>
          <a:ext cx="2032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1" name="Equation" r:id="rId6" imgW="203040" imgH="279360" progId="Equation.DSMT4">
                  <p:embed/>
                </p:oleObj>
              </mc:Choice>
              <mc:Fallback>
                <p:oleObj name="Equation" r:id="rId6" imgW="20304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2900" y="5935663"/>
                        <a:ext cx="2032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20" name="Object 3"/>
          <p:cNvGraphicFramePr>
            <a:graphicFrameLocks noChangeAspect="1"/>
          </p:cNvGraphicFramePr>
          <p:nvPr/>
        </p:nvGraphicFramePr>
        <p:xfrm>
          <a:off x="6388100" y="5873750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2" name="Equation" r:id="rId8" imgW="266400" imgH="342720" progId="Equation.DSMT4">
                  <p:embed/>
                </p:oleObj>
              </mc:Choice>
              <mc:Fallback>
                <p:oleObj name="Equation" r:id="rId8" imgW="266400" imgH="34272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8100" y="5873750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770" name="Date Placeholder 1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 flipV="1">
            <a:off x="7015163" y="1687513"/>
            <a:ext cx="1655762" cy="1624012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31763" y="3944938"/>
            <a:ext cx="8964612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</a:t>
            </a:r>
            <a:r>
              <a:rPr lang="en-ZA" i="1">
                <a:solidFill>
                  <a:srgbClr val="000066"/>
                </a:solidFill>
              </a:rPr>
              <a:t>position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 i="1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of the ray is unimportant.  Provided its length and direction remain unchanged, it may be “shifted around”, i.e. drawn anywhere on the page, as required.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C -0.05348 0.15162 -0.77118 0.07917 -0.75104 0.28634 C -0.73091 0.49375 -0.14653 0.4331 -0.02292 0.43171 L 3.33333E-6 1.11111E-6 Z " pathEditMode="relative" rAng="0" ptsTypes="fsFf">
                                      <p:cBhvr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2" grpId="0"/>
      <p:bldP spid="76811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727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E09C676-8DA8-408F-8616-8EA30AF302F1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72789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DISPLACEMENT</a:t>
            </a:r>
            <a:endParaRPr lang="en-US" smtClean="0"/>
          </a:p>
        </p:txBody>
      </p:sp>
      <p:sp>
        <p:nvSpPr>
          <p:cNvPr id="72836" name="Rectangle 63"/>
          <p:cNvSpPr>
            <a:spLocks noChangeArrowheads="1"/>
          </p:cNvSpPr>
          <p:nvPr/>
        </p:nvSpPr>
        <p:spPr bwMode="auto">
          <a:xfrm>
            <a:off x="179388" y="1343025"/>
            <a:ext cx="44688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Changing position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(i.e. moving) involves the </a:t>
            </a:r>
            <a:r>
              <a:rPr lang="en-ZA">
                <a:solidFill>
                  <a:srgbClr val="FF0000"/>
                </a:solidFill>
              </a:rPr>
              <a:t>displacement vector</a:t>
            </a:r>
            <a:r>
              <a:rPr lang="en-ZA">
                <a:solidFill>
                  <a:srgbClr val="000066"/>
                </a:solidFill>
              </a:rPr>
              <a:t>,     . 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72753" name="Object 49"/>
          <p:cNvGraphicFramePr>
            <a:graphicFrameLocks noChangeAspect="1"/>
          </p:cNvGraphicFramePr>
          <p:nvPr/>
        </p:nvGraphicFramePr>
        <p:xfrm>
          <a:off x="3590925" y="2235200"/>
          <a:ext cx="3937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7" name="Equation" r:id="rId4" imgW="393480" imgH="279360" progId="Equation.DSMT4">
                  <p:embed/>
                </p:oleObj>
              </mc:Choice>
              <mc:Fallback>
                <p:oleObj name="Equation" r:id="rId4" imgW="393480" imgH="27936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35200"/>
                        <a:ext cx="3937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2791" name="Group 88"/>
          <p:cNvGrpSpPr>
            <a:grpSpLocks/>
          </p:cNvGrpSpPr>
          <p:nvPr/>
        </p:nvGrpSpPr>
        <p:grpSpPr bwMode="auto">
          <a:xfrm>
            <a:off x="4106863" y="1371600"/>
            <a:ext cx="4824412" cy="2982913"/>
            <a:chOff x="2587" y="864"/>
            <a:chExt cx="3039" cy="1879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3460" y="1087"/>
              <a:ext cx="1722" cy="1366"/>
              <a:chOff x="898" y="1421"/>
              <a:chExt cx="1522" cy="1208"/>
            </a:xfrm>
          </p:grpSpPr>
          <p:grpSp>
            <p:nvGrpSpPr>
              <p:cNvPr id="72820" name="Group 3"/>
              <p:cNvGrpSpPr>
                <a:grpSpLocks/>
              </p:cNvGrpSpPr>
              <p:nvPr/>
            </p:nvGrpSpPr>
            <p:grpSpPr bwMode="auto">
              <a:xfrm>
                <a:off x="898" y="1421"/>
                <a:ext cx="1392" cy="1208"/>
                <a:chOff x="898" y="1421"/>
                <a:chExt cx="1392" cy="2102"/>
              </a:xfrm>
            </p:grpSpPr>
            <p:sp>
              <p:nvSpPr>
                <p:cNvPr id="72828" name="Line 4"/>
                <p:cNvSpPr>
                  <a:spLocks noChangeShapeType="1"/>
                </p:cNvSpPr>
                <p:nvPr/>
              </p:nvSpPr>
              <p:spPr bwMode="auto">
                <a:xfrm>
                  <a:off x="1130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29" name="Line 5"/>
                <p:cNvSpPr>
                  <a:spLocks noChangeShapeType="1"/>
                </p:cNvSpPr>
                <p:nvPr/>
              </p:nvSpPr>
              <p:spPr bwMode="auto">
                <a:xfrm>
                  <a:off x="898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30" name="Line 6"/>
                <p:cNvSpPr>
                  <a:spLocks noChangeShapeType="1"/>
                </p:cNvSpPr>
                <p:nvPr/>
              </p:nvSpPr>
              <p:spPr bwMode="auto">
                <a:xfrm>
                  <a:off x="1362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31" name="Line 7"/>
                <p:cNvSpPr>
                  <a:spLocks noChangeShapeType="1"/>
                </p:cNvSpPr>
                <p:nvPr/>
              </p:nvSpPr>
              <p:spPr bwMode="auto">
                <a:xfrm>
                  <a:off x="1594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32" name="Line 8"/>
                <p:cNvSpPr>
                  <a:spLocks noChangeShapeType="1"/>
                </p:cNvSpPr>
                <p:nvPr/>
              </p:nvSpPr>
              <p:spPr bwMode="auto">
                <a:xfrm>
                  <a:off x="1826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33" name="Line 9"/>
                <p:cNvSpPr>
                  <a:spLocks noChangeShapeType="1"/>
                </p:cNvSpPr>
                <p:nvPr/>
              </p:nvSpPr>
              <p:spPr bwMode="auto">
                <a:xfrm>
                  <a:off x="2290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34" name="Line 10"/>
                <p:cNvSpPr>
                  <a:spLocks noChangeShapeType="1"/>
                </p:cNvSpPr>
                <p:nvPr/>
              </p:nvSpPr>
              <p:spPr bwMode="auto">
                <a:xfrm>
                  <a:off x="2058" y="1421"/>
                  <a:ext cx="0" cy="2102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</p:grpSp>
          <p:grpSp>
            <p:nvGrpSpPr>
              <p:cNvPr id="72821" name="Group 11"/>
              <p:cNvGrpSpPr>
                <a:grpSpLocks/>
              </p:cNvGrpSpPr>
              <p:nvPr/>
            </p:nvGrpSpPr>
            <p:grpSpPr bwMode="auto">
              <a:xfrm>
                <a:off x="900" y="1453"/>
                <a:ext cx="1520" cy="1160"/>
                <a:chOff x="900" y="1453"/>
                <a:chExt cx="1676" cy="1160"/>
              </a:xfrm>
            </p:grpSpPr>
            <p:sp>
              <p:nvSpPr>
                <p:cNvPr id="72822" name="Line 12"/>
                <p:cNvSpPr>
                  <a:spLocks noChangeShapeType="1"/>
                </p:cNvSpPr>
                <p:nvPr/>
              </p:nvSpPr>
              <p:spPr bwMode="auto">
                <a:xfrm rot="-5400000">
                  <a:off x="1738" y="1543"/>
                  <a:ext cx="0" cy="1676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23" name="Line 13"/>
                <p:cNvSpPr>
                  <a:spLocks noChangeShapeType="1"/>
                </p:cNvSpPr>
                <p:nvPr/>
              </p:nvSpPr>
              <p:spPr bwMode="auto">
                <a:xfrm rot="-5400000">
                  <a:off x="1738" y="1775"/>
                  <a:ext cx="0" cy="1676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24" name="Line 14"/>
                <p:cNvSpPr>
                  <a:spLocks noChangeShapeType="1"/>
                </p:cNvSpPr>
                <p:nvPr/>
              </p:nvSpPr>
              <p:spPr bwMode="auto">
                <a:xfrm rot="-5400000">
                  <a:off x="1738" y="1311"/>
                  <a:ext cx="0" cy="1676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25" name="Line 15"/>
                <p:cNvSpPr>
                  <a:spLocks noChangeShapeType="1"/>
                </p:cNvSpPr>
                <p:nvPr/>
              </p:nvSpPr>
              <p:spPr bwMode="auto">
                <a:xfrm rot="-5400000">
                  <a:off x="1738" y="1079"/>
                  <a:ext cx="0" cy="1676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26" name="Line 16"/>
                <p:cNvSpPr>
                  <a:spLocks noChangeShapeType="1"/>
                </p:cNvSpPr>
                <p:nvPr/>
              </p:nvSpPr>
              <p:spPr bwMode="auto">
                <a:xfrm rot="-5400000">
                  <a:off x="1738" y="847"/>
                  <a:ext cx="0" cy="1676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72827" name="Line 17"/>
                <p:cNvSpPr>
                  <a:spLocks noChangeShapeType="1"/>
                </p:cNvSpPr>
                <p:nvPr/>
              </p:nvSpPr>
              <p:spPr bwMode="auto">
                <a:xfrm rot="-5400000">
                  <a:off x="1738" y="615"/>
                  <a:ext cx="0" cy="1676"/>
                </a:xfrm>
                <a:prstGeom prst="line">
                  <a:avLst/>
                </a:prstGeom>
                <a:noFill/>
                <a:ln w="63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</p:grpSp>
        </p:grpSp>
        <p:sp>
          <p:nvSpPr>
            <p:cNvPr id="72814" name="Line 19"/>
            <p:cNvSpPr>
              <a:spLocks noChangeShapeType="1"/>
            </p:cNvSpPr>
            <p:nvPr/>
          </p:nvSpPr>
          <p:spPr bwMode="auto">
            <a:xfrm flipV="1">
              <a:off x="3456" y="932"/>
              <a:ext cx="0" cy="1500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72815" name="Line 20"/>
            <p:cNvSpPr>
              <a:spLocks noChangeShapeType="1"/>
            </p:cNvSpPr>
            <p:nvPr/>
          </p:nvSpPr>
          <p:spPr bwMode="auto">
            <a:xfrm>
              <a:off x="3455" y="2438"/>
              <a:ext cx="1913" cy="0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72816" name="Rectangle 21"/>
            <p:cNvSpPr>
              <a:spLocks noChangeArrowheads="1"/>
            </p:cNvSpPr>
            <p:nvPr/>
          </p:nvSpPr>
          <p:spPr bwMode="auto">
            <a:xfrm>
              <a:off x="2587" y="864"/>
              <a:ext cx="632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algn="r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y </a:t>
              </a:r>
              <a:b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</a:br>
              <a:r>
                <a:rPr lang="en-ZA" sz="2000">
                  <a:solidFill>
                    <a:srgbClr val="000066"/>
                  </a:solidFill>
                </a:rPr>
                <a:t>(m)</a:t>
              </a:r>
              <a:endParaRPr lang="en-US" sz="2000">
                <a:solidFill>
                  <a:srgbClr val="000066"/>
                </a:solidFill>
              </a:endParaRPr>
            </a:p>
          </p:txBody>
        </p:sp>
        <p:sp>
          <p:nvSpPr>
            <p:cNvPr id="72817" name="Rectangle 22"/>
            <p:cNvSpPr>
              <a:spLocks noChangeArrowheads="1"/>
            </p:cNvSpPr>
            <p:nvPr/>
          </p:nvSpPr>
          <p:spPr bwMode="auto">
            <a:xfrm>
              <a:off x="4837" y="2452"/>
              <a:ext cx="78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algn="r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x </a:t>
              </a:r>
              <a:r>
                <a:rPr lang="en-ZA" sz="2000">
                  <a:solidFill>
                    <a:srgbClr val="000066"/>
                  </a:solidFill>
                </a:rPr>
                <a:t>(m)</a:t>
              </a:r>
              <a:endParaRPr lang="en-US" sz="2000">
                <a:solidFill>
                  <a:srgbClr val="000066"/>
                </a:solidFill>
              </a:endParaRPr>
            </a:p>
          </p:txBody>
        </p:sp>
        <p:sp>
          <p:nvSpPr>
            <p:cNvPr id="72818" name="Rectangle 23"/>
            <p:cNvSpPr>
              <a:spLocks noChangeArrowheads="1"/>
            </p:cNvSpPr>
            <p:nvPr/>
          </p:nvSpPr>
          <p:spPr bwMode="auto">
            <a:xfrm>
              <a:off x="3477" y="2425"/>
              <a:ext cx="1746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628650" algn="l"/>
                  <a:tab pos="1076325" algn="l"/>
                  <a:tab pos="1524000" algn="l"/>
                  <a:tab pos="1885950" algn="l"/>
                  <a:tab pos="233362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 1	 2	3	4	 5	6</a:t>
              </a:r>
              <a:endParaRPr lang="en-US" sz="1600">
                <a:solidFill>
                  <a:srgbClr val="000066"/>
                </a:solidFill>
              </a:endParaRPr>
            </a:p>
          </p:txBody>
        </p:sp>
        <p:sp>
          <p:nvSpPr>
            <p:cNvPr id="72819" name="Rectangle 24"/>
            <p:cNvSpPr>
              <a:spLocks noChangeArrowheads="1"/>
            </p:cNvSpPr>
            <p:nvPr/>
          </p:nvSpPr>
          <p:spPr bwMode="auto">
            <a:xfrm>
              <a:off x="3147" y="979"/>
              <a:ext cx="341" cy="1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5</a:t>
              </a: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endParaRPr lang="en-ZA" sz="1000">
                <a:solidFill>
                  <a:srgbClr val="000066"/>
                </a:solidFill>
              </a:endParaRP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4</a:t>
              </a: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000">
                  <a:solidFill>
                    <a:srgbClr val="000066"/>
                  </a:solidFill>
                </a:rPr>
                <a:t>	</a:t>
              </a:r>
              <a:r>
                <a:rPr lang="en-ZA" sz="1600">
                  <a:solidFill>
                    <a:srgbClr val="000066"/>
                  </a:solidFill>
                </a:rPr>
                <a:t>3</a:t>
              </a:r>
              <a:r>
                <a:rPr lang="en-ZA" sz="600">
                  <a:solidFill>
                    <a:srgbClr val="000066"/>
                  </a:solidFill>
                </a:rPr>
                <a:t>	</a:t>
              </a: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endParaRPr lang="en-ZA" sz="1000">
                <a:solidFill>
                  <a:srgbClr val="000066"/>
                </a:solidFill>
              </a:endParaRP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2</a:t>
              </a:r>
              <a:r>
                <a:rPr lang="en-ZA" sz="600">
                  <a:solidFill>
                    <a:srgbClr val="000066"/>
                  </a:solidFill>
                </a:rPr>
                <a:t>	</a:t>
              </a: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endParaRPr lang="en-ZA" sz="1000">
                <a:solidFill>
                  <a:srgbClr val="000066"/>
                </a:solidFill>
              </a:endParaRPr>
            </a:p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  <a:tabLst>
                  <a:tab pos="542925" algn="l"/>
                  <a:tab pos="895350" algn="l"/>
                  <a:tab pos="1257300" algn="l"/>
                  <a:tab pos="1619250" algn="l"/>
                  <a:tab pos="1971675" algn="l"/>
                </a:tabLst>
              </a:pPr>
              <a:r>
                <a:rPr lang="en-ZA" sz="1600">
                  <a:solidFill>
                    <a:srgbClr val="000066"/>
                  </a:solidFill>
                </a:rPr>
                <a:t>1</a:t>
              </a:r>
              <a:endParaRPr lang="en-US" sz="1600">
                <a:solidFill>
                  <a:srgbClr val="000066"/>
                </a:solidFill>
              </a:endParaRPr>
            </a:p>
          </p:txBody>
        </p:sp>
      </p:grpSp>
      <p:graphicFrame>
        <p:nvGraphicFramePr>
          <p:cNvPr id="72758" name="Object 54"/>
          <p:cNvGraphicFramePr>
            <a:graphicFrameLocks noChangeAspect="1"/>
          </p:cNvGraphicFramePr>
          <p:nvPr/>
        </p:nvGraphicFramePr>
        <p:xfrm>
          <a:off x="6424613" y="2671763"/>
          <a:ext cx="22225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8" name="Equation" r:id="rId6" imgW="228600" imgH="368280" progId="Equation.DSMT4">
                  <p:embed/>
                </p:oleObj>
              </mc:Choice>
              <mc:Fallback>
                <p:oleObj name="Equation" r:id="rId6" imgW="228600" imgH="368280" progId="Equation.DSMT4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13" y="2671763"/>
                        <a:ext cx="222250" cy="35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61" name="Object 57"/>
          <p:cNvGraphicFramePr>
            <a:graphicFrameLocks noChangeAspect="1"/>
          </p:cNvGraphicFramePr>
          <p:nvPr/>
        </p:nvGraphicFramePr>
        <p:xfrm>
          <a:off x="7269163" y="3260725"/>
          <a:ext cx="2222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9" name="Equation" r:id="rId8" imgW="228600" imgH="368280" progId="Equation.DSMT4">
                  <p:embed/>
                </p:oleObj>
              </mc:Choice>
              <mc:Fallback>
                <p:oleObj name="Equation" r:id="rId8" imgW="228600" imgH="368280" progId="Equation.DSMT4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163" y="3260725"/>
                        <a:ext cx="222250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66" name="Object 62"/>
          <p:cNvGraphicFramePr>
            <a:graphicFrameLocks noChangeAspect="1"/>
          </p:cNvGraphicFramePr>
          <p:nvPr/>
        </p:nvGraphicFramePr>
        <p:xfrm>
          <a:off x="7818438" y="2393950"/>
          <a:ext cx="4445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0" name="Equation" r:id="rId10" imgW="393480" imgH="279360" progId="Equation.DSMT4">
                  <p:embed/>
                </p:oleObj>
              </mc:Choice>
              <mc:Fallback>
                <p:oleObj name="Equation" r:id="rId10" imgW="393480" imgH="279360" progId="Equation.DSMT4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8438" y="2393950"/>
                        <a:ext cx="4445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813" name="Rectangle 71"/>
          <p:cNvSpPr>
            <a:spLocks noChangeArrowheads="1"/>
          </p:cNvSpPr>
          <p:nvPr/>
        </p:nvSpPr>
        <p:spPr bwMode="auto">
          <a:xfrm>
            <a:off x="179388" y="2760663"/>
            <a:ext cx="489743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displacement is what is added to the initial position,    , in order to </a:t>
            </a:r>
            <a:r>
              <a:rPr lang="en-ZA" i="1">
                <a:solidFill>
                  <a:srgbClr val="000066"/>
                </a:solidFill>
              </a:rPr>
              <a:t>result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in getting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to the final position,    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72776" name="Object 72"/>
          <p:cNvGraphicFramePr>
            <a:graphicFrameLocks noChangeAspect="1"/>
          </p:cNvGraphicFramePr>
          <p:nvPr/>
        </p:nvGraphicFramePr>
        <p:xfrm>
          <a:off x="4578350" y="3232150"/>
          <a:ext cx="2301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1" name="Equation" r:id="rId12" imgW="241200" imgH="380880" progId="Equation.DSMT4">
                  <p:embed/>
                </p:oleObj>
              </mc:Choice>
              <mc:Fallback>
                <p:oleObj name="Equation" r:id="rId12" imgW="241200" imgH="380880" progId="Equation.DSMT4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8350" y="3232150"/>
                        <a:ext cx="23018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77" name="Object 73"/>
          <p:cNvGraphicFramePr>
            <a:graphicFrameLocks noChangeAspect="1"/>
          </p:cNvGraphicFramePr>
          <p:nvPr/>
        </p:nvGraphicFramePr>
        <p:xfrm>
          <a:off x="3402013" y="4025900"/>
          <a:ext cx="2317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2" name="Equation" r:id="rId14" imgW="241200" imgH="380880" progId="Equation.DSMT4">
                  <p:embed/>
                </p:oleObj>
              </mc:Choice>
              <mc:Fallback>
                <p:oleObj name="Equation" r:id="rId14" imgW="241200" imgH="380880" progId="Equation.DSMT4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2013" y="4025900"/>
                        <a:ext cx="2317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80" name="Object 76"/>
          <p:cNvGraphicFramePr>
            <a:graphicFrameLocks noChangeAspect="1"/>
          </p:cNvGraphicFramePr>
          <p:nvPr/>
        </p:nvGraphicFramePr>
        <p:xfrm>
          <a:off x="3060700" y="4651375"/>
          <a:ext cx="1485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3" name="Equation" r:id="rId16" imgW="1485720" imgH="380880" progId="Equation.DSMT4">
                  <p:embed/>
                </p:oleObj>
              </mc:Choice>
              <mc:Fallback>
                <p:oleObj name="Equation" r:id="rId16" imgW="1485720" imgH="380880" progId="Equation.DSMT4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0" y="4651375"/>
                        <a:ext cx="14859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82" name="Rectangle 78"/>
          <p:cNvSpPr>
            <a:spLocks noChangeArrowheads="1"/>
          </p:cNvSpPr>
          <p:nvPr/>
        </p:nvSpPr>
        <p:spPr bwMode="auto">
          <a:xfrm>
            <a:off x="179388" y="4567238"/>
            <a:ext cx="48307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Mathematically,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72812" name="Rectangle 81"/>
          <p:cNvSpPr>
            <a:spLocks noChangeArrowheads="1"/>
          </p:cNvSpPr>
          <p:nvPr/>
        </p:nvSpPr>
        <p:spPr bwMode="auto">
          <a:xfrm>
            <a:off x="179388" y="5211763"/>
            <a:ext cx="86407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Alternatively, displacement can be defined as the </a:t>
            </a:r>
            <a:r>
              <a:rPr lang="en-ZA" i="1">
                <a:solidFill>
                  <a:srgbClr val="000066"/>
                </a:solidFill>
              </a:rPr>
              <a:t>difference</a:t>
            </a:r>
            <a:r>
              <a:rPr lang="en-ZA"/>
              <a:t> </a:t>
            </a:r>
            <a:r>
              <a:rPr lang="en-ZA">
                <a:solidFill>
                  <a:srgbClr val="000066"/>
                </a:solidFill>
              </a:rPr>
              <a:t> between one position and the previous one.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72786" name="Object 82"/>
          <p:cNvGraphicFramePr>
            <a:graphicFrameLocks noChangeAspect="1"/>
          </p:cNvGraphicFramePr>
          <p:nvPr/>
        </p:nvGraphicFramePr>
        <p:xfrm>
          <a:off x="5619750" y="4651375"/>
          <a:ext cx="1473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4" name="Equation" r:id="rId18" imgW="1473120" imgH="380880" progId="Equation.DSMT4">
                  <p:embed/>
                </p:oleObj>
              </mc:Choice>
              <mc:Fallback>
                <p:oleObj name="Equation" r:id="rId18" imgW="1473120" imgH="380880" progId="Equation.DSMT4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50" y="4651375"/>
                        <a:ext cx="14732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95" name="Oval 34"/>
          <p:cNvSpPr>
            <a:spLocks noChangeAspect="1" noChangeArrowheads="1"/>
          </p:cNvSpPr>
          <p:nvPr/>
        </p:nvSpPr>
        <p:spPr bwMode="auto">
          <a:xfrm>
            <a:off x="7921625" y="2963863"/>
            <a:ext cx="134938" cy="1333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796" name="Oval 28"/>
          <p:cNvSpPr>
            <a:spLocks noChangeAspect="1" noChangeArrowheads="1"/>
          </p:cNvSpPr>
          <p:nvPr/>
        </p:nvSpPr>
        <p:spPr bwMode="auto">
          <a:xfrm>
            <a:off x="6675438" y="2033588"/>
            <a:ext cx="134937" cy="1333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797" name="Oval 29"/>
          <p:cNvSpPr>
            <a:spLocks noChangeAspect="1" noChangeArrowheads="1"/>
          </p:cNvSpPr>
          <p:nvPr/>
        </p:nvSpPr>
        <p:spPr bwMode="auto">
          <a:xfrm>
            <a:off x="6256338" y="2211388"/>
            <a:ext cx="134937" cy="1333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798" name="Oval 30"/>
          <p:cNvSpPr>
            <a:spLocks noChangeAspect="1" noChangeArrowheads="1"/>
          </p:cNvSpPr>
          <p:nvPr/>
        </p:nvSpPr>
        <p:spPr bwMode="auto">
          <a:xfrm>
            <a:off x="5838825" y="2655888"/>
            <a:ext cx="134938" cy="1349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799" name="Oval 31"/>
          <p:cNvSpPr>
            <a:spLocks noChangeAspect="1" noChangeArrowheads="1"/>
          </p:cNvSpPr>
          <p:nvPr/>
        </p:nvSpPr>
        <p:spPr bwMode="auto">
          <a:xfrm>
            <a:off x="5430838" y="3808413"/>
            <a:ext cx="133350" cy="1349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800" name="Oval 32"/>
          <p:cNvSpPr>
            <a:spLocks noChangeAspect="1" noChangeArrowheads="1"/>
          </p:cNvSpPr>
          <p:nvPr/>
        </p:nvSpPr>
        <p:spPr bwMode="auto">
          <a:xfrm>
            <a:off x="7091363" y="2068513"/>
            <a:ext cx="134937" cy="1349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801" name="Oval 33"/>
          <p:cNvSpPr>
            <a:spLocks noChangeAspect="1" noChangeArrowheads="1"/>
          </p:cNvSpPr>
          <p:nvPr/>
        </p:nvSpPr>
        <p:spPr bwMode="auto">
          <a:xfrm>
            <a:off x="7500938" y="2327275"/>
            <a:ext cx="134937" cy="1349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72802" name="Rectangle 35"/>
          <p:cNvSpPr>
            <a:spLocks noChangeArrowheads="1"/>
          </p:cNvSpPr>
          <p:nvPr/>
        </p:nvSpPr>
        <p:spPr bwMode="auto">
          <a:xfrm>
            <a:off x="5380038" y="2244725"/>
            <a:ext cx="681037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1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803" name="Rectangle 36"/>
          <p:cNvSpPr>
            <a:spLocks noChangeArrowheads="1"/>
          </p:cNvSpPr>
          <p:nvPr/>
        </p:nvSpPr>
        <p:spPr bwMode="auto">
          <a:xfrm>
            <a:off x="4876800" y="3602038"/>
            <a:ext cx="681038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0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804" name="Rectangle 37"/>
          <p:cNvSpPr>
            <a:spLocks noChangeArrowheads="1"/>
          </p:cNvSpPr>
          <p:nvPr/>
        </p:nvSpPr>
        <p:spPr bwMode="auto">
          <a:xfrm>
            <a:off x="5781675" y="1849438"/>
            <a:ext cx="6810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2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805" name="Rectangle 38"/>
          <p:cNvSpPr>
            <a:spLocks noChangeArrowheads="1"/>
          </p:cNvSpPr>
          <p:nvPr/>
        </p:nvSpPr>
        <p:spPr bwMode="auto">
          <a:xfrm>
            <a:off x="6327775" y="1612900"/>
            <a:ext cx="6810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3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806" name="Rectangle 39"/>
          <p:cNvSpPr>
            <a:spLocks noChangeArrowheads="1"/>
          </p:cNvSpPr>
          <p:nvPr/>
        </p:nvSpPr>
        <p:spPr bwMode="auto">
          <a:xfrm>
            <a:off x="6916738" y="1663700"/>
            <a:ext cx="681037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4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807" name="Rectangle 40"/>
          <p:cNvSpPr>
            <a:spLocks noChangeArrowheads="1"/>
          </p:cNvSpPr>
          <p:nvPr/>
        </p:nvSpPr>
        <p:spPr bwMode="auto">
          <a:xfrm>
            <a:off x="7419975" y="1971675"/>
            <a:ext cx="6810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5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808" name="Rectangle 41"/>
          <p:cNvSpPr>
            <a:spLocks noChangeArrowheads="1"/>
          </p:cNvSpPr>
          <p:nvPr/>
        </p:nvSpPr>
        <p:spPr bwMode="auto">
          <a:xfrm>
            <a:off x="7883525" y="2779713"/>
            <a:ext cx="6810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6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72762" name="Line 58"/>
          <p:cNvSpPr>
            <a:spLocks noChangeShapeType="1"/>
          </p:cNvSpPr>
          <p:nvPr/>
        </p:nvSpPr>
        <p:spPr bwMode="auto">
          <a:xfrm flipV="1">
            <a:off x="5478463" y="3028950"/>
            <a:ext cx="2511425" cy="842963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72765" name="Line 61"/>
          <p:cNvSpPr>
            <a:spLocks noChangeShapeType="1"/>
          </p:cNvSpPr>
          <p:nvPr/>
        </p:nvSpPr>
        <p:spPr bwMode="auto">
          <a:xfrm>
            <a:off x="7566025" y="2381250"/>
            <a:ext cx="420688" cy="6223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72811" name="Line 51"/>
          <p:cNvSpPr>
            <a:spLocks noChangeShapeType="1"/>
          </p:cNvSpPr>
          <p:nvPr/>
        </p:nvSpPr>
        <p:spPr bwMode="auto">
          <a:xfrm flipV="1">
            <a:off x="5483225" y="2419350"/>
            <a:ext cx="2068513" cy="1444625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72838" name="Freeform 134"/>
          <p:cNvSpPr>
            <a:spLocks/>
          </p:cNvSpPr>
          <p:nvPr/>
        </p:nvSpPr>
        <p:spPr bwMode="auto">
          <a:xfrm>
            <a:off x="7391400" y="4818063"/>
            <a:ext cx="1430338" cy="949325"/>
          </a:xfrm>
          <a:custGeom>
            <a:avLst/>
            <a:gdLst>
              <a:gd name="T0" fmla="*/ 2147483647 w 901"/>
              <a:gd name="T1" fmla="*/ 2147483647 h 598"/>
              <a:gd name="T2" fmla="*/ 0 w 901"/>
              <a:gd name="T3" fmla="*/ 2147483647 h 598"/>
              <a:gd name="T4" fmla="*/ 0 60000 65536"/>
              <a:gd name="T5" fmla="*/ 0 60000 65536"/>
              <a:gd name="T6" fmla="*/ 0 w 901"/>
              <a:gd name="T7" fmla="*/ 0 h 598"/>
              <a:gd name="T8" fmla="*/ 901 w 901"/>
              <a:gd name="T9" fmla="*/ 598 h 5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1" h="598">
                <a:moveTo>
                  <a:pt x="710" y="598"/>
                </a:moveTo>
                <a:cubicBezTo>
                  <a:pt x="901" y="128"/>
                  <a:pt x="325" y="0"/>
                  <a:pt x="0" y="10"/>
                </a:cubicBezTo>
              </a:path>
            </a:pathLst>
          </a:custGeom>
          <a:noFill/>
          <a:ln w="31750">
            <a:solidFill>
              <a:srgbClr val="000066"/>
            </a:solidFill>
            <a:round/>
            <a:headEnd type="none" w="med" len="med"/>
            <a:tailEnd type="arrow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2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72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836" grpId="0"/>
      <p:bldP spid="72813" grpId="0"/>
      <p:bldP spid="72782" grpId="0"/>
      <p:bldP spid="72812" grpId="0"/>
      <p:bldP spid="72762" grpId="0" animBg="1"/>
      <p:bldP spid="72765" grpId="0" animBg="1"/>
      <p:bldP spid="728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9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788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7026DB-13AF-4CCC-887B-C65F0F6CF4C4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788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VECTOR ADDITION</a:t>
            </a:r>
            <a:endParaRPr lang="en-US" smtClean="0"/>
          </a:p>
        </p:txBody>
      </p:sp>
      <p:sp>
        <p:nvSpPr>
          <p:cNvPr id="78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2794000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To add     to     :</a:t>
            </a:r>
            <a:endParaRPr lang="en-US" smtClean="0"/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1512888" y="1376363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67" name="Equation" r:id="rId4" imgW="266400" imgH="342720" progId="Equation.DSMT4">
                  <p:embed/>
                </p:oleObj>
              </mc:Choice>
              <mc:Fallback>
                <p:oleObj name="Equation" r:id="rId4" imgW="266400" imgH="34272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1376363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3" name="Object 5"/>
          <p:cNvGraphicFramePr>
            <a:graphicFrameLocks noChangeAspect="1"/>
          </p:cNvGraphicFramePr>
          <p:nvPr/>
        </p:nvGraphicFramePr>
        <p:xfrm>
          <a:off x="2217738" y="1376363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68" name="Equation" r:id="rId6" imgW="266400" imgH="342720" progId="Equation.DSMT4">
                  <p:embed/>
                </p:oleObj>
              </mc:Choice>
              <mc:Fallback>
                <p:oleObj name="Equation" r:id="rId6" imgW="266400" imgH="34272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738" y="1376363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901" name="Line 7"/>
          <p:cNvSpPr>
            <a:spLocks noChangeShapeType="1"/>
          </p:cNvSpPr>
          <p:nvPr/>
        </p:nvSpPr>
        <p:spPr bwMode="auto">
          <a:xfrm flipV="1">
            <a:off x="485775" y="2020888"/>
            <a:ext cx="1389063" cy="969962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78858" name="Object 10"/>
          <p:cNvGraphicFramePr>
            <a:graphicFrameLocks noChangeAspect="1"/>
          </p:cNvGraphicFramePr>
          <p:nvPr/>
        </p:nvGraphicFramePr>
        <p:xfrm>
          <a:off x="865188" y="2122488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69" name="Equation" r:id="rId8" imgW="266400" imgH="342720" progId="Equation.DSMT4">
                  <p:embed/>
                </p:oleObj>
              </mc:Choice>
              <mc:Fallback>
                <p:oleObj name="Equation" r:id="rId8" imgW="266400" imgH="34272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2122488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8867" name="Group 19"/>
          <p:cNvGrpSpPr>
            <a:grpSpLocks/>
          </p:cNvGrpSpPr>
          <p:nvPr/>
        </p:nvGrpSpPr>
        <p:grpSpPr bwMode="auto">
          <a:xfrm>
            <a:off x="2803525" y="1366838"/>
            <a:ext cx="4049713" cy="460375"/>
            <a:chOff x="1766" y="846"/>
            <a:chExt cx="2551" cy="290"/>
          </a:xfrm>
        </p:grpSpPr>
        <p:sp>
          <p:nvSpPr>
            <p:cNvPr id="78920" name="Rectangle 12"/>
            <p:cNvSpPr>
              <a:spLocks noChangeArrowheads="1"/>
            </p:cNvSpPr>
            <p:nvPr/>
          </p:nvSpPr>
          <p:spPr bwMode="auto">
            <a:xfrm>
              <a:off x="1766" y="846"/>
              <a:ext cx="255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636588" lvl="1" indent="-457200">
                <a:lnSpc>
                  <a:spcPct val="110000"/>
                </a:lnSpc>
                <a:buFont typeface="Arial" charset="0"/>
                <a:buAutoNum type="arabicPeriod"/>
              </a:pPr>
              <a:r>
                <a:rPr lang="en-ZA" sz="2200">
                  <a:solidFill>
                    <a:srgbClr val="000066"/>
                  </a:solidFill>
                </a:rPr>
                <a:t>Draw    .</a:t>
              </a:r>
              <a:endParaRPr lang="en-US" sz="2200">
                <a:solidFill>
                  <a:srgbClr val="000066"/>
                </a:solidFill>
              </a:endParaRPr>
            </a:p>
          </p:txBody>
        </p:sp>
        <p:graphicFrame>
          <p:nvGraphicFramePr>
            <p:cNvPr id="78861" name="Object 13"/>
            <p:cNvGraphicFramePr>
              <a:graphicFrameLocks noChangeAspect="1"/>
            </p:cNvGraphicFramePr>
            <p:nvPr/>
          </p:nvGraphicFramePr>
          <p:xfrm>
            <a:off x="2707" y="862"/>
            <a:ext cx="16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0" name="Equation" r:id="rId10" imgW="266400" imgH="342720" progId="Equation.DSMT4">
                    <p:embed/>
                  </p:oleObj>
                </mc:Choice>
                <mc:Fallback>
                  <p:oleObj name="Equation" r:id="rId10" imgW="266400" imgH="342720" progId="Equation.DSMT4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7" y="862"/>
                          <a:ext cx="16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889" name="Group 41"/>
          <p:cNvGrpSpPr>
            <a:grpSpLocks/>
          </p:cNvGrpSpPr>
          <p:nvPr/>
        </p:nvGrpSpPr>
        <p:grpSpPr bwMode="auto">
          <a:xfrm>
            <a:off x="6183313" y="1341438"/>
            <a:ext cx="1389062" cy="969962"/>
            <a:chOff x="3895" y="845"/>
            <a:chExt cx="875" cy="611"/>
          </a:xfrm>
        </p:grpSpPr>
        <p:sp>
          <p:nvSpPr>
            <p:cNvPr id="78919" name="Line 14"/>
            <p:cNvSpPr>
              <a:spLocks noChangeShapeType="1"/>
            </p:cNvSpPr>
            <p:nvPr/>
          </p:nvSpPr>
          <p:spPr bwMode="auto">
            <a:xfrm flipV="1">
              <a:off x="3895" y="845"/>
              <a:ext cx="875" cy="611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78863" name="Object 15"/>
            <p:cNvGraphicFramePr>
              <a:graphicFrameLocks noChangeAspect="1"/>
            </p:cNvGraphicFramePr>
            <p:nvPr/>
          </p:nvGraphicFramePr>
          <p:xfrm>
            <a:off x="4134" y="909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1" name="Equation" r:id="rId12" imgW="266400" imgH="342720" progId="Equation.DSMT4">
                    <p:embed/>
                  </p:oleObj>
                </mc:Choice>
                <mc:Fallback>
                  <p:oleObj name="Equation" r:id="rId12" imgW="266400" imgH="342720" progId="Equation.DSMT4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4" y="909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869" name="Group 21"/>
          <p:cNvGrpSpPr>
            <a:grpSpLocks/>
          </p:cNvGrpSpPr>
          <p:nvPr/>
        </p:nvGrpSpPr>
        <p:grpSpPr bwMode="auto">
          <a:xfrm>
            <a:off x="2873375" y="2771775"/>
            <a:ext cx="3698875" cy="828675"/>
            <a:chOff x="1810" y="1746"/>
            <a:chExt cx="2330" cy="522"/>
          </a:xfrm>
        </p:grpSpPr>
        <p:sp>
          <p:nvSpPr>
            <p:cNvPr id="78918" name="Rectangle 16"/>
            <p:cNvSpPr>
              <a:spLocks noChangeArrowheads="1"/>
            </p:cNvSpPr>
            <p:nvPr/>
          </p:nvSpPr>
          <p:spPr bwMode="auto">
            <a:xfrm>
              <a:off x="1810" y="1746"/>
              <a:ext cx="2330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636588" lvl="1" indent="-457200">
                <a:lnSpc>
                  <a:spcPct val="110000"/>
                </a:lnSpc>
                <a:buFont typeface="Arial" charset="0"/>
                <a:buAutoNum type="arabicPeriod" startAt="2"/>
              </a:pPr>
              <a:r>
                <a:rPr lang="en-ZA" sz="2200">
                  <a:solidFill>
                    <a:srgbClr val="000066"/>
                  </a:solidFill>
                </a:rPr>
                <a:t>Drag     until its tail lies on    ’s head.</a:t>
              </a:r>
              <a:endParaRPr lang="en-US" sz="2200">
                <a:solidFill>
                  <a:srgbClr val="000066"/>
                </a:solidFill>
              </a:endParaRPr>
            </a:p>
          </p:txBody>
        </p:sp>
        <p:graphicFrame>
          <p:nvGraphicFramePr>
            <p:cNvPr id="78865" name="Object 17"/>
            <p:cNvGraphicFramePr>
              <a:graphicFrameLocks noChangeAspect="1"/>
            </p:cNvGraphicFramePr>
            <p:nvPr/>
          </p:nvGraphicFramePr>
          <p:xfrm>
            <a:off x="2721" y="1771"/>
            <a:ext cx="16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2" name="Equation" r:id="rId14" imgW="266400" imgH="342720" progId="Equation.DSMT4">
                    <p:embed/>
                  </p:oleObj>
                </mc:Choice>
                <mc:Fallback>
                  <p:oleObj name="Equation" r:id="rId14" imgW="266400" imgH="342720" progId="Equation.DSMT4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1" y="1771"/>
                          <a:ext cx="16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866" name="Object 18"/>
            <p:cNvGraphicFramePr>
              <a:graphicFrameLocks noChangeAspect="1"/>
            </p:cNvGraphicFramePr>
            <p:nvPr/>
          </p:nvGraphicFramePr>
          <p:xfrm>
            <a:off x="2840" y="1993"/>
            <a:ext cx="16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3" name="Equation" r:id="rId16" imgW="266400" imgH="342720" progId="Equation.DSMT4">
                    <p:embed/>
                  </p:oleObj>
                </mc:Choice>
                <mc:Fallback>
                  <p:oleObj name="Equation" r:id="rId16" imgW="266400" imgH="342720" progId="Equation.DSMT4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0" y="1993"/>
                          <a:ext cx="16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892" name="Group 44"/>
          <p:cNvGrpSpPr>
            <a:grpSpLocks/>
          </p:cNvGrpSpPr>
          <p:nvPr/>
        </p:nvGrpSpPr>
        <p:grpSpPr bwMode="auto">
          <a:xfrm>
            <a:off x="6183313" y="2982913"/>
            <a:ext cx="1389062" cy="969962"/>
            <a:chOff x="3895" y="1879"/>
            <a:chExt cx="875" cy="611"/>
          </a:xfrm>
        </p:grpSpPr>
        <p:sp>
          <p:nvSpPr>
            <p:cNvPr id="78917" name="Line 22"/>
            <p:cNvSpPr>
              <a:spLocks noChangeShapeType="1"/>
            </p:cNvSpPr>
            <p:nvPr/>
          </p:nvSpPr>
          <p:spPr bwMode="auto">
            <a:xfrm flipV="1">
              <a:off x="3895" y="1879"/>
              <a:ext cx="875" cy="611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78871" name="Object 23"/>
            <p:cNvGraphicFramePr>
              <a:graphicFrameLocks noChangeAspect="1"/>
            </p:cNvGraphicFramePr>
            <p:nvPr/>
          </p:nvGraphicFramePr>
          <p:xfrm>
            <a:off x="4134" y="1943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4" name="Equation" r:id="rId18" imgW="266400" imgH="342720" progId="Equation.DSMT4">
                    <p:embed/>
                  </p:oleObj>
                </mc:Choice>
                <mc:Fallback>
                  <p:oleObj name="Equation" r:id="rId18" imgW="266400" imgH="342720" progId="Equation.DSMT4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4" y="1943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906" name="Group 45"/>
          <p:cNvGrpSpPr>
            <a:grpSpLocks/>
          </p:cNvGrpSpPr>
          <p:nvPr/>
        </p:nvGrpSpPr>
        <p:grpSpPr bwMode="auto">
          <a:xfrm>
            <a:off x="1428750" y="2533650"/>
            <a:ext cx="849313" cy="812800"/>
            <a:chOff x="4760" y="1892"/>
            <a:chExt cx="535" cy="512"/>
          </a:xfrm>
        </p:grpSpPr>
        <p:sp>
          <p:nvSpPr>
            <p:cNvPr id="78916" name="Line 24"/>
            <p:cNvSpPr>
              <a:spLocks noChangeShapeType="1"/>
            </p:cNvSpPr>
            <p:nvPr/>
          </p:nvSpPr>
          <p:spPr bwMode="auto">
            <a:xfrm>
              <a:off x="4760" y="1892"/>
              <a:ext cx="535" cy="51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78873" name="Object 25"/>
            <p:cNvGraphicFramePr>
              <a:graphicFrameLocks noChangeAspect="1"/>
            </p:cNvGraphicFramePr>
            <p:nvPr/>
          </p:nvGraphicFramePr>
          <p:xfrm>
            <a:off x="5044" y="1898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5" name="Equation" r:id="rId20" imgW="266400" imgH="342720" progId="Equation.DSMT4">
                    <p:embed/>
                  </p:oleObj>
                </mc:Choice>
                <mc:Fallback>
                  <p:oleObj name="Equation" r:id="rId20" imgW="266400" imgH="342720" progId="Equation.DSMT4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4" y="1898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887" name="Group 39"/>
          <p:cNvGrpSpPr>
            <a:grpSpLocks/>
          </p:cNvGrpSpPr>
          <p:nvPr/>
        </p:nvGrpSpPr>
        <p:grpSpPr bwMode="auto">
          <a:xfrm>
            <a:off x="1244600" y="4378325"/>
            <a:ext cx="4543425" cy="1196975"/>
            <a:chOff x="784" y="2758"/>
            <a:chExt cx="2862" cy="754"/>
          </a:xfrm>
        </p:grpSpPr>
        <p:sp>
          <p:nvSpPr>
            <p:cNvPr id="78915" name="Rectangle 27"/>
            <p:cNvSpPr>
              <a:spLocks noChangeArrowheads="1"/>
            </p:cNvSpPr>
            <p:nvPr/>
          </p:nvSpPr>
          <p:spPr bwMode="auto">
            <a:xfrm>
              <a:off x="784" y="2758"/>
              <a:ext cx="2862" cy="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636588" lvl="1" indent="-457200">
                <a:lnSpc>
                  <a:spcPct val="110000"/>
                </a:lnSpc>
                <a:buFont typeface="Arial" charset="0"/>
                <a:buAutoNum type="arabicPeriod" startAt="3"/>
              </a:pPr>
              <a:r>
                <a:rPr lang="en-ZA" sz="2200">
                  <a:solidFill>
                    <a:srgbClr val="000066"/>
                  </a:solidFill>
                </a:rPr>
                <a:t>The </a:t>
              </a:r>
              <a:r>
                <a:rPr lang="en-ZA" sz="2200">
                  <a:solidFill>
                    <a:srgbClr val="FF0000"/>
                  </a:solidFill>
                </a:rPr>
                <a:t>resultant</a:t>
              </a:r>
              <a:r>
                <a:rPr lang="en-ZA" sz="2200">
                  <a:solidFill>
                    <a:srgbClr val="000066"/>
                  </a:solidFill>
                </a:rPr>
                <a:t>,           , is drawn from the tail of the first to the head of the last.</a:t>
              </a:r>
              <a:endParaRPr lang="en-US" sz="2200">
                <a:solidFill>
                  <a:srgbClr val="000066"/>
                </a:solidFill>
              </a:endParaRPr>
            </a:p>
          </p:txBody>
        </p:sp>
        <p:graphicFrame>
          <p:nvGraphicFramePr>
            <p:cNvPr id="78878" name="Object 30"/>
            <p:cNvGraphicFramePr>
              <a:graphicFrameLocks noChangeAspect="1"/>
            </p:cNvGraphicFramePr>
            <p:nvPr/>
          </p:nvGraphicFramePr>
          <p:xfrm>
            <a:off x="2422" y="2776"/>
            <a:ext cx="504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6" name="Equation" r:id="rId22" imgW="799920" imgH="342720" progId="Equation.DSMT4">
                    <p:embed/>
                  </p:oleObj>
                </mc:Choice>
                <mc:Fallback>
                  <p:oleObj name="Equation" r:id="rId22" imgW="799920" imgH="342720" progId="Equation.DSMT4">
                    <p:embed/>
                    <p:pic>
                      <p:nvPicPr>
                        <p:cNvPr id="0" name="Picture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2" y="2776"/>
                          <a:ext cx="504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891" name="Group 43"/>
          <p:cNvGrpSpPr>
            <a:grpSpLocks/>
          </p:cNvGrpSpPr>
          <p:nvPr/>
        </p:nvGrpSpPr>
        <p:grpSpPr bwMode="auto">
          <a:xfrm>
            <a:off x="6183313" y="4494213"/>
            <a:ext cx="2244725" cy="969962"/>
            <a:chOff x="3895" y="2831"/>
            <a:chExt cx="1414" cy="611"/>
          </a:xfrm>
        </p:grpSpPr>
        <p:sp>
          <p:nvSpPr>
            <p:cNvPr id="78913" name="Line 33"/>
            <p:cNvSpPr>
              <a:spLocks noChangeShapeType="1"/>
            </p:cNvSpPr>
            <p:nvPr/>
          </p:nvSpPr>
          <p:spPr bwMode="auto">
            <a:xfrm flipV="1">
              <a:off x="3895" y="2831"/>
              <a:ext cx="875" cy="611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78882" name="Object 34"/>
            <p:cNvGraphicFramePr>
              <a:graphicFrameLocks noChangeAspect="1"/>
            </p:cNvGraphicFramePr>
            <p:nvPr/>
          </p:nvGraphicFramePr>
          <p:xfrm>
            <a:off x="4134" y="2895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7" name="Equation" r:id="rId24" imgW="266400" imgH="342720" progId="Equation.DSMT4">
                    <p:embed/>
                  </p:oleObj>
                </mc:Choice>
                <mc:Fallback>
                  <p:oleObj name="Equation" r:id="rId24" imgW="266400" imgH="342720" progId="Equation.DSMT4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4" y="2895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914" name="Line 35"/>
            <p:cNvSpPr>
              <a:spLocks noChangeShapeType="1"/>
            </p:cNvSpPr>
            <p:nvPr/>
          </p:nvSpPr>
          <p:spPr bwMode="auto">
            <a:xfrm>
              <a:off x="4774" y="2836"/>
              <a:ext cx="535" cy="51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78884" name="Object 36"/>
            <p:cNvGraphicFramePr>
              <a:graphicFrameLocks noChangeAspect="1"/>
            </p:cNvGraphicFramePr>
            <p:nvPr/>
          </p:nvGraphicFramePr>
          <p:xfrm>
            <a:off x="5044" y="2850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78" name="Equation" r:id="rId26" imgW="266400" imgH="342720" progId="Equation.DSMT4">
                    <p:embed/>
                  </p:oleObj>
                </mc:Choice>
                <mc:Fallback>
                  <p:oleObj name="Equation" r:id="rId26" imgW="266400" imgH="342720" progId="Equation.DSMT4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4" y="2850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8885" name="Line 37"/>
          <p:cNvSpPr>
            <a:spLocks noChangeShapeType="1"/>
          </p:cNvSpPr>
          <p:nvPr/>
        </p:nvSpPr>
        <p:spPr bwMode="auto">
          <a:xfrm flipV="1">
            <a:off x="6183313" y="5314950"/>
            <a:ext cx="2233612" cy="1492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78886" name="Object 38"/>
          <p:cNvGraphicFramePr>
            <a:graphicFrameLocks noChangeAspect="1"/>
          </p:cNvGraphicFramePr>
          <p:nvPr/>
        </p:nvGraphicFramePr>
        <p:xfrm>
          <a:off x="7037388" y="5453063"/>
          <a:ext cx="8001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79" name="Equation" r:id="rId28" imgW="799920" imgH="342720" progId="Equation.DSMT4">
                  <p:embed/>
                </p:oleObj>
              </mc:Choice>
              <mc:Fallback>
                <p:oleObj name="Equation" r:id="rId28" imgW="799920" imgH="342720" progId="Equation.DSMT4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7388" y="5453063"/>
                        <a:ext cx="8001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910" name="Rectangle 40"/>
          <p:cNvSpPr>
            <a:spLocks noChangeArrowheads="1"/>
          </p:cNvSpPr>
          <p:nvPr/>
        </p:nvSpPr>
        <p:spPr bwMode="auto">
          <a:xfrm>
            <a:off x="257175" y="1195388"/>
            <a:ext cx="2555875" cy="2438400"/>
          </a:xfrm>
          <a:prstGeom prst="rect">
            <a:avLst/>
          </a:prstGeom>
          <a:noFill/>
          <a:ln w="9525" algn="ctr">
            <a:solidFill>
              <a:srgbClr val="000066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78894" name="Group 46"/>
          <p:cNvGrpSpPr>
            <a:grpSpLocks/>
          </p:cNvGrpSpPr>
          <p:nvPr/>
        </p:nvGrpSpPr>
        <p:grpSpPr bwMode="auto">
          <a:xfrm>
            <a:off x="1428750" y="2533650"/>
            <a:ext cx="849313" cy="812800"/>
            <a:chOff x="4760" y="1892"/>
            <a:chExt cx="535" cy="512"/>
          </a:xfrm>
        </p:grpSpPr>
        <p:sp>
          <p:nvSpPr>
            <p:cNvPr id="78912" name="Line 47"/>
            <p:cNvSpPr>
              <a:spLocks noChangeShapeType="1"/>
            </p:cNvSpPr>
            <p:nvPr/>
          </p:nvSpPr>
          <p:spPr bwMode="auto">
            <a:xfrm>
              <a:off x="4760" y="1892"/>
              <a:ext cx="535" cy="51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78896" name="Object 48"/>
            <p:cNvGraphicFramePr>
              <a:graphicFrameLocks noChangeAspect="1"/>
            </p:cNvGraphicFramePr>
            <p:nvPr/>
          </p:nvGraphicFramePr>
          <p:xfrm>
            <a:off x="5044" y="1898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980" name="Equation" r:id="rId30" imgW="266400" imgH="342720" progId="Equation.DSMT4">
                    <p:embed/>
                  </p:oleObj>
                </mc:Choice>
                <mc:Fallback>
                  <p:oleObj name="Equation" r:id="rId30" imgW="266400" imgH="342720" progId="Equation.DSMT4">
                    <p:embed/>
                    <p:pic>
                      <p:nvPicPr>
                        <p:cNvPr id="0" name="Picture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4" y="1898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8.51852E-6 L 0.67049 0.06482 " pathEditMode="relative" ptsTypes="AA">
                                      <p:cBhvr>
                                        <p:cTn id="18" dur="2000" fill="hold"/>
                                        <p:tgtEl>
                                          <p:spTgt spid="788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6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580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31B448-277A-4ED0-913E-4AEC498F81C0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2580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VECTOR ADDITION</a:t>
            </a:r>
            <a:endParaRPr lang="en-US" smtClean="0"/>
          </a:p>
        </p:txBody>
      </p:sp>
      <p:sp>
        <p:nvSpPr>
          <p:cNvPr id="2580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022850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Simple geometry shows us that vector addition is commutative:</a:t>
            </a:r>
            <a:endParaRPr lang="en-US" smtClean="0"/>
          </a:p>
        </p:txBody>
      </p:sp>
      <p:graphicFrame>
        <p:nvGraphicFramePr>
          <p:cNvPr id="258052" name="Object 4"/>
          <p:cNvGraphicFramePr>
            <a:graphicFrameLocks noChangeAspect="1"/>
          </p:cNvGraphicFramePr>
          <p:nvPr/>
        </p:nvGraphicFramePr>
        <p:xfrm>
          <a:off x="5776913" y="2368550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07" name="Equation" r:id="rId4" imgW="266400" imgH="342720" progId="Equation.DSMT4">
                  <p:embed/>
                </p:oleObj>
              </mc:Choice>
              <mc:Fallback>
                <p:oleObj name="Equation" r:id="rId4" imgW="266400" imgH="34272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913" y="2368550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53" name="Object 5"/>
          <p:cNvGraphicFramePr>
            <a:graphicFrameLocks noChangeAspect="1"/>
          </p:cNvGraphicFramePr>
          <p:nvPr/>
        </p:nvGraphicFramePr>
        <p:xfrm>
          <a:off x="7573963" y="2319338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08" name="Equation" r:id="rId6" imgW="266400" imgH="342720" progId="Equation.DSMT4">
                  <p:embed/>
                </p:oleObj>
              </mc:Choice>
              <mc:Fallback>
                <p:oleObj name="Equation" r:id="rId6" imgW="266400" imgH="34272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3963" y="2319338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71" name="Line 6"/>
          <p:cNvSpPr>
            <a:spLocks noChangeShapeType="1"/>
          </p:cNvSpPr>
          <p:nvPr/>
        </p:nvSpPr>
        <p:spPr bwMode="auto">
          <a:xfrm flipV="1">
            <a:off x="4987925" y="2149475"/>
            <a:ext cx="1960563" cy="1368425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58072" name="Line 7"/>
          <p:cNvSpPr>
            <a:spLocks noChangeShapeType="1"/>
          </p:cNvSpPr>
          <p:nvPr/>
        </p:nvSpPr>
        <p:spPr bwMode="auto">
          <a:xfrm>
            <a:off x="6934200" y="2160588"/>
            <a:ext cx="1220788" cy="1146175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58056" name="Object 8"/>
          <p:cNvGraphicFramePr>
            <a:graphicFrameLocks noChangeAspect="1"/>
          </p:cNvGraphicFramePr>
          <p:nvPr/>
        </p:nvGraphicFramePr>
        <p:xfrm>
          <a:off x="6323013" y="3025775"/>
          <a:ext cx="8001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09" name="Equation" r:id="rId8" imgW="799920" imgH="342720" progId="Equation.DSMT4">
                  <p:embed/>
                </p:oleObj>
              </mc:Choice>
              <mc:Fallback>
                <p:oleObj name="Equation" r:id="rId8" imgW="799920" imgH="34272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3013" y="3025775"/>
                        <a:ext cx="8001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57" name="Object 9"/>
          <p:cNvGraphicFramePr>
            <a:graphicFrameLocks noChangeAspect="1"/>
          </p:cNvGraphicFramePr>
          <p:nvPr/>
        </p:nvGraphicFramePr>
        <p:xfrm>
          <a:off x="1755775" y="3319463"/>
          <a:ext cx="8001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10" name="Equation" r:id="rId10" imgW="799920" imgH="342720" progId="Equation.DSMT4">
                  <p:embed/>
                </p:oleObj>
              </mc:Choice>
              <mc:Fallback>
                <p:oleObj name="Equation" r:id="rId10" imgW="799920" imgH="34272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5775" y="3319463"/>
                        <a:ext cx="8001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8058" name="Group 10"/>
          <p:cNvGrpSpPr>
            <a:grpSpLocks/>
          </p:cNvGrpSpPr>
          <p:nvPr/>
        </p:nvGrpSpPr>
        <p:grpSpPr bwMode="auto">
          <a:xfrm>
            <a:off x="5000625" y="3532188"/>
            <a:ext cx="1220788" cy="1146175"/>
            <a:chOff x="3150" y="2225"/>
            <a:chExt cx="769" cy="722"/>
          </a:xfrm>
        </p:grpSpPr>
        <p:sp>
          <p:nvSpPr>
            <p:cNvPr id="258077" name="Line 11"/>
            <p:cNvSpPr>
              <a:spLocks noChangeShapeType="1"/>
            </p:cNvSpPr>
            <p:nvPr/>
          </p:nvSpPr>
          <p:spPr bwMode="auto">
            <a:xfrm>
              <a:off x="3150" y="2225"/>
              <a:ext cx="769" cy="72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58060" name="Object 12"/>
            <p:cNvGraphicFramePr>
              <a:graphicFrameLocks noChangeAspect="1"/>
            </p:cNvGraphicFramePr>
            <p:nvPr/>
          </p:nvGraphicFramePr>
          <p:xfrm>
            <a:off x="3325" y="2561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11" name="Equation" r:id="rId12" imgW="266400" imgH="342720" progId="Equation.DSMT4">
                    <p:embed/>
                  </p:oleObj>
                </mc:Choice>
                <mc:Fallback>
                  <p:oleObj name="Equation" r:id="rId12" imgW="266400" imgH="34272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5" y="2561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8074" name="Line 13"/>
          <p:cNvSpPr>
            <a:spLocks noChangeShapeType="1"/>
          </p:cNvSpPr>
          <p:nvPr/>
        </p:nvSpPr>
        <p:spPr bwMode="auto">
          <a:xfrm flipV="1">
            <a:off x="4987925" y="3306763"/>
            <a:ext cx="3151188" cy="21113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58062" name="Group 14"/>
          <p:cNvGrpSpPr>
            <a:grpSpLocks/>
          </p:cNvGrpSpPr>
          <p:nvPr/>
        </p:nvGrpSpPr>
        <p:grpSpPr bwMode="auto">
          <a:xfrm>
            <a:off x="6207125" y="3286125"/>
            <a:ext cx="1960563" cy="1368425"/>
            <a:chOff x="3910" y="2070"/>
            <a:chExt cx="1235" cy="862"/>
          </a:xfrm>
        </p:grpSpPr>
        <p:sp>
          <p:nvSpPr>
            <p:cNvPr id="258076" name="Line 15"/>
            <p:cNvSpPr>
              <a:spLocks noChangeShapeType="1"/>
            </p:cNvSpPr>
            <p:nvPr/>
          </p:nvSpPr>
          <p:spPr bwMode="auto">
            <a:xfrm flipV="1">
              <a:off x="3910" y="2070"/>
              <a:ext cx="1235" cy="86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58064" name="Object 16"/>
            <p:cNvGraphicFramePr>
              <a:graphicFrameLocks noChangeAspect="1"/>
            </p:cNvGraphicFramePr>
            <p:nvPr/>
          </p:nvGraphicFramePr>
          <p:xfrm>
            <a:off x="4562" y="2496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12" name="Equation" r:id="rId14" imgW="266400" imgH="342720" progId="Equation.DSMT4">
                    <p:embed/>
                  </p:oleObj>
                </mc:Choice>
                <mc:Fallback>
                  <p:oleObj name="Equation" r:id="rId14" imgW="266400" imgH="342720" progId="Equation.DSMT4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2" y="2496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8065" name="Object 17"/>
          <p:cNvGraphicFramePr>
            <a:graphicFrameLocks noChangeAspect="1"/>
          </p:cNvGraphicFramePr>
          <p:nvPr/>
        </p:nvGraphicFramePr>
        <p:xfrm>
          <a:off x="6205538" y="3482975"/>
          <a:ext cx="8001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13" name="Equation" r:id="rId16" imgW="799920" imgH="342720" progId="Equation.DSMT4">
                  <p:embed/>
                </p:oleObj>
              </mc:Choice>
              <mc:Fallback>
                <p:oleObj name="Equation" r:id="rId16" imgW="799920" imgH="34272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5538" y="3482975"/>
                        <a:ext cx="8001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66" name="Object 18"/>
          <p:cNvGraphicFramePr>
            <a:graphicFrameLocks noChangeAspect="1"/>
          </p:cNvGraphicFramePr>
          <p:nvPr/>
        </p:nvGraphicFramePr>
        <p:xfrm>
          <a:off x="2589213" y="3319463"/>
          <a:ext cx="10541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14" name="Equation" r:id="rId18" imgW="1054080" imgH="342720" progId="Equation.DSMT4">
                  <p:embed/>
                </p:oleObj>
              </mc:Choice>
              <mc:Fallback>
                <p:oleObj name="Equation" r:id="rId18" imgW="1054080" imgH="34272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3319463"/>
                        <a:ext cx="10541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8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601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0FC3C70-C978-4F1F-BB86-35CB577B93D7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  <p:sp>
        <p:nvSpPr>
          <p:cNvPr id="2601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VECTOR SUBTRACTION</a:t>
            </a:r>
            <a:endParaRPr lang="en-US" smtClean="0"/>
          </a:p>
        </p:txBody>
      </p:sp>
      <p:sp>
        <p:nvSpPr>
          <p:cNvPr id="2601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To subtract one vector from another, we simply </a:t>
            </a:r>
            <a:r>
              <a:rPr lang="en-ZA" i="1" smtClean="0"/>
              <a:t>add</a:t>
            </a:r>
            <a:r>
              <a:rPr lang="en-ZA" i="1" baseline="30000" smtClean="0"/>
              <a:t> </a:t>
            </a:r>
            <a:r>
              <a:rPr lang="en-ZA" smtClean="0"/>
              <a:t> the </a:t>
            </a:r>
            <a:r>
              <a:rPr lang="en-ZA" i="1" smtClean="0"/>
              <a:t>negative</a:t>
            </a:r>
            <a:r>
              <a:rPr lang="en-ZA" i="1" baseline="30000" smtClean="0"/>
              <a:t> </a:t>
            </a:r>
            <a:r>
              <a:rPr lang="en-ZA" smtClean="0"/>
              <a:t> of the vector to be subtracted:</a:t>
            </a:r>
            <a:endParaRPr lang="en-US" smtClean="0"/>
          </a:p>
        </p:txBody>
      </p:sp>
      <p:graphicFrame>
        <p:nvGraphicFramePr>
          <p:cNvPr id="260100" name="Object 4"/>
          <p:cNvGraphicFramePr>
            <a:graphicFrameLocks noChangeAspect="1"/>
          </p:cNvGraphicFramePr>
          <p:nvPr/>
        </p:nvGraphicFramePr>
        <p:xfrm>
          <a:off x="3290888" y="2482850"/>
          <a:ext cx="2260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34" name="Equation" r:id="rId4" imgW="2260440" imgH="419040" progId="Equation.DSMT4">
                  <p:embed/>
                </p:oleObj>
              </mc:Choice>
              <mc:Fallback>
                <p:oleObj name="Equation" r:id="rId4" imgW="2260440" imgH="419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0888" y="2482850"/>
                        <a:ext cx="22606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0102" name="Rectangle 6"/>
          <p:cNvSpPr>
            <a:spLocks noChangeArrowheads="1"/>
          </p:cNvSpPr>
          <p:nvPr/>
        </p:nvSpPr>
        <p:spPr bwMode="auto">
          <a:xfrm>
            <a:off x="179388" y="3113088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…where        is the vector with the same magnitude as    , but pointing in the opposite direction: 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260103" name="Object 7"/>
          <p:cNvGraphicFramePr>
            <a:graphicFrameLocks noChangeAspect="1"/>
          </p:cNvGraphicFramePr>
          <p:nvPr/>
        </p:nvGraphicFramePr>
        <p:xfrm>
          <a:off x="1744663" y="3138488"/>
          <a:ext cx="444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35" name="Equation" r:id="rId6" imgW="444240" imgH="342720" progId="Equation.DSMT4">
                  <p:embed/>
                </p:oleObj>
              </mc:Choice>
              <mc:Fallback>
                <p:oleObj name="Equation" r:id="rId6" imgW="444240" imgH="34272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663" y="3138488"/>
                        <a:ext cx="4445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0104" name="Object 8"/>
          <p:cNvGraphicFramePr>
            <a:graphicFrameLocks noChangeAspect="1"/>
          </p:cNvGraphicFramePr>
          <p:nvPr/>
        </p:nvGraphicFramePr>
        <p:xfrm>
          <a:off x="8339138" y="3138488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36" name="Equation" r:id="rId8" imgW="266400" imgH="342720" progId="Equation.DSMT4">
                  <p:embed/>
                </p:oleObj>
              </mc:Choice>
              <mc:Fallback>
                <p:oleObj name="Equation" r:id="rId8" imgW="266400" imgH="34272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9138" y="3138488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0105" name="Group 9"/>
          <p:cNvGrpSpPr>
            <a:grpSpLocks/>
          </p:cNvGrpSpPr>
          <p:nvPr/>
        </p:nvGrpSpPr>
        <p:grpSpPr bwMode="auto">
          <a:xfrm>
            <a:off x="2444750" y="4424363"/>
            <a:ext cx="3787775" cy="1146175"/>
            <a:chOff x="1540" y="2787"/>
            <a:chExt cx="2386" cy="722"/>
          </a:xfrm>
        </p:grpSpPr>
        <p:graphicFrame>
          <p:nvGraphicFramePr>
            <p:cNvPr id="260106" name="Object 10"/>
            <p:cNvGraphicFramePr>
              <a:graphicFrameLocks noChangeAspect="1"/>
            </p:cNvGraphicFramePr>
            <p:nvPr/>
          </p:nvGraphicFramePr>
          <p:xfrm>
            <a:off x="1943" y="2887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137" name="Equation" r:id="rId10" imgW="266400" imgH="342720" progId="Equation.DSMT4">
                    <p:embed/>
                  </p:oleObj>
                </mc:Choice>
                <mc:Fallback>
                  <p:oleObj name="Equation" r:id="rId10" imgW="266400" imgH="342720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3" y="2887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0115" name="Line 11"/>
            <p:cNvSpPr>
              <a:spLocks noChangeShapeType="1"/>
            </p:cNvSpPr>
            <p:nvPr/>
          </p:nvSpPr>
          <p:spPr bwMode="auto">
            <a:xfrm>
              <a:off x="1540" y="2787"/>
              <a:ext cx="769" cy="72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60108" name="Object 12"/>
            <p:cNvGraphicFramePr>
              <a:graphicFrameLocks noChangeAspect="1"/>
            </p:cNvGraphicFramePr>
            <p:nvPr/>
          </p:nvGraphicFramePr>
          <p:xfrm>
            <a:off x="3504" y="2887"/>
            <a:ext cx="280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138" name="Equation" r:id="rId12" imgW="444240" imgH="342720" progId="Equation.DSMT4">
                    <p:embed/>
                  </p:oleObj>
                </mc:Choice>
                <mc:Fallback>
                  <p:oleObj name="Equation" r:id="rId12" imgW="444240" imgH="34272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2887"/>
                          <a:ext cx="280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0116" name="Line 13"/>
            <p:cNvSpPr>
              <a:spLocks noChangeShapeType="1"/>
            </p:cNvSpPr>
            <p:nvPr/>
          </p:nvSpPr>
          <p:spPr bwMode="auto">
            <a:xfrm flipH="1" flipV="1">
              <a:off x="3157" y="2787"/>
              <a:ext cx="769" cy="72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8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62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3D107A8-5414-4CEC-BEE8-10CF1981E287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262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VECTOR SUBRACTION</a:t>
            </a:r>
            <a:endParaRPr lang="en-US" smtClean="0"/>
          </a:p>
        </p:txBody>
      </p:sp>
      <p:sp>
        <p:nvSpPr>
          <p:cNvPr id="262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2794000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To subtract     from     :</a:t>
            </a:r>
            <a:endParaRPr lang="en-US" smtClean="0"/>
          </a:p>
        </p:txBody>
      </p:sp>
      <p:graphicFrame>
        <p:nvGraphicFramePr>
          <p:cNvPr id="262148" name="Object 4"/>
          <p:cNvGraphicFramePr>
            <a:graphicFrameLocks noChangeAspect="1"/>
          </p:cNvGraphicFramePr>
          <p:nvPr/>
        </p:nvGraphicFramePr>
        <p:xfrm>
          <a:off x="1214438" y="1768475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50" name="Equation" r:id="rId4" imgW="266400" imgH="342720" progId="Equation.DSMT4">
                  <p:embed/>
                </p:oleObj>
              </mc:Choice>
              <mc:Fallback>
                <p:oleObj name="Equation" r:id="rId4" imgW="266400" imgH="34272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1768475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2149" name="Object 5"/>
          <p:cNvGraphicFramePr>
            <a:graphicFrameLocks noChangeAspect="1"/>
          </p:cNvGraphicFramePr>
          <p:nvPr/>
        </p:nvGraphicFramePr>
        <p:xfrm>
          <a:off x="2200275" y="1368425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51" name="Equation" r:id="rId6" imgW="266400" imgH="342720" progId="Equation.DSMT4">
                  <p:embed/>
                </p:oleObj>
              </mc:Choice>
              <mc:Fallback>
                <p:oleObj name="Equation" r:id="rId6" imgW="266400" imgH="34272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275" y="1368425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2184" name="Line 6"/>
          <p:cNvSpPr>
            <a:spLocks noChangeShapeType="1"/>
          </p:cNvSpPr>
          <p:nvPr/>
        </p:nvSpPr>
        <p:spPr bwMode="auto">
          <a:xfrm flipV="1">
            <a:off x="485775" y="2419350"/>
            <a:ext cx="1389063" cy="969963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62185" name="Line 7"/>
          <p:cNvSpPr>
            <a:spLocks noChangeShapeType="1"/>
          </p:cNvSpPr>
          <p:nvPr/>
        </p:nvSpPr>
        <p:spPr bwMode="auto">
          <a:xfrm>
            <a:off x="1635125" y="2921000"/>
            <a:ext cx="849313" cy="812800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62152" name="Object 8"/>
          <p:cNvGraphicFramePr>
            <a:graphicFrameLocks noChangeAspect="1"/>
          </p:cNvGraphicFramePr>
          <p:nvPr/>
        </p:nvGraphicFramePr>
        <p:xfrm>
          <a:off x="865188" y="2520950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52" name="Equation" r:id="rId8" imgW="266400" imgH="342720" progId="Equation.DSMT4">
                  <p:embed/>
                </p:oleObj>
              </mc:Choice>
              <mc:Fallback>
                <p:oleObj name="Equation" r:id="rId8" imgW="266400" imgH="34272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2520950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2153" name="Object 9"/>
          <p:cNvGraphicFramePr>
            <a:graphicFrameLocks noChangeAspect="1"/>
          </p:cNvGraphicFramePr>
          <p:nvPr/>
        </p:nvGraphicFramePr>
        <p:xfrm>
          <a:off x="2063750" y="2943225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53" name="Equation" r:id="rId10" imgW="266400" imgH="342720" progId="Equation.DSMT4">
                  <p:embed/>
                </p:oleObj>
              </mc:Choice>
              <mc:Fallback>
                <p:oleObj name="Equation" r:id="rId10" imgW="266400" imgH="34272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2943225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2154" name="Group 10"/>
          <p:cNvGrpSpPr>
            <a:grpSpLocks/>
          </p:cNvGrpSpPr>
          <p:nvPr/>
        </p:nvGrpSpPr>
        <p:grpSpPr bwMode="auto">
          <a:xfrm>
            <a:off x="2803525" y="1366838"/>
            <a:ext cx="4049713" cy="460375"/>
            <a:chOff x="1766" y="846"/>
            <a:chExt cx="2551" cy="290"/>
          </a:xfrm>
        </p:grpSpPr>
        <p:sp>
          <p:nvSpPr>
            <p:cNvPr id="262201" name="Rectangle 11"/>
            <p:cNvSpPr>
              <a:spLocks noChangeArrowheads="1"/>
            </p:cNvSpPr>
            <p:nvPr/>
          </p:nvSpPr>
          <p:spPr bwMode="auto">
            <a:xfrm>
              <a:off x="1766" y="846"/>
              <a:ext cx="255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636588" lvl="1" indent="-457200">
                <a:lnSpc>
                  <a:spcPct val="110000"/>
                </a:lnSpc>
                <a:buFont typeface="Arial" charset="0"/>
                <a:buAutoNum type="arabicPeriod"/>
              </a:pPr>
              <a:r>
                <a:rPr lang="en-ZA" sz="2200">
                  <a:solidFill>
                    <a:srgbClr val="000066"/>
                  </a:solidFill>
                </a:rPr>
                <a:t>Draw    .</a:t>
              </a:r>
              <a:endParaRPr lang="en-US" sz="2200">
                <a:solidFill>
                  <a:srgbClr val="000066"/>
                </a:solidFill>
              </a:endParaRPr>
            </a:p>
          </p:txBody>
        </p:sp>
        <p:graphicFrame>
          <p:nvGraphicFramePr>
            <p:cNvPr id="262156" name="Object 12"/>
            <p:cNvGraphicFramePr>
              <a:graphicFrameLocks noChangeAspect="1"/>
            </p:cNvGraphicFramePr>
            <p:nvPr/>
          </p:nvGraphicFramePr>
          <p:xfrm>
            <a:off x="2702" y="864"/>
            <a:ext cx="16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54" name="Equation" r:id="rId12" imgW="266400" imgH="342720" progId="Equation.DSMT4">
                    <p:embed/>
                  </p:oleObj>
                </mc:Choice>
                <mc:Fallback>
                  <p:oleObj name="Equation" r:id="rId12" imgW="266400" imgH="34272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2" y="864"/>
                          <a:ext cx="16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2157" name="Group 13"/>
          <p:cNvGrpSpPr>
            <a:grpSpLocks/>
          </p:cNvGrpSpPr>
          <p:nvPr/>
        </p:nvGrpSpPr>
        <p:grpSpPr bwMode="auto">
          <a:xfrm>
            <a:off x="6838950" y="1341438"/>
            <a:ext cx="1389063" cy="969962"/>
            <a:chOff x="4308" y="845"/>
            <a:chExt cx="875" cy="611"/>
          </a:xfrm>
        </p:grpSpPr>
        <p:sp>
          <p:nvSpPr>
            <p:cNvPr id="262200" name="Line 14"/>
            <p:cNvSpPr>
              <a:spLocks noChangeShapeType="1"/>
            </p:cNvSpPr>
            <p:nvPr/>
          </p:nvSpPr>
          <p:spPr bwMode="auto">
            <a:xfrm flipV="1">
              <a:off x="4308" y="845"/>
              <a:ext cx="875" cy="611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62159" name="Object 15"/>
            <p:cNvGraphicFramePr>
              <a:graphicFrameLocks noChangeAspect="1"/>
            </p:cNvGraphicFramePr>
            <p:nvPr/>
          </p:nvGraphicFramePr>
          <p:xfrm>
            <a:off x="4547" y="909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55" name="Equation" r:id="rId14" imgW="266400" imgH="342720" progId="Equation.DSMT4">
                    <p:embed/>
                  </p:oleObj>
                </mc:Choice>
                <mc:Fallback>
                  <p:oleObj name="Equation" r:id="rId14" imgW="266400" imgH="342720" progId="Equation.DSMT4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7" y="909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2160" name="Group 16"/>
          <p:cNvGrpSpPr>
            <a:grpSpLocks/>
          </p:cNvGrpSpPr>
          <p:nvPr/>
        </p:nvGrpSpPr>
        <p:grpSpPr bwMode="auto">
          <a:xfrm>
            <a:off x="2873375" y="2771775"/>
            <a:ext cx="3698875" cy="828675"/>
            <a:chOff x="1810" y="1746"/>
            <a:chExt cx="2330" cy="522"/>
          </a:xfrm>
        </p:grpSpPr>
        <p:sp>
          <p:nvSpPr>
            <p:cNvPr id="262199" name="Rectangle 17"/>
            <p:cNvSpPr>
              <a:spLocks noChangeArrowheads="1"/>
            </p:cNvSpPr>
            <p:nvPr/>
          </p:nvSpPr>
          <p:spPr bwMode="auto">
            <a:xfrm>
              <a:off x="1810" y="1746"/>
              <a:ext cx="2330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636588" lvl="1" indent="-457200">
                <a:lnSpc>
                  <a:spcPct val="110000"/>
                </a:lnSpc>
                <a:buFont typeface="Arial" charset="0"/>
                <a:buAutoNum type="arabicPeriod" startAt="2"/>
              </a:pPr>
              <a:r>
                <a:rPr lang="en-ZA" sz="2200">
                  <a:solidFill>
                    <a:srgbClr val="000066"/>
                  </a:solidFill>
                </a:rPr>
                <a:t>Draw        with its tail on    ’s head.</a:t>
              </a:r>
              <a:endParaRPr lang="en-US" sz="2200">
                <a:solidFill>
                  <a:srgbClr val="000066"/>
                </a:solidFill>
              </a:endParaRPr>
            </a:p>
          </p:txBody>
        </p:sp>
        <p:graphicFrame>
          <p:nvGraphicFramePr>
            <p:cNvPr id="262162" name="Object 18"/>
            <p:cNvGraphicFramePr>
              <a:graphicFrameLocks noChangeAspect="1"/>
            </p:cNvGraphicFramePr>
            <p:nvPr/>
          </p:nvGraphicFramePr>
          <p:xfrm>
            <a:off x="2762" y="1766"/>
            <a:ext cx="280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56" name="Equation" r:id="rId16" imgW="444240" imgH="342720" progId="Equation.DSMT4">
                    <p:embed/>
                  </p:oleObj>
                </mc:Choice>
                <mc:Fallback>
                  <p:oleObj name="Equation" r:id="rId16" imgW="444240" imgH="342720" progId="Equation.DSMT4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2" y="1766"/>
                          <a:ext cx="280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63" name="Object 19"/>
            <p:cNvGraphicFramePr>
              <a:graphicFrameLocks noChangeAspect="1"/>
            </p:cNvGraphicFramePr>
            <p:nvPr/>
          </p:nvGraphicFramePr>
          <p:xfrm>
            <a:off x="2499" y="1999"/>
            <a:ext cx="16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57" name="Equation" r:id="rId18" imgW="266400" imgH="342720" progId="Equation.DSMT4">
                    <p:embed/>
                  </p:oleObj>
                </mc:Choice>
                <mc:Fallback>
                  <p:oleObj name="Equation" r:id="rId18" imgW="266400" imgH="342720" progId="Equation.DSMT4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9" y="1999"/>
                          <a:ext cx="16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2164" name="Group 20"/>
          <p:cNvGrpSpPr>
            <a:grpSpLocks/>
          </p:cNvGrpSpPr>
          <p:nvPr/>
        </p:nvGrpSpPr>
        <p:grpSpPr bwMode="auto">
          <a:xfrm>
            <a:off x="6838950" y="3228975"/>
            <a:ext cx="1389063" cy="969963"/>
            <a:chOff x="4308" y="2034"/>
            <a:chExt cx="875" cy="611"/>
          </a:xfrm>
        </p:grpSpPr>
        <p:sp>
          <p:nvSpPr>
            <p:cNvPr id="262198" name="Line 21"/>
            <p:cNvSpPr>
              <a:spLocks noChangeShapeType="1"/>
            </p:cNvSpPr>
            <p:nvPr/>
          </p:nvSpPr>
          <p:spPr bwMode="auto">
            <a:xfrm flipV="1">
              <a:off x="4308" y="2034"/>
              <a:ext cx="875" cy="611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62166" name="Object 22"/>
            <p:cNvGraphicFramePr>
              <a:graphicFrameLocks noChangeAspect="1"/>
            </p:cNvGraphicFramePr>
            <p:nvPr/>
          </p:nvGraphicFramePr>
          <p:xfrm>
            <a:off x="4754" y="2334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58" name="Equation" r:id="rId20" imgW="266400" imgH="342720" progId="Equation.DSMT4">
                    <p:embed/>
                  </p:oleObj>
                </mc:Choice>
                <mc:Fallback>
                  <p:oleObj name="Equation" r:id="rId20" imgW="266400" imgH="342720" progId="Equation.DSMT4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4" y="2334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2167" name="Line 23"/>
          <p:cNvSpPr>
            <a:spLocks noChangeShapeType="1"/>
          </p:cNvSpPr>
          <p:nvPr/>
        </p:nvSpPr>
        <p:spPr bwMode="auto">
          <a:xfrm flipH="1" flipV="1">
            <a:off x="7343775" y="2417763"/>
            <a:ext cx="849313" cy="812800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62168" name="Object 24"/>
          <p:cNvGraphicFramePr>
            <a:graphicFrameLocks noChangeAspect="1"/>
          </p:cNvGraphicFramePr>
          <p:nvPr/>
        </p:nvGraphicFramePr>
        <p:xfrm>
          <a:off x="7800975" y="2508250"/>
          <a:ext cx="444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59" name="Equation" r:id="rId22" imgW="444240" imgH="342720" progId="Equation.DSMT4">
                  <p:embed/>
                </p:oleObj>
              </mc:Choice>
              <mc:Fallback>
                <p:oleObj name="Equation" r:id="rId22" imgW="444240" imgH="34272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0975" y="2508250"/>
                        <a:ext cx="4445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2169" name="Group 25"/>
          <p:cNvGrpSpPr>
            <a:grpSpLocks/>
          </p:cNvGrpSpPr>
          <p:nvPr/>
        </p:nvGrpSpPr>
        <p:grpSpPr bwMode="auto">
          <a:xfrm>
            <a:off x="1244600" y="4378325"/>
            <a:ext cx="4543425" cy="1196975"/>
            <a:chOff x="784" y="2758"/>
            <a:chExt cx="2862" cy="754"/>
          </a:xfrm>
        </p:grpSpPr>
        <p:sp>
          <p:nvSpPr>
            <p:cNvPr id="262197" name="Rectangle 26"/>
            <p:cNvSpPr>
              <a:spLocks noChangeArrowheads="1"/>
            </p:cNvSpPr>
            <p:nvPr/>
          </p:nvSpPr>
          <p:spPr bwMode="auto">
            <a:xfrm>
              <a:off x="784" y="2758"/>
              <a:ext cx="2862" cy="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636588" lvl="1" indent="-457200">
                <a:lnSpc>
                  <a:spcPct val="110000"/>
                </a:lnSpc>
                <a:buFont typeface="Arial" charset="0"/>
                <a:buAutoNum type="arabicPeriod" startAt="3"/>
              </a:pPr>
              <a:r>
                <a:rPr lang="en-ZA" sz="2200">
                  <a:solidFill>
                    <a:srgbClr val="000066"/>
                  </a:solidFill>
                </a:rPr>
                <a:t>The resultant,           , is drawn from the tail of the first to the head of the last.</a:t>
              </a:r>
              <a:endParaRPr lang="en-US" sz="2200">
                <a:solidFill>
                  <a:srgbClr val="000066"/>
                </a:solidFill>
              </a:endParaRPr>
            </a:p>
          </p:txBody>
        </p:sp>
        <p:graphicFrame>
          <p:nvGraphicFramePr>
            <p:cNvPr id="262171" name="Object 27"/>
            <p:cNvGraphicFramePr>
              <a:graphicFrameLocks noChangeAspect="1"/>
            </p:cNvGraphicFramePr>
            <p:nvPr/>
          </p:nvGraphicFramePr>
          <p:xfrm>
            <a:off x="2442" y="2777"/>
            <a:ext cx="496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60" name="Equation" r:id="rId24" imgW="787320" imgH="342720" progId="Equation.DSMT4">
                    <p:embed/>
                  </p:oleObj>
                </mc:Choice>
                <mc:Fallback>
                  <p:oleObj name="Equation" r:id="rId24" imgW="787320" imgH="342720" progId="Equation.DSMT4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2" y="2777"/>
                          <a:ext cx="496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2172" name="Line 28"/>
          <p:cNvSpPr>
            <a:spLocks noChangeShapeType="1"/>
          </p:cNvSpPr>
          <p:nvPr/>
        </p:nvSpPr>
        <p:spPr bwMode="auto">
          <a:xfrm flipV="1">
            <a:off x="6816725" y="4471988"/>
            <a:ext cx="533400" cy="1778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62173" name="Object 29"/>
          <p:cNvGraphicFramePr>
            <a:graphicFrameLocks noChangeAspect="1"/>
          </p:cNvGraphicFramePr>
          <p:nvPr/>
        </p:nvGraphicFramePr>
        <p:xfrm>
          <a:off x="6281738" y="5054600"/>
          <a:ext cx="787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61" name="Equation" r:id="rId26" imgW="787320" imgH="342720" progId="Equation.DSMT4">
                  <p:embed/>
                </p:oleObj>
              </mc:Choice>
              <mc:Fallback>
                <p:oleObj name="Equation" r:id="rId26" imgW="787320" imgH="342720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1738" y="5054600"/>
                        <a:ext cx="7874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2193" name="Rectangle 30"/>
          <p:cNvSpPr>
            <a:spLocks noChangeArrowheads="1"/>
          </p:cNvSpPr>
          <p:nvPr/>
        </p:nvSpPr>
        <p:spPr bwMode="auto">
          <a:xfrm>
            <a:off x="257175" y="1195388"/>
            <a:ext cx="2555875" cy="2743200"/>
          </a:xfrm>
          <a:prstGeom prst="rect">
            <a:avLst/>
          </a:prstGeom>
          <a:noFill/>
          <a:ln w="9525" algn="ctr">
            <a:solidFill>
              <a:srgbClr val="000066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62175" name="Group 31"/>
          <p:cNvGrpSpPr>
            <a:grpSpLocks/>
          </p:cNvGrpSpPr>
          <p:nvPr/>
        </p:nvGrpSpPr>
        <p:grpSpPr bwMode="auto">
          <a:xfrm>
            <a:off x="6838950" y="4457700"/>
            <a:ext cx="1406525" cy="1781175"/>
            <a:chOff x="4308" y="2808"/>
            <a:chExt cx="886" cy="1122"/>
          </a:xfrm>
        </p:grpSpPr>
        <p:sp>
          <p:nvSpPr>
            <p:cNvPr id="262195" name="Line 32"/>
            <p:cNvSpPr>
              <a:spLocks noChangeShapeType="1"/>
            </p:cNvSpPr>
            <p:nvPr/>
          </p:nvSpPr>
          <p:spPr bwMode="auto">
            <a:xfrm flipH="1" flipV="1">
              <a:off x="4626" y="2808"/>
              <a:ext cx="535" cy="512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62196" name="Line 33"/>
            <p:cNvSpPr>
              <a:spLocks noChangeShapeType="1"/>
            </p:cNvSpPr>
            <p:nvPr/>
          </p:nvSpPr>
          <p:spPr bwMode="auto">
            <a:xfrm flipV="1">
              <a:off x="4308" y="3319"/>
              <a:ext cx="875" cy="611"/>
            </a:xfrm>
            <a:prstGeom prst="line">
              <a:avLst/>
            </a:prstGeom>
            <a:noFill/>
            <a:ln w="44450">
              <a:solidFill>
                <a:srgbClr val="3366FF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62178" name="Object 34"/>
            <p:cNvGraphicFramePr>
              <a:graphicFrameLocks noChangeAspect="1"/>
            </p:cNvGraphicFramePr>
            <p:nvPr/>
          </p:nvGraphicFramePr>
          <p:xfrm>
            <a:off x="4754" y="3605"/>
            <a:ext cx="16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62" name="Equation" r:id="rId28" imgW="266400" imgH="342720" progId="Equation.DSMT4">
                    <p:embed/>
                  </p:oleObj>
                </mc:Choice>
                <mc:Fallback>
                  <p:oleObj name="Equation" r:id="rId28" imgW="266400" imgH="342720" progId="Equation.DSMT4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4" y="3605"/>
                          <a:ext cx="168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79" name="Object 35"/>
            <p:cNvGraphicFramePr>
              <a:graphicFrameLocks noChangeAspect="1"/>
            </p:cNvGraphicFramePr>
            <p:nvPr/>
          </p:nvGraphicFramePr>
          <p:xfrm>
            <a:off x="4914" y="2865"/>
            <a:ext cx="280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63" name="Equation" r:id="rId30" imgW="444240" imgH="342720" progId="Equation.DSMT4">
                    <p:embed/>
                  </p:oleObj>
                </mc:Choice>
                <mc:Fallback>
                  <p:oleObj name="Equation" r:id="rId30" imgW="444240" imgH="342720" progId="Equation.DSMT4">
                    <p:embed/>
                    <p:pic>
                      <p:nvPicPr>
                        <p:cNvPr id="0" name="Picture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14" y="2865"/>
                          <a:ext cx="280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67" grpId="0" animBg="1"/>
      <p:bldP spid="26217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6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891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7FD61C-4000-41A8-A89C-B8AE01850057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89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MOTION DIAGRAMS WITH       VECTORS</a:t>
            </a:r>
            <a:endParaRPr lang="en-US" smtClean="0"/>
          </a:p>
        </p:txBody>
      </p:sp>
      <p:sp>
        <p:nvSpPr>
          <p:cNvPr id="89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296988"/>
          </a:xfrm>
        </p:spPr>
        <p:txBody>
          <a:bodyPr/>
          <a:lstStyle/>
          <a:p>
            <a:pPr lvl="1" indent="0" eaLnBrk="1" hangingPunct="1"/>
            <a:r>
              <a:rPr lang="en-ZA" smtClean="0"/>
              <a:t>By adding displacement vectors to motion diagrams the pictures become more informative, even though we can now omit the position numbers:</a:t>
            </a:r>
            <a:endParaRPr lang="en-US" smtClean="0"/>
          </a:p>
        </p:txBody>
      </p:sp>
      <p:grpSp>
        <p:nvGrpSpPr>
          <p:cNvPr id="89177" name="Group 89"/>
          <p:cNvGrpSpPr>
            <a:grpSpLocks/>
          </p:cNvGrpSpPr>
          <p:nvPr/>
        </p:nvGrpSpPr>
        <p:grpSpPr bwMode="auto">
          <a:xfrm>
            <a:off x="5073650" y="2963863"/>
            <a:ext cx="2460625" cy="857250"/>
            <a:chOff x="3196" y="1867"/>
            <a:chExt cx="1550" cy="540"/>
          </a:xfrm>
        </p:grpSpPr>
        <p:sp>
          <p:nvSpPr>
            <p:cNvPr id="89188" name="Oval 7"/>
            <p:cNvSpPr>
              <a:spLocks noChangeAspect="1" noChangeArrowheads="1"/>
            </p:cNvSpPr>
            <p:nvPr/>
          </p:nvSpPr>
          <p:spPr bwMode="auto">
            <a:xfrm>
              <a:off x="4447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89189" name="Rectangle 11"/>
            <p:cNvSpPr>
              <a:spLocks noChangeArrowheads="1"/>
            </p:cNvSpPr>
            <p:nvPr/>
          </p:nvSpPr>
          <p:spPr bwMode="auto">
            <a:xfrm>
              <a:off x="4178" y="2159"/>
              <a:ext cx="568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stop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89190" name="Group 85"/>
            <p:cNvGrpSpPr>
              <a:grpSpLocks/>
            </p:cNvGrpSpPr>
            <p:nvPr/>
          </p:nvGrpSpPr>
          <p:grpSpPr bwMode="auto">
            <a:xfrm>
              <a:off x="3196" y="2081"/>
              <a:ext cx="571" cy="75"/>
              <a:chOff x="3196" y="2081"/>
              <a:chExt cx="571" cy="75"/>
            </a:xfrm>
          </p:grpSpPr>
          <p:sp>
            <p:nvSpPr>
              <p:cNvPr id="89197" name="Line 20"/>
              <p:cNvSpPr>
                <a:spLocks noChangeShapeType="1"/>
              </p:cNvSpPr>
              <p:nvPr/>
            </p:nvSpPr>
            <p:spPr bwMode="auto">
              <a:xfrm>
                <a:off x="3261" y="2120"/>
                <a:ext cx="506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89198" name="Oval 10"/>
              <p:cNvSpPr>
                <a:spLocks noChangeAspect="1" noChangeArrowheads="1"/>
              </p:cNvSpPr>
              <p:nvPr/>
            </p:nvSpPr>
            <p:spPr bwMode="auto">
              <a:xfrm>
                <a:off x="3196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89191" name="Group 87"/>
            <p:cNvGrpSpPr>
              <a:grpSpLocks/>
            </p:cNvGrpSpPr>
            <p:nvPr/>
          </p:nvGrpSpPr>
          <p:grpSpPr bwMode="auto">
            <a:xfrm>
              <a:off x="4235" y="2081"/>
              <a:ext cx="204" cy="75"/>
              <a:chOff x="4235" y="2081"/>
              <a:chExt cx="204" cy="75"/>
            </a:xfrm>
          </p:grpSpPr>
          <p:sp>
            <p:nvSpPr>
              <p:cNvPr id="89195" name="Line 44"/>
              <p:cNvSpPr>
                <a:spLocks noChangeShapeType="1"/>
              </p:cNvSpPr>
              <p:nvPr/>
            </p:nvSpPr>
            <p:spPr bwMode="auto">
              <a:xfrm>
                <a:off x="4293" y="2120"/>
                <a:ext cx="146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89196" name="Oval 8"/>
              <p:cNvSpPr>
                <a:spLocks noChangeAspect="1" noChangeArrowheads="1"/>
              </p:cNvSpPr>
              <p:nvPr/>
            </p:nvSpPr>
            <p:spPr bwMode="auto">
              <a:xfrm>
                <a:off x="4235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89192" name="Group 86"/>
            <p:cNvGrpSpPr>
              <a:grpSpLocks/>
            </p:cNvGrpSpPr>
            <p:nvPr/>
          </p:nvGrpSpPr>
          <p:grpSpPr bwMode="auto">
            <a:xfrm>
              <a:off x="3785" y="2081"/>
              <a:ext cx="432" cy="75"/>
              <a:chOff x="3785" y="2081"/>
              <a:chExt cx="432" cy="75"/>
            </a:xfrm>
          </p:grpSpPr>
          <p:sp>
            <p:nvSpPr>
              <p:cNvPr id="89193" name="Line 42"/>
              <p:cNvSpPr>
                <a:spLocks noChangeShapeType="1"/>
              </p:cNvSpPr>
              <p:nvPr/>
            </p:nvSpPr>
            <p:spPr bwMode="auto">
              <a:xfrm>
                <a:off x="3849" y="2120"/>
                <a:ext cx="368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89194" name="Oval 9"/>
              <p:cNvSpPr>
                <a:spLocks noChangeAspect="1" noChangeArrowheads="1"/>
              </p:cNvSpPr>
              <p:nvPr/>
            </p:nvSpPr>
            <p:spPr bwMode="auto">
              <a:xfrm>
                <a:off x="3785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89146" name="Object 58"/>
            <p:cNvGraphicFramePr>
              <a:graphicFrameLocks noChangeAspect="1"/>
            </p:cNvGraphicFramePr>
            <p:nvPr/>
          </p:nvGraphicFramePr>
          <p:xfrm>
            <a:off x="3366" y="1867"/>
            <a:ext cx="280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2" name="Equation" r:id="rId4" imgW="444240" imgH="380880" progId="Equation.DSMT4">
                    <p:embed/>
                  </p:oleObj>
                </mc:Choice>
                <mc:Fallback>
                  <p:oleObj name="Equation" r:id="rId4" imgW="444240" imgH="380880" progId="Equation.DSMT4">
                    <p:embed/>
                    <p:pic>
                      <p:nvPicPr>
                        <p:cNvPr id="0" name="Picture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6" y="1867"/>
                          <a:ext cx="280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147" name="Object 59"/>
            <p:cNvGraphicFramePr>
              <a:graphicFrameLocks noChangeAspect="1"/>
            </p:cNvGraphicFramePr>
            <p:nvPr/>
          </p:nvGraphicFramePr>
          <p:xfrm>
            <a:off x="3874" y="1867"/>
            <a:ext cx="27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3" name="Equation" r:id="rId6" imgW="431640" imgH="380880" progId="Equation.DSMT4">
                    <p:embed/>
                  </p:oleObj>
                </mc:Choice>
                <mc:Fallback>
                  <p:oleObj name="Equation" r:id="rId6" imgW="431640" imgH="380880" progId="Equation.DSMT4">
                    <p:embed/>
                    <p:pic>
                      <p:nvPicPr>
                        <p:cNvPr id="0" name="Picture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4" y="1867"/>
                          <a:ext cx="272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148" name="Object 60"/>
            <p:cNvGraphicFramePr>
              <a:graphicFrameLocks noChangeAspect="1"/>
            </p:cNvGraphicFramePr>
            <p:nvPr/>
          </p:nvGraphicFramePr>
          <p:xfrm>
            <a:off x="4236" y="1867"/>
            <a:ext cx="27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4" name="Equation" r:id="rId8" imgW="431640" imgH="380880" progId="Equation.DSMT4">
                    <p:embed/>
                  </p:oleObj>
                </mc:Choice>
                <mc:Fallback>
                  <p:oleObj name="Equation" r:id="rId8" imgW="431640" imgH="380880" progId="Equation.DSMT4">
                    <p:embed/>
                    <p:pic>
                      <p:nvPicPr>
                        <p:cNvPr id="0" name="Picture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6" y="1867"/>
                          <a:ext cx="272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9158" name="Group 70"/>
          <p:cNvGrpSpPr>
            <a:grpSpLocks/>
          </p:cNvGrpSpPr>
          <p:nvPr/>
        </p:nvGrpSpPr>
        <p:grpSpPr bwMode="auto">
          <a:xfrm>
            <a:off x="395288" y="3956050"/>
            <a:ext cx="8691562" cy="895350"/>
            <a:chOff x="249" y="2521"/>
            <a:chExt cx="5475" cy="564"/>
          </a:xfrm>
        </p:grpSpPr>
        <p:sp>
          <p:nvSpPr>
            <p:cNvPr id="89187" name="Rectangle 5"/>
            <p:cNvSpPr>
              <a:spLocks noChangeArrowheads="1"/>
            </p:cNvSpPr>
            <p:nvPr/>
          </p:nvSpPr>
          <p:spPr bwMode="auto">
            <a:xfrm>
              <a:off x="249" y="2521"/>
              <a:ext cx="5475" cy="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>
                  <a:solidFill>
                    <a:srgbClr val="000066"/>
                  </a:solidFill>
                </a:rPr>
                <a:t>This motion diagram illustrates a body moving to the right, initially at constant speed (                         )… </a:t>
              </a:r>
              <a:endParaRPr lang="en-US">
                <a:solidFill>
                  <a:srgbClr val="000066"/>
                </a:solidFill>
              </a:endParaRPr>
            </a:p>
          </p:txBody>
        </p:sp>
        <p:graphicFrame>
          <p:nvGraphicFramePr>
            <p:cNvPr id="89149" name="Object 61"/>
            <p:cNvGraphicFramePr>
              <a:graphicFrameLocks noChangeAspect="1"/>
            </p:cNvGraphicFramePr>
            <p:nvPr/>
          </p:nvGraphicFramePr>
          <p:xfrm>
            <a:off x="3439" y="2840"/>
            <a:ext cx="122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5" name="Equation" r:id="rId10" imgW="1942920" imgH="380880" progId="Equation.DSMT4">
                    <p:embed/>
                  </p:oleObj>
                </mc:Choice>
                <mc:Fallback>
                  <p:oleObj name="Equation" r:id="rId10" imgW="1942920" imgH="380880" progId="Equation.DSMT4">
                    <p:embed/>
                    <p:pic>
                      <p:nvPicPr>
                        <p:cNvPr id="0" name="Picture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9" y="2840"/>
                          <a:ext cx="122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9178" name="Group 90"/>
          <p:cNvGrpSpPr>
            <a:grpSpLocks/>
          </p:cNvGrpSpPr>
          <p:nvPr/>
        </p:nvGrpSpPr>
        <p:grpSpPr bwMode="auto">
          <a:xfrm>
            <a:off x="395288" y="4972050"/>
            <a:ext cx="8691562" cy="895350"/>
            <a:chOff x="249" y="3065"/>
            <a:chExt cx="5475" cy="564"/>
          </a:xfrm>
        </p:grpSpPr>
        <p:sp>
          <p:nvSpPr>
            <p:cNvPr id="89186" name="Rectangle 68"/>
            <p:cNvSpPr>
              <a:spLocks noChangeArrowheads="1"/>
            </p:cNvSpPr>
            <p:nvPr/>
          </p:nvSpPr>
          <p:spPr bwMode="auto">
            <a:xfrm>
              <a:off x="249" y="3065"/>
              <a:ext cx="5475" cy="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>
                  <a:solidFill>
                    <a:srgbClr val="000066"/>
                  </a:solidFill>
                </a:rPr>
                <a:t>…then slowing down to a halt </a:t>
              </a:r>
              <a:br>
                <a:rPr lang="en-ZA">
                  <a:solidFill>
                    <a:srgbClr val="000066"/>
                  </a:solidFill>
                </a:rPr>
              </a:br>
              <a:r>
                <a:rPr lang="en-ZA">
                  <a:solidFill>
                    <a:srgbClr val="000066"/>
                  </a:solidFill>
                </a:rPr>
                <a:t>(     ,        and       become progressively shorter).</a:t>
              </a:r>
              <a:endParaRPr lang="en-US">
                <a:solidFill>
                  <a:srgbClr val="000066"/>
                </a:solidFill>
              </a:endParaRPr>
            </a:p>
          </p:txBody>
        </p:sp>
        <p:graphicFrame>
          <p:nvGraphicFramePr>
            <p:cNvPr id="89152" name="Object 64"/>
            <p:cNvGraphicFramePr>
              <a:graphicFrameLocks noChangeAspect="1"/>
            </p:cNvGraphicFramePr>
            <p:nvPr/>
          </p:nvGraphicFramePr>
          <p:xfrm>
            <a:off x="465" y="3384"/>
            <a:ext cx="280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6" name="Equation" r:id="rId12" imgW="444240" imgH="380880" progId="Equation.DSMT4">
                    <p:embed/>
                  </p:oleObj>
                </mc:Choice>
                <mc:Fallback>
                  <p:oleObj name="Equation" r:id="rId12" imgW="444240" imgH="380880" progId="Equation.DSMT4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" y="3384"/>
                          <a:ext cx="280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153" name="Object 65"/>
            <p:cNvGraphicFramePr>
              <a:graphicFrameLocks noChangeAspect="1"/>
            </p:cNvGraphicFramePr>
            <p:nvPr/>
          </p:nvGraphicFramePr>
          <p:xfrm>
            <a:off x="832" y="3384"/>
            <a:ext cx="27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7" name="Equation" r:id="rId14" imgW="431640" imgH="380880" progId="Equation.DSMT4">
                    <p:embed/>
                  </p:oleObj>
                </mc:Choice>
                <mc:Fallback>
                  <p:oleObj name="Equation" r:id="rId14" imgW="431640" imgH="380880" progId="Equation.DSMT4">
                    <p:embed/>
                    <p:pic>
                      <p:nvPicPr>
                        <p:cNvPr id="0" name="Picture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2" y="3384"/>
                          <a:ext cx="272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154" name="Object 66"/>
            <p:cNvGraphicFramePr>
              <a:graphicFrameLocks noChangeAspect="1"/>
            </p:cNvGraphicFramePr>
            <p:nvPr/>
          </p:nvGraphicFramePr>
          <p:xfrm>
            <a:off x="1554" y="3384"/>
            <a:ext cx="27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28" name="Equation" r:id="rId16" imgW="431640" imgH="380880" progId="Equation.DSMT4">
                    <p:embed/>
                  </p:oleObj>
                </mc:Choice>
                <mc:Fallback>
                  <p:oleObj name="Equation" r:id="rId16" imgW="431640" imgH="380880" progId="Equation.DSMT4">
                    <p:embed/>
                    <p:pic>
                      <p:nvPicPr>
                        <p:cNvPr id="0" name="Picture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4" y="3384"/>
                          <a:ext cx="272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9161" name="Object 73"/>
          <p:cNvGraphicFramePr>
            <a:graphicFrameLocks noChangeAspect="1"/>
          </p:cNvGraphicFramePr>
          <p:nvPr/>
        </p:nvGraphicFramePr>
        <p:xfrm>
          <a:off x="5938838" y="719138"/>
          <a:ext cx="508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29" name="Equation" r:id="rId18" imgW="507960" imgH="355320" progId="Equation.DSMT4">
                  <p:embed/>
                </p:oleObj>
              </mc:Choice>
              <mc:Fallback>
                <p:oleObj name="Equation" r:id="rId18" imgW="507960" imgH="355320" progId="Equation.DSMT4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38" y="719138"/>
                        <a:ext cx="5080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9182" name="Group 94"/>
          <p:cNvGrpSpPr>
            <a:grpSpLocks/>
          </p:cNvGrpSpPr>
          <p:nvPr/>
        </p:nvGrpSpPr>
        <p:grpSpPr bwMode="auto">
          <a:xfrm>
            <a:off x="1712913" y="2963863"/>
            <a:ext cx="3475037" cy="458787"/>
            <a:chOff x="1079" y="1867"/>
            <a:chExt cx="2189" cy="289"/>
          </a:xfrm>
        </p:grpSpPr>
        <p:graphicFrame>
          <p:nvGraphicFramePr>
            <p:cNvPr id="89137" name="Object 49"/>
            <p:cNvGraphicFramePr>
              <a:graphicFrameLocks noChangeAspect="1"/>
            </p:cNvGraphicFramePr>
            <p:nvPr/>
          </p:nvGraphicFramePr>
          <p:xfrm>
            <a:off x="1295" y="1867"/>
            <a:ext cx="27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0" name="Equation" r:id="rId20" imgW="431640" imgH="380880" progId="Equation.DSMT4">
                    <p:embed/>
                  </p:oleObj>
                </mc:Choice>
                <mc:Fallback>
                  <p:oleObj name="Equation" r:id="rId20" imgW="431640" imgH="380880" progId="Equation.DSMT4">
                    <p:embed/>
                    <p:pic>
                      <p:nvPicPr>
                        <p:cNvPr id="0" name="Picture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" y="1867"/>
                          <a:ext cx="272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145" name="Object 57"/>
            <p:cNvGraphicFramePr>
              <a:graphicFrameLocks noChangeAspect="1"/>
            </p:cNvGraphicFramePr>
            <p:nvPr/>
          </p:nvGraphicFramePr>
          <p:xfrm>
            <a:off x="2694" y="1867"/>
            <a:ext cx="280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1" name="Equation" r:id="rId22" imgW="444240" imgH="380880" progId="Equation.DSMT4">
                    <p:embed/>
                  </p:oleObj>
                </mc:Choice>
                <mc:Fallback>
                  <p:oleObj name="Equation" r:id="rId22" imgW="444240" imgH="380880" progId="Equation.DSMT4">
                    <p:embed/>
                    <p:pic>
                      <p:nvPicPr>
                        <p:cNvPr id="0" name="Picture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4" y="1867"/>
                          <a:ext cx="280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166" name="Object 78"/>
            <p:cNvGraphicFramePr>
              <a:graphicFrameLocks noChangeAspect="1"/>
            </p:cNvGraphicFramePr>
            <p:nvPr/>
          </p:nvGraphicFramePr>
          <p:xfrm>
            <a:off x="2001" y="1867"/>
            <a:ext cx="26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2" name="Equation" r:id="rId24" imgW="419040" imgH="380880" progId="Equation.DSMT4">
                    <p:embed/>
                  </p:oleObj>
                </mc:Choice>
                <mc:Fallback>
                  <p:oleObj name="Equation" r:id="rId24" imgW="419040" imgH="380880" progId="Equation.DSMT4">
                    <p:embed/>
                    <p:pic>
                      <p:nvPicPr>
                        <p:cNvPr id="0" name="Picture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1" y="1867"/>
                          <a:ext cx="26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9176" name="Group 79"/>
            <p:cNvGrpSpPr>
              <a:grpSpLocks/>
            </p:cNvGrpSpPr>
            <p:nvPr/>
          </p:nvGrpSpPr>
          <p:grpSpPr bwMode="auto">
            <a:xfrm>
              <a:off x="1782" y="2081"/>
              <a:ext cx="691" cy="75"/>
              <a:chOff x="1790" y="2081"/>
              <a:chExt cx="691" cy="75"/>
            </a:xfrm>
          </p:grpSpPr>
          <p:sp>
            <p:nvSpPr>
              <p:cNvPr id="89184" name="Line 80"/>
              <p:cNvSpPr>
                <a:spLocks noChangeShapeType="1"/>
              </p:cNvSpPr>
              <p:nvPr/>
            </p:nvSpPr>
            <p:spPr bwMode="auto">
              <a:xfrm>
                <a:off x="1855" y="2120"/>
                <a:ext cx="626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89185" name="Oval 81"/>
              <p:cNvSpPr>
                <a:spLocks noChangeAspect="1" noChangeArrowheads="1"/>
              </p:cNvSpPr>
              <p:nvPr/>
            </p:nvSpPr>
            <p:spPr bwMode="auto">
              <a:xfrm>
                <a:off x="1790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2" name="Group 82"/>
            <p:cNvGrpSpPr>
              <a:grpSpLocks/>
            </p:cNvGrpSpPr>
            <p:nvPr/>
          </p:nvGrpSpPr>
          <p:grpSpPr bwMode="auto">
            <a:xfrm>
              <a:off x="1079" y="2081"/>
              <a:ext cx="691" cy="75"/>
              <a:chOff x="1790" y="2081"/>
              <a:chExt cx="691" cy="75"/>
            </a:xfrm>
          </p:grpSpPr>
          <p:sp>
            <p:nvSpPr>
              <p:cNvPr id="3" name="Line 83"/>
              <p:cNvSpPr>
                <a:spLocks noChangeShapeType="1"/>
              </p:cNvSpPr>
              <p:nvPr/>
            </p:nvSpPr>
            <p:spPr bwMode="auto">
              <a:xfrm>
                <a:off x="1855" y="2120"/>
                <a:ext cx="626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" name="Oval 84"/>
              <p:cNvSpPr>
                <a:spLocks noChangeAspect="1" noChangeArrowheads="1"/>
              </p:cNvSpPr>
              <p:nvPr/>
            </p:nvSpPr>
            <p:spPr bwMode="auto">
              <a:xfrm>
                <a:off x="1790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5" name="Group 92"/>
            <p:cNvGrpSpPr>
              <a:grpSpLocks/>
            </p:cNvGrpSpPr>
            <p:nvPr/>
          </p:nvGrpSpPr>
          <p:grpSpPr bwMode="auto">
            <a:xfrm>
              <a:off x="2493" y="2081"/>
              <a:ext cx="775" cy="75"/>
              <a:chOff x="2493" y="2081"/>
              <a:chExt cx="775" cy="75"/>
            </a:xfrm>
          </p:grpSpPr>
          <p:sp>
            <p:nvSpPr>
              <p:cNvPr id="89179" name="Line 37"/>
              <p:cNvSpPr>
                <a:spLocks noChangeShapeType="1"/>
              </p:cNvSpPr>
              <p:nvPr/>
            </p:nvSpPr>
            <p:spPr bwMode="auto">
              <a:xfrm>
                <a:off x="2558" y="2120"/>
                <a:ext cx="626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89180" name="Oval 38"/>
              <p:cNvSpPr>
                <a:spLocks noChangeAspect="1" noChangeArrowheads="1"/>
              </p:cNvSpPr>
              <p:nvPr/>
            </p:nvSpPr>
            <p:spPr bwMode="auto">
              <a:xfrm>
                <a:off x="2493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89181" name="Oval 91"/>
              <p:cNvSpPr>
                <a:spLocks noChangeAspect="1" noChangeArrowheads="1"/>
              </p:cNvSpPr>
              <p:nvPr/>
            </p:nvSpPr>
            <p:spPr bwMode="auto">
              <a:xfrm>
                <a:off x="3193" y="2081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</p:grpSp>
      <p:sp>
        <p:nvSpPr>
          <p:cNvPr id="89183" name="Line 95"/>
          <p:cNvSpPr>
            <a:spLocks noChangeShapeType="1"/>
          </p:cNvSpPr>
          <p:nvPr/>
        </p:nvSpPr>
        <p:spPr bwMode="auto">
          <a:xfrm>
            <a:off x="5135563" y="2943225"/>
            <a:ext cx="0" cy="801688"/>
          </a:xfrm>
          <a:prstGeom prst="line">
            <a:avLst/>
          </a:prstGeom>
          <a:noFill/>
          <a:ln w="25400">
            <a:solidFill>
              <a:srgbClr val="000066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8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870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1666F6C-A12B-493D-BBF2-D365AAB73650}" type="slidenum">
              <a:rPr lang="en-US" smtClean="0">
                <a:cs typeface="Arial" charset="0"/>
              </a:rPr>
              <a:pPr/>
              <a:t>19</a:t>
            </a:fld>
            <a:endParaRPr lang="en-US" smtClean="0">
              <a:cs typeface="Arial" charset="0"/>
            </a:endParaRPr>
          </a:p>
        </p:txBody>
      </p:sp>
      <p:sp>
        <p:nvSpPr>
          <p:cNvPr id="87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MEASURING TIME</a:t>
            </a:r>
            <a:endParaRPr lang="en-US" smtClean="0"/>
          </a:p>
        </p:txBody>
      </p:sp>
      <p:sp>
        <p:nvSpPr>
          <p:cNvPr id="87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In physics we are concerned with </a:t>
            </a:r>
            <a:r>
              <a:rPr lang="en-ZA" i="1" smtClean="0">
                <a:solidFill>
                  <a:srgbClr val="FF0000"/>
                </a:solidFill>
              </a:rPr>
              <a:t>time intervals</a:t>
            </a:r>
            <a:r>
              <a:rPr lang="en-ZA" i="1" baseline="30000" smtClean="0">
                <a:solidFill>
                  <a:srgbClr val="FF0000"/>
                </a:solidFill>
              </a:rPr>
              <a:t> </a:t>
            </a:r>
            <a:r>
              <a:rPr lang="en-ZA" smtClean="0"/>
              <a:t> rather than actual times.</a:t>
            </a:r>
            <a:endParaRPr lang="en-US" smtClean="0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179388" y="400367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value of 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 </a:t>
            </a:r>
            <a:r>
              <a:rPr lang="en-ZA">
                <a:solidFill>
                  <a:srgbClr val="000066"/>
                </a:solidFill>
              </a:rPr>
              <a:t>is independent of the specific clock used to measure the actual times.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9388" y="2420938"/>
            <a:ext cx="8774112" cy="1296987"/>
            <a:chOff x="113" y="1525"/>
            <a:chExt cx="5527" cy="817"/>
          </a:xfrm>
        </p:grpSpPr>
        <p:sp>
          <p:nvSpPr>
            <p:cNvPr id="87056" name="Rectangle 4"/>
            <p:cNvSpPr>
              <a:spLocks noChangeArrowheads="1"/>
            </p:cNvSpPr>
            <p:nvPr/>
          </p:nvSpPr>
          <p:spPr bwMode="auto">
            <a:xfrm>
              <a:off x="113" y="1525"/>
              <a:ext cx="552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>
                  <a:solidFill>
                    <a:srgbClr val="000066"/>
                  </a:solidFill>
                </a:rPr>
                <a:t>The time interval 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</a:t>
              </a:r>
              <a:r>
                <a:rPr lang="en-ZA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 </a:t>
              </a:r>
              <a:r>
                <a:rPr lang="en-ZA" b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=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 </a:t>
              </a:r>
              <a:r>
                <a:rPr lang="en-ZA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en-ZA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f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 – </a:t>
              </a:r>
              <a:r>
                <a:rPr lang="en-ZA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en-ZA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i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 measures the elapsed time as an object moves from an initial position    at time </a:t>
              </a:r>
              <a:r>
                <a:rPr lang="en-ZA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en-ZA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i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 to a final position     at time </a:t>
              </a:r>
              <a:r>
                <a:rPr lang="en-ZA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en-ZA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f</a:t>
              </a:r>
              <a:r>
                <a:rPr lang="en-ZA">
                  <a:solidFill>
                    <a:srgbClr val="000066"/>
                  </a:solidFill>
                  <a:sym typeface="Symbol" pitchFamily="18" charset="2"/>
                </a:rPr>
                <a:t>.</a:t>
              </a:r>
            </a:p>
          </p:txBody>
        </p:sp>
        <p:graphicFrame>
          <p:nvGraphicFramePr>
            <p:cNvPr id="87048" name="Object 8"/>
            <p:cNvGraphicFramePr>
              <a:graphicFrameLocks noChangeAspect="1"/>
            </p:cNvGraphicFramePr>
            <p:nvPr/>
          </p:nvGraphicFramePr>
          <p:xfrm>
            <a:off x="3929" y="1833"/>
            <a:ext cx="12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060" name="Equation" r:id="rId4" imgW="203040" imgH="380880" progId="Equation.DSMT4">
                    <p:embed/>
                  </p:oleObj>
                </mc:Choice>
                <mc:Fallback>
                  <p:oleObj name="Equation" r:id="rId4" imgW="203040" imgH="38088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9" y="1833"/>
                          <a:ext cx="12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049" name="Object 9"/>
            <p:cNvGraphicFramePr>
              <a:graphicFrameLocks noChangeAspect="1"/>
            </p:cNvGraphicFramePr>
            <p:nvPr/>
          </p:nvGraphicFramePr>
          <p:xfrm>
            <a:off x="1519" y="2092"/>
            <a:ext cx="15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061" name="Equation" r:id="rId6" imgW="241200" imgH="380880" progId="Equation.DSMT4">
                    <p:embed/>
                  </p:oleObj>
                </mc:Choice>
                <mc:Fallback>
                  <p:oleObj name="Equation" r:id="rId6" imgW="241200" imgH="380880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9" y="2092"/>
                          <a:ext cx="152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32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194DEB-A8E8-472D-A0FE-E0A64AD0525E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i="1" baseline="30000" smtClean="0"/>
              <a:t> </a:t>
            </a:r>
            <a:r>
              <a:rPr lang="en-US" smtClean="0"/>
              <a:t> PHYSICS?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8774112" cy="4683125"/>
          </a:xfrm>
        </p:spPr>
        <p:txBody>
          <a:bodyPr/>
          <a:lstStyle/>
          <a:p>
            <a:pPr lvl="2" eaLnBrk="1" hangingPunct="1"/>
            <a:r>
              <a:rPr lang="en-US" smtClean="0"/>
              <a:t>Physics attempts to provide a description of the fundamental principles of the universe.</a:t>
            </a:r>
          </a:p>
          <a:p>
            <a:pPr lvl="2" eaLnBrk="1" hangingPunct="1">
              <a:buFontTx/>
              <a:buNone/>
            </a:pPr>
            <a:endParaRPr lang="en-US" sz="800" smtClean="0"/>
          </a:p>
          <a:p>
            <a:pPr lvl="2" eaLnBrk="1" hangingPunct="1"/>
            <a:r>
              <a:rPr lang="en-US" smtClean="0"/>
              <a:t>Physics is based on experiment and measurement.</a:t>
            </a:r>
          </a:p>
          <a:p>
            <a:pPr lvl="2" eaLnBrk="1" hangingPunct="1">
              <a:buFontTx/>
              <a:buNone/>
            </a:pPr>
            <a:endParaRPr lang="en-US" sz="800" smtClean="0"/>
          </a:p>
          <a:p>
            <a:pPr lvl="2" eaLnBrk="1" hangingPunct="1"/>
            <a:r>
              <a:rPr lang="en-US" smtClean="0"/>
              <a:t>Hypotheses proposed to explain phenomena are repeatedly tested; those which survive become our current theories which inform our models of reality – </a:t>
            </a:r>
            <a:r>
              <a:rPr lang="en-ZA" smtClean="0"/>
              <a:t>until further testing proves them inadequate or wrong!</a:t>
            </a:r>
            <a:endParaRPr lang="en-US" smtClean="0"/>
          </a:p>
          <a:p>
            <a:pPr lvl="2" eaLnBrk="1" hangingPunct="1">
              <a:buFontTx/>
              <a:buNone/>
            </a:pPr>
            <a:endParaRPr lang="en-US" sz="800" smtClean="0"/>
          </a:p>
          <a:p>
            <a:pPr lvl="2" eaLnBrk="1" hangingPunct="1"/>
            <a:r>
              <a:rPr lang="en-US" smtClean="0"/>
              <a:t>I.e. Physics provides transparent and reliable, yet still tentative, knowledge.</a:t>
            </a:r>
          </a:p>
          <a:p>
            <a:pPr lvl="2" eaLnBrk="1" hangingPunct="1">
              <a:buFontTx/>
              <a:buNone/>
            </a:pPr>
            <a:endParaRPr lang="en-US" sz="800" smtClean="0"/>
          </a:p>
          <a:p>
            <a:pPr lvl="2" eaLnBrk="1" hangingPunct="1"/>
            <a:r>
              <a:rPr lang="en-US" smtClean="0"/>
              <a:t>Physics </a:t>
            </a:r>
            <a:r>
              <a:rPr lang="en-ZA" smtClean="0"/>
              <a:t>is the most fundamental of the sciences: </a:t>
            </a:r>
            <a:br>
              <a:rPr lang="en-ZA" smtClean="0"/>
            </a:br>
            <a:r>
              <a:rPr lang="en-ZA" smtClean="0"/>
              <a:t>it </a:t>
            </a:r>
            <a:r>
              <a:rPr lang="en-US" smtClean="0"/>
              <a:t>provides a basis for other sciences to build 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2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911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081E18-4727-4D0D-97EA-23A77F723079}" type="slidenum">
              <a:rPr lang="en-US" smtClean="0">
                <a:cs typeface="Arial" charset="0"/>
              </a:rPr>
              <a:pPr/>
              <a:t>20</a:t>
            </a:fld>
            <a:endParaRPr lang="en-US" smtClean="0">
              <a:cs typeface="Arial" charset="0"/>
            </a:endParaRPr>
          </a:p>
        </p:txBody>
      </p:sp>
      <p:sp>
        <p:nvSpPr>
          <p:cNvPr id="911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SPEED</a:t>
            </a:r>
            <a:endParaRPr lang="en-US" smtClean="0"/>
          </a:p>
        </p:txBody>
      </p:sp>
      <p:sp>
        <p:nvSpPr>
          <p:cNvPr id="911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Speed is a measure of </a:t>
            </a:r>
            <a:r>
              <a:rPr lang="en-ZA" i="1" smtClean="0"/>
              <a:t>how fast</a:t>
            </a:r>
            <a:r>
              <a:rPr lang="en-ZA" i="1" baseline="30000" smtClean="0"/>
              <a:t> </a:t>
            </a:r>
            <a:r>
              <a:rPr lang="en-ZA" smtClean="0"/>
              <a:t> an object moves, i.e. the amount of distance it covers during a given time interval.</a:t>
            </a:r>
            <a:endParaRPr lang="en-US" smtClean="0"/>
          </a:p>
        </p:txBody>
      </p:sp>
      <p:sp>
        <p:nvSpPr>
          <p:cNvPr id="91146" name="Rectangle 4"/>
          <p:cNvSpPr>
            <a:spLocks noChangeArrowheads="1"/>
          </p:cNvSpPr>
          <p:nvPr/>
        </p:nvSpPr>
        <p:spPr bwMode="auto">
          <a:xfrm>
            <a:off x="179388" y="2328863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More formally: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1327150" y="2997200"/>
          <a:ext cx="6845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7" name="Equation" r:id="rId4" imgW="6845040" imgH="723600" progId="Equation.DSMT4">
                  <p:embed/>
                </p:oleObj>
              </mc:Choice>
              <mc:Fallback>
                <p:oleObj name="Equation" r:id="rId4" imgW="6845040" imgH="7236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2997200"/>
                        <a:ext cx="68453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79388" y="4144963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 attention is paid to the direction in which the object moves, so speed is a </a:t>
            </a:r>
            <a:r>
              <a:rPr lang="en-ZA" i="1">
                <a:solidFill>
                  <a:srgbClr val="000066"/>
                </a:solidFill>
              </a:rPr>
              <a:t>scalar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quantity.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79388" y="5094288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Of more use to physicists (and aircraft carrier pilots) is the vector equivalent of speed:  velocity…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189038" y="2905125"/>
            <a:ext cx="7131050" cy="9064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8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952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E0977E-AFEF-4688-AEAF-36F2662D769E}" type="slidenum">
              <a:rPr lang="en-US" smtClean="0">
                <a:cs typeface="Arial" charset="0"/>
              </a:rPr>
              <a:pPr/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952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VELOCITY</a:t>
            </a:r>
            <a:endParaRPr lang="en-US" smtClean="0"/>
          </a:p>
        </p:txBody>
      </p:sp>
      <p:sp>
        <p:nvSpPr>
          <p:cNvPr id="952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Velocity is a measure of the rate of change of position.</a:t>
            </a:r>
            <a:endParaRPr lang="en-US" smtClean="0"/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179388" y="211613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Mathematically: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3073400" y="2105025"/>
          <a:ext cx="1270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3" name="Equation" r:id="rId4" imgW="1269720" imgH="609480" progId="Equation.DSMT4">
                  <p:embed/>
                </p:oleObj>
              </mc:Choice>
              <mc:Fallback>
                <p:oleObj name="Equation" r:id="rId4" imgW="1269720" imgH="609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3400" y="2105025"/>
                        <a:ext cx="12700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79388" y="309403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Notes: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190625" y="3106738"/>
            <a:ext cx="7751763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6"/>
              </a:buBlip>
            </a:pPr>
            <a:r>
              <a:rPr lang="en-ZA" sz="2200">
                <a:solidFill>
                  <a:srgbClr val="000066"/>
                </a:solidFill>
              </a:rPr>
              <a:t>The velocity vector points in the same direction as the displacement vector, the “direction of motion”.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6"/>
              </a:buBlip>
            </a:pPr>
            <a:r>
              <a:rPr lang="en-ZA" sz="2200">
                <a:solidFill>
                  <a:srgbClr val="000066"/>
                </a:solidFill>
              </a:rPr>
              <a:t>For the moment we shall drop the “</a:t>
            </a:r>
            <a:r>
              <a:rPr lang="en-ZA" sz="2200" baseline="-25000">
                <a:solidFill>
                  <a:srgbClr val="000066"/>
                </a:solidFill>
              </a:rPr>
              <a:t>avg</a:t>
            </a:r>
            <a:r>
              <a:rPr lang="en-ZA" sz="2200">
                <a:solidFill>
                  <a:srgbClr val="000066"/>
                </a:solidFill>
              </a:rPr>
              <a:t>” subscript and blur the distinction between average and instantaneous velocity (qv).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6"/>
              </a:buBlip>
            </a:pPr>
            <a:r>
              <a:rPr lang="en-ZA" sz="2200">
                <a:solidFill>
                  <a:srgbClr val="000066"/>
                </a:solidFill>
              </a:rPr>
              <a:t>Beware of regarding velocity as simply “speed plus direction”.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946400" y="2051050"/>
            <a:ext cx="1543050" cy="7778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/>
      <p:bldP spid="2" grpId="0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56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973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BA21F6-9647-4777-9616-6FDDEEE04B63}" type="slidenum">
              <a:rPr lang="en-US" smtClean="0">
                <a:cs typeface="Arial" charset="0"/>
              </a:rPr>
              <a:pPr/>
              <a:t>22</a:t>
            </a:fld>
            <a:endParaRPr lang="en-US" smtClean="0">
              <a:cs typeface="Arial" charset="0"/>
            </a:endParaRPr>
          </a:p>
        </p:txBody>
      </p:sp>
      <p:sp>
        <p:nvSpPr>
          <p:cNvPr id="973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MOTION DIAGRAMS WITH     VECTORS</a:t>
            </a:r>
            <a:endParaRPr lang="en-US" smtClean="0"/>
          </a:p>
        </p:txBody>
      </p:sp>
      <p:sp>
        <p:nvSpPr>
          <p:cNvPr id="973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From now on we shall use velocity vectors in place of displacement vectors in motion diagrams:</a:t>
            </a:r>
            <a:endParaRPr lang="en-US" smtClean="0"/>
          </a:p>
        </p:txBody>
      </p:sp>
      <p:graphicFrame>
        <p:nvGraphicFramePr>
          <p:cNvPr id="97320" name="Object 40"/>
          <p:cNvGraphicFramePr>
            <a:graphicFrameLocks noChangeAspect="1"/>
          </p:cNvGraphicFramePr>
          <p:nvPr/>
        </p:nvGraphicFramePr>
        <p:xfrm>
          <a:off x="6065838" y="712788"/>
          <a:ext cx="2540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01" name="Equation" r:id="rId4" imgW="253800" imgH="368280" progId="Equation.DSMT4">
                  <p:embed/>
                </p:oleObj>
              </mc:Choice>
              <mc:Fallback>
                <p:oleObj name="Equation" r:id="rId4" imgW="253800" imgH="368280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838" y="712788"/>
                        <a:ext cx="2540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60" name="Line 6"/>
          <p:cNvSpPr>
            <a:spLocks noChangeShapeType="1"/>
          </p:cNvSpPr>
          <p:nvPr/>
        </p:nvSpPr>
        <p:spPr bwMode="auto">
          <a:xfrm>
            <a:off x="3479800" y="2890838"/>
            <a:ext cx="9937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97361" name="Oval 7"/>
          <p:cNvSpPr>
            <a:spLocks noChangeAspect="1" noChangeArrowheads="1"/>
          </p:cNvSpPr>
          <p:nvPr/>
        </p:nvSpPr>
        <p:spPr bwMode="auto">
          <a:xfrm>
            <a:off x="3376613" y="2828925"/>
            <a:ext cx="119062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97362" name="Line 9"/>
          <p:cNvSpPr>
            <a:spLocks noChangeShapeType="1"/>
          </p:cNvSpPr>
          <p:nvPr/>
        </p:nvSpPr>
        <p:spPr bwMode="auto">
          <a:xfrm>
            <a:off x="2359025" y="2890838"/>
            <a:ext cx="9937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97363" name="Oval 10"/>
          <p:cNvSpPr>
            <a:spLocks noChangeAspect="1" noChangeArrowheads="1"/>
          </p:cNvSpPr>
          <p:nvPr/>
        </p:nvSpPr>
        <p:spPr bwMode="auto">
          <a:xfrm>
            <a:off x="2255838" y="2828925"/>
            <a:ext cx="119062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97364" name="Line 12"/>
          <p:cNvSpPr>
            <a:spLocks noChangeShapeType="1"/>
          </p:cNvSpPr>
          <p:nvPr/>
        </p:nvSpPr>
        <p:spPr bwMode="auto">
          <a:xfrm>
            <a:off x="1238250" y="2890838"/>
            <a:ext cx="9937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97365" name="Oval 13"/>
          <p:cNvSpPr>
            <a:spLocks noChangeAspect="1" noChangeArrowheads="1"/>
          </p:cNvSpPr>
          <p:nvPr/>
        </p:nvSpPr>
        <p:spPr bwMode="auto">
          <a:xfrm>
            <a:off x="1135063" y="2828925"/>
            <a:ext cx="119062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1539875" y="2489200"/>
            <a:ext cx="2541588" cy="341313"/>
            <a:chOff x="970" y="1568"/>
            <a:chExt cx="1601" cy="215"/>
          </a:xfrm>
        </p:grpSpPr>
        <p:graphicFrame>
          <p:nvGraphicFramePr>
            <p:cNvPr id="97294" name="Object 14"/>
            <p:cNvGraphicFramePr>
              <a:graphicFrameLocks noChangeAspect="1"/>
            </p:cNvGraphicFramePr>
            <p:nvPr/>
          </p:nvGraphicFramePr>
          <p:xfrm>
            <a:off x="970" y="1568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02" name="Equation" r:id="rId6" imgW="291960" imgH="380880" progId="Equation.DSMT4">
                    <p:embed/>
                  </p:oleObj>
                </mc:Choice>
                <mc:Fallback>
                  <p:oleObj name="Equation" r:id="rId6" imgW="291960" imgH="380880" progId="Equation.DSMT4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0" y="1568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7295" name="Object 15"/>
            <p:cNvGraphicFramePr>
              <a:graphicFrameLocks noChangeAspect="1"/>
            </p:cNvGraphicFramePr>
            <p:nvPr/>
          </p:nvGraphicFramePr>
          <p:xfrm>
            <a:off x="1694" y="1568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03" name="Equation" r:id="rId8" imgW="266400" imgH="380880" progId="Equation.DSMT4">
                    <p:embed/>
                  </p:oleObj>
                </mc:Choice>
                <mc:Fallback>
                  <p:oleObj name="Equation" r:id="rId8" imgW="266400" imgH="380880" progId="Equation.DSMT4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4" y="1568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7296" name="Object 16"/>
            <p:cNvGraphicFramePr>
              <a:graphicFrameLocks noChangeAspect="1"/>
            </p:cNvGraphicFramePr>
            <p:nvPr/>
          </p:nvGraphicFramePr>
          <p:xfrm>
            <a:off x="2387" y="1568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04" name="Equation" r:id="rId10" imgW="291960" imgH="380880" progId="Equation.DSMT4">
                    <p:embed/>
                  </p:oleObj>
                </mc:Choice>
                <mc:Fallback>
                  <p:oleObj name="Equation" r:id="rId10" imgW="291960" imgH="380880" progId="Equation.DSMT4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7" y="1568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7367" name="Oval 41"/>
          <p:cNvSpPr>
            <a:spLocks noChangeAspect="1" noChangeArrowheads="1"/>
          </p:cNvSpPr>
          <p:nvPr/>
        </p:nvSpPr>
        <p:spPr bwMode="auto">
          <a:xfrm>
            <a:off x="4491038" y="2828925"/>
            <a:ext cx="119062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97322" name="Rectangle 42"/>
          <p:cNvSpPr>
            <a:spLocks noChangeArrowheads="1"/>
          </p:cNvSpPr>
          <p:nvPr/>
        </p:nvSpPr>
        <p:spPr bwMode="auto">
          <a:xfrm>
            <a:off x="1990725" y="3013075"/>
            <a:ext cx="16541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The hare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97334" name="Rectangle 54"/>
          <p:cNvSpPr>
            <a:spLocks noChangeArrowheads="1"/>
          </p:cNvSpPr>
          <p:nvPr/>
        </p:nvSpPr>
        <p:spPr bwMode="auto">
          <a:xfrm>
            <a:off x="5800725" y="3013075"/>
            <a:ext cx="20288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The tortoise</a:t>
            </a:r>
            <a:endParaRPr lang="en-US" sz="2000">
              <a:solidFill>
                <a:srgbClr val="000066"/>
              </a:solidFill>
            </a:endParaRPr>
          </a:p>
        </p:txBody>
      </p:sp>
      <p:grpSp>
        <p:nvGrpSpPr>
          <p:cNvPr id="3" name="Group 77"/>
          <p:cNvGrpSpPr>
            <a:grpSpLocks/>
          </p:cNvGrpSpPr>
          <p:nvPr/>
        </p:nvGrpSpPr>
        <p:grpSpPr bwMode="auto">
          <a:xfrm>
            <a:off x="6248400" y="2466975"/>
            <a:ext cx="1241425" cy="341313"/>
            <a:chOff x="3936" y="1554"/>
            <a:chExt cx="782" cy="215"/>
          </a:xfrm>
        </p:grpSpPr>
        <p:graphicFrame>
          <p:nvGraphicFramePr>
            <p:cNvPr id="97335" name="Object 55"/>
            <p:cNvGraphicFramePr>
              <a:graphicFrameLocks noChangeAspect="1"/>
            </p:cNvGraphicFramePr>
            <p:nvPr/>
          </p:nvGraphicFramePr>
          <p:xfrm>
            <a:off x="3936" y="1554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05" name="Equation" r:id="rId12" imgW="291960" imgH="380880" progId="Equation.DSMT4">
                    <p:embed/>
                  </p:oleObj>
                </mc:Choice>
                <mc:Fallback>
                  <p:oleObj name="Equation" r:id="rId12" imgW="291960" imgH="380880" progId="Equation.DSMT4">
                    <p:embed/>
                    <p:pic>
                      <p:nvPicPr>
                        <p:cNvPr id="0" name="Picture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6" y="1554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7336" name="Object 56"/>
            <p:cNvGraphicFramePr>
              <a:graphicFrameLocks noChangeAspect="1"/>
            </p:cNvGraphicFramePr>
            <p:nvPr/>
          </p:nvGraphicFramePr>
          <p:xfrm>
            <a:off x="4234" y="1554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06" name="Equation" r:id="rId14" imgW="266400" imgH="380880" progId="Equation.DSMT4">
                    <p:embed/>
                  </p:oleObj>
                </mc:Choice>
                <mc:Fallback>
                  <p:oleObj name="Equation" r:id="rId14" imgW="266400" imgH="380880" progId="Equation.DSMT4">
                    <p:embed/>
                    <p:pic>
                      <p:nvPicPr>
                        <p:cNvPr id="0" name="Picture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4" y="1554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7337" name="Object 57"/>
            <p:cNvGraphicFramePr>
              <a:graphicFrameLocks noChangeAspect="1"/>
            </p:cNvGraphicFramePr>
            <p:nvPr/>
          </p:nvGraphicFramePr>
          <p:xfrm>
            <a:off x="4534" y="1554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07" name="Equation" r:id="rId16" imgW="291960" imgH="380880" progId="Equation.DSMT4">
                    <p:embed/>
                  </p:oleObj>
                </mc:Choice>
                <mc:Fallback>
                  <p:oleObj name="Equation" r:id="rId16" imgW="291960" imgH="380880" progId="Equation.DSMT4">
                    <p:embed/>
                    <p:pic>
                      <p:nvPicPr>
                        <p:cNvPr id="0" name="Picture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4" y="1554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6089650" y="2828925"/>
            <a:ext cx="1616075" cy="119063"/>
            <a:chOff x="3836" y="1782"/>
            <a:chExt cx="1018" cy="75"/>
          </a:xfrm>
        </p:grpSpPr>
        <p:sp>
          <p:nvSpPr>
            <p:cNvPr id="97374" name="Oval 18"/>
            <p:cNvSpPr>
              <a:spLocks noChangeAspect="1" noChangeArrowheads="1"/>
            </p:cNvSpPr>
            <p:nvPr/>
          </p:nvSpPr>
          <p:spPr bwMode="auto">
            <a:xfrm>
              <a:off x="4779" y="1782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97375" name="Group 62"/>
            <p:cNvGrpSpPr>
              <a:grpSpLocks/>
            </p:cNvGrpSpPr>
            <p:nvPr/>
          </p:nvGrpSpPr>
          <p:grpSpPr bwMode="auto">
            <a:xfrm>
              <a:off x="3836" y="1782"/>
              <a:ext cx="304" cy="75"/>
              <a:chOff x="3932" y="1782"/>
              <a:chExt cx="304" cy="75"/>
            </a:xfrm>
          </p:grpSpPr>
          <p:sp>
            <p:nvSpPr>
              <p:cNvPr id="97382" name="Line 52"/>
              <p:cNvSpPr>
                <a:spLocks noChangeShapeType="1"/>
              </p:cNvSpPr>
              <p:nvPr/>
            </p:nvSpPr>
            <p:spPr bwMode="auto">
              <a:xfrm>
                <a:off x="3990" y="1821"/>
                <a:ext cx="246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97383" name="Oval 53"/>
              <p:cNvSpPr>
                <a:spLocks noChangeAspect="1" noChangeArrowheads="1"/>
              </p:cNvSpPr>
              <p:nvPr/>
            </p:nvSpPr>
            <p:spPr bwMode="auto">
              <a:xfrm>
                <a:off x="3932" y="1782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97376" name="Group 63"/>
            <p:cNvGrpSpPr>
              <a:grpSpLocks/>
            </p:cNvGrpSpPr>
            <p:nvPr/>
          </p:nvGrpSpPr>
          <p:grpSpPr bwMode="auto">
            <a:xfrm>
              <a:off x="4152" y="1782"/>
              <a:ext cx="304" cy="75"/>
              <a:chOff x="3932" y="1782"/>
              <a:chExt cx="304" cy="75"/>
            </a:xfrm>
          </p:grpSpPr>
          <p:sp>
            <p:nvSpPr>
              <p:cNvPr id="97380" name="Line 64"/>
              <p:cNvSpPr>
                <a:spLocks noChangeShapeType="1"/>
              </p:cNvSpPr>
              <p:nvPr/>
            </p:nvSpPr>
            <p:spPr bwMode="auto">
              <a:xfrm>
                <a:off x="3990" y="1821"/>
                <a:ext cx="246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97381" name="Oval 65"/>
              <p:cNvSpPr>
                <a:spLocks noChangeAspect="1" noChangeArrowheads="1"/>
              </p:cNvSpPr>
              <p:nvPr/>
            </p:nvSpPr>
            <p:spPr bwMode="auto">
              <a:xfrm>
                <a:off x="3932" y="1782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97377" name="Group 66"/>
            <p:cNvGrpSpPr>
              <a:grpSpLocks/>
            </p:cNvGrpSpPr>
            <p:nvPr/>
          </p:nvGrpSpPr>
          <p:grpSpPr bwMode="auto">
            <a:xfrm>
              <a:off x="4468" y="1782"/>
              <a:ext cx="304" cy="75"/>
              <a:chOff x="3932" y="1782"/>
              <a:chExt cx="304" cy="75"/>
            </a:xfrm>
          </p:grpSpPr>
          <p:sp>
            <p:nvSpPr>
              <p:cNvPr id="97378" name="Line 67"/>
              <p:cNvSpPr>
                <a:spLocks noChangeShapeType="1"/>
              </p:cNvSpPr>
              <p:nvPr/>
            </p:nvSpPr>
            <p:spPr bwMode="auto">
              <a:xfrm>
                <a:off x="3990" y="1821"/>
                <a:ext cx="246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97379" name="Oval 68"/>
              <p:cNvSpPr>
                <a:spLocks noChangeAspect="1" noChangeArrowheads="1"/>
              </p:cNvSpPr>
              <p:nvPr/>
            </p:nvSpPr>
            <p:spPr bwMode="auto">
              <a:xfrm>
                <a:off x="3932" y="1782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</p:grpSp>
      <p:sp>
        <p:nvSpPr>
          <p:cNvPr id="97352" name="Rectangle 72"/>
          <p:cNvSpPr>
            <a:spLocks noChangeArrowheads="1"/>
          </p:cNvSpPr>
          <p:nvPr/>
        </p:nvSpPr>
        <p:spPr bwMode="auto">
          <a:xfrm>
            <a:off x="179388" y="3670300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Notes: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7353" name="Rectangle 73"/>
          <p:cNvSpPr>
            <a:spLocks noChangeArrowheads="1"/>
          </p:cNvSpPr>
          <p:nvPr/>
        </p:nvSpPr>
        <p:spPr bwMode="auto">
          <a:xfrm>
            <a:off x="1190625" y="3716338"/>
            <a:ext cx="76231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18"/>
              </a:buBlip>
            </a:pPr>
            <a:r>
              <a:rPr lang="en-ZA" sz="2200">
                <a:solidFill>
                  <a:srgbClr val="000066"/>
                </a:solidFill>
              </a:rPr>
              <a:t>As in the case of displacement vectors, velocity vectors join successive positions together.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18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18"/>
              </a:buBlip>
            </a:pPr>
            <a:r>
              <a:rPr lang="en-ZA" sz="2200">
                <a:solidFill>
                  <a:srgbClr val="000066"/>
                </a:solidFill>
              </a:rPr>
              <a:t>The length of the velocity vector represents the body’s average speed between the two points.</a:t>
            </a: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18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18"/>
              </a:buBlip>
            </a:pPr>
            <a:r>
              <a:rPr lang="en-ZA" sz="2200">
                <a:solidFill>
                  <a:srgbClr val="000066"/>
                </a:solidFill>
              </a:rPr>
              <a:t>It’s sufficient (and easier) to label an entire sequence just once.</a:t>
            </a:r>
          </a:p>
        </p:txBody>
      </p:sp>
      <p:graphicFrame>
        <p:nvGraphicFramePr>
          <p:cNvPr id="97354" name="Object 74"/>
          <p:cNvGraphicFramePr>
            <a:graphicFrameLocks noChangeAspect="1"/>
          </p:cNvGraphicFramePr>
          <p:nvPr/>
        </p:nvGraphicFramePr>
        <p:xfrm>
          <a:off x="755650" y="2876550"/>
          <a:ext cx="5969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08" name="Equation" r:id="rId19" imgW="596880" imgH="380880" progId="Equation.DSMT4">
                  <p:embed/>
                </p:oleObj>
              </mc:Choice>
              <mc:Fallback>
                <p:oleObj name="Equation" r:id="rId19" imgW="596880" imgH="380880" progId="Equation.DSMT4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876550"/>
                        <a:ext cx="5969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55" name="Object 75"/>
          <p:cNvGraphicFramePr>
            <a:graphicFrameLocks noChangeAspect="1"/>
          </p:cNvGraphicFramePr>
          <p:nvPr/>
        </p:nvGraphicFramePr>
        <p:xfrm>
          <a:off x="5711825" y="2876550"/>
          <a:ext cx="863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09" name="Equation" r:id="rId21" imgW="863280" imgH="380880" progId="Equation.DSMT4">
                  <p:embed/>
                </p:oleObj>
              </mc:Choice>
              <mc:Fallback>
                <p:oleObj name="Equation" r:id="rId21" imgW="863280" imgH="380880" progId="Equation.DSMT4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1825" y="2876550"/>
                        <a:ext cx="8636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7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97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22" grpId="0"/>
      <p:bldP spid="97334" grpId="0"/>
      <p:bldP spid="97334" grpId="1"/>
      <p:bldP spid="973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4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56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4388A4-5C83-4F55-B7A7-CF6AB0B92CC1}" type="slidenum">
              <a:rPr lang="en-US" smtClean="0">
                <a:cs typeface="Arial" charset="0"/>
              </a:rPr>
              <a:pPr/>
              <a:t>23</a:t>
            </a:fld>
            <a:endParaRPr lang="en-US" smtClean="0">
              <a:cs typeface="Arial" charset="0"/>
            </a:endParaRPr>
          </a:p>
        </p:txBody>
      </p:sp>
      <p:graphicFrame>
        <p:nvGraphicFramePr>
          <p:cNvPr id="256002" name="Object 2"/>
          <p:cNvGraphicFramePr>
            <a:graphicFrameLocks noChangeAspect="1"/>
          </p:cNvGraphicFramePr>
          <p:nvPr/>
        </p:nvGraphicFramePr>
        <p:xfrm>
          <a:off x="7745413" y="2103438"/>
          <a:ext cx="312737" cy="23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9" name="Equation" r:id="rId4" imgW="330120" imgH="241200" progId="Equation.DSMT4">
                  <p:embed/>
                </p:oleObj>
              </mc:Choice>
              <mc:Fallback>
                <p:oleObj name="Equation" r:id="rId4" imgW="33012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5413" y="2103438"/>
                        <a:ext cx="312737" cy="23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6" name="Rectangle 3"/>
          <p:cNvSpPr>
            <a:spLocks noChangeArrowheads="1"/>
          </p:cNvSpPr>
          <p:nvPr/>
        </p:nvSpPr>
        <p:spPr bwMode="auto">
          <a:xfrm>
            <a:off x="179388" y="1341438"/>
            <a:ext cx="50577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As we have seen, an object’s next position can be found by adding its displacement vector to its previous position: 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5603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RELATING POSITION TO VELOCITY</a:t>
            </a:r>
            <a:endParaRPr lang="en-US" smtClean="0"/>
          </a:p>
        </p:txBody>
      </p:sp>
      <p:grpSp>
        <p:nvGrpSpPr>
          <p:cNvPr id="256038" name="Group 5"/>
          <p:cNvGrpSpPr>
            <a:grpSpLocks/>
          </p:cNvGrpSpPr>
          <p:nvPr/>
        </p:nvGrpSpPr>
        <p:grpSpPr bwMode="auto">
          <a:xfrm>
            <a:off x="5227638" y="1420813"/>
            <a:ext cx="3089275" cy="2060575"/>
            <a:chOff x="3237" y="1220"/>
            <a:chExt cx="2053" cy="1370"/>
          </a:xfrm>
        </p:grpSpPr>
        <p:sp>
          <p:nvSpPr>
            <p:cNvPr id="256045" name="Oval 6"/>
            <p:cNvSpPr>
              <a:spLocks noChangeAspect="1" noChangeArrowheads="1"/>
            </p:cNvSpPr>
            <p:nvPr/>
          </p:nvSpPr>
          <p:spPr bwMode="auto">
            <a:xfrm>
              <a:off x="4932" y="1972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46" name="Oval 7"/>
            <p:cNvSpPr>
              <a:spLocks noChangeAspect="1" noChangeArrowheads="1"/>
            </p:cNvSpPr>
            <p:nvPr/>
          </p:nvSpPr>
          <p:spPr bwMode="auto">
            <a:xfrm>
              <a:off x="4238" y="1454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47" name="Oval 8"/>
            <p:cNvSpPr>
              <a:spLocks noChangeAspect="1" noChangeArrowheads="1"/>
            </p:cNvSpPr>
            <p:nvPr/>
          </p:nvSpPr>
          <p:spPr bwMode="auto">
            <a:xfrm>
              <a:off x="4005" y="155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48" name="Oval 9"/>
            <p:cNvSpPr>
              <a:spLocks noChangeAspect="1" noChangeArrowheads="1"/>
            </p:cNvSpPr>
            <p:nvPr/>
          </p:nvSpPr>
          <p:spPr bwMode="auto">
            <a:xfrm>
              <a:off x="3773" y="180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49" name="Oval 10"/>
            <p:cNvSpPr>
              <a:spLocks noChangeAspect="1" noChangeArrowheads="1"/>
            </p:cNvSpPr>
            <p:nvPr/>
          </p:nvSpPr>
          <p:spPr bwMode="auto">
            <a:xfrm>
              <a:off x="3545" y="244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50" name="Oval 11"/>
            <p:cNvSpPr>
              <a:spLocks noChangeAspect="1" noChangeArrowheads="1"/>
            </p:cNvSpPr>
            <p:nvPr/>
          </p:nvSpPr>
          <p:spPr bwMode="auto">
            <a:xfrm>
              <a:off x="4470" y="1474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51" name="Oval 12"/>
            <p:cNvSpPr>
              <a:spLocks noChangeAspect="1" noChangeArrowheads="1"/>
            </p:cNvSpPr>
            <p:nvPr/>
          </p:nvSpPr>
          <p:spPr bwMode="auto">
            <a:xfrm>
              <a:off x="4698" y="1618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6052" name="Rectangle 13"/>
            <p:cNvSpPr>
              <a:spLocks noChangeArrowheads="1"/>
            </p:cNvSpPr>
            <p:nvPr/>
          </p:nvSpPr>
          <p:spPr bwMode="auto">
            <a:xfrm>
              <a:off x="3517" y="1573"/>
              <a:ext cx="379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1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256053" name="Rectangle 14"/>
            <p:cNvSpPr>
              <a:spLocks noChangeArrowheads="1"/>
            </p:cNvSpPr>
            <p:nvPr/>
          </p:nvSpPr>
          <p:spPr bwMode="auto">
            <a:xfrm>
              <a:off x="3237" y="2328"/>
              <a:ext cx="37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0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256054" name="Rectangle 15"/>
            <p:cNvSpPr>
              <a:spLocks noChangeArrowheads="1"/>
            </p:cNvSpPr>
            <p:nvPr/>
          </p:nvSpPr>
          <p:spPr bwMode="auto">
            <a:xfrm>
              <a:off x="3741" y="1352"/>
              <a:ext cx="37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2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256055" name="Rectangle 16"/>
            <p:cNvSpPr>
              <a:spLocks noChangeArrowheads="1"/>
            </p:cNvSpPr>
            <p:nvPr/>
          </p:nvSpPr>
          <p:spPr bwMode="auto">
            <a:xfrm>
              <a:off x="4045" y="1220"/>
              <a:ext cx="37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3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256056" name="Rectangle 17"/>
            <p:cNvSpPr>
              <a:spLocks noChangeArrowheads="1"/>
            </p:cNvSpPr>
            <p:nvPr/>
          </p:nvSpPr>
          <p:spPr bwMode="auto">
            <a:xfrm>
              <a:off x="4373" y="1248"/>
              <a:ext cx="37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4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256057" name="Rectangle 18"/>
            <p:cNvSpPr>
              <a:spLocks noChangeArrowheads="1"/>
            </p:cNvSpPr>
            <p:nvPr/>
          </p:nvSpPr>
          <p:spPr bwMode="auto">
            <a:xfrm>
              <a:off x="4653" y="1420"/>
              <a:ext cx="37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5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256058" name="Rectangle 19"/>
            <p:cNvSpPr>
              <a:spLocks noChangeArrowheads="1"/>
            </p:cNvSpPr>
            <p:nvPr/>
          </p:nvSpPr>
          <p:spPr bwMode="auto">
            <a:xfrm>
              <a:off x="4911" y="1870"/>
              <a:ext cx="37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6</a:t>
              </a:r>
              <a:endParaRPr lang="en-US" sz="1800">
                <a:solidFill>
                  <a:srgbClr val="000066"/>
                </a:solidFill>
              </a:endParaRPr>
            </a:p>
          </p:txBody>
        </p:sp>
      </p:grpSp>
      <p:sp>
        <p:nvSpPr>
          <p:cNvPr id="256039" name="Line 20"/>
          <p:cNvSpPr>
            <a:spLocks noChangeShapeType="1"/>
          </p:cNvSpPr>
          <p:nvPr/>
        </p:nvSpPr>
        <p:spPr bwMode="auto">
          <a:xfrm flipV="1">
            <a:off x="5735638" y="2095500"/>
            <a:ext cx="1733550" cy="1209675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56021" name="Object 21"/>
          <p:cNvGraphicFramePr>
            <a:graphicFrameLocks noChangeAspect="1"/>
          </p:cNvGraphicFramePr>
          <p:nvPr/>
        </p:nvGraphicFramePr>
        <p:xfrm>
          <a:off x="6524625" y="2308225"/>
          <a:ext cx="185738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0" name="Equation" r:id="rId6" imgW="228600" imgH="368280" progId="Equation.DSMT4">
                  <p:embed/>
                </p:oleObj>
              </mc:Choice>
              <mc:Fallback>
                <p:oleObj name="Equation" r:id="rId6" imgW="228600" imgH="36828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25" y="2308225"/>
                        <a:ext cx="185738" cy="300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0" name="Line 22"/>
          <p:cNvSpPr>
            <a:spLocks noChangeShapeType="1"/>
          </p:cNvSpPr>
          <p:nvPr/>
        </p:nvSpPr>
        <p:spPr bwMode="auto">
          <a:xfrm flipV="1">
            <a:off x="5732463" y="2608263"/>
            <a:ext cx="2103437" cy="703262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56041" name="Line 23"/>
          <p:cNvSpPr>
            <a:spLocks noChangeShapeType="1"/>
          </p:cNvSpPr>
          <p:nvPr/>
        </p:nvSpPr>
        <p:spPr bwMode="auto">
          <a:xfrm>
            <a:off x="7480300" y="2063750"/>
            <a:ext cx="352425" cy="522288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56024" name="Object 24"/>
          <p:cNvGraphicFramePr>
            <a:graphicFrameLocks noChangeAspect="1"/>
          </p:cNvGraphicFramePr>
          <p:nvPr/>
        </p:nvGraphicFramePr>
        <p:xfrm>
          <a:off x="1546225" y="3286125"/>
          <a:ext cx="1485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1" name="Equation" r:id="rId8" imgW="1485720" imgH="380880" progId="Equation.DSMT4">
                  <p:embed/>
                </p:oleObj>
              </mc:Choice>
              <mc:Fallback>
                <p:oleObj name="Equation" r:id="rId8" imgW="1485720" imgH="38088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225" y="3286125"/>
                        <a:ext cx="14859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6025" name="Group 25"/>
          <p:cNvGrpSpPr>
            <a:grpSpLocks/>
          </p:cNvGrpSpPr>
          <p:nvPr/>
        </p:nvGrpSpPr>
        <p:grpSpPr bwMode="auto">
          <a:xfrm>
            <a:off x="179388" y="3913188"/>
            <a:ext cx="8564562" cy="609600"/>
            <a:chOff x="113" y="2465"/>
            <a:chExt cx="5395" cy="384"/>
          </a:xfrm>
        </p:grpSpPr>
        <p:sp>
          <p:nvSpPr>
            <p:cNvPr id="256044" name="Rectangle 26"/>
            <p:cNvSpPr>
              <a:spLocks noChangeArrowheads="1"/>
            </p:cNvSpPr>
            <p:nvPr/>
          </p:nvSpPr>
          <p:spPr bwMode="auto">
            <a:xfrm>
              <a:off x="113" y="2485"/>
              <a:ext cx="539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>
                  <a:solidFill>
                    <a:srgbClr val="000066"/>
                  </a:solidFill>
                </a:rPr>
                <a:t>From                   we get                   , and it follows that…</a:t>
              </a:r>
              <a:endParaRPr lang="en-US">
                <a:solidFill>
                  <a:srgbClr val="000066"/>
                </a:solidFill>
              </a:endParaRPr>
            </a:p>
          </p:txBody>
        </p:sp>
        <p:graphicFrame>
          <p:nvGraphicFramePr>
            <p:cNvPr id="256027" name="Object 27"/>
            <p:cNvGraphicFramePr>
              <a:graphicFrameLocks noChangeAspect="1"/>
            </p:cNvGraphicFramePr>
            <p:nvPr/>
          </p:nvGraphicFramePr>
          <p:xfrm>
            <a:off x="936" y="2465"/>
            <a:ext cx="600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082" name="Equation" r:id="rId10" imgW="952200" imgH="609480" progId="Equation.DSMT4">
                    <p:embed/>
                  </p:oleObj>
                </mc:Choice>
                <mc:Fallback>
                  <p:oleObj name="Equation" r:id="rId10" imgW="952200" imgH="609480" progId="Equation.DSMT4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6" y="2465"/>
                          <a:ext cx="600" cy="3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6028" name="Object 28"/>
            <p:cNvGraphicFramePr>
              <a:graphicFrameLocks noChangeAspect="1"/>
            </p:cNvGraphicFramePr>
            <p:nvPr/>
          </p:nvGraphicFramePr>
          <p:xfrm>
            <a:off x="2424" y="2544"/>
            <a:ext cx="752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083" name="Equation" r:id="rId12" imgW="1193760" imgH="291960" progId="Equation.DSMT4">
                    <p:embed/>
                  </p:oleObj>
                </mc:Choice>
                <mc:Fallback>
                  <p:oleObj name="Equation" r:id="rId12" imgW="1193760" imgH="291960" progId="Equation.DSMT4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4" y="2544"/>
                          <a:ext cx="752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6029" name="Object 29"/>
          <p:cNvGraphicFramePr>
            <a:graphicFrameLocks noChangeAspect="1"/>
          </p:cNvGraphicFramePr>
          <p:nvPr/>
        </p:nvGraphicFramePr>
        <p:xfrm>
          <a:off x="1482725" y="4797425"/>
          <a:ext cx="1612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4" name="Equation" r:id="rId14" imgW="1612800" imgH="380880" progId="Equation.DSMT4">
                  <p:embed/>
                </p:oleObj>
              </mc:Choice>
              <mc:Fallback>
                <p:oleObj name="Equation" r:id="rId14" imgW="1612800" imgH="380880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725" y="4797425"/>
                        <a:ext cx="16129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0" name="Rectangle 30"/>
          <p:cNvSpPr>
            <a:spLocks noChangeArrowheads="1"/>
          </p:cNvSpPr>
          <p:nvPr/>
        </p:nvSpPr>
        <p:spPr bwMode="auto">
          <a:xfrm>
            <a:off x="179388" y="5362575"/>
            <a:ext cx="85629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I.e. an object’s velocity can be used to determine its future position.  (</a:t>
            </a:r>
            <a:r>
              <a:rPr lang="en-ZA">
                <a:solidFill>
                  <a:srgbClr val="FF0000"/>
                </a:solidFill>
              </a:rPr>
              <a:t>Dead reckoning</a:t>
            </a:r>
            <a:r>
              <a:rPr lang="en-ZA">
                <a:solidFill>
                  <a:srgbClr val="000066"/>
                </a:solidFill>
              </a:rPr>
              <a:t>.)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256031" name="Object 31"/>
          <p:cNvGraphicFramePr>
            <a:graphicFrameLocks noChangeAspect="1"/>
          </p:cNvGraphicFramePr>
          <p:nvPr/>
        </p:nvGraphicFramePr>
        <p:xfrm>
          <a:off x="7073900" y="2981325"/>
          <a:ext cx="1028700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5" name="Equation" r:id="rId16" imgW="1295280" imgH="380880" progId="Equation.DSMT4">
                  <p:embed/>
                </p:oleObj>
              </mc:Choice>
              <mc:Fallback>
                <p:oleObj name="Equation" r:id="rId16" imgW="1295280" imgH="38088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3900" y="2981325"/>
                        <a:ext cx="1028700" cy="303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2" name="Object 32"/>
          <p:cNvGraphicFramePr>
            <a:graphicFrameLocks noChangeAspect="1"/>
          </p:cNvGraphicFramePr>
          <p:nvPr/>
        </p:nvGraphicFramePr>
        <p:xfrm>
          <a:off x="6829425" y="2989263"/>
          <a:ext cx="185738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6" name="Equation" r:id="rId18" imgW="228600" imgH="368280" progId="Equation.DSMT4">
                  <p:embed/>
                </p:oleObj>
              </mc:Choice>
              <mc:Fallback>
                <p:oleObj name="Equation" r:id="rId18" imgW="228600" imgH="36828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425" y="2989263"/>
                        <a:ext cx="185738" cy="300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3" name="Object 33"/>
          <p:cNvGraphicFramePr>
            <a:graphicFrameLocks noChangeAspect="1"/>
          </p:cNvGraphicFramePr>
          <p:nvPr/>
        </p:nvGraphicFramePr>
        <p:xfrm>
          <a:off x="8059738" y="2098675"/>
          <a:ext cx="60325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7" name="Equation" r:id="rId20" imgW="634680" imgH="253800" progId="Equation.DSMT4">
                  <p:embed/>
                </p:oleObj>
              </mc:Choice>
              <mc:Fallback>
                <p:oleObj name="Equation" r:id="rId20" imgW="634680" imgH="25380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738" y="2098675"/>
                        <a:ext cx="60325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5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386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46DE67-D86F-47A0-AEED-82F3D4FC6193}" type="slidenum">
              <a:rPr lang="en-US" smtClean="0">
                <a:cs typeface="Arial" charset="0"/>
              </a:rPr>
              <a:pPr/>
              <a:t>24</a:t>
            </a:fld>
            <a:endParaRPr lang="en-US" smtClean="0">
              <a:cs typeface="Arial" charset="0"/>
            </a:endParaRPr>
          </a:p>
        </p:txBody>
      </p:sp>
      <p:sp>
        <p:nvSpPr>
          <p:cNvPr id="538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ACCELERATION</a:t>
            </a:r>
            <a:endParaRPr lang="en-US" smtClean="0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155575" y="1343025"/>
            <a:ext cx="8821738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Velocity is a measure of the rate of change of </a:t>
            </a:r>
            <a:r>
              <a:rPr lang="en-ZA" sz="2300" i="1">
                <a:solidFill>
                  <a:srgbClr val="000066"/>
                </a:solidFill>
              </a:rPr>
              <a:t>position</a:t>
            </a:r>
            <a:r>
              <a:rPr lang="en-ZA" sz="2300">
                <a:solidFill>
                  <a:srgbClr val="000066"/>
                </a:solidFill>
              </a:rPr>
              <a:t>…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Acceleration is a measure of the rate of change of </a:t>
            </a:r>
            <a:r>
              <a:rPr lang="en-ZA" sz="2300" i="1">
                <a:solidFill>
                  <a:srgbClr val="000066"/>
                </a:solidFill>
              </a:rPr>
              <a:t>velocity</a:t>
            </a:r>
            <a:r>
              <a:rPr lang="en-ZA" sz="230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427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42306C-905A-419C-85BE-C99249C2317D}" type="slidenum">
              <a:rPr lang="en-US" smtClean="0">
                <a:cs typeface="Arial" charset="0"/>
              </a:rPr>
              <a:pPr/>
              <a:t>25</a:t>
            </a:fld>
            <a:endParaRPr lang="en-US" smtClean="0">
              <a:cs typeface="Arial" charset="0"/>
            </a:endParaRPr>
          </a:p>
        </p:txBody>
      </p:sp>
      <p:sp>
        <p:nvSpPr>
          <p:cNvPr id="542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ACCELERATION</a:t>
            </a:r>
            <a:endParaRPr lang="en-US" smtClean="0"/>
          </a:p>
        </p:txBody>
      </p:sp>
      <p:sp>
        <p:nvSpPr>
          <p:cNvPr id="542724" name="Rectangle 3"/>
          <p:cNvSpPr>
            <a:spLocks noChangeArrowheads="1"/>
          </p:cNvSpPr>
          <p:nvPr/>
        </p:nvSpPr>
        <p:spPr bwMode="auto">
          <a:xfrm>
            <a:off x="155575" y="1343025"/>
            <a:ext cx="8821738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Velocity is a measure of the rate of change of </a:t>
            </a:r>
            <a:r>
              <a:rPr lang="en-ZA" sz="2300" i="1">
                <a:solidFill>
                  <a:srgbClr val="000066"/>
                </a:solidFill>
              </a:rPr>
              <a:t>position</a:t>
            </a:r>
            <a:r>
              <a:rPr lang="en-ZA" sz="2300">
                <a:solidFill>
                  <a:srgbClr val="000066"/>
                </a:solidFill>
              </a:rPr>
              <a:t>…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Acceleration is a measure of the rate of change of </a:t>
            </a:r>
            <a:r>
              <a:rPr lang="en-ZA" sz="2300" i="1">
                <a:solidFill>
                  <a:srgbClr val="000066"/>
                </a:solidFill>
              </a:rPr>
              <a:t>velocity</a:t>
            </a:r>
            <a:r>
              <a:rPr lang="en-ZA" sz="2300">
                <a:solidFill>
                  <a:srgbClr val="000066"/>
                </a:solidFill>
              </a:rPr>
              <a:t>.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8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Velocity changes if…</a:t>
            </a:r>
            <a:endParaRPr lang="en-US" sz="2300">
              <a:solidFill>
                <a:srgbClr val="000066"/>
              </a:solidFill>
            </a:endParaRP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155575" y="3146425"/>
            <a:ext cx="8821738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300">
                <a:solidFill>
                  <a:srgbClr val="000066"/>
                </a:solidFill>
              </a:rPr>
              <a:t>its magnitude (speed) increases: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300">
                <a:solidFill>
                  <a:srgbClr val="000066"/>
                </a:solidFill>
              </a:rPr>
              <a:t>its magnitude (speed) decreases: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300">
                <a:solidFill>
                  <a:srgbClr val="000066"/>
                </a:solidFill>
              </a:rPr>
              <a:t>its direction changes:</a:t>
            </a:r>
            <a:endParaRPr lang="en-US" sz="2300">
              <a:solidFill>
                <a:srgbClr val="000066"/>
              </a:solidFill>
            </a:endParaRPr>
          </a:p>
        </p:txBody>
      </p:sp>
      <p:sp>
        <p:nvSpPr>
          <p:cNvPr id="172038" name="Oval 6"/>
          <p:cNvSpPr>
            <a:spLocks noChangeAspect="1" noChangeArrowheads="1"/>
          </p:cNvSpPr>
          <p:nvPr/>
        </p:nvSpPr>
        <p:spPr bwMode="auto">
          <a:xfrm>
            <a:off x="8709025" y="4003675"/>
            <a:ext cx="107950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72039" name="Group 7"/>
          <p:cNvGrpSpPr>
            <a:grpSpLocks/>
          </p:cNvGrpSpPr>
          <p:nvPr/>
        </p:nvGrpSpPr>
        <p:grpSpPr bwMode="auto">
          <a:xfrm>
            <a:off x="6899275" y="4003675"/>
            <a:ext cx="825500" cy="107950"/>
            <a:chOff x="3196" y="2081"/>
            <a:chExt cx="571" cy="75"/>
          </a:xfrm>
        </p:grpSpPr>
        <p:sp>
          <p:nvSpPr>
            <p:cNvPr id="542775" name="Line 8"/>
            <p:cNvSpPr>
              <a:spLocks noChangeShapeType="1"/>
            </p:cNvSpPr>
            <p:nvPr/>
          </p:nvSpPr>
          <p:spPr bwMode="auto">
            <a:xfrm>
              <a:off x="3261" y="2120"/>
              <a:ext cx="50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76" name="Oval 9"/>
            <p:cNvSpPr>
              <a:spLocks noChangeAspect="1" noChangeArrowheads="1"/>
            </p:cNvSpPr>
            <p:nvPr/>
          </p:nvSpPr>
          <p:spPr bwMode="auto">
            <a:xfrm>
              <a:off x="3196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42" name="Group 10"/>
          <p:cNvGrpSpPr>
            <a:grpSpLocks/>
          </p:cNvGrpSpPr>
          <p:nvPr/>
        </p:nvGrpSpPr>
        <p:grpSpPr bwMode="auto">
          <a:xfrm>
            <a:off x="8401050" y="4003675"/>
            <a:ext cx="295275" cy="107950"/>
            <a:chOff x="4235" y="2081"/>
            <a:chExt cx="204" cy="75"/>
          </a:xfrm>
        </p:grpSpPr>
        <p:sp>
          <p:nvSpPr>
            <p:cNvPr id="542773" name="Line 11"/>
            <p:cNvSpPr>
              <a:spLocks noChangeShapeType="1"/>
            </p:cNvSpPr>
            <p:nvPr/>
          </p:nvSpPr>
          <p:spPr bwMode="auto">
            <a:xfrm>
              <a:off x="4293" y="2120"/>
              <a:ext cx="14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74" name="Oval 12"/>
            <p:cNvSpPr>
              <a:spLocks noChangeAspect="1" noChangeArrowheads="1"/>
            </p:cNvSpPr>
            <p:nvPr/>
          </p:nvSpPr>
          <p:spPr bwMode="auto">
            <a:xfrm>
              <a:off x="423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45" name="Group 13"/>
          <p:cNvGrpSpPr>
            <a:grpSpLocks/>
          </p:cNvGrpSpPr>
          <p:nvPr/>
        </p:nvGrpSpPr>
        <p:grpSpPr bwMode="auto">
          <a:xfrm>
            <a:off x="7750175" y="4003675"/>
            <a:ext cx="625475" cy="107950"/>
            <a:chOff x="3785" y="2081"/>
            <a:chExt cx="432" cy="75"/>
          </a:xfrm>
        </p:grpSpPr>
        <p:sp>
          <p:nvSpPr>
            <p:cNvPr id="542771" name="Line 14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72" name="Oval 15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48" name="Group 16"/>
          <p:cNvGrpSpPr>
            <a:grpSpLocks/>
          </p:cNvGrpSpPr>
          <p:nvPr/>
        </p:nvGrpSpPr>
        <p:grpSpPr bwMode="auto">
          <a:xfrm>
            <a:off x="5881688" y="4003675"/>
            <a:ext cx="1000125" cy="107950"/>
            <a:chOff x="1790" y="2081"/>
            <a:chExt cx="691" cy="75"/>
          </a:xfrm>
        </p:grpSpPr>
        <p:sp>
          <p:nvSpPr>
            <p:cNvPr id="542769" name="Line 17"/>
            <p:cNvSpPr>
              <a:spLocks noChangeShapeType="1"/>
            </p:cNvSpPr>
            <p:nvPr/>
          </p:nvSpPr>
          <p:spPr bwMode="auto">
            <a:xfrm>
              <a:off x="1855" y="2120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70" name="Oval 18"/>
            <p:cNvSpPr>
              <a:spLocks noChangeAspect="1" noChangeArrowheads="1"/>
            </p:cNvSpPr>
            <p:nvPr/>
          </p:nvSpPr>
          <p:spPr bwMode="auto">
            <a:xfrm>
              <a:off x="1790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172052" name="Oval 20"/>
          <p:cNvSpPr>
            <a:spLocks noChangeAspect="1" noChangeArrowheads="1"/>
          </p:cNvSpPr>
          <p:nvPr/>
        </p:nvSpPr>
        <p:spPr bwMode="auto">
          <a:xfrm>
            <a:off x="8709025" y="3398838"/>
            <a:ext cx="107950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72053" name="Group 21"/>
          <p:cNvGrpSpPr>
            <a:grpSpLocks/>
          </p:cNvGrpSpPr>
          <p:nvPr/>
        </p:nvGrpSpPr>
        <p:grpSpPr bwMode="auto">
          <a:xfrm>
            <a:off x="6843713" y="3398838"/>
            <a:ext cx="825500" cy="107950"/>
            <a:chOff x="3196" y="2081"/>
            <a:chExt cx="571" cy="75"/>
          </a:xfrm>
        </p:grpSpPr>
        <p:sp>
          <p:nvSpPr>
            <p:cNvPr id="542767" name="Line 22"/>
            <p:cNvSpPr>
              <a:spLocks noChangeShapeType="1"/>
            </p:cNvSpPr>
            <p:nvPr/>
          </p:nvSpPr>
          <p:spPr bwMode="auto">
            <a:xfrm>
              <a:off x="3261" y="2120"/>
              <a:ext cx="50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68" name="Oval 23"/>
            <p:cNvSpPr>
              <a:spLocks noChangeAspect="1" noChangeArrowheads="1"/>
            </p:cNvSpPr>
            <p:nvPr/>
          </p:nvSpPr>
          <p:spPr bwMode="auto">
            <a:xfrm>
              <a:off x="3196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56" name="Group 24"/>
          <p:cNvGrpSpPr>
            <a:grpSpLocks/>
          </p:cNvGrpSpPr>
          <p:nvPr/>
        </p:nvGrpSpPr>
        <p:grpSpPr bwMode="auto">
          <a:xfrm>
            <a:off x="5870575" y="3398838"/>
            <a:ext cx="295275" cy="107950"/>
            <a:chOff x="4235" y="2081"/>
            <a:chExt cx="204" cy="75"/>
          </a:xfrm>
        </p:grpSpPr>
        <p:sp>
          <p:nvSpPr>
            <p:cNvPr id="542765" name="Line 25"/>
            <p:cNvSpPr>
              <a:spLocks noChangeShapeType="1"/>
            </p:cNvSpPr>
            <p:nvPr/>
          </p:nvSpPr>
          <p:spPr bwMode="auto">
            <a:xfrm>
              <a:off x="4293" y="2120"/>
              <a:ext cx="14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66" name="Oval 26"/>
            <p:cNvSpPr>
              <a:spLocks noChangeAspect="1" noChangeArrowheads="1"/>
            </p:cNvSpPr>
            <p:nvPr/>
          </p:nvSpPr>
          <p:spPr bwMode="auto">
            <a:xfrm>
              <a:off x="423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59" name="Group 27"/>
          <p:cNvGrpSpPr>
            <a:grpSpLocks/>
          </p:cNvGrpSpPr>
          <p:nvPr/>
        </p:nvGrpSpPr>
        <p:grpSpPr bwMode="auto">
          <a:xfrm>
            <a:off x="6197600" y="3398838"/>
            <a:ext cx="625475" cy="107950"/>
            <a:chOff x="3785" y="2081"/>
            <a:chExt cx="432" cy="75"/>
          </a:xfrm>
        </p:grpSpPr>
        <p:sp>
          <p:nvSpPr>
            <p:cNvPr id="542763" name="Line 28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64" name="Oval 29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62" name="Group 30"/>
          <p:cNvGrpSpPr>
            <a:grpSpLocks/>
          </p:cNvGrpSpPr>
          <p:nvPr/>
        </p:nvGrpSpPr>
        <p:grpSpPr bwMode="auto">
          <a:xfrm>
            <a:off x="7688263" y="3398838"/>
            <a:ext cx="1000125" cy="107950"/>
            <a:chOff x="1790" y="2081"/>
            <a:chExt cx="691" cy="75"/>
          </a:xfrm>
        </p:grpSpPr>
        <p:sp>
          <p:nvSpPr>
            <p:cNvPr id="542761" name="Line 31"/>
            <p:cNvSpPr>
              <a:spLocks noChangeShapeType="1"/>
            </p:cNvSpPr>
            <p:nvPr/>
          </p:nvSpPr>
          <p:spPr bwMode="auto">
            <a:xfrm>
              <a:off x="1855" y="2120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62" name="Oval 32"/>
            <p:cNvSpPr>
              <a:spLocks noChangeAspect="1" noChangeArrowheads="1"/>
            </p:cNvSpPr>
            <p:nvPr/>
          </p:nvSpPr>
          <p:spPr bwMode="auto">
            <a:xfrm>
              <a:off x="1790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66" name="Group 34"/>
          <p:cNvGrpSpPr>
            <a:grpSpLocks/>
          </p:cNvGrpSpPr>
          <p:nvPr/>
        </p:nvGrpSpPr>
        <p:grpSpPr bwMode="auto">
          <a:xfrm>
            <a:off x="4651375" y="4503738"/>
            <a:ext cx="639763" cy="107950"/>
            <a:chOff x="3785" y="2081"/>
            <a:chExt cx="432" cy="75"/>
          </a:xfrm>
        </p:grpSpPr>
        <p:sp>
          <p:nvSpPr>
            <p:cNvPr id="542759" name="Line 35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60" name="Oval 36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69" name="Group 37"/>
          <p:cNvGrpSpPr>
            <a:grpSpLocks/>
          </p:cNvGrpSpPr>
          <p:nvPr/>
        </p:nvGrpSpPr>
        <p:grpSpPr bwMode="auto">
          <a:xfrm rot="2700000">
            <a:off x="5228431" y="4688682"/>
            <a:ext cx="639763" cy="107950"/>
            <a:chOff x="3785" y="2081"/>
            <a:chExt cx="432" cy="75"/>
          </a:xfrm>
        </p:grpSpPr>
        <p:sp>
          <p:nvSpPr>
            <p:cNvPr id="542757" name="Line 38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58" name="Oval 39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72" name="Group 40"/>
          <p:cNvGrpSpPr>
            <a:grpSpLocks/>
          </p:cNvGrpSpPr>
          <p:nvPr/>
        </p:nvGrpSpPr>
        <p:grpSpPr bwMode="auto">
          <a:xfrm rot="5400000">
            <a:off x="5504656" y="5250657"/>
            <a:ext cx="639763" cy="107950"/>
            <a:chOff x="3785" y="2081"/>
            <a:chExt cx="432" cy="75"/>
          </a:xfrm>
        </p:grpSpPr>
        <p:sp>
          <p:nvSpPr>
            <p:cNvPr id="542755" name="Line 41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56" name="Oval 42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75" name="Group 43"/>
          <p:cNvGrpSpPr>
            <a:grpSpLocks/>
          </p:cNvGrpSpPr>
          <p:nvPr/>
        </p:nvGrpSpPr>
        <p:grpSpPr bwMode="auto">
          <a:xfrm rot="16200000" flipV="1">
            <a:off x="3909218" y="5374482"/>
            <a:ext cx="639763" cy="107950"/>
            <a:chOff x="3785" y="2081"/>
            <a:chExt cx="432" cy="75"/>
          </a:xfrm>
        </p:grpSpPr>
        <p:sp>
          <p:nvSpPr>
            <p:cNvPr id="542753" name="Line 44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54" name="Oval 45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78" name="Group 46"/>
          <p:cNvGrpSpPr>
            <a:grpSpLocks/>
          </p:cNvGrpSpPr>
          <p:nvPr/>
        </p:nvGrpSpPr>
        <p:grpSpPr bwMode="auto">
          <a:xfrm rot="2700000" flipH="1" flipV="1">
            <a:off x="4185443" y="5917407"/>
            <a:ext cx="639763" cy="107950"/>
            <a:chOff x="3785" y="2081"/>
            <a:chExt cx="432" cy="75"/>
          </a:xfrm>
        </p:grpSpPr>
        <p:sp>
          <p:nvSpPr>
            <p:cNvPr id="542751" name="Line 47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52" name="Oval 48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81" name="Group 49"/>
          <p:cNvGrpSpPr>
            <a:grpSpLocks/>
          </p:cNvGrpSpPr>
          <p:nvPr/>
        </p:nvGrpSpPr>
        <p:grpSpPr bwMode="auto">
          <a:xfrm rot="-2700000" flipH="1" flipV="1">
            <a:off x="5318125" y="5832475"/>
            <a:ext cx="639763" cy="107950"/>
            <a:chOff x="3785" y="2081"/>
            <a:chExt cx="432" cy="75"/>
          </a:xfrm>
        </p:grpSpPr>
        <p:sp>
          <p:nvSpPr>
            <p:cNvPr id="542749" name="Line 50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50" name="Oval 51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84" name="Group 52"/>
          <p:cNvGrpSpPr>
            <a:grpSpLocks/>
          </p:cNvGrpSpPr>
          <p:nvPr/>
        </p:nvGrpSpPr>
        <p:grpSpPr bwMode="auto">
          <a:xfrm rot="-2700000">
            <a:off x="4094163" y="4784725"/>
            <a:ext cx="639762" cy="107950"/>
            <a:chOff x="3785" y="2081"/>
            <a:chExt cx="432" cy="75"/>
          </a:xfrm>
        </p:grpSpPr>
        <p:sp>
          <p:nvSpPr>
            <p:cNvPr id="542747" name="Line 53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48" name="Oval 54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72087" name="Group 55"/>
          <p:cNvGrpSpPr>
            <a:grpSpLocks/>
          </p:cNvGrpSpPr>
          <p:nvPr/>
        </p:nvGrpSpPr>
        <p:grpSpPr bwMode="auto">
          <a:xfrm flipH="1">
            <a:off x="4775200" y="6103938"/>
            <a:ext cx="639763" cy="107950"/>
            <a:chOff x="3785" y="2081"/>
            <a:chExt cx="432" cy="75"/>
          </a:xfrm>
        </p:grpSpPr>
        <p:sp>
          <p:nvSpPr>
            <p:cNvPr id="542745" name="Line 56"/>
            <p:cNvSpPr>
              <a:spLocks noChangeShapeType="1"/>
            </p:cNvSpPr>
            <p:nvPr/>
          </p:nvSpPr>
          <p:spPr bwMode="auto">
            <a:xfrm>
              <a:off x="3849" y="2120"/>
              <a:ext cx="36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2746" name="Oval 57"/>
            <p:cNvSpPr>
              <a:spLocks noChangeAspect="1" noChangeArrowheads="1"/>
            </p:cNvSpPr>
            <p:nvPr/>
          </p:nvSpPr>
          <p:spPr bwMode="auto">
            <a:xfrm>
              <a:off x="3785" y="208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172093" name="Oval 61"/>
          <p:cNvSpPr>
            <a:spLocks noChangeAspect="1" noChangeArrowheads="1"/>
          </p:cNvSpPr>
          <p:nvPr/>
        </p:nvSpPr>
        <p:spPr bwMode="auto">
          <a:xfrm>
            <a:off x="4651375" y="4500563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20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2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20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20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20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20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20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720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2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720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72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2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720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 animBg="1"/>
      <p:bldP spid="172052" grpId="0" animBg="1"/>
      <p:bldP spid="17209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6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13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FDFE52-9F46-403E-994A-E017CF3B93B7}" type="slidenum">
              <a:rPr lang="en-US" smtClean="0">
                <a:cs typeface="Arial" charset="0"/>
              </a:rPr>
              <a:pPr/>
              <a:t>26</a:t>
            </a:fld>
            <a:endParaRPr lang="en-US" smtClean="0">
              <a:cs typeface="Arial" charset="0"/>
            </a:endParaRPr>
          </a:p>
        </p:txBody>
      </p:sp>
      <p:sp>
        <p:nvSpPr>
          <p:cNvPr id="1136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ACCELERATION</a:t>
            </a:r>
            <a:endParaRPr lang="en-US" smtClean="0"/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179388" y="211613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Mathematically: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13669" name="Object 5"/>
          <p:cNvGraphicFramePr>
            <a:graphicFrameLocks noChangeAspect="1"/>
          </p:cNvGraphicFramePr>
          <p:nvPr/>
        </p:nvGraphicFramePr>
        <p:xfrm>
          <a:off x="3060700" y="2105025"/>
          <a:ext cx="1295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6" name="Equation" r:id="rId4" imgW="1295280" imgH="609480" progId="Equation.DSMT4">
                  <p:embed/>
                </p:oleObj>
              </mc:Choice>
              <mc:Fallback>
                <p:oleObj name="Equation" r:id="rId4" imgW="1295280" imgH="609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0" y="2105025"/>
                        <a:ext cx="12954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179388" y="309403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Notes: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13671" name="Rectangle 7"/>
          <p:cNvSpPr>
            <a:spLocks noChangeArrowheads="1"/>
          </p:cNvSpPr>
          <p:nvPr/>
        </p:nvSpPr>
        <p:spPr bwMode="auto">
          <a:xfrm>
            <a:off x="1157288" y="3106738"/>
            <a:ext cx="79867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6"/>
              </a:buBlip>
            </a:pPr>
            <a:r>
              <a:rPr lang="en-ZA" sz="2200">
                <a:solidFill>
                  <a:srgbClr val="000066"/>
                </a:solidFill>
              </a:rPr>
              <a:t>For the moment we shall drop the “</a:t>
            </a:r>
            <a:r>
              <a:rPr lang="en-ZA" sz="2200" baseline="-25000">
                <a:solidFill>
                  <a:srgbClr val="000066"/>
                </a:solidFill>
              </a:rPr>
              <a:t>avg</a:t>
            </a:r>
            <a:r>
              <a:rPr lang="en-ZA" sz="2200">
                <a:solidFill>
                  <a:srgbClr val="000066"/>
                </a:solidFill>
              </a:rPr>
              <a:t>” subscript and blur the distinction between average and instantaneous acceleration (qv).</a:t>
            </a:r>
            <a:endParaRPr lang="en-ZA" sz="10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6"/>
              </a:buBlip>
            </a:pPr>
            <a:r>
              <a:rPr lang="en-ZA" sz="2200">
                <a:solidFill>
                  <a:srgbClr val="000066"/>
                </a:solidFill>
              </a:rPr>
              <a:t>The acceleration vector points in the same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direction as the vector       , the </a:t>
            </a:r>
            <a:r>
              <a:rPr lang="en-ZA" sz="2200" i="1">
                <a:solidFill>
                  <a:srgbClr val="000066"/>
                </a:solidFill>
              </a:rPr>
              <a:t>change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in velocity...</a:t>
            </a: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2946400" y="2051050"/>
            <a:ext cx="1543050" cy="7778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13683" name="Rectangle 10"/>
          <p:cNvSpPr>
            <a:spLocks noChangeArrowheads="1"/>
          </p:cNvSpPr>
          <p:nvPr/>
        </p:nvSpPr>
        <p:spPr bwMode="auto">
          <a:xfrm>
            <a:off x="155575" y="1343025"/>
            <a:ext cx="882173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Acceleration is a measure of the rate of change of velocity.</a:t>
            </a:r>
            <a:endParaRPr lang="en-ZA" sz="1800">
              <a:solidFill>
                <a:srgbClr val="000066"/>
              </a:solidFill>
            </a:endParaRPr>
          </a:p>
        </p:txBody>
      </p:sp>
      <p:graphicFrame>
        <p:nvGraphicFramePr>
          <p:cNvPr id="113675" name="Object 11"/>
          <p:cNvGraphicFramePr>
            <a:graphicFrameLocks noChangeAspect="1"/>
          </p:cNvGraphicFramePr>
          <p:nvPr/>
        </p:nvGraphicFramePr>
        <p:xfrm>
          <a:off x="5099050" y="4805363"/>
          <a:ext cx="393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7" name="Equation" r:id="rId7" imgW="393480" imgH="291960" progId="Equation.DSMT4">
                  <p:embed/>
                </p:oleObj>
              </mc:Choice>
              <mc:Fallback>
                <p:oleObj name="Equation" r:id="rId7" imgW="393480" imgH="29196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050" y="4805363"/>
                        <a:ext cx="3937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  <p:bldP spid="113670" grpId="0"/>
      <p:bldP spid="11367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9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157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68D253-7014-4EF5-8678-81B98C60814B}" type="slidenum">
              <a:rPr lang="en-US" smtClean="0">
                <a:cs typeface="Arial" charset="0"/>
              </a:rPr>
              <a:pPr/>
              <a:t>27</a:t>
            </a:fld>
            <a:endParaRPr lang="en-US" smtClean="0">
              <a:cs typeface="Arial" charset="0"/>
            </a:endParaRPr>
          </a:p>
        </p:txBody>
      </p:sp>
      <p:sp>
        <p:nvSpPr>
          <p:cNvPr id="1157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765175"/>
            <a:ext cx="8231187" cy="655638"/>
          </a:xfrm>
        </p:spPr>
        <p:txBody>
          <a:bodyPr/>
          <a:lstStyle/>
          <a:p>
            <a:pPr eaLnBrk="1" hangingPunct="1"/>
            <a:r>
              <a:rPr lang="en-US" smtClean="0"/>
              <a:t>FINDING ACCELERATION VECTORS </a:t>
            </a:r>
            <a:br>
              <a:rPr lang="en-US" smtClean="0"/>
            </a:br>
            <a:r>
              <a:rPr lang="en-US" smtClean="0"/>
              <a:t>ON A MOTION DIAGRAM</a:t>
            </a:r>
          </a:p>
        </p:txBody>
      </p:sp>
      <p:sp>
        <p:nvSpPr>
          <p:cNvPr id="115793" name="Rectangle 33"/>
          <p:cNvSpPr>
            <a:spLocks noChangeArrowheads="1"/>
          </p:cNvSpPr>
          <p:nvPr/>
        </p:nvSpPr>
        <p:spPr bwMode="auto">
          <a:xfrm>
            <a:off x="179388" y="1716088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</a:t>
            </a:r>
            <a:r>
              <a:rPr lang="en-ZA" i="1">
                <a:solidFill>
                  <a:srgbClr val="000066"/>
                </a:solidFill>
              </a:rPr>
              <a:t>change</a:t>
            </a:r>
            <a:r>
              <a:rPr lang="en-ZA">
                <a:solidFill>
                  <a:srgbClr val="000066"/>
                </a:solidFill>
              </a:rPr>
              <a:t>-in-velocity vector,     , is the difference between the final velocity,     , and the initial velocity,    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15746" name="Object 34"/>
          <p:cNvGraphicFramePr>
            <a:graphicFrameLocks noChangeAspect="1"/>
          </p:cNvGraphicFramePr>
          <p:nvPr/>
        </p:nvGraphicFramePr>
        <p:xfrm>
          <a:off x="4881563" y="1804988"/>
          <a:ext cx="393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5" name="Equation" r:id="rId4" imgW="393480" imgH="291960" progId="Equation.DSMT4">
                  <p:embed/>
                </p:oleObj>
              </mc:Choice>
              <mc:Fallback>
                <p:oleObj name="Equation" r:id="rId4" imgW="393480" imgH="29196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563" y="1804988"/>
                        <a:ext cx="3937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747" name="Object 35"/>
          <p:cNvGraphicFramePr>
            <a:graphicFrameLocks noChangeAspect="1"/>
          </p:cNvGraphicFramePr>
          <p:nvPr/>
        </p:nvGraphicFramePr>
        <p:xfrm>
          <a:off x="4356100" y="2184400"/>
          <a:ext cx="2794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6" name="Equation" r:id="rId6" imgW="279360" imgH="380880" progId="Equation.DSMT4">
                  <p:embed/>
                </p:oleObj>
              </mc:Choice>
              <mc:Fallback>
                <p:oleObj name="Equation" r:id="rId6" imgW="279360" imgH="38088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184400"/>
                        <a:ext cx="2794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748" name="Object 36"/>
          <p:cNvGraphicFramePr>
            <a:graphicFrameLocks noChangeAspect="1"/>
          </p:cNvGraphicFramePr>
          <p:nvPr/>
        </p:nvGraphicFramePr>
        <p:xfrm>
          <a:off x="8142288" y="2184400"/>
          <a:ext cx="25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7" name="Equation" r:id="rId8" imgW="253800" imgH="380880" progId="Equation.DSMT4">
                  <p:embed/>
                </p:oleObj>
              </mc:Choice>
              <mc:Fallback>
                <p:oleObj name="Equation" r:id="rId8" imgW="253800" imgH="3808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2288" y="2184400"/>
                        <a:ext cx="25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49" name="Rectangle 37"/>
          <p:cNvSpPr>
            <a:spLocks noChangeArrowheads="1"/>
          </p:cNvSpPr>
          <p:nvPr/>
        </p:nvSpPr>
        <p:spPr bwMode="auto">
          <a:xfrm>
            <a:off x="179388" y="2786063"/>
            <a:ext cx="35258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That is, 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15750" name="Object 38"/>
          <p:cNvGraphicFramePr>
            <a:graphicFrameLocks noChangeAspect="1"/>
          </p:cNvGraphicFramePr>
          <p:nvPr/>
        </p:nvGraphicFramePr>
        <p:xfrm>
          <a:off x="1651000" y="2867025"/>
          <a:ext cx="152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8" name="Equation" r:id="rId10" imgW="1523880" imgH="380880" progId="Equation.DSMT4">
                  <p:embed/>
                </p:oleObj>
              </mc:Choice>
              <mc:Fallback>
                <p:oleObj name="Equation" r:id="rId10" imgW="1523880" imgH="380880" progId="Equation.DSMT4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2867025"/>
                        <a:ext cx="152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53" name="Rectangle 41"/>
          <p:cNvSpPr>
            <a:spLocks noChangeArrowheads="1"/>
          </p:cNvSpPr>
          <p:nvPr/>
        </p:nvSpPr>
        <p:spPr bwMode="auto">
          <a:xfrm>
            <a:off x="179388" y="3521075"/>
            <a:ext cx="47371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So to find the change we…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15754" name="Rectangle 42"/>
          <p:cNvSpPr>
            <a:spLocks noChangeArrowheads="1"/>
          </p:cNvSpPr>
          <p:nvPr/>
        </p:nvSpPr>
        <p:spPr bwMode="auto">
          <a:xfrm>
            <a:off x="179388" y="4198938"/>
            <a:ext cx="31226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12"/>
              </a:buBlip>
            </a:pPr>
            <a:r>
              <a:rPr lang="en-ZA" sz="2200">
                <a:solidFill>
                  <a:srgbClr val="000066"/>
                </a:solidFill>
              </a:rPr>
              <a:t>Draw the final velocity vector</a:t>
            </a:r>
            <a:endParaRPr lang="en-US" sz="2200">
              <a:solidFill>
                <a:srgbClr val="000066"/>
              </a:solidFill>
            </a:endParaRPr>
          </a:p>
        </p:txBody>
      </p:sp>
      <p:grpSp>
        <p:nvGrpSpPr>
          <p:cNvPr id="115775" name="Group 63"/>
          <p:cNvGrpSpPr>
            <a:grpSpLocks/>
          </p:cNvGrpSpPr>
          <p:nvPr/>
        </p:nvGrpSpPr>
        <p:grpSpPr bwMode="auto">
          <a:xfrm>
            <a:off x="6021388" y="3255963"/>
            <a:ext cx="2655887" cy="1058862"/>
            <a:chOff x="2841" y="1946"/>
            <a:chExt cx="1673" cy="667"/>
          </a:xfrm>
        </p:grpSpPr>
        <p:grpSp>
          <p:nvGrpSpPr>
            <p:cNvPr id="115802" name="Group 64"/>
            <p:cNvGrpSpPr>
              <a:grpSpLocks/>
            </p:cNvGrpSpPr>
            <p:nvPr/>
          </p:nvGrpSpPr>
          <p:grpSpPr bwMode="auto">
            <a:xfrm>
              <a:off x="2841" y="1946"/>
              <a:ext cx="247" cy="554"/>
              <a:chOff x="3200" y="1317"/>
              <a:chExt cx="247" cy="554"/>
            </a:xfrm>
          </p:grpSpPr>
          <p:sp>
            <p:nvSpPr>
              <p:cNvPr id="115807" name="Line 65"/>
              <p:cNvSpPr>
                <a:spLocks noChangeShapeType="1"/>
              </p:cNvSpPr>
              <p:nvPr/>
            </p:nvSpPr>
            <p:spPr bwMode="auto">
              <a:xfrm rot="2700000">
                <a:off x="3170" y="1594"/>
                <a:ext cx="554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15808" name="Oval 66"/>
              <p:cNvSpPr>
                <a:spLocks noChangeAspect="1" noChangeArrowheads="1"/>
              </p:cNvSpPr>
              <p:nvPr/>
            </p:nvSpPr>
            <p:spPr bwMode="auto">
              <a:xfrm rot="2700000">
                <a:off x="3199" y="1346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115803" name="Group 67"/>
            <p:cNvGrpSpPr>
              <a:grpSpLocks/>
            </p:cNvGrpSpPr>
            <p:nvPr/>
          </p:nvGrpSpPr>
          <p:grpSpPr bwMode="auto">
            <a:xfrm>
              <a:off x="3278" y="2005"/>
              <a:ext cx="1236" cy="608"/>
              <a:chOff x="2485" y="1241"/>
              <a:chExt cx="1236" cy="608"/>
            </a:xfrm>
          </p:grpSpPr>
          <p:sp>
            <p:nvSpPr>
              <p:cNvPr id="115804" name="Line 68"/>
              <p:cNvSpPr>
                <a:spLocks noChangeShapeType="1"/>
              </p:cNvSpPr>
              <p:nvPr/>
            </p:nvSpPr>
            <p:spPr bwMode="auto">
              <a:xfrm rot="-2700000">
                <a:off x="2613" y="1241"/>
                <a:ext cx="951" cy="60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15805" name="Oval 69"/>
              <p:cNvSpPr>
                <a:spLocks noChangeAspect="1" noChangeArrowheads="1"/>
              </p:cNvSpPr>
              <p:nvPr/>
            </p:nvSpPr>
            <p:spPr bwMode="auto">
              <a:xfrm rot="-2700000">
                <a:off x="2485" y="1643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115806" name="Oval 70"/>
              <p:cNvSpPr>
                <a:spLocks noChangeAspect="1" noChangeArrowheads="1"/>
              </p:cNvSpPr>
              <p:nvPr/>
            </p:nvSpPr>
            <p:spPr bwMode="auto">
              <a:xfrm rot="-2700000">
                <a:off x="3651" y="1381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115783" name="Object 71"/>
            <p:cNvGraphicFramePr>
              <a:graphicFrameLocks noChangeAspect="1"/>
            </p:cNvGraphicFramePr>
            <p:nvPr/>
          </p:nvGraphicFramePr>
          <p:xfrm>
            <a:off x="3863" y="2342"/>
            <a:ext cx="17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829" name="Equation" r:id="rId13" imgW="279360" imgH="380880" progId="Equation.DSMT4">
                    <p:embed/>
                  </p:oleObj>
                </mc:Choice>
                <mc:Fallback>
                  <p:oleObj name="Equation" r:id="rId13" imgW="279360" imgH="380880" progId="Equation.DSMT4">
                    <p:embed/>
                    <p:pic>
                      <p:nvPicPr>
                        <p:cNvPr id="0" name="Picture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3" y="2342"/>
                          <a:ext cx="17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5784" name="Object 72"/>
            <p:cNvGraphicFramePr>
              <a:graphicFrameLocks noChangeAspect="1"/>
            </p:cNvGraphicFramePr>
            <p:nvPr/>
          </p:nvGraphicFramePr>
          <p:xfrm>
            <a:off x="2850" y="2170"/>
            <a:ext cx="16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830" name="Equation" r:id="rId15" imgW="253800" imgH="380880" progId="Equation.DSMT4">
                    <p:embed/>
                  </p:oleObj>
                </mc:Choice>
                <mc:Fallback>
                  <p:oleObj name="Equation" r:id="rId15" imgW="253800" imgH="380880" progId="Equation.DSMT4">
                    <p:embed/>
                    <p:pic>
                      <p:nvPicPr>
                        <p:cNvPr id="0" name="Picture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0" y="2170"/>
                          <a:ext cx="160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5785" name="Group 73"/>
          <p:cNvGrpSpPr>
            <a:grpSpLocks/>
          </p:cNvGrpSpPr>
          <p:nvPr/>
        </p:nvGrpSpPr>
        <p:grpSpPr bwMode="auto">
          <a:xfrm>
            <a:off x="5110163" y="5403850"/>
            <a:ext cx="1712912" cy="965200"/>
            <a:chOff x="2545" y="3201"/>
            <a:chExt cx="1079" cy="608"/>
          </a:xfrm>
        </p:grpSpPr>
        <p:grpSp>
          <p:nvGrpSpPr>
            <p:cNvPr id="115799" name="Group 74"/>
            <p:cNvGrpSpPr>
              <a:grpSpLocks/>
            </p:cNvGrpSpPr>
            <p:nvPr/>
          </p:nvGrpSpPr>
          <p:grpSpPr bwMode="auto">
            <a:xfrm>
              <a:off x="2545" y="3201"/>
              <a:ext cx="1079" cy="608"/>
              <a:chOff x="2545" y="3201"/>
              <a:chExt cx="1079" cy="608"/>
            </a:xfrm>
          </p:grpSpPr>
          <p:sp>
            <p:nvSpPr>
              <p:cNvPr id="115800" name="Line 75"/>
              <p:cNvSpPr>
                <a:spLocks noChangeShapeType="1"/>
              </p:cNvSpPr>
              <p:nvPr/>
            </p:nvSpPr>
            <p:spPr bwMode="auto">
              <a:xfrm rot="-2700000">
                <a:off x="2673" y="3201"/>
                <a:ext cx="951" cy="60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15801" name="Oval 76"/>
              <p:cNvSpPr>
                <a:spLocks noChangeAspect="1" noChangeArrowheads="1"/>
              </p:cNvSpPr>
              <p:nvPr/>
            </p:nvSpPr>
            <p:spPr bwMode="auto">
              <a:xfrm rot="-2700000">
                <a:off x="2545" y="3603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115789" name="Object 77"/>
            <p:cNvGraphicFramePr>
              <a:graphicFrameLocks noChangeAspect="1"/>
            </p:cNvGraphicFramePr>
            <p:nvPr/>
          </p:nvGraphicFramePr>
          <p:xfrm>
            <a:off x="3130" y="3538"/>
            <a:ext cx="17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831" name="Equation" r:id="rId17" imgW="279360" imgH="380880" progId="Equation.DSMT4">
                    <p:embed/>
                  </p:oleObj>
                </mc:Choice>
                <mc:Fallback>
                  <p:oleObj name="Equation" r:id="rId17" imgW="279360" imgH="380880" progId="Equation.DSMT4">
                    <p:embed/>
                    <p:pic>
                      <p:nvPicPr>
                        <p:cNvPr id="0" name="Picture 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0" y="3538"/>
                          <a:ext cx="17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49" grpId="0"/>
      <p:bldP spid="115753" grpId="0"/>
      <p:bldP spid="1157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0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199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47C9949-E7F4-4B8D-AF39-79462DA3EED5}" type="slidenum">
              <a:rPr lang="en-US" smtClean="0">
                <a:cs typeface="Arial" charset="0"/>
              </a:rPr>
              <a:pPr/>
              <a:t>28</a:t>
            </a:fld>
            <a:endParaRPr lang="en-US" smtClean="0">
              <a:cs typeface="Arial" charset="0"/>
            </a:endParaRPr>
          </a:p>
        </p:txBody>
      </p:sp>
      <p:sp>
        <p:nvSpPr>
          <p:cNvPr id="119911" name="Rectangle 7"/>
          <p:cNvSpPr>
            <a:spLocks noChangeArrowheads="1"/>
          </p:cNvSpPr>
          <p:nvPr/>
        </p:nvSpPr>
        <p:spPr bwMode="auto">
          <a:xfrm>
            <a:off x="179388" y="2786063"/>
            <a:ext cx="35258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That is,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19912" name="Rectangle 19"/>
          <p:cNvSpPr>
            <a:spLocks noChangeArrowheads="1"/>
          </p:cNvSpPr>
          <p:nvPr/>
        </p:nvSpPr>
        <p:spPr bwMode="auto">
          <a:xfrm>
            <a:off x="179388" y="3521075"/>
            <a:ext cx="47371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So to find the change we…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19913" name="Rectangle 20"/>
          <p:cNvSpPr>
            <a:spLocks noChangeArrowheads="1"/>
          </p:cNvSpPr>
          <p:nvPr/>
        </p:nvSpPr>
        <p:spPr bwMode="auto">
          <a:xfrm>
            <a:off x="179388" y="4198938"/>
            <a:ext cx="349091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Draw        at the head of the final velocity vector</a:t>
            </a:r>
            <a:endParaRPr lang="en-US" sz="2200">
              <a:solidFill>
                <a:srgbClr val="000066"/>
              </a:solidFill>
            </a:endParaRPr>
          </a:p>
        </p:txBody>
      </p:sp>
      <p:graphicFrame>
        <p:nvGraphicFramePr>
          <p:cNvPr id="119844" name="Object 36"/>
          <p:cNvGraphicFramePr>
            <a:graphicFrameLocks noChangeAspect="1"/>
          </p:cNvGraphicFramePr>
          <p:nvPr/>
        </p:nvGraphicFramePr>
        <p:xfrm>
          <a:off x="1755775" y="4252913"/>
          <a:ext cx="431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54" name="Equation" r:id="rId5" imgW="431640" imgH="380880" progId="Equation.DSMT4">
                  <p:embed/>
                </p:oleObj>
              </mc:Choice>
              <mc:Fallback>
                <p:oleObj name="Equation" r:id="rId5" imgW="431640" imgH="3808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5775" y="4252913"/>
                        <a:ext cx="4318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9914" name="Group 55"/>
          <p:cNvGrpSpPr>
            <a:grpSpLocks/>
          </p:cNvGrpSpPr>
          <p:nvPr/>
        </p:nvGrpSpPr>
        <p:grpSpPr bwMode="auto">
          <a:xfrm>
            <a:off x="6021388" y="3255963"/>
            <a:ext cx="2655887" cy="1058862"/>
            <a:chOff x="2841" y="1946"/>
            <a:chExt cx="1673" cy="667"/>
          </a:xfrm>
        </p:grpSpPr>
        <p:grpSp>
          <p:nvGrpSpPr>
            <p:cNvPr id="119922" name="Group 56"/>
            <p:cNvGrpSpPr>
              <a:grpSpLocks/>
            </p:cNvGrpSpPr>
            <p:nvPr/>
          </p:nvGrpSpPr>
          <p:grpSpPr bwMode="auto">
            <a:xfrm>
              <a:off x="2841" y="1946"/>
              <a:ext cx="247" cy="554"/>
              <a:chOff x="3200" y="1317"/>
              <a:chExt cx="247" cy="554"/>
            </a:xfrm>
          </p:grpSpPr>
          <p:sp>
            <p:nvSpPr>
              <p:cNvPr id="119927" name="Line 57"/>
              <p:cNvSpPr>
                <a:spLocks noChangeShapeType="1"/>
              </p:cNvSpPr>
              <p:nvPr/>
            </p:nvSpPr>
            <p:spPr bwMode="auto">
              <a:xfrm rot="2700000">
                <a:off x="3170" y="1594"/>
                <a:ext cx="554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19928" name="Oval 58"/>
              <p:cNvSpPr>
                <a:spLocks noChangeAspect="1" noChangeArrowheads="1"/>
              </p:cNvSpPr>
              <p:nvPr/>
            </p:nvSpPr>
            <p:spPr bwMode="auto">
              <a:xfrm rot="2700000">
                <a:off x="3199" y="1346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119923" name="Group 59"/>
            <p:cNvGrpSpPr>
              <a:grpSpLocks/>
            </p:cNvGrpSpPr>
            <p:nvPr/>
          </p:nvGrpSpPr>
          <p:grpSpPr bwMode="auto">
            <a:xfrm>
              <a:off x="3278" y="2005"/>
              <a:ext cx="1236" cy="608"/>
              <a:chOff x="2485" y="1241"/>
              <a:chExt cx="1236" cy="608"/>
            </a:xfrm>
          </p:grpSpPr>
          <p:sp>
            <p:nvSpPr>
              <p:cNvPr id="119924" name="Line 60"/>
              <p:cNvSpPr>
                <a:spLocks noChangeShapeType="1"/>
              </p:cNvSpPr>
              <p:nvPr/>
            </p:nvSpPr>
            <p:spPr bwMode="auto">
              <a:xfrm rot="-2700000">
                <a:off x="2613" y="1241"/>
                <a:ext cx="951" cy="60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19925" name="Oval 61"/>
              <p:cNvSpPr>
                <a:spLocks noChangeAspect="1" noChangeArrowheads="1"/>
              </p:cNvSpPr>
              <p:nvPr/>
            </p:nvSpPr>
            <p:spPr bwMode="auto">
              <a:xfrm rot="-2700000">
                <a:off x="2485" y="1643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119926" name="Oval 62"/>
              <p:cNvSpPr>
                <a:spLocks noChangeAspect="1" noChangeArrowheads="1"/>
              </p:cNvSpPr>
              <p:nvPr/>
            </p:nvSpPr>
            <p:spPr bwMode="auto">
              <a:xfrm rot="-2700000">
                <a:off x="3651" y="1381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119871" name="Object 63"/>
            <p:cNvGraphicFramePr>
              <a:graphicFrameLocks noChangeAspect="1"/>
            </p:cNvGraphicFramePr>
            <p:nvPr/>
          </p:nvGraphicFramePr>
          <p:xfrm>
            <a:off x="3863" y="2342"/>
            <a:ext cx="17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955" name="Equation" r:id="rId7" imgW="279360" imgH="380880" progId="Equation.DSMT4">
                    <p:embed/>
                  </p:oleObj>
                </mc:Choice>
                <mc:Fallback>
                  <p:oleObj name="Equation" r:id="rId7" imgW="279360" imgH="380880" progId="Equation.DSMT4">
                    <p:embed/>
                    <p:pic>
                      <p:nvPicPr>
                        <p:cNvPr id="0" name="Picture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3" y="2342"/>
                          <a:ext cx="17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9872" name="Object 64"/>
            <p:cNvGraphicFramePr>
              <a:graphicFrameLocks noChangeAspect="1"/>
            </p:cNvGraphicFramePr>
            <p:nvPr/>
          </p:nvGraphicFramePr>
          <p:xfrm>
            <a:off x="2850" y="2170"/>
            <a:ext cx="16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956" name="Equation" r:id="rId9" imgW="253800" imgH="380880" progId="Equation.DSMT4">
                    <p:embed/>
                  </p:oleObj>
                </mc:Choice>
                <mc:Fallback>
                  <p:oleObj name="Equation" r:id="rId9" imgW="253800" imgH="380880" progId="Equation.DSMT4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0" y="2170"/>
                          <a:ext cx="160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9915" name="Group 65"/>
          <p:cNvGrpSpPr>
            <a:grpSpLocks/>
          </p:cNvGrpSpPr>
          <p:nvPr/>
        </p:nvGrpSpPr>
        <p:grpSpPr bwMode="auto">
          <a:xfrm>
            <a:off x="5110163" y="5403850"/>
            <a:ext cx="1712912" cy="965200"/>
            <a:chOff x="2545" y="3201"/>
            <a:chExt cx="1079" cy="608"/>
          </a:xfrm>
        </p:grpSpPr>
        <p:grpSp>
          <p:nvGrpSpPr>
            <p:cNvPr id="119919" name="Group 66"/>
            <p:cNvGrpSpPr>
              <a:grpSpLocks/>
            </p:cNvGrpSpPr>
            <p:nvPr/>
          </p:nvGrpSpPr>
          <p:grpSpPr bwMode="auto">
            <a:xfrm>
              <a:off x="2545" y="3201"/>
              <a:ext cx="1079" cy="608"/>
              <a:chOff x="2545" y="3201"/>
              <a:chExt cx="1079" cy="608"/>
            </a:xfrm>
          </p:grpSpPr>
          <p:sp>
            <p:nvSpPr>
              <p:cNvPr id="119920" name="Line 67"/>
              <p:cNvSpPr>
                <a:spLocks noChangeShapeType="1"/>
              </p:cNvSpPr>
              <p:nvPr/>
            </p:nvSpPr>
            <p:spPr bwMode="auto">
              <a:xfrm rot="-2700000">
                <a:off x="2673" y="3201"/>
                <a:ext cx="951" cy="60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19921" name="Oval 68"/>
              <p:cNvSpPr>
                <a:spLocks noChangeAspect="1" noChangeArrowheads="1"/>
              </p:cNvSpPr>
              <p:nvPr/>
            </p:nvSpPr>
            <p:spPr bwMode="auto">
              <a:xfrm rot="-2700000">
                <a:off x="2545" y="3603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119877" name="Object 69"/>
            <p:cNvGraphicFramePr>
              <a:graphicFrameLocks noChangeAspect="1"/>
            </p:cNvGraphicFramePr>
            <p:nvPr/>
          </p:nvGraphicFramePr>
          <p:xfrm>
            <a:off x="3130" y="3538"/>
            <a:ext cx="17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957" name="Equation" r:id="rId11" imgW="279360" imgH="380880" progId="Equation.DSMT4">
                    <p:embed/>
                  </p:oleObj>
                </mc:Choice>
                <mc:Fallback>
                  <p:oleObj name="Equation" r:id="rId11" imgW="279360" imgH="380880" progId="Equation.DSMT4">
                    <p:embed/>
                    <p:pic>
                      <p:nvPicPr>
                        <p:cNvPr id="0" name="Picture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0" y="3538"/>
                          <a:ext cx="17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9878" name="Line 70"/>
          <p:cNvSpPr>
            <a:spLocks noChangeShapeType="1"/>
          </p:cNvSpPr>
          <p:nvPr/>
        </p:nvSpPr>
        <p:spPr bwMode="auto">
          <a:xfrm rot="2700000" flipH="1" flipV="1">
            <a:off x="6175375" y="5372101"/>
            <a:ext cx="8794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19879" name="Object 71"/>
          <p:cNvGraphicFramePr>
            <a:graphicFrameLocks noChangeAspect="1"/>
          </p:cNvGraphicFramePr>
          <p:nvPr/>
        </p:nvGraphicFramePr>
        <p:xfrm>
          <a:off x="6661150" y="5118100"/>
          <a:ext cx="431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58" name="Equation" r:id="rId13" imgW="431640" imgH="380880" progId="Equation.DSMT4">
                  <p:embed/>
                </p:oleObj>
              </mc:Choice>
              <mc:Fallback>
                <p:oleObj name="Equation" r:id="rId13" imgW="431640" imgH="380880" progId="Equation.DSMT4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150" y="5118100"/>
                        <a:ext cx="4318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917" name="Rectangle 85"/>
          <p:cNvSpPr>
            <a:spLocks noChangeArrowheads="1"/>
          </p:cNvSpPr>
          <p:nvPr/>
        </p:nvSpPr>
        <p:spPr bwMode="auto">
          <a:xfrm>
            <a:off x="179388" y="1716088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</a:t>
            </a:r>
            <a:r>
              <a:rPr lang="en-ZA" i="1">
                <a:solidFill>
                  <a:srgbClr val="000066"/>
                </a:solidFill>
              </a:rPr>
              <a:t>change</a:t>
            </a:r>
            <a:r>
              <a:rPr lang="en-ZA">
                <a:solidFill>
                  <a:srgbClr val="000066"/>
                </a:solidFill>
              </a:rPr>
              <a:t>-in-velocity vector,     , is the difference between the final velocity,     , and the initial velocity,    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19918" name="Rectangle 90"/>
          <p:cNvSpPr>
            <a:spLocks noGrp="1" noChangeArrowheads="1"/>
          </p:cNvSpPr>
          <p:nvPr>
            <p:ph type="title"/>
          </p:nvPr>
        </p:nvSpPr>
        <p:spPr>
          <a:xfrm>
            <a:off x="455613" y="765175"/>
            <a:ext cx="8231187" cy="655638"/>
          </a:xfrm>
        </p:spPr>
        <p:txBody>
          <a:bodyPr/>
          <a:lstStyle/>
          <a:p>
            <a:pPr eaLnBrk="1" hangingPunct="1"/>
            <a:r>
              <a:rPr lang="en-US" smtClean="0"/>
              <a:t>FINDING ACCELERATION VECTORS </a:t>
            </a:r>
            <a:br>
              <a:rPr lang="en-US" smtClean="0"/>
            </a:br>
            <a:r>
              <a:rPr lang="en-US" smtClean="0"/>
              <a:t>ON A MOTION DIAGRAM</a:t>
            </a:r>
          </a:p>
        </p:txBody>
      </p:sp>
      <p:graphicFrame>
        <p:nvGraphicFramePr>
          <p:cNvPr id="119905" name="Object 97"/>
          <p:cNvGraphicFramePr>
            <a:graphicFrameLocks noChangeAspect="1"/>
          </p:cNvGraphicFramePr>
          <p:nvPr/>
        </p:nvGraphicFramePr>
        <p:xfrm>
          <a:off x="4881563" y="1804988"/>
          <a:ext cx="393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59" name="Equation" r:id="rId15" imgW="393480" imgH="291960" progId="Equation.DSMT4">
                  <p:embed/>
                </p:oleObj>
              </mc:Choice>
              <mc:Fallback>
                <p:oleObj name="Equation" r:id="rId15" imgW="393480" imgH="291960" progId="Equation.DSMT4">
                  <p:embed/>
                  <p:pic>
                    <p:nvPicPr>
                      <p:cNvPr id="0" name="Picture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563" y="1804988"/>
                        <a:ext cx="3937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906" name="Object 98"/>
          <p:cNvGraphicFramePr>
            <a:graphicFrameLocks noChangeAspect="1"/>
          </p:cNvGraphicFramePr>
          <p:nvPr/>
        </p:nvGraphicFramePr>
        <p:xfrm>
          <a:off x="4356100" y="2184400"/>
          <a:ext cx="2794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60" name="Equation" r:id="rId17" imgW="279360" imgH="380880" progId="Equation.DSMT4">
                  <p:embed/>
                </p:oleObj>
              </mc:Choice>
              <mc:Fallback>
                <p:oleObj name="Equation" r:id="rId17" imgW="279360" imgH="380880" progId="Equation.DSMT4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184400"/>
                        <a:ext cx="2794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907" name="Object 99"/>
          <p:cNvGraphicFramePr>
            <a:graphicFrameLocks noChangeAspect="1"/>
          </p:cNvGraphicFramePr>
          <p:nvPr/>
        </p:nvGraphicFramePr>
        <p:xfrm>
          <a:off x="8142288" y="2184400"/>
          <a:ext cx="25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61" name="Equation" r:id="rId19" imgW="253800" imgH="380880" progId="Equation.DSMT4">
                  <p:embed/>
                </p:oleObj>
              </mc:Choice>
              <mc:Fallback>
                <p:oleObj name="Equation" r:id="rId19" imgW="253800" imgH="380880" progId="Equation.DSMT4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2288" y="2184400"/>
                        <a:ext cx="25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908" name="Object 100"/>
          <p:cNvGraphicFramePr>
            <a:graphicFrameLocks noChangeAspect="1"/>
          </p:cNvGraphicFramePr>
          <p:nvPr/>
        </p:nvGraphicFramePr>
        <p:xfrm>
          <a:off x="1651000" y="2867025"/>
          <a:ext cx="152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62" name="Equation" r:id="rId21" imgW="1523880" imgH="380880" progId="Equation.DSMT4">
                  <p:embed/>
                </p:oleObj>
              </mc:Choice>
              <mc:Fallback>
                <p:oleObj name="Equation" r:id="rId21" imgW="1523880" imgH="380880" progId="Equation.DSMT4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2867025"/>
                        <a:ext cx="152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7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58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239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54CDE01-A8A9-4FB9-BEC0-73D82FDC155C}" type="slidenum">
              <a:rPr lang="en-US" smtClean="0">
                <a:cs typeface="Arial" charset="0"/>
              </a:rPr>
              <a:pPr/>
              <a:t>29</a:t>
            </a:fld>
            <a:endParaRPr lang="en-US" smtClean="0">
              <a:cs typeface="Arial" charset="0"/>
            </a:endParaRPr>
          </a:p>
        </p:txBody>
      </p:sp>
      <p:sp>
        <p:nvSpPr>
          <p:cNvPr id="12396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765175"/>
            <a:ext cx="8231187" cy="655638"/>
          </a:xfrm>
        </p:spPr>
        <p:txBody>
          <a:bodyPr/>
          <a:lstStyle/>
          <a:p>
            <a:pPr eaLnBrk="1" hangingPunct="1"/>
            <a:r>
              <a:rPr lang="en-US" smtClean="0"/>
              <a:t>FINDING ACCELERATION VECTORS </a:t>
            </a:r>
            <a:br>
              <a:rPr lang="en-US" smtClean="0"/>
            </a:br>
            <a:r>
              <a:rPr lang="en-US" smtClean="0"/>
              <a:t>ON A MOTION DIAGRAM</a:t>
            </a:r>
          </a:p>
        </p:txBody>
      </p:sp>
      <p:sp>
        <p:nvSpPr>
          <p:cNvPr id="123961" name="Rectangle 9"/>
          <p:cNvSpPr>
            <a:spLocks noChangeArrowheads="1"/>
          </p:cNvSpPr>
          <p:nvPr/>
        </p:nvSpPr>
        <p:spPr bwMode="auto">
          <a:xfrm>
            <a:off x="179388" y="3521075"/>
            <a:ext cx="47371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So to find the change we…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23914" name="Rectangle 10"/>
          <p:cNvSpPr>
            <a:spLocks noChangeArrowheads="1"/>
          </p:cNvSpPr>
          <p:nvPr/>
        </p:nvSpPr>
        <p:spPr bwMode="auto">
          <a:xfrm>
            <a:off x="179388" y="4198938"/>
            <a:ext cx="465455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Draw                               , which lies in the same direction as    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Draw in      at the point where      changes to      </a:t>
            </a:r>
            <a:endParaRPr lang="en-US" sz="2200">
              <a:solidFill>
                <a:srgbClr val="000066"/>
              </a:solidFill>
            </a:endParaRPr>
          </a:p>
        </p:txBody>
      </p:sp>
      <p:grpSp>
        <p:nvGrpSpPr>
          <p:cNvPr id="123963" name="Group 12"/>
          <p:cNvGrpSpPr>
            <a:grpSpLocks/>
          </p:cNvGrpSpPr>
          <p:nvPr/>
        </p:nvGrpSpPr>
        <p:grpSpPr bwMode="auto">
          <a:xfrm>
            <a:off x="6021388" y="3255963"/>
            <a:ext cx="2655887" cy="1058862"/>
            <a:chOff x="2841" y="1946"/>
            <a:chExt cx="1673" cy="667"/>
          </a:xfrm>
        </p:grpSpPr>
        <p:grpSp>
          <p:nvGrpSpPr>
            <p:cNvPr id="123973" name="Group 13"/>
            <p:cNvGrpSpPr>
              <a:grpSpLocks/>
            </p:cNvGrpSpPr>
            <p:nvPr/>
          </p:nvGrpSpPr>
          <p:grpSpPr bwMode="auto">
            <a:xfrm>
              <a:off x="2841" y="1946"/>
              <a:ext cx="247" cy="554"/>
              <a:chOff x="3200" y="1317"/>
              <a:chExt cx="247" cy="554"/>
            </a:xfrm>
          </p:grpSpPr>
          <p:sp>
            <p:nvSpPr>
              <p:cNvPr id="123978" name="Line 14"/>
              <p:cNvSpPr>
                <a:spLocks noChangeShapeType="1"/>
              </p:cNvSpPr>
              <p:nvPr/>
            </p:nvSpPr>
            <p:spPr bwMode="auto">
              <a:xfrm rot="2700000">
                <a:off x="3170" y="1594"/>
                <a:ext cx="554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23979" name="Oval 15"/>
              <p:cNvSpPr>
                <a:spLocks noChangeAspect="1" noChangeArrowheads="1"/>
              </p:cNvSpPr>
              <p:nvPr/>
            </p:nvSpPr>
            <p:spPr bwMode="auto">
              <a:xfrm rot="2700000">
                <a:off x="3199" y="1346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123974" name="Group 16"/>
            <p:cNvGrpSpPr>
              <a:grpSpLocks/>
            </p:cNvGrpSpPr>
            <p:nvPr/>
          </p:nvGrpSpPr>
          <p:grpSpPr bwMode="auto">
            <a:xfrm>
              <a:off x="3278" y="2005"/>
              <a:ext cx="1236" cy="608"/>
              <a:chOff x="2485" y="1241"/>
              <a:chExt cx="1236" cy="608"/>
            </a:xfrm>
          </p:grpSpPr>
          <p:sp>
            <p:nvSpPr>
              <p:cNvPr id="123975" name="Line 17"/>
              <p:cNvSpPr>
                <a:spLocks noChangeShapeType="1"/>
              </p:cNvSpPr>
              <p:nvPr/>
            </p:nvSpPr>
            <p:spPr bwMode="auto">
              <a:xfrm rot="-2700000">
                <a:off x="2613" y="1241"/>
                <a:ext cx="951" cy="60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23976" name="Oval 18"/>
              <p:cNvSpPr>
                <a:spLocks noChangeAspect="1" noChangeArrowheads="1"/>
              </p:cNvSpPr>
              <p:nvPr/>
            </p:nvSpPr>
            <p:spPr bwMode="auto">
              <a:xfrm rot="-2700000">
                <a:off x="2485" y="1643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123977" name="Oval 19"/>
              <p:cNvSpPr>
                <a:spLocks noChangeAspect="1" noChangeArrowheads="1"/>
              </p:cNvSpPr>
              <p:nvPr/>
            </p:nvSpPr>
            <p:spPr bwMode="auto">
              <a:xfrm rot="-2700000">
                <a:off x="3651" y="1381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123924" name="Object 20"/>
            <p:cNvGraphicFramePr>
              <a:graphicFrameLocks noChangeAspect="1"/>
            </p:cNvGraphicFramePr>
            <p:nvPr/>
          </p:nvGraphicFramePr>
          <p:xfrm>
            <a:off x="3863" y="2342"/>
            <a:ext cx="17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33" name="Equation" r:id="rId5" imgW="279360" imgH="380880" progId="Equation.DSMT4">
                    <p:embed/>
                  </p:oleObj>
                </mc:Choice>
                <mc:Fallback>
                  <p:oleObj name="Equation" r:id="rId5" imgW="279360" imgH="380880" progId="Equation.DSMT4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3" y="2342"/>
                          <a:ext cx="17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925" name="Object 21"/>
            <p:cNvGraphicFramePr>
              <a:graphicFrameLocks noChangeAspect="1"/>
            </p:cNvGraphicFramePr>
            <p:nvPr/>
          </p:nvGraphicFramePr>
          <p:xfrm>
            <a:off x="2850" y="2170"/>
            <a:ext cx="16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34" name="Equation" r:id="rId7" imgW="253800" imgH="380880" progId="Equation.DSMT4">
                    <p:embed/>
                  </p:oleObj>
                </mc:Choice>
                <mc:Fallback>
                  <p:oleObj name="Equation" r:id="rId7" imgW="253800" imgH="380880" progId="Equation.DSMT4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0" y="2170"/>
                          <a:ext cx="160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3964" name="Group 22"/>
          <p:cNvGrpSpPr>
            <a:grpSpLocks/>
          </p:cNvGrpSpPr>
          <p:nvPr/>
        </p:nvGrpSpPr>
        <p:grpSpPr bwMode="auto">
          <a:xfrm>
            <a:off x="5110163" y="5403850"/>
            <a:ext cx="1712912" cy="965200"/>
            <a:chOff x="2545" y="3201"/>
            <a:chExt cx="1079" cy="608"/>
          </a:xfrm>
        </p:grpSpPr>
        <p:grpSp>
          <p:nvGrpSpPr>
            <p:cNvPr id="123970" name="Group 23"/>
            <p:cNvGrpSpPr>
              <a:grpSpLocks/>
            </p:cNvGrpSpPr>
            <p:nvPr/>
          </p:nvGrpSpPr>
          <p:grpSpPr bwMode="auto">
            <a:xfrm>
              <a:off x="2545" y="3201"/>
              <a:ext cx="1079" cy="608"/>
              <a:chOff x="2545" y="3201"/>
              <a:chExt cx="1079" cy="608"/>
            </a:xfrm>
          </p:grpSpPr>
          <p:sp>
            <p:nvSpPr>
              <p:cNvPr id="123971" name="Line 24"/>
              <p:cNvSpPr>
                <a:spLocks noChangeShapeType="1"/>
              </p:cNvSpPr>
              <p:nvPr/>
            </p:nvSpPr>
            <p:spPr bwMode="auto">
              <a:xfrm rot="-2700000">
                <a:off x="2673" y="3201"/>
                <a:ext cx="951" cy="60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23972" name="Oval 25"/>
              <p:cNvSpPr>
                <a:spLocks noChangeAspect="1" noChangeArrowheads="1"/>
              </p:cNvSpPr>
              <p:nvPr/>
            </p:nvSpPr>
            <p:spPr bwMode="auto">
              <a:xfrm rot="-2700000">
                <a:off x="2545" y="3603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aphicFrame>
          <p:nvGraphicFramePr>
            <p:cNvPr id="123930" name="Object 26"/>
            <p:cNvGraphicFramePr>
              <a:graphicFrameLocks noChangeAspect="1"/>
            </p:cNvGraphicFramePr>
            <p:nvPr/>
          </p:nvGraphicFramePr>
          <p:xfrm>
            <a:off x="3130" y="3538"/>
            <a:ext cx="17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35" name="Equation" r:id="rId9" imgW="279360" imgH="380880" progId="Equation.DSMT4">
                    <p:embed/>
                  </p:oleObj>
                </mc:Choice>
                <mc:Fallback>
                  <p:oleObj name="Equation" r:id="rId9" imgW="279360" imgH="380880" progId="Equation.DSMT4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0" y="3538"/>
                          <a:ext cx="17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3965" name="Line 27"/>
          <p:cNvSpPr>
            <a:spLocks noChangeShapeType="1"/>
          </p:cNvSpPr>
          <p:nvPr/>
        </p:nvSpPr>
        <p:spPr bwMode="auto">
          <a:xfrm rot="2700000" flipH="1" flipV="1">
            <a:off x="6175375" y="5372101"/>
            <a:ext cx="8794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23932" name="Object 28"/>
          <p:cNvGraphicFramePr>
            <a:graphicFrameLocks noChangeAspect="1"/>
          </p:cNvGraphicFramePr>
          <p:nvPr/>
        </p:nvGraphicFramePr>
        <p:xfrm>
          <a:off x="6661150" y="5118100"/>
          <a:ext cx="431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6" name="Equation" r:id="rId11" imgW="431640" imgH="380880" progId="Equation.DSMT4">
                  <p:embed/>
                </p:oleObj>
              </mc:Choice>
              <mc:Fallback>
                <p:oleObj name="Equation" r:id="rId11" imgW="431640" imgH="38088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150" y="5118100"/>
                        <a:ext cx="4318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33" name="Line 29"/>
          <p:cNvSpPr>
            <a:spLocks noChangeShapeType="1"/>
          </p:cNvSpPr>
          <p:nvPr/>
        </p:nvSpPr>
        <p:spPr bwMode="auto">
          <a:xfrm flipV="1">
            <a:off x="5165725" y="5091113"/>
            <a:ext cx="1163638" cy="9699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23934" name="Object 30"/>
          <p:cNvGraphicFramePr>
            <a:graphicFrameLocks noChangeAspect="1"/>
          </p:cNvGraphicFramePr>
          <p:nvPr/>
        </p:nvGraphicFramePr>
        <p:xfrm>
          <a:off x="1865313" y="4216400"/>
          <a:ext cx="1968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7" name="Equation" r:id="rId13" imgW="1968480" imgH="444240" progId="Equation.DSMT4">
                  <p:embed/>
                </p:oleObj>
              </mc:Choice>
              <mc:Fallback>
                <p:oleObj name="Equation" r:id="rId13" imgW="1968480" imgH="44424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4216400"/>
                        <a:ext cx="19685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35" name="Object 31"/>
          <p:cNvGraphicFramePr>
            <a:graphicFrameLocks noChangeAspect="1"/>
          </p:cNvGraphicFramePr>
          <p:nvPr/>
        </p:nvGraphicFramePr>
        <p:xfrm>
          <a:off x="2665413" y="5006975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8" name="Equation" r:id="rId15" imgW="215640" imgH="291960" progId="Equation.DSMT4">
                  <p:embed/>
                </p:oleObj>
              </mc:Choice>
              <mc:Fallback>
                <p:oleObj name="Equation" r:id="rId15" imgW="215640" imgH="29196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5413" y="5006975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37" name="Object 33"/>
          <p:cNvGraphicFramePr>
            <a:graphicFrameLocks noChangeAspect="1"/>
          </p:cNvGraphicFramePr>
          <p:nvPr/>
        </p:nvGraphicFramePr>
        <p:xfrm>
          <a:off x="5375275" y="5292725"/>
          <a:ext cx="350838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9" name="Equation" r:id="rId17" imgW="393480" imgH="291960" progId="Equation.DSMT4">
                  <p:embed/>
                </p:oleObj>
              </mc:Choice>
              <mc:Fallback>
                <p:oleObj name="Equation" r:id="rId17" imgW="393480" imgH="29196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5292725"/>
                        <a:ext cx="350838" cy="26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38" name="Object 34"/>
          <p:cNvGraphicFramePr>
            <a:graphicFrameLocks noChangeAspect="1"/>
          </p:cNvGraphicFramePr>
          <p:nvPr/>
        </p:nvGraphicFramePr>
        <p:xfrm>
          <a:off x="2117725" y="5505450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0" name="Equation" r:id="rId19" imgW="215640" imgH="291960" progId="Equation.DSMT4">
                  <p:embed/>
                </p:oleObj>
              </mc:Choice>
              <mc:Fallback>
                <p:oleObj name="Equation" r:id="rId19" imgW="215640" imgH="29196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725" y="5505450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39" name="Object 35"/>
          <p:cNvGraphicFramePr>
            <a:graphicFrameLocks noChangeAspect="1"/>
          </p:cNvGraphicFramePr>
          <p:nvPr/>
        </p:nvGraphicFramePr>
        <p:xfrm>
          <a:off x="1920875" y="5870575"/>
          <a:ext cx="25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1" name="Equation" r:id="rId21" imgW="253800" imgH="380880" progId="Equation.DSMT4">
                  <p:embed/>
                </p:oleObj>
              </mc:Choice>
              <mc:Fallback>
                <p:oleObj name="Equation" r:id="rId21" imgW="253800" imgH="38088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75" y="5870575"/>
                        <a:ext cx="25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40" name="Object 36"/>
          <p:cNvGraphicFramePr>
            <a:graphicFrameLocks noChangeAspect="1"/>
          </p:cNvGraphicFramePr>
          <p:nvPr/>
        </p:nvGraphicFramePr>
        <p:xfrm>
          <a:off x="3816350" y="5870575"/>
          <a:ext cx="2794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2" name="Equation" r:id="rId23" imgW="279360" imgH="380880" progId="Equation.DSMT4">
                  <p:embed/>
                </p:oleObj>
              </mc:Choice>
              <mc:Fallback>
                <p:oleObj name="Equation" r:id="rId23" imgW="279360" imgH="3808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350" y="5870575"/>
                        <a:ext cx="2794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41" name="Line 37"/>
          <p:cNvSpPr>
            <a:spLocks noChangeShapeType="1"/>
          </p:cNvSpPr>
          <p:nvPr/>
        </p:nvSpPr>
        <p:spPr bwMode="auto">
          <a:xfrm flipV="1">
            <a:off x="6781800" y="3246438"/>
            <a:ext cx="925513" cy="771525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23942" name="Object 38"/>
          <p:cNvGraphicFramePr>
            <a:graphicFrameLocks noChangeAspect="1"/>
          </p:cNvGraphicFramePr>
          <p:nvPr/>
        </p:nvGraphicFramePr>
        <p:xfrm>
          <a:off x="7194550" y="3165475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3" name="Equation" r:id="rId25" imgW="215640" imgH="291960" progId="Equation.DSMT4">
                  <p:embed/>
                </p:oleObj>
              </mc:Choice>
              <mc:Fallback>
                <p:oleObj name="Equation" r:id="rId25" imgW="215640" imgH="291960" progId="Equation.DSMT4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4550" y="3165475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68" name="Rectangle 43"/>
          <p:cNvSpPr>
            <a:spLocks noChangeArrowheads="1"/>
          </p:cNvSpPr>
          <p:nvPr/>
        </p:nvSpPr>
        <p:spPr bwMode="auto">
          <a:xfrm>
            <a:off x="179388" y="2786063"/>
            <a:ext cx="35258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That is,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23969" name="Rectangle 45"/>
          <p:cNvSpPr>
            <a:spLocks noChangeArrowheads="1"/>
          </p:cNvSpPr>
          <p:nvPr/>
        </p:nvSpPr>
        <p:spPr bwMode="auto">
          <a:xfrm>
            <a:off x="179388" y="1716088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</a:t>
            </a:r>
            <a:r>
              <a:rPr lang="en-ZA" i="1">
                <a:solidFill>
                  <a:srgbClr val="000066"/>
                </a:solidFill>
              </a:rPr>
              <a:t>change</a:t>
            </a:r>
            <a:r>
              <a:rPr lang="en-ZA">
                <a:solidFill>
                  <a:srgbClr val="000066"/>
                </a:solidFill>
              </a:rPr>
              <a:t>-in-velocity vector,     , is the difference between the final velocity,     , and the initial velocity,    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23954" name="Object 50"/>
          <p:cNvGraphicFramePr>
            <a:graphicFrameLocks noChangeAspect="1"/>
          </p:cNvGraphicFramePr>
          <p:nvPr/>
        </p:nvGraphicFramePr>
        <p:xfrm>
          <a:off x="4881563" y="1804988"/>
          <a:ext cx="393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4" name="Equation" r:id="rId27" imgW="393480" imgH="291960" progId="Equation.DSMT4">
                  <p:embed/>
                </p:oleObj>
              </mc:Choice>
              <mc:Fallback>
                <p:oleObj name="Equation" r:id="rId27" imgW="393480" imgH="291960" progId="Equation.DSMT4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563" y="1804988"/>
                        <a:ext cx="3937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55" name="Object 51"/>
          <p:cNvGraphicFramePr>
            <a:graphicFrameLocks noChangeAspect="1"/>
          </p:cNvGraphicFramePr>
          <p:nvPr/>
        </p:nvGraphicFramePr>
        <p:xfrm>
          <a:off x="4356100" y="2184400"/>
          <a:ext cx="2794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5" name="Equation" r:id="rId29" imgW="279360" imgH="380880" progId="Equation.DSMT4">
                  <p:embed/>
                </p:oleObj>
              </mc:Choice>
              <mc:Fallback>
                <p:oleObj name="Equation" r:id="rId29" imgW="279360" imgH="380880" progId="Equation.DSMT4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184400"/>
                        <a:ext cx="2794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56" name="Object 52"/>
          <p:cNvGraphicFramePr>
            <a:graphicFrameLocks noChangeAspect="1"/>
          </p:cNvGraphicFramePr>
          <p:nvPr/>
        </p:nvGraphicFramePr>
        <p:xfrm>
          <a:off x="8142288" y="2184400"/>
          <a:ext cx="25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6" name="Equation" r:id="rId31" imgW="253800" imgH="380880" progId="Equation.DSMT4">
                  <p:embed/>
                </p:oleObj>
              </mc:Choice>
              <mc:Fallback>
                <p:oleObj name="Equation" r:id="rId31" imgW="253800" imgH="380880" progId="Equation.DSMT4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2288" y="2184400"/>
                        <a:ext cx="25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57" name="Object 53"/>
          <p:cNvGraphicFramePr>
            <a:graphicFrameLocks noChangeAspect="1"/>
          </p:cNvGraphicFramePr>
          <p:nvPr/>
        </p:nvGraphicFramePr>
        <p:xfrm>
          <a:off x="1651000" y="2867025"/>
          <a:ext cx="152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7" name="Equation" r:id="rId33" imgW="1523880" imgH="380880" progId="Equation.DSMT4">
                  <p:embed/>
                </p:oleObj>
              </mc:Choice>
              <mc:Fallback>
                <p:oleObj name="Equation" r:id="rId33" imgW="1523880" imgH="380880" progId="Equation.DSMT4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2867025"/>
                        <a:ext cx="152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123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123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33" grpId="0" animBg="1"/>
      <p:bldP spid="1239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04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83D7513-2389-4E40-894E-A471F3B74A5D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NEWTON’S LAWS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465263"/>
          </a:xfrm>
        </p:spPr>
        <p:txBody>
          <a:bodyPr/>
          <a:lstStyle/>
          <a:p>
            <a:pPr marL="534988" lvl="1" indent="-355600" eaLnBrk="1" hangingPunct="1"/>
            <a:r>
              <a:rPr lang="en-US" smtClean="0"/>
              <a:t>Physics is particularly interested in the measurement of </a:t>
            </a:r>
            <a:r>
              <a:rPr lang="en-US" i="1" smtClean="0"/>
              <a:t>change</a:t>
            </a:r>
            <a:r>
              <a:rPr lang="en-US" smtClean="0"/>
              <a:t>. </a:t>
            </a:r>
          </a:p>
          <a:p>
            <a:pPr marL="534988" lvl="1" indent="-355600" eaLnBrk="1" hangingPunct="1"/>
            <a:endParaRPr lang="en-US" sz="1000" smtClean="0"/>
          </a:p>
          <a:p>
            <a:pPr marL="534988" lvl="1" indent="-355600" eaLnBrk="1" hangingPunct="1"/>
            <a:r>
              <a:rPr lang="en-US" smtClean="0"/>
              <a:t>One of the most dramatic examples of change is…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879725" y="3789363"/>
            <a:ext cx="3273425" cy="896937"/>
            <a:chOff x="69" y="2342"/>
            <a:chExt cx="2062" cy="565"/>
          </a:xfrm>
        </p:grpSpPr>
        <p:sp>
          <p:nvSpPr>
            <p:cNvPr id="60423" name="Rectangle 5"/>
            <p:cNvSpPr>
              <a:spLocks noChangeArrowheads="1"/>
            </p:cNvSpPr>
            <p:nvPr/>
          </p:nvSpPr>
          <p:spPr bwMode="auto">
            <a:xfrm>
              <a:off x="202" y="2342"/>
              <a:ext cx="1929" cy="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4800" b="1">
                  <a:solidFill>
                    <a:srgbClr val="000066"/>
                  </a:solidFill>
                  <a:latin typeface="Speedy 12" pitchFamily="2" charset="0"/>
                </a:rPr>
                <a:t>Motion</a:t>
              </a:r>
            </a:p>
          </p:txBody>
        </p:sp>
        <p:sp>
          <p:nvSpPr>
            <p:cNvPr id="60424" name="Line 6"/>
            <p:cNvSpPr>
              <a:spLocks noChangeShapeType="1"/>
            </p:cNvSpPr>
            <p:nvPr/>
          </p:nvSpPr>
          <p:spPr bwMode="auto">
            <a:xfrm>
              <a:off x="69" y="2587"/>
              <a:ext cx="306" cy="0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425" name="Line 7"/>
            <p:cNvSpPr>
              <a:spLocks noChangeShapeType="1"/>
            </p:cNvSpPr>
            <p:nvPr/>
          </p:nvSpPr>
          <p:spPr bwMode="auto">
            <a:xfrm>
              <a:off x="107" y="2654"/>
              <a:ext cx="171" cy="0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426" name="Line 8"/>
            <p:cNvSpPr>
              <a:spLocks noChangeShapeType="1"/>
            </p:cNvSpPr>
            <p:nvPr/>
          </p:nvSpPr>
          <p:spPr bwMode="auto">
            <a:xfrm>
              <a:off x="143" y="2721"/>
              <a:ext cx="98" cy="0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02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260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F4A6837-E693-4C96-A28B-D0CFD7B0677C}" type="slidenum">
              <a:rPr lang="en-US" smtClean="0">
                <a:cs typeface="Arial" charset="0"/>
              </a:rPr>
              <a:pPr/>
              <a:t>30</a:t>
            </a:fld>
            <a:endParaRPr lang="en-US" smtClean="0">
              <a:cs typeface="Arial" charset="0"/>
            </a:endParaRPr>
          </a:p>
        </p:txBody>
      </p:sp>
      <p:sp>
        <p:nvSpPr>
          <p:cNvPr id="2" name="Rectangle 50"/>
          <p:cNvSpPr>
            <a:spLocks noChangeArrowheads="1"/>
          </p:cNvSpPr>
          <p:nvPr/>
        </p:nvSpPr>
        <p:spPr bwMode="auto">
          <a:xfrm>
            <a:off x="1190625" y="4213225"/>
            <a:ext cx="711041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We cannot determine     at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the first and last points in a motion diagram.</a:t>
            </a:r>
            <a:endParaRPr lang="en-ZA" sz="1000">
              <a:solidFill>
                <a:srgbClr val="000066"/>
              </a:solidFill>
            </a:endParaRPr>
          </a:p>
        </p:txBody>
      </p:sp>
      <p:sp>
        <p:nvSpPr>
          <p:cNvPr id="125990" name="Rectangle 38"/>
          <p:cNvSpPr>
            <a:spLocks noChangeArrowheads="1"/>
          </p:cNvSpPr>
          <p:nvPr/>
        </p:nvSpPr>
        <p:spPr bwMode="auto">
          <a:xfrm>
            <a:off x="1190625" y="1741488"/>
            <a:ext cx="4960938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The magnitudes of     and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      may differ (it’s the </a:t>
            </a:r>
            <a:r>
              <a:rPr lang="en-ZA" sz="2200" i="1">
                <a:solidFill>
                  <a:srgbClr val="000066"/>
                </a:solidFill>
              </a:rPr>
              <a:t>direction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which is important).</a:t>
            </a: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3 position dots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</a:t>
            </a:r>
            <a:r>
              <a:rPr lang="en-ZA" sz="2200">
                <a:solidFill>
                  <a:srgbClr val="000066"/>
                </a:solidFill>
              </a:rPr>
              <a:t>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2 velocity vectors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</a:t>
            </a:r>
            <a:r>
              <a:rPr lang="en-ZA" sz="2200">
                <a:solidFill>
                  <a:srgbClr val="000066"/>
                </a:solidFill>
              </a:rPr>
              <a:t>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1 acceleration vector.</a:t>
            </a:r>
          </a:p>
        </p:txBody>
      </p:sp>
      <p:sp>
        <p:nvSpPr>
          <p:cNvPr id="1260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765175"/>
            <a:ext cx="8231187" cy="655638"/>
          </a:xfrm>
        </p:spPr>
        <p:txBody>
          <a:bodyPr/>
          <a:lstStyle/>
          <a:p>
            <a:pPr eaLnBrk="1" hangingPunct="1"/>
            <a:r>
              <a:rPr lang="en-US" smtClean="0"/>
              <a:t>FINDING ACCELERATION VECTORS </a:t>
            </a:r>
            <a:br>
              <a:rPr lang="en-US" smtClean="0"/>
            </a:br>
            <a:r>
              <a:rPr lang="en-US" smtClean="0"/>
              <a:t>ON A MOTION DIAGRAM</a:t>
            </a:r>
          </a:p>
        </p:txBody>
      </p:sp>
      <p:grpSp>
        <p:nvGrpSpPr>
          <p:cNvPr id="126007" name="Group 40"/>
          <p:cNvGrpSpPr>
            <a:grpSpLocks/>
          </p:cNvGrpSpPr>
          <p:nvPr/>
        </p:nvGrpSpPr>
        <p:grpSpPr bwMode="auto">
          <a:xfrm>
            <a:off x="6465888" y="3103563"/>
            <a:ext cx="1982787" cy="1436687"/>
            <a:chOff x="4102" y="2972"/>
            <a:chExt cx="1249" cy="905"/>
          </a:xfrm>
        </p:grpSpPr>
        <p:grpSp>
          <p:nvGrpSpPr>
            <p:cNvPr id="126021" name="Group 21"/>
            <p:cNvGrpSpPr>
              <a:grpSpLocks/>
            </p:cNvGrpSpPr>
            <p:nvPr/>
          </p:nvGrpSpPr>
          <p:grpSpPr bwMode="auto">
            <a:xfrm>
              <a:off x="4102" y="3269"/>
              <a:ext cx="1079" cy="608"/>
              <a:chOff x="2545" y="3201"/>
              <a:chExt cx="1079" cy="608"/>
            </a:xfrm>
          </p:grpSpPr>
          <p:grpSp>
            <p:nvGrpSpPr>
              <p:cNvPr id="126024" name="Group 22"/>
              <p:cNvGrpSpPr>
                <a:grpSpLocks/>
              </p:cNvGrpSpPr>
              <p:nvPr/>
            </p:nvGrpSpPr>
            <p:grpSpPr bwMode="auto">
              <a:xfrm>
                <a:off x="2545" y="3201"/>
                <a:ext cx="1079" cy="608"/>
                <a:chOff x="2545" y="3201"/>
                <a:chExt cx="1079" cy="608"/>
              </a:xfrm>
            </p:grpSpPr>
            <p:sp>
              <p:nvSpPr>
                <p:cNvPr id="126025" name="Line 23"/>
                <p:cNvSpPr>
                  <a:spLocks noChangeShapeType="1"/>
                </p:cNvSpPr>
                <p:nvPr/>
              </p:nvSpPr>
              <p:spPr bwMode="auto">
                <a:xfrm rot="-2700000">
                  <a:off x="2673" y="3201"/>
                  <a:ext cx="951" cy="608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 type="stealth" w="lg" len="lg"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126026" name="Oval 24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2545" y="3603"/>
                  <a:ext cx="70" cy="68"/>
                </a:xfrm>
                <a:prstGeom prst="ellipse">
                  <a:avLst/>
                </a:prstGeom>
                <a:solidFill>
                  <a:srgbClr val="000066"/>
                </a:solidFill>
                <a:ln w="9525" algn="ctr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>
                    <a:lnSpc>
                      <a:spcPct val="110000"/>
                    </a:lnSpc>
                  </a:pPr>
                  <a:endParaRPr lang="en-ZA"/>
                </a:p>
              </p:txBody>
            </p:sp>
          </p:grpSp>
          <p:graphicFrame>
            <p:nvGraphicFramePr>
              <p:cNvPr id="125977" name="Object 25"/>
              <p:cNvGraphicFramePr>
                <a:graphicFrameLocks noChangeAspect="1"/>
              </p:cNvGraphicFramePr>
              <p:nvPr/>
            </p:nvGraphicFramePr>
            <p:xfrm>
              <a:off x="3130" y="3538"/>
              <a:ext cx="176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6062" name="Equation" r:id="rId5" imgW="279360" imgH="380880" progId="Equation.DSMT4">
                      <p:embed/>
                    </p:oleObj>
                  </mc:Choice>
                  <mc:Fallback>
                    <p:oleObj name="Equation" r:id="rId5" imgW="279360" imgH="380880" progId="Equation.DSMT4">
                      <p:embed/>
                      <p:pic>
                        <p:nvPicPr>
                          <p:cNvPr id="0" name="Picture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30" y="3538"/>
                            <a:ext cx="176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26022" name="Line 26"/>
            <p:cNvSpPr>
              <a:spLocks noChangeShapeType="1"/>
            </p:cNvSpPr>
            <p:nvPr/>
          </p:nvSpPr>
          <p:spPr bwMode="auto">
            <a:xfrm rot="2700000" flipH="1" flipV="1">
              <a:off x="4773" y="3249"/>
              <a:ext cx="554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25979" name="Object 27"/>
            <p:cNvGraphicFramePr>
              <a:graphicFrameLocks noChangeAspect="1"/>
            </p:cNvGraphicFramePr>
            <p:nvPr/>
          </p:nvGraphicFramePr>
          <p:xfrm>
            <a:off x="5079" y="3089"/>
            <a:ext cx="272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63" name="Equation" r:id="rId7" imgW="431640" imgH="380880" progId="Equation.DSMT4">
                    <p:embed/>
                  </p:oleObj>
                </mc:Choice>
                <mc:Fallback>
                  <p:oleObj name="Equation" r:id="rId7" imgW="431640" imgH="380880" progId="Equation.DSMT4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9" y="3089"/>
                          <a:ext cx="272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6023" name="Line 28"/>
            <p:cNvSpPr>
              <a:spLocks noChangeShapeType="1"/>
            </p:cNvSpPr>
            <p:nvPr/>
          </p:nvSpPr>
          <p:spPr bwMode="auto">
            <a:xfrm flipV="1">
              <a:off x="4137" y="3072"/>
              <a:ext cx="733" cy="61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25983" name="Object 31"/>
            <p:cNvGraphicFramePr>
              <a:graphicFrameLocks noChangeAspect="1"/>
            </p:cNvGraphicFramePr>
            <p:nvPr/>
          </p:nvGraphicFramePr>
          <p:xfrm>
            <a:off x="4269" y="3199"/>
            <a:ext cx="221" cy="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64" name="Equation" r:id="rId9" imgW="393480" imgH="291960" progId="Equation.DSMT4">
                    <p:embed/>
                  </p:oleObj>
                </mc:Choice>
                <mc:Fallback>
                  <p:oleObj name="Equation" r:id="rId9" imgW="393480" imgH="291960" progId="Equation.DSMT4">
                    <p:embed/>
                    <p:pic>
                      <p:nvPicPr>
                        <p:cNvPr id="0" name="Picture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9" y="3199"/>
                          <a:ext cx="221" cy="1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6008" name="Group 39"/>
          <p:cNvGrpSpPr>
            <a:grpSpLocks/>
          </p:cNvGrpSpPr>
          <p:nvPr/>
        </p:nvGrpSpPr>
        <p:grpSpPr bwMode="auto">
          <a:xfrm>
            <a:off x="6235700" y="1846263"/>
            <a:ext cx="2655888" cy="1149350"/>
            <a:chOff x="3793" y="1994"/>
            <a:chExt cx="1673" cy="724"/>
          </a:xfrm>
        </p:grpSpPr>
        <p:grpSp>
          <p:nvGrpSpPr>
            <p:cNvPr id="126012" name="Group 11"/>
            <p:cNvGrpSpPr>
              <a:grpSpLocks/>
            </p:cNvGrpSpPr>
            <p:nvPr/>
          </p:nvGrpSpPr>
          <p:grpSpPr bwMode="auto">
            <a:xfrm>
              <a:off x="3793" y="2051"/>
              <a:ext cx="1673" cy="667"/>
              <a:chOff x="2841" y="1946"/>
              <a:chExt cx="1673" cy="667"/>
            </a:xfrm>
          </p:grpSpPr>
          <p:grpSp>
            <p:nvGrpSpPr>
              <p:cNvPr id="126014" name="Group 12"/>
              <p:cNvGrpSpPr>
                <a:grpSpLocks/>
              </p:cNvGrpSpPr>
              <p:nvPr/>
            </p:nvGrpSpPr>
            <p:grpSpPr bwMode="auto">
              <a:xfrm>
                <a:off x="2841" y="1946"/>
                <a:ext cx="247" cy="554"/>
                <a:chOff x="3200" y="1317"/>
                <a:chExt cx="247" cy="554"/>
              </a:xfrm>
            </p:grpSpPr>
            <p:sp>
              <p:nvSpPr>
                <p:cNvPr id="126019" name="Line 13"/>
                <p:cNvSpPr>
                  <a:spLocks noChangeShapeType="1"/>
                </p:cNvSpPr>
                <p:nvPr/>
              </p:nvSpPr>
              <p:spPr bwMode="auto">
                <a:xfrm rot="2700000">
                  <a:off x="3170" y="1594"/>
                  <a:ext cx="554" cy="0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 type="stealth" w="lg" len="lg"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126020" name="Oval 14"/>
                <p:cNvSpPr>
                  <a:spLocks noChangeAspect="1" noChangeArrowheads="1"/>
                </p:cNvSpPr>
                <p:nvPr/>
              </p:nvSpPr>
              <p:spPr bwMode="auto">
                <a:xfrm rot="2700000">
                  <a:off x="3199" y="1346"/>
                  <a:ext cx="70" cy="68"/>
                </a:xfrm>
                <a:prstGeom prst="ellipse">
                  <a:avLst/>
                </a:prstGeom>
                <a:solidFill>
                  <a:srgbClr val="000066"/>
                </a:solidFill>
                <a:ln w="9525" algn="ctr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>
                    <a:lnSpc>
                      <a:spcPct val="110000"/>
                    </a:lnSpc>
                  </a:pPr>
                  <a:endParaRPr lang="en-ZA"/>
                </a:p>
              </p:txBody>
            </p:sp>
          </p:grpSp>
          <p:grpSp>
            <p:nvGrpSpPr>
              <p:cNvPr id="126015" name="Group 15"/>
              <p:cNvGrpSpPr>
                <a:grpSpLocks/>
              </p:cNvGrpSpPr>
              <p:nvPr/>
            </p:nvGrpSpPr>
            <p:grpSpPr bwMode="auto">
              <a:xfrm>
                <a:off x="3278" y="2005"/>
                <a:ext cx="1236" cy="608"/>
                <a:chOff x="2485" y="1241"/>
                <a:chExt cx="1236" cy="608"/>
              </a:xfrm>
            </p:grpSpPr>
            <p:sp>
              <p:nvSpPr>
                <p:cNvPr id="126016" name="Line 16"/>
                <p:cNvSpPr>
                  <a:spLocks noChangeShapeType="1"/>
                </p:cNvSpPr>
                <p:nvPr/>
              </p:nvSpPr>
              <p:spPr bwMode="auto">
                <a:xfrm rot="-2700000">
                  <a:off x="2613" y="1241"/>
                  <a:ext cx="951" cy="608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 type="stealth" w="lg" len="lg"/>
                </a:ln>
              </p:spPr>
              <p:txBody>
                <a:bodyPr lIns="90000" tIns="46800" rIns="90000" bIns="46800"/>
                <a:lstStyle/>
                <a:p>
                  <a:endParaRPr lang="en-US"/>
                </a:p>
              </p:txBody>
            </p:sp>
            <p:sp>
              <p:nvSpPr>
                <p:cNvPr id="126017" name="Oval 17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2485" y="1643"/>
                  <a:ext cx="70" cy="68"/>
                </a:xfrm>
                <a:prstGeom prst="ellipse">
                  <a:avLst/>
                </a:prstGeom>
                <a:solidFill>
                  <a:srgbClr val="000066"/>
                </a:solidFill>
                <a:ln w="9525" algn="ctr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>
                    <a:lnSpc>
                      <a:spcPct val="110000"/>
                    </a:lnSpc>
                  </a:pPr>
                  <a:endParaRPr lang="en-ZA"/>
                </a:p>
              </p:txBody>
            </p:sp>
            <p:sp>
              <p:nvSpPr>
                <p:cNvPr id="126018" name="Oval 18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651" y="1381"/>
                  <a:ext cx="70" cy="68"/>
                </a:xfrm>
                <a:prstGeom prst="ellipse">
                  <a:avLst/>
                </a:prstGeom>
                <a:solidFill>
                  <a:srgbClr val="000066"/>
                </a:solidFill>
                <a:ln w="9525" algn="ctr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>
                    <a:lnSpc>
                      <a:spcPct val="110000"/>
                    </a:lnSpc>
                  </a:pPr>
                  <a:endParaRPr lang="en-ZA"/>
                </a:p>
              </p:txBody>
            </p:sp>
          </p:grpSp>
          <p:graphicFrame>
            <p:nvGraphicFramePr>
              <p:cNvPr id="125971" name="Object 19"/>
              <p:cNvGraphicFramePr>
                <a:graphicFrameLocks noChangeAspect="1"/>
              </p:cNvGraphicFramePr>
              <p:nvPr/>
            </p:nvGraphicFramePr>
            <p:xfrm>
              <a:off x="3863" y="2342"/>
              <a:ext cx="176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6065" name="Equation" r:id="rId11" imgW="279360" imgH="380880" progId="Equation.DSMT4">
                      <p:embed/>
                    </p:oleObj>
                  </mc:Choice>
                  <mc:Fallback>
                    <p:oleObj name="Equation" r:id="rId11" imgW="279360" imgH="380880" progId="Equation.DSMT4">
                      <p:embed/>
                      <p:pic>
                        <p:nvPicPr>
                          <p:cNvPr id="0" name="Picture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63" y="2342"/>
                            <a:ext cx="176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5972" name="Object 20"/>
              <p:cNvGraphicFramePr>
                <a:graphicFrameLocks noChangeAspect="1"/>
              </p:cNvGraphicFramePr>
              <p:nvPr/>
            </p:nvGraphicFramePr>
            <p:xfrm>
              <a:off x="2850" y="2170"/>
              <a:ext cx="16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6066" name="Equation" r:id="rId13" imgW="253800" imgH="380880" progId="Equation.DSMT4">
                      <p:embed/>
                    </p:oleObj>
                  </mc:Choice>
                  <mc:Fallback>
                    <p:oleObj name="Equation" r:id="rId13" imgW="253800" imgH="380880" progId="Equation.DSMT4">
                      <p:embed/>
                      <p:pic>
                        <p:nvPicPr>
                          <p:cNvPr id="0" name="Picture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50" y="2170"/>
                            <a:ext cx="160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26013" name="Line 35"/>
            <p:cNvSpPr>
              <a:spLocks noChangeShapeType="1"/>
            </p:cNvSpPr>
            <p:nvPr/>
          </p:nvSpPr>
          <p:spPr bwMode="auto">
            <a:xfrm flipV="1">
              <a:off x="4272" y="2045"/>
              <a:ext cx="583" cy="486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25988" name="Object 36"/>
            <p:cNvGraphicFramePr>
              <a:graphicFrameLocks noChangeAspect="1"/>
            </p:cNvGraphicFramePr>
            <p:nvPr/>
          </p:nvGraphicFramePr>
          <p:xfrm>
            <a:off x="4532" y="1994"/>
            <a:ext cx="136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67" name="Equation" r:id="rId15" imgW="215640" imgH="291960" progId="Equation.DSMT4">
                    <p:embed/>
                  </p:oleObj>
                </mc:Choice>
                <mc:Fallback>
                  <p:oleObj name="Equation" r:id="rId15" imgW="215640" imgH="291960" progId="Equation.DSMT4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2" y="1994"/>
                          <a:ext cx="136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6009" name="Rectangle 37"/>
          <p:cNvSpPr>
            <a:spLocks noChangeArrowheads="1"/>
          </p:cNvSpPr>
          <p:nvPr/>
        </p:nvSpPr>
        <p:spPr bwMode="auto">
          <a:xfrm>
            <a:off x="179388" y="1712913"/>
            <a:ext cx="24923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Notes:</a:t>
            </a:r>
            <a:endParaRPr lang="en-US">
              <a:solidFill>
                <a:srgbClr val="FF0000"/>
              </a:solidFill>
            </a:endParaRPr>
          </a:p>
        </p:txBody>
      </p:sp>
      <p:graphicFrame>
        <p:nvGraphicFramePr>
          <p:cNvPr id="125993" name="Object 41"/>
          <p:cNvGraphicFramePr>
            <a:graphicFrameLocks noChangeAspect="1"/>
          </p:cNvGraphicFramePr>
          <p:nvPr/>
        </p:nvGraphicFramePr>
        <p:xfrm>
          <a:off x="4584700" y="1811338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8" name="Equation" r:id="rId17" imgW="215640" imgH="291960" progId="Equation.DSMT4">
                  <p:embed/>
                </p:oleObj>
              </mc:Choice>
              <mc:Fallback>
                <p:oleObj name="Equation" r:id="rId17" imgW="215640" imgH="291960" progId="Equation.DSMT4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700" y="1811338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994" name="Object 42"/>
          <p:cNvGraphicFramePr>
            <a:graphicFrameLocks noChangeAspect="1"/>
          </p:cNvGraphicFramePr>
          <p:nvPr/>
        </p:nvGraphicFramePr>
        <p:xfrm>
          <a:off x="1993900" y="2205038"/>
          <a:ext cx="350838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9" name="Equation" r:id="rId19" imgW="393480" imgH="291960" progId="Equation.DSMT4">
                  <p:embed/>
                </p:oleObj>
              </mc:Choice>
              <mc:Fallback>
                <p:oleObj name="Equation" r:id="rId19" imgW="393480" imgH="291960" progId="Equation.DSMT4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205038"/>
                        <a:ext cx="350838" cy="26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996" name="Object 44"/>
          <p:cNvGraphicFramePr>
            <a:graphicFrameLocks noChangeAspect="1"/>
          </p:cNvGraphicFramePr>
          <p:nvPr/>
        </p:nvGraphicFramePr>
        <p:xfrm>
          <a:off x="4954588" y="427831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0" name="Equation" r:id="rId21" imgW="215640" imgH="291960" progId="Equation.DSMT4">
                  <p:embed/>
                </p:oleObj>
              </mc:Choice>
              <mc:Fallback>
                <p:oleObj name="Equation" r:id="rId21" imgW="215640" imgH="291960" progId="Equation.DSMT4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427831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997" name="Rectangle 45"/>
          <p:cNvSpPr>
            <a:spLocks noChangeArrowheads="1"/>
          </p:cNvSpPr>
          <p:nvPr/>
        </p:nvSpPr>
        <p:spPr bwMode="auto">
          <a:xfrm>
            <a:off x="1190625" y="5124450"/>
            <a:ext cx="73009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From                          and                 we get…</a:t>
            </a:r>
            <a:endParaRPr lang="en-ZA" sz="1000">
              <a:solidFill>
                <a:srgbClr val="000066"/>
              </a:solidFill>
            </a:endParaRPr>
          </a:p>
        </p:txBody>
      </p:sp>
      <p:graphicFrame>
        <p:nvGraphicFramePr>
          <p:cNvPr id="125998" name="Object 46"/>
          <p:cNvGraphicFramePr>
            <a:graphicFrameLocks noChangeAspect="1"/>
          </p:cNvGraphicFramePr>
          <p:nvPr/>
        </p:nvGraphicFramePr>
        <p:xfrm>
          <a:off x="2833688" y="5183188"/>
          <a:ext cx="152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1" name="Equation" r:id="rId23" imgW="1523880" imgH="380880" progId="Equation.DSMT4">
                  <p:embed/>
                </p:oleObj>
              </mc:Choice>
              <mc:Fallback>
                <p:oleObj name="Equation" r:id="rId23" imgW="1523880" imgH="380880" progId="Equation.DSMT4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3688" y="5183188"/>
                        <a:ext cx="1524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999" name="Object 47"/>
          <p:cNvGraphicFramePr>
            <a:graphicFrameLocks noChangeAspect="1"/>
          </p:cNvGraphicFramePr>
          <p:nvPr/>
        </p:nvGraphicFramePr>
        <p:xfrm>
          <a:off x="5127625" y="5046663"/>
          <a:ext cx="965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2" name="Equation" r:id="rId25" imgW="965160" imgH="609480" progId="Equation.DSMT4">
                  <p:embed/>
                </p:oleObj>
              </mc:Choice>
              <mc:Fallback>
                <p:oleObj name="Equation" r:id="rId25" imgW="965160" imgH="609480" progId="Equation.DSMT4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5" y="5046663"/>
                        <a:ext cx="9652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001" name="Object 49"/>
          <p:cNvGraphicFramePr>
            <a:graphicFrameLocks noChangeAspect="1"/>
          </p:cNvGraphicFramePr>
          <p:nvPr/>
        </p:nvGraphicFramePr>
        <p:xfrm>
          <a:off x="2711450" y="5768975"/>
          <a:ext cx="1651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3" name="Equation" r:id="rId27" imgW="1650960" imgH="380880" progId="Equation.DSMT4">
                  <p:embed/>
                </p:oleObj>
              </mc:Choice>
              <mc:Fallback>
                <p:oleObj name="Equation" r:id="rId27" imgW="1650960" imgH="38088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0" y="5768975"/>
                        <a:ext cx="1651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51"/>
          <p:cNvSpPr>
            <a:spLocks noChangeArrowheads="1"/>
          </p:cNvSpPr>
          <p:nvPr/>
        </p:nvSpPr>
        <p:spPr bwMode="auto">
          <a:xfrm>
            <a:off x="2566988" y="5710238"/>
            <a:ext cx="1989137" cy="5318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6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8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4372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205BEF-F87A-4DEB-9E44-DDA7C53914C7}" type="slidenum">
              <a:rPr lang="en-US" smtClean="0">
                <a:cs typeface="Arial" charset="0"/>
              </a:rPr>
              <a:pPr/>
              <a:t>31</a:t>
            </a:fld>
            <a:endParaRPr lang="en-US" smtClean="0">
              <a:cs typeface="Arial" charset="0"/>
            </a:endParaRPr>
          </a:p>
        </p:txBody>
      </p:sp>
      <p:sp>
        <p:nvSpPr>
          <p:cNvPr id="437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1955800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A putt-putt (mini-golf) ball…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rolls along a smooth, horizontal section at constant speed,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passes over an edge, and then 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speeds up going down a uniform slope, before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slowing down as it rolls up an equal but opposite slope.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3941763" y="3648075"/>
            <a:ext cx="1096962" cy="119063"/>
            <a:chOff x="2483" y="2250"/>
            <a:chExt cx="691" cy="75"/>
          </a:xfrm>
        </p:grpSpPr>
        <p:sp>
          <p:nvSpPr>
            <p:cNvPr id="437277" name="Line 5"/>
            <p:cNvSpPr>
              <a:spLocks noChangeShapeType="1"/>
            </p:cNvSpPr>
            <p:nvPr/>
          </p:nvSpPr>
          <p:spPr bwMode="auto">
            <a:xfrm>
              <a:off x="2548" y="2289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7278" name="Oval 6"/>
            <p:cNvSpPr>
              <a:spLocks noChangeAspect="1" noChangeArrowheads="1"/>
            </p:cNvSpPr>
            <p:nvPr/>
          </p:nvSpPr>
          <p:spPr bwMode="auto">
            <a:xfrm>
              <a:off x="2483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820988" y="3648075"/>
            <a:ext cx="1096962" cy="119063"/>
            <a:chOff x="1463" y="2250"/>
            <a:chExt cx="691" cy="75"/>
          </a:xfrm>
        </p:grpSpPr>
        <p:sp>
          <p:nvSpPr>
            <p:cNvPr id="437275" name="Line 7"/>
            <p:cNvSpPr>
              <a:spLocks noChangeShapeType="1"/>
            </p:cNvSpPr>
            <p:nvPr/>
          </p:nvSpPr>
          <p:spPr bwMode="auto">
            <a:xfrm>
              <a:off x="1528" y="2289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7276" name="Oval 8"/>
            <p:cNvSpPr>
              <a:spLocks noChangeAspect="1" noChangeArrowheads="1"/>
            </p:cNvSpPr>
            <p:nvPr/>
          </p:nvSpPr>
          <p:spPr bwMode="auto">
            <a:xfrm>
              <a:off x="1463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700213" y="3648075"/>
            <a:ext cx="1096962" cy="119063"/>
            <a:chOff x="1071" y="2250"/>
            <a:chExt cx="691" cy="75"/>
          </a:xfrm>
        </p:grpSpPr>
        <p:sp>
          <p:nvSpPr>
            <p:cNvPr id="437273" name="Line 9"/>
            <p:cNvSpPr>
              <a:spLocks noChangeShapeType="1"/>
            </p:cNvSpPr>
            <p:nvPr/>
          </p:nvSpPr>
          <p:spPr bwMode="auto">
            <a:xfrm>
              <a:off x="1136" y="2289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7274" name="Oval 10"/>
            <p:cNvSpPr>
              <a:spLocks noChangeAspect="1" noChangeArrowheads="1"/>
            </p:cNvSpPr>
            <p:nvPr/>
          </p:nvSpPr>
          <p:spPr bwMode="auto">
            <a:xfrm>
              <a:off x="1071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134156" name="Object 2"/>
          <p:cNvGraphicFramePr>
            <a:graphicFrameLocks noChangeAspect="1"/>
          </p:cNvGraphicFramePr>
          <p:nvPr/>
        </p:nvGraphicFramePr>
        <p:xfrm>
          <a:off x="3254375" y="3308350"/>
          <a:ext cx="2667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98" name="Equation" r:id="rId5" imgW="266400" imgH="380880" progId="Equation.DSMT4">
                  <p:embed/>
                </p:oleObj>
              </mc:Choice>
              <mc:Fallback>
                <p:oleObj name="Equation" r:id="rId5" imgW="266400" imgH="380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75" y="3308350"/>
                        <a:ext cx="2667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3"/>
          <p:cNvGraphicFramePr>
            <a:graphicFrameLocks noChangeAspect="1"/>
          </p:cNvGraphicFramePr>
          <p:nvPr/>
        </p:nvGraphicFramePr>
        <p:xfrm>
          <a:off x="4354513" y="33083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99" name="Equation" r:id="rId7" imgW="291960" imgH="380880" progId="Equation.DSMT4">
                  <p:embed/>
                </p:oleObj>
              </mc:Choice>
              <mc:Fallback>
                <p:oleObj name="Equation" r:id="rId7" imgW="291960" imgH="380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33083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58" name="Oval 14"/>
          <p:cNvSpPr>
            <a:spLocks noChangeAspect="1" noChangeArrowheads="1"/>
          </p:cNvSpPr>
          <p:nvPr/>
        </p:nvSpPr>
        <p:spPr bwMode="auto">
          <a:xfrm>
            <a:off x="5056188" y="3648075"/>
            <a:ext cx="119062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34159" name="Rectangle 15"/>
          <p:cNvSpPr>
            <a:spLocks noChangeArrowheads="1"/>
          </p:cNvSpPr>
          <p:nvPr/>
        </p:nvSpPr>
        <p:spPr bwMode="auto">
          <a:xfrm>
            <a:off x="184150" y="3338513"/>
            <a:ext cx="6794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1.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34160" name="Object 4"/>
          <p:cNvGraphicFramePr>
            <a:graphicFrameLocks noChangeAspect="1"/>
          </p:cNvGraphicFramePr>
          <p:nvPr/>
        </p:nvGraphicFramePr>
        <p:xfrm>
          <a:off x="2105025" y="33083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0" name="Equation" r:id="rId9" imgW="291960" imgH="380880" progId="Equation.DSMT4">
                  <p:embed/>
                </p:oleObj>
              </mc:Choice>
              <mc:Fallback>
                <p:oleObj name="Equation" r:id="rId9" imgW="291960" imgH="380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025" y="33083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725738" y="5103813"/>
            <a:ext cx="1096962" cy="119062"/>
            <a:chOff x="1463" y="2250"/>
            <a:chExt cx="691" cy="75"/>
          </a:xfrm>
        </p:grpSpPr>
        <p:sp>
          <p:nvSpPr>
            <p:cNvPr id="437271" name="Line 19"/>
            <p:cNvSpPr>
              <a:spLocks noChangeShapeType="1"/>
            </p:cNvSpPr>
            <p:nvPr/>
          </p:nvSpPr>
          <p:spPr bwMode="auto">
            <a:xfrm>
              <a:off x="1528" y="2289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7272" name="Oval 20"/>
            <p:cNvSpPr>
              <a:spLocks noChangeAspect="1" noChangeArrowheads="1"/>
            </p:cNvSpPr>
            <p:nvPr/>
          </p:nvSpPr>
          <p:spPr bwMode="auto">
            <a:xfrm>
              <a:off x="1463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134165" name="Object 5"/>
          <p:cNvGraphicFramePr>
            <a:graphicFrameLocks noChangeAspect="1"/>
          </p:cNvGraphicFramePr>
          <p:nvPr/>
        </p:nvGraphicFramePr>
        <p:xfrm>
          <a:off x="3160713" y="4764088"/>
          <a:ext cx="2667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1" name="Equation" r:id="rId11" imgW="266400" imgH="380880" progId="Equation.DSMT4">
                  <p:embed/>
                </p:oleObj>
              </mc:Choice>
              <mc:Fallback>
                <p:oleObj name="Equation" r:id="rId11" imgW="266400" imgH="380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0713" y="4764088"/>
                        <a:ext cx="2667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66" name="Line 22"/>
          <p:cNvSpPr>
            <a:spLocks noChangeShapeType="1"/>
          </p:cNvSpPr>
          <p:nvPr/>
        </p:nvSpPr>
        <p:spPr bwMode="auto">
          <a:xfrm flipH="1">
            <a:off x="2770188" y="5295900"/>
            <a:ext cx="9937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34167" name="Object 6"/>
          <p:cNvGraphicFramePr>
            <a:graphicFrameLocks noChangeAspect="1"/>
          </p:cNvGraphicFramePr>
          <p:nvPr/>
        </p:nvGraphicFramePr>
        <p:xfrm>
          <a:off x="3038475" y="5375275"/>
          <a:ext cx="4699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2" name="Equation" r:id="rId13" imgW="469800" imgH="380880" progId="Equation.DSMT4">
                  <p:embed/>
                </p:oleObj>
              </mc:Choice>
              <mc:Fallback>
                <p:oleObj name="Equation" r:id="rId13" imgW="469800" imgH="380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475" y="5375275"/>
                        <a:ext cx="4699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8" name="Object 7"/>
          <p:cNvGraphicFramePr>
            <a:graphicFrameLocks noChangeAspect="1"/>
          </p:cNvGraphicFramePr>
          <p:nvPr/>
        </p:nvGraphicFramePr>
        <p:xfrm>
          <a:off x="2828925" y="5807075"/>
          <a:ext cx="8890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3" name="Equation" r:id="rId15" imgW="888840" imgH="291960" progId="Equation.DSMT4">
                  <p:embed/>
                </p:oleObj>
              </mc:Choice>
              <mc:Fallback>
                <p:oleObj name="Equation" r:id="rId15" imgW="888840" imgH="29196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5807075"/>
                        <a:ext cx="8890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69" name="Oval 25"/>
          <p:cNvSpPr>
            <a:spLocks noChangeArrowheads="1"/>
          </p:cNvSpPr>
          <p:nvPr/>
        </p:nvSpPr>
        <p:spPr bwMode="auto">
          <a:xfrm>
            <a:off x="1947863" y="4645025"/>
            <a:ext cx="2635250" cy="166052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34170" name="Freeform 26"/>
          <p:cNvSpPr>
            <a:spLocks/>
          </p:cNvSpPr>
          <p:nvPr/>
        </p:nvSpPr>
        <p:spPr bwMode="auto">
          <a:xfrm>
            <a:off x="890588" y="4098925"/>
            <a:ext cx="1744662" cy="1838325"/>
          </a:xfrm>
          <a:custGeom>
            <a:avLst/>
            <a:gdLst>
              <a:gd name="T0" fmla="*/ 2147483647 w 1099"/>
              <a:gd name="T1" fmla="*/ 0 h 1220"/>
              <a:gd name="T2" fmla="*/ 2147483647 w 1099"/>
              <a:gd name="T3" fmla="*/ 2147483647 h 1220"/>
              <a:gd name="T4" fmla="*/ 0 60000 65536"/>
              <a:gd name="T5" fmla="*/ 0 60000 65536"/>
              <a:gd name="T6" fmla="*/ 0 w 1099"/>
              <a:gd name="T7" fmla="*/ 0 h 1220"/>
              <a:gd name="T8" fmla="*/ 1099 w 1099"/>
              <a:gd name="T9" fmla="*/ 1220 h 12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99" h="1220">
                <a:moveTo>
                  <a:pt x="950" y="0"/>
                </a:moveTo>
                <a:cubicBezTo>
                  <a:pt x="172" y="53"/>
                  <a:pt x="0" y="861"/>
                  <a:pt x="1099" y="1220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34171" name="Object 8"/>
          <p:cNvGraphicFramePr>
            <a:graphicFrameLocks noChangeAspect="1"/>
          </p:cNvGraphicFramePr>
          <p:nvPr/>
        </p:nvGraphicFramePr>
        <p:xfrm>
          <a:off x="2541588" y="3933825"/>
          <a:ext cx="6985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4" name="Equation" r:id="rId17" imgW="698400" imgH="291960" progId="Equation.DSMT4">
                  <p:embed/>
                </p:oleObj>
              </mc:Choice>
              <mc:Fallback>
                <p:oleObj name="Equation" r:id="rId17" imgW="698400" imgH="2919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1588" y="3933825"/>
                        <a:ext cx="6985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72" name="Object 9"/>
          <p:cNvGraphicFramePr>
            <a:graphicFrameLocks noChangeAspect="1"/>
          </p:cNvGraphicFramePr>
          <p:nvPr/>
        </p:nvGraphicFramePr>
        <p:xfrm>
          <a:off x="3633788" y="3933825"/>
          <a:ext cx="6985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5" name="Equation" r:id="rId19" imgW="698400" imgH="291960" progId="Equation.DSMT4">
                  <p:embed/>
                </p:oleObj>
              </mc:Choice>
              <mc:Fallback>
                <p:oleObj name="Equation" r:id="rId19" imgW="698400" imgH="29196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88" y="3933825"/>
                        <a:ext cx="6985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13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3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8" grpId="0" animBg="1"/>
      <p:bldP spid="134159" grpId="0"/>
      <p:bldP spid="134166" grpId="0" animBg="1"/>
      <p:bldP spid="134169" grpId="0" animBg="1"/>
      <p:bldP spid="13417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8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4382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7DF14D-57AE-407D-BCEE-52D7B14E0DBB}" type="slidenum">
              <a:rPr lang="en-US" smtClean="0">
                <a:cs typeface="Arial" charset="0"/>
              </a:rPr>
              <a:pPr/>
              <a:t>32</a:t>
            </a:fld>
            <a:endParaRPr lang="en-US" smtClean="0">
              <a:cs typeface="Arial" charset="0"/>
            </a:endParaRPr>
          </a:p>
        </p:txBody>
      </p:sp>
      <p:sp>
        <p:nvSpPr>
          <p:cNvPr id="438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438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1955800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A putt-putt (mini-golf) ball…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rolls along a smooth, horizontal section at constant speed,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passes over an edge, </a:t>
            </a:r>
            <a:r>
              <a:rPr lang="en-US" sz="2200" smtClean="0">
                <a:solidFill>
                  <a:srgbClr val="808080"/>
                </a:solidFill>
              </a:rPr>
              <a:t>and then</a:t>
            </a:r>
            <a:r>
              <a:rPr lang="en-US" sz="2200" smtClean="0"/>
              <a:t> 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speeds up going down a uniform slope, before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slowing down as it rolls up an equal but opposite slope.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900488" y="3648075"/>
            <a:ext cx="1216025" cy="284163"/>
            <a:chOff x="2885" y="2250"/>
            <a:chExt cx="766" cy="179"/>
          </a:xfrm>
        </p:grpSpPr>
        <p:sp>
          <p:nvSpPr>
            <p:cNvPr id="438298" name="Line 4"/>
            <p:cNvSpPr>
              <a:spLocks noChangeShapeType="1"/>
            </p:cNvSpPr>
            <p:nvPr/>
          </p:nvSpPr>
          <p:spPr bwMode="auto">
            <a:xfrm rot="1263463">
              <a:off x="2923" y="2429"/>
              <a:ext cx="72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8299" name="Oval 5"/>
            <p:cNvSpPr>
              <a:spLocks noChangeAspect="1" noChangeArrowheads="1"/>
            </p:cNvSpPr>
            <p:nvPr/>
          </p:nvSpPr>
          <p:spPr bwMode="auto">
            <a:xfrm rot="1263463">
              <a:off x="2885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781300" y="3648075"/>
            <a:ext cx="1096963" cy="119063"/>
            <a:chOff x="1463" y="2250"/>
            <a:chExt cx="691" cy="75"/>
          </a:xfrm>
        </p:grpSpPr>
        <p:sp>
          <p:nvSpPr>
            <p:cNvPr id="438296" name="Line 7"/>
            <p:cNvSpPr>
              <a:spLocks noChangeShapeType="1"/>
            </p:cNvSpPr>
            <p:nvPr/>
          </p:nvSpPr>
          <p:spPr bwMode="auto">
            <a:xfrm>
              <a:off x="1528" y="2289"/>
              <a:ext cx="626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8297" name="Oval 8"/>
            <p:cNvSpPr>
              <a:spLocks noChangeAspect="1" noChangeArrowheads="1"/>
            </p:cNvSpPr>
            <p:nvPr/>
          </p:nvSpPr>
          <p:spPr bwMode="auto">
            <a:xfrm>
              <a:off x="1463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136203" name="Object 2"/>
          <p:cNvGraphicFramePr>
            <a:graphicFrameLocks noChangeAspect="1"/>
          </p:cNvGraphicFramePr>
          <p:nvPr/>
        </p:nvGraphicFramePr>
        <p:xfrm>
          <a:off x="4424363" y="3557588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10" name="Equation" r:id="rId5" imgW="291960" imgH="380880" progId="Equation.DSMT4">
                  <p:embed/>
                </p:oleObj>
              </mc:Choice>
              <mc:Fallback>
                <p:oleObj name="Equation" r:id="rId5" imgW="291960" imgH="380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63" y="3557588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04" name="Object 3"/>
          <p:cNvGraphicFramePr>
            <a:graphicFrameLocks noChangeAspect="1"/>
          </p:cNvGraphicFramePr>
          <p:nvPr/>
        </p:nvGraphicFramePr>
        <p:xfrm>
          <a:off x="3221038" y="33083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11" name="Equation" r:id="rId7" imgW="291960" imgH="380880" progId="Equation.DSMT4">
                  <p:embed/>
                </p:oleObj>
              </mc:Choice>
              <mc:Fallback>
                <p:oleObj name="Equation" r:id="rId7" imgW="291960" imgH="380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038" y="33083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205" name="Oval 13"/>
          <p:cNvSpPr>
            <a:spLocks noChangeAspect="1" noChangeArrowheads="1"/>
          </p:cNvSpPr>
          <p:nvPr/>
        </p:nvSpPr>
        <p:spPr bwMode="auto">
          <a:xfrm>
            <a:off x="5097463" y="4110038"/>
            <a:ext cx="119062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38287" name="Rectangle 14"/>
          <p:cNvSpPr>
            <a:spLocks noChangeArrowheads="1"/>
          </p:cNvSpPr>
          <p:nvPr/>
        </p:nvSpPr>
        <p:spPr bwMode="auto">
          <a:xfrm>
            <a:off x="184150" y="3338513"/>
            <a:ext cx="6794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2.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136212" name="Line 20"/>
          <p:cNvSpPr>
            <a:spLocks noChangeShapeType="1"/>
          </p:cNvSpPr>
          <p:nvPr/>
        </p:nvSpPr>
        <p:spPr bwMode="auto">
          <a:xfrm flipH="1">
            <a:off x="4000500" y="5576888"/>
            <a:ext cx="993775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36213" name="Object 4"/>
          <p:cNvGraphicFramePr>
            <a:graphicFrameLocks noChangeAspect="1"/>
          </p:cNvGraphicFramePr>
          <p:nvPr/>
        </p:nvGraphicFramePr>
        <p:xfrm>
          <a:off x="4233863" y="5657850"/>
          <a:ext cx="4699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12" name="Equation" r:id="rId9" imgW="469800" imgH="380880" progId="Equation.DSMT4">
                  <p:embed/>
                </p:oleObj>
              </mc:Choice>
              <mc:Fallback>
                <p:oleObj name="Equation" r:id="rId9" imgW="469800" imgH="380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3863" y="5657850"/>
                        <a:ext cx="4699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14" name="Object 5"/>
          <p:cNvGraphicFramePr>
            <a:graphicFrameLocks noChangeAspect="1"/>
          </p:cNvGraphicFramePr>
          <p:nvPr/>
        </p:nvGraphicFramePr>
        <p:xfrm>
          <a:off x="3441700" y="5245100"/>
          <a:ext cx="3937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13" name="Equation" r:id="rId11" imgW="393480" imgH="291960" progId="Equation.DSMT4">
                  <p:embed/>
                </p:oleObj>
              </mc:Choice>
              <mc:Fallback>
                <p:oleObj name="Equation" r:id="rId11" imgW="393480" imgH="2919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5245100"/>
                        <a:ext cx="3937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215" name="Oval 23"/>
          <p:cNvSpPr>
            <a:spLocks noChangeArrowheads="1"/>
          </p:cNvSpPr>
          <p:nvPr/>
        </p:nvSpPr>
        <p:spPr bwMode="auto">
          <a:xfrm>
            <a:off x="2952750" y="4641850"/>
            <a:ext cx="2635250" cy="166052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36216" name="Freeform 24"/>
          <p:cNvSpPr>
            <a:spLocks/>
          </p:cNvSpPr>
          <p:nvPr/>
        </p:nvSpPr>
        <p:spPr bwMode="auto">
          <a:xfrm>
            <a:off x="2357438" y="4098925"/>
            <a:ext cx="1157287" cy="1257300"/>
          </a:xfrm>
          <a:custGeom>
            <a:avLst/>
            <a:gdLst>
              <a:gd name="T0" fmla="*/ 2147483647 w 729"/>
              <a:gd name="T1" fmla="*/ 0 h 853"/>
              <a:gd name="T2" fmla="*/ 2147483647 w 729"/>
              <a:gd name="T3" fmla="*/ 2147483647 h 853"/>
              <a:gd name="T4" fmla="*/ 0 60000 65536"/>
              <a:gd name="T5" fmla="*/ 0 60000 65536"/>
              <a:gd name="T6" fmla="*/ 0 w 729"/>
              <a:gd name="T7" fmla="*/ 0 h 853"/>
              <a:gd name="T8" fmla="*/ 729 w 729"/>
              <a:gd name="T9" fmla="*/ 853 h 8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9" h="853">
                <a:moveTo>
                  <a:pt x="729" y="0"/>
                </a:moveTo>
                <a:cubicBezTo>
                  <a:pt x="293" y="35"/>
                  <a:pt x="0" y="610"/>
                  <a:pt x="617" y="853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36217" name="Object 6"/>
          <p:cNvGraphicFramePr>
            <a:graphicFrameLocks noChangeAspect="1"/>
          </p:cNvGraphicFramePr>
          <p:nvPr/>
        </p:nvGraphicFramePr>
        <p:xfrm>
          <a:off x="3668713" y="3933825"/>
          <a:ext cx="2159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14" name="Equation" r:id="rId13" imgW="215640" imgH="291960" progId="Equation.DSMT4">
                  <p:embed/>
                </p:oleObj>
              </mc:Choice>
              <mc:Fallback>
                <p:oleObj name="Equation" r:id="rId13" imgW="215640" imgH="2919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8713" y="3933825"/>
                        <a:ext cx="2159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24" name="Object 7"/>
          <p:cNvGraphicFramePr>
            <a:graphicFrameLocks noChangeAspect="1"/>
          </p:cNvGraphicFramePr>
          <p:nvPr/>
        </p:nvGraphicFramePr>
        <p:xfrm>
          <a:off x="4294188" y="4891088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15" name="Equation" r:id="rId15" imgW="291960" imgH="380880" progId="Equation.DSMT4">
                  <p:embed/>
                </p:oleObj>
              </mc:Choice>
              <mc:Fallback>
                <p:oleObj name="Equation" r:id="rId15" imgW="291960" imgH="3808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4188" y="4891088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3841750" y="5076825"/>
            <a:ext cx="1216025" cy="284163"/>
            <a:chOff x="2885" y="2250"/>
            <a:chExt cx="766" cy="179"/>
          </a:xfrm>
        </p:grpSpPr>
        <p:sp>
          <p:nvSpPr>
            <p:cNvPr id="438294" name="Line 35"/>
            <p:cNvSpPr>
              <a:spLocks noChangeShapeType="1"/>
            </p:cNvSpPr>
            <p:nvPr/>
          </p:nvSpPr>
          <p:spPr bwMode="auto">
            <a:xfrm rot="1263463">
              <a:off x="2923" y="2429"/>
              <a:ext cx="72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8295" name="Oval 36"/>
            <p:cNvSpPr>
              <a:spLocks noChangeAspect="1" noChangeArrowheads="1"/>
            </p:cNvSpPr>
            <p:nvPr/>
          </p:nvSpPr>
          <p:spPr bwMode="auto">
            <a:xfrm rot="1263463">
              <a:off x="2885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136229" name="Line 37"/>
          <p:cNvSpPr>
            <a:spLocks noChangeShapeType="1"/>
          </p:cNvSpPr>
          <p:nvPr/>
        </p:nvSpPr>
        <p:spPr bwMode="auto">
          <a:xfrm>
            <a:off x="3892550" y="5124450"/>
            <a:ext cx="103188" cy="45243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36241" name="Line 49"/>
          <p:cNvSpPr>
            <a:spLocks noChangeShapeType="1"/>
          </p:cNvSpPr>
          <p:nvPr/>
        </p:nvSpPr>
        <p:spPr bwMode="auto">
          <a:xfrm>
            <a:off x="3946525" y="3724275"/>
            <a:ext cx="119063" cy="509588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6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3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3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36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5" grpId="0" animBg="1"/>
      <p:bldP spid="136212" grpId="0" animBg="1"/>
      <p:bldP spid="136215" grpId="0" animBg="1"/>
      <p:bldP spid="136216" grpId="0" animBg="1"/>
      <p:bldP spid="136229" grpId="0" animBg="1"/>
      <p:bldP spid="13624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306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4393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F1A2FE8-7F02-493C-9979-AB6D8E984DB9}" type="slidenum">
              <a:rPr lang="en-US" smtClean="0">
                <a:cs typeface="Arial" charset="0"/>
              </a:rPr>
              <a:pPr/>
              <a:t>33</a:t>
            </a:fld>
            <a:endParaRPr lang="en-US" smtClean="0">
              <a:cs typeface="Arial" charset="0"/>
            </a:endParaRPr>
          </a:p>
        </p:txBody>
      </p:sp>
      <p:sp>
        <p:nvSpPr>
          <p:cNvPr id="138293" name="Freeform 53"/>
          <p:cNvSpPr>
            <a:spLocks/>
          </p:cNvSpPr>
          <p:nvPr/>
        </p:nvSpPr>
        <p:spPr bwMode="auto">
          <a:xfrm>
            <a:off x="3262313" y="4081463"/>
            <a:ext cx="1109662" cy="231775"/>
          </a:xfrm>
          <a:custGeom>
            <a:avLst/>
            <a:gdLst>
              <a:gd name="T0" fmla="*/ 0 w 699"/>
              <a:gd name="T1" fmla="*/ 0 h 108"/>
              <a:gd name="T2" fmla="*/ 2147483647 w 699"/>
              <a:gd name="T3" fmla="*/ 2147483647 h 108"/>
              <a:gd name="T4" fmla="*/ 0 60000 65536"/>
              <a:gd name="T5" fmla="*/ 0 60000 65536"/>
              <a:gd name="T6" fmla="*/ 0 w 699"/>
              <a:gd name="T7" fmla="*/ 0 h 108"/>
              <a:gd name="T8" fmla="*/ 699 w 699"/>
              <a:gd name="T9" fmla="*/ 108 h 10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99" h="108">
                <a:moveTo>
                  <a:pt x="0" y="0"/>
                </a:moveTo>
                <a:cubicBezTo>
                  <a:pt x="417" y="3"/>
                  <a:pt x="627" y="90"/>
                  <a:pt x="699" y="108"/>
                </a:cubicBezTo>
              </a:path>
            </a:pathLst>
          </a:custGeom>
          <a:noFill/>
          <a:ln w="15875">
            <a:solidFill>
              <a:srgbClr val="000066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6480175" y="4740275"/>
            <a:ext cx="2093913" cy="442913"/>
            <a:chOff x="4086" y="2942"/>
            <a:chExt cx="1319" cy="279"/>
          </a:xfrm>
        </p:grpSpPr>
        <p:sp>
          <p:nvSpPr>
            <p:cNvPr id="439331" name="Line 32"/>
            <p:cNvSpPr>
              <a:spLocks noChangeShapeType="1"/>
            </p:cNvSpPr>
            <p:nvPr/>
          </p:nvSpPr>
          <p:spPr bwMode="auto">
            <a:xfrm rot="1263463">
              <a:off x="4101" y="3221"/>
              <a:ext cx="1304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9332" name="Oval 33"/>
            <p:cNvSpPr>
              <a:spLocks noChangeAspect="1" noChangeArrowheads="1"/>
            </p:cNvSpPr>
            <p:nvPr/>
          </p:nvSpPr>
          <p:spPr bwMode="auto">
            <a:xfrm rot="1263463">
              <a:off x="4086" y="2942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879975" y="4117975"/>
            <a:ext cx="1639888" cy="361950"/>
            <a:chOff x="3474" y="2546"/>
            <a:chExt cx="1033" cy="228"/>
          </a:xfrm>
        </p:grpSpPr>
        <p:sp>
          <p:nvSpPr>
            <p:cNvPr id="439329" name="Line 27"/>
            <p:cNvSpPr>
              <a:spLocks noChangeShapeType="1"/>
            </p:cNvSpPr>
            <p:nvPr/>
          </p:nvSpPr>
          <p:spPr bwMode="auto">
            <a:xfrm rot="1263463">
              <a:off x="3502" y="2774"/>
              <a:ext cx="100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9330" name="Oval 28"/>
            <p:cNvSpPr>
              <a:spLocks noChangeAspect="1" noChangeArrowheads="1"/>
            </p:cNvSpPr>
            <p:nvPr/>
          </p:nvSpPr>
          <p:spPr bwMode="auto">
            <a:xfrm rot="1263463">
              <a:off x="3474" y="2546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4393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4393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1955800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A putt-putt (mini-golf) ball…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rolls along a smooth, horizontal section at constant speed,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passes over an edge, and then 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speeds up going down a uniform slope, </a:t>
            </a:r>
            <a:r>
              <a:rPr lang="en-US" sz="2200" smtClean="0">
                <a:solidFill>
                  <a:srgbClr val="808080"/>
                </a:solidFill>
              </a:rPr>
              <a:t>before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slowing down as it rolls up an equal but opposite slope.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692525" y="3648075"/>
            <a:ext cx="1216025" cy="284163"/>
            <a:chOff x="2885" y="2250"/>
            <a:chExt cx="766" cy="179"/>
          </a:xfrm>
        </p:grpSpPr>
        <p:sp>
          <p:nvSpPr>
            <p:cNvPr id="439327" name="Line 5"/>
            <p:cNvSpPr>
              <a:spLocks noChangeShapeType="1"/>
            </p:cNvSpPr>
            <p:nvPr/>
          </p:nvSpPr>
          <p:spPr bwMode="auto">
            <a:xfrm rot="1263463">
              <a:off x="2923" y="2429"/>
              <a:ext cx="728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9328" name="Oval 6"/>
            <p:cNvSpPr>
              <a:spLocks noChangeAspect="1" noChangeArrowheads="1"/>
            </p:cNvSpPr>
            <p:nvPr/>
          </p:nvSpPr>
          <p:spPr bwMode="auto">
            <a:xfrm rot="1263463">
              <a:off x="2885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138250" name="Object 2"/>
          <p:cNvGraphicFramePr>
            <a:graphicFrameLocks noChangeAspect="1"/>
          </p:cNvGraphicFramePr>
          <p:nvPr/>
        </p:nvGraphicFramePr>
        <p:xfrm>
          <a:off x="4216400" y="3557588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46" name="Equation" r:id="rId5" imgW="291960" imgH="380880" progId="Equation.DSMT4">
                  <p:embed/>
                </p:oleObj>
              </mc:Choice>
              <mc:Fallback>
                <p:oleObj name="Equation" r:id="rId5" imgW="291960" imgH="380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3557588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51" name="Object 3"/>
          <p:cNvGraphicFramePr>
            <a:graphicFrameLocks noChangeAspect="1"/>
          </p:cNvGraphicFramePr>
          <p:nvPr/>
        </p:nvGraphicFramePr>
        <p:xfrm>
          <a:off x="5699125" y="4117975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47" name="Equation" r:id="rId7" imgW="291960" imgH="380880" progId="Equation.DSMT4">
                  <p:embed/>
                </p:oleObj>
              </mc:Choice>
              <mc:Fallback>
                <p:oleObj name="Equation" r:id="rId7" imgW="291960" imgH="380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25" y="4117975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52" name="Oval 12"/>
          <p:cNvSpPr>
            <a:spLocks noChangeAspect="1" noChangeArrowheads="1"/>
          </p:cNvSpPr>
          <p:nvPr/>
        </p:nvSpPr>
        <p:spPr bwMode="auto">
          <a:xfrm>
            <a:off x="8528050" y="5524500"/>
            <a:ext cx="119063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39315" name="Rectangle 13"/>
          <p:cNvSpPr>
            <a:spLocks noChangeArrowheads="1"/>
          </p:cNvSpPr>
          <p:nvPr/>
        </p:nvSpPr>
        <p:spPr bwMode="auto">
          <a:xfrm>
            <a:off x="184150" y="3338513"/>
            <a:ext cx="6794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3.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38256" name="Object 4"/>
          <p:cNvGraphicFramePr>
            <a:graphicFrameLocks noChangeAspect="1"/>
          </p:cNvGraphicFramePr>
          <p:nvPr/>
        </p:nvGraphicFramePr>
        <p:xfrm>
          <a:off x="2338388" y="5264150"/>
          <a:ext cx="3937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48" name="Equation" r:id="rId9" imgW="393480" imgH="291960" progId="Equation.DSMT4">
                  <p:embed/>
                </p:oleObj>
              </mc:Choice>
              <mc:Fallback>
                <p:oleObj name="Equation" r:id="rId9" imgW="393480" imgH="2919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8388" y="5264150"/>
                        <a:ext cx="3937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57" name="Oval 17"/>
          <p:cNvSpPr>
            <a:spLocks noChangeArrowheads="1"/>
          </p:cNvSpPr>
          <p:nvPr/>
        </p:nvSpPr>
        <p:spPr bwMode="auto">
          <a:xfrm>
            <a:off x="1782763" y="4622800"/>
            <a:ext cx="2635250" cy="166052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138260" name="Object 5"/>
          <p:cNvGraphicFramePr>
            <a:graphicFrameLocks noChangeAspect="1"/>
          </p:cNvGraphicFramePr>
          <p:nvPr/>
        </p:nvGraphicFramePr>
        <p:xfrm>
          <a:off x="3168650" y="5557838"/>
          <a:ext cx="4699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49" name="Equation" r:id="rId11" imgW="469800" imgH="380880" progId="Equation.DSMT4">
                  <p:embed/>
                </p:oleObj>
              </mc:Choice>
              <mc:Fallback>
                <p:oleObj name="Equation" r:id="rId11" imgW="469800" imgH="380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50" y="5557838"/>
                        <a:ext cx="4699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62" name="Line 22"/>
          <p:cNvSpPr>
            <a:spLocks noChangeShapeType="1"/>
          </p:cNvSpPr>
          <p:nvPr/>
        </p:nvSpPr>
        <p:spPr bwMode="auto">
          <a:xfrm rot="1263463" flipH="1" flipV="1">
            <a:off x="2951163" y="5513388"/>
            <a:ext cx="1155700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38275" name="Object 6"/>
          <p:cNvGraphicFramePr>
            <a:graphicFrameLocks noChangeAspect="1"/>
          </p:cNvGraphicFramePr>
          <p:nvPr/>
        </p:nvGraphicFramePr>
        <p:xfrm>
          <a:off x="7594600" y="48704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50" name="Equation" r:id="rId13" imgW="291960" imgH="380880" progId="Equation.DSMT4">
                  <p:embed/>
                </p:oleObj>
              </mc:Choice>
              <mc:Fallback>
                <p:oleObj name="Equation" r:id="rId13" imgW="291960" imgH="380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4600" y="48704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2565400" y="4953000"/>
            <a:ext cx="1639888" cy="361950"/>
            <a:chOff x="3474" y="2546"/>
            <a:chExt cx="1033" cy="228"/>
          </a:xfrm>
        </p:grpSpPr>
        <p:sp>
          <p:nvSpPr>
            <p:cNvPr id="439325" name="Line 37"/>
            <p:cNvSpPr>
              <a:spLocks noChangeShapeType="1"/>
            </p:cNvSpPr>
            <p:nvPr/>
          </p:nvSpPr>
          <p:spPr bwMode="auto">
            <a:xfrm rot="1263463">
              <a:off x="3502" y="2774"/>
              <a:ext cx="100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9326" name="Oval 38"/>
            <p:cNvSpPr>
              <a:spLocks noChangeAspect="1" noChangeArrowheads="1"/>
            </p:cNvSpPr>
            <p:nvPr/>
          </p:nvSpPr>
          <p:spPr bwMode="auto">
            <a:xfrm rot="1263463">
              <a:off x="3474" y="2546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138279" name="Object 7"/>
          <p:cNvGraphicFramePr>
            <a:graphicFrameLocks noChangeAspect="1"/>
          </p:cNvGraphicFramePr>
          <p:nvPr/>
        </p:nvGraphicFramePr>
        <p:xfrm>
          <a:off x="3413125" y="495300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51" name="Equation" r:id="rId15" imgW="291960" imgH="380880" progId="Equation.DSMT4">
                  <p:embed/>
                </p:oleObj>
              </mc:Choice>
              <mc:Fallback>
                <p:oleObj name="Equation" r:id="rId15" imgW="291960" imgH="3808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25" y="495300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80" name="Line 40"/>
          <p:cNvSpPr>
            <a:spLocks noChangeShapeType="1"/>
          </p:cNvSpPr>
          <p:nvPr/>
        </p:nvSpPr>
        <p:spPr bwMode="auto">
          <a:xfrm>
            <a:off x="2570163" y="5143500"/>
            <a:ext cx="401637" cy="153988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4565650" y="4248150"/>
            <a:ext cx="654050" cy="369888"/>
            <a:chOff x="2876" y="2628"/>
            <a:chExt cx="412" cy="233"/>
          </a:xfrm>
        </p:grpSpPr>
        <p:graphicFrame>
          <p:nvGraphicFramePr>
            <p:cNvPr id="439305" name="Object 9"/>
            <p:cNvGraphicFramePr>
              <a:graphicFrameLocks noChangeAspect="1"/>
            </p:cNvGraphicFramePr>
            <p:nvPr/>
          </p:nvGraphicFramePr>
          <p:xfrm>
            <a:off x="2876" y="2628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9352" name="Equation" r:id="rId17" imgW="215640" imgH="291960" progId="Equation.DSMT4">
                    <p:embed/>
                  </p:oleObj>
                </mc:Choice>
                <mc:Fallback>
                  <p:oleObj name="Equation" r:id="rId17" imgW="215640" imgH="291960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6" y="2628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9324" name="Line 45"/>
            <p:cNvSpPr>
              <a:spLocks noChangeShapeType="1"/>
            </p:cNvSpPr>
            <p:nvPr/>
          </p:nvSpPr>
          <p:spPr bwMode="auto">
            <a:xfrm>
              <a:off x="3035" y="2764"/>
              <a:ext cx="253" cy="97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6178550" y="4870450"/>
            <a:ext cx="654050" cy="369888"/>
            <a:chOff x="2876" y="2628"/>
            <a:chExt cx="412" cy="233"/>
          </a:xfrm>
        </p:grpSpPr>
        <p:graphicFrame>
          <p:nvGraphicFramePr>
            <p:cNvPr id="439304" name="Object 8"/>
            <p:cNvGraphicFramePr>
              <a:graphicFrameLocks noChangeAspect="1"/>
            </p:cNvGraphicFramePr>
            <p:nvPr/>
          </p:nvGraphicFramePr>
          <p:xfrm>
            <a:off x="2876" y="2628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9353" name="Equation" r:id="rId19" imgW="215640" imgH="291960" progId="Equation.DSMT4">
                    <p:embed/>
                  </p:oleObj>
                </mc:Choice>
                <mc:Fallback>
                  <p:oleObj name="Equation" r:id="rId19" imgW="215640" imgH="29196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6" y="2628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9323" name="Line 49"/>
            <p:cNvSpPr>
              <a:spLocks noChangeShapeType="1"/>
            </p:cNvSpPr>
            <p:nvPr/>
          </p:nvSpPr>
          <p:spPr bwMode="auto">
            <a:xfrm>
              <a:off x="3035" y="2764"/>
              <a:ext cx="253" cy="97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138292" name="Freeform 52"/>
          <p:cNvSpPr>
            <a:spLocks/>
          </p:cNvSpPr>
          <p:nvPr/>
        </p:nvSpPr>
        <p:spPr bwMode="auto">
          <a:xfrm>
            <a:off x="1476375" y="4081463"/>
            <a:ext cx="1785938" cy="1238250"/>
          </a:xfrm>
          <a:custGeom>
            <a:avLst/>
            <a:gdLst>
              <a:gd name="T0" fmla="*/ 2147483647 w 1125"/>
              <a:gd name="T1" fmla="*/ 2147483647 h 780"/>
              <a:gd name="T2" fmla="*/ 2147483647 w 1125"/>
              <a:gd name="T3" fmla="*/ 0 h 780"/>
              <a:gd name="T4" fmla="*/ 0 60000 65536"/>
              <a:gd name="T5" fmla="*/ 0 60000 65536"/>
              <a:gd name="T6" fmla="*/ 0 w 1125"/>
              <a:gd name="T7" fmla="*/ 0 h 780"/>
              <a:gd name="T8" fmla="*/ 1125 w 1125"/>
              <a:gd name="T9" fmla="*/ 780 h 7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25" h="780">
                <a:moveTo>
                  <a:pt x="465" y="780"/>
                </a:moveTo>
                <a:cubicBezTo>
                  <a:pt x="0" y="477"/>
                  <a:pt x="261" y="3"/>
                  <a:pt x="1125" y="0"/>
                </a:cubicBezTo>
              </a:path>
            </a:pathLst>
          </a:custGeom>
          <a:noFill/>
          <a:ln w="15875">
            <a:solidFill>
              <a:srgbClr val="000066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8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8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38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38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8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93" grpId="0" animBg="1"/>
      <p:bldP spid="138252" grpId="0" animBg="1"/>
      <p:bldP spid="138257" grpId="0" animBg="1"/>
      <p:bldP spid="138262" grpId="0" animBg="1"/>
      <p:bldP spid="138280" grpId="0" animBg="1"/>
      <p:bldP spid="13829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54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4413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8ABEEE-4541-4140-A2D8-61F0B2382297}" type="slidenum">
              <a:rPr lang="en-US" smtClean="0">
                <a:cs typeface="Arial" charset="0"/>
              </a:rPr>
              <a:pPr/>
              <a:t>34</a:t>
            </a:fld>
            <a:endParaRPr lang="en-US" smtClean="0">
              <a:cs typeface="Arial" charset="0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 flipV="1">
            <a:off x="1603375" y="5175250"/>
            <a:ext cx="2093913" cy="442913"/>
            <a:chOff x="4086" y="2942"/>
            <a:chExt cx="1319" cy="279"/>
          </a:xfrm>
        </p:grpSpPr>
        <p:sp>
          <p:nvSpPr>
            <p:cNvPr id="441378" name="Line 32"/>
            <p:cNvSpPr>
              <a:spLocks noChangeShapeType="1"/>
            </p:cNvSpPr>
            <p:nvPr/>
          </p:nvSpPr>
          <p:spPr bwMode="auto">
            <a:xfrm rot="1263463">
              <a:off x="4101" y="3221"/>
              <a:ext cx="1304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41379" name="Oval 33"/>
            <p:cNvSpPr>
              <a:spLocks noChangeAspect="1" noChangeArrowheads="1"/>
            </p:cNvSpPr>
            <p:nvPr/>
          </p:nvSpPr>
          <p:spPr bwMode="auto">
            <a:xfrm rot="1263463">
              <a:off x="4086" y="2942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 flipV="1">
            <a:off x="3630613" y="4470400"/>
            <a:ext cx="1639887" cy="361950"/>
            <a:chOff x="3474" y="2546"/>
            <a:chExt cx="1033" cy="228"/>
          </a:xfrm>
        </p:grpSpPr>
        <p:sp>
          <p:nvSpPr>
            <p:cNvPr id="441376" name="Line 27"/>
            <p:cNvSpPr>
              <a:spLocks noChangeShapeType="1"/>
            </p:cNvSpPr>
            <p:nvPr/>
          </p:nvSpPr>
          <p:spPr bwMode="auto">
            <a:xfrm rot="1263463">
              <a:off x="3502" y="2774"/>
              <a:ext cx="100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41377" name="Oval 28"/>
            <p:cNvSpPr>
              <a:spLocks noChangeAspect="1" noChangeArrowheads="1"/>
            </p:cNvSpPr>
            <p:nvPr/>
          </p:nvSpPr>
          <p:spPr bwMode="auto">
            <a:xfrm rot="1263463">
              <a:off x="3474" y="2546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4413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4413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1955800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A putt-putt (mini-golf) ball…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rolls along a smooth, horizontal section at constant speed,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passes over an edge, and then 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>
                <a:solidFill>
                  <a:srgbClr val="808080"/>
                </a:solidFill>
              </a:rPr>
              <a:t>speeds up going down a uniform slope, before</a:t>
            </a:r>
          </a:p>
          <a:p>
            <a:pPr marL="636588" lvl="1" indent="-457200" eaLnBrk="1" hangingPunct="1">
              <a:buFont typeface="Arial" charset="0"/>
              <a:buAutoNum type="arabicPeriod"/>
            </a:pPr>
            <a:r>
              <a:rPr lang="en-US" sz="2200" smtClean="0"/>
              <a:t>slowing down as it rolls up an equal but opposite slope.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5208588" y="3932238"/>
            <a:ext cx="1216025" cy="276225"/>
            <a:chOff x="5208905" y="3932238"/>
            <a:chExt cx="1216025" cy="276861"/>
          </a:xfrm>
        </p:grpSpPr>
        <p:sp>
          <p:nvSpPr>
            <p:cNvPr id="441374" name="Line 5"/>
            <p:cNvSpPr>
              <a:spLocks noChangeShapeType="1"/>
            </p:cNvSpPr>
            <p:nvPr/>
          </p:nvSpPr>
          <p:spPr bwMode="auto">
            <a:xfrm rot="20336537" flipV="1">
              <a:off x="5269230" y="3932238"/>
              <a:ext cx="1155700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41375" name="Oval 6"/>
            <p:cNvSpPr>
              <a:spLocks noChangeAspect="1" noChangeArrowheads="1"/>
            </p:cNvSpPr>
            <p:nvPr/>
          </p:nvSpPr>
          <p:spPr bwMode="auto">
            <a:xfrm rot="1263463">
              <a:off x="5208905" y="4090036"/>
              <a:ext cx="119063" cy="119063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138250" name="Object 2"/>
          <p:cNvGraphicFramePr>
            <a:graphicFrameLocks noChangeAspect="1"/>
          </p:cNvGraphicFramePr>
          <p:nvPr/>
        </p:nvGraphicFramePr>
        <p:xfrm>
          <a:off x="5618163" y="3557588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4" name="Equation" r:id="rId5" imgW="291960" imgH="380880" progId="Equation.DSMT4">
                  <p:embed/>
                </p:oleObj>
              </mc:Choice>
              <mc:Fallback>
                <p:oleObj name="Equation" r:id="rId5" imgW="291960" imgH="3808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8163" y="3557588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51" name="Object 3"/>
          <p:cNvGraphicFramePr>
            <a:graphicFrameLocks noChangeAspect="1"/>
          </p:cNvGraphicFramePr>
          <p:nvPr/>
        </p:nvGraphicFramePr>
        <p:xfrm>
          <a:off x="4197350" y="4117975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5" name="Equation" r:id="rId7" imgW="291960" imgH="380880" progId="Equation.DSMT4">
                  <p:embed/>
                </p:oleObj>
              </mc:Choice>
              <mc:Fallback>
                <p:oleObj name="Equation" r:id="rId7" imgW="291960" imgH="3808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350" y="4117975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52" name="Oval 12"/>
          <p:cNvSpPr>
            <a:spLocks noChangeAspect="1" noChangeArrowheads="1"/>
          </p:cNvSpPr>
          <p:nvPr/>
        </p:nvSpPr>
        <p:spPr bwMode="auto">
          <a:xfrm>
            <a:off x="6386513" y="3635375"/>
            <a:ext cx="119062" cy="119063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41362" name="Rectangle 13"/>
          <p:cNvSpPr>
            <a:spLocks noChangeArrowheads="1"/>
          </p:cNvSpPr>
          <p:nvPr/>
        </p:nvSpPr>
        <p:spPr bwMode="auto">
          <a:xfrm>
            <a:off x="184150" y="3338513"/>
            <a:ext cx="6794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4.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138256" name="Object 4"/>
          <p:cNvGraphicFramePr>
            <a:graphicFrameLocks noChangeAspect="1"/>
          </p:cNvGraphicFramePr>
          <p:nvPr/>
        </p:nvGraphicFramePr>
        <p:xfrm>
          <a:off x="6567488" y="5302250"/>
          <a:ext cx="3937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6" name="Equation" r:id="rId9" imgW="393480" imgH="291960" progId="Equation.DSMT4">
                  <p:embed/>
                </p:oleObj>
              </mc:Choice>
              <mc:Fallback>
                <p:oleObj name="Equation" r:id="rId9" imgW="393480" imgH="291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7488" y="5302250"/>
                        <a:ext cx="393700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57" name="Oval 17"/>
          <p:cNvSpPr>
            <a:spLocks noChangeArrowheads="1"/>
          </p:cNvSpPr>
          <p:nvPr/>
        </p:nvSpPr>
        <p:spPr bwMode="auto">
          <a:xfrm>
            <a:off x="5927725" y="4622800"/>
            <a:ext cx="2635250" cy="166052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138260" name="Object 5"/>
          <p:cNvGraphicFramePr>
            <a:graphicFrameLocks noChangeAspect="1"/>
          </p:cNvGraphicFramePr>
          <p:nvPr/>
        </p:nvGraphicFramePr>
        <p:xfrm>
          <a:off x="7375525" y="5618163"/>
          <a:ext cx="4699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7" name="Equation" r:id="rId11" imgW="469800" imgH="380880" progId="Equation.DSMT4">
                  <p:embed/>
                </p:oleObj>
              </mc:Choice>
              <mc:Fallback>
                <p:oleObj name="Equation" r:id="rId11" imgW="469800" imgH="3808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5525" y="5618163"/>
                        <a:ext cx="4699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75" name="Object 6"/>
          <p:cNvGraphicFramePr>
            <a:graphicFrameLocks noChangeAspect="1"/>
          </p:cNvGraphicFramePr>
          <p:nvPr/>
        </p:nvGraphicFramePr>
        <p:xfrm>
          <a:off x="2260600" y="48704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8" name="Equation" r:id="rId13" imgW="291960" imgH="380880" progId="Equation.DSMT4">
                  <p:embed/>
                </p:oleObj>
              </mc:Choice>
              <mc:Fallback>
                <p:oleObj name="Equation" r:id="rId13" imgW="291960" imgH="3808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0600" y="48704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308" name="Line 37"/>
          <p:cNvSpPr>
            <a:spLocks noChangeShapeType="1"/>
          </p:cNvSpPr>
          <p:nvPr/>
        </p:nvSpPr>
        <p:spPr bwMode="auto">
          <a:xfrm rot="20336537" flipH="1">
            <a:off x="6632575" y="5608638"/>
            <a:ext cx="1595438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38279" name="Object 7"/>
          <p:cNvGraphicFramePr>
            <a:graphicFrameLocks noChangeAspect="1"/>
          </p:cNvGraphicFramePr>
          <p:nvPr/>
        </p:nvGraphicFramePr>
        <p:xfrm>
          <a:off x="7558088" y="495300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9" name="Equation" r:id="rId15" imgW="291960" imgH="380880" progId="Equation.DSMT4">
                  <p:embed/>
                </p:oleObj>
              </mc:Choice>
              <mc:Fallback>
                <p:oleObj name="Equation" r:id="rId15" imgW="291960" imgH="3808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8088" y="495300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80" name="Line 40"/>
          <p:cNvSpPr>
            <a:spLocks noChangeShapeType="1"/>
          </p:cNvSpPr>
          <p:nvPr/>
        </p:nvSpPr>
        <p:spPr bwMode="auto">
          <a:xfrm flipH="1">
            <a:off x="6586538" y="5616575"/>
            <a:ext cx="401637" cy="153988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3400425" y="4819650"/>
            <a:ext cx="679450" cy="392113"/>
            <a:chOff x="3385503" y="4804410"/>
            <a:chExt cx="679767" cy="392748"/>
          </a:xfrm>
        </p:grpSpPr>
        <p:graphicFrame>
          <p:nvGraphicFramePr>
            <p:cNvPr id="441353" name="Object 9"/>
            <p:cNvGraphicFramePr>
              <a:graphicFrameLocks noChangeAspect="1"/>
            </p:cNvGraphicFramePr>
            <p:nvPr/>
          </p:nvGraphicFramePr>
          <p:xfrm>
            <a:off x="3849370" y="4804410"/>
            <a:ext cx="215900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400" name="Equation" r:id="rId17" imgW="215640" imgH="291960" progId="Equation.DSMT4">
                    <p:embed/>
                  </p:oleObj>
                </mc:Choice>
                <mc:Fallback>
                  <p:oleObj name="Equation" r:id="rId17" imgW="215640" imgH="29196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9370" y="4804410"/>
                          <a:ext cx="215900" cy="261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1373" name="Line 45"/>
            <p:cNvSpPr>
              <a:spLocks noChangeShapeType="1"/>
            </p:cNvSpPr>
            <p:nvPr/>
          </p:nvSpPr>
          <p:spPr bwMode="auto">
            <a:xfrm flipH="1">
              <a:off x="3385503" y="5043170"/>
              <a:ext cx="401638" cy="153988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4975225" y="4222750"/>
            <a:ext cx="695325" cy="377825"/>
            <a:chOff x="4975543" y="4222750"/>
            <a:chExt cx="695007" cy="377508"/>
          </a:xfrm>
        </p:grpSpPr>
        <p:graphicFrame>
          <p:nvGraphicFramePr>
            <p:cNvPr id="441352" name="Object 8"/>
            <p:cNvGraphicFramePr>
              <a:graphicFrameLocks noChangeAspect="1"/>
            </p:cNvGraphicFramePr>
            <p:nvPr/>
          </p:nvGraphicFramePr>
          <p:xfrm>
            <a:off x="5454650" y="4222750"/>
            <a:ext cx="215900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401" name="Equation" r:id="rId19" imgW="215640" imgH="291960" progId="Equation.DSMT4">
                    <p:embed/>
                  </p:oleObj>
                </mc:Choice>
                <mc:Fallback>
                  <p:oleObj name="Equation" r:id="rId19" imgW="215640" imgH="291960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4650" y="4222750"/>
                          <a:ext cx="215900" cy="261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1372" name="Line 49"/>
            <p:cNvSpPr>
              <a:spLocks noChangeShapeType="1"/>
            </p:cNvSpPr>
            <p:nvPr/>
          </p:nvSpPr>
          <p:spPr bwMode="auto">
            <a:xfrm flipH="1">
              <a:off x="4975543" y="4446270"/>
              <a:ext cx="401638" cy="153988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7" name="Freeform 26"/>
          <p:cNvSpPr>
            <a:spLocks/>
          </p:cNvSpPr>
          <p:nvPr/>
        </p:nvSpPr>
        <p:spPr bwMode="auto">
          <a:xfrm>
            <a:off x="5707063" y="4348163"/>
            <a:ext cx="1192212" cy="941387"/>
          </a:xfrm>
          <a:custGeom>
            <a:avLst/>
            <a:gdLst>
              <a:gd name="T0" fmla="*/ 0 w 1267"/>
              <a:gd name="T1" fmla="*/ 2147483647 h 625"/>
              <a:gd name="T2" fmla="*/ 2147483647 w 1267"/>
              <a:gd name="T3" fmla="*/ 2147483647 h 625"/>
              <a:gd name="T4" fmla="*/ 0 60000 65536"/>
              <a:gd name="T5" fmla="*/ 0 60000 65536"/>
              <a:gd name="T6" fmla="*/ 0 w 1267"/>
              <a:gd name="T7" fmla="*/ 0 h 625"/>
              <a:gd name="T8" fmla="*/ 1267 w 1267"/>
              <a:gd name="T9" fmla="*/ 625 h 6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7" h="625">
                <a:moveTo>
                  <a:pt x="0" y="32"/>
                </a:moveTo>
                <a:cubicBezTo>
                  <a:pt x="490" y="0"/>
                  <a:pt x="1267" y="182"/>
                  <a:pt x="1142" y="625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7000875" y="5364163"/>
            <a:ext cx="1222375" cy="285750"/>
            <a:chOff x="6588760" y="5517199"/>
            <a:chExt cx="1223010" cy="285432"/>
          </a:xfrm>
        </p:grpSpPr>
        <p:sp>
          <p:nvSpPr>
            <p:cNvPr id="441370" name="Oval 38"/>
            <p:cNvSpPr>
              <a:spLocks noChangeAspect="1" noChangeArrowheads="1"/>
            </p:cNvSpPr>
            <p:nvPr/>
          </p:nvSpPr>
          <p:spPr bwMode="auto">
            <a:xfrm rot="20336537" flipV="1">
              <a:off x="6588760" y="5683568"/>
              <a:ext cx="119063" cy="119063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41371" name="Line 5"/>
            <p:cNvSpPr>
              <a:spLocks noChangeShapeType="1"/>
            </p:cNvSpPr>
            <p:nvPr/>
          </p:nvSpPr>
          <p:spPr bwMode="auto">
            <a:xfrm rot="20336537" flipV="1">
              <a:off x="6656070" y="5517199"/>
              <a:ext cx="1155700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8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3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138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2" grpId="0" animBg="1"/>
      <p:bldP spid="138257" grpId="0" animBg="1"/>
      <p:bldP spid="138308" grpId="0" animBg="1"/>
      <p:bldP spid="138280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84" name="Line 64"/>
          <p:cNvSpPr>
            <a:spLocks noChangeAspect="1" noChangeShapeType="1"/>
          </p:cNvSpPr>
          <p:nvPr/>
        </p:nvSpPr>
        <p:spPr bwMode="auto">
          <a:xfrm rot="188323">
            <a:off x="4362450" y="3319463"/>
            <a:ext cx="301625" cy="10477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19" name="Date Placeholder 3"/>
          <p:cNvSpPr txBox="1">
            <a:spLocks noGrp="1"/>
          </p:cNvSpPr>
          <p:nvPr/>
        </p:nvSpPr>
        <p:spPr bwMode="auto">
          <a:xfrm>
            <a:off x="107950" y="182563"/>
            <a:ext cx="15748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rgbClr val="5F5F5F"/>
                </a:solidFill>
                <a:latin typeface="Arial" charset="0"/>
              </a:rPr>
              <a:t>PHY1012F</a:t>
            </a:r>
          </a:p>
        </p:txBody>
      </p:sp>
      <p:sp>
        <p:nvSpPr>
          <p:cNvPr id="443420" name="Slide Number Placeholder 4"/>
          <p:cNvSpPr txBox="1">
            <a:spLocks noGrp="1"/>
          </p:cNvSpPr>
          <p:nvPr/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EFA33A7-C2A1-4133-AF87-4255A8B3117D}" type="slidenum">
              <a:rPr lang="en-US" sz="1400" b="1">
                <a:solidFill>
                  <a:srgbClr val="5F5F5F"/>
                </a:solidFill>
                <a:latin typeface="Koala" pitchFamily="34" charset="0"/>
              </a:rPr>
              <a:pPr algn="r"/>
              <a:t>35</a:t>
            </a:fld>
            <a:endParaRPr lang="en-US" sz="1400" b="1">
              <a:solidFill>
                <a:srgbClr val="5F5F5F"/>
              </a:solidFill>
              <a:latin typeface="Koala" pitchFamily="34" charset="0"/>
            </a:endParaRPr>
          </a:p>
        </p:txBody>
      </p:sp>
      <p:sp>
        <p:nvSpPr>
          <p:cNvPr id="443421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140322" name="Rectangle 34"/>
          <p:cNvSpPr>
            <a:spLocks noChangeArrowheads="1"/>
          </p:cNvSpPr>
          <p:nvPr/>
        </p:nvSpPr>
        <p:spPr bwMode="auto">
          <a:xfrm>
            <a:off x="179388" y="3732213"/>
            <a:ext cx="8774112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When     is zero, velocity remains constant.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US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If     and     point in the same direction, the object is speeding up.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US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If     and     point in opposite directions, the object is slowing down.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US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If     and     are not parallel, the object changes direction.</a:t>
            </a:r>
          </a:p>
        </p:txBody>
      </p:sp>
      <p:sp>
        <p:nvSpPr>
          <p:cNvPr id="140489" name="Line 64"/>
          <p:cNvSpPr>
            <a:spLocks noChangeAspect="1" noChangeShapeType="1"/>
          </p:cNvSpPr>
          <p:nvPr/>
        </p:nvSpPr>
        <p:spPr bwMode="auto">
          <a:xfrm rot="188323">
            <a:off x="3438525" y="2954338"/>
            <a:ext cx="301625" cy="10477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24" name="Line 40"/>
          <p:cNvSpPr>
            <a:spLocks noChangeAspect="1" noChangeShapeType="1"/>
          </p:cNvSpPr>
          <p:nvPr/>
        </p:nvSpPr>
        <p:spPr bwMode="auto">
          <a:xfrm>
            <a:off x="1044575" y="2549525"/>
            <a:ext cx="536575" cy="158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40365" name="Object 2"/>
          <p:cNvGraphicFramePr>
            <a:graphicFrameLocks noChangeAspect="1"/>
          </p:cNvGraphicFramePr>
          <p:nvPr/>
        </p:nvGraphicFramePr>
        <p:xfrm>
          <a:off x="1839913" y="380206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38" name="Equation" r:id="rId5" imgW="215640" imgH="291960" progId="Equation.DSMT4">
                  <p:embed/>
                </p:oleObj>
              </mc:Choice>
              <mc:Fallback>
                <p:oleObj name="Equation" r:id="rId5" imgW="215640" imgH="2919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380206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6" name="Object 3"/>
          <p:cNvGraphicFramePr>
            <a:graphicFrameLocks noChangeAspect="1"/>
          </p:cNvGraphicFramePr>
          <p:nvPr/>
        </p:nvGraphicFramePr>
        <p:xfrm>
          <a:off x="1270000" y="4264025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39" name="Equation" r:id="rId7" imgW="215640" imgH="291960" progId="Equation.DSMT4">
                  <p:embed/>
                </p:oleObj>
              </mc:Choice>
              <mc:Fallback>
                <p:oleObj name="Equation" r:id="rId7" imgW="215640" imgH="2919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4264025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7" name="Object 4"/>
          <p:cNvGraphicFramePr>
            <a:graphicFrameLocks noChangeAspect="1"/>
          </p:cNvGraphicFramePr>
          <p:nvPr/>
        </p:nvGraphicFramePr>
        <p:xfrm>
          <a:off x="2124075" y="4264025"/>
          <a:ext cx="203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0" name="Equation" r:id="rId9" imgW="203040" imgH="291960" progId="Equation.DSMT4">
                  <p:embed/>
                </p:oleObj>
              </mc:Choice>
              <mc:Fallback>
                <p:oleObj name="Equation" r:id="rId9" imgW="203040" imgH="2919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264025"/>
                        <a:ext cx="2032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8" name="Object 5"/>
          <p:cNvGraphicFramePr>
            <a:graphicFrameLocks noChangeAspect="1"/>
          </p:cNvGraphicFramePr>
          <p:nvPr/>
        </p:nvGraphicFramePr>
        <p:xfrm>
          <a:off x="1270000" y="510381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1" name="Equation" r:id="rId11" imgW="215640" imgH="291960" progId="Equation.DSMT4">
                  <p:embed/>
                </p:oleObj>
              </mc:Choice>
              <mc:Fallback>
                <p:oleObj name="Equation" r:id="rId11" imgW="215640" imgH="2919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510381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9" name="Object 6"/>
          <p:cNvGraphicFramePr>
            <a:graphicFrameLocks noChangeAspect="1"/>
          </p:cNvGraphicFramePr>
          <p:nvPr/>
        </p:nvGraphicFramePr>
        <p:xfrm>
          <a:off x="2124075" y="5103813"/>
          <a:ext cx="203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2" name="Equation" r:id="rId13" imgW="203040" imgH="291960" progId="Equation.DSMT4">
                  <p:embed/>
                </p:oleObj>
              </mc:Choice>
              <mc:Fallback>
                <p:oleObj name="Equation" r:id="rId13" imgW="203040" imgH="2919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103813"/>
                        <a:ext cx="2032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70" name="Object 7"/>
          <p:cNvGraphicFramePr>
            <a:graphicFrameLocks noChangeAspect="1"/>
          </p:cNvGraphicFramePr>
          <p:nvPr/>
        </p:nvGraphicFramePr>
        <p:xfrm>
          <a:off x="1270000" y="594201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3" name="Equation" r:id="rId15" imgW="215640" imgH="291960" progId="Equation.DSMT4">
                  <p:embed/>
                </p:oleObj>
              </mc:Choice>
              <mc:Fallback>
                <p:oleObj name="Equation" r:id="rId15" imgW="215640" imgH="29196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594201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71" name="Object 8"/>
          <p:cNvGraphicFramePr>
            <a:graphicFrameLocks noChangeAspect="1"/>
          </p:cNvGraphicFramePr>
          <p:nvPr/>
        </p:nvGraphicFramePr>
        <p:xfrm>
          <a:off x="2124075" y="5942013"/>
          <a:ext cx="203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4" name="Equation" r:id="rId17" imgW="203040" imgH="291960" progId="Equation.DSMT4">
                  <p:embed/>
                </p:oleObj>
              </mc:Choice>
              <mc:Fallback>
                <p:oleObj name="Equation" r:id="rId17" imgW="203040" imgH="2919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942013"/>
                        <a:ext cx="2032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25" name="Rectangle 10"/>
          <p:cNvSpPr>
            <a:spLocks noChangeArrowheads="1"/>
          </p:cNvSpPr>
          <p:nvPr/>
        </p:nvSpPr>
        <p:spPr bwMode="auto">
          <a:xfrm>
            <a:off x="155575" y="1311275"/>
            <a:ext cx="88217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Acceleration is the amount by which velocity changes during each time interval.</a:t>
            </a:r>
            <a:endParaRPr lang="en-ZA" sz="1800">
              <a:solidFill>
                <a:srgbClr val="000066"/>
              </a:solidFill>
            </a:endParaRPr>
          </a:p>
        </p:txBody>
      </p:sp>
      <p:sp>
        <p:nvSpPr>
          <p:cNvPr id="443426" name="Oval 136"/>
          <p:cNvSpPr>
            <a:spLocks noChangeArrowheads="1"/>
          </p:cNvSpPr>
          <p:nvPr/>
        </p:nvSpPr>
        <p:spPr bwMode="auto">
          <a:xfrm>
            <a:off x="996950" y="2501900"/>
            <a:ext cx="96838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graphicFrame>
        <p:nvGraphicFramePr>
          <p:cNvPr id="443401" name="Object 9"/>
          <p:cNvGraphicFramePr>
            <a:graphicFrameLocks noChangeAspect="1"/>
          </p:cNvGraphicFramePr>
          <p:nvPr/>
        </p:nvGraphicFramePr>
        <p:xfrm>
          <a:off x="1133475" y="2251075"/>
          <a:ext cx="204788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5" name="Equation" r:id="rId19" imgW="291960" imgH="380880" progId="Equation.DSMT4">
                  <p:embed/>
                </p:oleObj>
              </mc:Choice>
              <mc:Fallback>
                <p:oleObj name="Equation" r:id="rId19" imgW="291960" imgH="3808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2251075"/>
                        <a:ext cx="204788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426" name="Object 10"/>
          <p:cNvGraphicFramePr>
            <a:graphicFrameLocks noChangeAspect="1"/>
          </p:cNvGraphicFramePr>
          <p:nvPr/>
        </p:nvGraphicFramePr>
        <p:xfrm>
          <a:off x="1412875" y="2636838"/>
          <a:ext cx="409575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6" name="Equation" r:id="rId21" imgW="634680" imgH="291960" progId="Equation.DSMT4">
                  <p:embed/>
                </p:oleObj>
              </mc:Choice>
              <mc:Fallback>
                <p:oleObj name="Equation" r:id="rId21" imgW="634680" imgH="29196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75" y="2636838"/>
                        <a:ext cx="409575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27" name="Line 40"/>
          <p:cNvSpPr>
            <a:spLocks noChangeAspect="1" noChangeShapeType="1"/>
          </p:cNvSpPr>
          <p:nvPr/>
        </p:nvSpPr>
        <p:spPr bwMode="auto">
          <a:xfrm>
            <a:off x="1635125" y="2549525"/>
            <a:ext cx="536575" cy="158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28" name="Oval 140"/>
          <p:cNvSpPr>
            <a:spLocks noChangeArrowheads="1"/>
          </p:cNvSpPr>
          <p:nvPr/>
        </p:nvSpPr>
        <p:spPr bwMode="auto">
          <a:xfrm>
            <a:off x="1587500" y="2501900"/>
            <a:ext cx="96838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443429" name="Line 40"/>
          <p:cNvSpPr>
            <a:spLocks noChangeAspect="1" noChangeShapeType="1"/>
          </p:cNvSpPr>
          <p:nvPr/>
        </p:nvSpPr>
        <p:spPr bwMode="auto">
          <a:xfrm>
            <a:off x="2225675" y="2549525"/>
            <a:ext cx="536575" cy="158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30" name="Oval 143"/>
          <p:cNvSpPr>
            <a:spLocks noChangeArrowheads="1"/>
          </p:cNvSpPr>
          <p:nvPr/>
        </p:nvSpPr>
        <p:spPr bwMode="auto">
          <a:xfrm>
            <a:off x="2178050" y="2501900"/>
            <a:ext cx="96838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443431" name="Line 40"/>
          <p:cNvSpPr>
            <a:spLocks noChangeAspect="1" noChangeShapeType="1"/>
          </p:cNvSpPr>
          <p:nvPr/>
        </p:nvSpPr>
        <p:spPr bwMode="auto">
          <a:xfrm rot="1282787">
            <a:off x="2790825" y="2671763"/>
            <a:ext cx="676275" cy="1587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32" name="Oval 146"/>
          <p:cNvSpPr>
            <a:spLocks noChangeArrowheads="1"/>
          </p:cNvSpPr>
          <p:nvPr/>
        </p:nvSpPr>
        <p:spPr bwMode="auto">
          <a:xfrm>
            <a:off x="2768600" y="2501900"/>
            <a:ext cx="96838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graphicFrame>
        <p:nvGraphicFramePr>
          <p:cNvPr id="443403" name="Object 11"/>
          <p:cNvGraphicFramePr>
            <a:graphicFrameLocks noChangeAspect="1"/>
          </p:cNvGraphicFramePr>
          <p:nvPr/>
        </p:nvGraphicFramePr>
        <p:xfrm>
          <a:off x="1731963" y="2251075"/>
          <a:ext cx="1873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7" name="Equation" r:id="rId23" imgW="266400" imgH="380880" progId="Equation.DSMT4">
                  <p:embed/>
                </p:oleObj>
              </mc:Choice>
              <mc:Fallback>
                <p:oleObj name="Equation" r:id="rId23" imgW="266400" imgH="3808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1963" y="2251075"/>
                        <a:ext cx="187325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04" name="Object 12"/>
          <p:cNvGraphicFramePr>
            <a:graphicFrameLocks noChangeAspect="1"/>
          </p:cNvGraphicFramePr>
          <p:nvPr/>
        </p:nvGraphicFramePr>
        <p:xfrm>
          <a:off x="2324100" y="2251075"/>
          <a:ext cx="204788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8" name="Equation" r:id="rId25" imgW="291960" imgH="380880" progId="Equation.DSMT4">
                  <p:embed/>
                </p:oleObj>
              </mc:Choice>
              <mc:Fallback>
                <p:oleObj name="Equation" r:id="rId25" imgW="291960" imgH="3808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4100" y="2251075"/>
                        <a:ext cx="204788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05" name="Object 13"/>
          <p:cNvGraphicFramePr>
            <a:graphicFrameLocks noChangeAspect="1"/>
          </p:cNvGraphicFramePr>
          <p:nvPr/>
        </p:nvGraphicFramePr>
        <p:xfrm>
          <a:off x="2976563" y="2370138"/>
          <a:ext cx="2047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49" name="Equation" r:id="rId27" imgW="291960" imgH="380880" progId="Equation.DSMT4">
                  <p:embed/>
                </p:oleObj>
              </mc:Choice>
              <mc:Fallback>
                <p:oleObj name="Equation" r:id="rId27" imgW="291960" imgH="3808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6563" y="2370138"/>
                        <a:ext cx="204787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443" name="Object 14"/>
          <p:cNvGraphicFramePr>
            <a:graphicFrameLocks noChangeAspect="1"/>
          </p:cNvGraphicFramePr>
          <p:nvPr/>
        </p:nvGraphicFramePr>
        <p:xfrm>
          <a:off x="2027238" y="2636838"/>
          <a:ext cx="409575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0" name="Equation" r:id="rId29" imgW="634680" imgH="291960" progId="Equation.DSMT4">
                  <p:embed/>
                </p:oleObj>
              </mc:Choice>
              <mc:Fallback>
                <p:oleObj name="Equation" r:id="rId29" imgW="634680" imgH="29196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238" y="2636838"/>
                        <a:ext cx="409575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449" name="Object 15"/>
          <p:cNvGraphicFramePr>
            <a:graphicFrameLocks noChangeAspect="1"/>
          </p:cNvGraphicFramePr>
          <p:nvPr/>
        </p:nvGraphicFramePr>
        <p:xfrm>
          <a:off x="3402013" y="3001963"/>
          <a:ext cx="1397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1" name="Equation" r:id="rId31" imgW="215640" imgH="291960" progId="Equation.DSMT4">
                  <p:embed/>
                </p:oleObj>
              </mc:Choice>
              <mc:Fallback>
                <p:oleObj name="Equation" r:id="rId31" imgW="215640" imgH="29196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2013" y="3001963"/>
                        <a:ext cx="1397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33" name="Line 40"/>
          <p:cNvSpPr>
            <a:spLocks noChangeAspect="1" noChangeShapeType="1"/>
          </p:cNvSpPr>
          <p:nvPr/>
        </p:nvSpPr>
        <p:spPr bwMode="auto">
          <a:xfrm rot="1282787">
            <a:off x="3459163" y="2987675"/>
            <a:ext cx="939800" cy="158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34" name="Oval 164"/>
          <p:cNvSpPr>
            <a:spLocks noChangeArrowheads="1"/>
          </p:cNvSpPr>
          <p:nvPr/>
        </p:nvSpPr>
        <p:spPr bwMode="auto">
          <a:xfrm>
            <a:off x="3448050" y="2770188"/>
            <a:ext cx="96838" cy="968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graphicFrame>
        <p:nvGraphicFramePr>
          <p:cNvPr id="443408" name="Object 16"/>
          <p:cNvGraphicFramePr>
            <a:graphicFrameLocks noChangeAspect="1"/>
          </p:cNvGraphicFramePr>
          <p:nvPr/>
        </p:nvGraphicFramePr>
        <p:xfrm>
          <a:off x="3910013" y="2725738"/>
          <a:ext cx="2047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2" name="Equation" r:id="rId33" imgW="291960" imgH="380880" progId="Equation.DSMT4">
                  <p:embed/>
                </p:oleObj>
              </mc:Choice>
              <mc:Fallback>
                <p:oleObj name="Equation" r:id="rId33" imgW="291960" imgH="3808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2725738"/>
                        <a:ext cx="204787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455" name="Object 17"/>
          <p:cNvGraphicFramePr>
            <a:graphicFrameLocks noChangeAspect="1"/>
          </p:cNvGraphicFramePr>
          <p:nvPr/>
        </p:nvGraphicFramePr>
        <p:xfrm>
          <a:off x="4332288" y="3368675"/>
          <a:ext cx="1397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3" name="Equation" r:id="rId35" imgW="215640" imgH="291960" progId="Equation.DSMT4">
                  <p:embed/>
                </p:oleObj>
              </mc:Choice>
              <mc:Fallback>
                <p:oleObj name="Equation" r:id="rId35" imgW="215640" imgH="29196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2288" y="3368675"/>
                        <a:ext cx="1397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35" name="Line 40"/>
          <p:cNvSpPr>
            <a:spLocks noChangeAspect="1" noChangeShapeType="1"/>
          </p:cNvSpPr>
          <p:nvPr/>
        </p:nvSpPr>
        <p:spPr bwMode="auto">
          <a:xfrm rot="1282787">
            <a:off x="4373563" y="3397250"/>
            <a:ext cx="1192212" cy="3175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36" name="Oval 171"/>
          <p:cNvSpPr>
            <a:spLocks noChangeArrowheads="1"/>
          </p:cNvSpPr>
          <p:nvPr/>
        </p:nvSpPr>
        <p:spPr bwMode="auto">
          <a:xfrm>
            <a:off x="4370388" y="3133725"/>
            <a:ext cx="96837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graphicFrame>
        <p:nvGraphicFramePr>
          <p:cNvPr id="443410" name="Object 18"/>
          <p:cNvGraphicFramePr>
            <a:graphicFrameLocks noChangeAspect="1"/>
          </p:cNvGraphicFramePr>
          <p:nvPr/>
        </p:nvGraphicFramePr>
        <p:xfrm>
          <a:off x="4910138" y="3122613"/>
          <a:ext cx="2047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4" name="Equation" r:id="rId37" imgW="291960" imgH="380880" progId="Equation.DSMT4">
                  <p:embed/>
                </p:oleObj>
              </mc:Choice>
              <mc:Fallback>
                <p:oleObj name="Equation" r:id="rId37" imgW="291960" imgH="38088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138" y="3122613"/>
                        <a:ext cx="204787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37" name="Line 40"/>
          <p:cNvSpPr>
            <a:spLocks noChangeAspect="1" noChangeShapeType="1"/>
          </p:cNvSpPr>
          <p:nvPr/>
        </p:nvSpPr>
        <p:spPr bwMode="auto">
          <a:xfrm rot="20317213" flipV="1">
            <a:off x="5541963" y="3414713"/>
            <a:ext cx="1092200" cy="3175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38" name="Oval 179"/>
          <p:cNvSpPr>
            <a:spLocks noChangeArrowheads="1"/>
          </p:cNvSpPr>
          <p:nvPr/>
        </p:nvSpPr>
        <p:spPr bwMode="auto">
          <a:xfrm>
            <a:off x="5535613" y="3571875"/>
            <a:ext cx="96837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443439" name="Line 40"/>
          <p:cNvSpPr>
            <a:spLocks noChangeAspect="1" noChangeShapeType="1"/>
          </p:cNvSpPr>
          <p:nvPr/>
        </p:nvSpPr>
        <p:spPr bwMode="auto">
          <a:xfrm rot="20317213" flipV="1">
            <a:off x="6626225" y="3041650"/>
            <a:ext cx="825500" cy="3175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40" name="Oval 182"/>
          <p:cNvSpPr>
            <a:spLocks noChangeArrowheads="1"/>
          </p:cNvSpPr>
          <p:nvPr/>
        </p:nvSpPr>
        <p:spPr bwMode="auto">
          <a:xfrm>
            <a:off x="6604000" y="3151188"/>
            <a:ext cx="96838" cy="968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443441" name="Line 40"/>
          <p:cNvSpPr>
            <a:spLocks noChangeAspect="1" noChangeShapeType="1"/>
          </p:cNvSpPr>
          <p:nvPr/>
        </p:nvSpPr>
        <p:spPr bwMode="auto">
          <a:xfrm rot="20317213" flipV="1">
            <a:off x="7458075" y="2765425"/>
            <a:ext cx="569913" cy="158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43442" name="Oval 186"/>
          <p:cNvSpPr>
            <a:spLocks noChangeArrowheads="1"/>
          </p:cNvSpPr>
          <p:nvPr/>
        </p:nvSpPr>
        <p:spPr bwMode="auto">
          <a:xfrm>
            <a:off x="7427913" y="2827338"/>
            <a:ext cx="96837" cy="968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443443" name="Oval 187"/>
          <p:cNvSpPr>
            <a:spLocks noChangeArrowheads="1"/>
          </p:cNvSpPr>
          <p:nvPr/>
        </p:nvSpPr>
        <p:spPr bwMode="auto">
          <a:xfrm>
            <a:off x="8001000" y="2592388"/>
            <a:ext cx="96838" cy="968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140510" name="Line 64"/>
          <p:cNvSpPr>
            <a:spLocks noChangeAspect="1" noChangeShapeType="1"/>
          </p:cNvSpPr>
          <p:nvPr/>
        </p:nvSpPr>
        <p:spPr bwMode="auto">
          <a:xfrm rot="21411677" flipH="1">
            <a:off x="6426200" y="3351213"/>
            <a:ext cx="301625" cy="10477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40477" name="Object 19"/>
          <p:cNvGraphicFramePr>
            <a:graphicFrameLocks noChangeAspect="1"/>
          </p:cNvGraphicFramePr>
          <p:nvPr/>
        </p:nvGraphicFramePr>
        <p:xfrm>
          <a:off x="6637338" y="3384550"/>
          <a:ext cx="1397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5" name="Equation" r:id="rId39" imgW="215640" imgH="291960" progId="Equation.DSMT4">
                  <p:embed/>
                </p:oleObj>
              </mc:Choice>
              <mc:Fallback>
                <p:oleObj name="Equation" r:id="rId39" imgW="215640" imgH="29196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338" y="3384550"/>
                        <a:ext cx="1397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511" name="Line 64"/>
          <p:cNvSpPr>
            <a:spLocks noChangeAspect="1" noChangeShapeType="1"/>
          </p:cNvSpPr>
          <p:nvPr/>
        </p:nvSpPr>
        <p:spPr bwMode="auto">
          <a:xfrm rot="21411677" flipH="1">
            <a:off x="7235825" y="3027363"/>
            <a:ext cx="301625" cy="10477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40479" name="Object 20"/>
          <p:cNvGraphicFramePr>
            <a:graphicFrameLocks noChangeAspect="1"/>
          </p:cNvGraphicFramePr>
          <p:nvPr/>
        </p:nvGraphicFramePr>
        <p:xfrm>
          <a:off x="7446963" y="3060700"/>
          <a:ext cx="1397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6" name="Equation" r:id="rId40" imgW="215640" imgH="291960" progId="Equation.DSMT4">
                  <p:embed/>
                </p:oleObj>
              </mc:Choice>
              <mc:Fallback>
                <p:oleObj name="Equation" r:id="rId40" imgW="215640" imgH="29196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6963" y="3060700"/>
                        <a:ext cx="1397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512" name="Line 64"/>
          <p:cNvSpPr>
            <a:spLocks noChangeAspect="1" noChangeShapeType="1"/>
          </p:cNvSpPr>
          <p:nvPr/>
        </p:nvSpPr>
        <p:spPr bwMode="auto">
          <a:xfrm rot="3581846">
            <a:off x="2700338" y="2703513"/>
            <a:ext cx="301625" cy="10477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40481" name="Object 21"/>
          <p:cNvGraphicFramePr>
            <a:graphicFrameLocks noChangeAspect="1"/>
          </p:cNvGraphicFramePr>
          <p:nvPr/>
        </p:nvGraphicFramePr>
        <p:xfrm>
          <a:off x="2679700" y="2860675"/>
          <a:ext cx="1397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7" name="Equation" r:id="rId41" imgW="215640" imgH="291960" progId="Equation.DSMT4">
                  <p:embed/>
                </p:oleObj>
              </mc:Choice>
              <mc:Fallback>
                <p:oleObj name="Equation" r:id="rId41" imgW="215640" imgH="29196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2860675"/>
                        <a:ext cx="1397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513" name="Line 64"/>
          <p:cNvSpPr>
            <a:spLocks noChangeAspect="1" noChangeShapeType="1"/>
          </p:cNvSpPr>
          <p:nvPr/>
        </p:nvSpPr>
        <p:spPr bwMode="auto">
          <a:xfrm rot="4281988" flipH="1" flipV="1">
            <a:off x="5279232" y="3145631"/>
            <a:ext cx="596900" cy="207963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40483" name="Object 22"/>
          <p:cNvGraphicFramePr>
            <a:graphicFrameLocks noChangeAspect="1"/>
          </p:cNvGraphicFramePr>
          <p:nvPr/>
        </p:nvGraphicFramePr>
        <p:xfrm>
          <a:off x="5622925" y="3151188"/>
          <a:ext cx="1397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8" name="Equation" r:id="rId43" imgW="215640" imgH="291960" progId="Equation.DSMT4">
                  <p:embed/>
                </p:oleObj>
              </mc:Choice>
              <mc:Fallback>
                <p:oleObj name="Equation" r:id="rId43" imgW="215640" imgH="29196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3151188"/>
                        <a:ext cx="1397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15" name="Object 23"/>
          <p:cNvGraphicFramePr>
            <a:graphicFrameLocks noChangeAspect="1"/>
          </p:cNvGraphicFramePr>
          <p:nvPr/>
        </p:nvGraphicFramePr>
        <p:xfrm>
          <a:off x="5983288" y="3114675"/>
          <a:ext cx="2047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59" name="Equation" r:id="rId44" imgW="291960" imgH="380880" progId="Equation.DSMT4">
                  <p:embed/>
                </p:oleObj>
              </mc:Choice>
              <mc:Fallback>
                <p:oleObj name="Equation" r:id="rId44" imgW="291960" imgH="38088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3288" y="3114675"/>
                        <a:ext cx="204787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16" name="Object 24"/>
          <p:cNvGraphicFramePr>
            <a:graphicFrameLocks noChangeAspect="1"/>
          </p:cNvGraphicFramePr>
          <p:nvPr/>
        </p:nvGraphicFramePr>
        <p:xfrm>
          <a:off x="6864350" y="2755900"/>
          <a:ext cx="204788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60" name="Equation" r:id="rId46" imgW="291960" imgH="380880" progId="Equation.DSMT4">
                  <p:embed/>
                </p:oleObj>
              </mc:Choice>
              <mc:Fallback>
                <p:oleObj name="Equation" r:id="rId46" imgW="291960" imgH="38088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350" y="2755900"/>
                        <a:ext cx="204788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17" name="Object 25"/>
          <p:cNvGraphicFramePr>
            <a:graphicFrameLocks noChangeAspect="1"/>
          </p:cNvGraphicFramePr>
          <p:nvPr/>
        </p:nvGraphicFramePr>
        <p:xfrm>
          <a:off x="7523163" y="2514600"/>
          <a:ext cx="2047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61" name="Equation" r:id="rId48" imgW="291960" imgH="380880" progId="Equation.DSMT4">
                  <p:embed/>
                </p:oleObj>
              </mc:Choice>
              <mc:Fallback>
                <p:oleObj name="Equation" r:id="rId48" imgW="291960" imgH="38088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3163" y="2514600"/>
                        <a:ext cx="204787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484" grpId="0" animBg="1"/>
      <p:bldP spid="140489" grpId="0" animBg="1"/>
      <p:bldP spid="140510" grpId="0" animBg="1"/>
      <p:bldP spid="140511" grpId="0" animBg="1"/>
      <p:bldP spid="140512" grpId="0" animBg="1"/>
      <p:bldP spid="1405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6729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783306-0237-42B1-9722-09CFA1841D34}" type="slidenum">
              <a:rPr lang="en-US" smtClean="0">
                <a:cs typeface="Arial" charset="0"/>
              </a:rPr>
              <a:pPr/>
              <a:t>36</a:t>
            </a:fld>
            <a:endParaRPr lang="en-US" smtClean="0">
              <a:cs typeface="Arial" charset="0"/>
            </a:endParaRP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54175"/>
            <a:ext cx="8964612" cy="476250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</a:pPr>
            <a:r>
              <a:rPr lang="en-GB" sz="2400" smtClean="0"/>
              <a:t>What quantities are shown on a complete motion diagram?</a:t>
            </a:r>
            <a:endParaRPr lang="en-US" sz="2400" smtClean="0"/>
          </a:p>
        </p:txBody>
      </p:sp>
      <p:sp>
        <p:nvSpPr>
          <p:cNvPr id="567300" name="Rectangle 6"/>
          <p:cNvSpPr>
            <a:spLocks noChangeArrowheads="1"/>
          </p:cNvSpPr>
          <p:nvPr/>
        </p:nvSpPr>
        <p:spPr bwMode="auto">
          <a:xfrm>
            <a:off x="179388" y="2508250"/>
            <a:ext cx="8767762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6575" indent="-536575">
              <a:tabLst>
                <a:tab pos="542925" algn="l"/>
              </a:tabLst>
            </a:pP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sz="2200">
                <a:solidFill>
                  <a:srgbClr val="000066"/>
                </a:solidFill>
              </a:rPr>
              <a:t>	</a:t>
            </a:r>
            <a:r>
              <a:rPr lang="en-GB" sz="2200">
                <a:solidFill>
                  <a:srgbClr val="000066"/>
                </a:solidFill>
              </a:rPr>
              <a:t>The position of the object in each frame of the film, shown as a dot.</a:t>
            </a:r>
            <a:endParaRPr lang="en-US" sz="2200">
              <a:solidFill>
                <a:srgbClr val="000066"/>
              </a:solidFill>
            </a:endParaRPr>
          </a:p>
          <a:p>
            <a:pPr marL="536575" indent="-536575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00CC00"/>
                </a:solidFill>
              </a:rPr>
              <a:t>B</a:t>
            </a:r>
            <a:r>
              <a:rPr lang="en-US" sz="2200" b="1">
                <a:solidFill>
                  <a:srgbClr val="000066"/>
                </a:solidFill>
              </a:rPr>
              <a:t>	</a:t>
            </a:r>
            <a:r>
              <a:rPr lang="en-GB" sz="2200">
                <a:solidFill>
                  <a:srgbClr val="000066"/>
                </a:solidFill>
              </a:rPr>
              <a:t>The average velocity vectors (found by connecting each dot in the motion diagram to the next with a vector arrow).</a:t>
            </a:r>
            <a:endParaRPr lang="en-US" sz="2200" b="1">
              <a:solidFill>
                <a:srgbClr val="000066"/>
              </a:solidFill>
            </a:endParaRPr>
          </a:p>
          <a:p>
            <a:pPr marL="536575" indent="-536575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0066FF"/>
                </a:solidFill>
              </a:rPr>
              <a:t>C</a:t>
            </a:r>
            <a:r>
              <a:rPr lang="en-US" sz="2200" b="1">
                <a:solidFill>
                  <a:srgbClr val="000066"/>
                </a:solidFill>
              </a:rPr>
              <a:t>	</a:t>
            </a:r>
            <a:r>
              <a:rPr lang="en-GB" sz="2200">
                <a:solidFill>
                  <a:srgbClr val="000066"/>
                </a:solidFill>
              </a:rPr>
              <a:t>The average acceleration vectors (there is </a:t>
            </a:r>
            <a:r>
              <a:rPr lang="en-GB" sz="2200" i="1">
                <a:solidFill>
                  <a:srgbClr val="000066"/>
                </a:solidFill>
              </a:rPr>
              <a:t>one</a:t>
            </a:r>
            <a:r>
              <a:rPr lang="en-GB" sz="2200">
                <a:solidFill>
                  <a:srgbClr val="000066"/>
                </a:solidFill>
              </a:rPr>
              <a:t> acceleration vector linking each </a:t>
            </a:r>
            <a:r>
              <a:rPr lang="en-GB" sz="2200" i="1">
                <a:solidFill>
                  <a:srgbClr val="000066"/>
                </a:solidFill>
              </a:rPr>
              <a:t>two</a:t>
            </a:r>
            <a:r>
              <a:rPr lang="en-GB" sz="2200" i="1" baseline="30000">
                <a:solidFill>
                  <a:srgbClr val="000066"/>
                </a:solidFill>
              </a:rPr>
              <a:t> </a:t>
            </a:r>
            <a:r>
              <a:rPr lang="en-GB" sz="2200">
                <a:solidFill>
                  <a:srgbClr val="000066"/>
                </a:solidFill>
              </a:rPr>
              <a:t> velocity vectors).</a:t>
            </a:r>
            <a:endParaRPr lang="en-US" sz="2200" b="1">
              <a:solidFill>
                <a:srgbClr val="000066"/>
              </a:solidFill>
            </a:endParaRPr>
          </a:p>
          <a:p>
            <a:pPr marL="536575" indent="-536575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000066"/>
                </a:solidFill>
              </a:rPr>
              <a:t>D</a:t>
            </a:r>
            <a:r>
              <a:rPr lang="en-US" sz="2200" b="1">
                <a:solidFill>
                  <a:srgbClr val="000066"/>
                </a:solidFill>
              </a:rPr>
              <a:t>	</a:t>
            </a:r>
            <a:r>
              <a:rPr lang="en-GB" sz="2200">
                <a:solidFill>
                  <a:srgbClr val="000066"/>
                </a:solidFill>
              </a:rPr>
              <a:t>All of the above.</a:t>
            </a:r>
            <a:endParaRPr lang="en-US" sz="2200" b="1">
              <a:solidFill>
                <a:srgbClr val="000066"/>
              </a:solidFill>
            </a:endParaRPr>
          </a:p>
        </p:txBody>
      </p:sp>
      <p:pic>
        <p:nvPicPr>
          <p:cNvPr id="24167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6413" y="4789488"/>
            <a:ext cx="4318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1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734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AD7566-3395-4338-BE41-E315EA7CDC50}" type="slidenum">
              <a:rPr lang="en-US" smtClean="0">
                <a:cs typeface="Arial" charset="0"/>
              </a:rPr>
              <a:pPr/>
              <a:t>37</a:t>
            </a:fld>
            <a:endParaRPr lang="en-US" smtClean="0">
              <a:cs typeface="Arial" charset="0"/>
            </a:endParaRPr>
          </a:p>
        </p:txBody>
      </p:sp>
      <p:sp>
        <p:nvSpPr>
          <p:cNvPr id="150595" name="Oval 67"/>
          <p:cNvSpPr>
            <a:spLocks noChangeAspect="1" noChangeArrowheads="1"/>
          </p:cNvSpPr>
          <p:nvPr/>
        </p:nvSpPr>
        <p:spPr bwMode="auto">
          <a:xfrm flipV="1">
            <a:off x="6677025" y="19700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57344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57344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4179888" cy="8286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You toss a ball straight up into the air…</a:t>
            </a:r>
          </a:p>
        </p:txBody>
      </p:sp>
      <p:sp>
        <p:nvSpPr>
          <p:cNvPr id="573446" name="Oval 21"/>
          <p:cNvSpPr>
            <a:spLocks noChangeAspect="1" noChangeArrowheads="1"/>
          </p:cNvSpPr>
          <p:nvPr/>
        </p:nvSpPr>
        <p:spPr bwMode="auto">
          <a:xfrm flipV="1">
            <a:off x="6677025" y="5935663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0552" name="Oval 24"/>
          <p:cNvSpPr>
            <a:spLocks noChangeAspect="1" noChangeArrowheads="1"/>
          </p:cNvSpPr>
          <p:nvPr/>
        </p:nvSpPr>
        <p:spPr bwMode="auto">
          <a:xfrm flipV="1">
            <a:off x="6677025" y="42878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0554" name="Oval 26"/>
          <p:cNvSpPr>
            <a:spLocks noChangeAspect="1" noChangeArrowheads="1"/>
          </p:cNvSpPr>
          <p:nvPr/>
        </p:nvSpPr>
        <p:spPr bwMode="auto">
          <a:xfrm flipV="1">
            <a:off x="6677025" y="30876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0555" name="Oval 27"/>
          <p:cNvSpPr>
            <a:spLocks noChangeAspect="1" noChangeArrowheads="1"/>
          </p:cNvSpPr>
          <p:nvPr/>
        </p:nvSpPr>
        <p:spPr bwMode="auto">
          <a:xfrm flipV="1">
            <a:off x="6677025" y="23447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0557" name="Rectangle 29"/>
          <p:cNvSpPr>
            <a:spLocks noChangeArrowheads="1"/>
          </p:cNvSpPr>
          <p:nvPr/>
        </p:nvSpPr>
        <p:spPr bwMode="auto">
          <a:xfrm>
            <a:off x="5857875" y="1474788"/>
            <a:ext cx="17176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stop/start</a:t>
            </a:r>
          </a:p>
        </p:txBody>
      </p:sp>
      <p:sp>
        <p:nvSpPr>
          <p:cNvPr id="150594" name="Oval 66"/>
          <p:cNvSpPr>
            <a:spLocks noChangeAspect="1" noChangeArrowheads="1"/>
          </p:cNvSpPr>
          <p:nvPr/>
        </p:nvSpPr>
        <p:spPr bwMode="auto">
          <a:xfrm flipV="1">
            <a:off x="6604000" y="5862638"/>
            <a:ext cx="263525" cy="263525"/>
          </a:xfrm>
          <a:prstGeom prst="ellipse">
            <a:avLst/>
          </a:prstGeom>
          <a:solidFill>
            <a:srgbClr val="99CC00"/>
          </a:solidFill>
          <a:ln w="6350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4792E-6 L -1.94444E-6 -0.57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0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95" grpId="0" animBg="1"/>
      <p:bldP spid="150552" grpId="0" animBg="1"/>
      <p:bldP spid="150554" grpId="0" animBg="1"/>
      <p:bldP spid="150555" grpId="0" animBg="1"/>
      <p:bldP spid="150557" grpId="0"/>
      <p:bldP spid="15059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6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587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8C64B1-AAF6-4E2F-823D-40B5EDA72741}" type="slidenum">
              <a:rPr lang="en-US" smtClean="0">
                <a:cs typeface="Arial" charset="0"/>
              </a:rPr>
              <a:pPr/>
              <a:t>38</a:t>
            </a:fld>
            <a:endParaRPr lang="en-US" smtClean="0">
              <a:cs typeface="Arial" charset="0"/>
            </a:endParaRPr>
          </a:p>
        </p:txBody>
      </p:sp>
      <p:sp>
        <p:nvSpPr>
          <p:cNvPr id="158722" name="Oval 2"/>
          <p:cNvSpPr>
            <a:spLocks noChangeAspect="1" noChangeArrowheads="1"/>
          </p:cNvSpPr>
          <p:nvPr/>
        </p:nvSpPr>
        <p:spPr bwMode="auto">
          <a:xfrm flipV="1">
            <a:off x="6677025" y="19700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876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15876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4129088" cy="8286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You toss a ball straight up into the air…</a:t>
            </a:r>
          </a:p>
        </p:txBody>
      </p:sp>
      <p:sp>
        <p:nvSpPr>
          <p:cNvPr id="158766" name="Oval 5"/>
          <p:cNvSpPr>
            <a:spLocks noChangeAspect="1" noChangeArrowheads="1"/>
          </p:cNvSpPr>
          <p:nvPr/>
        </p:nvSpPr>
        <p:spPr bwMode="auto">
          <a:xfrm flipV="1">
            <a:off x="6677025" y="5935663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8726" name="Oval 6"/>
          <p:cNvSpPr>
            <a:spLocks noChangeAspect="1" noChangeArrowheads="1"/>
          </p:cNvSpPr>
          <p:nvPr/>
        </p:nvSpPr>
        <p:spPr bwMode="auto">
          <a:xfrm flipV="1">
            <a:off x="6677025" y="42878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8727" name="Oval 7"/>
          <p:cNvSpPr>
            <a:spLocks noChangeAspect="1" noChangeArrowheads="1"/>
          </p:cNvSpPr>
          <p:nvPr/>
        </p:nvSpPr>
        <p:spPr bwMode="auto">
          <a:xfrm flipV="1">
            <a:off x="6677025" y="30876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8728" name="Oval 8"/>
          <p:cNvSpPr>
            <a:spLocks noChangeAspect="1" noChangeArrowheads="1"/>
          </p:cNvSpPr>
          <p:nvPr/>
        </p:nvSpPr>
        <p:spPr bwMode="auto">
          <a:xfrm flipV="1">
            <a:off x="6677025" y="23447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8729" name="Rectangle 9"/>
          <p:cNvSpPr>
            <a:spLocks noChangeArrowheads="1"/>
          </p:cNvSpPr>
          <p:nvPr/>
        </p:nvSpPr>
        <p:spPr bwMode="auto">
          <a:xfrm>
            <a:off x="5857875" y="1474788"/>
            <a:ext cx="17176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stop/start</a:t>
            </a:r>
          </a:p>
        </p:txBody>
      </p:sp>
      <p:grpSp>
        <p:nvGrpSpPr>
          <p:cNvPr id="158748" name="Group 28"/>
          <p:cNvGrpSpPr>
            <a:grpSpLocks/>
          </p:cNvGrpSpPr>
          <p:nvPr/>
        </p:nvGrpSpPr>
        <p:grpSpPr bwMode="auto">
          <a:xfrm>
            <a:off x="6353175" y="4432300"/>
            <a:ext cx="377825" cy="1516063"/>
            <a:chOff x="4002" y="2792"/>
            <a:chExt cx="238" cy="955"/>
          </a:xfrm>
        </p:grpSpPr>
        <p:sp>
          <p:nvSpPr>
            <p:cNvPr id="158787" name="Line 12"/>
            <p:cNvSpPr>
              <a:spLocks noChangeShapeType="1"/>
            </p:cNvSpPr>
            <p:nvPr/>
          </p:nvSpPr>
          <p:spPr bwMode="auto">
            <a:xfrm rot="-5400000">
              <a:off x="3762" y="3270"/>
              <a:ext cx="95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8735" name="Object 15"/>
            <p:cNvGraphicFramePr>
              <a:graphicFrameLocks noChangeAspect="1"/>
            </p:cNvGraphicFramePr>
            <p:nvPr/>
          </p:nvGraphicFramePr>
          <p:xfrm>
            <a:off x="4002" y="3158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1" name="Equation" r:id="rId4" imgW="291960" imgH="380880" progId="Equation.DSMT4">
                    <p:embed/>
                  </p:oleObj>
                </mc:Choice>
                <mc:Fallback>
                  <p:oleObj name="Equation" r:id="rId4" imgW="291960" imgH="380880" progId="Equation.DSMT4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2" y="3158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8747" name="Group 27"/>
          <p:cNvGrpSpPr>
            <a:grpSpLocks/>
          </p:cNvGrpSpPr>
          <p:nvPr/>
        </p:nvGrpSpPr>
        <p:grpSpPr bwMode="auto">
          <a:xfrm>
            <a:off x="6353175" y="3232150"/>
            <a:ext cx="377825" cy="1068388"/>
            <a:chOff x="4002" y="2036"/>
            <a:chExt cx="238" cy="673"/>
          </a:xfrm>
        </p:grpSpPr>
        <p:graphicFrame>
          <p:nvGraphicFramePr>
            <p:cNvPr id="158733" name="Object 13"/>
            <p:cNvGraphicFramePr>
              <a:graphicFrameLocks noChangeAspect="1"/>
            </p:cNvGraphicFramePr>
            <p:nvPr/>
          </p:nvGraphicFramePr>
          <p:xfrm>
            <a:off x="4002" y="2269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2" name="Equation" r:id="rId6" imgW="266400" imgH="380880" progId="Equation.DSMT4">
                    <p:embed/>
                  </p:oleObj>
                </mc:Choice>
                <mc:Fallback>
                  <p:oleObj name="Equation" r:id="rId6" imgW="266400" imgH="380880" progId="Equation.DSMT4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2" y="2269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8786" name="Line 18"/>
            <p:cNvSpPr>
              <a:spLocks noChangeShapeType="1"/>
            </p:cNvSpPr>
            <p:nvPr/>
          </p:nvSpPr>
          <p:spPr bwMode="auto">
            <a:xfrm rot="-5400000">
              <a:off x="3903" y="2373"/>
              <a:ext cx="673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58746" name="Group 26"/>
          <p:cNvGrpSpPr>
            <a:grpSpLocks/>
          </p:cNvGrpSpPr>
          <p:nvPr/>
        </p:nvGrpSpPr>
        <p:grpSpPr bwMode="auto">
          <a:xfrm>
            <a:off x="6353175" y="2489200"/>
            <a:ext cx="377825" cy="611188"/>
            <a:chOff x="4002" y="1568"/>
            <a:chExt cx="238" cy="385"/>
          </a:xfrm>
        </p:grpSpPr>
        <p:graphicFrame>
          <p:nvGraphicFramePr>
            <p:cNvPr id="158734" name="Object 14"/>
            <p:cNvGraphicFramePr>
              <a:graphicFrameLocks noChangeAspect="1"/>
            </p:cNvGraphicFramePr>
            <p:nvPr/>
          </p:nvGraphicFramePr>
          <p:xfrm>
            <a:off x="4002" y="1686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3" name="Equation" r:id="rId8" imgW="291960" imgH="380880" progId="Equation.DSMT4">
                    <p:embed/>
                  </p:oleObj>
                </mc:Choice>
                <mc:Fallback>
                  <p:oleObj name="Equation" r:id="rId8" imgW="291960" imgH="380880" progId="Equation.DSMT4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2" y="1686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8785" name="Line 20"/>
            <p:cNvSpPr>
              <a:spLocks noChangeShapeType="1"/>
            </p:cNvSpPr>
            <p:nvPr/>
          </p:nvSpPr>
          <p:spPr bwMode="auto">
            <a:xfrm rot="-5400000">
              <a:off x="4047" y="1761"/>
              <a:ext cx="38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58745" name="Group 25"/>
          <p:cNvGrpSpPr>
            <a:grpSpLocks/>
          </p:cNvGrpSpPr>
          <p:nvPr/>
        </p:nvGrpSpPr>
        <p:grpSpPr bwMode="auto">
          <a:xfrm>
            <a:off x="6353175" y="2081213"/>
            <a:ext cx="377825" cy="341312"/>
            <a:chOff x="4002" y="1311"/>
            <a:chExt cx="238" cy="215"/>
          </a:xfrm>
        </p:grpSpPr>
        <p:sp>
          <p:nvSpPr>
            <p:cNvPr id="158784" name="Line 23"/>
            <p:cNvSpPr>
              <a:spLocks noChangeShapeType="1"/>
            </p:cNvSpPr>
            <p:nvPr/>
          </p:nvSpPr>
          <p:spPr bwMode="auto">
            <a:xfrm rot="-5400000">
              <a:off x="4165" y="1403"/>
              <a:ext cx="149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8744" name="Object 24"/>
            <p:cNvGraphicFramePr>
              <a:graphicFrameLocks noChangeAspect="1"/>
            </p:cNvGraphicFramePr>
            <p:nvPr/>
          </p:nvGraphicFramePr>
          <p:xfrm>
            <a:off x="4002" y="1311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4" name="Equation" r:id="rId10" imgW="291960" imgH="380880" progId="Equation.DSMT4">
                    <p:embed/>
                  </p:oleObj>
                </mc:Choice>
                <mc:Fallback>
                  <p:oleObj name="Equation" r:id="rId10" imgW="291960" imgH="380880" progId="Equation.DSMT4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2" y="1311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8749" name="Group 29"/>
          <p:cNvGrpSpPr>
            <a:grpSpLocks/>
          </p:cNvGrpSpPr>
          <p:nvPr/>
        </p:nvGrpSpPr>
        <p:grpSpPr bwMode="auto">
          <a:xfrm>
            <a:off x="6731000" y="3198813"/>
            <a:ext cx="398463" cy="1068387"/>
            <a:chOff x="4240" y="2015"/>
            <a:chExt cx="251" cy="673"/>
          </a:xfrm>
        </p:grpSpPr>
        <p:sp>
          <p:nvSpPr>
            <p:cNvPr id="158783" name="Line 30"/>
            <p:cNvSpPr>
              <a:spLocks noChangeShapeType="1"/>
            </p:cNvSpPr>
            <p:nvPr/>
          </p:nvSpPr>
          <p:spPr bwMode="auto">
            <a:xfrm rot="5400000" flipV="1">
              <a:off x="3903" y="2352"/>
              <a:ext cx="673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8751" name="Object 31"/>
            <p:cNvGraphicFramePr>
              <a:graphicFrameLocks noChangeAspect="1"/>
            </p:cNvGraphicFramePr>
            <p:nvPr/>
          </p:nvGraphicFramePr>
          <p:xfrm>
            <a:off x="4307" y="2234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5" name="Equation" r:id="rId12" imgW="291960" imgH="380880" progId="Equation.DSMT4">
                    <p:embed/>
                  </p:oleObj>
                </mc:Choice>
                <mc:Fallback>
                  <p:oleObj name="Equation" r:id="rId12" imgW="291960" imgH="380880" progId="Equation.DSMT4">
                    <p:embed/>
                    <p:pic>
                      <p:nvPicPr>
                        <p:cNvPr id="0" name="Picture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7" y="2234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8752" name="Group 32"/>
          <p:cNvGrpSpPr>
            <a:grpSpLocks/>
          </p:cNvGrpSpPr>
          <p:nvPr/>
        </p:nvGrpSpPr>
        <p:grpSpPr bwMode="auto">
          <a:xfrm>
            <a:off x="6731000" y="2455863"/>
            <a:ext cx="411163" cy="611187"/>
            <a:chOff x="4240" y="1547"/>
            <a:chExt cx="259" cy="385"/>
          </a:xfrm>
        </p:grpSpPr>
        <p:sp>
          <p:nvSpPr>
            <p:cNvPr id="158782" name="Line 33"/>
            <p:cNvSpPr>
              <a:spLocks noChangeShapeType="1"/>
            </p:cNvSpPr>
            <p:nvPr/>
          </p:nvSpPr>
          <p:spPr bwMode="auto">
            <a:xfrm rot="5400000" flipV="1">
              <a:off x="4047" y="1740"/>
              <a:ext cx="38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8754" name="Object 34"/>
            <p:cNvGraphicFramePr>
              <a:graphicFrameLocks noChangeAspect="1"/>
            </p:cNvGraphicFramePr>
            <p:nvPr/>
          </p:nvGraphicFramePr>
          <p:xfrm>
            <a:off x="4315" y="1651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6" name="Equation" r:id="rId14" imgW="291960" imgH="380880" progId="Equation.DSMT4">
                    <p:embed/>
                  </p:oleObj>
                </mc:Choice>
                <mc:Fallback>
                  <p:oleObj name="Equation" r:id="rId14" imgW="291960" imgH="380880" progId="Equation.DSMT4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5" y="1651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8755" name="Group 35"/>
          <p:cNvGrpSpPr>
            <a:grpSpLocks/>
          </p:cNvGrpSpPr>
          <p:nvPr/>
        </p:nvGrpSpPr>
        <p:grpSpPr bwMode="auto">
          <a:xfrm>
            <a:off x="6731000" y="4398963"/>
            <a:ext cx="411163" cy="1516062"/>
            <a:chOff x="4240" y="2771"/>
            <a:chExt cx="259" cy="955"/>
          </a:xfrm>
        </p:grpSpPr>
        <p:sp>
          <p:nvSpPr>
            <p:cNvPr id="158781" name="Line 36"/>
            <p:cNvSpPr>
              <a:spLocks noChangeShapeType="1"/>
            </p:cNvSpPr>
            <p:nvPr/>
          </p:nvSpPr>
          <p:spPr bwMode="auto">
            <a:xfrm rot="5400000" flipV="1">
              <a:off x="3762" y="3249"/>
              <a:ext cx="95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8757" name="Object 37"/>
            <p:cNvGraphicFramePr>
              <a:graphicFrameLocks noChangeAspect="1"/>
            </p:cNvGraphicFramePr>
            <p:nvPr/>
          </p:nvGraphicFramePr>
          <p:xfrm>
            <a:off x="4315" y="3123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7" name="Equation" r:id="rId16" imgW="291960" imgH="380880" progId="Equation.DSMT4">
                    <p:embed/>
                  </p:oleObj>
                </mc:Choice>
                <mc:Fallback>
                  <p:oleObj name="Equation" r:id="rId16" imgW="291960" imgH="380880" progId="Equation.DSMT4">
                    <p:embed/>
                    <p:pic>
                      <p:nvPicPr>
                        <p:cNvPr id="0" name="Picture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5" y="3123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8758" name="Group 38"/>
          <p:cNvGrpSpPr>
            <a:grpSpLocks/>
          </p:cNvGrpSpPr>
          <p:nvPr/>
        </p:nvGrpSpPr>
        <p:grpSpPr bwMode="auto">
          <a:xfrm>
            <a:off x="6731000" y="2025650"/>
            <a:ext cx="411163" cy="341313"/>
            <a:chOff x="4240" y="1276"/>
            <a:chExt cx="259" cy="215"/>
          </a:xfrm>
        </p:grpSpPr>
        <p:sp>
          <p:nvSpPr>
            <p:cNvPr id="158780" name="Line 39"/>
            <p:cNvSpPr>
              <a:spLocks noChangeShapeType="1"/>
            </p:cNvSpPr>
            <p:nvPr/>
          </p:nvSpPr>
          <p:spPr bwMode="auto">
            <a:xfrm rot="5400000" flipV="1">
              <a:off x="4165" y="1382"/>
              <a:ext cx="149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8760" name="Object 40"/>
            <p:cNvGraphicFramePr>
              <a:graphicFrameLocks noChangeAspect="1"/>
            </p:cNvGraphicFramePr>
            <p:nvPr/>
          </p:nvGraphicFramePr>
          <p:xfrm>
            <a:off x="4315" y="1276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808" name="Equation" r:id="rId18" imgW="291960" imgH="380880" progId="Equation.DSMT4">
                    <p:embed/>
                  </p:oleObj>
                </mc:Choice>
                <mc:Fallback>
                  <p:oleObj name="Equation" r:id="rId18" imgW="291960" imgH="380880" progId="Equation.DSMT4">
                    <p:embed/>
                    <p:pic>
                      <p:nvPicPr>
                        <p:cNvPr id="0" name="Picture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5" y="1276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8730" name="Oval 10"/>
          <p:cNvSpPr>
            <a:spLocks noChangeAspect="1" noChangeArrowheads="1"/>
          </p:cNvSpPr>
          <p:nvPr/>
        </p:nvSpPr>
        <p:spPr bwMode="auto">
          <a:xfrm flipV="1">
            <a:off x="6604000" y="5862638"/>
            <a:ext cx="263525" cy="263525"/>
          </a:xfrm>
          <a:prstGeom prst="ellipse">
            <a:avLst/>
          </a:prstGeom>
          <a:solidFill>
            <a:srgbClr val="99CC00"/>
          </a:solidFill>
          <a:ln w="6350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407E-6 L -1.94444E-6 -0.57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58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8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8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58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58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8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8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 animBg="1"/>
      <p:bldP spid="158726" grpId="0" animBg="1"/>
      <p:bldP spid="158727" grpId="0" animBg="1"/>
      <p:bldP spid="158728" grpId="0" animBg="1"/>
      <p:bldP spid="158729" grpId="0"/>
      <p:bldP spid="15873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4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519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22B9536-7487-46EC-825E-4F0EABB0BBE6}" type="slidenum">
              <a:rPr lang="en-US" smtClean="0">
                <a:cs typeface="Arial" charset="0"/>
              </a:rPr>
              <a:pPr/>
              <a:t>39</a:t>
            </a:fld>
            <a:endParaRPr lang="en-US" smtClean="0">
              <a:cs typeface="Arial" charset="0"/>
            </a:endParaRPr>
          </a:p>
        </p:txBody>
      </p:sp>
      <p:sp>
        <p:nvSpPr>
          <p:cNvPr id="2519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2519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4040188" cy="8286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You toss a ball straight up into the air…</a:t>
            </a:r>
          </a:p>
        </p:txBody>
      </p:sp>
      <p:grpSp>
        <p:nvGrpSpPr>
          <p:cNvPr id="251908" name="Group 4"/>
          <p:cNvGrpSpPr>
            <a:grpSpLocks/>
          </p:cNvGrpSpPr>
          <p:nvPr/>
        </p:nvGrpSpPr>
        <p:grpSpPr bwMode="auto">
          <a:xfrm>
            <a:off x="6353175" y="1970088"/>
            <a:ext cx="442913" cy="4084637"/>
            <a:chOff x="3426" y="1241"/>
            <a:chExt cx="279" cy="2573"/>
          </a:xfrm>
        </p:grpSpPr>
        <p:sp>
          <p:nvSpPr>
            <p:cNvPr id="251963" name="Line 5"/>
            <p:cNvSpPr>
              <a:spLocks noChangeShapeType="1"/>
            </p:cNvSpPr>
            <p:nvPr/>
          </p:nvSpPr>
          <p:spPr bwMode="auto">
            <a:xfrm rot="-5400000">
              <a:off x="3186" y="3270"/>
              <a:ext cx="95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51910" name="Object 6"/>
            <p:cNvGraphicFramePr>
              <a:graphicFrameLocks noChangeAspect="1"/>
            </p:cNvGraphicFramePr>
            <p:nvPr/>
          </p:nvGraphicFramePr>
          <p:xfrm>
            <a:off x="3426" y="2269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81" name="Equation" r:id="rId4" imgW="266400" imgH="380880" progId="Equation.DSMT4">
                    <p:embed/>
                  </p:oleObj>
                </mc:Choice>
                <mc:Fallback>
                  <p:oleObj name="Equation" r:id="rId4" imgW="266400" imgH="38088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6" y="2269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1911" name="Object 7"/>
            <p:cNvGraphicFramePr>
              <a:graphicFrameLocks noChangeAspect="1"/>
            </p:cNvGraphicFramePr>
            <p:nvPr/>
          </p:nvGraphicFramePr>
          <p:xfrm>
            <a:off x="3426" y="1686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82" name="Equation" r:id="rId6" imgW="291960" imgH="380880" progId="Equation.DSMT4">
                    <p:embed/>
                  </p:oleObj>
                </mc:Choice>
                <mc:Fallback>
                  <p:oleObj name="Equation" r:id="rId6" imgW="291960" imgH="38088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6" y="1686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1912" name="Object 8"/>
            <p:cNvGraphicFramePr>
              <a:graphicFrameLocks noChangeAspect="1"/>
            </p:cNvGraphicFramePr>
            <p:nvPr/>
          </p:nvGraphicFramePr>
          <p:xfrm>
            <a:off x="3426" y="3158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83" name="Equation" r:id="rId8" imgW="291960" imgH="380880" progId="Equation.DSMT4">
                    <p:embed/>
                  </p:oleObj>
                </mc:Choice>
                <mc:Fallback>
                  <p:oleObj name="Equation" r:id="rId8" imgW="291960" imgH="38088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6" y="3158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1964" name="Oval 9"/>
            <p:cNvSpPr>
              <a:spLocks noChangeAspect="1" noChangeArrowheads="1"/>
            </p:cNvSpPr>
            <p:nvPr/>
          </p:nvSpPr>
          <p:spPr bwMode="auto">
            <a:xfrm>
              <a:off x="3630" y="3739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65" name="Oval 10"/>
            <p:cNvSpPr>
              <a:spLocks noChangeAspect="1" noChangeArrowheads="1"/>
            </p:cNvSpPr>
            <p:nvPr/>
          </p:nvSpPr>
          <p:spPr bwMode="auto">
            <a:xfrm>
              <a:off x="3626" y="124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66" name="Line 11"/>
            <p:cNvSpPr>
              <a:spLocks noChangeShapeType="1"/>
            </p:cNvSpPr>
            <p:nvPr/>
          </p:nvSpPr>
          <p:spPr bwMode="auto">
            <a:xfrm rot="-5400000">
              <a:off x="3327" y="2373"/>
              <a:ext cx="673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51967" name="Oval 12"/>
            <p:cNvSpPr>
              <a:spLocks noChangeAspect="1" noChangeArrowheads="1"/>
            </p:cNvSpPr>
            <p:nvPr/>
          </p:nvSpPr>
          <p:spPr bwMode="auto">
            <a:xfrm>
              <a:off x="3630" y="270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68" name="Line 13"/>
            <p:cNvSpPr>
              <a:spLocks noChangeShapeType="1"/>
            </p:cNvSpPr>
            <p:nvPr/>
          </p:nvSpPr>
          <p:spPr bwMode="auto">
            <a:xfrm rot="-5400000">
              <a:off x="3471" y="1761"/>
              <a:ext cx="38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51969" name="Oval 14"/>
            <p:cNvSpPr>
              <a:spLocks noChangeAspect="1" noChangeArrowheads="1"/>
            </p:cNvSpPr>
            <p:nvPr/>
          </p:nvSpPr>
          <p:spPr bwMode="auto">
            <a:xfrm>
              <a:off x="3630" y="1945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70" name="Oval 15"/>
            <p:cNvSpPr>
              <a:spLocks noChangeAspect="1" noChangeArrowheads="1"/>
            </p:cNvSpPr>
            <p:nvPr/>
          </p:nvSpPr>
          <p:spPr bwMode="auto">
            <a:xfrm>
              <a:off x="3630" y="1477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71" name="Line 16"/>
            <p:cNvSpPr>
              <a:spLocks noChangeShapeType="1"/>
            </p:cNvSpPr>
            <p:nvPr/>
          </p:nvSpPr>
          <p:spPr bwMode="auto">
            <a:xfrm rot="-5400000">
              <a:off x="3589" y="1403"/>
              <a:ext cx="149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51921" name="Object 17"/>
            <p:cNvGraphicFramePr>
              <a:graphicFrameLocks noChangeAspect="1"/>
            </p:cNvGraphicFramePr>
            <p:nvPr/>
          </p:nvGraphicFramePr>
          <p:xfrm>
            <a:off x="3426" y="1311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84" name="Equation" r:id="rId10" imgW="291960" imgH="380880" progId="Equation.DSMT4">
                    <p:embed/>
                  </p:oleObj>
                </mc:Choice>
                <mc:Fallback>
                  <p:oleObj name="Equation" r:id="rId10" imgW="291960" imgH="380880" progId="Equation.DSMT4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6" y="1311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1946" name="Rectangle 24"/>
          <p:cNvSpPr>
            <a:spLocks noChangeArrowheads="1"/>
          </p:cNvSpPr>
          <p:nvPr/>
        </p:nvSpPr>
        <p:spPr bwMode="auto">
          <a:xfrm>
            <a:off x="6537325" y="1474788"/>
            <a:ext cx="1031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start</a:t>
            </a:r>
          </a:p>
        </p:txBody>
      </p:sp>
      <p:grpSp>
        <p:nvGrpSpPr>
          <p:cNvPr id="251947" name="Group 37"/>
          <p:cNvGrpSpPr>
            <a:grpSpLocks/>
          </p:cNvGrpSpPr>
          <p:nvPr/>
        </p:nvGrpSpPr>
        <p:grpSpPr bwMode="auto">
          <a:xfrm>
            <a:off x="6670675" y="1970088"/>
            <a:ext cx="471488" cy="4084637"/>
            <a:chOff x="4202" y="1241"/>
            <a:chExt cx="297" cy="2573"/>
          </a:xfrm>
        </p:grpSpPr>
        <p:sp>
          <p:nvSpPr>
            <p:cNvPr id="251950" name="Oval 19"/>
            <p:cNvSpPr>
              <a:spLocks noChangeAspect="1" noChangeArrowheads="1"/>
            </p:cNvSpPr>
            <p:nvPr/>
          </p:nvSpPr>
          <p:spPr bwMode="auto">
            <a:xfrm flipV="1">
              <a:off x="4206" y="3739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51" name="Oval 20"/>
            <p:cNvSpPr>
              <a:spLocks noChangeAspect="1" noChangeArrowheads="1"/>
            </p:cNvSpPr>
            <p:nvPr/>
          </p:nvSpPr>
          <p:spPr bwMode="auto">
            <a:xfrm flipV="1">
              <a:off x="4202" y="124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52" name="Oval 21"/>
            <p:cNvSpPr>
              <a:spLocks noChangeAspect="1" noChangeArrowheads="1"/>
            </p:cNvSpPr>
            <p:nvPr/>
          </p:nvSpPr>
          <p:spPr bwMode="auto">
            <a:xfrm flipV="1">
              <a:off x="4206" y="270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53" name="Oval 22"/>
            <p:cNvSpPr>
              <a:spLocks noChangeAspect="1" noChangeArrowheads="1"/>
            </p:cNvSpPr>
            <p:nvPr/>
          </p:nvSpPr>
          <p:spPr bwMode="auto">
            <a:xfrm flipV="1">
              <a:off x="4206" y="1945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51954" name="Oval 23"/>
            <p:cNvSpPr>
              <a:spLocks noChangeAspect="1" noChangeArrowheads="1"/>
            </p:cNvSpPr>
            <p:nvPr/>
          </p:nvSpPr>
          <p:spPr bwMode="auto">
            <a:xfrm flipV="1">
              <a:off x="4206" y="1477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251955" name="Group 25"/>
            <p:cNvGrpSpPr>
              <a:grpSpLocks/>
            </p:cNvGrpSpPr>
            <p:nvPr/>
          </p:nvGrpSpPr>
          <p:grpSpPr bwMode="auto">
            <a:xfrm>
              <a:off x="4240" y="2015"/>
              <a:ext cx="251" cy="673"/>
              <a:chOff x="4240" y="2015"/>
              <a:chExt cx="251" cy="673"/>
            </a:xfrm>
          </p:grpSpPr>
          <p:sp>
            <p:nvSpPr>
              <p:cNvPr id="251962" name="Line 26"/>
              <p:cNvSpPr>
                <a:spLocks noChangeShapeType="1"/>
              </p:cNvSpPr>
              <p:nvPr/>
            </p:nvSpPr>
            <p:spPr bwMode="auto">
              <a:xfrm rot="5400000" flipV="1">
                <a:off x="3903" y="2352"/>
                <a:ext cx="673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graphicFrame>
            <p:nvGraphicFramePr>
              <p:cNvPr id="251931" name="Object 27"/>
              <p:cNvGraphicFramePr>
                <a:graphicFrameLocks noChangeAspect="1"/>
              </p:cNvGraphicFramePr>
              <p:nvPr/>
            </p:nvGraphicFramePr>
            <p:xfrm>
              <a:off x="4307" y="2234"/>
              <a:ext cx="184" cy="2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1985" name="Equation" r:id="rId12" imgW="291960" imgH="380880" progId="Equation.DSMT4">
                      <p:embed/>
                    </p:oleObj>
                  </mc:Choice>
                  <mc:Fallback>
                    <p:oleObj name="Equation" r:id="rId12" imgW="291960" imgH="380880" progId="Equation.DSMT4">
                      <p:embed/>
                      <p:pic>
                        <p:nvPicPr>
                          <p:cNvPr id="0" name="Picture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07" y="2234"/>
                            <a:ext cx="184" cy="21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51956" name="Group 28"/>
            <p:cNvGrpSpPr>
              <a:grpSpLocks/>
            </p:cNvGrpSpPr>
            <p:nvPr/>
          </p:nvGrpSpPr>
          <p:grpSpPr bwMode="auto">
            <a:xfrm>
              <a:off x="4240" y="1547"/>
              <a:ext cx="259" cy="385"/>
              <a:chOff x="4240" y="1547"/>
              <a:chExt cx="259" cy="385"/>
            </a:xfrm>
          </p:grpSpPr>
          <p:sp>
            <p:nvSpPr>
              <p:cNvPr id="251961" name="Line 29"/>
              <p:cNvSpPr>
                <a:spLocks noChangeShapeType="1"/>
              </p:cNvSpPr>
              <p:nvPr/>
            </p:nvSpPr>
            <p:spPr bwMode="auto">
              <a:xfrm rot="5400000" flipV="1">
                <a:off x="4047" y="1740"/>
                <a:ext cx="385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graphicFrame>
            <p:nvGraphicFramePr>
              <p:cNvPr id="251934" name="Object 30"/>
              <p:cNvGraphicFramePr>
                <a:graphicFrameLocks noChangeAspect="1"/>
              </p:cNvGraphicFramePr>
              <p:nvPr/>
            </p:nvGraphicFramePr>
            <p:xfrm>
              <a:off x="4315" y="1651"/>
              <a:ext cx="184" cy="2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1986" name="Equation" r:id="rId14" imgW="291960" imgH="380880" progId="Equation.DSMT4">
                      <p:embed/>
                    </p:oleObj>
                  </mc:Choice>
                  <mc:Fallback>
                    <p:oleObj name="Equation" r:id="rId14" imgW="291960" imgH="380880" progId="Equation.DSMT4">
                      <p:embed/>
                      <p:pic>
                        <p:nvPicPr>
                          <p:cNvPr id="0" name="Picture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15" y="1651"/>
                            <a:ext cx="184" cy="21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51957" name="Group 31"/>
            <p:cNvGrpSpPr>
              <a:grpSpLocks/>
            </p:cNvGrpSpPr>
            <p:nvPr/>
          </p:nvGrpSpPr>
          <p:grpSpPr bwMode="auto">
            <a:xfrm>
              <a:off x="4240" y="2771"/>
              <a:ext cx="259" cy="955"/>
              <a:chOff x="4240" y="2771"/>
              <a:chExt cx="259" cy="955"/>
            </a:xfrm>
          </p:grpSpPr>
          <p:sp>
            <p:nvSpPr>
              <p:cNvPr id="251960" name="Line 32"/>
              <p:cNvSpPr>
                <a:spLocks noChangeShapeType="1"/>
              </p:cNvSpPr>
              <p:nvPr/>
            </p:nvSpPr>
            <p:spPr bwMode="auto">
              <a:xfrm rot="5400000" flipV="1">
                <a:off x="3762" y="3249"/>
                <a:ext cx="955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graphicFrame>
            <p:nvGraphicFramePr>
              <p:cNvPr id="251937" name="Object 33"/>
              <p:cNvGraphicFramePr>
                <a:graphicFrameLocks noChangeAspect="1"/>
              </p:cNvGraphicFramePr>
              <p:nvPr/>
            </p:nvGraphicFramePr>
            <p:xfrm>
              <a:off x="4315" y="3123"/>
              <a:ext cx="184" cy="2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1987" name="Equation" r:id="rId16" imgW="291960" imgH="380880" progId="Equation.DSMT4">
                      <p:embed/>
                    </p:oleObj>
                  </mc:Choice>
                  <mc:Fallback>
                    <p:oleObj name="Equation" r:id="rId16" imgW="291960" imgH="380880" progId="Equation.DSMT4">
                      <p:embed/>
                      <p:pic>
                        <p:nvPicPr>
                          <p:cNvPr id="0" name="Picture 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15" y="3123"/>
                            <a:ext cx="184" cy="21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51958" name="Group 34"/>
            <p:cNvGrpSpPr>
              <a:grpSpLocks/>
            </p:cNvGrpSpPr>
            <p:nvPr/>
          </p:nvGrpSpPr>
          <p:grpSpPr bwMode="auto">
            <a:xfrm>
              <a:off x="4240" y="1276"/>
              <a:ext cx="259" cy="215"/>
              <a:chOff x="4240" y="1276"/>
              <a:chExt cx="259" cy="215"/>
            </a:xfrm>
          </p:grpSpPr>
          <p:sp>
            <p:nvSpPr>
              <p:cNvPr id="251959" name="Line 35"/>
              <p:cNvSpPr>
                <a:spLocks noChangeShapeType="1"/>
              </p:cNvSpPr>
              <p:nvPr/>
            </p:nvSpPr>
            <p:spPr bwMode="auto">
              <a:xfrm rot="5400000" flipV="1">
                <a:off x="4165" y="1382"/>
                <a:ext cx="149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graphicFrame>
            <p:nvGraphicFramePr>
              <p:cNvPr id="251940" name="Object 36"/>
              <p:cNvGraphicFramePr>
                <a:graphicFrameLocks noChangeAspect="1"/>
              </p:cNvGraphicFramePr>
              <p:nvPr/>
            </p:nvGraphicFramePr>
            <p:xfrm>
              <a:off x="4315" y="1276"/>
              <a:ext cx="184" cy="2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1988" name="Equation" r:id="rId18" imgW="291960" imgH="380880" progId="Equation.DSMT4">
                      <p:embed/>
                    </p:oleObj>
                  </mc:Choice>
                  <mc:Fallback>
                    <p:oleObj name="Equation" r:id="rId18" imgW="291960" imgH="380880" progId="Equation.DSMT4">
                      <p:embed/>
                      <p:pic>
                        <p:nvPicPr>
                          <p:cNvPr id="0" name="Picture 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15" y="1276"/>
                            <a:ext cx="184" cy="21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" name="Rectangle 38"/>
          <p:cNvSpPr>
            <a:spLocks noChangeArrowheads="1"/>
          </p:cNvSpPr>
          <p:nvPr/>
        </p:nvSpPr>
        <p:spPr bwMode="auto">
          <a:xfrm>
            <a:off x="5857875" y="1474788"/>
            <a:ext cx="1031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stop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6453188" y="1474788"/>
            <a:ext cx="4841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093 L -0.1 0.00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0093 L -0.09011 0.000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24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FFDD62-221A-416E-8E62-8E406C3E3B92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NEWTON’S LAWS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65263"/>
            <a:ext cx="8774112" cy="1766887"/>
          </a:xfrm>
        </p:spPr>
        <p:txBody>
          <a:bodyPr/>
          <a:lstStyle/>
          <a:p>
            <a:pPr marL="534988" lvl="1" indent="-355600" eaLnBrk="1" hangingPunct="1"/>
            <a:r>
              <a:rPr lang="en-US" smtClean="0">
                <a:solidFill>
                  <a:schemeClr val="bg2"/>
                </a:solidFill>
              </a:rPr>
              <a:t>Physics is interested in the measurement of </a:t>
            </a:r>
            <a:r>
              <a:rPr lang="en-US" i="1" smtClean="0">
                <a:solidFill>
                  <a:schemeClr val="bg2"/>
                </a:solidFill>
              </a:rPr>
              <a:t>change</a:t>
            </a:r>
            <a:r>
              <a:rPr lang="en-US" smtClean="0">
                <a:solidFill>
                  <a:schemeClr val="bg2"/>
                </a:solidFill>
              </a:rPr>
              <a:t>. </a:t>
            </a:r>
          </a:p>
          <a:p>
            <a:pPr marL="534988" lvl="1" indent="-355600" eaLnBrk="1" hangingPunct="1"/>
            <a:endParaRPr lang="en-US" sz="1000" smtClean="0">
              <a:solidFill>
                <a:schemeClr val="bg2"/>
              </a:solidFill>
            </a:endParaRPr>
          </a:p>
          <a:p>
            <a:pPr marL="534988" lvl="1" indent="-355600" eaLnBrk="1" hangingPunct="1"/>
            <a:r>
              <a:rPr lang="en-US" smtClean="0">
                <a:solidFill>
                  <a:schemeClr val="bg2"/>
                </a:solidFill>
              </a:rPr>
              <a:t>One of the most dramatic examples of change is </a:t>
            </a:r>
            <a:r>
              <a:rPr lang="en-US" i="1" smtClean="0">
                <a:solidFill>
                  <a:schemeClr val="bg2"/>
                </a:solidFill>
              </a:rPr>
              <a:t>motion</a:t>
            </a:r>
            <a:r>
              <a:rPr lang="en-US" smtClean="0">
                <a:solidFill>
                  <a:schemeClr val="bg2"/>
                </a:solidFill>
              </a:rPr>
              <a:t>.</a:t>
            </a:r>
          </a:p>
          <a:p>
            <a:pPr marL="534988" lvl="1" indent="-355600" eaLnBrk="1" hangingPunct="1"/>
            <a:endParaRPr lang="en-US" sz="1800" smtClean="0">
              <a:solidFill>
                <a:schemeClr val="bg2"/>
              </a:solidFill>
            </a:endParaRPr>
          </a:p>
          <a:p>
            <a:pPr marL="534988" lvl="1" indent="-355600" eaLnBrk="1" hangingPunct="1"/>
            <a:r>
              <a:rPr lang="en-ZA" smtClean="0"/>
              <a:t>The goals of Part I, Newton’s Laws, are to… </a:t>
            </a:r>
            <a:endParaRPr lang="en-US" smtClean="0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79388" y="3355975"/>
            <a:ext cx="87741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0962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Learn how to </a:t>
            </a:r>
            <a:r>
              <a:rPr lang="en-ZA" sz="2200" i="1">
                <a:solidFill>
                  <a:srgbClr val="000066"/>
                </a:solidFill>
              </a:rPr>
              <a:t>describe</a:t>
            </a:r>
            <a:r>
              <a:rPr lang="en-ZA" sz="2200">
                <a:solidFill>
                  <a:srgbClr val="000066"/>
                </a:solidFill>
              </a:rPr>
              <a:t> motion both qualitatively and quantitatively so that, ultimately, we can analyse it mathematically.</a:t>
            </a:r>
            <a:endParaRPr lang="en-US" sz="22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endParaRPr lang="en-US" sz="1000">
              <a:solidFill>
                <a:srgbClr val="000066"/>
              </a:solidFill>
            </a:endParaRPr>
          </a:p>
          <a:p>
            <a:pPr marL="80962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Develop a “Newtonian intuition”</a:t>
            </a:r>
            <a:r>
              <a:rPr lang="en-US" sz="2200">
                <a:solidFill>
                  <a:srgbClr val="000066"/>
                </a:solidFill>
              </a:rPr>
              <a:t> for the </a:t>
            </a:r>
            <a:r>
              <a:rPr lang="en-US" sz="2200" i="1">
                <a:solidFill>
                  <a:srgbClr val="000066"/>
                </a:solidFill>
              </a:rPr>
              <a:t>explanation</a:t>
            </a:r>
            <a:r>
              <a:rPr lang="en-US" sz="2200">
                <a:solidFill>
                  <a:srgbClr val="000066"/>
                </a:solidFill>
              </a:rPr>
              <a:t> of motion: the connection between force and acceleration.</a:t>
            </a:r>
            <a:endParaRPr lang="en-US" sz="10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34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567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50B8CD-2B32-4654-A692-513C0818755C}" type="slidenum">
              <a:rPr lang="en-US" smtClean="0">
                <a:cs typeface="Arial" charset="0"/>
              </a:rPr>
              <a:pPr/>
              <a:t>40</a:t>
            </a:fld>
            <a:endParaRPr lang="en-US" smtClean="0">
              <a:cs typeface="Arial" charset="0"/>
            </a:endParaRPr>
          </a:p>
        </p:txBody>
      </p:sp>
      <p:sp>
        <p:nvSpPr>
          <p:cNvPr id="15673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15673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4383088" cy="8286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You toss a ball straight up into the air…</a:t>
            </a:r>
          </a:p>
        </p:txBody>
      </p:sp>
      <p:sp>
        <p:nvSpPr>
          <p:cNvPr id="156738" name="Line 5"/>
          <p:cNvSpPr>
            <a:spLocks noChangeShapeType="1"/>
          </p:cNvSpPr>
          <p:nvPr/>
        </p:nvSpPr>
        <p:spPr bwMode="auto">
          <a:xfrm rot="-5400000">
            <a:off x="5058568" y="5190332"/>
            <a:ext cx="151606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56678" name="Object 6"/>
          <p:cNvGraphicFramePr>
            <a:graphicFrameLocks noChangeAspect="1"/>
          </p:cNvGraphicFramePr>
          <p:nvPr/>
        </p:nvGraphicFramePr>
        <p:xfrm>
          <a:off x="5438775" y="3602038"/>
          <a:ext cx="2667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34" name="Equation" r:id="rId4" imgW="266400" imgH="380880" progId="Equation.DSMT4">
                  <p:embed/>
                </p:oleObj>
              </mc:Choice>
              <mc:Fallback>
                <p:oleObj name="Equation" r:id="rId4" imgW="266400" imgH="380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775" y="3602038"/>
                        <a:ext cx="2667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79" name="Object 7"/>
          <p:cNvGraphicFramePr>
            <a:graphicFrameLocks noChangeAspect="1"/>
          </p:cNvGraphicFramePr>
          <p:nvPr/>
        </p:nvGraphicFramePr>
        <p:xfrm>
          <a:off x="5438775" y="2676525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35" name="Equation" r:id="rId6" imgW="291960" imgH="380880" progId="Equation.DSMT4">
                  <p:embed/>
                </p:oleObj>
              </mc:Choice>
              <mc:Fallback>
                <p:oleObj name="Equation" r:id="rId6" imgW="291960" imgH="3808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775" y="2676525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0" name="Object 8"/>
          <p:cNvGraphicFramePr>
            <a:graphicFrameLocks noChangeAspect="1"/>
          </p:cNvGraphicFramePr>
          <p:nvPr/>
        </p:nvGraphicFramePr>
        <p:xfrm>
          <a:off x="5438775" y="5013325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36" name="Equation" r:id="rId8" imgW="291960" imgH="380880" progId="Equation.DSMT4">
                  <p:embed/>
                </p:oleObj>
              </mc:Choice>
              <mc:Fallback>
                <p:oleObj name="Equation" r:id="rId8" imgW="291960" imgH="3808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775" y="5013325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681" name="Oval 9"/>
          <p:cNvSpPr>
            <a:spLocks noChangeArrowheads="1"/>
          </p:cNvSpPr>
          <p:nvPr/>
        </p:nvSpPr>
        <p:spPr bwMode="auto">
          <a:xfrm rot="10800000" flipV="1">
            <a:off x="7378700" y="1844675"/>
            <a:ext cx="1654175" cy="1041400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682" name="Freeform 10"/>
          <p:cNvSpPr>
            <a:spLocks/>
          </p:cNvSpPr>
          <p:nvPr/>
        </p:nvSpPr>
        <p:spPr bwMode="auto">
          <a:xfrm>
            <a:off x="7232650" y="3956050"/>
            <a:ext cx="830263" cy="401638"/>
          </a:xfrm>
          <a:custGeom>
            <a:avLst/>
            <a:gdLst>
              <a:gd name="T0" fmla="*/ 0 w 523"/>
              <a:gd name="T1" fmla="*/ 2147483647 h 253"/>
              <a:gd name="T2" fmla="*/ 2147483647 w 523"/>
              <a:gd name="T3" fmla="*/ 2147483647 h 253"/>
              <a:gd name="T4" fmla="*/ 0 60000 65536"/>
              <a:gd name="T5" fmla="*/ 0 60000 65536"/>
              <a:gd name="T6" fmla="*/ 0 w 523"/>
              <a:gd name="T7" fmla="*/ 0 h 253"/>
              <a:gd name="T8" fmla="*/ 523 w 523"/>
              <a:gd name="T9" fmla="*/ 253 h 2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3" h="253">
                <a:moveTo>
                  <a:pt x="0" y="238"/>
                </a:moveTo>
                <a:cubicBezTo>
                  <a:pt x="105" y="33"/>
                  <a:pt x="380" y="0"/>
                  <a:pt x="523" y="253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41" name="Oval 11"/>
          <p:cNvSpPr>
            <a:spLocks noChangeAspect="1" noChangeArrowheads="1"/>
          </p:cNvSpPr>
          <p:nvPr/>
        </p:nvSpPr>
        <p:spPr bwMode="auto">
          <a:xfrm>
            <a:off x="5762625" y="5935663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42" name="Oval 12"/>
          <p:cNvSpPr>
            <a:spLocks noChangeAspect="1" noChangeArrowheads="1"/>
          </p:cNvSpPr>
          <p:nvPr/>
        </p:nvSpPr>
        <p:spPr bwMode="auto">
          <a:xfrm>
            <a:off x="5756275" y="19700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43" name="Line 14"/>
          <p:cNvSpPr>
            <a:spLocks noChangeShapeType="1"/>
          </p:cNvSpPr>
          <p:nvPr/>
        </p:nvSpPr>
        <p:spPr bwMode="auto">
          <a:xfrm rot="-5400000">
            <a:off x="5282406" y="3766344"/>
            <a:ext cx="1068388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44" name="Oval 15"/>
          <p:cNvSpPr>
            <a:spLocks noChangeAspect="1" noChangeArrowheads="1"/>
          </p:cNvSpPr>
          <p:nvPr/>
        </p:nvSpPr>
        <p:spPr bwMode="auto">
          <a:xfrm>
            <a:off x="5762625" y="42878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45" name="Line 16"/>
          <p:cNvSpPr>
            <a:spLocks noChangeShapeType="1"/>
          </p:cNvSpPr>
          <p:nvPr/>
        </p:nvSpPr>
        <p:spPr bwMode="auto">
          <a:xfrm rot="-5400000">
            <a:off x="5511006" y="2794794"/>
            <a:ext cx="611188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46" name="Oval 17"/>
          <p:cNvSpPr>
            <a:spLocks noChangeAspect="1" noChangeArrowheads="1"/>
          </p:cNvSpPr>
          <p:nvPr/>
        </p:nvSpPr>
        <p:spPr bwMode="auto">
          <a:xfrm>
            <a:off x="5762625" y="30876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47" name="Oval 18"/>
          <p:cNvSpPr>
            <a:spLocks noChangeAspect="1" noChangeArrowheads="1"/>
          </p:cNvSpPr>
          <p:nvPr/>
        </p:nvSpPr>
        <p:spPr bwMode="auto">
          <a:xfrm>
            <a:off x="5762625" y="23447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48" name="Line 19"/>
          <p:cNvSpPr>
            <a:spLocks noChangeShapeType="1"/>
          </p:cNvSpPr>
          <p:nvPr/>
        </p:nvSpPr>
        <p:spPr bwMode="auto">
          <a:xfrm rot="-5400000">
            <a:off x="5698331" y="2226469"/>
            <a:ext cx="236538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49" name="Line 20"/>
          <p:cNvSpPr>
            <a:spLocks noChangeShapeType="1"/>
          </p:cNvSpPr>
          <p:nvPr/>
        </p:nvSpPr>
        <p:spPr bwMode="auto">
          <a:xfrm rot="5400000" flipV="1">
            <a:off x="5972969" y="5156994"/>
            <a:ext cx="1516062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50" name="Oval 21"/>
          <p:cNvSpPr>
            <a:spLocks noChangeAspect="1" noChangeArrowheads="1"/>
          </p:cNvSpPr>
          <p:nvPr/>
        </p:nvSpPr>
        <p:spPr bwMode="auto">
          <a:xfrm flipV="1">
            <a:off x="6677025" y="5935663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51" name="Oval 22"/>
          <p:cNvSpPr>
            <a:spLocks noChangeAspect="1" noChangeArrowheads="1"/>
          </p:cNvSpPr>
          <p:nvPr/>
        </p:nvSpPr>
        <p:spPr bwMode="auto">
          <a:xfrm flipV="1">
            <a:off x="6670675" y="19700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52" name="Line 23"/>
          <p:cNvSpPr>
            <a:spLocks noChangeShapeType="1"/>
          </p:cNvSpPr>
          <p:nvPr/>
        </p:nvSpPr>
        <p:spPr bwMode="auto">
          <a:xfrm rot="5400000" flipV="1">
            <a:off x="6196806" y="3733007"/>
            <a:ext cx="1068387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53" name="Oval 24"/>
          <p:cNvSpPr>
            <a:spLocks noChangeAspect="1" noChangeArrowheads="1"/>
          </p:cNvSpPr>
          <p:nvPr/>
        </p:nvSpPr>
        <p:spPr bwMode="auto">
          <a:xfrm flipV="1">
            <a:off x="6677025" y="42878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54" name="Line 25"/>
          <p:cNvSpPr>
            <a:spLocks noChangeShapeType="1"/>
          </p:cNvSpPr>
          <p:nvPr/>
        </p:nvSpPr>
        <p:spPr bwMode="auto">
          <a:xfrm rot="5400000" flipV="1">
            <a:off x="6425406" y="2761457"/>
            <a:ext cx="611187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56755" name="Oval 26"/>
          <p:cNvSpPr>
            <a:spLocks noChangeAspect="1" noChangeArrowheads="1"/>
          </p:cNvSpPr>
          <p:nvPr/>
        </p:nvSpPr>
        <p:spPr bwMode="auto">
          <a:xfrm flipV="1">
            <a:off x="6677025" y="30876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56" name="Oval 27"/>
          <p:cNvSpPr>
            <a:spLocks noChangeAspect="1" noChangeArrowheads="1"/>
          </p:cNvSpPr>
          <p:nvPr/>
        </p:nvSpPr>
        <p:spPr bwMode="auto">
          <a:xfrm flipV="1">
            <a:off x="6677025" y="23447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56757" name="Line 28"/>
          <p:cNvSpPr>
            <a:spLocks noChangeShapeType="1"/>
          </p:cNvSpPr>
          <p:nvPr/>
        </p:nvSpPr>
        <p:spPr bwMode="auto">
          <a:xfrm rot="5400000" flipV="1">
            <a:off x="6612731" y="2193132"/>
            <a:ext cx="236537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56702" name="Object 30"/>
          <p:cNvGraphicFramePr>
            <a:graphicFrameLocks noChangeAspect="1"/>
          </p:cNvGraphicFramePr>
          <p:nvPr/>
        </p:nvGraphicFramePr>
        <p:xfrm>
          <a:off x="5438775" y="2081213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37" name="Equation" r:id="rId10" imgW="291960" imgH="380880" progId="Equation.DSMT4">
                  <p:embed/>
                </p:oleObj>
              </mc:Choice>
              <mc:Fallback>
                <p:oleObj name="Equation" r:id="rId10" imgW="291960" imgH="38088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775" y="2081213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703" name="Object 31"/>
          <p:cNvGraphicFramePr>
            <a:graphicFrameLocks noChangeAspect="1"/>
          </p:cNvGraphicFramePr>
          <p:nvPr/>
        </p:nvGraphicFramePr>
        <p:xfrm>
          <a:off x="6837363" y="3546475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38" name="Equation" r:id="rId12" imgW="291960" imgH="380880" progId="Equation.DSMT4">
                  <p:embed/>
                </p:oleObj>
              </mc:Choice>
              <mc:Fallback>
                <p:oleObj name="Equation" r:id="rId12" imgW="291960" imgH="38088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7363" y="3546475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704" name="Object 32"/>
          <p:cNvGraphicFramePr>
            <a:graphicFrameLocks noChangeAspect="1"/>
          </p:cNvGraphicFramePr>
          <p:nvPr/>
        </p:nvGraphicFramePr>
        <p:xfrm>
          <a:off x="6850063" y="2620963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39" name="Equation" r:id="rId14" imgW="291960" imgH="380880" progId="Equation.DSMT4">
                  <p:embed/>
                </p:oleObj>
              </mc:Choice>
              <mc:Fallback>
                <p:oleObj name="Equation" r:id="rId14" imgW="291960" imgH="38088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063" y="2620963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705" name="Object 33"/>
          <p:cNvGraphicFramePr>
            <a:graphicFrameLocks noChangeAspect="1"/>
          </p:cNvGraphicFramePr>
          <p:nvPr/>
        </p:nvGraphicFramePr>
        <p:xfrm>
          <a:off x="6850063" y="4957763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40" name="Equation" r:id="rId16" imgW="291960" imgH="380880" progId="Equation.DSMT4">
                  <p:embed/>
                </p:oleObj>
              </mc:Choice>
              <mc:Fallback>
                <p:oleObj name="Equation" r:id="rId16" imgW="291960" imgH="38088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063" y="4957763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706" name="Object 34"/>
          <p:cNvGraphicFramePr>
            <a:graphicFrameLocks noChangeAspect="1"/>
          </p:cNvGraphicFramePr>
          <p:nvPr/>
        </p:nvGraphicFramePr>
        <p:xfrm>
          <a:off x="6850063" y="20256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841" name="Equation" r:id="rId18" imgW="291960" imgH="380880" progId="Equation.DSMT4">
                  <p:embed/>
                </p:oleObj>
              </mc:Choice>
              <mc:Fallback>
                <p:oleObj name="Equation" r:id="rId18" imgW="291960" imgH="3808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063" y="20256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8435975" y="4287838"/>
            <a:ext cx="415925" cy="1627187"/>
            <a:chOff x="5314" y="2701"/>
            <a:chExt cx="262" cy="1025"/>
          </a:xfrm>
        </p:grpSpPr>
        <p:sp>
          <p:nvSpPr>
            <p:cNvPr id="156791" name="Oval 36"/>
            <p:cNvSpPr>
              <a:spLocks noChangeAspect="1" noChangeArrowheads="1"/>
            </p:cNvSpPr>
            <p:nvPr/>
          </p:nvSpPr>
          <p:spPr bwMode="auto">
            <a:xfrm flipV="1">
              <a:off x="5314" y="270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156792" name="Line 35"/>
            <p:cNvSpPr>
              <a:spLocks noChangeShapeType="1"/>
            </p:cNvSpPr>
            <p:nvPr/>
          </p:nvSpPr>
          <p:spPr bwMode="auto">
            <a:xfrm rot="5400000" flipV="1">
              <a:off x="4870" y="3249"/>
              <a:ext cx="95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10" name="Object 38"/>
            <p:cNvGraphicFramePr>
              <a:graphicFrameLocks noChangeAspect="1"/>
            </p:cNvGraphicFramePr>
            <p:nvPr/>
          </p:nvGraphicFramePr>
          <p:xfrm>
            <a:off x="5392" y="3123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2" name="Equation" r:id="rId20" imgW="291960" imgH="380880" progId="Equation.DSMT4">
                    <p:embed/>
                  </p:oleObj>
                </mc:Choice>
                <mc:Fallback>
                  <p:oleObj name="Equation" r:id="rId20" imgW="291960" imgH="380880" progId="Equation.DSMT4">
                    <p:embed/>
                    <p:pic>
                      <p:nvPicPr>
                        <p:cNvPr id="0" name="Picture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" y="3123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7858125" y="4821238"/>
            <a:ext cx="500063" cy="1068387"/>
            <a:chOff x="4950" y="3037"/>
            <a:chExt cx="315" cy="673"/>
          </a:xfrm>
        </p:grpSpPr>
        <p:sp>
          <p:nvSpPr>
            <p:cNvPr id="156790" name="Line 37"/>
            <p:cNvSpPr>
              <a:spLocks noChangeShapeType="1"/>
            </p:cNvSpPr>
            <p:nvPr/>
          </p:nvSpPr>
          <p:spPr bwMode="auto">
            <a:xfrm rot="-5400000">
              <a:off x="4928" y="3374"/>
              <a:ext cx="673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11" name="Object 39"/>
            <p:cNvGraphicFramePr>
              <a:graphicFrameLocks noChangeAspect="1"/>
            </p:cNvGraphicFramePr>
            <p:nvPr/>
          </p:nvGraphicFramePr>
          <p:xfrm>
            <a:off x="4950" y="3311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3" name="Equation" r:id="rId22" imgW="469800" imgH="380880" progId="Equation.DSMT4">
                    <p:embed/>
                  </p:oleObj>
                </mc:Choice>
                <mc:Fallback>
                  <p:oleObj name="Equation" r:id="rId22" imgW="469800" imgH="380880" progId="Equation.DSMT4">
                    <p:embed/>
                    <p:pic>
                      <p:nvPicPr>
                        <p:cNvPr id="0" name="Picture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0" y="3311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7872413" y="4348163"/>
            <a:ext cx="490537" cy="468312"/>
            <a:chOff x="4959" y="2739"/>
            <a:chExt cx="309" cy="295"/>
          </a:xfrm>
        </p:grpSpPr>
        <p:sp>
          <p:nvSpPr>
            <p:cNvPr id="156789" name="Line 40"/>
            <p:cNvSpPr>
              <a:spLocks noChangeShapeType="1"/>
            </p:cNvSpPr>
            <p:nvPr/>
          </p:nvSpPr>
          <p:spPr bwMode="auto">
            <a:xfrm rot="16200000" flipH="1">
              <a:off x="5120" y="2887"/>
              <a:ext cx="29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13" name="Object 41"/>
            <p:cNvGraphicFramePr>
              <a:graphicFrameLocks noChangeAspect="1"/>
            </p:cNvGraphicFramePr>
            <p:nvPr/>
          </p:nvGraphicFramePr>
          <p:xfrm>
            <a:off x="4959" y="2790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4" name="Equation" r:id="rId24" imgW="393480" imgH="291960" progId="Equation.DSMT4">
                    <p:embed/>
                  </p:oleObj>
                </mc:Choice>
                <mc:Fallback>
                  <p:oleObj name="Equation" r:id="rId24" imgW="393480" imgH="291960" progId="Equation.DSMT4">
                    <p:embed/>
                    <p:pic>
                      <p:nvPicPr>
                        <p:cNvPr id="0" name="Picture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9" y="2790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72"/>
          <p:cNvGrpSpPr>
            <a:grpSpLocks/>
          </p:cNvGrpSpPr>
          <p:nvPr/>
        </p:nvGrpSpPr>
        <p:grpSpPr bwMode="auto">
          <a:xfrm>
            <a:off x="6996113" y="4360863"/>
            <a:ext cx="369887" cy="468312"/>
            <a:chOff x="4407" y="2747"/>
            <a:chExt cx="233" cy="295"/>
          </a:xfrm>
        </p:grpSpPr>
        <p:sp>
          <p:nvSpPr>
            <p:cNvPr id="156788" name="Line 42"/>
            <p:cNvSpPr>
              <a:spLocks noChangeShapeType="1"/>
            </p:cNvSpPr>
            <p:nvPr/>
          </p:nvSpPr>
          <p:spPr bwMode="auto">
            <a:xfrm rot="16200000" flipH="1">
              <a:off x="4259" y="2895"/>
              <a:ext cx="295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15" name="Object 43"/>
            <p:cNvGraphicFramePr>
              <a:graphicFrameLocks noChangeAspect="1"/>
            </p:cNvGraphicFramePr>
            <p:nvPr/>
          </p:nvGraphicFramePr>
          <p:xfrm>
            <a:off x="4504" y="2811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5" name="Equation" r:id="rId26" imgW="215640" imgH="291960" progId="Equation.DSMT4">
                    <p:embed/>
                  </p:oleObj>
                </mc:Choice>
                <mc:Fallback>
                  <p:oleObj name="Equation" r:id="rId26" imgW="215640" imgH="291960" progId="Equation.DSMT4">
                    <p:embed/>
                    <p:pic>
                      <p:nvPicPr>
                        <p:cNvPr id="0" name="Picture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4" y="2811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6716" name="Oval 44"/>
          <p:cNvSpPr>
            <a:spLocks noChangeArrowheads="1"/>
          </p:cNvSpPr>
          <p:nvPr/>
        </p:nvSpPr>
        <p:spPr bwMode="auto">
          <a:xfrm rot="-5400000">
            <a:off x="7354888" y="4513262"/>
            <a:ext cx="1930400" cy="110172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6" name="Group 74"/>
          <p:cNvGrpSpPr>
            <a:grpSpLocks/>
          </p:cNvGrpSpPr>
          <p:nvPr/>
        </p:nvGrpSpPr>
        <p:grpSpPr bwMode="auto">
          <a:xfrm>
            <a:off x="8201025" y="2324100"/>
            <a:ext cx="622300" cy="374650"/>
            <a:chOff x="5166" y="1464"/>
            <a:chExt cx="392" cy="236"/>
          </a:xfrm>
        </p:grpSpPr>
        <p:sp>
          <p:nvSpPr>
            <p:cNvPr id="156787" name="Line 47"/>
            <p:cNvSpPr>
              <a:spLocks noChangeShapeType="1"/>
            </p:cNvSpPr>
            <p:nvPr/>
          </p:nvSpPr>
          <p:spPr bwMode="auto">
            <a:xfrm rot="5400000" flipV="1">
              <a:off x="5091" y="1539"/>
              <a:ext cx="149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20" name="Object 48"/>
            <p:cNvGraphicFramePr>
              <a:graphicFrameLocks noChangeAspect="1"/>
            </p:cNvGraphicFramePr>
            <p:nvPr/>
          </p:nvGraphicFramePr>
          <p:xfrm>
            <a:off x="5262" y="1485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6" name="Equation" r:id="rId28" imgW="469800" imgH="380880" progId="Equation.DSMT4">
                    <p:embed/>
                  </p:oleObj>
                </mc:Choice>
                <mc:Fallback>
                  <p:oleObj name="Equation" r:id="rId28" imgW="469800" imgH="380880" progId="Equation.DSMT4">
                    <p:embed/>
                    <p:pic>
                      <p:nvPicPr>
                        <p:cNvPr id="0" name="Picture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62" y="1485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76"/>
          <p:cNvGrpSpPr>
            <a:grpSpLocks/>
          </p:cNvGrpSpPr>
          <p:nvPr/>
        </p:nvGrpSpPr>
        <p:grpSpPr bwMode="auto">
          <a:xfrm>
            <a:off x="6189663" y="2033588"/>
            <a:ext cx="215900" cy="757237"/>
            <a:chOff x="3899" y="1281"/>
            <a:chExt cx="136" cy="477"/>
          </a:xfrm>
        </p:grpSpPr>
        <p:sp>
          <p:nvSpPr>
            <p:cNvPr id="156786" name="Line 49"/>
            <p:cNvSpPr>
              <a:spLocks noChangeShapeType="1"/>
            </p:cNvSpPr>
            <p:nvPr/>
          </p:nvSpPr>
          <p:spPr bwMode="auto">
            <a:xfrm rot="16200000" flipH="1">
              <a:off x="3810" y="1429"/>
              <a:ext cx="295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22" name="Object 50"/>
            <p:cNvGraphicFramePr>
              <a:graphicFrameLocks noChangeAspect="1"/>
            </p:cNvGraphicFramePr>
            <p:nvPr/>
          </p:nvGraphicFramePr>
          <p:xfrm>
            <a:off x="3899" y="1593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7" name="Equation" r:id="rId30" imgW="215640" imgH="291960" progId="Equation.DSMT4">
                    <p:embed/>
                  </p:oleObj>
                </mc:Choice>
                <mc:Fallback>
                  <p:oleObj name="Equation" r:id="rId30" imgW="215640" imgH="291960" progId="Equation.DSMT4">
                    <p:embed/>
                    <p:pic>
                      <p:nvPicPr>
                        <p:cNvPr id="0" name="Picture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9" y="1593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75"/>
          <p:cNvGrpSpPr>
            <a:grpSpLocks/>
          </p:cNvGrpSpPr>
          <p:nvPr/>
        </p:nvGrpSpPr>
        <p:grpSpPr bwMode="auto">
          <a:xfrm>
            <a:off x="7539038" y="2081213"/>
            <a:ext cx="490537" cy="468312"/>
            <a:chOff x="4749" y="1311"/>
            <a:chExt cx="309" cy="295"/>
          </a:xfrm>
        </p:grpSpPr>
        <p:sp>
          <p:nvSpPr>
            <p:cNvPr id="156785" name="Line 51"/>
            <p:cNvSpPr>
              <a:spLocks noChangeShapeType="1"/>
            </p:cNvSpPr>
            <p:nvPr/>
          </p:nvSpPr>
          <p:spPr bwMode="auto">
            <a:xfrm rot="16200000" flipH="1">
              <a:off x="4910" y="1459"/>
              <a:ext cx="29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24" name="Object 52"/>
            <p:cNvGraphicFramePr>
              <a:graphicFrameLocks noChangeAspect="1"/>
            </p:cNvGraphicFramePr>
            <p:nvPr/>
          </p:nvGraphicFramePr>
          <p:xfrm>
            <a:off x="4749" y="1362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8" name="Equation" r:id="rId32" imgW="393480" imgH="291960" progId="Equation.DSMT4">
                    <p:embed/>
                  </p:oleObj>
                </mc:Choice>
                <mc:Fallback>
                  <p:oleObj name="Equation" r:id="rId32" imgW="393480" imgH="291960" progId="Equation.DSMT4">
                    <p:embed/>
                    <p:pic>
                      <p:nvPicPr>
                        <p:cNvPr id="0" name="Picture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9" y="1362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6726" name="Oval 54"/>
          <p:cNvSpPr>
            <a:spLocks noChangeArrowheads="1"/>
          </p:cNvSpPr>
          <p:nvPr/>
        </p:nvSpPr>
        <p:spPr bwMode="auto">
          <a:xfrm rot="-5400000">
            <a:off x="3355975" y="2660650"/>
            <a:ext cx="1593850" cy="1193800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9" name="Group 79"/>
          <p:cNvGrpSpPr>
            <a:grpSpLocks/>
          </p:cNvGrpSpPr>
          <p:nvPr/>
        </p:nvGrpSpPr>
        <p:grpSpPr bwMode="auto">
          <a:xfrm>
            <a:off x="8143875" y="1970088"/>
            <a:ext cx="557213" cy="363537"/>
            <a:chOff x="5130" y="1241"/>
            <a:chExt cx="351" cy="229"/>
          </a:xfrm>
        </p:grpSpPr>
        <p:sp>
          <p:nvSpPr>
            <p:cNvPr id="156783" name="Line 45"/>
            <p:cNvSpPr>
              <a:spLocks noChangeShapeType="1"/>
            </p:cNvSpPr>
            <p:nvPr/>
          </p:nvSpPr>
          <p:spPr bwMode="auto">
            <a:xfrm rot="5400000" flipV="1">
              <a:off x="5091" y="1382"/>
              <a:ext cx="149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18" name="Object 46"/>
            <p:cNvGraphicFramePr>
              <a:graphicFrameLocks noChangeAspect="1"/>
            </p:cNvGraphicFramePr>
            <p:nvPr/>
          </p:nvGraphicFramePr>
          <p:xfrm>
            <a:off x="5297" y="1255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49" name="Equation" r:id="rId34" imgW="291960" imgH="380880" progId="Equation.DSMT4">
                    <p:embed/>
                  </p:oleObj>
                </mc:Choice>
                <mc:Fallback>
                  <p:oleObj name="Equation" r:id="rId34" imgW="291960" imgH="380880" progId="Equation.DSMT4">
                    <p:embed/>
                    <p:pic>
                      <p:nvPicPr>
                        <p:cNvPr id="0" name="Picture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97" y="1255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6784" name="Oval 55"/>
            <p:cNvSpPr>
              <a:spLocks noChangeAspect="1" noChangeArrowheads="1"/>
            </p:cNvSpPr>
            <p:nvPr/>
          </p:nvSpPr>
          <p:spPr bwMode="auto">
            <a:xfrm flipV="1">
              <a:off x="5130" y="1241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0" name="Group 66"/>
          <p:cNvGrpSpPr>
            <a:grpSpLocks/>
          </p:cNvGrpSpPr>
          <p:nvPr/>
        </p:nvGrpSpPr>
        <p:grpSpPr bwMode="auto">
          <a:xfrm>
            <a:off x="3605213" y="2751138"/>
            <a:ext cx="490537" cy="1068387"/>
            <a:chOff x="2271" y="1733"/>
            <a:chExt cx="309" cy="673"/>
          </a:xfrm>
        </p:grpSpPr>
        <p:sp>
          <p:nvSpPr>
            <p:cNvPr id="156782" name="Line 56"/>
            <p:cNvSpPr>
              <a:spLocks noChangeShapeType="1"/>
            </p:cNvSpPr>
            <p:nvPr/>
          </p:nvSpPr>
          <p:spPr bwMode="auto">
            <a:xfrm rot="5400000" flipV="1">
              <a:off x="2243" y="2070"/>
              <a:ext cx="673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29" name="Object 57"/>
            <p:cNvGraphicFramePr>
              <a:graphicFrameLocks noChangeAspect="1"/>
            </p:cNvGraphicFramePr>
            <p:nvPr/>
          </p:nvGraphicFramePr>
          <p:xfrm>
            <a:off x="2271" y="1941"/>
            <a:ext cx="280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50" name="Equation" r:id="rId36" imgW="444240" imgH="380880" progId="Equation.DSMT4">
                    <p:embed/>
                  </p:oleObj>
                </mc:Choice>
                <mc:Fallback>
                  <p:oleObj name="Equation" r:id="rId36" imgW="444240" imgH="380880" progId="Equation.DSMT4">
                    <p:embed/>
                    <p:pic>
                      <p:nvPicPr>
                        <p:cNvPr id="0" name="Picture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1" y="1941"/>
                          <a:ext cx="280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6739" name="Group 67"/>
          <p:cNvGrpSpPr>
            <a:grpSpLocks/>
          </p:cNvGrpSpPr>
          <p:nvPr/>
        </p:nvGrpSpPr>
        <p:grpSpPr bwMode="auto">
          <a:xfrm>
            <a:off x="4256088" y="3348038"/>
            <a:ext cx="449262" cy="469900"/>
            <a:chOff x="2681" y="2109"/>
            <a:chExt cx="283" cy="296"/>
          </a:xfrm>
        </p:grpSpPr>
        <p:graphicFrame>
          <p:nvGraphicFramePr>
            <p:cNvPr id="156674" name="Object 2"/>
            <p:cNvGraphicFramePr>
              <a:graphicFrameLocks noChangeAspect="1"/>
            </p:cNvGraphicFramePr>
            <p:nvPr/>
          </p:nvGraphicFramePr>
          <p:xfrm>
            <a:off x="2716" y="2109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51" name="Equation" r:id="rId38" imgW="393480" imgH="291960" progId="Equation.DSMT4">
                    <p:embed/>
                  </p:oleObj>
                </mc:Choice>
                <mc:Fallback>
                  <p:oleObj name="Equation" r:id="rId38" imgW="393480" imgH="29196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16" y="2109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6781" name="Line 58"/>
            <p:cNvSpPr>
              <a:spLocks noChangeShapeType="1"/>
            </p:cNvSpPr>
            <p:nvPr/>
          </p:nvSpPr>
          <p:spPr bwMode="auto">
            <a:xfrm rot="16200000" flipH="1">
              <a:off x="2533" y="2258"/>
              <a:ext cx="29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1" name="Group 82"/>
          <p:cNvGrpSpPr>
            <a:grpSpLocks/>
          </p:cNvGrpSpPr>
          <p:nvPr/>
        </p:nvGrpSpPr>
        <p:grpSpPr bwMode="auto">
          <a:xfrm>
            <a:off x="4197350" y="2725738"/>
            <a:ext cx="468313" cy="620712"/>
            <a:chOff x="2644" y="1717"/>
            <a:chExt cx="295" cy="391"/>
          </a:xfrm>
        </p:grpSpPr>
        <p:graphicFrame>
          <p:nvGraphicFramePr>
            <p:cNvPr id="156725" name="Object 53"/>
            <p:cNvGraphicFramePr>
              <a:graphicFrameLocks noChangeAspect="1"/>
            </p:cNvGraphicFramePr>
            <p:nvPr/>
          </p:nvGraphicFramePr>
          <p:xfrm>
            <a:off x="2755" y="1792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52" name="Equation" r:id="rId40" imgW="291960" imgH="380880" progId="Equation.DSMT4">
                    <p:embed/>
                  </p:oleObj>
                </mc:Choice>
                <mc:Fallback>
                  <p:oleObj name="Equation" r:id="rId40" imgW="291960" imgH="380880" progId="Equation.DSMT4">
                    <p:embed/>
                    <p:pic>
                      <p:nvPicPr>
                        <p:cNvPr id="0" name="Picture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5" y="1792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6779" name="Line 59"/>
            <p:cNvSpPr>
              <a:spLocks noChangeShapeType="1"/>
            </p:cNvSpPr>
            <p:nvPr/>
          </p:nvSpPr>
          <p:spPr bwMode="auto">
            <a:xfrm rot="-5400000">
              <a:off x="2492" y="1910"/>
              <a:ext cx="38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56780" name="Oval 60"/>
            <p:cNvSpPr>
              <a:spLocks noChangeAspect="1" noChangeArrowheads="1"/>
            </p:cNvSpPr>
            <p:nvPr/>
          </p:nvSpPr>
          <p:spPr bwMode="auto">
            <a:xfrm flipV="1">
              <a:off x="2644" y="203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56740" name="Group 68"/>
          <p:cNvGrpSpPr>
            <a:grpSpLocks/>
          </p:cNvGrpSpPr>
          <p:nvPr/>
        </p:nvGrpSpPr>
        <p:grpSpPr bwMode="auto">
          <a:xfrm>
            <a:off x="5072063" y="3148013"/>
            <a:ext cx="309562" cy="468312"/>
            <a:chOff x="3195" y="1983"/>
            <a:chExt cx="195" cy="295"/>
          </a:xfrm>
        </p:grpSpPr>
        <p:sp>
          <p:nvSpPr>
            <p:cNvPr id="156778" name="Line 13"/>
            <p:cNvSpPr>
              <a:spLocks noChangeShapeType="1"/>
            </p:cNvSpPr>
            <p:nvPr/>
          </p:nvSpPr>
          <p:spPr bwMode="auto">
            <a:xfrm rot="16200000" flipH="1">
              <a:off x="3242" y="2131"/>
              <a:ext cx="295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56733" name="Object 61"/>
            <p:cNvGraphicFramePr>
              <a:graphicFrameLocks noChangeAspect="1"/>
            </p:cNvGraphicFramePr>
            <p:nvPr/>
          </p:nvGraphicFramePr>
          <p:xfrm>
            <a:off x="3195" y="2047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853" name="Equation" r:id="rId42" imgW="215640" imgH="291960" progId="Equation.DSMT4">
                    <p:embed/>
                  </p:oleObj>
                </mc:Choice>
                <mc:Fallback>
                  <p:oleObj name="Equation" r:id="rId42" imgW="215640" imgH="291960" progId="Equation.DSMT4">
                    <p:embed/>
                    <p:pic>
                      <p:nvPicPr>
                        <p:cNvPr id="0" name="Picture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5" y="2047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Freeform 62"/>
          <p:cNvSpPr>
            <a:spLocks/>
          </p:cNvSpPr>
          <p:nvPr/>
        </p:nvSpPr>
        <p:spPr bwMode="auto">
          <a:xfrm>
            <a:off x="6080125" y="984250"/>
            <a:ext cx="1746250" cy="1093788"/>
          </a:xfrm>
          <a:custGeom>
            <a:avLst/>
            <a:gdLst>
              <a:gd name="T0" fmla="*/ 2147483647 w 1100"/>
              <a:gd name="T1" fmla="*/ 2147483647 h 689"/>
              <a:gd name="T2" fmla="*/ 2147483647 w 1100"/>
              <a:gd name="T3" fmla="*/ 2147483647 h 689"/>
              <a:gd name="T4" fmla="*/ 0 60000 65536"/>
              <a:gd name="T5" fmla="*/ 0 60000 65536"/>
              <a:gd name="T6" fmla="*/ 0 w 1100"/>
              <a:gd name="T7" fmla="*/ 0 h 689"/>
              <a:gd name="T8" fmla="*/ 1100 w 1100"/>
              <a:gd name="T9" fmla="*/ 689 h 68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00" h="689">
                <a:moveTo>
                  <a:pt x="112" y="569"/>
                </a:moveTo>
                <a:cubicBezTo>
                  <a:pt x="0" y="1"/>
                  <a:pt x="842" y="0"/>
                  <a:pt x="1100" y="689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3" name="Freeform 63"/>
          <p:cNvSpPr>
            <a:spLocks/>
          </p:cNvSpPr>
          <p:nvPr/>
        </p:nvSpPr>
        <p:spPr bwMode="auto">
          <a:xfrm>
            <a:off x="4489450" y="3652838"/>
            <a:ext cx="712788" cy="312737"/>
          </a:xfrm>
          <a:custGeom>
            <a:avLst/>
            <a:gdLst>
              <a:gd name="T0" fmla="*/ 2147483647 w 449"/>
              <a:gd name="T1" fmla="*/ 0 h 197"/>
              <a:gd name="T2" fmla="*/ 0 w 449"/>
              <a:gd name="T3" fmla="*/ 2147483647 h 197"/>
              <a:gd name="T4" fmla="*/ 0 60000 65536"/>
              <a:gd name="T5" fmla="*/ 0 60000 65536"/>
              <a:gd name="T6" fmla="*/ 0 w 449"/>
              <a:gd name="T7" fmla="*/ 0 h 197"/>
              <a:gd name="T8" fmla="*/ 449 w 449"/>
              <a:gd name="T9" fmla="*/ 197 h 19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9" h="197">
                <a:moveTo>
                  <a:pt x="449" y="0"/>
                </a:moveTo>
                <a:cubicBezTo>
                  <a:pt x="365" y="144"/>
                  <a:pt x="164" y="197"/>
                  <a:pt x="0" y="48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177800" y="4597400"/>
            <a:ext cx="47736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The acceleration vectors are the same on the way up and the way down…</a:t>
            </a:r>
          </a:p>
        </p:txBody>
      </p:sp>
      <p:sp>
        <p:nvSpPr>
          <p:cNvPr id="15" name="Rectangle 65"/>
          <p:cNvSpPr>
            <a:spLocks noChangeArrowheads="1"/>
          </p:cNvSpPr>
          <p:nvPr/>
        </p:nvSpPr>
        <p:spPr bwMode="auto">
          <a:xfrm>
            <a:off x="1460500" y="5335588"/>
            <a:ext cx="34909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and </a:t>
            </a:r>
            <a:r>
              <a:rPr lang="en-US" sz="2200" i="1">
                <a:solidFill>
                  <a:srgbClr val="000066"/>
                </a:solidFill>
              </a:rPr>
              <a:t>even at the top!!</a:t>
            </a:r>
          </a:p>
        </p:txBody>
      </p:sp>
      <p:sp>
        <p:nvSpPr>
          <p:cNvPr id="156776" name="Rectangle 80"/>
          <p:cNvSpPr>
            <a:spLocks noChangeArrowheads="1"/>
          </p:cNvSpPr>
          <p:nvPr/>
        </p:nvSpPr>
        <p:spPr bwMode="auto">
          <a:xfrm>
            <a:off x="5019675" y="1474788"/>
            <a:ext cx="11334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stop</a:t>
            </a:r>
          </a:p>
        </p:txBody>
      </p:sp>
      <p:sp>
        <p:nvSpPr>
          <p:cNvPr id="156777" name="Rectangle 81"/>
          <p:cNvSpPr>
            <a:spLocks noChangeArrowheads="1"/>
          </p:cNvSpPr>
          <p:nvPr/>
        </p:nvSpPr>
        <p:spPr bwMode="auto">
          <a:xfrm>
            <a:off x="6537325" y="1474788"/>
            <a:ext cx="1031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 sz="2200">
                <a:solidFill>
                  <a:srgbClr val="000066"/>
                </a:solidFill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6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15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1" grpId="0" animBg="1"/>
      <p:bldP spid="156682" grpId="0" animBg="1"/>
      <p:bldP spid="156716" grpId="0" animBg="1"/>
      <p:bldP spid="156726" grpId="0" animBg="1"/>
      <p:bldP spid="12" grpId="0" animBg="1"/>
      <p:bldP spid="13" grpId="0" animBg="1"/>
      <p:bldP spid="14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02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1680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AE2BF2-F1AF-47B0-A916-94272F42FF01}" type="slidenum">
              <a:rPr lang="en-US" smtClean="0">
                <a:cs typeface="Arial" charset="0"/>
              </a:rPr>
              <a:pPr/>
              <a:t>41</a:t>
            </a:fld>
            <a:endParaRPr lang="en-US" smtClean="0">
              <a:cs typeface="Arial" charset="0"/>
            </a:endParaRPr>
          </a:p>
        </p:txBody>
      </p:sp>
      <p:grpSp>
        <p:nvGrpSpPr>
          <p:cNvPr id="168018" name="Group 82"/>
          <p:cNvGrpSpPr>
            <a:grpSpLocks/>
          </p:cNvGrpSpPr>
          <p:nvPr/>
        </p:nvGrpSpPr>
        <p:grpSpPr bwMode="auto">
          <a:xfrm>
            <a:off x="5551488" y="4195763"/>
            <a:ext cx="625475" cy="1081087"/>
            <a:chOff x="3497" y="2643"/>
            <a:chExt cx="394" cy="681"/>
          </a:xfrm>
        </p:grpSpPr>
        <p:sp>
          <p:nvSpPr>
            <p:cNvPr id="168073" name="Line 25"/>
            <p:cNvSpPr>
              <a:spLocks noChangeShapeType="1"/>
            </p:cNvSpPr>
            <p:nvPr/>
          </p:nvSpPr>
          <p:spPr bwMode="auto">
            <a:xfrm rot="5400000" flipV="1">
              <a:off x="3346" y="2794"/>
              <a:ext cx="681" cy="38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67" name="Object 31"/>
            <p:cNvGraphicFramePr>
              <a:graphicFrameLocks noChangeAspect="1"/>
            </p:cNvGraphicFramePr>
            <p:nvPr/>
          </p:nvGraphicFramePr>
          <p:xfrm>
            <a:off x="3707" y="2790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87" name="Equation" r:id="rId5" imgW="291960" imgH="380880" progId="Equation.DSMT4">
                    <p:embed/>
                  </p:oleObj>
                </mc:Choice>
                <mc:Fallback>
                  <p:oleObj name="Equation" r:id="rId5" imgW="291960" imgH="380880" progId="Equation.DSMT4">
                    <p:embed/>
                    <p:pic>
                      <p:nvPicPr>
                        <p:cNvPr id="0" name="Picture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7" y="2790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7938" name="Group 2"/>
          <p:cNvGrpSpPr>
            <a:grpSpLocks/>
          </p:cNvGrpSpPr>
          <p:nvPr/>
        </p:nvGrpSpPr>
        <p:grpSpPr bwMode="auto">
          <a:xfrm>
            <a:off x="2878138" y="3092450"/>
            <a:ext cx="3325812" cy="2259013"/>
            <a:chOff x="2053" y="1844"/>
            <a:chExt cx="2095" cy="1423"/>
          </a:xfrm>
        </p:grpSpPr>
        <p:grpSp>
          <p:nvGrpSpPr>
            <p:cNvPr id="168061" name="Group 3"/>
            <p:cNvGrpSpPr>
              <a:grpSpLocks/>
            </p:cNvGrpSpPr>
            <p:nvPr/>
          </p:nvGrpSpPr>
          <p:grpSpPr bwMode="auto">
            <a:xfrm>
              <a:off x="2053" y="1848"/>
              <a:ext cx="2094" cy="1418"/>
              <a:chOff x="2827" y="965"/>
              <a:chExt cx="2094" cy="2947"/>
            </a:xfrm>
          </p:grpSpPr>
          <p:sp>
            <p:nvSpPr>
              <p:cNvPr id="168067" name="Line 4"/>
              <p:cNvSpPr>
                <a:spLocks noChangeShapeType="1"/>
              </p:cNvSpPr>
              <p:nvPr/>
            </p:nvSpPr>
            <p:spPr bwMode="auto">
              <a:xfrm flipV="1">
                <a:off x="3247" y="965"/>
                <a:ext cx="0" cy="2947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68" name="Line 5"/>
              <p:cNvSpPr>
                <a:spLocks noChangeShapeType="1"/>
              </p:cNvSpPr>
              <p:nvPr/>
            </p:nvSpPr>
            <p:spPr bwMode="auto">
              <a:xfrm flipV="1">
                <a:off x="2827" y="965"/>
                <a:ext cx="0" cy="2947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69" name="Line 6"/>
              <p:cNvSpPr>
                <a:spLocks noChangeShapeType="1"/>
              </p:cNvSpPr>
              <p:nvPr/>
            </p:nvSpPr>
            <p:spPr bwMode="auto">
              <a:xfrm flipV="1">
                <a:off x="4921" y="965"/>
                <a:ext cx="0" cy="2947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70" name="Line 7"/>
              <p:cNvSpPr>
                <a:spLocks noChangeShapeType="1"/>
              </p:cNvSpPr>
              <p:nvPr/>
            </p:nvSpPr>
            <p:spPr bwMode="auto">
              <a:xfrm flipV="1">
                <a:off x="4501" y="965"/>
                <a:ext cx="0" cy="2947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71" name="Line 8"/>
              <p:cNvSpPr>
                <a:spLocks noChangeShapeType="1"/>
              </p:cNvSpPr>
              <p:nvPr/>
            </p:nvSpPr>
            <p:spPr bwMode="auto">
              <a:xfrm flipV="1">
                <a:off x="4081" y="965"/>
                <a:ext cx="0" cy="2947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72" name="Line 9"/>
              <p:cNvSpPr>
                <a:spLocks noChangeShapeType="1"/>
              </p:cNvSpPr>
              <p:nvPr/>
            </p:nvSpPr>
            <p:spPr bwMode="auto">
              <a:xfrm flipV="1">
                <a:off x="3663" y="965"/>
                <a:ext cx="0" cy="2947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168062" name="Group 10"/>
            <p:cNvGrpSpPr>
              <a:grpSpLocks/>
            </p:cNvGrpSpPr>
            <p:nvPr/>
          </p:nvGrpSpPr>
          <p:grpSpPr bwMode="auto">
            <a:xfrm>
              <a:off x="2053" y="1844"/>
              <a:ext cx="2095" cy="1423"/>
              <a:chOff x="2053" y="1844"/>
              <a:chExt cx="2095" cy="1423"/>
            </a:xfrm>
          </p:grpSpPr>
          <p:sp>
            <p:nvSpPr>
              <p:cNvPr id="168063" name="Line 11"/>
              <p:cNvSpPr>
                <a:spLocks noChangeShapeType="1"/>
              </p:cNvSpPr>
              <p:nvPr/>
            </p:nvSpPr>
            <p:spPr bwMode="auto">
              <a:xfrm rot="16200000" flipV="1">
                <a:off x="3101" y="1464"/>
                <a:ext cx="0" cy="2094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64" name="Line 12"/>
              <p:cNvSpPr>
                <a:spLocks noChangeShapeType="1"/>
              </p:cNvSpPr>
              <p:nvPr/>
            </p:nvSpPr>
            <p:spPr bwMode="auto">
              <a:xfrm rot="16200000" flipV="1">
                <a:off x="3100" y="2220"/>
                <a:ext cx="0" cy="2094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65" name="Line 13"/>
              <p:cNvSpPr>
                <a:spLocks noChangeShapeType="1"/>
              </p:cNvSpPr>
              <p:nvPr/>
            </p:nvSpPr>
            <p:spPr bwMode="auto">
              <a:xfrm rot="16200000" flipV="1">
                <a:off x="3101" y="993"/>
                <a:ext cx="0" cy="2094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68066" name="Line 14"/>
              <p:cNvSpPr>
                <a:spLocks noChangeShapeType="1"/>
              </p:cNvSpPr>
              <p:nvPr/>
            </p:nvSpPr>
            <p:spPr bwMode="auto">
              <a:xfrm rot="16200000" flipV="1">
                <a:off x="3101" y="797"/>
                <a:ext cx="0" cy="2094"/>
              </a:xfrm>
              <a:prstGeom prst="line">
                <a:avLst/>
              </a:prstGeom>
              <a:noFill/>
              <a:ln w="15875">
                <a:solidFill>
                  <a:srgbClr val="969696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168006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168007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4603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Putting the shot…</a:t>
            </a:r>
          </a:p>
        </p:txBody>
      </p:sp>
      <p:sp>
        <p:nvSpPr>
          <p:cNvPr id="167956" name="Oval 20"/>
          <p:cNvSpPr>
            <a:spLocks noChangeAspect="1" noChangeArrowheads="1"/>
          </p:cNvSpPr>
          <p:nvPr/>
        </p:nvSpPr>
        <p:spPr bwMode="auto">
          <a:xfrm>
            <a:off x="3479800" y="33480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67958" name="Oval 22"/>
          <p:cNvSpPr>
            <a:spLocks noChangeAspect="1" noChangeArrowheads="1"/>
          </p:cNvSpPr>
          <p:nvPr/>
        </p:nvSpPr>
        <p:spPr bwMode="auto">
          <a:xfrm flipV="1">
            <a:off x="6140450" y="52911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67962" name="Oval 26"/>
          <p:cNvSpPr>
            <a:spLocks noChangeAspect="1" noChangeArrowheads="1"/>
          </p:cNvSpPr>
          <p:nvPr/>
        </p:nvSpPr>
        <p:spPr bwMode="auto">
          <a:xfrm flipV="1">
            <a:off x="5473700" y="40909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68017" name="Group 81"/>
          <p:cNvGrpSpPr>
            <a:grpSpLocks/>
          </p:cNvGrpSpPr>
          <p:nvPr/>
        </p:nvGrpSpPr>
        <p:grpSpPr bwMode="auto">
          <a:xfrm>
            <a:off x="4910138" y="3416300"/>
            <a:ext cx="576262" cy="673100"/>
            <a:chOff x="3093" y="2152"/>
            <a:chExt cx="363" cy="424"/>
          </a:xfrm>
        </p:grpSpPr>
        <p:sp>
          <p:nvSpPr>
            <p:cNvPr id="168060" name="Line 23"/>
            <p:cNvSpPr>
              <a:spLocks noChangeShapeType="1"/>
            </p:cNvSpPr>
            <p:nvPr/>
          </p:nvSpPr>
          <p:spPr bwMode="auto">
            <a:xfrm rot="5400000" flipV="1">
              <a:off x="3068" y="2192"/>
              <a:ext cx="409" cy="36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65" name="Object 29"/>
            <p:cNvGraphicFramePr>
              <a:graphicFrameLocks noChangeAspect="1"/>
            </p:cNvGraphicFramePr>
            <p:nvPr/>
          </p:nvGraphicFramePr>
          <p:xfrm>
            <a:off x="3272" y="2152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88" name="Equation" r:id="rId7" imgW="291960" imgH="380880" progId="Equation.DSMT4">
                    <p:embed/>
                  </p:oleObj>
                </mc:Choice>
                <mc:Fallback>
                  <p:oleObj name="Equation" r:id="rId7" imgW="291960" imgH="380880" progId="Equation.DSMT4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2" y="2152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7955" name="Oval 19"/>
          <p:cNvSpPr>
            <a:spLocks noChangeAspect="1" noChangeArrowheads="1"/>
          </p:cNvSpPr>
          <p:nvPr/>
        </p:nvSpPr>
        <p:spPr bwMode="auto">
          <a:xfrm>
            <a:off x="2813050" y="409098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68014" name="Group 78"/>
          <p:cNvGrpSpPr>
            <a:grpSpLocks/>
          </p:cNvGrpSpPr>
          <p:nvPr/>
        </p:nvGrpSpPr>
        <p:grpSpPr bwMode="auto">
          <a:xfrm>
            <a:off x="2903538" y="3443288"/>
            <a:ext cx="571500" cy="650875"/>
            <a:chOff x="1829" y="2169"/>
            <a:chExt cx="360" cy="410"/>
          </a:xfrm>
        </p:grpSpPr>
        <p:sp>
          <p:nvSpPr>
            <p:cNvPr id="168059" name="Line 18"/>
            <p:cNvSpPr>
              <a:spLocks noChangeShapeType="1"/>
            </p:cNvSpPr>
            <p:nvPr/>
          </p:nvSpPr>
          <p:spPr bwMode="auto">
            <a:xfrm rot="-5400000">
              <a:off x="1813" y="2204"/>
              <a:ext cx="391" cy="36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66" name="Object 30"/>
            <p:cNvGraphicFramePr>
              <a:graphicFrameLocks noChangeAspect="1"/>
            </p:cNvGraphicFramePr>
            <p:nvPr/>
          </p:nvGraphicFramePr>
          <p:xfrm>
            <a:off x="1841" y="2169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89" name="Equation" r:id="rId9" imgW="291960" imgH="380880" progId="Equation.DSMT4">
                    <p:embed/>
                  </p:oleObj>
                </mc:Choice>
                <mc:Fallback>
                  <p:oleObj name="Equation" r:id="rId9" imgW="291960" imgH="380880" progId="Equation.DSMT4">
                    <p:embed/>
                    <p:pic>
                      <p:nvPicPr>
                        <p:cNvPr id="0" name="Picture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1" y="2169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7968" name="Oval 32"/>
          <p:cNvSpPr>
            <a:spLocks noChangeArrowheads="1"/>
          </p:cNvSpPr>
          <p:nvPr/>
        </p:nvSpPr>
        <p:spPr bwMode="auto">
          <a:xfrm rot="-5400000">
            <a:off x="1089025" y="2479675"/>
            <a:ext cx="1250950" cy="1517650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68013" name="Group 77"/>
          <p:cNvGrpSpPr>
            <a:grpSpLocks/>
          </p:cNvGrpSpPr>
          <p:nvPr/>
        </p:nvGrpSpPr>
        <p:grpSpPr bwMode="auto">
          <a:xfrm>
            <a:off x="3538538" y="3408363"/>
            <a:ext cx="306387" cy="563562"/>
            <a:chOff x="2229" y="2147"/>
            <a:chExt cx="193" cy="355"/>
          </a:xfrm>
        </p:grpSpPr>
        <p:sp>
          <p:nvSpPr>
            <p:cNvPr id="168058" name="Line 33"/>
            <p:cNvSpPr>
              <a:spLocks noChangeShapeType="1"/>
            </p:cNvSpPr>
            <p:nvPr/>
          </p:nvSpPr>
          <p:spPr bwMode="auto">
            <a:xfrm rot="16200000" flipH="1">
              <a:off x="2081" y="2295"/>
              <a:ext cx="295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70" name="Object 34"/>
            <p:cNvGraphicFramePr>
              <a:graphicFrameLocks noChangeAspect="1"/>
            </p:cNvGraphicFramePr>
            <p:nvPr/>
          </p:nvGraphicFramePr>
          <p:xfrm>
            <a:off x="2286" y="2337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0" name="Equation" r:id="rId11" imgW="215640" imgH="291960" progId="Equation.DSMT4">
                    <p:embed/>
                  </p:oleObj>
                </mc:Choice>
                <mc:Fallback>
                  <p:oleObj name="Equation" r:id="rId11" imgW="215640" imgH="291960" progId="Equation.DSMT4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" y="2337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7971" name="Freeform 35"/>
          <p:cNvSpPr>
            <a:spLocks/>
          </p:cNvSpPr>
          <p:nvPr/>
        </p:nvSpPr>
        <p:spPr bwMode="auto">
          <a:xfrm>
            <a:off x="4219575" y="1781175"/>
            <a:ext cx="1147763" cy="1074738"/>
          </a:xfrm>
          <a:custGeom>
            <a:avLst/>
            <a:gdLst>
              <a:gd name="T0" fmla="*/ 0 w 723"/>
              <a:gd name="T1" fmla="*/ 2147483647 h 677"/>
              <a:gd name="T2" fmla="*/ 2147483647 w 723"/>
              <a:gd name="T3" fmla="*/ 2147483647 h 677"/>
              <a:gd name="T4" fmla="*/ 0 60000 65536"/>
              <a:gd name="T5" fmla="*/ 0 60000 65536"/>
              <a:gd name="T6" fmla="*/ 0 w 723"/>
              <a:gd name="T7" fmla="*/ 0 h 677"/>
              <a:gd name="T8" fmla="*/ 723 w 723"/>
              <a:gd name="T9" fmla="*/ 677 h 67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3" h="677">
                <a:moveTo>
                  <a:pt x="0" y="677"/>
                </a:moveTo>
                <a:cubicBezTo>
                  <a:pt x="0" y="344"/>
                  <a:pt x="357" y="0"/>
                  <a:pt x="723" y="232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168015" name="Group 79"/>
          <p:cNvGrpSpPr>
            <a:grpSpLocks/>
          </p:cNvGrpSpPr>
          <p:nvPr/>
        </p:nvGrpSpPr>
        <p:grpSpPr bwMode="auto">
          <a:xfrm>
            <a:off x="3554413" y="2870200"/>
            <a:ext cx="561975" cy="506413"/>
            <a:chOff x="2239" y="1808"/>
            <a:chExt cx="354" cy="319"/>
          </a:xfrm>
        </p:grpSpPr>
        <p:sp>
          <p:nvSpPr>
            <p:cNvPr id="168057" name="Line 21"/>
            <p:cNvSpPr>
              <a:spLocks noChangeShapeType="1"/>
            </p:cNvSpPr>
            <p:nvPr/>
          </p:nvSpPr>
          <p:spPr bwMode="auto">
            <a:xfrm rot="-5400000">
              <a:off x="2340" y="1875"/>
              <a:ext cx="167" cy="338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72" name="Object 36"/>
            <p:cNvGraphicFramePr>
              <a:graphicFrameLocks noChangeAspect="1"/>
            </p:cNvGraphicFramePr>
            <p:nvPr/>
          </p:nvGraphicFramePr>
          <p:xfrm>
            <a:off x="2239" y="1808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1" name="Equation" r:id="rId13" imgW="266400" imgH="380880" progId="Equation.DSMT4">
                    <p:embed/>
                  </p:oleObj>
                </mc:Choice>
                <mc:Fallback>
                  <p:oleObj name="Equation" r:id="rId13" imgW="266400" imgH="380880" progId="Equation.DSMT4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9" y="1808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22" name="Group 86"/>
          <p:cNvGrpSpPr>
            <a:grpSpLocks/>
          </p:cNvGrpSpPr>
          <p:nvPr/>
        </p:nvGrpSpPr>
        <p:grpSpPr bwMode="auto">
          <a:xfrm>
            <a:off x="1598613" y="2916238"/>
            <a:ext cx="760412" cy="695325"/>
            <a:chOff x="1007" y="1837"/>
            <a:chExt cx="479" cy="438"/>
          </a:xfrm>
        </p:grpSpPr>
        <p:sp>
          <p:nvSpPr>
            <p:cNvPr id="168056" name="Line 37"/>
            <p:cNvSpPr>
              <a:spLocks noChangeShapeType="1"/>
            </p:cNvSpPr>
            <p:nvPr/>
          </p:nvSpPr>
          <p:spPr bwMode="auto">
            <a:xfrm rot="-5400000" flipH="1" flipV="1">
              <a:off x="962" y="1882"/>
              <a:ext cx="438" cy="348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74" name="Object 38"/>
            <p:cNvGraphicFramePr>
              <a:graphicFrameLocks noChangeAspect="1"/>
            </p:cNvGraphicFramePr>
            <p:nvPr/>
          </p:nvGraphicFramePr>
          <p:xfrm>
            <a:off x="1190" y="1990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2" name="Equation" r:id="rId15" imgW="469800" imgH="380880" progId="Equation.DSMT4">
                    <p:embed/>
                  </p:oleObj>
                </mc:Choice>
                <mc:Fallback>
                  <p:oleObj name="Equation" r:id="rId15" imgW="469800" imgH="380880" progId="Equation.DSMT4">
                    <p:embed/>
                    <p:pic>
                      <p:nvPicPr>
                        <p:cNvPr id="0" name="Picture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0" y="1990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19" name="Group 83"/>
          <p:cNvGrpSpPr>
            <a:grpSpLocks/>
          </p:cNvGrpSpPr>
          <p:nvPr/>
        </p:nvGrpSpPr>
        <p:grpSpPr bwMode="auto">
          <a:xfrm>
            <a:off x="1549400" y="2686050"/>
            <a:ext cx="646113" cy="596900"/>
            <a:chOff x="976" y="1692"/>
            <a:chExt cx="407" cy="376"/>
          </a:xfrm>
        </p:grpSpPr>
        <p:sp>
          <p:nvSpPr>
            <p:cNvPr id="168054" name="Oval 39"/>
            <p:cNvSpPr>
              <a:spLocks noChangeAspect="1" noChangeArrowheads="1"/>
            </p:cNvSpPr>
            <p:nvPr/>
          </p:nvSpPr>
          <p:spPr bwMode="auto">
            <a:xfrm>
              <a:off x="976" y="199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168055" name="Line 40"/>
            <p:cNvSpPr>
              <a:spLocks noChangeShapeType="1"/>
            </p:cNvSpPr>
            <p:nvPr/>
          </p:nvSpPr>
          <p:spPr bwMode="auto">
            <a:xfrm rot="-5400000">
              <a:off x="1109" y="1738"/>
              <a:ext cx="203" cy="344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77" name="Object 41"/>
            <p:cNvGraphicFramePr>
              <a:graphicFrameLocks noChangeAspect="1"/>
            </p:cNvGraphicFramePr>
            <p:nvPr/>
          </p:nvGraphicFramePr>
          <p:xfrm>
            <a:off x="1023" y="1692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3" name="Equation" r:id="rId17" imgW="266400" imgH="380880" progId="Equation.DSMT4">
                    <p:embed/>
                  </p:oleObj>
                </mc:Choice>
                <mc:Fallback>
                  <p:oleObj name="Equation" r:id="rId17" imgW="266400" imgH="380880" progId="Equation.DSMT4">
                    <p:embed/>
                    <p:pic>
                      <p:nvPicPr>
                        <p:cNvPr id="0" name="Picture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3" y="1692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25" name="Group 89"/>
          <p:cNvGrpSpPr>
            <a:grpSpLocks/>
          </p:cNvGrpSpPr>
          <p:nvPr/>
        </p:nvGrpSpPr>
        <p:grpSpPr bwMode="auto">
          <a:xfrm>
            <a:off x="1133475" y="3219450"/>
            <a:ext cx="471488" cy="417513"/>
            <a:chOff x="714" y="2028"/>
            <a:chExt cx="297" cy="263"/>
          </a:xfrm>
        </p:grpSpPr>
        <p:sp>
          <p:nvSpPr>
            <p:cNvPr id="168053" name="Line 42"/>
            <p:cNvSpPr>
              <a:spLocks noChangeShapeType="1"/>
            </p:cNvSpPr>
            <p:nvPr/>
          </p:nvSpPr>
          <p:spPr bwMode="auto">
            <a:xfrm rot="16200000" flipH="1">
              <a:off x="879" y="2160"/>
              <a:ext cx="263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79" name="Object 43"/>
            <p:cNvGraphicFramePr>
              <a:graphicFrameLocks noChangeAspect="1"/>
            </p:cNvGraphicFramePr>
            <p:nvPr/>
          </p:nvGraphicFramePr>
          <p:xfrm>
            <a:off x="714" y="2055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4" name="Equation" r:id="rId19" imgW="393480" imgH="291960" progId="Equation.DSMT4">
                    <p:embed/>
                  </p:oleObj>
                </mc:Choice>
                <mc:Fallback>
                  <p:oleObj name="Equation" r:id="rId19" imgW="393480" imgH="291960" progId="Equation.DSMT4">
                    <p:embed/>
                    <p:pic>
                      <p:nvPicPr>
                        <p:cNvPr id="0" name="Picture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4" y="2055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21" name="Group 85"/>
          <p:cNvGrpSpPr>
            <a:grpSpLocks/>
          </p:cNvGrpSpPr>
          <p:nvPr/>
        </p:nvGrpSpPr>
        <p:grpSpPr bwMode="auto">
          <a:xfrm>
            <a:off x="7531100" y="4090988"/>
            <a:ext cx="693738" cy="1185862"/>
            <a:chOff x="4744" y="2577"/>
            <a:chExt cx="437" cy="747"/>
          </a:xfrm>
        </p:grpSpPr>
        <p:sp>
          <p:nvSpPr>
            <p:cNvPr id="168051" name="Line 45"/>
            <p:cNvSpPr>
              <a:spLocks noChangeShapeType="1"/>
            </p:cNvSpPr>
            <p:nvPr/>
          </p:nvSpPr>
          <p:spPr bwMode="auto">
            <a:xfrm rot="5400000" flipV="1">
              <a:off x="4642" y="2794"/>
              <a:ext cx="681" cy="38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68052" name="Oval 46"/>
            <p:cNvSpPr>
              <a:spLocks noChangeAspect="1" noChangeArrowheads="1"/>
            </p:cNvSpPr>
            <p:nvPr/>
          </p:nvSpPr>
          <p:spPr bwMode="auto">
            <a:xfrm flipV="1">
              <a:off x="4744" y="2577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aphicFrame>
          <p:nvGraphicFramePr>
            <p:cNvPr id="167983" name="Object 47"/>
            <p:cNvGraphicFramePr>
              <a:graphicFrameLocks noChangeAspect="1"/>
            </p:cNvGraphicFramePr>
            <p:nvPr/>
          </p:nvGraphicFramePr>
          <p:xfrm>
            <a:off x="4997" y="2790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5" name="Equation" r:id="rId21" imgW="291960" imgH="380880" progId="Equation.DSMT4">
                    <p:embed/>
                  </p:oleObj>
                </mc:Choice>
                <mc:Fallback>
                  <p:oleObj name="Equation" r:id="rId21" imgW="291960" imgH="380880" progId="Equation.DSMT4">
                    <p:embed/>
                    <p:pic>
                      <p:nvPicPr>
                        <p:cNvPr id="0" name="Picture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7" y="2790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27" name="Group 91"/>
          <p:cNvGrpSpPr>
            <a:grpSpLocks/>
          </p:cNvGrpSpPr>
          <p:nvPr/>
        </p:nvGrpSpPr>
        <p:grpSpPr bwMode="auto">
          <a:xfrm>
            <a:off x="7119938" y="4175125"/>
            <a:ext cx="471487" cy="436563"/>
            <a:chOff x="4485" y="2630"/>
            <a:chExt cx="297" cy="275"/>
          </a:xfrm>
        </p:grpSpPr>
        <p:sp>
          <p:nvSpPr>
            <p:cNvPr id="168050" name="Line 49"/>
            <p:cNvSpPr>
              <a:spLocks noChangeShapeType="1"/>
            </p:cNvSpPr>
            <p:nvPr/>
          </p:nvSpPr>
          <p:spPr bwMode="auto">
            <a:xfrm rot="16200000" flipH="1">
              <a:off x="4644" y="2768"/>
              <a:ext cx="27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86" name="Object 50"/>
            <p:cNvGraphicFramePr>
              <a:graphicFrameLocks noChangeAspect="1"/>
            </p:cNvGraphicFramePr>
            <p:nvPr/>
          </p:nvGraphicFramePr>
          <p:xfrm>
            <a:off x="4485" y="2657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6" name="Equation" r:id="rId23" imgW="393480" imgH="291960" progId="Equation.DSMT4">
                    <p:embed/>
                  </p:oleObj>
                </mc:Choice>
                <mc:Fallback>
                  <p:oleObj name="Equation" r:id="rId23" imgW="393480" imgH="291960" progId="Equation.DSMT4">
                    <p:embed/>
                    <p:pic>
                      <p:nvPicPr>
                        <p:cNvPr id="0" name="Picture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85" y="2657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16" name="Group 80"/>
          <p:cNvGrpSpPr>
            <a:grpSpLocks/>
          </p:cNvGrpSpPr>
          <p:nvPr/>
        </p:nvGrpSpPr>
        <p:grpSpPr bwMode="auto">
          <a:xfrm>
            <a:off x="4244975" y="2870200"/>
            <a:ext cx="542925" cy="488950"/>
            <a:chOff x="2674" y="1808"/>
            <a:chExt cx="342" cy="308"/>
          </a:xfrm>
        </p:grpSpPr>
        <p:graphicFrame>
          <p:nvGraphicFramePr>
            <p:cNvPr id="167964" name="Object 28"/>
            <p:cNvGraphicFramePr>
              <a:graphicFrameLocks noChangeAspect="1"/>
            </p:cNvGraphicFramePr>
            <p:nvPr/>
          </p:nvGraphicFramePr>
          <p:xfrm>
            <a:off x="2816" y="1808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7" name="Equation" r:id="rId25" imgW="291960" imgH="380880" progId="Equation.DSMT4">
                    <p:embed/>
                  </p:oleObj>
                </mc:Choice>
                <mc:Fallback>
                  <p:oleObj name="Equation" r:id="rId25" imgW="291960" imgH="380880" progId="Equation.DSMT4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6" y="1808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8049" name="Line 52"/>
            <p:cNvSpPr>
              <a:spLocks noChangeShapeType="1"/>
            </p:cNvSpPr>
            <p:nvPr/>
          </p:nvSpPr>
          <p:spPr bwMode="auto">
            <a:xfrm rot="5400000" flipV="1">
              <a:off x="2763" y="1864"/>
              <a:ext cx="163" cy="342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68026" name="Group 90"/>
          <p:cNvGrpSpPr>
            <a:grpSpLocks/>
          </p:cNvGrpSpPr>
          <p:nvPr/>
        </p:nvGrpSpPr>
        <p:grpSpPr bwMode="auto">
          <a:xfrm>
            <a:off x="5411788" y="2011363"/>
            <a:ext cx="471487" cy="436562"/>
            <a:chOff x="3409" y="1267"/>
            <a:chExt cx="297" cy="275"/>
          </a:xfrm>
        </p:grpSpPr>
        <p:sp>
          <p:nvSpPr>
            <p:cNvPr id="168048" name="Line 53"/>
            <p:cNvSpPr>
              <a:spLocks noChangeShapeType="1"/>
            </p:cNvSpPr>
            <p:nvPr/>
          </p:nvSpPr>
          <p:spPr bwMode="auto">
            <a:xfrm rot="16200000" flipH="1">
              <a:off x="3568" y="1405"/>
              <a:ext cx="275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90" name="Object 54"/>
            <p:cNvGraphicFramePr>
              <a:graphicFrameLocks noChangeAspect="1"/>
            </p:cNvGraphicFramePr>
            <p:nvPr/>
          </p:nvGraphicFramePr>
          <p:xfrm>
            <a:off x="3409" y="1294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8" name="Equation" r:id="rId27" imgW="393480" imgH="291960" progId="Equation.DSMT4">
                    <p:embed/>
                  </p:oleObj>
                </mc:Choice>
                <mc:Fallback>
                  <p:oleObj name="Equation" r:id="rId27" imgW="393480" imgH="291960" progId="Equation.DSMT4">
                    <p:embed/>
                    <p:pic>
                      <p:nvPicPr>
                        <p:cNvPr id="0" name="Picture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9" y="1294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7992" name="Oval 56"/>
          <p:cNvSpPr>
            <a:spLocks noChangeAspect="1" noChangeArrowheads="1"/>
          </p:cNvSpPr>
          <p:nvPr/>
        </p:nvSpPr>
        <p:spPr bwMode="auto">
          <a:xfrm>
            <a:off x="4146550" y="30305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68020" name="Group 84"/>
          <p:cNvGrpSpPr>
            <a:grpSpLocks/>
          </p:cNvGrpSpPr>
          <p:nvPr/>
        </p:nvGrpSpPr>
        <p:grpSpPr bwMode="auto">
          <a:xfrm>
            <a:off x="5829300" y="1716088"/>
            <a:ext cx="612775" cy="488950"/>
            <a:chOff x="3672" y="1081"/>
            <a:chExt cx="386" cy="308"/>
          </a:xfrm>
        </p:grpSpPr>
        <p:graphicFrame>
          <p:nvGraphicFramePr>
            <p:cNvPr id="167987" name="Object 51"/>
            <p:cNvGraphicFramePr>
              <a:graphicFrameLocks noChangeAspect="1"/>
            </p:cNvGraphicFramePr>
            <p:nvPr/>
          </p:nvGraphicFramePr>
          <p:xfrm>
            <a:off x="3828" y="1081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99" name="Equation" r:id="rId29" imgW="291960" imgH="380880" progId="Equation.DSMT4">
                    <p:embed/>
                  </p:oleObj>
                </mc:Choice>
                <mc:Fallback>
                  <p:oleObj name="Equation" r:id="rId29" imgW="291960" imgH="380880" progId="Equation.DSMT4">
                    <p:embed/>
                    <p:pic>
                      <p:nvPicPr>
                        <p:cNvPr id="0" name="Picture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8" y="1081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8046" name="Line 57"/>
            <p:cNvSpPr>
              <a:spLocks noChangeShapeType="1"/>
            </p:cNvSpPr>
            <p:nvPr/>
          </p:nvSpPr>
          <p:spPr bwMode="auto">
            <a:xfrm rot="5400000" flipV="1">
              <a:off x="3811" y="1143"/>
              <a:ext cx="151" cy="342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68047" name="Oval 58"/>
            <p:cNvSpPr>
              <a:spLocks noChangeAspect="1" noChangeArrowheads="1"/>
            </p:cNvSpPr>
            <p:nvPr/>
          </p:nvSpPr>
          <p:spPr bwMode="auto">
            <a:xfrm>
              <a:off x="3672" y="1194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168024" name="Group 88"/>
          <p:cNvGrpSpPr>
            <a:grpSpLocks/>
          </p:cNvGrpSpPr>
          <p:nvPr/>
        </p:nvGrpSpPr>
        <p:grpSpPr bwMode="auto">
          <a:xfrm>
            <a:off x="5889625" y="2212975"/>
            <a:ext cx="693738" cy="396875"/>
            <a:chOff x="3710" y="1394"/>
            <a:chExt cx="437" cy="250"/>
          </a:xfrm>
        </p:grpSpPr>
        <p:sp>
          <p:nvSpPr>
            <p:cNvPr id="168045" name="Line 55"/>
            <p:cNvSpPr>
              <a:spLocks noChangeShapeType="1"/>
            </p:cNvSpPr>
            <p:nvPr/>
          </p:nvSpPr>
          <p:spPr bwMode="auto">
            <a:xfrm rot="-5400000" flipH="1" flipV="1">
              <a:off x="3805" y="1299"/>
              <a:ext cx="151" cy="342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95" name="Object 59"/>
            <p:cNvGraphicFramePr>
              <a:graphicFrameLocks noChangeAspect="1"/>
            </p:cNvGraphicFramePr>
            <p:nvPr/>
          </p:nvGraphicFramePr>
          <p:xfrm>
            <a:off x="3867" y="1429"/>
            <a:ext cx="280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100" name="Equation" r:id="rId31" imgW="444240" imgH="380880" progId="Equation.DSMT4">
                    <p:embed/>
                  </p:oleObj>
                </mc:Choice>
                <mc:Fallback>
                  <p:oleObj name="Equation" r:id="rId31" imgW="444240" imgH="380880" progId="Equation.DSMT4">
                    <p:embed/>
                    <p:pic>
                      <p:nvPicPr>
                        <p:cNvPr id="0" name="Picture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7" y="1429"/>
                          <a:ext cx="280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12" name="Group 76"/>
          <p:cNvGrpSpPr>
            <a:grpSpLocks/>
          </p:cNvGrpSpPr>
          <p:nvPr/>
        </p:nvGrpSpPr>
        <p:grpSpPr bwMode="auto">
          <a:xfrm>
            <a:off x="4205288" y="3084513"/>
            <a:ext cx="280987" cy="682625"/>
            <a:chOff x="2649" y="1943"/>
            <a:chExt cx="177" cy="430"/>
          </a:xfrm>
        </p:grpSpPr>
        <p:sp>
          <p:nvSpPr>
            <p:cNvPr id="168044" name="Line 60"/>
            <p:cNvSpPr>
              <a:spLocks noChangeShapeType="1"/>
            </p:cNvSpPr>
            <p:nvPr/>
          </p:nvSpPr>
          <p:spPr bwMode="auto">
            <a:xfrm rot="16200000" flipH="1">
              <a:off x="2501" y="2091"/>
              <a:ext cx="295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7997" name="Object 61"/>
            <p:cNvGraphicFramePr>
              <a:graphicFrameLocks noChangeAspect="1"/>
            </p:cNvGraphicFramePr>
            <p:nvPr/>
          </p:nvGraphicFramePr>
          <p:xfrm>
            <a:off x="2690" y="2208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101" name="Equation" r:id="rId33" imgW="215640" imgH="291960" progId="Equation.DSMT4">
                    <p:embed/>
                  </p:oleObj>
                </mc:Choice>
                <mc:Fallback>
                  <p:oleObj name="Equation" r:id="rId33" imgW="215640" imgH="291960" progId="Equation.DSMT4">
                    <p:embed/>
                    <p:pic>
                      <p:nvPicPr>
                        <p:cNvPr id="0" name="Picture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0" y="2208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7998" name="Group 62"/>
          <p:cNvGrpSpPr>
            <a:grpSpLocks/>
          </p:cNvGrpSpPr>
          <p:nvPr/>
        </p:nvGrpSpPr>
        <p:grpSpPr bwMode="auto">
          <a:xfrm>
            <a:off x="5429250" y="4151313"/>
            <a:ext cx="215900" cy="754062"/>
            <a:chOff x="2406" y="2043"/>
            <a:chExt cx="136" cy="475"/>
          </a:xfrm>
        </p:grpSpPr>
        <p:sp>
          <p:nvSpPr>
            <p:cNvPr id="168043" name="Line 63"/>
            <p:cNvSpPr>
              <a:spLocks noChangeShapeType="1"/>
            </p:cNvSpPr>
            <p:nvPr/>
          </p:nvSpPr>
          <p:spPr bwMode="auto">
            <a:xfrm rot="16200000" flipH="1">
              <a:off x="2321" y="2191"/>
              <a:ext cx="295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8000" name="Object 64"/>
            <p:cNvGraphicFramePr>
              <a:graphicFrameLocks noChangeAspect="1"/>
            </p:cNvGraphicFramePr>
            <p:nvPr/>
          </p:nvGraphicFramePr>
          <p:xfrm>
            <a:off x="2406" y="2353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102" name="Equation" r:id="rId35" imgW="215640" imgH="291960" progId="Equation.DSMT4">
                    <p:embed/>
                  </p:oleObj>
                </mc:Choice>
                <mc:Fallback>
                  <p:oleObj name="Equation" r:id="rId35" imgW="215640" imgH="291960" progId="Equation.DSMT4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6" y="2353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8023" name="Group 87"/>
          <p:cNvGrpSpPr>
            <a:grpSpLocks/>
          </p:cNvGrpSpPr>
          <p:nvPr/>
        </p:nvGrpSpPr>
        <p:grpSpPr bwMode="auto">
          <a:xfrm>
            <a:off x="7467600" y="4592638"/>
            <a:ext cx="700088" cy="639762"/>
            <a:chOff x="4704" y="2893"/>
            <a:chExt cx="441" cy="403"/>
          </a:xfrm>
        </p:grpSpPr>
        <p:sp>
          <p:nvSpPr>
            <p:cNvPr id="168042" name="Line 48"/>
            <p:cNvSpPr>
              <a:spLocks noChangeShapeType="1"/>
            </p:cNvSpPr>
            <p:nvPr/>
          </p:nvSpPr>
          <p:spPr bwMode="auto">
            <a:xfrm rot="5400000" flipH="1">
              <a:off x="4763" y="2915"/>
              <a:ext cx="403" cy="36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168001" name="Object 65"/>
            <p:cNvGraphicFramePr>
              <a:graphicFrameLocks noChangeAspect="1"/>
            </p:cNvGraphicFramePr>
            <p:nvPr/>
          </p:nvGraphicFramePr>
          <p:xfrm>
            <a:off x="4704" y="3070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103" name="Equation" r:id="rId37" imgW="469800" imgH="380880" progId="Equation.DSMT4">
                    <p:embed/>
                  </p:oleObj>
                </mc:Choice>
                <mc:Fallback>
                  <p:oleObj name="Equation" r:id="rId37" imgW="469800" imgH="380880" progId="Equation.DSMT4">
                    <p:embed/>
                    <p:pic>
                      <p:nvPicPr>
                        <p:cNvPr id="0" name="Picture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3070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Oval 66"/>
          <p:cNvSpPr>
            <a:spLocks noChangeArrowheads="1"/>
          </p:cNvSpPr>
          <p:nvPr/>
        </p:nvSpPr>
        <p:spPr bwMode="auto">
          <a:xfrm rot="-5400000">
            <a:off x="6835775" y="3997325"/>
            <a:ext cx="1720850" cy="1492250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" name="Oval 67"/>
          <p:cNvSpPr>
            <a:spLocks noChangeArrowheads="1"/>
          </p:cNvSpPr>
          <p:nvPr/>
        </p:nvSpPr>
        <p:spPr bwMode="auto">
          <a:xfrm rot="10800000" flipV="1">
            <a:off x="5222875" y="1668463"/>
            <a:ext cx="1654175" cy="1092200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168004" name="Freeform 68"/>
          <p:cNvSpPr>
            <a:spLocks/>
          </p:cNvSpPr>
          <p:nvPr/>
        </p:nvSpPr>
        <p:spPr bwMode="auto">
          <a:xfrm>
            <a:off x="1317625" y="3668713"/>
            <a:ext cx="2328863" cy="1903412"/>
          </a:xfrm>
          <a:custGeom>
            <a:avLst/>
            <a:gdLst>
              <a:gd name="T0" fmla="*/ 2147483647 w 1467"/>
              <a:gd name="T1" fmla="*/ 2147483647 h 1199"/>
              <a:gd name="T2" fmla="*/ 0 w 1467"/>
              <a:gd name="T3" fmla="*/ 0 h 1199"/>
              <a:gd name="T4" fmla="*/ 0 60000 65536"/>
              <a:gd name="T5" fmla="*/ 0 60000 65536"/>
              <a:gd name="T6" fmla="*/ 0 w 1467"/>
              <a:gd name="T7" fmla="*/ 0 h 1199"/>
              <a:gd name="T8" fmla="*/ 1467 w 1467"/>
              <a:gd name="T9" fmla="*/ 1199 h 119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67" h="1199">
                <a:moveTo>
                  <a:pt x="1467" y="225"/>
                </a:moveTo>
                <a:cubicBezTo>
                  <a:pt x="1452" y="733"/>
                  <a:pt x="347" y="1199"/>
                  <a:pt x="0" y="0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68005" name="Freeform 69"/>
          <p:cNvSpPr>
            <a:spLocks/>
          </p:cNvSpPr>
          <p:nvPr/>
        </p:nvSpPr>
        <p:spPr bwMode="auto">
          <a:xfrm>
            <a:off x="5553075" y="4622800"/>
            <a:ext cx="1657350" cy="1724025"/>
          </a:xfrm>
          <a:custGeom>
            <a:avLst/>
            <a:gdLst>
              <a:gd name="T0" fmla="*/ 0 w 1044"/>
              <a:gd name="T1" fmla="*/ 2147483647 h 1086"/>
              <a:gd name="T2" fmla="*/ 2147483647 w 1044"/>
              <a:gd name="T3" fmla="*/ 0 h 1086"/>
              <a:gd name="T4" fmla="*/ 0 60000 65536"/>
              <a:gd name="T5" fmla="*/ 0 60000 65536"/>
              <a:gd name="T6" fmla="*/ 0 w 1044"/>
              <a:gd name="T7" fmla="*/ 0 h 1086"/>
              <a:gd name="T8" fmla="*/ 1044 w 1044"/>
              <a:gd name="T9" fmla="*/ 1086 h 10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44" h="1086">
                <a:moveTo>
                  <a:pt x="0" y="258"/>
                </a:moveTo>
                <a:cubicBezTo>
                  <a:pt x="84" y="738"/>
                  <a:pt x="840" y="1086"/>
                  <a:pt x="1044" y="0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4" name="Group 70"/>
          <p:cNvGrpSpPr>
            <a:grpSpLocks/>
          </p:cNvGrpSpPr>
          <p:nvPr/>
        </p:nvGrpSpPr>
        <p:grpSpPr bwMode="auto">
          <a:xfrm>
            <a:off x="2884488" y="2767013"/>
            <a:ext cx="1249362" cy="1379537"/>
            <a:chOff x="1810" y="1743"/>
            <a:chExt cx="787" cy="869"/>
          </a:xfrm>
        </p:grpSpPr>
        <p:sp>
          <p:nvSpPr>
            <p:cNvPr id="168038" name="Line 71"/>
            <p:cNvSpPr>
              <a:spLocks noChangeShapeType="1"/>
            </p:cNvSpPr>
            <p:nvPr/>
          </p:nvSpPr>
          <p:spPr bwMode="auto">
            <a:xfrm flipV="1">
              <a:off x="1810" y="1743"/>
              <a:ext cx="0" cy="86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68039" name="Line 72"/>
            <p:cNvSpPr>
              <a:spLocks noChangeShapeType="1"/>
            </p:cNvSpPr>
            <p:nvPr/>
          </p:nvSpPr>
          <p:spPr bwMode="auto">
            <a:xfrm rot="5400000" flipV="1">
              <a:off x="2204" y="2218"/>
              <a:ext cx="0" cy="78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68040" name="Rectangle 73"/>
            <p:cNvSpPr>
              <a:spLocks noChangeArrowheads="1"/>
            </p:cNvSpPr>
            <p:nvPr/>
          </p:nvSpPr>
          <p:spPr bwMode="auto">
            <a:xfrm>
              <a:off x="1818" y="2358"/>
              <a:ext cx="501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US" sz="1800">
                  <a:solidFill>
                    <a:srgbClr val="FF0000"/>
                  </a:solidFill>
                </a:rPr>
                <a:t>45°</a:t>
              </a:r>
            </a:p>
          </p:txBody>
        </p:sp>
        <p:sp>
          <p:nvSpPr>
            <p:cNvPr id="168041" name="Freeform 74"/>
            <p:cNvSpPr>
              <a:spLocks/>
            </p:cNvSpPr>
            <p:nvPr/>
          </p:nvSpPr>
          <p:spPr bwMode="auto">
            <a:xfrm>
              <a:off x="1922" y="2485"/>
              <a:ext cx="60" cy="127"/>
            </a:xfrm>
            <a:custGeom>
              <a:avLst/>
              <a:gdLst>
                <a:gd name="T0" fmla="*/ 60 w 60"/>
                <a:gd name="T1" fmla="*/ 127 h 127"/>
                <a:gd name="T2" fmla="*/ 0 w 60"/>
                <a:gd name="T3" fmla="*/ 0 h 127"/>
                <a:gd name="T4" fmla="*/ 0 60000 65536"/>
                <a:gd name="T5" fmla="*/ 0 60000 65536"/>
                <a:gd name="T6" fmla="*/ 0 w 60"/>
                <a:gd name="T7" fmla="*/ 0 h 127"/>
                <a:gd name="T8" fmla="*/ 60 w 60"/>
                <a:gd name="T9" fmla="*/ 127 h 1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7">
                  <a:moveTo>
                    <a:pt x="60" y="127"/>
                  </a:moveTo>
                  <a:cubicBezTo>
                    <a:pt x="60" y="77"/>
                    <a:pt x="42" y="41"/>
                    <a:pt x="0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pic>
        <p:nvPicPr>
          <p:cNvPr id="168036" name="Picture 93" descr="shotput"/>
          <p:cNvPicPr>
            <a:picLocks noChangeAspect="1" noChangeArrowheads="1"/>
          </p:cNvPicPr>
          <p:nvPr/>
        </p:nvPicPr>
        <p:blipFill>
          <a:blip r:embed="rId3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675" y="1450975"/>
            <a:ext cx="14287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63" name="Oval 27"/>
          <p:cNvSpPr>
            <a:spLocks noChangeAspect="1" noChangeArrowheads="1"/>
          </p:cNvSpPr>
          <p:nvPr/>
        </p:nvSpPr>
        <p:spPr bwMode="auto">
          <a:xfrm flipV="1">
            <a:off x="4813300" y="3348038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8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8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8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8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8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68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67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8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16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56" grpId="0" animBg="1"/>
      <p:bldP spid="167958" grpId="0" animBg="1"/>
      <p:bldP spid="167962" grpId="0" animBg="1"/>
      <p:bldP spid="167955" grpId="0" animBg="1"/>
      <p:bldP spid="167968" grpId="0" animBg="1"/>
      <p:bldP spid="167971" grpId="0" animBg="1"/>
      <p:bldP spid="167992" grpId="0" animBg="1"/>
      <p:bldP spid="2" grpId="0" animBg="1"/>
      <p:bldP spid="3" grpId="0" animBg="1"/>
      <p:bldP spid="168004" grpId="0" animBg="1"/>
      <p:bldP spid="168005" grpId="0" animBg="1"/>
      <p:bldP spid="16796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90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499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7B4D80-FAEB-47C0-A967-795CC8C3BC5B}" type="slidenum">
              <a:rPr lang="en-US" smtClean="0">
                <a:cs typeface="Arial" charset="0"/>
              </a:rPr>
              <a:pPr/>
              <a:t>42</a:t>
            </a:fld>
            <a:endParaRPr lang="en-US" smtClean="0">
              <a:cs typeface="Arial" charset="0"/>
            </a:endParaRPr>
          </a:p>
        </p:txBody>
      </p:sp>
      <p:sp>
        <p:nvSpPr>
          <p:cNvPr id="249936" name="Oval 80"/>
          <p:cNvSpPr>
            <a:spLocks noChangeAspect="1" noChangeArrowheads="1"/>
          </p:cNvSpPr>
          <p:nvPr/>
        </p:nvSpPr>
        <p:spPr bwMode="auto">
          <a:xfrm rot="16200000" flipH="1">
            <a:off x="5765800" y="318770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53" name="Oval 97"/>
          <p:cNvSpPr>
            <a:spLocks noChangeAspect="1" noChangeArrowheads="1"/>
          </p:cNvSpPr>
          <p:nvPr/>
        </p:nvSpPr>
        <p:spPr bwMode="auto">
          <a:xfrm rot="16200000" flipH="1">
            <a:off x="5765800" y="318770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54" name="Oval 98"/>
          <p:cNvSpPr>
            <a:spLocks noChangeAspect="1" noChangeArrowheads="1"/>
          </p:cNvSpPr>
          <p:nvPr/>
        </p:nvSpPr>
        <p:spPr bwMode="auto">
          <a:xfrm rot="16200000" flipH="1">
            <a:off x="5765800" y="318770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87" name="Oval 31"/>
          <p:cNvSpPr>
            <a:spLocks noChangeAspect="1" noChangeArrowheads="1"/>
          </p:cNvSpPr>
          <p:nvPr/>
        </p:nvSpPr>
        <p:spPr bwMode="auto">
          <a:xfrm rot="13500000" flipH="1">
            <a:off x="5746750" y="3155950"/>
            <a:ext cx="165100" cy="160338"/>
          </a:xfrm>
          <a:prstGeom prst="ellipse">
            <a:avLst/>
          </a:prstGeom>
          <a:solidFill>
            <a:srgbClr val="99CC00"/>
          </a:solidFill>
          <a:ln w="6350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92" name="Oval 36"/>
          <p:cNvSpPr>
            <a:spLocks noChangeArrowheads="1"/>
          </p:cNvSpPr>
          <p:nvPr/>
        </p:nvSpPr>
        <p:spPr bwMode="auto">
          <a:xfrm>
            <a:off x="3089275" y="2362200"/>
            <a:ext cx="2832100" cy="2832100"/>
          </a:xfrm>
          <a:prstGeom prst="ellipse">
            <a:avLst/>
          </a:prstGeom>
          <a:noFill/>
          <a:ln w="31750" algn="ctr">
            <a:solidFill>
              <a:srgbClr val="3366FF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249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4603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Orbiting tennis ball…</a:t>
            </a:r>
          </a:p>
        </p:txBody>
      </p:sp>
      <p:sp>
        <p:nvSpPr>
          <p:cNvPr id="249869" name="Oval 13"/>
          <p:cNvSpPr>
            <a:spLocks noChangeAspect="1" noChangeArrowheads="1"/>
          </p:cNvSpPr>
          <p:nvPr/>
        </p:nvSpPr>
        <p:spPr bwMode="auto">
          <a:xfrm flipH="1">
            <a:off x="4986338" y="504348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72" name="Oval 16"/>
          <p:cNvSpPr>
            <a:spLocks noChangeAspect="1" noChangeArrowheads="1"/>
          </p:cNvSpPr>
          <p:nvPr/>
        </p:nvSpPr>
        <p:spPr bwMode="auto">
          <a:xfrm>
            <a:off x="3922713" y="240823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75" name="Oval 19"/>
          <p:cNvSpPr>
            <a:spLocks noChangeAspect="1" noChangeArrowheads="1"/>
          </p:cNvSpPr>
          <p:nvPr/>
        </p:nvSpPr>
        <p:spPr bwMode="auto">
          <a:xfrm rot="18900000" flipH="1">
            <a:off x="5759450" y="427990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49938" name="Group 82"/>
          <p:cNvGrpSpPr>
            <a:grpSpLocks/>
          </p:cNvGrpSpPr>
          <p:nvPr/>
        </p:nvGrpSpPr>
        <p:grpSpPr bwMode="auto">
          <a:xfrm>
            <a:off x="5443538" y="4225925"/>
            <a:ext cx="406400" cy="963613"/>
            <a:chOff x="3429" y="2662"/>
            <a:chExt cx="256" cy="607"/>
          </a:xfrm>
        </p:grpSpPr>
        <p:graphicFrame>
          <p:nvGraphicFramePr>
            <p:cNvPr id="249863" name="Object 7"/>
            <p:cNvGraphicFramePr>
              <a:graphicFrameLocks noChangeAspect="1"/>
            </p:cNvGraphicFramePr>
            <p:nvPr/>
          </p:nvGraphicFramePr>
          <p:xfrm>
            <a:off x="3517" y="2962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0" name="Equation" r:id="rId5" imgW="266400" imgH="380880" progId="Equation.DSMT4">
                    <p:embed/>
                  </p:oleObj>
                </mc:Choice>
                <mc:Fallback>
                  <p:oleObj name="Equation" r:id="rId5" imgW="266400" imgH="38088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7" y="2962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Line 20"/>
            <p:cNvSpPr>
              <a:spLocks noChangeShapeType="1"/>
            </p:cNvSpPr>
            <p:nvPr/>
          </p:nvSpPr>
          <p:spPr bwMode="auto">
            <a:xfrm rot="18900000" flipH="1">
              <a:off x="3125" y="2966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249878" name="Oval 22"/>
          <p:cNvSpPr>
            <a:spLocks noChangeAspect="1" noChangeArrowheads="1"/>
          </p:cNvSpPr>
          <p:nvPr/>
        </p:nvSpPr>
        <p:spPr bwMode="auto">
          <a:xfrm rot="-2700000">
            <a:off x="3146425" y="3168650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81" name="Oval 25"/>
          <p:cNvSpPr>
            <a:spLocks noChangeAspect="1" noChangeArrowheads="1"/>
          </p:cNvSpPr>
          <p:nvPr/>
        </p:nvSpPr>
        <p:spPr bwMode="auto">
          <a:xfrm rot="16200000" flipH="1">
            <a:off x="4997450" y="240665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84" name="Oval 28"/>
          <p:cNvSpPr>
            <a:spLocks noChangeAspect="1" noChangeArrowheads="1"/>
          </p:cNvSpPr>
          <p:nvPr/>
        </p:nvSpPr>
        <p:spPr bwMode="auto">
          <a:xfrm rot="-5400000">
            <a:off x="3136900" y="4257676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890" name="Oval 34"/>
          <p:cNvSpPr>
            <a:spLocks noChangeAspect="1" noChangeArrowheads="1"/>
          </p:cNvSpPr>
          <p:nvPr/>
        </p:nvSpPr>
        <p:spPr bwMode="auto">
          <a:xfrm rot="-8100000">
            <a:off x="3897312" y="503078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49937" name="Group 81"/>
          <p:cNvGrpSpPr>
            <a:grpSpLocks/>
          </p:cNvGrpSpPr>
          <p:nvPr/>
        </p:nvGrpSpPr>
        <p:grpSpPr bwMode="auto">
          <a:xfrm>
            <a:off x="5829300" y="3294063"/>
            <a:ext cx="434975" cy="963612"/>
            <a:chOff x="3672" y="2075"/>
            <a:chExt cx="274" cy="607"/>
          </a:xfrm>
        </p:grpSpPr>
        <p:sp>
          <p:nvSpPr>
            <p:cNvPr id="3" name="Line 26"/>
            <p:cNvSpPr>
              <a:spLocks noChangeShapeType="1"/>
            </p:cNvSpPr>
            <p:nvPr/>
          </p:nvSpPr>
          <p:spPr bwMode="auto">
            <a:xfrm rot="16200000" flipH="1">
              <a:off x="3368" y="2379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3" name="Object 37"/>
            <p:cNvGraphicFramePr>
              <a:graphicFrameLocks noChangeAspect="1"/>
            </p:cNvGraphicFramePr>
            <p:nvPr/>
          </p:nvGraphicFramePr>
          <p:xfrm>
            <a:off x="3762" y="2255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1" name="Equation" r:id="rId7" imgW="291960" imgH="380880" progId="Equation.DSMT4">
                    <p:embed/>
                  </p:oleObj>
                </mc:Choice>
                <mc:Fallback>
                  <p:oleObj name="Equation" r:id="rId7" imgW="291960" imgH="380880" progId="Equation.DSMT4">
                    <p:embed/>
                    <p:pic>
                      <p:nvPicPr>
                        <p:cNvPr id="0" name="Picture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2" y="2255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9939" name="Group 83"/>
          <p:cNvGrpSpPr>
            <a:grpSpLocks/>
          </p:cNvGrpSpPr>
          <p:nvPr/>
        </p:nvGrpSpPr>
        <p:grpSpPr bwMode="auto">
          <a:xfrm>
            <a:off x="4030663" y="5099050"/>
            <a:ext cx="963612" cy="449263"/>
            <a:chOff x="2539" y="3212"/>
            <a:chExt cx="607" cy="283"/>
          </a:xfrm>
        </p:grpSpPr>
        <p:sp>
          <p:nvSpPr>
            <p:cNvPr id="4" name="Line 14"/>
            <p:cNvSpPr>
              <a:spLocks noChangeShapeType="1"/>
            </p:cNvSpPr>
            <p:nvPr/>
          </p:nvSpPr>
          <p:spPr bwMode="auto">
            <a:xfrm flipH="1">
              <a:off x="2539" y="3212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4" name="Object 38"/>
            <p:cNvGraphicFramePr>
              <a:graphicFrameLocks noChangeAspect="1"/>
            </p:cNvGraphicFramePr>
            <p:nvPr/>
          </p:nvGraphicFramePr>
          <p:xfrm>
            <a:off x="2771" y="3280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2" name="Equation" r:id="rId9" imgW="291960" imgH="380880" progId="Equation.DSMT4">
                    <p:embed/>
                  </p:oleObj>
                </mc:Choice>
                <mc:Fallback>
                  <p:oleObj name="Equation" r:id="rId9" imgW="291960" imgH="380880" progId="Equation.DSMT4">
                    <p:embed/>
                    <p:pic>
                      <p:nvPicPr>
                        <p:cNvPr id="0" name="Picture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" y="3280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9940" name="Group 84"/>
          <p:cNvGrpSpPr>
            <a:grpSpLocks/>
          </p:cNvGrpSpPr>
          <p:nvPr/>
        </p:nvGrpSpPr>
        <p:grpSpPr bwMode="auto">
          <a:xfrm>
            <a:off x="3238500" y="4225925"/>
            <a:ext cx="341313" cy="963613"/>
            <a:chOff x="2040" y="2662"/>
            <a:chExt cx="215" cy="607"/>
          </a:xfrm>
        </p:grpSpPr>
        <p:sp>
          <p:nvSpPr>
            <p:cNvPr id="249935" name="Line 35"/>
            <p:cNvSpPr>
              <a:spLocks noChangeShapeType="1"/>
            </p:cNvSpPr>
            <p:nvPr/>
          </p:nvSpPr>
          <p:spPr bwMode="auto">
            <a:xfrm rot="-8100000">
              <a:off x="1951" y="2966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5" name="Object 39"/>
            <p:cNvGraphicFramePr>
              <a:graphicFrameLocks noChangeAspect="1"/>
            </p:cNvGraphicFramePr>
            <p:nvPr/>
          </p:nvGraphicFramePr>
          <p:xfrm>
            <a:off x="2040" y="3036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3" name="Equation" r:id="rId11" imgW="291960" imgH="380880" progId="Equation.DSMT4">
                    <p:embed/>
                  </p:oleObj>
                </mc:Choice>
                <mc:Fallback>
                  <p:oleObj name="Equation" r:id="rId11" imgW="291960" imgH="380880" progId="Equation.DSMT4">
                    <p:embed/>
                    <p:pic>
                      <p:nvPicPr>
                        <p:cNvPr id="0" name="Picture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0" y="3036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9941" name="Group 85"/>
          <p:cNvGrpSpPr>
            <a:grpSpLocks/>
          </p:cNvGrpSpPr>
          <p:nvPr/>
        </p:nvGrpSpPr>
        <p:grpSpPr bwMode="auto">
          <a:xfrm>
            <a:off x="2770188" y="3298825"/>
            <a:ext cx="423862" cy="963613"/>
            <a:chOff x="1745" y="2078"/>
            <a:chExt cx="267" cy="607"/>
          </a:xfrm>
        </p:grpSpPr>
        <p:sp>
          <p:nvSpPr>
            <p:cNvPr id="249934" name="Line 29"/>
            <p:cNvSpPr>
              <a:spLocks noChangeShapeType="1"/>
            </p:cNvSpPr>
            <p:nvPr/>
          </p:nvSpPr>
          <p:spPr bwMode="auto">
            <a:xfrm rot="-5400000">
              <a:off x="1708" y="2382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6" name="Object 40"/>
            <p:cNvGraphicFramePr>
              <a:graphicFrameLocks noChangeAspect="1"/>
            </p:cNvGraphicFramePr>
            <p:nvPr/>
          </p:nvGraphicFramePr>
          <p:xfrm>
            <a:off x="1745" y="2290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4" name="Equation" r:id="rId13" imgW="291960" imgH="380880" progId="Equation.DSMT4">
                    <p:embed/>
                  </p:oleObj>
                </mc:Choice>
                <mc:Fallback>
                  <p:oleObj name="Equation" r:id="rId13" imgW="291960" imgH="380880" progId="Equation.DSMT4">
                    <p:embed/>
                    <p:pic>
                      <p:nvPicPr>
                        <p:cNvPr id="0" name="Picture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5" y="2290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9942" name="Group 86"/>
          <p:cNvGrpSpPr>
            <a:grpSpLocks/>
          </p:cNvGrpSpPr>
          <p:nvPr/>
        </p:nvGrpSpPr>
        <p:grpSpPr bwMode="auto">
          <a:xfrm>
            <a:off x="3095625" y="2474913"/>
            <a:ext cx="963613" cy="374650"/>
            <a:chOff x="1950" y="1559"/>
            <a:chExt cx="607" cy="236"/>
          </a:xfrm>
        </p:grpSpPr>
        <p:sp>
          <p:nvSpPr>
            <p:cNvPr id="249933" name="Line 23"/>
            <p:cNvSpPr>
              <a:spLocks noChangeShapeType="1"/>
            </p:cNvSpPr>
            <p:nvPr/>
          </p:nvSpPr>
          <p:spPr bwMode="auto">
            <a:xfrm rot="-2700000">
              <a:off x="1950" y="1795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7" name="Object 41"/>
            <p:cNvGraphicFramePr>
              <a:graphicFrameLocks noChangeAspect="1"/>
            </p:cNvGraphicFramePr>
            <p:nvPr/>
          </p:nvGraphicFramePr>
          <p:xfrm>
            <a:off x="2026" y="1559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5" name="Equation" r:id="rId15" imgW="291960" imgH="380880" progId="Equation.DSMT4">
                    <p:embed/>
                  </p:oleObj>
                </mc:Choice>
                <mc:Fallback>
                  <p:oleObj name="Equation" r:id="rId15" imgW="291960" imgH="380880" progId="Equation.DSMT4">
                    <p:embed/>
                    <p:pic>
                      <p:nvPicPr>
                        <p:cNvPr id="0" name="Picture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26" y="1559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9943" name="Group 87"/>
          <p:cNvGrpSpPr>
            <a:grpSpLocks/>
          </p:cNvGrpSpPr>
          <p:nvPr/>
        </p:nvGrpSpPr>
        <p:grpSpPr bwMode="auto">
          <a:xfrm>
            <a:off x="4025900" y="2017713"/>
            <a:ext cx="963613" cy="446087"/>
            <a:chOff x="2536" y="1271"/>
            <a:chExt cx="607" cy="281"/>
          </a:xfrm>
        </p:grpSpPr>
        <p:sp>
          <p:nvSpPr>
            <p:cNvPr id="249932" name="Line 17"/>
            <p:cNvSpPr>
              <a:spLocks noChangeShapeType="1"/>
            </p:cNvSpPr>
            <p:nvPr/>
          </p:nvSpPr>
          <p:spPr bwMode="auto">
            <a:xfrm>
              <a:off x="2536" y="1552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8" name="Object 42"/>
            <p:cNvGraphicFramePr>
              <a:graphicFrameLocks noChangeAspect="1"/>
            </p:cNvGraphicFramePr>
            <p:nvPr/>
          </p:nvGraphicFramePr>
          <p:xfrm>
            <a:off x="2749" y="1271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6" name="Equation" r:id="rId17" imgW="291960" imgH="380880" progId="Equation.DSMT4">
                    <p:embed/>
                  </p:oleObj>
                </mc:Choice>
                <mc:Fallback>
                  <p:oleObj name="Equation" r:id="rId17" imgW="291960" imgH="380880" progId="Equation.DSMT4">
                    <p:embed/>
                    <p:pic>
                      <p:nvPicPr>
                        <p:cNvPr id="0" name="Picture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9" y="1271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9944" name="Group 88"/>
          <p:cNvGrpSpPr>
            <a:grpSpLocks/>
          </p:cNvGrpSpPr>
          <p:nvPr/>
        </p:nvGrpSpPr>
        <p:grpSpPr bwMode="auto">
          <a:xfrm>
            <a:off x="4956175" y="2451100"/>
            <a:ext cx="963613" cy="392113"/>
            <a:chOff x="3122" y="1544"/>
            <a:chExt cx="607" cy="247"/>
          </a:xfrm>
        </p:grpSpPr>
        <p:sp>
          <p:nvSpPr>
            <p:cNvPr id="249931" name="Line 32"/>
            <p:cNvSpPr>
              <a:spLocks noChangeShapeType="1"/>
            </p:cNvSpPr>
            <p:nvPr/>
          </p:nvSpPr>
          <p:spPr bwMode="auto">
            <a:xfrm rot="13500000" flipH="1">
              <a:off x="3122" y="1791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9899" name="Object 43"/>
            <p:cNvGraphicFramePr>
              <a:graphicFrameLocks noChangeAspect="1"/>
            </p:cNvGraphicFramePr>
            <p:nvPr/>
          </p:nvGraphicFramePr>
          <p:xfrm>
            <a:off x="3465" y="1544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947" name="Equation" r:id="rId19" imgW="291960" imgH="380880" progId="Equation.DSMT4">
                    <p:embed/>
                  </p:oleObj>
                </mc:Choice>
                <mc:Fallback>
                  <p:oleObj name="Equation" r:id="rId19" imgW="291960" imgH="380880" progId="Equation.DSMT4">
                    <p:embed/>
                    <p:pic>
                      <p:nvPicPr>
                        <p:cNvPr id="0" name="Picture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5" y="1544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9946" name="Oval 90"/>
          <p:cNvSpPr>
            <a:spLocks noChangeAspect="1" noChangeArrowheads="1"/>
          </p:cNvSpPr>
          <p:nvPr/>
        </p:nvSpPr>
        <p:spPr bwMode="auto">
          <a:xfrm flipH="1">
            <a:off x="4986338" y="504348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47" name="Oval 91"/>
          <p:cNvSpPr>
            <a:spLocks noChangeAspect="1" noChangeArrowheads="1"/>
          </p:cNvSpPr>
          <p:nvPr/>
        </p:nvSpPr>
        <p:spPr bwMode="auto">
          <a:xfrm>
            <a:off x="3922713" y="240823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48" name="Oval 92"/>
          <p:cNvSpPr>
            <a:spLocks noChangeAspect="1" noChangeArrowheads="1"/>
          </p:cNvSpPr>
          <p:nvPr/>
        </p:nvSpPr>
        <p:spPr bwMode="auto">
          <a:xfrm rot="18900000" flipH="1">
            <a:off x="5759450" y="427990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49" name="Oval 93"/>
          <p:cNvSpPr>
            <a:spLocks noChangeAspect="1" noChangeArrowheads="1"/>
          </p:cNvSpPr>
          <p:nvPr/>
        </p:nvSpPr>
        <p:spPr bwMode="auto">
          <a:xfrm rot="-2700000">
            <a:off x="3146425" y="3168650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50" name="Oval 94"/>
          <p:cNvSpPr>
            <a:spLocks noChangeAspect="1" noChangeArrowheads="1"/>
          </p:cNvSpPr>
          <p:nvPr/>
        </p:nvSpPr>
        <p:spPr bwMode="auto">
          <a:xfrm rot="16200000" flipH="1">
            <a:off x="4997450" y="240665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51" name="Oval 95"/>
          <p:cNvSpPr>
            <a:spLocks noChangeAspect="1" noChangeArrowheads="1"/>
          </p:cNvSpPr>
          <p:nvPr/>
        </p:nvSpPr>
        <p:spPr bwMode="auto">
          <a:xfrm rot="-5400000">
            <a:off x="3136900" y="4257676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9952" name="Oval 96"/>
          <p:cNvSpPr>
            <a:spLocks noChangeAspect="1" noChangeArrowheads="1"/>
          </p:cNvSpPr>
          <p:nvPr/>
        </p:nvSpPr>
        <p:spPr bwMode="auto">
          <a:xfrm rot="-8100000">
            <a:off x="3897312" y="503078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85 C 0.03229 0.10347 -0.00504 0.22523 -0.08455 0.26991 C -0.1632 0.31458 -0.25452 0.26412 -0.28768 0.15856 C -0.32083 0.05301 -0.28351 -0.06806 -0.20469 -0.11204 C -0.12518 -0.15648 -0.03403 -0.10741 -0.00139 -0.00185 Z " pathEditMode="relative" rAng="4036089" ptsTypes="fffff">
                                      <p:cBhvr>
                                        <p:cTn id="8" dur="5000" fill="hold"/>
                                        <p:tgtEl>
                                          <p:spTgt spid="249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00" y="8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49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4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2" nodeType="withEffect">
                                  <p:stCondLst>
                                    <p:cond delay="9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2498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9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49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936" grpId="0" animBg="1"/>
      <p:bldP spid="249953" grpId="0" animBg="1"/>
      <p:bldP spid="249954" grpId="0" animBg="1"/>
      <p:bldP spid="249887" grpId="0" animBg="1"/>
      <p:bldP spid="249887" grpId="1" animBg="1"/>
      <p:bldP spid="249887" grpId="2" animBg="1"/>
      <p:bldP spid="249892" grpId="0" animBg="1"/>
      <p:bldP spid="249892" grpId="1" animBg="1"/>
      <p:bldP spid="249869" grpId="0" animBg="1"/>
      <p:bldP spid="249872" grpId="0" animBg="1"/>
      <p:bldP spid="249875" grpId="0" animBg="1"/>
      <p:bldP spid="249878" grpId="0" animBg="1"/>
      <p:bldP spid="249881" grpId="0" animBg="1"/>
      <p:bldP spid="249884" grpId="0" animBg="1"/>
      <p:bldP spid="249890" grpId="0" animBg="1"/>
      <p:bldP spid="249946" grpId="0" animBg="1"/>
      <p:bldP spid="249947" grpId="0" animBg="1"/>
      <p:bldP spid="249948" grpId="0" animBg="1"/>
      <p:bldP spid="249949" grpId="0" animBg="1"/>
      <p:bldP spid="249950" grpId="0" animBg="1"/>
      <p:bldP spid="249951" grpId="0" animBg="1"/>
      <p:bldP spid="24995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54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2459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7892DF5-0BDE-4607-8307-657385C77742}" type="slidenum">
              <a:rPr lang="en-US" smtClean="0">
                <a:cs typeface="Arial" charset="0"/>
              </a:rPr>
              <a:pPr/>
              <a:t>43</a:t>
            </a:fld>
            <a:endParaRPr lang="en-US" smtClean="0">
              <a:cs typeface="Arial" charset="0"/>
            </a:endParaRPr>
          </a:p>
        </p:txBody>
      </p:sp>
      <p:sp>
        <p:nvSpPr>
          <p:cNvPr id="245956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245957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177800" y="1343025"/>
            <a:ext cx="8751888" cy="460375"/>
          </a:xfrm>
        </p:spPr>
        <p:txBody>
          <a:bodyPr/>
          <a:lstStyle/>
          <a:p>
            <a:pPr marL="636588" lvl="1" indent="-457200" eaLnBrk="1" hangingPunct="1"/>
            <a:r>
              <a:rPr lang="en-US" sz="2200" smtClean="0"/>
              <a:t>Orbiting tennis ball…</a:t>
            </a:r>
          </a:p>
        </p:txBody>
      </p:sp>
      <p:sp>
        <p:nvSpPr>
          <p:cNvPr id="245791" name="Oval 31"/>
          <p:cNvSpPr>
            <a:spLocks noChangeArrowheads="1"/>
          </p:cNvSpPr>
          <p:nvPr/>
        </p:nvSpPr>
        <p:spPr bwMode="auto">
          <a:xfrm rot="-5400000">
            <a:off x="6780213" y="4127500"/>
            <a:ext cx="1520825" cy="184467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45805" name="Object 45"/>
          <p:cNvGraphicFramePr>
            <a:graphicFrameLocks noChangeAspect="1"/>
          </p:cNvGraphicFramePr>
          <p:nvPr/>
        </p:nvGraphicFramePr>
        <p:xfrm>
          <a:off x="5583238" y="4702175"/>
          <a:ext cx="2667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4" name="Equation" r:id="rId4" imgW="266400" imgH="380880" progId="Equation.DSMT4">
                  <p:embed/>
                </p:oleObj>
              </mc:Choice>
              <mc:Fallback>
                <p:oleObj name="Equation" r:id="rId4" imgW="266400" imgH="380880" progId="Equation.DSMT4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4702175"/>
                        <a:ext cx="2667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97"/>
          <p:cNvGrpSpPr>
            <a:grpSpLocks/>
          </p:cNvGrpSpPr>
          <p:nvPr/>
        </p:nvGrpSpPr>
        <p:grpSpPr bwMode="auto">
          <a:xfrm>
            <a:off x="7308850" y="4484688"/>
            <a:ext cx="685800" cy="412750"/>
            <a:chOff x="4604" y="2825"/>
            <a:chExt cx="432" cy="260"/>
          </a:xfrm>
        </p:grpSpPr>
        <p:sp>
          <p:nvSpPr>
            <p:cNvPr id="246019" name="Line 40"/>
            <p:cNvSpPr>
              <a:spLocks noChangeShapeType="1"/>
            </p:cNvSpPr>
            <p:nvPr/>
          </p:nvSpPr>
          <p:spPr bwMode="auto">
            <a:xfrm rot="5400000" flipH="1">
              <a:off x="4738" y="2798"/>
              <a:ext cx="153" cy="422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5808" name="Object 48"/>
            <p:cNvGraphicFramePr>
              <a:graphicFrameLocks noChangeAspect="1"/>
            </p:cNvGraphicFramePr>
            <p:nvPr/>
          </p:nvGraphicFramePr>
          <p:xfrm>
            <a:off x="4788" y="2825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55" name="Equation" r:id="rId6" imgW="393480" imgH="291960" progId="Equation.DSMT4">
                    <p:embed/>
                  </p:oleObj>
                </mc:Choice>
                <mc:Fallback>
                  <p:oleObj name="Equation" r:id="rId6" imgW="393480" imgH="291960" progId="Equation.DSMT4">
                    <p:embed/>
                    <p:pic>
                      <p:nvPicPr>
                        <p:cNvPr id="0" name="Picture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" y="2825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841" name="Freeform 81"/>
          <p:cNvSpPr>
            <a:spLocks/>
          </p:cNvSpPr>
          <p:nvPr/>
        </p:nvSpPr>
        <p:spPr bwMode="auto">
          <a:xfrm>
            <a:off x="1635125" y="4197350"/>
            <a:ext cx="2549525" cy="749300"/>
          </a:xfrm>
          <a:custGeom>
            <a:avLst/>
            <a:gdLst>
              <a:gd name="T0" fmla="*/ 2147483647 w 1606"/>
              <a:gd name="T1" fmla="*/ 0 h 472"/>
              <a:gd name="T2" fmla="*/ 0 w 1606"/>
              <a:gd name="T3" fmla="*/ 2147483647 h 472"/>
              <a:gd name="T4" fmla="*/ 0 60000 65536"/>
              <a:gd name="T5" fmla="*/ 0 60000 65536"/>
              <a:gd name="T6" fmla="*/ 0 w 1606"/>
              <a:gd name="T7" fmla="*/ 0 h 472"/>
              <a:gd name="T8" fmla="*/ 1606 w 1606"/>
              <a:gd name="T9" fmla="*/ 472 h 47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06" h="472">
                <a:moveTo>
                  <a:pt x="1355" y="0"/>
                </a:moveTo>
                <a:cubicBezTo>
                  <a:pt x="1606" y="324"/>
                  <a:pt x="462" y="472"/>
                  <a:pt x="0" y="174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842" name="Freeform 82"/>
          <p:cNvSpPr>
            <a:spLocks/>
          </p:cNvSpPr>
          <p:nvPr/>
        </p:nvSpPr>
        <p:spPr bwMode="auto">
          <a:xfrm flipV="1">
            <a:off x="5421313" y="2722563"/>
            <a:ext cx="2254250" cy="1724025"/>
          </a:xfrm>
          <a:custGeom>
            <a:avLst/>
            <a:gdLst>
              <a:gd name="T0" fmla="*/ 0 w 1044"/>
              <a:gd name="T1" fmla="*/ 2147483647 h 1086"/>
              <a:gd name="T2" fmla="*/ 2147483647 w 1044"/>
              <a:gd name="T3" fmla="*/ 0 h 1086"/>
              <a:gd name="T4" fmla="*/ 0 60000 65536"/>
              <a:gd name="T5" fmla="*/ 0 60000 65536"/>
              <a:gd name="T6" fmla="*/ 0 w 1044"/>
              <a:gd name="T7" fmla="*/ 0 h 1086"/>
              <a:gd name="T8" fmla="*/ 1044 w 1044"/>
              <a:gd name="T9" fmla="*/ 1086 h 10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44" h="1086">
                <a:moveTo>
                  <a:pt x="0" y="258"/>
                </a:moveTo>
                <a:cubicBezTo>
                  <a:pt x="84" y="738"/>
                  <a:pt x="840" y="1086"/>
                  <a:pt x="1044" y="0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2" name="Line 111"/>
          <p:cNvSpPr>
            <a:spLocks noChangeShapeType="1"/>
          </p:cNvSpPr>
          <p:nvPr/>
        </p:nvSpPr>
        <p:spPr bwMode="auto">
          <a:xfrm flipH="1">
            <a:off x="4030663" y="5099050"/>
            <a:ext cx="963612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3" name="Line 118"/>
          <p:cNvSpPr>
            <a:spLocks noChangeShapeType="1"/>
          </p:cNvSpPr>
          <p:nvPr/>
        </p:nvSpPr>
        <p:spPr bwMode="auto">
          <a:xfrm flipH="1">
            <a:off x="4030663" y="5099050"/>
            <a:ext cx="963612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4" name="Line 122"/>
          <p:cNvSpPr>
            <a:spLocks noChangeShapeType="1"/>
          </p:cNvSpPr>
          <p:nvPr/>
        </p:nvSpPr>
        <p:spPr bwMode="auto">
          <a:xfrm>
            <a:off x="4025900" y="2463800"/>
            <a:ext cx="96361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5" name="Line 125"/>
          <p:cNvSpPr>
            <a:spLocks noChangeShapeType="1"/>
          </p:cNvSpPr>
          <p:nvPr/>
        </p:nvSpPr>
        <p:spPr bwMode="auto">
          <a:xfrm rot="18900000" flipH="1">
            <a:off x="4961731" y="4707732"/>
            <a:ext cx="96361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6" name="Line 128"/>
          <p:cNvSpPr>
            <a:spLocks noChangeShapeType="1"/>
          </p:cNvSpPr>
          <p:nvPr/>
        </p:nvSpPr>
        <p:spPr bwMode="auto">
          <a:xfrm rot="-2700000">
            <a:off x="3095625" y="2849563"/>
            <a:ext cx="96361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7" name="Line 132"/>
          <p:cNvSpPr>
            <a:spLocks noChangeShapeType="1"/>
          </p:cNvSpPr>
          <p:nvPr/>
        </p:nvSpPr>
        <p:spPr bwMode="auto">
          <a:xfrm rot="16200000" flipH="1">
            <a:off x="5347494" y="3775869"/>
            <a:ext cx="963612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8" name="Line 135"/>
          <p:cNvSpPr>
            <a:spLocks noChangeShapeType="1"/>
          </p:cNvSpPr>
          <p:nvPr/>
        </p:nvSpPr>
        <p:spPr bwMode="auto">
          <a:xfrm rot="-5400000">
            <a:off x="2712243" y="3780632"/>
            <a:ext cx="96361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69" name="Line 139"/>
          <p:cNvSpPr>
            <a:spLocks noChangeShapeType="1"/>
          </p:cNvSpPr>
          <p:nvPr/>
        </p:nvSpPr>
        <p:spPr bwMode="auto">
          <a:xfrm rot="13500000" flipH="1">
            <a:off x="4956175" y="2843213"/>
            <a:ext cx="96361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5970" name="Line 142"/>
          <p:cNvSpPr>
            <a:spLocks noChangeShapeType="1"/>
          </p:cNvSpPr>
          <p:nvPr/>
        </p:nvSpPr>
        <p:spPr bwMode="auto">
          <a:xfrm rot="-8100000">
            <a:off x="3098006" y="4707732"/>
            <a:ext cx="963613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45905" name="Object 145"/>
          <p:cNvGraphicFramePr>
            <a:graphicFrameLocks noChangeAspect="1"/>
          </p:cNvGraphicFramePr>
          <p:nvPr/>
        </p:nvGraphicFramePr>
        <p:xfrm>
          <a:off x="5972175" y="3579813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6" name="Equation" r:id="rId8" imgW="291960" imgH="380880" progId="Equation.DSMT4">
                  <p:embed/>
                </p:oleObj>
              </mc:Choice>
              <mc:Fallback>
                <p:oleObj name="Equation" r:id="rId8" imgW="291960" imgH="380880" progId="Equation.DSMT4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2175" y="3579813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6" name="Object 146"/>
          <p:cNvGraphicFramePr>
            <a:graphicFrameLocks noChangeAspect="1"/>
          </p:cNvGraphicFramePr>
          <p:nvPr/>
        </p:nvGraphicFramePr>
        <p:xfrm>
          <a:off x="4398963" y="520700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7" name="Equation" r:id="rId10" imgW="291960" imgH="380880" progId="Equation.DSMT4">
                  <p:embed/>
                </p:oleObj>
              </mc:Choice>
              <mc:Fallback>
                <p:oleObj name="Equation" r:id="rId10" imgW="291960" imgH="380880" progId="Equation.DSMT4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8963" y="520700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7" name="Object 147"/>
          <p:cNvGraphicFramePr>
            <a:graphicFrameLocks noChangeAspect="1"/>
          </p:cNvGraphicFramePr>
          <p:nvPr/>
        </p:nvGraphicFramePr>
        <p:xfrm>
          <a:off x="3238500" y="481965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8" name="Equation" r:id="rId12" imgW="291960" imgH="380880" progId="Equation.DSMT4">
                  <p:embed/>
                </p:oleObj>
              </mc:Choice>
              <mc:Fallback>
                <p:oleObj name="Equation" r:id="rId12" imgW="291960" imgH="380880" progId="Equation.DSMT4">
                  <p:embed/>
                  <p:pic>
                    <p:nvPicPr>
                      <p:cNvPr id="0" name="Picture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481965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8" name="Object 148"/>
          <p:cNvGraphicFramePr>
            <a:graphicFrameLocks noChangeAspect="1"/>
          </p:cNvGraphicFramePr>
          <p:nvPr/>
        </p:nvGraphicFramePr>
        <p:xfrm>
          <a:off x="2770188" y="3635375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9" name="Equation" r:id="rId14" imgW="291960" imgH="380880" progId="Equation.DSMT4">
                  <p:embed/>
                </p:oleObj>
              </mc:Choice>
              <mc:Fallback>
                <p:oleObj name="Equation" r:id="rId14" imgW="291960" imgH="380880" progId="Equation.DSMT4">
                  <p:embed/>
                  <p:pic>
                    <p:nvPicPr>
                      <p:cNvPr id="0" name="Picture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188" y="3635375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9" name="Object 149"/>
          <p:cNvGraphicFramePr>
            <a:graphicFrameLocks noChangeAspect="1"/>
          </p:cNvGraphicFramePr>
          <p:nvPr/>
        </p:nvGraphicFramePr>
        <p:xfrm>
          <a:off x="3216275" y="2474913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0" name="Equation" r:id="rId16" imgW="291960" imgH="380880" progId="Equation.DSMT4">
                  <p:embed/>
                </p:oleObj>
              </mc:Choice>
              <mc:Fallback>
                <p:oleObj name="Equation" r:id="rId16" imgW="291960" imgH="380880" progId="Equation.DSMT4">
                  <p:embed/>
                  <p:pic>
                    <p:nvPicPr>
                      <p:cNvPr id="0" name="Picture 1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2474913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10" name="Object 150"/>
          <p:cNvGraphicFramePr>
            <a:graphicFrameLocks noChangeAspect="1"/>
          </p:cNvGraphicFramePr>
          <p:nvPr/>
        </p:nvGraphicFramePr>
        <p:xfrm>
          <a:off x="4364038" y="2017713"/>
          <a:ext cx="292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1" name="Equation" r:id="rId18" imgW="291960" imgH="380880" progId="Equation.DSMT4">
                  <p:embed/>
                </p:oleObj>
              </mc:Choice>
              <mc:Fallback>
                <p:oleObj name="Equation" r:id="rId18" imgW="291960" imgH="380880" progId="Equation.DSMT4">
                  <p:embed/>
                  <p:pic>
                    <p:nvPicPr>
                      <p:cNvPr id="0" name="Picture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4038" y="2017713"/>
                        <a:ext cx="2921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11" name="Object 151"/>
          <p:cNvGraphicFramePr>
            <a:graphicFrameLocks noChangeAspect="1"/>
          </p:cNvGraphicFramePr>
          <p:nvPr/>
        </p:nvGraphicFramePr>
        <p:xfrm>
          <a:off x="5500688" y="2451100"/>
          <a:ext cx="292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2" name="Equation" r:id="rId20" imgW="291960" imgH="380880" progId="Equation.DSMT4">
                  <p:embed/>
                </p:oleObj>
              </mc:Choice>
              <mc:Fallback>
                <p:oleObj name="Equation" r:id="rId20" imgW="291960" imgH="380880" progId="Equation.DSMT4">
                  <p:embed/>
                  <p:pic>
                    <p:nvPicPr>
                      <p:cNvPr id="0" name="Picture 1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2451100"/>
                        <a:ext cx="2921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95"/>
          <p:cNvGrpSpPr>
            <a:grpSpLocks/>
          </p:cNvGrpSpPr>
          <p:nvPr/>
        </p:nvGrpSpPr>
        <p:grpSpPr bwMode="auto">
          <a:xfrm>
            <a:off x="7137400" y="5192713"/>
            <a:ext cx="1066800" cy="425450"/>
            <a:chOff x="4496" y="3271"/>
            <a:chExt cx="672" cy="268"/>
          </a:xfrm>
        </p:grpSpPr>
        <p:graphicFrame>
          <p:nvGraphicFramePr>
            <p:cNvPr id="245912" name="Object 152"/>
            <p:cNvGraphicFramePr>
              <a:graphicFrameLocks noChangeAspect="1"/>
            </p:cNvGraphicFramePr>
            <p:nvPr/>
          </p:nvGraphicFramePr>
          <p:xfrm>
            <a:off x="4898" y="3324"/>
            <a:ext cx="168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3" name="Equation" r:id="rId22" imgW="266400" imgH="380880" progId="Equation.DSMT4">
                    <p:embed/>
                  </p:oleObj>
                </mc:Choice>
                <mc:Fallback>
                  <p:oleObj name="Equation" r:id="rId22" imgW="266400" imgH="380880" progId="Equation.DSMT4">
                    <p:embed/>
                    <p:pic>
                      <p:nvPicPr>
                        <p:cNvPr id="0" name="Picture 1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8" y="3324"/>
                          <a:ext cx="168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46016" name="Group 153"/>
            <p:cNvGrpSpPr>
              <a:grpSpLocks/>
            </p:cNvGrpSpPr>
            <p:nvPr/>
          </p:nvGrpSpPr>
          <p:grpSpPr bwMode="auto">
            <a:xfrm rot="-2700000">
              <a:off x="4496" y="3271"/>
              <a:ext cx="672" cy="68"/>
              <a:chOff x="2777" y="3177"/>
              <a:chExt cx="672" cy="68"/>
            </a:xfrm>
          </p:grpSpPr>
          <p:sp>
            <p:nvSpPr>
              <p:cNvPr id="246017" name="Oval 154"/>
              <p:cNvSpPr>
                <a:spLocks noChangeAspect="1" noChangeArrowheads="1"/>
              </p:cNvSpPr>
              <p:nvPr/>
            </p:nvSpPr>
            <p:spPr bwMode="auto">
              <a:xfrm flipH="1">
                <a:off x="3379" y="3177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246018" name="Line 155"/>
              <p:cNvSpPr>
                <a:spLocks noChangeShapeType="1"/>
              </p:cNvSpPr>
              <p:nvPr/>
            </p:nvSpPr>
            <p:spPr bwMode="auto">
              <a:xfrm flipH="1">
                <a:off x="2777" y="3212"/>
                <a:ext cx="607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pSp>
        <p:nvGrpSpPr>
          <p:cNvPr id="4" name="Group 196"/>
          <p:cNvGrpSpPr>
            <a:grpSpLocks/>
          </p:cNvGrpSpPr>
          <p:nvPr/>
        </p:nvGrpSpPr>
        <p:grpSpPr bwMode="auto">
          <a:xfrm>
            <a:off x="6823075" y="4629150"/>
            <a:ext cx="495300" cy="963613"/>
            <a:chOff x="4298" y="2916"/>
            <a:chExt cx="312" cy="607"/>
          </a:xfrm>
        </p:grpSpPr>
        <p:graphicFrame>
          <p:nvGraphicFramePr>
            <p:cNvPr id="245801" name="Object 41"/>
            <p:cNvGraphicFramePr>
              <a:graphicFrameLocks noChangeAspect="1"/>
            </p:cNvGraphicFramePr>
            <p:nvPr/>
          </p:nvGraphicFramePr>
          <p:xfrm>
            <a:off x="4298" y="3134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4" name="Equation" r:id="rId24" imgW="469800" imgH="380880" progId="Equation.DSMT4">
                    <p:embed/>
                  </p:oleObj>
                </mc:Choice>
                <mc:Fallback>
                  <p:oleObj name="Equation" r:id="rId24" imgW="469800" imgH="380880" progId="Equation.DSMT4">
                    <p:embed/>
                    <p:pic>
                      <p:nvPicPr>
                        <p:cNvPr id="0" name="Picture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98" y="3134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6015" name="Line 158"/>
            <p:cNvSpPr>
              <a:spLocks noChangeShapeType="1"/>
            </p:cNvSpPr>
            <p:nvPr/>
          </p:nvSpPr>
          <p:spPr bwMode="auto">
            <a:xfrm rot="5400000" flipH="1" flipV="1">
              <a:off x="4306" y="3220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245950" name="Group 190"/>
          <p:cNvGrpSpPr>
            <a:grpSpLocks/>
          </p:cNvGrpSpPr>
          <p:nvPr/>
        </p:nvGrpSpPr>
        <p:grpSpPr bwMode="auto">
          <a:xfrm>
            <a:off x="4762500" y="3763963"/>
            <a:ext cx="1001713" cy="534987"/>
            <a:chOff x="3000" y="2371"/>
            <a:chExt cx="631" cy="337"/>
          </a:xfrm>
        </p:grpSpPr>
        <p:graphicFrame>
          <p:nvGraphicFramePr>
            <p:cNvPr id="245832" name="Object 72"/>
            <p:cNvGraphicFramePr>
              <a:graphicFrameLocks noChangeAspect="1"/>
            </p:cNvGraphicFramePr>
            <p:nvPr/>
          </p:nvGraphicFramePr>
          <p:xfrm>
            <a:off x="3000" y="2371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5" name="Equation" r:id="rId26" imgW="215640" imgH="291960" progId="Equation.DSMT4">
                    <p:embed/>
                  </p:oleObj>
                </mc:Choice>
                <mc:Fallback>
                  <p:oleObj name="Equation" r:id="rId26" imgW="215640" imgH="291960" progId="Equation.DSMT4">
                    <p:embed/>
                    <p:pic>
                      <p:nvPicPr>
                        <p:cNvPr id="0" name="Picture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0" y="2371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6014" name="Line 159"/>
            <p:cNvSpPr>
              <a:spLocks noChangeShapeType="1"/>
            </p:cNvSpPr>
            <p:nvPr/>
          </p:nvSpPr>
          <p:spPr bwMode="auto">
            <a:xfrm rot="5400000" flipH="1">
              <a:off x="3283" y="2361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245958" name="Group 198"/>
          <p:cNvGrpSpPr>
            <a:grpSpLocks/>
          </p:cNvGrpSpPr>
          <p:nvPr/>
        </p:nvGrpSpPr>
        <p:grpSpPr bwMode="auto">
          <a:xfrm>
            <a:off x="765175" y="3300413"/>
            <a:ext cx="417513" cy="1066800"/>
            <a:chOff x="482" y="2079"/>
            <a:chExt cx="263" cy="672"/>
          </a:xfrm>
        </p:grpSpPr>
        <p:grpSp>
          <p:nvGrpSpPr>
            <p:cNvPr id="246011" name="Group 160"/>
            <p:cNvGrpSpPr>
              <a:grpSpLocks/>
            </p:cNvGrpSpPr>
            <p:nvPr/>
          </p:nvGrpSpPr>
          <p:grpSpPr bwMode="auto">
            <a:xfrm rot="16200000" flipH="1">
              <a:off x="375" y="2381"/>
              <a:ext cx="672" cy="68"/>
              <a:chOff x="2777" y="3177"/>
              <a:chExt cx="672" cy="68"/>
            </a:xfrm>
          </p:grpSpPr>
          <p:sp>
            <p:nvSpPr>
              <p:cNvPr id="246012" name="Oval 161"/>
              <p:cNvSpPr>
                <a:spLocks noChangeAspect="1" noChangeArrowheads="1"/>
              </p:cNvSpPr>
              <p:nvPr/>
            </p:nvSpPr>
            <p:spPr bwMode="auto">
              <a:xfrm flipH="1">
                <a:off x="3379" y="3177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246013" name="Line 162"/>
              <p:cNvSpPr>
                <a:spLocks noChangeShapeType="1"/>
              </p:cNvSpPr>
              <p:nvPr/>
            </p:nvSpPr>
            <p:spPr bwMode="auto">
              <a:xfrm flipH="1">
                <a:off x="2777" y="3212"/>
                <a:ext cx="607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aphicFrame>
          <p:nvGraphicFramePr>
            <p:cNvPr id="245923" name="Object 163"/>
            <p:cNvGraphicFramePr>
              <a:graphicFrameLocks noChangeAspect="1"/>
            </p:cNvGraphicFramePr>
            <p:nvPr/>
          </p:nvGraphicFramePr>
          <p:xfrm>
            <a:off x="482" y="2290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6" name="Equation" r:id="rId28" imgW="291960" imgH="380880" progId="Equation.DSMT4">
                    <p:embed/>
                  </p:oleObj>
                </mc:Choice>
                <mc:Fallback>
                  <p:oleObj name="Equation" r:id="rId28" imgW="291960" imgH="380880" progId="Equation.DSMT4">
                    <p:embed/>
                    <p:pic>
                      <p:nvPicPr>
                        <p:cNvPr id="0" name="Picture 1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" y="2290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5951" name="Group 191"/>
          <p:cNvGrpSpPr>
            <a:grpSpLocks/>
          </p:cNvGrpSpPr>
          <p:nvPr/>
        </p:nvGrpSpPr>
        <p:grpSpPr bwMode="auto">
          <a:xfrm>
            <a:off x="3251200" y="3765550"/>
            <a:ext cx="1025525" cy="511175"/>
            <a:chOff x="2048" y="2372"/>
            <a:chExt cx="646" cy="322"/>
          </a:xfrm>
        </p:grpSpPr>
        <p:sp>
          <p:nvSpPr>
            <p:cNvPr id="246010" name="Line 167"/>
            <p:cNvSpPr>
              <a:spLocks noChangeShapeType="1"/>
            </p:cNvSpPr>
            <p:nvPr/>
          </p:nvSpPr>
          <p:spPr bwMode="auto">
            <a:xfrm rot="-5400000">
              <a:off x="2186" y="2351"/>
              <a:ext cx="205" cy="482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5931" name="Object 171"/>
            <p:cNvGraphicFramePr>
              <a:graphicFrameLocks noChangeAspect="1"/>
            </p:cNvGraphicFramePr>
            <p:nvPr/>
          </p:nvGraphicFramePr>
          <p:xfrm>
            <a:off x="2558" y="2372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7" name="Equation" r:id="rId30" imgW="215640" imgH="291960" progId="Equation.DSMT4">
                    <p:embed/>
                  </p:oleObj>
                </mc:Choice>
                <mc:Fallback>
                  <p:oleObj name="Equation" r:id="rId30" imgW="215640" imgH="291960" progId="Equation.DSMT4">
                    <p:embed/>
                    <p:pic>
                      <p:nvPicPr>
                        <p:cNvPr id="0" name="Picture 1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8" y="2372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5959" name="Group 199"/>
          <p:cNvGrpSpPr>
            <a:grpSpLocks/>
          </p:cNvGrpSpPr>
          <p:nvPr/>
        </p:nvGrpSpPr>
        <p:grpSpPr bwMode="auto">
          <a:xfrm>
            <a:off x="1458913" y="3170238"/>
            <a:ext cx="490537" cy="963612"/>
            <a:chOff x="919" y="1997"/>
            <a:chExt cx="309" cy="607"/>
          </a:xfrm>
        </p:grpSpPr>
        <p:sp>
          <p:nvSpPr>
            <p:cNvPr id="246009" name="Line 164"/>
            <p:cNvSpPr>
              <a:spLocks noChangeShapeType="1"/>
            </p:cNvSpPr>
            <p:nvPr/>
          </p:nvSpPr>
          <p:spPr bwMode="auto">
            <a:xfrm rot="-8100000" flipH="1" flipV="1">
              <a:off x="615" y="2301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5933" name="Object 173"/>
            <p:cNvGraphicFramePr>
              <a:graphicFrameLocks noChangeAspect="1"/>
            </p:cNvGraphicFramePr>
            <p:nvPr/>
          </p:nvGraphicFramePr>
          <p:xfrm>
            <a:off x="932" y="2128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8" name="Equation" r:id="rId32" imgW="469800" imgH="380880" progId="Equation.DSMT4">
                    <p:embed/>
                  </p:oleObj>
                </mc:Choice>
                <mc:Fallback>
                  <p:oleObj name="Equation" r:id="rId32" imgW="469800" imgH="380880" progId="Equation.DSMT4">
                    <p:embed/>
                    <p:pic>
                      <p:nvPicPr>
                        <p:cNvPr id="0" name="Picture 1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2" y="2128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934" name="Oval 174"/>
          <p:cNvSpPr>
            <a:spLocks noChangeArrowheads="1"/>
          </p:cNvSpPr>
          <p:nvPr/>
        </p:nvSpPr>
        <p:spPr bwMode="auto">
          <a:xfrm rot="-5400000">
            <a:off x="577850" y="2955925"/>
            <a:ext cx="1520825" cy="184467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5" name="Group 202"/>
          <p:cNvGrpSpPr>
            <a:grpSpLocks/>
          </p:cNvGrpSpPr>
          <p:nvPr/>
        </p:nvGrpSpPr>
        <p:grpSpPr bwMode="auto">
          <a:xfrm>
            <a:off x="7658100" y="1609725"/>
            <a:ext cx="444500" cy="1066800"/>
            <a:chOff x="4824" y="1014"/>
            <a:chExt cx="280" cy="672"/>
          </a:xfrm>
        </p:grpSpPr>
        <p:grpSp>
          <p:nvGrpSpPr>
            <p:cNvPr id="246006" name="Group 175"/>
            <p:cNvGrpSpPr>
              <a:grpSpLocks/>
            </p:cNvGrpSpPr>
            <p:nvPr/>
          </p:nvGrpSpPr>
          <p:grpSpPr bwMode="auto">
            <a:xfrm rot="-8100000">
              <a:off x="4522" y="1316"/>
              <a:ext cx="672" cy="68"/>
              <a:chOff x="2777" y="3177"/>
              <a:chExt cx="672" cy="68"/>
            </a:xfrm>
          </p:grpSpPr>
          <p:sp>
            <p:nvSpPr>
              <p:cNvPr id="246007" name="Oval 176"/>
              <p:cNvSpPr>
                <a:spLocks noChangeAspect="1" noChangeArrowheads="1"/>
              </p:cNvSpPr>
              <p:nvPr/>
            </p:nvSpPr>
            <p:spPr bwMode="auto">
              <a:xfrm flipH="1">
                <a:off x="3379" y="3177"/>
                <a:ext cx="70" cy="68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246008" name="Line 177"/>
              <p:cNvSpPr>
                <a:spLocks noChangeShapeType="1"/>
              </p:cNvSpPr>
              <p:nvPr/>
            </p:nvSpPr>
            <p:spPr bwMode="auto">
              <a:xfrm flipH="1">
                <a:off x="2777" y="3212"/>
                <a:ext cx="607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aphicFrame>
          <p:nvGraphicFramePr>
            <p:cNvPr id="245938" name="Object 178"/>
            <p:cNvGraphicFramePr>
              <a:graphicFrameLocks noChangeAspect="1"/>
            </p:cNvGraphicFramePr>
            <p:nvPr/>
          </p:nvGraphicFramePr>
          <p:xfrm>
            <a:off x="4920" y="1124"/>
            <a:ext cx="18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69" name="Equation" r:id="rId34" imgW="291960" imgH="380880" progId="Equation.DSMT4">
                    <p:embed/>
                  </p:oleObj>
                </mc:Choice>
                <mc:Fallback>
                  <p:oleObj name="Equation" r:id="rId34" imgW="291960" imgH="380880" progId="Equation.DSMT4">
                    <p:embed/>
                    <p:pic>
                      <p:nvPicPr>
                        <p:cNvPr id="0" name="Picture 1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0" y="1124"/>
                          <a:ext cx="184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5961" name="Group 201"/>
          <p:cNvGrpSpPr>
            <a:grpSpLocks/>
          </p:cNvGrpSpPr>
          <p:nvPr/>
        </p:nvGrpSpPr>
        <p:grpSpPr bwMode="auto">
          <a:xfrm>
            <a:off x="7119938" y="2511425"/>
            <a:ext cx="963612" cy="376238"/>
            <a:chOff x="4485" y="1582"/>
            <a:chExt cx="607" cy="237"/>
          </a:xfrm>
        </p:grpSpPr>
        <p:sp>
          <p:nvSpPr>
            <p:cNvPr id="246005" name="Line 181"/>
            <p:cNvSpPr>
              <a:spLocks noChangeShapeType="1"/>
            </p:cNvSpPr>
            <p:nvPr/>
          </p:nvSpPr>
          <p:spPr bwMode="auto">
            <a:xfrm flipH="1">
              <a:off x="4485" y="1582"/>
              <a:ext cx="607" cy="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5942" name="Object 182"/>
            <p:cNvGraphicFramePr>
              <a:graphicFrameLocks noChangeAspect="1"/>
            </p:cNvGraphicFramePr>
            <p:nvPr/>
          </p:nvGraphicFramePr>
          <p:xfrm>
            <a:off x="4627" y="1604"/>
            <a:ext cx="29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70" name="Equation" r:id="rId36" imgW="469800" imgH="380880" progId="Equation.DSMT4">
                    <p:embed/>
                  </p:oleObj>
                </mc:Choice>
                <mc:Fallback>
                  <p:oleObj name="Equation" r:id="rId36" imgW="469800" imgH="380880" progId="Equation.DSMT4">
                    <p:embed/>
                    <p:pic>
                      <p:nvPicPr>
                        <p:cNvPr id="0" name="Picture 1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7" y="1604"/>
                          <a:ext cx="296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03"/>
          <p:cNvGrpSpPr>
            <a:grpSpLocks/>
          </p:cNvGrpSpPr>
          <p:nvPr/>
        </p:nvGrpSpPr>
        <p:grpSpPr bwMode="auto">
          <a:xfrm>
            <a:off x="6851650" y="1814513"/>
            <a:ext cx="538163" cy="671512"/>
            <a:chOff x="4316" y="1143"/>
            <a:chExt cx="339" cy="423"/>
          </a:xfrm>
        </p:grpSpPr>
        <p:graphicFrame>
          <p:nvGraphicFramePr>
            <p:cNvPr id="245925" name="Object 165"/>
            <p:cNvGraphicFramePr>
              <a:graphicFrameLocks noChangeAspect="1"/>
            </p:cNvGraphicFramePr>
            <p:nvPr/>
          </p:nvGraphicFramePr>
          <p:xfrm>
            <a:off x="4316" y="1218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71" name="Equation" r:id="rId38" imgW="393480" imgH="291960" progId="Equation.DSMT4">
                    <p:embed/>
                  </p:oleObj>
                </mc:Choice>
                <mc:Fallback>
                  <p:oleObj name="Equation" r:id="rId38" imgW="393480" imgH="291960" progId="Equation.DSMT4">
                    <p:embed/>
                    <p:pic>
                      <p:nvPicPr>
                        <p:cNvPr id="0" name="Picture 1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6" y="1218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6004" name="Line 183"/>
            <p:cNvSpPr>
              <a:spLocks noChangeShapeType="1"/>
            </p:cNvSpPr>
            <p:nvPr/>
          </p:nvSpPr>
          <p:spPr bwMode="auto">
            <a:xfrm rot="-5400000" flipH="1" flipV="1">
              <a:off x="4370" y="1281"/>
              <a:ext cx="423" cy="147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245944" name="Oval 184"/>
          <p:cNvSpPr>
            <a:spLocks noChangeArrowheads="1"/>
          </p:cNvSpPr>
          <p:nvPr/>
        </p:nvSpPr>
        <p:spPr bwMode="auto">
          <a:xfrm rot="-5400000">
            <a:off x="6743700" y="1339850"/>
            <a:ext cx="1520825" cy="184467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45952" name="Group 192"/>
          <p:cNvGrpSpPr>
            <a:grpSpLocks/>
          </p:cNvGrpSpPr>
          <p:nvPr/>
        </p:nvGrpSpPr>
        <p:grpSpPr bwMode="auto">
          <a:xfrm>
            <a:off x="4540250" y="2514600"/>
            <a:ext cx="495300" cy="1055688"/>
            <a:chOff x="2860" y="1584"/>
            <a:chExt cx="312" cy="665"/>
          </a:xfrm>
        </p:grpSpPr>
        <p:sp>
          <p:nvSpPr>
            <p:cNvPr id="246003" name="Line 185"/>
            <p:cNvSpPr>
              <a:spLocks noChangeShapeType="1"/>
            </p:cNvSpPr>
            <p:nvPr/>
          </p:nvSpPr>
          <p:spPr bwMode="auto">
            <a:xfrm flipH="1">
              <a:off x="2963" y="1584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5946" name="Object 186"/>
            <p:cNvGraphicFramePr>
              <a:graphicFrameLocks noChangeAspect="1"/>
            </p:cNvGraphicFramePr>
            <p:nvPr/>
          </p:nvGraphicFramePr>
          <p:xfrm>
            <a:off x="2860" y="2084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72" name="Equation" r:id="rId40" imgW="215640" imgH="291960" progId="Equation.DSMT4">
                    <p:embed/>
                  </p:oleObj>
                </mc:Choice>
                <mc:Fallback>
                  <p:oleObj name="Equation" r:id="rId40" imgW="215640" imgH="291960" progId="Equation.DSMT4">
                    <p:embed/>
                    <p:pic>
                      <p:nvPicPr>
                        <p:cNvPr id="0" name="Picture 1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0" y="2084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5960" name="Group 200"/>
          <p:cNvGrpSpPr>
            <a:grpSpLocks/>
          </p:cNvGrpSpPr>
          <p:nvPr/>
        </p:nvGrpSpPr>
        <p:grpSpPr bwMode="auto">
          <a:xfrm>
            <a:off x="1141413" y="3914775"/>
            <a:ext cx="676275" cy="496888"/>
            <a:chOff x="719" y="2466"/>
            <a:chExt cx="426" cy="313"/>
          </a:xfrm>
        </p:grpSpPr>
        <p:sp>
          <p:nvSpPr>
            <p:cNvPr id="246002" name="Line 166"/>
            <p:cNvSpPr>
              <a:spLocks noChangeShapeType="1"/>
            </p:cNvSpPr>
            <p:nvPr/>
          </p:nvSpPr>
          <p:spPr bwMode="auto">
            <a:xfrm rot="-5400000">
              <a:off x="806" y="2379"/>
              <a:ext cx="242" cy="41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aphicFrame>
          <p:nvGraphicFramePr>
            <p:cNvPr id="245953" name="Object 193"/>
            <p:cNvGraphicFramePr>
              <a:graphicFrameLocks noChangeAspect="1"/>
            </p:cNvGraphicFramePr>
            <p:nvPr/>
          </p:nvGraphicFramePr>
          <p:xfrm>
            <a:off x="897" y="2614"/>
            <a:ext cx="24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73" name="Equation" r:id="rId42" imgW="393480" imgH="291960" progId="Equation.DSMT4">
                    <p:embed/>
                  </p:oleObj>
                </mc:Choice>
                <mc:Fallback>
                  <p:oleObj name="Equation" r:id="rId42" imgW="393480" imgH="291960" progId="Equation.DSMT4">
                    <p:embed/>
                    <p:pic>
                      <p:nvPicPr>
                        <p:cNvPr id="0" name="Picture 1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7" y="2614"/>
                          <a:ext cx="24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Freeform 194"/>
          <p:cNvSpPr>
            <a:spLocks/>
          </p:cNvSpPr>
          <p:nvPr/>
        </p:nvSpPr>
        <p:spPr bwMode="auto">
          <a:xfrm>
            <a:off x="4067175" y="1419225"/>
            <a:ext cx="2743200" cy="1465263"/>
          </a:xfrm>
          <a:custGeom>
            <a:avLst/>
            <a:gdLst>
              <a:gd name="T0" fmla="*/ 2147483647 w 1728"/>
              <a:gd name="T1" fmla="*/ 2147483647 h 923"/>
              <a:gd name="T2" fmla="*/ 2147483647 w 1728"/>
              <a:gd name="T3" fmla="*/ 2147483647 h 923"/>
              <a:gd name="T4" fmla="*/ 0 60000 65536"/>
              <a:gd name="T5" fmla="*/ 0 60000 65536"/>
              <a:gd name="T6" fmla="*/ 0 w 1728"/>
              <a:gd name="T7" fmla="*/ 0 h 923"/>
              <a:gd name="T8" fmla="*/ 1728 w 1728"/>
              <a:gd name="T9" fmla="*/ 923 h 9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8" h="923">
                <a:moveTo>
                  <a:pt x="420" y="923"/>
                </a:moveTo>
                <a:cubicBezTo>
                  <a:pt x="0" y="472"/>
                  <a:pt x="1219" y="0"/>
                  <a:pt x="1728" y="398"/>
                </a:cubicBezTo>
              </a:path>
            </a:pathLst>
          </a:custGeom>
          <a:noFill/>
          <a:ln w="12700">
            <a:solidFill>
              <a:srgbClr val="000066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45971" name="Group 211"/>
          <p:cNvGrpSpPr>
            <a:grpSpLocks/>
          </p:cNvGrpSpPr>
          <p:nvPr/>
        </p:nvGrpSpPr>
        <p:grpSpPr bwMode="auto">
          <a:xfrm>
            <a:off x="3230563" y="2509838"/>
            <a:ext cx="2543175" cy="2533650"/>
            <a:chOff x="2035" y="1581"/>
            <a:chExt cx="1602" cy="1596"/>
          </a:xfrm>
        </p:grpSpPr>
        <p:grpSp>
          <p:nvGrpSpPr>
            <p:cNvPr id="245994" name="Group 189"/>
            <p:cNvGrpSpPr>
              <a:grpSpLocks/>
            </p:cNvGrpSpPr>
            <p:nvPr/>
          </p:nvGrpSpPr>
          <p:grpSpPr bwMode="auto">
            <a:xfrm>
              <a:off x="2747" y="2245"/>
              <a:ext cx="185" cy="221"/>
              <a:chOff x="2747" y="2245"/>
              <a:chExt cx="185" cy="221"/>
            </a:xfrm>
          </p:grpSpPr>
          <p:sp>
            <p:nvSpPr>
              <p:cNvPr id="246000" name="Line 187"/>
              <p:cNvSpPr>
                <a:spLocks noChangeShapeType="1"/>
              </p:cNvSpPr>
              <p:nvPr/>
            </p:nvSpPr>
            <p:spPr bwMode="auto">
              <a:xfrm>
                <a:off x="2747" y="2356"/>
                <a:ext cx="18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46001" name="Line 188"/>
              <p:cNvSpPr>
                <a:spLocks noChangeShapeType="1"/>
              </p:cNvSpPr>
              <p:nvPr/>
            </p:nvSpPr>
            <p:spPr bwMode="auto">
              <a:xfrm>
                <a:off x="2836" y="2245"/>
                <a:ext cx="0" cy="22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sp>
          <p:nvSpPr>
            <p:cNvPr id="245995" name="Line 206"/>
            <p:cNvSpPr>
              <a:spLocks noChangeShapeType="1"/>
            </p:cNvSpPr>
            <p:nvPr/>
          </p:nvSpPr>
          <p:spPr bwMode="auto">
            <a:xfrm rot="-5400000" flipH="1" flipV="1">
              <a:off x="3289" y="1917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45996" name="Line 207"/>
            <p:cNvSpPr>
              <a:spLocks noChangeShapeType="1"/>
            </p:cNvSpPr>
            <p:nvPr/>
          </p:nvSpPr>
          <p:spPr bwMode="auto">
            <a:xfrm rot="5400000" flipV="1">
              <a:off x="2173" y="1899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45997" name="Line 208"/>
            <p:cNvSpPr>
              <a:spLocks noChangeShapeType="1"/>
            </p:cNvSpPr>
            <p:nvPr/>
          </p:nvSpPr>
          <p:spPr bwMode="auto">
            <a:xfrm rot="10800000" flipH="1" flipV="1">
              <a:off x="2515" y="1581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45998" name="Line 209"/>
            <p:cNvSpPr>
              <a:spLocks noChangeShapeType="1"/>
            </p:cNvSpPr>
            <p:nvPr/>
          </p:nvSpPr>
          <p:spPr bwMode="auto">
            <a:xfrm rot="10800000" flipH="1">
              <a:off x="2503" y="2685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45999" name="Line 210"/>
            <p:cNvSpPr>
              <a:spLocks noChangeShapeType="1"/>
            </p:cNvSpPr>
            <p:nvPr/>
          </p:nvSpPr>
          <p:spPr bwMode="auto">
            <a:xfrm rot="10800000">
              <a:off x="2953" y="2691"/>
              <a:ext cx="209" cy="486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245986" name="Oval 112"/>
          <p:cNvSpPr>
            <a:spLocks noChangeAspect="1" noChangeArrowheads="1"/>
          </p:cNvSpPr>
          <p:nvPr/>
        </p:nvSpPr>
        <p:spPr bwMode="auto">
          <a:xfrm flipH="1">
            <a:off x="4986338" y="504348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87" name="Oval 121"/>
          <p:cNvSpPr>
            <a:spLocks noChangeAspect="1" noChangeArrowheads="1"/>
          </p:cNvSpPr>
          <p:nvPr/>
        </p:nvSpPr>
        <p:spPr bwMode="auto">
          <a:xfrm>
            <a:off x="3922713" y="240823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88" name="Oval 124"/>
          <p:cNvSpPr>
            <a:spLocks noChangeAspect="1" noChangeArrowheads="1"/>
          </p:cNvSpPr>
          <p:nvPr/>
        </p:nvSpPr>
        <p:spPr bwMode="auto">
          <a:xfrm rot="18900000" flipH="1">
            <a:off x="5759450" y="427990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89" name="Oval 127"/>
          <p:cNvSpPr>
            <a:spLocks noChangeAspect="1" noChangeArrowheads="1"/>
          </p:cNvSpPr>
          <p:nvPr/>
        </p:nvSpPr>
        <p:spPr bwMode="auto">
          <a:xfrm rot="-2700000">
            <a:off x="3146425" y="3168650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90" name="Oval 131"/>
          <p:cNvSpPr>
            <a:spLocks noChangeAspect="1" noChangeArrowheads="1"/>
          </p:cNvSpPr>
          <p:nvPr/>
        </p:nvSpPr>
        <p:spPr bwMode="auto">
          <a:xfrm rot="16200000" flipH="1">
            <a:off x="5772150" y="3194051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91" name="Oval 134"/>
          <p:cNvSpPr>
            <a:spLocks noChangeAspect="1" noChangeArrowheads="1"/>
          </p:cNvSpPr>
          <p:nvPr/>
        </p:nvSpPr>
        <p:spPr bwMode="auto">
          <a:xfrm rot="-5400000">
            <a:off x="3136900" y="4257676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92" name="Oval 138"/>
          <p:cNvSpPr>
            <a:spLocks noChangeAspect="1" noChangeArrowheads="1"/>
          </p:cNvSpPr>
          <p:nvPr/>
        </p:nvSpPr>
        <p:spPr bwMode="auto">
          <a:xfrm rot="13500000" flipH="1">
            <a:off x="5008563" y="2417763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45993" name="Oval 141"/>
          <p:cNvSpPr>
            <a:spLocks noChangeAspect="1" noChangeArrowheads="1"/>
          </p:cNvSpPr>
          <p:nvPr/>
        </p:nvSpPr>
        <p:spPr bwMode="auto">
          <a:xfrm rot="-8100000">
            <a:off x="3897312" y="5030788"/>
            <a:ext cx="111125" cy="107950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4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4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45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1" grpId="0" animBg="1"/>
      <p:bldP spid="245841" grpId="0" animBg="1"/>
      <p:bldP spid="245842" grpId="0" animBg="1"/>
      <p:bldP spid="245934" grpId="0" animBg="1"/>
      <p:bldP spid="245944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5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398358" name="Rectangle 84"/>
          <p:cNvSpPr>
            <a:spLocks noChangeArrowheads="1"/>
          </p:cNvSpPr>
          <p:nvPr/>
        </p:nvSpPr>
        <p:spPr bwMode="auto">
          <a:xfrm>
            <a:off x="1062038" y="1897063"/>
            <a:ext cx="43529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Positions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Velocity vectors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Acceleration vectors</a:t>
            </a:r>
            <a:endParaRPr lang="en-US" sz="1100">
              <a:solidFill>
                <a:srgbClr val="000066"/>
              </a:solidFill>
            </a:endParaRPr>
          </a:p>
        </p:txBody>
      </p:sp>
      <p:sp>
        <p:nvSpPr>
          <p:cNvPr id="3983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8B07FD-9C23-48A8-80DE-C892EBF501FD}" type="slidenum">
              <a:rPr lang="en-US" smtClean="0">
                <a:cs typeface="Arial" charset="0"/>
              </a:rPr>
              <a:pPr/>
              <a:t>44</a:t>
            </a:fld>
            <a:endParaRPr lang="en-US" smtClean="0">
              <a:cs typeface="Arial" charset="0"/>
            </a:endParaRPr>
          </a:p>
        </p:txBody>
      </p:sp>
      <p:sp>
        <p:nvSpPr>
          <p:cNvPr id="39836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COMPLETE MOTION DIAGRAM</a:t>
            </a:r>
          </a:p>
        </p:txBody>
      </p:sp>
      <p:sp>
        <p:nvSpPr>
          <p:cNvPr id="140322" name="Rectangle 34"/>
          <p:cNvSpPr>
            <a:spLocks noChangeArrowheads="1"/>
          </p:cNvSpPr>
          <p:nvPr/>
        </p:nvSpPr>
        <p:spPr bwMode="auto">
          <a:xfrm>
            <a:off x="179388" y="3529013"/>
            <a:ext cx="8774112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When     is zero, velocity remains constant.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US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If     and     point in the same direction, the object is speeding up.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US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If     and     point in opposite directions, the object is slowing down.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US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If     and     are not collinear, the object changes direction.</a:t>
            </a:r>
          </a:p>
        </p:txBody>
      </p:sp>
      <p:grpSp>
        <p:nvGrpSpPr>
          <p:cNvPr id="398362" name="Group 60"/>
          <p:cNvGrpSpPr>
            <a:grpSpLocks noChangeAspect="1"/>
          </p:cNvGrpSpPr>
          <p:nvPr/>
        </p:nvGrpSpPr>
        <p:grpSpPr bwMode="auto">
          <a:xfrm>
            <a:off x="7302500" y="2249488"/>
            <a:ext cx="1160463" cy="238125"/>
            <a:chOff x="4082" y="2938"/>
            <a:chExt cx="813" cy="185"/>
          </a:xfrm>
        </p:grpSpPr>
        <p:sp>
          <p:nvSpPr>
            <p:cNvPr id="398388" name="Line 3"/>
            <p:cNvSpPr>
              <a:spLocks noChangeAspect="1" noChangeShapeType="1"/>
            </p:cNvSpPr>
            <p:nvPr/>
          </p:nvSpPr>
          <p:spPr bwMode="auto">
            <a:xfrm rot="1263463">
              <a:off x="4113" y="3122"/>
              <a:ext cx="782" cy="1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98389" name="Oval 4"/>
            <p:cNvSpPr>
              <a:spLocks noChangeAspect="1" noChangeArrowheads="1"/>
            </p:cNvSpPr>
            <p:nvPr/>
          </p:nvSpPr>
          <p:spPr bwMode="auto">
            <a:xfrm rot="1263463">
              <a:off x="4082" y="2938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98363" name="Group 59"/>
          <p:cNvGrpSpPr>
            <a:grpSpLocks noChangeAspect="1"/>
          </p:cNvGrpSpPr>
          <p:nvPr/>
        </p:nvGrpSpPr>
        <p:grpSpPr bwMode="auto">
          <a:xfrm>
            <a:off x="6402388" y="1935163"/>
            <a:ext cx="917575" cy="200025"/>
            <a:chOff x="3074" y="2546"/>
            <a:chExt cx="643" cy="155"/>
          </a:xfrm>
        </p:grpSpPr>
        <p:sp>
          <p:nvSpPr>
            <p:cNvPr id="398386" name="Line 6"/>
            <p:cNvSpPr>
              <a:spLocks noChangeAspect="1" noChangeShapeType="1"/>
            </p:cNvSpPr>
            <p:nvPr/>
          </p:nvSpPr>
          <p:spPr bwMode="auto">
            <a:xfrm rot="1263463">
              <a:off x="3114" y="2700"/>
              <a:ext cx="603" cy="1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98387" name="Oval 7"/>
            <p:cNvSpPr>
              <a:spLocks noChangeAspect="1" noChangeArrowheads="1"/>
            </p:cNvSpPr>
            <p:nvPr/>
          </p:nvSpPr>
          <p:spPr bwMode="auto">
            <a:xfrm rot="1263463">
              <a:off x="3074" y="2546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98364" name="Group 58"/>
          <p:cNvGrpSpPr>
            <a:grpSpLocks noChangeAspect="1"/>
          </p:cNvGrpSpPr>
          <p:nvPr/>
        </p:nvGrpSpPr>
        <p:grpSpPr bwMode="auto">
          <a:xfrm>
            <a:off x="5716588" y="1689100"/>
            <a:ext cx="690562" cy="161925"/>
            <a:chOff x="2326" y="2250"/>
            <a:chExt cx="483" cy="126"/>
          </a:xfrm>
        </p:grpSpPr>
        <p:sp>
          <p:nvSpPr>
            <p:cNvPr id="398384" name="Line 11"/>
            <p:cNvSpPr>
              <a:spLocks noChangeAspect="1" noChangeShapeType="1"/>
            </p:cNvSpPr>
            <p:nvPr/>
          </p:nvSpPr>
          <p:spPr bwMode="auto">
            <a:xfrm rot="1263463">
              <a:off x="2372" y="2375"/>
              <a:ext cx="437" cy="1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98385" name="Oval 12"/>
            <p:cNvSpPr>
              <a:spLocks noChangeAspect="1" noChangeArrowheads="1"/>
            </p:cNvSpPr>
            <p:nvPr/>
          </p:nvSpPr>
          <p:spPr bwMode="auto">
            <a:xfrm rot="1263463">
              <a:off x="2326" y="2250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398338" name="Object 2"/>
          <p:cNvGraphicFramePr>
            <a:graphicFrameLocks noChangeAspect="1"/>
          </p:cNvGraphicFramePr>
          <p:nvPr/>
        </p:nvGraphicFramePr>
        <p:xfrm>
          <a:off x="5989638" y="1549400"/>
          <a:ext cx="2635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47" name="Equation" r:id="rId5" imgW="291960" imgH="380880" progId="Equation.DSMT4">
                  <p:embed/>
                </p:oleObj>
              </mc:Choice>
              <mc:Fallback>
                <p:oleObj name="Equation" r:id="rId5" imgW="291960" imgH="380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638" y="1549400"/>
                        <a:ext cx="26352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39" name="Object 3"/>
          <p:cNvGraphicFramePr>
            <a:graphicFrameLocks noChangeAspect="1"/>
          </p:cNvGraphicFramePr>
          <p:nvPr/>
        </p:nvGraphicFramePr>
        <p:xfrm>
          <a:off x="6827838" y="1828800"/>
          <a:ext cx="261937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48" name="Equation" r:id="rId7" imgW="291960" imgH="380880" progId="Equation.DSMT4">
                  <p:embed/>
                </p:oleObj>
              </mc:Choice>
              <mc:Fallback>
                <p:oleObj name="Equation" r:id="rId7" imgW="291960" imgH="380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1828800"/>
                        <a:ext cx="261937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65" name="Oval 15"/>
          <p:cNvSpPr>
            <a:spLocks noChangeAspect="1" noChangeArrowheads="1"/>
          </p:cNvSpPr>
          <p:nvPr/>
        </p:nvSpPr>
        <p:spPr bwMode="auto">
          <a:xfrm>
            <a:off x="8445500" y="2624138"/>
            <a:ext cx="106363" cy="96837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398340" name="Object 4"/>
          <p:cNvGraphicFramePr>
            <a:graphicFrameLocks noChangeAspect="1"/>
          </p:cNvGraphicFramePr>
          <p:nvPr/>
        </p:nvGraphicFramePr>
        <p:xfrm>
          <a:off x="7889875" y="2214563"/>
          <a:ext cx="2635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49" name="Equation" r:id="rId9" imgW="291960" imgH="380880" progId="Equation.DSMT4">
                  <p:embed/>
                </p:oleObj>
              </mc:Choice>
              <mc:Fallback>
                <p:oleObj name="Equation" r:id="rId9" imgW="291960" imgH="380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9875" y="2214563"/>
                        <a:ext cx="26352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8366" name="Group 74"/>
          <p:cNvGrpSpPr>
            <a:grpSpLocks noChangeAspect="1"/>
          </p:cNvGrpSpPr>
          <p:nvPr/>
        </p:nvGrpSpPr>
        <p:grpSpPr bwMode="auto">
          <a:xfrm>
            <a:off x="6184900" y="2006600"/>
            <a:ext cx="547688" cy="288925"/>
            <a:chOff x="2152" y="2496"/>
            <a:chExt cx="384" cy="225"/>
          </a:xfrm>
        </p:grpSpPr>
        <p:graphicFrame>
          <p:nvGraphicFramePr>
            <p:cNvPr id="398355" name="Object 19"/>
            <p:cNvGraphicFramePr>
              <a:graphicFrameLocks noChangeAspect="1"/>
            </p:cNvGraphicFramePr>
            <p:nvPr/>
          </p:nvGraphicFramePr>
          <p:xfrm>
            <a:off x="2152" y="2496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8450" name="Equation" r:id="rId11" imgW="215640" imgH="291960" progId="Equation.DSMT4">
                    <p:embed/>
                  </p:oleObj>
                </mc:Choice>
                <mc:Fallback>
                  <p:oleObj name="Equation" r:id="rId11" imgW="215640" imgH="291960" progId="Equation.DSMT4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2" y="2496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8383" name="Line 64"/>
            <p:cNvSpPr>
              <a:spLocks noChangeAspect="1" noChangeShapeType="1"/>
            </p:cNvSpPr>
            <p:nvPr/>
          </p:nvSpPr>
          <p:spPr bwMode="auto">
            <a:xfrm>
              <a:off x="2283" y="2624"/>
              <a:ext cx="253" cy="97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98367" name="Group 75"/>
          <p:cNvGrpSpPr>
            <a:grpSpLocks noChangeAspect="1"/>
          </p:cNvGrpSpPr>
          <p:nvPr/>
        </p:nvGrpSpPr>
        <p:grpSpPr bwMode="auto">
          <a:xfrm>
            <a:off x="7110413" y="2335213"/>
            <a:ext cx="511175" cy="271462"/>
            <a:chOff x="2800" y="2752"/>
            <a:chExt cx="358" cy="211"/>
          </a:xfrm>
        </p:grpSpPr>
        <p:graphicFrame>
          <p:nvGraphicFramePr>
            <p:cNvPr id="398354" name="Object 18"/>
            <p:cNvGraphicFramePr>
              <a:graphicFrameLocks noChangeAspect="1"/>
            </p:cNvGraphicFramePr>
            <p:nvPr/>
          </p:nvGraphicFramePr>
          <p:xfrm>
            <a:off x="2800" y="2752"/>
            <a:ext cx="1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8451" name="Equation" r:id="rId13" imgW="215640" imgH="291960" progId="Equation.DSMT4">
                    <p:embed/>
                  </p:oleObj>
                </mc:Choice>
                <mc:Fallback>
                  <p:oleObj name="Equation" r:id="rId13" imgW="215640" imgH="291960" progId="Equation.DSMT4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0" y="2752"/>
                          <a:ext cx="136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8382" name="Line 67"/>
            <p:cNvSpPr>
              <a:spLocks noChangeAspect="1" noChangeShapeType="1"/>
            </p:cNvSpPr>
            <p:nvPr/>
          </p:nvSpPr>
          <p:spPr bwMode="auto">
            <a:xfrm>
              <a:off x="2931" y="2876"/>
              <a:ext cx="227" cy="87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98368" name="Group 57"/>
          <p:cNvGrpSpPr>
            <a:grpSpLocks noChangeAspect="1"/>
          </p:cNvGrpSpPr>
          <p:nvPr/>
        </p:nvGrpSpPr>
        <p:grpSpPr bwMode="auto">
          <a:xfrm>
            <a:off x="5064125" y="1687513"/>
            <a:ext cx="630238" cy="96837"/>
            <a:chOff x="1622" y="2249"/>
            <a:chExt cx="441" cy="75"/>
          </a:xfrm>
        </p:grpSpPr>
        <p:sp>
          <p:nvSpPr>
            <p:cNvPr id="398380" name="Line 37"/>
            <p:cNvSpPr>
              <a:spLocks noChangeAspect="1" noChangeShapeType="1"/>
            </p:cNvSpPr>
            <p:nvPr/>
          </p:nvSpPr>
          <p:spPr bwMode="auto">
            <a:xfrm>
              <a:off x="1687" y="2288"/>
              <a:ext cx="376" cy="1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98381" name="Oval 38"/>
            <p:cNvSpPr>
              <a:spLocks noChangeAspect="1" noChangeArrowheads="1"/>
            </p:cNvSpPr>
            <p:nvPr/>
          </p:nvSpPr>
          <p:spPr bwMode="auto">
            <a:xfrm>
              <a:off x="1622" y="2249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98369" name="Group 56"/>
          <p:cNvGrpSpPr>
            <a:grpSpLocks noChangeAspect="1"/>
          </p:cNvGrpSpPr>
          <p:nvPr/>
        </p:nvGrpSpPr>
        <p:grpSpPr bwMode="auto">
          <a:xfrm>
            <a:off x="4418013" y="1687513"/>
            <a:ext cx="630237" cy="96837"/>
            <a:chOff x="916" y="2249"/>
            <a:chExt cx="441" cy="75"/>
          </a:xfrm>
        </p:grpSpPr>
        <p:sp>
          <p:nvSpPr>
            <p:cNvPr id="398378" name="Line 40"/>
            <p:cNvSpPr>
              <a:spLocks noChangeAspect="1" noChangeShapeType="1"/>
            </p:cNvSpPr>
            <p:nvPr/>
          </p:nvSpPr>
          <p:spPr bwMode="auto">
            <a:xfrm>
              <a:off x="981" y="2288"/>
              <a:ext cx="376" cy="1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98379" name="Oval 41"/>
            <p:cNvSpPr>
              <a:spLocks noChangeAspect="1" noChangeArrowheads="1"/>
            </p:cNvSpPr>
            <p:nvPr/>
          </p:nvSpPr>
          <p:spPr bwMode="auto">
            <a:xfrm>
              <a:off x="916" y="2249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98370" name="Group 55"/>
          <p:cNvGrpSpPr>
            <a:grpSpLocks noChangeAspect="1"/>
          </p:cNvGrpSpPr>
          <p:nvPr/>
        </p:nvGrpSpPr>
        <p:grpSpPr bwMode="auto">
          <a:xfrm>
            <a:off x="3751263" y="1687513"/>
            <a:ext cx="630237" cy="96837"/>
            <a:chOff x="210" y="2249"/>
            <a:chExt cx="441" cy="75"/>
          </a:xfrm>
        </p:grpSpPr>
        <p:sp>
          <p:nvSpPr>
            <p:cNvPr id="398376" name="Line 42"/>
            <p:cNvSpPr>
              <a:spLocks noChangeAspect="1" noChangeShapeType="1"/>
            </p:cNvSpPr>
            <p:nvPr/>
          </p:nvSpPr>
          <p:spPr bwMode="auto">
            <a:xfrm>
              <a:off x="275" y="2288"/>
              <a:ext cx="376" cy="1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stealth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98377" name="Oval 43"/>
            <p:cNvSpPr>
              <a:spLocks noChangeAspect="1" noChangeArrowheads="1"/>
            </p:cNvSpPr>
            <p:nvPr/>
          </p:nvSpPr>
          <p:spPr bwMode="auto">
            <a:xfrm>
              <a:off x="210" y="2249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aphicFrame>
        <p:nvGraphicFramePr>
          <p:cNvPr id="398349" name="Object 13"/>
          <p:cNvGraphicFramePr>
            <a:graphicFrameLocks noChangeAspect="1"/>
          </p:cNvGraphicFramePr>
          <p:nvPr/>
        </p:nvGraphicFramePr>
        <p:xfrm>
          <a:off x="4608513" y="1412875"/>
          <a:ext cx="239712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2" name="Equation" r:id="rId15" imgW="266400" imgH="380880" progId="Equation.DSMT4">
                  <p:embed/>
                </p:oleObj>
              </mc:Choice>
              <mc:Fallback>
                <p:oleObj name="Equation" r:id="rId15" imgW="266400" imgH="3808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513" y="1412875"/>
                        <a:ext cx="239712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50" name="Object 14"/>
          <p:cNvGraphicFramePr>
            <a:graphicFrameLocks noChangeAspect="1"/>
          </p:cNvGraphicFramePr>
          <p:nvPr/>
        </p:nvGraphicFramePr>
        <p:xfrm>
          <a:off x="5249863" y="1412875"/>
          <a:ext cx="2635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3" name="Equation" r:id="rId17" imgW="291960" imgH="380880" progId="Equation.DSMT4">
                  <p:embed/>
                </p:oleObj>
              </mc:Choice>
              <mc:Fallback>
                <p:oleObj name="Equation" r:id="rId17" imgW="291960" imgH="3808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9863" y="1412875"/>
                        <a:ext cx="26352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51" name="Object 15"/>
          <p:cNvGraphicFramePr>
            <a:graphicFrameLocks noChangeAspect="1"/>
          </p:cNvGraphicFramePr>
          <p:nvPr/>
        </p:nvGraphicFramePr>
        <p:xfrm>
          <a:off x="3916363" y="1412875"/>
          <a:ext cx="2635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4" name="Equation" r:id="rId19" imgW="291960" imgH="380880" progId="Equation.DSMT4">
                  <p:embed/>
                </p:oleObj>
              </mc:Choice>
              <mc:Fallback>
                <p:oleObj name="Equation" r:id="rId19" imgW="291960" imgH="3808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6363" y="1412875"/>
                        <a:ext cx="26352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53" name="Object 17"/>
          <p:cNvGraphicFramePr>
            <a:graphicFrameLocks noChangeAspect="1"/>
          </p:cNvGraphicFramePr>
          <p:nvPr/>
        </p:nvGraphicFramePr>
        <p:xfrm>
          <a:off x="4813300" y="1846263"/>
          <a:ext cx="61753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5" name="Equation" r:id="rId21" imgW="685800" imgH="279360" progId="Equation.DSMT4">
                  <p:embed/>
                </p:oleObj>
              </mc:Choice>
              <mc:Fallback>
                <p:oleObj name="Equation" r:id="rId21" imgW="685800" imgH="27936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1846263"/>
                        <a:ext cx="61753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41" name="Object 5"/>
          <p:cNvGraphicFramePr>
            <a:graphicFrameLocks noChangeAspect="1"/>
          </p:cNvGraphicFramePr>
          <p:nvPr/>
        </p:nvGraphicFramePr>
        <p:xfrm>
          <a:off x="5561013" y="1862138"/>
          <a:ext cx="195262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6" name="Equation" r:id="rId23" imgW="215640" imgH="291960" progId="Equation.DSMT4">
                  <p:embed/>
                </p:oleObj>
              </mc:Choice>
              <mc:Fallback>
                <p:oleObj name="Equation" r:id="rId23" imgW="215640" imgH="2919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1013" y="1862138"/>
                        <a:ext cx="195262" cy="211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71" name="Line 73"/>
          <p:cNvSpPr>
            <a:spLocks noChangeAspect="1" noChangeShapeType="1"/>
          </p:cNvSpPr>
          <p:nvPr/>
        </p:nvSpPr>
        <p:spPr bwMode="auto">
          <a:xfrm>
            <a:off x="5765800" y="1774825"/>
            <a:ext cx="122238" cy="284163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140365" name="Object 6"/>
          <p:cNvGraphicFramePr>
            <a:graphicFrameLocks noChangeAspect="1"/>
          </p:cNvGraphicFramePr>
          <p:nvPr/>
        </p:nvGraphicFramePr>
        <p:xfrm>
          <a:off x="1831975" y="3597275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7" name="Equation" r:id="rId25" imgW="215640" imgH="291960" progId="Equation.DSMT4">
                  <p:embed/>
                </p:oleObj>
              </mc:Choice>
              <mc:Fallback>
                <p:oleObj name="Equation" r:id="rId25" imgW="215640" imgH="2919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1975" y="3597275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6" name="Object 7"/>
          <p:cNvGraphicFramePr>
            <a:graphicFrameLocks noChangeAspect="1"/>
          </p:cNvGraphicFramePr>
          <p:nvPr/>
        </p:nvGraphicFramePr>
        <p:xfrm>
          <a:off x="1262063" y="4098925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8" name="Equation" r:id="rId27" imgW="215640" imgH="291960" progId="Equation.DSMT4">
                  <p:embed/>
                </p:oleObj>
              </mc:Choice>
              <mc:Fallback>
                <p:oleObj name="Equation" r:id="rId27" imgW="215640" imgH="29196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063" y="4098925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7" name="Object 8"/>
          <p:cNvGraphicFramePr>
            <a:graphicFrameLocks noChangeAspect="1"/>
          </p:cNvGraphicFramePr>
          <p:nvPr/>
        </p:nvGraphicFramePr>
        <p:xfrm>
          <a:off x="2116138" y="4098925"/>
          <a:ext cx="203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59" name="Equation" r:id="rId29" imgW="203040" imgH="291960" progId="Equation.DSMT4">
                  <p:embed/>
                </p:oleObj>
              </mc:Choice>
              <mc:Fallback>
                <p:oleObj name="Equation" r:id="rId29" imgW="203040" imgH="2919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38" y="4098925"/>
                        <a:ext cx="2032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8" name="Object 9"/>
          <p:cNvGraphicFramePr>
            <a:graphicFrameLocks noChangeAspect="1"/>
          </p:cNvGraphicFramePr>
          <p:nvPr/>
        </p:nvGraphicFramePr>
        <p:xfrm>
          <a:off x="1262063" y="497046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60" name="Equation" r:id="rId31" imgW="215640" imgH="291960" progId="Equation.DSMT4">
                  <p:embed/>
                </p:oleObj>
              </mc:Choice>
              <mc:Fallback>
                <p:oleObj name="Equation" r:id="rId31" imgW="215640" imgH="29196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063" y="497046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69" name="Object 10"/>
          <p:cNvGraphicFramePr>
            <a:graphicFrameLocks noChangeAspect="1"/>
          </p:cNvGraphicFramePr>
          <p:nvPr/>
        </p:nvGraphicFramePr>
        <p:xfrm>
          <a:off x="2116138" y="4970463"/>
          <a:ext cx="203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61" name="Equation" r:id="rId33" imgW="203040" imgH="291960" progId="Equation.DSMT4">
                  <p:embed/>
                </p:oleObj>
              </mc:Choice>
              <mc:Fallback>
                <p:oleObj name="Equation" r:id="rId33" imgW="203040" imgH="29196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38" y="4970463"/>
                        <a:ext cx="2032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70" name="Object 11"/>
          <p:cNvGraphicFramePr>
            <a:graphicFrameLocks noChangeAspect="1"/>
          </p:cNvGraphicFramePr>
          <p:nvPr/>
        </p:nvGraphicFramePr>
        <p:xfrm>
          <a:off x="1262063" y="583406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62" name="Equation" r:id="rId35" imgW="215640" imgH="291960" progId="Equation.DSMT4">
                  <p:embed/>
                </p:oleObj>
              </mc:Choice>
              <mc:Fallback>
                <p:oleObj name="Equation" r:id="rId35" imgW="215640" imgH="29196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063" y="583406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371" name="Object 12"/>
          <p:cNvGraphicFramePr>
            <a:graphicFrameLocks noChangeAspect="1"/>
          </p:cNvGraphicFramePr>
          <p:nvPr/>
        </p:nvGraphicFramePr>
        <p:xfrm>
          <a:off x="2116138" y="5834063"/>
          <a:ext cx="203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63" name="Equation" r:id="rId37" imgW="203040" imgH="291960" progId="Equation.DSMT4">
                  <p:embed/>
                </p:oleObj>
              </mc:Choice>
              <mc:Fallback>
                <p:oleObj name="Equation" r:id="rId37" imgW="203040" imgH="29196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38" y="5834063"/>
                        <a:ext cx="2032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56" name="Object 17"/>
          <p:cNvGraphicFramePr>
            <a:graphicFrameLocks noChangeAspect="1"/>
          </p:cNvGraphicFramePr>
          <p:nvPr/>
        </p:nvGraphicFramePr>
        <p:xfrm>
          <a:off x="4097338" y="1846263"/>
          <a:ext cx="617537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64" name="Equation" r:id="rId39" imgW="685800" imgH="279360" progId="Equation.DSMT4">
                  <p:embed/>
                </p:oleObj>
              </mc:Choice>
              <mc:Fallback>
                <p:oleObj name="Equation" r:id="rId39" imgW="685800" imgH="27936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338" y="1846263"/>
                        <a:ext cx="617537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72" name="Line 42"/>
          <p:cNvSpPr>
            <a:spLocks noChangeAspect="1" noChangeShapeType="1"/>
          </p:cNvSpPr>
          <p:nvPr/>
        </p:nvSpPr>
        <p:spPr bwMode="auto">
          <a:xfrm>
            <a:off x="614363" y="2555875"/>
            <a:ext cx="536575" cy="1588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98373" name="Oval 43"/>
          <p:cNvSpPr>
            <a:spLocks noChangeAspect="1" noChangeArrowheads="1"/>
          </p:cNvSpPr>
          <p:nvPr/>
        </p:nvSpPr>
        <p:spPr bwMode="auto">
          <a:xfrm>
            <a:off x="565150" y="2114550"/>
            <a:ext cx="107950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98374" name="Oval 43"/>
          <p:cNvSpPr>
            <a:spLocks noChangeAspect="1" noChangeArrowheads="1"/>
          </p:cNvSpPr>
          <p:nvPr/>
        </p:nvSpPr>
        <p:spPr bwMode="auto">
          <a:xfrm>
            <a:off x="1081088" y="2114550"/>
            <a:ext cx="107950" cy="96838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98375" name="Line 42"/>
          <p:cNvSpPr>
            <a:spLocks noChangeAspect="1" noChangeShapeType="1"/>
          </p:cNvSpPr>
          <p:nvPr/>
        </p:nvSpPr>
        <p:spPr bwMode="auto">
          <a:xfrm>
            <a:off x="614363" y="2962275"/>
            <a:ext cx="536575" cy="1588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2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939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172AB87-8C9F-4EE8-9AF6-6671DBC04DC4}" type="slidenum">
              <a:rPr lang="en-US" smtClean="0">
                <a:cs typeface="Arial" charset="0"/>
              </a:rPr>
              <a:pPr/>
              <a:t>45</a:t>
            </a:fld>
            <a:endParaRPr lang="en-US" smtClean="0">
              <a:cs typeface="Arial" charset="0"/>
            </a:endParaRPr>
          </a:p>
        </p:txBody>
      </p:sp>
      <p:sp>
        <p:nvSpPr>
          <p:cNvPr id="5939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DESCRIBING MOTION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46225"/>
            <a:ext cx="8774112" cy="4122738"/>
          </a:xfrm>
        </p:spPr>
        <p:txBody>
          <a:bodyPr/>
          <a:lstStyle/>
          <a:p>
            <a:pPr lvl="1" indent="0" eaLnBrk="1" hangingPunct="1"/>
            <a:r>
              <a:rPr lang="en-ZA" smtClean="0"/>
              <a:t>Motion can be represented in multiple ways…</a:t>
            </a:r>
            <a:endParaRPr lang="en-US" smtClean="0"/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>
                <a:solidFill>
                  <a:srgbClr val="C0C0C0"/>
                </a:solidFill>
              </a:rPr>
              <a:t>Verbally</a:t>
            </a:r>
            <a:r>
              <a:rPr lang="en-US" smtClean="0">
                <a:solidFill>
                  <a:srgbClr val="DDDDDD"/>
                </a:solidFill>
              </a:rPr>
              <a:t>, as in typical physics, or “story sum” problems.</a:t>
            </a:r>
          </a:p>
          <a:p>
            <a:pPr lvl="2" eaLnBrk="1" hangingPunct="1">
              <a:buFontTx/>
              <a:buNone/>
            </a:pPr>
            <a:endParaRPr lang="en-US" sz="1200" smtClean="0">
              <a:solidFill>
                <a:srgbClr val="C0C0C0"/>
              </a:solidFill>
            </a:endParaRPr>
          </a:p>
          <a:p>
            <a:pPr lvl="2" eaLnBrk="1" hangingPunct="1"/>
            <a:r>
              <a:rPr lang="en-US" b="1" smtClean="0">
                <a:solidFill>
                  <a:srgbClr val="C0C0C0"/>
                </a:solidFill>
              </a:rPr>
              <a:t>Physically</a:t>
            </a:r>
            <a:r>
              <a:rPr lang="en-US" smtClean="0">
                <a:solidFill>
                  <a:srgbClr val="DDDDDD"/>
                </a:solidFill>
              </a:rPr>
              <a:t>, as in motion diagrams.</a:t>
            </a:r>
          </a:p>
          <a:p>
            <a:pPr lvl="2" eaLnBrk="1" hangingPunct="1">
              <a:buFontTx/>
              <a:buNone/>
            </a:pPr>
            <a:endParaRPr lang="en-US" sz="1200" smtClean="0">
              <a:solidFill>
                <a:srgbClr val="C0C0C0"/>
              </a:solidFill>
            </a:endParaRPr>
          </a:p>
          <a:p>
            <a:pPr lvl="2" eaLnBrk="1" hangingPunct="1"/>
            <a:r>
              <a:rPr lang="en-US" b="1" smtClean="0">
                <a:solidFill>
                  <a:srgbClr val="C0C0C0"/>
                </a:solidFill>
              </a:rPr>
              <a:t>Pictorially</a:t>
            </a:r>
            <a:r>
              <a:rPr lang="en-US" smtClean="0">
                <a:solidFill>
                  <a:srgbClr val="DDDDDD"/>
                </a:solidFill>
              </a:rPr>
              <a:t>, showing beginning and ending points as well as coordinates and symbols.</a:t>
            </a:r>
          </a:p>
          <a:p>
            <a:pPr lvl="2" eaLnBrk="1" hangingPunct="1">
              <a:buFontTx/>
              <a:buNone/>
            </a:pPr>
            <a:endParaRPr lang="en-US" sz="1200" smtClean="0">
              <a:solidFill>
                <a:srgbClr val="C0C0C0"/>
              </a:solidFill>
            </a:endParaRPr>
          </a:p>
          <a:p>
            <a:pPr lvl="2" eaLnBrk="1" hangingPunct="1"/>
            <a:r>
              <a:rPr lang="en-US" b="1" smtClean="0">
                <a:solidFill>
                  <a:srgbClr val="C0C0C0"/>
                </a:solidFill>
              </a:rPr>
              <a:t>Graphically</a:t>
            </a:r>
            <a:r>
              <a:rPr lang="en-US" smtClean="0">
                <a:solidFill>
                  <a:srgbClr val="DDDDDD"/>
                </a:solidFill>
              </a:rPr>
              <a:t>, using graphs of motion (velocity-time etc).</a:t>
            </a:r>
          </a:p>
          <a:p>
            <a:pPr lvl="2" eaLnBrk="1" hangingPunct="1">
              <a:buFontTx/>
              <a:buNone/>
            </a:pPr>
            <a:endParaRPr lang="en-US" sz="1200" smtClean="0">
              <a:solidFill>
                <a:srgbClr val="C0C0C0"/>
              </a:solidFill>
            </a:endParaRPr>
          </a:p>
          <a:p>
            <a:pPr lvl="2" eaLnBrk="1" hangingPunct="1"/>
            <a:r>
              <a:rPr lang="en-US" b="1" smtClean="0">
                <a:solidFill>
                  <a:srgbClr val="C0C0C0"/>
                </a:solidFill>
              </a:rPr>
              <a:t>Mathematically</a:t>
            </a:r>
            <a:r>
              <a:rPr lang="en-US" smtClean="0">
                <a:solidFill>
                  <a:srgbClr val="DDDDDD"/>
                </a:solidFill>
              </a:rPr>
              <a:t>, through the relevant equations of kinematics and dynamics.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6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959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07215E6-67A3-422A-A958-E833B2FBFB31}" type="slidenum">
              <a:rPr lang="en-US" smtClean="0">
                <a:cs typeface="Arial" charset="0"/>
              </a:rPr>
              <a:pPr/>
              <a:t>46</a:t>
            </a:fld>
            <a:endParaRPr lang="en-US" smtClean="0">
              <a:cs typeface="Arial" charset="0"/>
            </a:endParaRPr>
          </a:p>
        </p:txBody>
      </p:sp>
      <p:sp>
        <p:nvSpPr>
          <p:cNvPr id="5959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PICTORIAL REPRESENTATIONS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5900"/>
            <a:ext cx="8774112" cy="3308350"/>
          </a:xfrm>
        </p:spPr>
        <p:txBody>
          <a:bodyPr/>
          <a:lstStyle/>
          <a:p>
            <a:pPr marL="712788" lvl="1" indent="-533400" eaLnBrk="1" hangingPunct="1">
              <a:buSzTx/>
              <a:buFontTx/>
              <a:buAutoNum type="arabicPeriod"/>
            </a:pPr>
            <a:r>
              <a:rPr lang="en-US" smtClean="0"/>
              <a:t>Sketch the situation:  beginning, end, and any point where the motion </a:t>
            </a:r>
            <a:r>
              <a:rPr lang="en-US" i="1" smtClean="0"/>
              <a:t>changes</a:t>
            </a:r>
            <a:r>
              <a:rPr lang="en-US" smtClean="0"/>
              <a:t>.</a:t>
            </a:r>
          </a:p>
          <a:p>
            <a:pPr marL="712788" lvl="1" indent="-533400" eaLnBrk="1" hangingPunct="1">
              <a:buSzTx/>
              <a:buFontTx/>
              <a:buAutoNum type="arabicPeriod"/>
            </a:pPr>
            <a:endParaRPr lang="en-US" sz="1200" smtClean="0"/>
          </a:p>
          <a:p>
            <a:pPr marL="712788" lvl="1" indent="-533400" eaLnBrk="1" hangingPunct="1">
              <a:buSzTx/>
              <a:buFontTx/>
              <a:buAutoNum type="arabicPeriod"/>
            </a:pPr>
            <a:r>
              <a:rPr lang="en-US" smtClean="0"/>
              <a:t>Establish an appropriate coordinate system.</a:t>
            </a:r>
          </a:p>
          <a:p>
            <a:pPr marL="712788" lvl="1" indent="-533400" eaLnBrk="1" hangingPunct="1">
              <a:buSzTx/>
              <a:buFontTx/>
              <a:buAutoNum type="arabicPeriod"/>
            </a:pPr>
            <a:endParaRPr lang="en-US" sz="1200" smtClean="0"/>
          </a:p>
          <a:p>
            <a:pPr marL="712788" lvl="1" indent="-533400" eaLnBrk="1" hangingPunct="1">
              <a:buSzTx/>
              <a:buFontTx/>
              <a:buAutoNum type="arabicPeriod"/>
            </a:pPr>
            <a:r>
              <a:rPr lang="en-US" smtClean="0"/>
              <a:t>Fill in all variables, both known and yet-to-be-found.</a:t>
            </a:r>
          </a:p>
          <a:p>
            <a:pPr marL="712788" lvl="1" indent="-533400" eaLnBrk="1" hangingPunct="1">
              <a:buSzTx/>
              <a:buFontTx/>
              <a:buAutoNum type="arabicPeriod"/>
            </a:pPr>
            <a:endParaRPr lang="en-US" sz="1200" smtClean="0"/>
          </a:p>
          <a:p>
            <a:pPr marL="712788" lvl="1" indent="-533400" eaLnBrk="1" hangingPunct="1">
              <a:buSzTx/>
              <a:buFontTx/>
              <a:buAutoNum type="arabicPeriod"/>
            </a:pPr>
            <a:r>
              <a:rPr lang="en-US" smtClean="0"/>
              <a:t>List known information in table form.</a:t>
            </a:r>
          </a:p>
          <a:p>
            <a:pPr marL="712788" lvl="1" indent="-533400" eaLnBrk="1" hangingPunct="1">
              <a:buSzTx/>
              <a:buFontTx/>
              <a:buAutoNum type="arabicPeriod"/>
            </a:pPr>
            <a:endParaRPr lang="en-US" sz="1200" smtClean="0"/>
          </a:p>
          <a:p>
            <a:pPr marL="712788" lvl="1" indent="-533400" eaLnBrk="1" hangingPunct="1">
              <a:buSzTx/>
              <a:buFontTx/>
              <a:buAutoNum type="arabicPeriod"/>
            </a:pPr>
            <a:r>
              <a:rPr lang="en-US" smtClean="0"/>
              <a:t>Include desired unknowns in the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980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8CA2000-0FF4-4845-B7F9-4328862A56F0}" type="slidenum">
              <a:rPr lang="en-US" smtClean="0">
                <a:cs typeface="Arial" charset="0"/>
              </a:rPr>
              <a:pPr/>
              <a:t>47</a:t>
            </a:fld>
            <a:endParaRPr lang="en-US" smtClean="0">
              <a:cs typeface="Arial" charset="0"/>
            </a:endParaRPr>
          </a:p>
        </p:txBody>
      </p:sp>
      <p:sp>
        <p:nvSpPr>
          <p:cNvPr id="598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PICTORIAL REPRESENTATIONS</a:t>
            </a:r>
          </a:p>
        </p:txBody>
      </p:sp>
      <p:sp>
        <p:nvSpPr>
          <p:cNvPr id="598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5900"/>
            <a:ext cx="8774112" cy="895350"/>
          </a:xfrm>
        </p:spPr>
        <p:txBody>
          <a:bodyPr/>
          <a:lstStyle/>
          <a:p>
            <a:pPr lvl="1" indent="1588" eaLnBrk="1" hangingPunct="1">
              <a:buSzTx/>
              <a:buFontTx/>
              <a:buNone/>
            </a:pPr>
            <a:r>
              <a:rPr lang="en-US" smtClean="0"/>
              <a:t>A rocket sled accelerates at 50 m/s</a:t>
            </a:r>
            <a:r>
              <a:rPr lang="en-US" baseline="30000" smtClean="0"/>
              <a:t>2</a:t>
            </a:r>
            <a:r>
              <a:rPr lang="en-US" smtClean="0"/>
              <a:t> for 5 s, then coasts for 3 s.  What total distance does it travel?</a:t>
            </a:r>
          </a:p>
        </p:txBody>
      </p:sp>
      <p:grpSp>
        <p:nvGrpSpPr>
          <p:cNvPr id="176146" name="Group 18"/>
          <p:cNvGrpSpPr>
            <a:grpSpLocks/>
          </p:cNvGrpSpPr>
          <p:nvPr/>
        </p:nvGrpSpPr>
        <p:grpSpPr bwMode="auto">
          <a:xfrm>
            <a:off x="434975" y="3116263"/>
            <a:ext cx="1319213" cy="390525"/>
            <a:chOff x="162" y="2046"/>
            <a:chExt cx="1356" cy="402"/>
          </a:xfrm>
        </p:grpSpPr>
        <p:grpSp>
          <p:nvGrpSpPr>
            <p:cNvPr id="598039" name="Group 14"/>
            <p:cNvGrpSpPr>
              <a:grpSpLocks/>
            </p:cNvGrpSpPr>
            <p:nvPr/>
          </p:nvGrpSpPr>
          <p:grpSpPr bwMode="auto">
            <a:xfrm>
              <a:off x="438" y="2046"/>
              <a:ext cx="1080" cy="402"/>
              <a:chOff x="438" y="2046"/>
              <a:chExt cx="1080" cy="402"/>
            </a:xfrm>
          </p:grpSpPr>
          <p:sp>
            <p:nvSpPr>
              <p:cNvPr id="598043" name="Freeform 8"/>
              <p:cNvSpPr>
                <a:spLocks/>
              </p:cNvSpPr>
              <p:nvPr/>
            </p:nvSpPr>
            <p:spPr bwMode="auto">
              <a:xfrm>
                <a:off x="528" y="2100"/>
                <a:ext cx="72" cy="198"/>
              </a:xfrm>
              <a:custGeom>
                <a:avLst/>
                <a:gdLst>
                  <a:gd name="T0" fmla="*/ 66 w 72"/>
                  <a:gd name="T1" fmla="*/ 24 h 198"/>
                  <a:gd name="T2" fmla="*/ 0 w 72"/>
                  <a:gd name="T3" fmla="*/ 0 h 198"/>
                  <a:gd name="T4" fmla="*/ 24 w 72"/>
                  <a:gd name="T5" fmla="*/ 198 h 198"/>
                  <a:gd name="T6" fmla="*/ 72 w 72"/>
                  <a:gd name="T7" fmla="*/ 168 h 1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198"/>
                  <a:gd name="T14" fmla="*/ 72 w 72"/>
                  <a:gd name="T15" fmla="*/ 198 h 1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198">
                    <a:moveTo>
                      <a:pt x="66" y="24"/>
                    </a:moveTo>
                    <a:lnTo>
                      <a:pt x="0" y="0"/>
                    </a:lnTo>
                    <a:lnTo>
                      <a:pt x="24" y="198"/>
                    </a:lnTo>
                    <a:lnTo>
                      <a:pt x="72" y="168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98044" name="Freeform 11"/>
              <p:cNvSpPr>
                <a:spLocks/>
              </p:cNvSpPr>
              <p:nvPr/>
            </p:nvSpPr>
            <p:spPr bwMode="auto">
              <a:xfrm>
                <a:off x="534" y="2322"/>
                <a:ext cx="138" cy="96"/>
              </a:xfrm>
              <a:custGeom>
                <a:avLst/>
                <a:gdLst>
                  <a:gd name="T0" fmla="*/ 0 w 138"/>
                  <a:gd name="T1" fmla="*/ 96 h 96"/>
                  <a:gd name="T2" fmla="*/ 138 w 138"/>
                  <a:gd name="T3" fmla="*/ 0 h 96"/>
                  <a:gd name="T4" fmla="*/ 48 w 138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138"/>
                  <a:gd name="T10" fmla="*/ 0 h 96"/>
                  <a:gd name="T11" fmla="*/ 138 w 138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8" h="96">
                    <a:moveTo>
                      <a:pt x="0" y="96"/>
                    </a:moveTo>
                    <a:lnTo>
                      <a:pt x="138" y="0"/>
                    </a:lnTo>
                    <a:lnTo>
                      <a:pt x="48" y="96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98045" name="Freeform 12"/>
              <p:cNvSpPr>
                <a:spLocks/>
              </p:cNvSpPr>
              <p:nvPr/>
            </p:nvSpPr>
            <p:spPr bwMode="auto">
              <a:xfrm>
                <a:off x="876" y="2322"/>
                <a:ext cx="48" cy="96"/>
              </a:xfrm>
              <a:custGeom>
                <a:avLst/>
                <a:gdLst>
                  <a:gd name="T0" fmla="*/ 0 w 138"/>
                  <a:gd name="T1" fmla="*/ 96 h 96"/>
                  <a:gd name="T2" fmla="*/ 0 w 138"/>
                  <a:gd name="T3" fmla="*/ 0 h 96"/>
                  <a:gd name="T4" fmla="*/ 0 w 138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138"/>
                  <a:gd name="T10" fmla="*/ 0 h 96"/>
                  <a:gd name="T11" fmla="*/ 138 w 138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8" h="96">
                    <a:moveTo>
                      <a:pt x="0" y="96"/>
                    </a:moveTo>
                    <a:lnTo>
                      <a:pt x="138" y="0"/>
                    </a:lnTo>
                    <a:lnTo>
                      <a:pt x="48" y="96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98046" name="Freeform 13"/>
              <p:cNvSpPr>
                <a:spLocks/>
              </p:cNvSpPr>
              <p:nvPr/>
            </p:nvSpPr>
            <p:spPr bwMode="auto">
              <a:xfrm flipH="1">
                <a:off x="1308" y="2322"/>
                <a:ext cx="138" cy="96"/>
              </a:xfrm>
              <a:custGeom>
                <a:avLst/>
                <a:gdLst>
                  <a:gd name="T0" fmla="*/ 0 w 138"/>
                  <a:gd name="T1" fmla="*/ 96 h 96"/>
                  <a:gd name="T2" fmla="*/ 138 w 138"/>
                  <a:gd name="T3" fmla="*/ 0 h 96"/>
                  <a:gd name="T4" fmla="*/ 48 w 138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138"/>
                  <a:gd name="T10" fmla="*/ 0 h 96"/>
                  <a:gd name="T11" fmla="*/ 138 w 138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8" h="96">
                    <a:moveTo>
                      <a:pt x="0" y="96"/>
                    </a:moveTo>
                    <a:lnTo>
                      <a:pt x="138" y="0"/>
                    </a:lnTo>
                    <a:lnTo>
                      <a:pt x="48" y="96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98047" name="Freeform 10"/>
              <p:cNvSpPr>
                <a:spLocks/>
              </p:cNvSpPr>
              <p:nvPr/>
            </p:nvSpPr>
            <p:spPr bwMode="auto">
              <a:xfrm>
                <a:off x="438" y="2400"/>
                <a:ext cx="1080" cy="48"/>
              </a:xfrm>
              <a:custGeom>
                <a:avLst/>
                <a:gdLst>
                  <a:gd name="T0" fmla="*/ 0 w 984"/>
                  <a:gd name="T1" fmla="*/ 18 h 48"/>
                  <a:gd name="T2" fmla="*/ 3710 w 984"/>
                  <a:gd name="T3" fmla="*/ 18 h 48"/>
                  <a:gd name="T4" fmla="*/ 3975 w 984"/>
                  <a:gd name="T5" fmla="*/ 0 h 48"/>
                  <a:gd name="T6" fmla="*/ 3780 w 984"/>
                  <a:gd name="T7" fmla="*/ 48 h 48"/>
                  <a:gd name="T8" fmla="*/ 123 w 984"/>
                  <a:gd name="T9" fmla="*/ 48 h 48"/>
                  <a:gd name="T10" fmla="*/ 0 w 984"/>
                  <a:gd name="T11" fmla="*/ 18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84"/>
                  <a:gd name="T19" fmla="*/ 0 h 48"/>
                  <a:gd name="T20" fmla="*/ 984 w 984"/>
                  <a:gd name="T21" fmla="*/ 48 h 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84" h="48">
                    <a:moveTo>
                      <a:pt x="0" y="18"/>
                    </a:moveTo>
                    <a:lnTo>
                      <a:pt x="918" y="18"/>
                    </a:lnTo>
                    <a:lnTo>
                      <a:pt x="984" y="0"/>
                    </a:lnTo>
                    <a:lnTo>
                      <a:pt x="936" y="48"/>
                    </a:lnTo>
                    <a:lnTo>
                      <a:pt x="30" y="4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DBB191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98048" name="Freeform 4"/>
              <p:cNvSpPr>
                <a:spLocks/>
              </p:cNvSpPr>
              <p:nvPr/>
            </p:nvSpPr>
            <p:spPr bwMode="auto">
              <a:xfrm>
                <a:off x="588" y="2046"/>
                <a:ext cx="818" cy="299"/>
              </a:xfrm>
              <a:custGeom>
                <a:avLst/>
                <a:gdLst>
                  <a:gd name="T0" fmla="*/ 5494 w 558"/>
                  <a:gd name="T1" fmla="*/ 63080 h 204"/>
                  <a:gd name="T2" fmla="*/ 173146 w 558"/>
                  <a:gd name="T3" fmla="*/ 63080 h 204"/>
                  <a:gd name="T4" fmla="*/ 0 w 558"/>
                  <a:gd name="T5" fmla="*/ 0 h 204"/>
                  <a:gd name="T6" fmla="*/ 5494 w 558"/>
                  <a:gd name="T7" fmla="*/ 63080 h 2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8"/>
                  <a:gd name="T13" fmla="*/ 0 h 204"/>
                  <a:gd name="T14" fmla="*/ 558 w 558"/>
                  <a:gd name="T15" fmla="*/ 204 h 2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8" h="204">
                    <a:moveTo>
                      <a:pt x="18" y="204"/>
                    </a:moveTo>
                    <a:cubicBezTo>
                      <a:pt x="18" y="204"/>
                      <a:pt x="288" y="204"/>
                      <a:pt x="558" y="204"/>
                    </a:cubicBezTo>
                    <a:cubicBezTo>
                      <a:pt x="468" y="6"/>
                      <a:pt x="0" y="0"/>
                      <a:pt x="0" y="0"/>
                    </a:cubicBezTo>
                    <a:lnTo>
                      <a:pt x="18" y="2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8CDB9"/>
                  </a:gs>
                  <a:gs pos="100000">
                    <a:srgbClr val="DBB191"/>
                  </a:gs>
                </a:gsLst>
                <a:lin ang="2700000" scaled="1"/>
              </a:gra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598040" name="Group 17"/>
            <p:cNvGrpSpPr>
              <a:grpSpLocks/>
            </p:cNvGrpSpPr>
            <p:nvPr/>
          </p:nvGrpSpPr>
          <p:grpSpPr bwMode="auto">
            <a:xfrm>
              <a:off x="162" y="2124"/>
              <a:ext cx="378" cy="150"/>
              <a:chOff x="162" y="2124"/>
              <a:chExt cx="378" cy="150"/>
            </a:xfrm>
          </p:grpSpPr>
          <p:sp>
            <p:nvSpPr>
              <p:cNvPr id="598041" name="Freeform 15"/>
              <p:cNvSpPr>
                <a:spLocks/>
              </p:cNvSpPr>
              <p:nvPr/>
            </p:nvSpPr>
            <p:spPr bwMode="auto">
              <a:xfrm>
                <a:off x="162" y="2124"/>
                <a:ext cx="378" cy="150"/>
              </a:xfrm>
              <a:custGeom>
                <a:avLst/>
                <a:gdLst>
                  <a:gd name="T0" fmla="*/ 366 w 378"/>
                  <a:gd name="T1" fmla="*/ 24 h 150"/>
                  <a:gd name="T2" fmla="*/ 0 w 378"/>
                  <a:gd name="T3" fmla="*/ 84 h 150"/>
                  <a:gd name="T4" fmla="*/ 378 w 378"/>
                  <a:gd name="T5" fmla="*/ 126 h 150"/>
                  <a:gd name="T6" fmla="*/ 366 w 378"/>
                  <a:gd name="T7" fmla="*/ 24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150"/>
                  <a:gd name="T14" fmla="*/ 378 w 378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150">
                    <a:moveTo>
                      <a:pt x="366" y="24"/>
                    </a:moveTo>
                    <a:cubicBezTo>
                      <a:pt x="120" y="0"/>
                      <a:pt x="0" y="84"/>
                      <a:pt x="0" y="84"/>
                    </a:cubicBezTo>
                    <a:cubicBezTo>
                      <a:pt x="0" y="84"/>
                      <a:pt x="126" y="150"/>
                      <a:pt x="378" y="126"/>
                    </a:cubicBezTo>
                    <a:cubicBezTo>
                      <a:pt x="378" y="126"/>
                      <a:pt x="372" y="75"/>
                      <a:pt x="366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98042" name="Freeform 16"/>
              <p:cNvSpPr>
                <a:spLocks/>
              </p:cNvSpPr>
              <p:nvPr/>
            </p:nvSpPr>
            <p:spPr bwMode="auto">
              <a:xfrm>
                <a:off x="288" y="2160"/>
                <a:ext cx="252" cy="78"/>
              </a:xfrm>
              <a:custGeom>
                <a:avLst/>
                <a:gdLst>
                  <a:gd name="T0" fmla="*/ 1 w 378"/>
                  <a:gd name="T1" fmla="*/ 1 h 150"/>
                  <a:gd name="T2" fmla="*/ 0 w 378"/>
                  <a:gd name="T3" fmla="*/ 1 h 150"/>
                  <a:gd name="T4" fmla="*/ 1 w 378"/>
                  <a:gd name="T5" fmla="*/ 1 h 150"/>
                  <a:gd name="T6" fmla="*/ 1 w 378"/>
                  <a:gd name="T7" fmla="*/ 1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150"/>
                  <a:gd name="T14" fmla="*/ 378 w 378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150">
                    <a:moveTo>
                      <a:pt x="366" y="24"/>
                    </a:moveTo>
                    <a:cubicBezTo>
                      <a:pt x="120" y="0"/>
                      <a:pt x="0" y="84"/>
                      <a:pt x="0" y="84"/>
                    </a:cubicBezTo>
                    <a:cubicBezTo>
                      <a:pt x="0" y="84"/>
                      <a:pt x="126" y="150"/>
                      <a:pt x="378" y="126"/>
                    </a:cubicBezTo>
                    <a:cubicBezTo>
                      <a:pt x="378" y="126"/>
                      <a:pt x="372" y="75"/>
                      <a:pt x="366" y="2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176147" name="Rectangle 19"/>
          <p:cNvSpPr>
            <a:spLocks noChangeArrowheads="1"/>
          </p:cNvSpPr>
          <p:nvPr/>
        </p:nvSpPr>
        <p:spPr bwMode="auto">
          <a:xfrm>
            <a:off x="587375" y="3513138"/>
            <a:ext cx="4632325" cy="139700"/>
          </a:xfrm>
          <a:prstGeom prst="rect">
            <a:avLst/>
          </a:prstGeom>
          <a:gradFill rotWithShape="1">
            <a:gsLst>
              <a:gs pos="0">
                <a:srgbClr val="6D6D76"/>
              </a:gs>
              <a:gs pos="100000">
                <a:srgbClr val="EBEBFF"/>
              </a:gs>
            </a:gsLst>
            <a:lin ang="5400000" scaled="1"/>
          </a:gra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176149" name="Group 21"/>
          <p:cNvGrpSpPr>
            <a:grpSpLocks/>
          </p:cNvGrpSpPr>
          <p:nvPr/>
        </p:nvGrpSpPr>
        <p:grpSpPr bwMode="auto">
          <a:xfrm>
            <a:off x="2528888" y="3116263"/>
            <a:ext cx="1050925" cy="390525"/>
            <a:chOff x="438" y="2046"/>
            <a:chExt cx="1080" cy="402"/>
          </a:xfrm>
        </p:grpSpPr>
        <p:sp>
          <p:nvSpPr>
            <p:cNvPr id="598033" name="Freeform 22"/>
            <p:cNvSpPr>
              <a:spLocks/>
            </p:cNvSpPr>
            <p:nvPr/>
          </p:nvSpPr>
          <p:spPr bwMode="auto">
            <a:xfrm>
              <a:off x="528" y="2100"/>
              <a:ext cx="72" cy="198"/>
            </a:xfrm>
            <a:custGeom>
              <a:avLst/>
              <a:gdLst>
                <a:gd name="T0" fmla="*/ 66 w 72"/>
                <a:gd name="T1" fmla="*/ 24 h 198"/>
                <a:gd name="T2" fmla="*/ 0 w 72"/>
                <a:gd name="T3" fmla="*/ 0 h 198"/>
                <a:gd name="T4" fmla="*/ 24 w 72"/>
                <a:gd name="T5" fmla="*/ 198 h 198"/>
                <a:gd name="T6" fmla="*/ 72 w 72"/>
                <a:gd name="T7" fmla="*/ 168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198"/>
                <a:gd name="T14" fmla="*/ 72 w 72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198">
                  <a:moveTo>
                    <a:pt x="66" y="24"/>
                  </a:moveTo>
                  <a:lnTo>
                    <a:pt x="0" y="0"/>
                  </a:lnTo>
                  <a:lnTo>
                    <a:pt x="24" y="198"/>
                  </a:lnTo>
                  <a:lnTo>
                    <a:pt x="72" y="168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4" name="Freeform 23"/>
            <p:cNvSpPr>
              <a:spLocks/>
            </p:cNvSpPr>
            <p:nvPr/>
          </p:nvSpPr>
          <p:spPr bwMode="auto">
            <a:xfrm>
              <a:off x="534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5" name="Freeform 24"/>
            <p:cNvSpPr>
              <a:spLocks/>
            </p:cNvSpPr>
            <p:nvPr/>
          </p:nvSpPr>
          <p:spPr bwMode="auto">
            <a:xfrm>
              <a:off x="876" y="2322"/>
              <a:ext cx="48" cy="96"/>
            </a:xfrm>
            <a:custGeom>
              <a:avLst/>
              <a:gdLst>
                <a:gd name="T0" fmla="*/ 0 w 138"/>
                <a:gd name="T1" fmla="*/ 96 h 96"/>
                <a:gd name="T2" fmla="*/ 0 w 138"/>
                <a:gd name="T3" fmla="*/ 0 h 96"/>
                <a:gd name="T4" fmla="*/ 0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6" name="Freeform 25"/>
            <p:cNvSpPr>
              <a:spLocks/>
            </p:cNvSpPr>
            <p:nvPr/>
          </p:nvSpPr>
          <p:spPr bwMode="auto">
            <a:xfrm flipH="1">
              <a:off x="1308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7" name="Freeform 26"/>
            <p:cNvSpPr>
              <a:spLocks/>
            </p:cNvSpPr>
            <p:nvPr/>
          </p:nvSpPr>
          <p:spPr bwMode="auto">
            <a:xfrm>
              <a:off x="438" y="2400"/>
              <a:ext cx="1080" cy="48"/>
            </a:xfrm>
            <a:custGeom>
              <a:avLst/>
              <a:gdLst>
                <a:gd name="T0" fmla="*/ 0 w 984"/>
                <a:gd name="T1" fmla="*/ 18 h 48"/>
                <a:gd name="T2" fmla="*/ 3710 w 984"/>
                <a:gd name="T3" fmla="*/ 18 h 48"/>
                <a:gd name="T4" fmla="*/ 3975 w 984"/>
                <a:gd name="T5" fmla="*/ 0 h 48"/>
                <a:gd name="T6" fmla="*/ 3780 w 984"/>
                <a:gd name="T7" fmla="*/ 48 h 48"/>
                <a:gd name="T8" fmla="*/ 123 w 984"/>
                <a:gd name="T9" fmla="*/ 48 h 48"/>
                <a:gd name="T10" fmla="*/ 0 w 984"/>
                <a:gd name="T11" fmla="*/ 1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4"/>
                <a:gd name="T19" fmla="*/ 0 h 48"/>
                <a:gd name="T20" fmla="*/ 984 w 984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4" h="48">
                  <a:moveTo>
                    <a:pt x="0" y="18"/>
                  </a:moveTo>
                  <a:lnTo>
                    <a:pt x="918" y="18"/>
                  </a:lnTo>
                  <a:lnTo>
                    <a:pt x="984" y="0"/>
                  </a:lnTo>
                  <a:lnTo>
                    <a:pt x="936" y="48"/>
                  </a:lnTo>
                  <a:lnTo>
                    <a:pt x="30" y="4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BB19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8" name="Freeform 27"/>
            <p:cNvSpPr>
              <a:spLocks/>
            </p:cNvSpPr>
            <p:nvPr/>
          </p:nvSpPr>
          <p:spPr bwMode="auto">
            <a:xfrm>
              <a:off x="588" y="2046"/>
              <a:ext cx="818" cy="299"/>
            </a:xfrm>
            <a:custGeom>
              <a:avLst/>
              <a:gdLst>
                <a:gd name="T0" fmla="*/ 5494 w 558"/>
                <a:gd name="T1" fmla="*/ 63080 h 204"/>
                <a:gd name="T2" fmla="*/ 173146 w 558"/>
                <a:gd name="T3" fmla="*/ 63080 h 204"/>
                <a:gd name="T4" fmla="*/ 0 w 558"/>
                <a:gd name="T5" fmla="*/ 0 h 204"/>
                <a:gd name="T6" fmla="*/ 5494 w 558"/>
                <a:gd name="T7" fmla="*/ 6308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8"/>
                <a:gd name="T13" fmla="*/ 0 h 204"/>
                <a:gd name="T14" fmla="*/ 558 w 558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8" h="204">
                  <a:moveTo>
                    <a:pt x="18" y="204"/>
                  </a:moveTo>
                  <a:cubicBezTo>
                    <a:pt x="18" y="204"/>
                    <a:pt x="288" y="204"/>
                    <a:pt x="558" y="204"/>
                  </a:cubicBezTo>
                  <a:cubicBezTo>
                    <a:pt x="468" y="6"/>
                    <a:pt x="0" y="0"/>
                    <a:pt x="0" y="0"/>
                  </a:cubicBezTo>
                  <a:lnTo>
                    <a:pt x="1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E8CDB9"/>
                </a:gs>
                <a:gs pos="100000">
                  <a:srgbClr val="DBB191"/>
                </a:gs>
              </a:gsLst>
              <a:lin ang="2700000" scaled="1"/>
            </a:gra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76160" name="Group 32"/>
          <p:cNvGrpSpPr>
            <a:grpSpLocks/>
          </p:cNvGrpSpPr>
          <p:nvPr/>
        </p:nvGrpSpPr>
        <p:grpSpPr bwMode="auto">
          <a:xfrm>
            <a:off x="4073525" y="3116263"/>
            <a:ext cx="1050925" cy="390525"/>
            <a:chOff x="438" y="2046"/>
            <a:chExt cx="1080" cy="402"/>
          </a:xfrm>
        </p:grpSpPr>
        <p:sp>
          <p:nvSpPr>
            <p:cNvPr id="598027" name="Freeform 33"/>
            <p:cNvSpPr>
              <a:spLocks/>
            </p:cNvSpPr>
            <p:nvPr/>
          </p:nvSpPr>
          <p:spPr bwMode="auto">
            <a:xfrm>
              <a:off x="528" y="2100"/>
              <a:ext cx="72" cy="198"/>
            </a:xfrm>
            <a:custGeom>
              <a:avLst/>
              <a:gdLst>
                <a:gd name="T0" fmla="*/ 66 w 72"/>
                <a:gd name="T1" fmla="*/ 24 h 198"/>
                <a:gd name="T2" fmla="*/ 0 w 72"/>
                <a:gd name="T3" fmla="*/ 0 h 198"/>
                <a:gd name="T4" fmla="*/ 24 w 72"/>
                <a:gd name="T5" fmla="*/ 198 h 198"/>
                <a:gd name="T6" fmla="*/ 72 w 72"/>
                <a:gd name="T7" fmla="*/ 168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198"/>
                <a:gd name="T14" fmla="*/ 72 w 72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198">
                  <a:moveTo>
                    <a:pt x="66" y="24"/>
                  </a:moveTo>
                  <a:lnTo>
                    <a:pt x="0" y="0"/>
                  </a:lnTo>
                  <a:lnTo>
                    <a:pt x="24" y="198"/>
                  </a:lnTo>
                  <a:lnTo>
                    <a:pt x="72" y="168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28" name="Freeform 34"/>
            <p:cNvSpPr>
              <a:spLocks/>
            </p:cNvSpPr>
            <p:nvPr/>
          </p:nvSpPr>
          <p:spPr bwMode="auto">
            <a:xfrm>
              <a:off x="534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29" name="Freeform 35"/>
            <p:cNvSpPr>
              <a:spLocks/>
            </p:cNvSpPr>
            <p:nvPr/>
          </p:nvSpPr>
          <p:spPr bwMode="auto">
            <a:xfrm>
              <a:off x="876" y="2322"/>
              <a:ext cx="48" cy="96"/>
            </a:xfrm>
            <a:custGeom>
              <a:avLst/>
              <a:gdLst>
                <a:gd name="T0" fmla="*/ 0 w 138"/>
                <a:gd name="T1" fmla="*/ 96 h 96"/>
                <a:gd name="T2" fmla="*/ 0 w 138"/>
                <a:gd name="T3" fmla="*/ 0 h 96"/>
                <a:gd name="T4" fmla="*/ 0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0" name="Freeform 36"/>
            <p:cNvSpPr>
              <a:spLocks/>
            </p:cNvSpPr>
            <p:nvPr/>
          </p:nvSpPr>
          <p:spPr bwMode="auto">
            <a:xfrm flipH="1">
              <a:off x="1308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1" name="Freeform 37"/>
            <p:cNvSpPr>
              <a:spLocks/>
            </p:cNvSpPr>
            <p:nvPr/>
          </p:nvSpPr>
          <p:spPr bwMode="auto">
            <a:xfrm>
              <a:off x="438" y="2400"/>
              <a:ext cx="1080" cy="48"/>
            </a:xfrm>
            <a:custGeom>
              <a:avLst/>
              <a:gdLst>
                <a:gd name="T0" fmla="*/ 0 w 984"/>
                <a:gd name="T1" fmla="*/ 18 h 48"/>
                <a:gd name="T2" fmla="*/ 3710 w 984"/>
                <a:gd name="T3" fmla="*/ 18 h 48"/>
                <a:gd name="T4" fmla="*/ 3975 w 984"/>
                <a:gd name="T5" fmla="*/ 0 h 48"/>
                <a:gd name="T6" fmla="*/ 3780 w 984"/>
                <a:gd name="T7" fmla="*/ 48 h 48"/>
                <a:gd name="T8" fmla="*/ 123 w 984"/>
                <a:gd name="T9" fmla="*/ 48 h 48"/>
                <a:gd name="T10" fmla="*/ 0 w 984"/>
                <a:gd name="T11" fmla="*/ 1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4"/>
                <a:gd name="T19" fmla="*/ 0 h 48"/>
                <a:gd name="T20" fmla="*/ 984 w 984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4" h="48">
                  <a:moveTo>
                    <a:pt x="0" y="18"/>
                  </a:moveTo>
                  <a:lnTo>
                    <a:pt x="918" y="18"/>
                  </a:lnTo>
                  <a:lnTo>
                    <a:pt x="984" y="0"/>
                  </a:lnTo>
                  <a:lnTo>
                    <a:pt x="936" y="48"/>
                  </a:lnTo>
                  <a:lnTo>
                    <a:pt x="30" y="4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BB19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98032" name="Freeform 38"/>
            <p:cNvSpPr>
              <a:spLocks/>
            </p:cNvSpPr>
            <p:nvPr/>
          </p:nvSpPr>
          <p:spPr bwMode="auto">
            <a:xfrm>
              <a:off x="588" y="2046"/>
              <a:ext cx="818" cy="299"/>
            </a:xfrm>
            <a:custGeom>
              <a:avLst/>
              <a:gdLst>
                <a:gd name="T0" fmla="*/ 5494 w 558"/>
                <a:gd name="T1" fmla="*/ 63080 h 204"/>
                <a:gd name="T2" fmla="*/ 173146 w 558"/>
                <a:gd name="T3" fmla="*/ 63080 h 204"/>
                <a:gd name="T4" fmla="*/ 0 w 558"/>
                <a:gd name="T5" fmla="*/ 0 h 204"/>
                <a:gd name="T6" fmla="*/ 5494 w 558"/>
                <a:gd name="T7" fmla="*/ 6308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8"/>
                <a:gd name="T13" fmla="*/ 0 h 204"/>
                <a:gd name="T14" fmla="*/ 558 w 558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8" h="204">
                  <a:moveTo>
                    <a:pt x="18" y="204"/>
                  </a:moveTo>
                  <a:cubicBezTo>
                    <a:pt x="18" y="204"/>
                    <a:pt x="288" y="204"/>
                    <a:pt x="558" y="204"/>
                  </a:cubicBezTo>
                  <a:cubicBezTo>
                    <a:pt x="468" y="6"/>
                    <a:pt x="0" y="0"/>
                    <a:pt x="0" y="0"/>
                  </a:cubicBezTo>
                  <a:lnTo>
                    <a:pt x="1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E8CDB9"/>
                </a:gs>
                <a:gs pos="100000">
                  <a:srgbClr val="DBB191"/>
                </a:gs>
              </a:gsLst>
              <a:lin ang="2700000" scaled="1"/>
            </a:gra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176183" name="Rectangle 55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US">
                <a:solidFill>
                  <a:srgbClr val="0000CC"/>
                </a:solidFill>
              </a:rPr>
              <a:t>Sketch the situation:  </a:t>
            </a:r>
            <a:br>
              <a:rPr lang="en-US">
                <a:solidFill>
                  <a:srgbClr val="0000CC"/>
                </a:solidFill>
              </a:rPr>
            </a:br>
            <a:r>
              <a:rPr lang="en-US">
                <a:solidFill>
                  <a:srgbClr val="0000CC"/>
                </a:solidFill>
              </a:rPr>
              <a:t>   beginning, end, and where the motion changes.</a:t>
            </a:r>
          </a:p>
        </p:txBody>
      </p:sp>
      <p:sp>
        <p:nvSpPr>
          <p:cNvPr id="176187" name="Line 59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47" grpId="0" animBg="1"/>
      <p:bldP spid="176183" grpId="0"/>
      <p:bldP spid="17618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5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000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21CC81-2A59-40D7-A402-20CC23902F59}" type="slidenum">
              <a:rPr lang="en-US" smtClean="0">
                <a:cs typeface="Arial" charset="0"/>
              </a:rPr>
              <a:pPr/>
              <a:t>48</a:t>
            </a:fld>
            <a:endParaRPr lang="en-US" smtClean="0">
              <a:cs typeface="Arial" charset="0"/>
            </a:endParaRPr>
          </a:p>
        </p:txBody>
      </p:sp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522288" y="2601913"/>
            <a:ext cx="5016500" cy="1271587"/>
            <a:chOff x="217" y="1639"/>
            <a:chExt cx="3160" cy="801"/>
          </a:xfrm>
        </p:grpSpPr>
        <p:sp>
          <p:nvSpPr>
            <p:cNvPr id="600101" name="Line 3"/>
            <p:cNvSpPr>
              <a:spLocks noChangeShapeType="1"/>
            </p:cNvSpPr>
            <p:nvPr/>
          </p:nvSpPr>
          <p:spPr bwMode="auto">
            <a:xfrm flipV="1">
              <a:off x="604" y="1655"/>
              <a:ext cx="0" cy="64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102" name="Rectangle 4"/>
            <p:cNvSpPr>
              <a:spLocks noChangeArrowheads="1"/>
            </p:cNvSpPr>
            <p:nvPr/>
          </p:nvSpPr>
          <p:spPr bwMode="auto">
            <a:xfrm>
              <a:off x="300" y="1639"/>
              <a:ext cx="418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18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600103" name="Line 5"/>
            <p:cNvSpPr>
              <a:spLocks noChangeShapeType="1"/>
            </p:cNvSpPr>
            <p:nvPr/>
          </p:nvSpPr>
          <p:spPr bwMode="auto">
            <a:xfrm>
              <a:off x="217" y="2213"/>
              <a:ext cx="313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104" name="Rectangle 6"/>
            <p:cNvSpPr>
              <a:spLocks noChangeArrowheads="1"/>
            </p:cNvSpPr>
            <p:nvPr/>
          </p:nvSpPr>
          <p:spPr bwMode="auto">
            <a:xfrm>
              <a:off x="3041" y="2192"/>
              <a:ext cx="336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18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60006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PICTORIAL REPRESENTATIONS</a:t>
            </a:r>
          </a:p>
        </p:txBody>
      </p:sp>
      <p:sp>
        <p:nvSpPr>
          <p:cNvPr id="60006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79388" y="1485900"/>
            <a:ext cx="8774112" cy="895350"/>
          </a:xfrm>
        </p:spPr>
        <p:txBody>
          <a:bodyPr/>
          <a:lstStyle/>
          <a:p>
            <a:pPr lvl="1" indent="1588" eaLnBrk="1" hangingPunct="1">
              <a:buSzTx/>
              <a:buFontTx/>
              <a:buNone/>
            </a:pPr>
            <a:r>
              <a:rPr lang="en-US" smtClean="0"/>
              <a:t>A rocket sled accelerates at 50 m/s</a:t>
            </a:r>
            <a:r>
              <a:rPr lang="en-US" baseline="30000" smtClean="0"/>
              <a:t>2</a:t>
            </a:r>
            <a:r>
              <a:rPr lang="en-US" smtClean="0"/>
              <a:t> for 5 s, then coasts for 3 s.  What total distance does it travel?</a:t>
            </a:r>
          </a:p>
        </p:txBody>
      </p:sp>
      <p:grpSp>
        <p:nvGrpSpPr>
          <p:cNvPr id="406534" name="Group 9"/>
          <p:cNvGrpSpPr>
            <a:grpSpLocks/>
          </p:cNvGrpSpPr>
          <p:nvPr/>
        </p:nvGrpSpPr>
        <p:grpSpPr bwMode="auto">
          <a:xfrm>
            <a:off x="434975" y="3116263"/>
            <a:ext cx="1319213" cy="390525"/>
            <a:chOff x="162" y="2046"/>
            <a:chExt cx="1356" cy="402"/>
          </a:xfrm>
        </p:grpSpPr>
        <p:grpSp>
          <p:nvGrpSpPr>
            <p:cNvPr id="600091" name="Group 10"/>
            <p:cNvGrpSpPr>
              <a:grpSpLocks/>
            </p:cNvGrpSpPr>
            <p:nvPr/>
          </p:nvGrpSpPr>
          <p:grpSpPr bwMode="auto">
            <a:xfrm>
              <a:off x="438" y="2046"/>
              <a:ext cx="1080" cy="402"/>
              <a:chOff x="438" y="2046"/>
              <a:chExt cx="1080" cy="402"/>
            </a:xfrm>
          </p:grpSpPr>
          <p:sp>
            <p:nvSpPr>
              <p:cNvPr id="600095" name="Freeform 11"/>
              <p:cNvSpPr>
                <a:spLocks/>
              </p:cNvSpPr>
              <p:nvPr/>
            </p:nvSpPr>
            <p:spPr bwMode="auto">
              <a:xfrm>
                <a:off x="528" y="2100"/>
                <a:ext cx="72" cy="198"/>
              </a:xfrm>
              <a:custGeom>
                <a:avLst/>
                <a:gdLst>
                  <a:gd name="T0" fmla="*/ 66 w 72"/>
                  <a:gd name="T1" fmla="*/ 24 h 198"/>
                  <a:gd name="T2" fmla="*/ 0 w 72"/>
                  <a:gd name="T3" fmla="*/ 0 h 198"/>
                  <a:gd name="T4" fmla="*/ 24 w 72"/>
                  <a:gd name="T5" fmla="*/ 198 h 198"/>
                  <a:gd name="T6" fmla="*/ 72 w 72"/>
                  <a:gd name="T7" fmla="*/ 168 h 1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198"/>
                  <a:gd name="T14" fmla="*/ 72 w 72"/>
                  <a:gd name="T15" fmla="*/ 198 h 1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198">
                    <a:moveTo>
                      <a:pt x="66" y="24"/>
                    </a:moveTo>
                    <a:lnTo>
                      <a:pt x="0" y="0"/>
                    </a:lnTo>
                    <a:lnTo>
                      <a:pt x="24" y="198"/>
                    </a:lnTo>
                    <a:lnTo>
                      <a:pt x="72" y="168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00096" name="Freeform 12"/>
              <p:cNvSpPr>
                <a:spLocks/>
              </p:cNvSpPr>
              <p:nvPr/>
            </p:nvSpPr>
            <p:spPr bwMode="auto">
              <a:xfrm>
                <a:off x="534" y="2322"/>
                <a:ext cx="138" cy="96"/>
              </a:xfrm>
              <a:custGeom>
                <a:avLst/>
                <a:gdLst>
                  <a:gd name="T0" fmla="*/ 0 w 138"/>
                  <a:gd name="T1" fmla="*/ 96 h 96"/>
                  <a:gd name="T2" fmla="*/ 138 w 138"/>
                  <a:gd name="T3" fmla="*/ 0 h 96"/>
                  <a:gd name="T4" fmla="*/ 48 w 138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138"/>
                  <a:gd name="T10" fmla="*/ 0 h 96"/>
                  <a:gd name="T11" fmla="*/ 138 w 138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8" h="96">
                    <a:moveTo>
                      <a:pt x="0" y="96"/>
                    </a:moveTo>
                    <a:lnTo>
                      <a:pt x="138" y="0"/>
                    </a:lnTo>
                    <a:lnTo>
                      <a:pt x="48" y="96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00097" name="Freeform 13"/>
              <p:cNvSpPr>
                <a:spLocks/>
              </p:cNvSpPr>
              <p:nvPr/>
            </p:nvSpPr>
            <p:spPr bwMode="auto">
              <a:xfrm>
                <a:off x="876" y="2322"/>
                <a:ext cx="48" cy="96"/>
              </a:xfrm>
              <a:custGeom>
                <a:avLst/>
                <a:gdLst>
                  <a:gd name="T0" fmla="*/ 0 w 138"/>
                  <a:gd name="T1" fmla="*/ 96 h 96"/>
                  <a:gd name="T2" fmla="*/ 0 w 138"/>
                  <a:gd name="T3" fmla="*/ 0 h 96"/>
                  <a:gd name="T4" fmla="*/ 0 w 138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138"/>
                  <a:gd name="T10" fmla="*/ 0 h 96"/>
                  <a:gd name="T11" fmla="*/ 138 w 138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8" h="96">
                    <a:moveTo>
                      <a:pt x="0" y="96"/>
                    </a:moveTo>
                    <a:lnTo>
                      <a:pt x="138" y="0"/>
                    </a:lnTo>
                    <a:lnTo>
                      <a:pt x="48" y="96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00098" name="Freeform 14"/>
              <p:cNvSpPr>
                <a:spLocks/>
              </p:cNvSpPr>
              <p:nvPr/>
            </p:nvSpPr>
            <p:spPr bwMode="auto">
              <a:xfrm flipH="1">
                <a:off x="1308" y="2322"/>
                <a:ext cx="138" cy="96"/>
              </a:xfrm>
              <a:custGeom>
                <a:avLst/>
                <a:gdLst>
                  <a:gd name="T0" fmla="*/ 0 w 138"/>
                  <a:gd name="T1" fmla="*/ 96 h 96"/>
                  <a:gd name="T2" fmla="*/ 138 w 138"/>
                  <a:gd name="T3" fmla="*/ 0 h 96"/>
                  <a:gd name="T4" fmla="*/ 48 w 138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138"/>
                  <a:gd name="T10" fmla="*/ 0 h 96"/>
                  <a:gd name="T11" fmla="*/ 138 w 138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8" h="96">
                    <a:moveTo>
                      <a:pt x="0" y="96"/>
                    </a:moveTo>
                    <a:lnTo>
                      <a:pt x="138" y="0"/>
                    </a:lnTo>
                    <a:lnTo>
                      <a:pt x="48" y="96"/>
                    </a:ln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00099" name="Freeform 15"/>
              <p:cNvSpPr>
                <a:spLocks/>
              </p:cNvSpPr>
              <p:nvPr/>
            </p:nvSpPr>
            <p:spPr bwMode="auto">
              <a:xfrm>
                <a:off x="438" y="2400"/>
                <a:ext cx="1080" cy="48"/>
              </a:xfrm>
              <a:custGeom>
                <a:avLst/>
                <a:gdLst>
                  <a:gd name="T0" fmla="*/ 0 w 984"/>
                  <a:gd name="T1" fmla="*/ 18 h 48"/>
                  <a:gd name="T2" fmla="*/ 3710 w 984"/>
                  <a:gd name="T3" fmla="*/ 18 h 48"/>
                  <a:gd name="T4" fmla="*/ 3975 w 984"/>
                  <a:gd name="T5" fmla="*/ 0 h 48"/>
                  <a:gd name="T6" fmla="*/ 3780 w 984"/>
                  <a:gd name="T7" fmla="*/ 48 h 48"/>
                  <a:gd name="T8" fmla="*/ 123 w 984"/>
                  <a:gd name="T9" fmla="*/ 48 h 48"/>
                  <a:gd name="T10" fmla="*/ 0 w 984"/>
                  <a:gd name="T11" fmla="*/ 18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84"/>
                  <a:gd name="T19" fmla="*/ 0 h 48"/>
                  <a:gd name="T20" fmla="*/ 984 w 984"/>
                  <a:gd name="T21" fmla="*/ 48 h 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84" h="48">
                    <a:moveTo>
                      <a:pt x="0" y="18"/>
                    </a:moveTo>
                    <a:lnTo>
                      <a:pt x="918" y="18"/>
                    </a:lnTo>
                    <a:lnTo>
                      <a:pt x="984" y="0"/>
                    </a:lnTo>
                    <a:lnTo>
                      <a:pt x="936" y="48"/>
                    </a:lnTo>
                    <a:lnTo>
                      <a:pt x="30" y="4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DBB191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00100" name="Freeform 16"/>
              <p:cNvSpPr>
                <a:spLocks/>
              </p:cNvSpPr>
              <p:nvPr/>
            </p:nvSpPr>
            <p:spPr bwMode="auto">
              <a:xfrm>
                <a:off x="588" y="2046"/>
                <a:ext cx="818" cy="299"/>
              </a:xfrm>
              <a:custGeom>
                <a:avLst/>
                <a:gdLst>
                  <a:gd name="T0" fmla="*/ 5494 w 558"/>
                  <a:gd name="T1" fmla="*/ 63080 h 204"/>
                  <a:gd name="T2" fmla="*/ 173146 w 558"/>
                  <a:gd name="T3" fmla="*/ 63080 h 204"/>
                  <a:gd name="T4" fmla="*/ 0 w 558"/>
                  <a:gd name="T5" fmla="*/ 0 h 204"/>
                  <a:gd name="T6" fmla="*/ 5494 w 558"/>
                  <a:gd name="T7" fmla="*/ 63080 h 2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8"/>
                  <a:gd name="T13" fmla="*/ 0 h 204"/>
                  <a:gd name="T14" fmla="*/ 558 w 558"/>
                  <a:gd name="T15" fmla="*/ 204 h 2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8" h="204">
                    <a:moveTo>
                      <a:pt x="18" y="204"/>
                    </a:moveTo>
                    <a:cubicBezTo>
                      <a:pt x="18" y="204"/>
                      <a:pt x="288" y="204"/>
                      <a:pt x="558" y="204"/>
                    </a:cubicBezTo>
                    <a:cubicBezTo>
                      <a:pt x="468" y="6"/>
                      <a:pt x="0" y="0"/>
                      <a:pt x="0" y="0"/>
                    </a:cubicBezTo>
                    <a:lnTo>
                      <a:pt x="18" y="2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8CDB9"/>
                  </a:gs>
                  <a:gs pos="100000">
                    <a:srgbClr val="DBB191"/>
                  </a:gs>
                </a:gsLst>
                <a:lin ang="2700000" scaled="1"/>
              </a:gra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600092" name="Group 17"/>
            <p:cNvGrpSpPr>
              <a:grpSpLocks/>
            </p:cNvGrpSpPr>
            <p:nvPr/>
          </p:nvGrpSpPr>
          <p:grpSpPr bwMode="auto">
            <a:xfrm>
              <a:off x="162" y="2124"/>
              <a:ext cx="378" cy="150"/>
              <a:chOff x="162" y="2124"/>
              <a:chExt cx="378" cy="150"/>
            </a:xfrm>
          </p:grpSpPr>
          <p:sp>
            <p:nvSpPr>
              <p:cNvPr id="600093" name="Freeform 18"/>
              <p:cNvSpPr>
                <a:spLocks/>
              </p:cNvSpPr>
              <p:nvPr/>
            </p:nvSpPr>
            <p:spPr bwMode="auto">
              <a:xfrm>
                <a:off x="162" y="2124"/>
                <a:ext cx="378" cy="150"/>
              </a:xfrm>
              <a:custGeom>
                <a:avLst/>
                <a:gdLst>
                  <a:gd name="T0" fmla="*/ 366 w 378"/>
                  <a:gd name="T1" fmla="*/ 24 h 150"/>
                  <a:gd name="T2" fmla="*/ 0 w 378"/>
                  <a:gd name="T3" fmla="*/ 84 h 150"/>
                  <a:gd name="T4" fmla="*/ 378 w 378"/>
                  <a:gd name="T5" fmla="*/ 126 h 150"/>
                  <a:gd name="T6" fmla="*/ 366 w 378"/>
                  <a:gd name="T7" fmla="*/ 24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150"/>
                  <a:gd name="T14" fmla="*/ 378 w 378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150">
                    <a:moveTo>
                      <a:pt x="366" y="24"/>
                    </a:moveTo>
                    <a:cubicBezTo>
                      <a:pt x="120" y="0"/>
                      <a:pt x="0" y="84"/>
                      <a:pt x="0" y="84"/>
                    </a:cubicBezTo>
                    <a:cubicBezTo>
                      <a:pt x="0" y="84"/>
                      <a:pt x="126" y="150"/>
                      <a:pt x="378" y="126"/>
                    </a:cubicBezTo>
                    <a:cubicBezTo>
                      <a:pt x="378" y="126"/>
                      <a:pt x="372" y="75"/>
                      <a:pt x="366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600094" name="Freeform 19"/>
              <p:cNvSpPr>
                <a:spLocks/>
              </p:cNvSpPr>
              <p:nvPr/>
            </p:nvSpPr>
            <p:spPr bwMode="auto">
              <a:xfrm>
                <a:off x="288" y="2160"/>
                <a:ext cx="252" cy="78"/>
              </a:xfrm>
              <a:custGeom>
                <a:avLst/>
                <a:gdLst>
                  <a:gd name="T0" fmla="*/ 1 w 378"/>
                  <a:gd name="T1" fmla="*/ 1 h 150"/>
                  <a:gd name="T2" fmla="*/ 0 w 378"/>
                  <a:gd name="T3" fmla="*/ 1 h 150"/>
                  <a:gd name="T4" fmla="*/ 1 w 378"/>
                  <a:gd name="T5" fmla="*/ 1 h 150"/>
                  <a:gd name="T6" fmla="*/ 1 w 378"/>
                  <a:gd name="T7" fmla="*/ 1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150"/>
                  <a:gd name="T14" fmla="*/ 378 w 378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150">
                    <a:moveTo>
                      <a:pt x="366" y="24"/>
                    </a:moveTo>
                    <a:cubicBezTo>
                      <a:pt x="120" y="0"/>
                      <a:pt x="0" y="84"/>
                      <a:pt x="0" y="84"/>
                    </a:cubicBezTo>
                    <a:cubicBezTo>
                      <a:pt x="0" y="84"/>
                      <a:pt x="126" y="150"/>
                      <a:pt x="378" y="126"/>
                    </a:cubicBezTo>
                    <a:cubicBezTo>
                      <a:pt x="378" y="126"/>
                      <a:pt x="372" y="75"/>
                      <a:pt x="366" y="2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406535" name="Rectangle 20"/>
          <p:cNvSpPr>
            <a:spLocks noChangeArrowheads="1"/>
          </p:cNvSpPr>
          <p:nvPr/>
        </p:nvSpPr>
        <p:spPr bwMode="auto">
          <a:xfrm>
            <a:off x="587375" y="3513138"/>
            <a:ext cx="4632325" cy="139700"/>
          </a:xfrm>
          <a:prstGeom prst="rect">
            <a:avLst/>
          </a:prstGeom>
          <a:gradFill rotWithShape="1">
            <a:gsLst>
              <a:gs pos="0">
                <a:srgbClr val="6D6D76"/>
              </a:gs>
              <a:gs pos="100000">
                <a:srgbClr val="EBEBFF"/>
              </a:gs>
            </a:gsLst>
            <a:lin ang="5400000" scaled="1"/>
          </a:gra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406536" name="Group 21"/>
          <p:cNvGrpSpPr>
            <a:grpSpLocks/>
          </p:cNvGrpSpPr>
          <p:nvPr/>
        </p:nvGrpSpPr>
        <p:grpSpPr bwMode="auto">
          <a:xfrm>
            <a:off x="2528888" y="3116263"/>
            <a:ext cx="1050925" cy="390525"/>
            <a:chOff x="438" y="2046"/>
            <a:chExt cx="1080" cy="402"/>
          </a:xfrm>
        </p:grpSpPr>
        <p:sp>
          <p:nvSpPr>
            <p:cNvPr id="600085" name="Freeform 22"/>
            <p:cNvSpPr>
              <a:spLocks/>
            </p:cNvSpPr>
            <p:nvPr/>
          </p:nvSpPr>
          <p:spPr bwMode="auto">
            <a:xfrm>
              <a:off x="528" y="2100"/>
              <a:ext cx="72" cy="198"/>
            </a:xfrm>
            <a:custGeom>
              <a:avLst/>
              <a:gdLst>
                <a:gd name="T0" fmla="*/ 66 w 72"/>
                <a:gd name="T1" fmla="*/ 24 h 198"/>
                <a:gd name="T2" fmla="*/ 0 w 72"/>
                <a:gd name="T3" fmla="*/ 0 h 198"/>
                <a:gd name="T4" fmla="*/ 24 w 72"/>
                <a:gd name="T5" fmla="*/ 198 h 198"/>
                <a:gd name="T6" fmla="*/ 72 w 72"/>
                <a:gd name="T7" fmla="*/ 168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198"/>
                <a:gd name="T14" fmla="*/ 72 w 72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198">
                  <a:moveTo>
                    <a:pt x="66" y="24"/>
                  </a:moveTo>
                  <a:lnTo>
                    <a:pt x="0" y="0"/>
                  </a:lnTo>
                  <a:lnTo>
                    <a:pt x="24" y="198"/>
                  </a:lnTo>
                  <a:lnTo>
                    <a:pt x="72" y="168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6" name="Freeform 23"/>
            <p:cNvSpPr>
              <a:spLocks/>
            </p:cNvSpPr>
            <p:nvPr/>
          </p:nvSpPr>
          <p:spPr bwMode="auto">
            <a:xfrm>
              <a:off x="534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7" name="Freeform 24"/>
            <p:cNvSpPr>
              <a:spLocks/>
            </p:cNvSpPr>
            <p:nvPr/>
          </p:nvSpPr>
          <p:spPr bwMode="auto">
            <a:xfrm>
              <a:off x="876" y="2322"/>
              <a:ext cx="48" cy="96"/>
            </a:xfrm>
            <a:custGeom>
              <a:avLst/>
              <a:gdLst>
                <a:gd name="T0" fmla="*/ 0 w 138"/>
                <a:gd name="T1" fmla="*/ 96 h 96"/>
                <a:gd name="T2" fmla="*/ 0 w 138"/>
                <a:gd name="T3" fmla="*/ 0 h 96"/>
                <a:gd name="T4" fmla="*/ 0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8" name="Freeform 25"/>
            <p:cNvSpPr>
              <a:spLocks/>
            </p:cNvSpPr>
            <p:nvPr/>
          </p:nvSpPr>
          <p:spPr bwMode="auto">
            <a:xfrm flipH="1">
              <a:off x="1308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9" name="Freeform 26"/>
            <p:cNvSpPr>
              <a:spLocks/>
            </p:cNvSpPr>
            <p:nvPr/>
          </p:nvSpPr>
          <p:spPr bwMode="auto">
            <a:xfrm>
              <a:off x="438" y="2400"/>
              <a:ext cx="1080" cy="48"/>
            </a:xfrm>
            <a:custGeom>
              <a:avLst/>
              <a:gdLst>
                <a:gd name="T0" fmla="*/ 0 w 984"/>
                <a:gd name="T1" fmla="*/ 18 h 48"/>
                <a:gd name="T2" fmla="*/ 3710 w 984"/>
                <a:gd name="T3" fmla="*/ 18 h 48"/>
                <a:gd name="T4" fmla="*/ 3975 w 984"/>
                <a:gd name="T5" fmla="*/ 0 h 48"/>
                <a:gd name="T6" fmla="*/ 3780 w 984"/>
                <a:gd name="T7" fmla="*/ 48 h 48"/>
                <a:gd name="T8" fmla="*/ 123 w 984"/>
                <a:gd name="T9" fmla="*/ 48 h 48"/>
                <a:gd name="T10" fmla="*/ 0 w 984"/>
                <a:gd name="T11" fmla="*/ 1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4"/>
                <a:gd name="T19" fmla="*/ 0 h 48"/>
                <a:gd name="T20" fmla="*/ 984 w 984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4" h="48">
                  <a:moveTo>
                    <a:pt x="0" y="18"/>
                  </a:moveTo>
                  <a:lnTo>
                    <a:pt x="918" y="18"/>
                  </a:lnTo>
                  <a:lnTo>
                    <a:pt x="984" y="0"/>
                  </a:lnTo>
                  <a:lnTo>
                    <a:pt x="936" y="48"/>
                  </a:lnTo>
                  <a:lnTo>
                    <a:pt x="30" y="4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BB19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90" name="Freeform 27"/>
            <p:cNvSpPr>
              <a:spLocks/>
            </p:cNvSpPr>
            <p:nvPr/>
          </p:nvSpPr>
          <p:spPr bwMode="auto">
            <a:xfrm>
              <a:off x="588" y="2046"/>
              <a:ext cx="818" cy="299"/>
            </a:xfrm>
            <a:custGeom>
              <a:avLst/>
              <a:gdLst>
                <a:gd name="T0" fmla="*/ 5494 w 558"/>
                <a:gd name="T1" fmla="*/ 63080 h 204"/>
                <a:gd name="T2" fmla="*/ 173146 w 558"/>
                <a:gd name="T3" fmla="*/ 63080 h 204"/>
                <a:gd name="T4" fmla="*/ 0 w 558"/>
                <a:gd name="T5" fmla="*/ 0 h 204"/>
                <a:gd name="T6" fmla="*/ 5494 w 558"/>
                <a:gd name="T7" fmla="*/ 6308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8"/>
                <a:gd name="T13" fmla="*/ 0 h 204"/>
                <a:gd name="T14" fmla="*/ 558 w 558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8" h="204">
                  <a:moveTo>
                    <a:pt x="18" y="204"/>
                  </a:moveTo>
                  <a:cubicBezTo>
                    <a:pt x="18" y="204"/>
                    <a:pt x="288" y="204"/>
                    <a:pt x="558" y="204"/>
                  </a:cubicBezTo>
                  <a:cubicBezTo>
                    <a:pt x="468" y="6"/>
                    <a:pt x="0" y="0"/>
                    <a:pt x="0" y="0"/>
                  </a:cubicBezTo>
                  <a:lnTo>
                    <a:pt x="1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E8CDB9"/>
                </a:gs>
                <a:gs pos="100000">
                  <a:srgbClr val="DBB191"/>
                </a:gs>
              </a:gsLst>
              <a:lin ang="2700000" scaled="1"/>
            </a:gra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6537" name="Group 28"/>
          <p:cNvGrpSpPr>
            <a:grpSpLocks/>
          </p:cNvGrpSpPr>
          <p:nvPr/>
        </p:nvGrpSpPr>
        <p:grpSpPr bwMode="auto">
          <a:xfrm>
            <a:off x="4073525" y="3116263"/>
            <a:ext cx="1050925" cy="390525"/>
            <a:chOff x="438" y="2046"/>
            <a:chExt cx="1080" cy="402"/>
          </a:xfrm>
        </p:grpSpPr>
        <p:sp>
          <p:nvSpPr>
            <p:cNvPr id="600079" name="Freeform 29"/>
            <p:cNvSpPr>
              <a:spLocks/>
            </p:cNvSpPr>
            <p:nvPr/>
          </p:nvSpPr>
          <p:spPr bwMode="auto">
            <a:xfrm>
              <a:off x="528" y="2100"/>
              <a:ext cx="72" cy="198"/>
            </a:xfrm>
            <a:custGeom>
              <a:avLst/>
              <a:gdLst>
                <a:gd name="T0" fmla="*/ 66 w 72"/>
                <a:gd name="T1" fmla="*/ 24 h 198"/>
                <a:gd name="T2" fmla="*/ 0 w 72"/>
                <a:gd name="T3" fmla="*/ 0 h 198"/>
                <a:gd name="T4" fmla="*/ 24 w 72"/>
                <a:gd name="T5" fmla="*/ 198 h 198"/>
                <a:gd name="T6" fmla="*/ 72 w 72"/>
                <a:gd name="T7" fmla="*/ 168 h 1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198"/>
                <a:gd name="T14" fmla="*/ 72 w 72"/>
                <a:gd name="T15" fmla="*/ 198 h 1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198">
                  <a:moveTo>
                    <a:pt x="66" y="24"/>
                  </a:moveTo>
                  <a:lnTo>
                    <a:pt x="0" y="0"/>
                  </a:lnTo>
                  <a:lnTo>
                    <a:pt x="24" y="198"/>
                  </a:lnTo>
                  <a:lnTo>
                    <a:pt x="72" y="168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0" name="Freeform 30"/>
            <p:cNvSpPr>
              <a:spLocks/>
            </p:cNvSpPr>
            <p:nvPr/>
          </p:nvSpPr>
          <p:spPr bwMode="auto">
            <a:xfrm>
              <a:off x="534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1" name="Freeform 31"/>
            <p:cNvSpPr>
              <a:spLocks/>
            </p:cNvSpPr>
            <p:nvPr/>
          </p:nvSpPr>
          <p:spPr bwMode="auto">
            <a:xfrm>
              <a:off x="876" y="2322"/>
              <a:ext cx="48" cy="96"/>
            </a:xfrm>
            <a:custGeom>
              <a:avLst/>
              <a:gdLst>
                <a:gd name="T0" fmla="*/ 0 w 138"/>
                <a:gd name="T1" fmla="*/ 96 h 96"/>
                <a:gd name="T2" fmla="*/ 0 w 138"/>
                <a:gd name="T3" fmla="*/ 0 h 96"/>
                <a:gd name="T4" fmla="*/ 0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2" name="Freeform 32"/>
            <p:cNvSpPr>
              <a:spLocks/>
            </p:cNvSpPr>
            <p:nvPr/>
          </p:nvSpPr>
          <p:spPr bwMode="auto">
            <a:xfrm flipH="1">
              <a:off x="1308" y="2322"/>
              <a:ext cx="138" cy="96"/>
            </a:xfrm>
            <a:custGeom>
              <a:avLst/>
              <a:gdLst>
                <a:gd name="T0" fmla="*/ 0 w 138"/>
                <a:gd name="T1" fmla="*/ 96 h 96"/>
                <a:gd name="T2" fmla="*/ 138 w 138"/>
                <a:gd name="T3" fmla="*/ 0 h 96"/>
                <a:gd name="T4" fmla="*/ 48 w 138"/>
                <a:gd name="T5" fmla="*/ 96 h 96"/>
                <a:gd name="T6" fmla="*/ 0 60000 65536"/>
                <a:gd name="T7" fmla="*/ 0 60000 65536"/>
                <a:gd name="T8" fmla="*/ 0 60000 65536"/>
                <a:gd name="T9" fmla="*/ 0 w 138"/>
                <a:gd name="T10" fmla="*/ 0 h 96"/>
                <a:gd name="T11" fmla="*/ 138 w 138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96">
                  <a:moveTo>
                    <a:pt x="0" y="96"/>
                  </a:moveTo>
                  <a:lnTo>
                    <a:pt x="138" y="0"/>
                  </a:lnTo>
                  <a:lnTo>
                    <a:pt x="48" y="96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3" name="Freeform 33"/>
            <p:cNvSpPr>
              <a:spLocks/>
            </p:cNvSpPr>
            <p:nvPr/>
          </p:nvSpPr>
          <p:spPr bwMode="auto">
            <a:xfrm>
              <a:off x="438" y="2400"/>
              <a:ext cx="1080" cy="48"/>
            </a:xfrm>
            <a:custGeom>
              <a:avLst/>
              <a:gdLst>
                <a:gd name="T0" fmla="*/ 0 w 984"/>
                <a:gd name="T1" fmla="*/ 18 h 48"/>
                <a:gd name="T2" fmla="*/ 3710 w 984"/>
                <a:gd name="T3" fmla="*/ 18 h 48"/>
                <a:gd name="T4" fmla="*/ 3975 w 984"/>
                <a:gd name="T5" fmla="*/ 0 h 48"/>
                <a:gd name="T6" fmla="*/ 3780 w 984"/>
                <a:gd name="T7" fmla="*/ 48 h 48"/>
                <a:gd name="T8" fmla="*/ 123 w 984"/>
                <a:gd name="T9" fmla="*/ 48 h 48"/>
                <a:gd name="T10" fmla="*/ 0 w 984"/>
                <a:gd name="T11" fmla="*/ 1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4"/>
                <a:gd name="T19" fmla="*/ 0 h 48"/>
                <a:gd name="T20" fmla="*/ 984 w 984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4" h="48">
                  <a:moveTo>
                    <a:pt x="0" y="18"/>
                  </a:moveTo>
                  <a:lnTo>
                    <a:pt x="918" y="18"/>
                  </a:lnTo>
                  <a:lnTo>
                    <a:pt x="984" y="0"/>
                  </a:lnTo>
                  <a:lnTo>
                    <a:pt x="936" y="48"/>
                  </a:lnTo>
                  <a:lnTo>
                    <a:pt x="30" y="4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BB19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0084" name="Freeform 34"/>
            <p:cNvSpPr>
              <a:spLocks/>
            </p:cNvSpPr>
            <p:nvPr/>
          </p:nvSpPr>
          <p:spPr bwMode="auto">
            <a:xfrm>
              <a:off x="588" y="2046"/>
              <a:ext cx="818" cy="299"/>
            </a:xfrm>
            <a:custGeom>
              <a:avLst/>
              <a:gdLst>
                <a:gd name="T0" fmla="*/ 5494 w 558"/>
                <a:gd name="T1" fmla="*/ 63080 h 204"/>
                <a:gd name="T2" fmla="*/ 173146 w 558"/>
                <a:gd name="T3" fmla="*/ 63080 h 204"/>
                <a:gd name="T4" fmla="*/ 0 w 558"/>
                <a:gd name="T5" fmla="*/ 0 h 204"/>
                <a:gd name="T6" fmla="*/ 5494 w 558"/>
                <a:gd name="T7" fmla="*/ 6308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8"/>
                <a:gd name="T13" fmla="*/ 0 h 204"/>
                <a:gd name="T14" fmla="*/ 558 w 558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8" h="204">
                  <a:moveTo>
                    <a:pt x="18" y="204"/>
                  </a:moveTo>
                  <a:cubicBezTo>
                    <a:pt x="18" y="204"/>
                    <a:pt x="288" y="204"/>
                    <a:pt x="558" y="204"/>
                  </a:cubicBezTo>
                  <a:cubicBezTo>
                    <a:pt x="468" y="6"/>
                    <a:pt x="0" y="0"/>
                    <a:pt x="0" y="0"/>
                  </a:cubicBezTo>
                  <a:lnTo>
                    <a:pt x="1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E8CDB9"/>
                </a:gs>
                <a:gs pos="100000">
                  <a:srgbClr val="DBB191"/>
                </a:gs>
              </a:gsLst>
              <a:lin ang="2700000" scaled="1"/>
            </a:gra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600074" name="Rectangle 41"/>
          <p:cNvSpPr>
            <a:spLocks noChangeArrowheads="1"/>
          </p:cNvSpPr>
          <p:nvPr/>
        </p:nvSpPr>
        <p:spPr bwMode="auto">
          <a:xfrm>
            <a:off x="179388" y="53816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2"/>
            </a:pPr>
            <a:r>
              <a:rPr lang="en-ZA">
                <a:solidFill>
                  <a:srgbClr val="0000CC"/>
                </a:solidFill>
              </a:rPr>
              <a:t>Establish an appropriate coordinate system.</a:t>
            </a:r>
            <a:endParaRPr lang="en-US">
              <a:solidFill>
                <a:srgbClr val="0000CC"/>
              </a:solidFill>
            </a:endParaRPr>
          </a:p>
        </p:txBody>
      </p:sp>
      <p:sp>
        <p:nvSpPr>
          <p:cNvPr id="600075" name="Line 42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" name="Right Triangle 42"/>
          <p:cNvSpPr/>
          <p:nvPr/>
        </p:nvSpPr>
        <p:spPr bwMode="auto">
          <a:xfrm>
            <a:off x="1050925" y="3344863"/>
            <a:ext cx="214313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44" name="Right Triangle 43"/>
          <p:cNvSpPr/>
          <p:nvPr/>
        </p:nvSpPr>
        <p:spPr bwMode="auto">
          <a:xfrm>
            <a:off x="2887663" y="3344863"/>
            <a:ext cx="214312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45" name="Right Triangle 44"/>
          <p:cNvSpPr/>
          <p:nvPr/>
        </p:nvSpPr>
        <p:spPr bwMode="auto">
          <a:xfrm>
            <a:off x="4419600" y="3344863"/>
            <a:ext cx="212725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06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06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6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065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6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06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5" grpId="0" animBg="1"/>
      <p:bldP spid="43" grpId="0" animBg="1"/>
      <p:bldP spid="44" grpId="0" animBg="1"/>
      <p:bldP spid="4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3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021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2C25768-AB9C-4921-8C80-B8E0CD730C24}" type="slidenum">
              <a:rPr lang="en-US" smtClean="0">
                <a:cs typeface="Arial" charset="0"/>
              </a:rPr>
              <a:pPr/>
              <a:t>49</a:t>
            </a:fld>
            <a:endParaRPr lang="en-US" smtClean="0">
              <a:cs typeface="Arial" charset="0"/>
            </a:endParaRPr>
          </a:p>
        </p:txBody>
      </p:sp>
      <p:grpSp>
        <p:nvGrpSpPr>
          <p:cNvPr id="602115" name="Group 2"/>
          <p:cNvGrpSpPr>
            <a:grpSpLocks/>
          </p:cNvGrpSpPr>
          <p:nvPr/>
        </p:nvGrpSpPr>
        <p:grpSpPr bwMode="auto">
          <a:xfrm>
            <a:off x="522288" y="2601913"/>
            <a:ext cx="5016500" cy="1271587"/>
            <a:chOff x="217" y="1639"/>
            <a:chExt cx="3160" cy="801"/>
          </a:xfrm>
        </p:grpSpPr>
        <p:sp>
          <p:nvSpPr>
            <p:cNvPr id="602130" name="Line 3"/>
            <p:cNvSpPr>
              <a:spLocks noChangeShapeType="1"/>
            </p:cNvSpPr>
            <p:nvPr/>
          </p:nvSpPr>
          <p:spPr bwMode="auto">
            <a:xfrm flipV="1">
              <a:off x="604" y="1655"/>
              <a:ext cx="0" cy="64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2131" name="Rectangle 4"/>
            <p:cNvSpPr>
              <a:spLocks noChangeArrowheads="1"/>
            </p:cNvSpPr>
            <p:nvPr/>
          </p:nvSpPr>
          <p:spPr bwMode="auto">
            <a:xfrm>
              <a:off x="300" y="1639"/>
              <a:ext cx="418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18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602132" name="Line 5"/>
            <p:cNvSpPr>
              <a:spLocks noChangeShapeType="1"/>
            </p:cNvSpPr>
            <p:nvPr/>
          </p:nvSpPr>
          <p:spPr bwMode="auto">
            <a:xfrm>
              <a:off x="217" y="2213"/>
              <a:ext cx="313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2133" name="Rectangle 6"/>
            <p:cNvSpPr>
              <a:spLocks noChangeArrowheads="1"/>
            </p:cNvSpPr>
            <p:nvPr/>
          </p:nvSpPr>
          <p:spPr bwMode="auto">
            <a:xfrm>
              <a:off x="3041" y="2192"/>
              <a:ext cx="336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18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60211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PICTORIAL REPRESENTATIONS</a:t>
            </a:r>
          </a:p>
        </p:txBody>
      </p:sp>
      <p:sp>
        <p:nvSpPr>
          <p:cNvPr id="60211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79388" y="1485900"/>
            <a:ext cx="8774112" cy="895350"/>
          </a:xfrm>
        </p:spPr>
        <p:txBody>
          <a:bodyPr/>
          <a:lstStyle/>
          <a:p>
            <a:pPr lvl="1" indent="1588" eaLnBrk="1" hangingPunct="1">
              <a:buSzTx/>
              <a:buFontTx/>
              <a:buNone/>
            </a:pPr>
            <a:r>
              <a:rPr lang="en-US" smtClean="0"/>
              <a:t>A rocket sled accelerates at 50 m/s</a:t>
            </a:r>
            <a:r>
              <a:rPr lang="en-US" baseline="30000" smtClean="0"/>
              <a:t>2</a:t>
            </a:r>
            <a:r>
              <a:rPr lang="en-US" smtClean="0"/>
              <a:t> for 5 s, then coasts for 3 s.  What total distance does it travel?</a:t>
            </a:r>
          </a:p>
        </p:txBody>
      </p:sp>
      <p:sp>
        <p:nvSpPr>
          <p:cNvPr id="180259" name="Rectangle 35"/>
          <p:cNvSpPr>
            <a:spLocks noChangeArrowheads="1"/>
          </p:cNvSpPr>
          <p:nvPr/>
        </p:nvSpPr>
        <p:spPr bwMode="auto">
          <a:xfrm>
            <a:off x="414338" y="3554413"/>
            <a:ext cx="8350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80260" name="Rectangle 36"/>
          <p:cNvSpPr>
            <a:spLocks noChangeArrowheads="1"/>
          </p:cNvSpPr>
          <p:nvPr/>
        </p:nvSpPr>
        <p:spPr bwMode="auto">
          <a:xfrm>
            <a:off x="2232025" y="3554413"/>
            <a:ext cx="14716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80261" name="Rectangle 37"/>
          <p:cNvSpPr>
            <a:spLocks noChangeArrowheads="1"/>
          </p:cNvSpPr>
          <p:nvPr/>
        </p:nvSpPr>
        <p:spPr bwMode="auto">
          <a:xfrm>
            <a:off x="3762375" y="3554413"/>
            <a:ext cx="14716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80262" name="Rectangle 38"/>
          <p:cNvSpPr>
            <a:spLocks noChangeArrowheads="1"/>
          </p:cNvSpPr>
          <p:nvPr/>
        </p:nvSpPr>
        <p:spPr bwMode="auto">
          <a:xfrm>
            <a:off x="1724025" y="2862263"/>
            <a:ext cx="728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80263" name="Rectangle 39"/>
          <p:cNvSpPr>
            <a:spLocks noChangeArrowheads="1"/>
          </p:cNvSpPr>
          <p:nvPr/>
        </p:nvSpPr>
        <p:spPr bwMode="auto">
          <a:xfrm>
            <a:off x="3381375" y="2862263"/>
            <a:ext cx="728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02123" name="Rectangle 41"/>
          <p:cNvSpPr>
            <a:spLocks noChangeArrowheads="1"/>
          </p:cNvSpPr>
          <p:nvPr/>
        </p:nvSpPr>
        <p:spPr bwMode="auto">
          <a:xfrm>
            <a:off x="179388" y="53816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3"/>
            </a:pPr>
            <a:r>
              <a:rPr lang="en-ZA">
                <a:solidFill>
                  <a:srgbClr val="0000CC"/>
                </a:solidFill>
              </a:rPr>
              <a:t>Fill in all variables, both known and yet-to-be-found.</a:t>
            </a:r>
            <a:endParaRPr lang="en-US">
              <a:solidFill>
                <a:srgbClr val="0000CC"/>
              </a:solidFill>
            </a:endParaRPr>
          </a:p>
        </p:txBody>
      </p:sp>
      <p:sp>
        <p:nvSpPr>
          <p:cNvPr id="602124" name="Line 42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8" name="Right Triangle 47"/>
          <p:cNvSpPr/>
          <p:nvPr/>
        </p:nvSpPr>
        <p:spPr bwMode="auto">
          <a:xfrm>
            <a:off x="1050925" y="3344863"/>
            <a:ext cx="214313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49" name="Right Triangle 48"/>
          <p:cNvSpPr/>
          <p:nvPr/>
        </p:nvSpPr>
        <p:spPr bwMode="auto">
          <a:xfrm>
            <a:off x="2887663" y="3344863"/>
            <a:ext cx="214312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50" name="Right Triangle 49"/>
          <p:cNvSpPr/>
          <p:nvPr/>
        </p:nvSpPr>
        <p:spPr bwMode="auto">
          <a:xfrm>
            <a:off x="4419600" y="3344863"/>
            <a:ext cx="212725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51" name="Rectangle 35"/>
          <p:cNvSpPr>
            <a:spLocks noChangeArrowheads="1"/>
          </p:cNvSpPr>
          <p:nvPr/>
        </p:nvSpPr>
        <p:spPr bwMode="auto">
          <a:xfrm>
            <a:off x="646113" y="3554413"/>
            <a:ext cx="8397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2" name="Rectangle 35"/>
          <p:cNvSpPr>
            <a:spLocks noChangeArrowheads="1"/>
          </p:cNvSpPr>
          <p:nvPr/>
        </p:nvSpPr>
        <p:spPr bwMode="auto">
          <a:xfrm>
            <a:off x="1112838" y="3554413"/>
            <a:ext cx="6889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59" grpId="0"/>
      <p:bldP spid="180260" grpId="0"/>
      <p:bldP spid="180261" grpId="0"/>
      <p:bldP spid="180262" grpId="0"/>
      <p:bldP spid="180263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45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C6CDED4-AB9B-4DAA-B5A6-16AD21831038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DESCRIBING MOTION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46225"/>
            <a:ext cx="8774112" cy="4122738"/>
          </a:xfrm>
        </p:spPr>
        <p:txBody>
          <a:bodyPr/>
          <a:lstStyle/>
          <a:p>
            <a:pPr lvl="1" indent="0" eaLnBrk="1" hangingPunct="1"/>
            <a:r>
              <a:rPr lang="en-ZA" smtClean="0"/>
              <a:t>Motion can be represented in multiple ways…</a:t>
            </a:r>
            <a:endParaRPr lang="en-US" smtClean="0"/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Verbally</a:t>
            </a:r>
            <a:r>
              <a:rPr lang="en-US" smtClean="0"/>
              <a:t>, as in typical physics, or “story sum” problems.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Physically</a:t>
            </a:r>
            <a:r>
              <a:rPr lang="en-US" smtClean="0"/>
              <a:t>, as in motion diagrams.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Pictorially</a:t>
            </a:r>
            <a:r>
              <a:rPr lang="en-US" smtClean="0"/>
              <a:t>, showing beginning and ending points as well as coordinates and symbols.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Graphically</a:t>
            </a:r>
            <a:r>
              <a:rPr lang="en-US" smtClean="0"/>
              <a:t>, using graphs of motion (velocity-time etc).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Mathematically</a:t>
            </a:r>
            <a:r>
              <a:rPr lang="en-US" smtClean="0"/>
              <a:t>, through the relevant equations of kinematics and dynamics.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041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C18805A-BA74-48D1-A573-5F9023A64081}" type="slidenum">
              <a:rPr lang="en-US" smtClean="0">
                <a:cs typeface="Arial" charset="0"/>
              </a:rPr>
              <a:pPr/>
              <a:t>50</a:t>
            </a:fld>
            <a:endParaRPr lang="en-US" smtClean="0">
              <a:cs typeface="Arial" charset="0"/>
            </a:endParaRPr>
          </a:p>
        </p:txBody>
      </p:sp>
      <p:grpSp>
        <p:nvGrpSpPr>
          <p:cNvPr id="604163" name="Group 2"/>
          <p:cNvGrpSpPr>
            <a:grpSpLocks/>
          </p:cNvGrpSpPr>
          <p:nvPr/>
        </p:nvGrpSpPr>
        <p:grpSpPr bwMode="auto">
          <a:xfrm>
            <a:off x="522288" y="2601913"/>
            <a:ext cx="5016500" cy="1271587"/>
            <a:chOff x="217" y="1639"/>
            <a:chExt cx="3160" cy="801"/>
          </a:xfrm>
        </p:grpSpPr>
        <p:sp>
          <p:nvSpPr>
            <p:cNvPr id="604177" name="Line 3"/>
            <p:cNvSpPr>
              <a:spLocks noChangeShapeType="1"/>
            </p:cNvSpPr>
            <p:nvPr/>
          </p:nvSpPr>
          <p:spPr bwMode="auto">
            <a:xfrm flipV="1">
              <a:off x="604" y="1655"/>
              <a:ext cx="0" cy="64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4178" name="Rectangle 4"/>
            <p:cNvSpPr>
              <a:spLocks noChangeArrowheads="1"/>
            </p:cNvSpPr>
            <p:nvPr/>
          </p:nvSpPr>
          <p:spPr bwMode="auto">
            <a:xfrm>
              <a:off x="300" y="1639"/>
              <a:ext cx="418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18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604179" name="Line 5"/>
            <p:cNvSpPr>
              <a:spLocks noChangeShapeType="1"/>
            </p:cNvSpPr>
            <p:nvPr/>
          </p:nvSpPr>
          <p:spPr bwMode="auto">
            <a:xfrm>
              <a:off x="217" y="2213"/>
              <a:ext cx="313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604180" name="Rectangle 6"/>
            <p:cNvSpPr>
              <a:spLocks noChangeArrowheads="1"/>
            </p:cNvSpPr>
            <p:nvPr/>
          </p:nvSpPr>
          <p:spPr bwMode="auto">
            <a:xfrm>
              <a:off x="3041" y="2192"/>
              <a:ext cx="336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18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60416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PICTORIAL REPRESENTATIONS</a:t>
            </a:r>
          </a:p>
        </p:txBody>
      </p:sp>
      <p:sp>
        <p:nvSpPr>
          <p:cNvPr id="60416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79388" y="1485900"/>
            <a:ext cx="8774112" cy="895350"/>
          </a:xfrm>
        </p:spPr>
        <p:txBody>
          <a:bodyPr/>
          <a:lstStyle/>
          <a:p>
            <a:pPr lvl="1" indent="1588" eaLnBrk="1" hangingPunct="1">
              <a:buSzTx/>
              <a:buFontTx/>
              <a:buNone/>
            </a:pPr>
            <a:r>
              <a:rPr lang="en-US" smtClean="0"/>
              <a:t>A rocket sled accelerates at 50 m/s</a:t>
            </a:r>
            <a:r>
              <a:rPr lang="en-US" baseline="30000" smtClean="0"/>
              <a:t>2</a:t>
            </a:r>
            <a:r>
              <a:rPr lang="en-US" smtClean="0"/>
              <a:t> for 5 s, then coasts for 3 s.  What total distance does it travel?</a:t>
            </a:r>
          </a:p>
        </p:txBody>
      </p:sp>
      <p:sp>
        <p:nvSpPr>
          <p:cNvPr id="604166" name="Rectangle 35"/>
          <p:cNvSpPr>
            <a:spLocks noChangeArrowheads="1"/>
          </p:cNvSpPr>
          <p:nvPr/>
        </p:nvSpPr>
        <p:spPr bwMode="auto">
          <a:xfrm>
            <a:off x="414338" y="3554413"/>
            <a:ext cx="1471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04167" name="Rectangle 36"/>
          <p:cNvSpPr>
            <a:spLocks noChangeArrowheads="1"/>
          </p:cNvSpPr>
          <p:nvPr/>
        </p:nvSpPr>
        <p:spPr bwMode="auto">
          <a:xfrm>
            <a:off x="2232025" y="3554413"/>
            <a:ext cx="14716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04168" name="Rectangle 37"/>
          <p:cNvSpPr>
            <a:spLocks noChangeArrowheads="1"/>
          </p:cNvSpPr>
          <p:nvPr/>
        </p:nvSpPr>
        <p:spPr bwMode="auto">
          <a:xfrm>
            <a:off x="3762375" y="3554413"/>
            <a:ext cx="14716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04169" name="Rectangle 38"/>
          <p:cNvSpPr>
            <a:spLocks noChangeArrowheads="1"/>
          </p:cNvSpPr>
          <p:nvPr/>
        </p:nvSpPr>
        <p:spPr bwMode="auto">
          <a:xfrm>
            <a:off x="1724025" y="2862263"/>
            <a:ext cx="728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04170" name="Rectangle 39"/>
          <p:cNvSpPr>
            <a:spLocks noChangeArrowheads="1"/>
          </p:cNvSpPr>
          <p:nvPr/>
        </p:nvSpPr>
        <p:spPr bwMode="auto">
          <a:xfrm>
            <a:off x="3381375" y="2862263"/>
            <a:ext cx="728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82312" name="Rectangle 40"/>
          <p:cNvSpPr>
            <a:spLocks noChangeArrowheads="1"/>
          </p:cNvSpPr>
          <p:nvPr/>
        </p:nvSpPr>
        <p:spPr bwMode="auto">
          <a:xfrm>
            <a:off x="6394450" y="2547938"/>
            <a:ext cx="2400300" cy="26003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5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</a:p>
          <a:p>
            <a:pPr marL="179388" lvl="1" indent="1588">
              <a:lnSpc>
                <a:spcPct val="115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+50 m/s</a:t>
            </a:r>
            <a:r>
              <a:rPr lang="en-US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 indent="1588">
              <a:lnSpc>
                <a:spcPct val="115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5 s</a:t>
            </a:r>
          </a:p>
          <a:p>
            <a:pPr marL="179388" lvl="1" indent="1588">
              <a:lnSpc>
                <a:spcPct val="115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0 m/s</a:t>
            </a:r>
            <a:r>
              <a:rPr lang="en-US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 indent="1588">
              <a:lnSpc>
                <a:spcPct val="115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+ 3 s = 8 s</a:t>
            </a:r>
          </a:p>
          <a:p>
            <a:pPr marL="179388" lvl="1" indent="1588">
              <a:lnSpc>
                <a:spcPct val="110000"/>
              </a:lnSpc>
            </a:pPr>
            <a:endParaRPr lang="en-US" sz="1200" b="1" i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 indent="1588">
              <a:lnSpc>
                <a:spcPct val="110000"/>
              </a:lnSpc>
            </a:pP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</a:rPr>
              <a:t> = ?</a:t>
            </a:r>
          </a:p>
        </p:txBody>
      </p:sp>
      <p:sp>
        <p:nvSpPr>
          <p:cNvPr id="604172" name="Rectangle 41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4"/>
            </a:pPr>
            <a:r>
              <a:rPr lang="en-ZA">
                <a:solidFill>
                  <a:srgbClr val="0000CC"/>
                </a:solidFill>
              </a:rPr>
              <a:t>List known </a:t>
            </a:r>
            <a:r>
              <a:rPr lang="en-ZA" i="1">
                <a:solidFill>
                  <a:srgbClr val="0000CC"/>
                </a:solidFill>
              </a:rPr>
              <a:t>and</a:t>
            </a:r>
            <a:r>
              <a:rPr lang="en-ZA" i="1" baseline="30000">
                <a:solidFill>
                  <a:srgbClr val="0000CC"/>
                </a:solidFill>
              </a:rPr>
              <a:t> </a:t>
            </a:r>
            <a:r>
              <a:rPr lang="en-ZA">
                <a:solidFill>
                  <a:srgbClr val="0000CC"/>
                </a:solidFill>
              </a:rPr>
              <a:t> desired unknown information in table form.</a:t>
            </a:r>
            <a:endParaRPr lang="en-US">
              <a:solidFill>
                <a:srgbClr val="0000CC"/>
              </a:solidFill>
            </a:endParaRPr>
          </a:p>
        </p:txBody>
      </p:sp>
      <p:sp>
        <p:nvSpPr>
          <p:cNvPr id="604173" name="Line 42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9" name="Right Triangle 48"/>
          <p:cNvSpPr/>
          <p:nvPr/>
        </p:nvSpPr>
        <p:spPr bwMode="auto">
          <a:xfrm>
            <a:off x="1050925" y="3344863"/>
            <a:ext cx="214313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50" name="Right Triangle 49"/>
          <p:cNvSpPr/>
          <p:nvPr/>
        </p:nvSpPr>
        <p:spPr bwMode="auto">
          <a:xfrm>
            <a:off x="2887663" y="3344863"/>
            <a:ext cx="214312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  <p:sp>
        <p:nvSpPr>
          <p:cNvPr id="51" name="Right Triangle 50"/>
          <p:cNvSpPr/>
          <p:nvPr/>
        </p:nvSpPr>
        <p:spPr bwMode="auto">
          <a:xfrm>
            <a:off x="4419600" y="3344863"/>
            <a:ext cx="212725" cy="160337"/>
          </a:xfrm>
          <a:prstGeom prst="rtTriangle">
            <a:avLst/>
          </a:prstGeom>
          <a:solidFill>
            <a:schemeClr val="accent4">
              <a:lumMod val="75000"/>
              <a:lumOff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lIns="90000" tIns="46800" rIns="90000" bIns="46800"/>
          <a:lstStyle/>
          <a:p>
            <a:pPr>
              <a:lnSpc>
                <a:spcPct val="110000"/>
              </a:lnSpc>
              <a:defRPr/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2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0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0621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85332C2-AF02-4D6E-A148-F2E4BDDD02BD}" type="slidenum">
              <a:rPr lang="en-US" smtClean="0">
                <a:cs typeface="Arial" charset="0"/>
              </a:rPr>
              <a:pPr/>
              <a:t>51</a:t>
            </a:fld>
            <a:endParaRPr lang="en-US" smtClean="0">
              <a:cs typeface="Arial" charset="0"/>
            </a:endParaRP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043113"/>
            <a:ext cx="8767762" cy="460375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</a:pPr>
            <a:r>
              <a:rPr lang="en-GB" sz="2300" smtClean="0"/>
              <a:t>The pictorial representation of a physics problem consists of</a:t>
            </a:r>
            <a:endParaRPr lang="en-US" sz="2300" smtClean="0"/>
          </a:p>
        </p:txBody>
      </p:sp>
      <p:sp>
        <p:nvSpPr>
          <p:cNvPr id="606212" name="Rectangle 6"/>
          <p:cNvSpPr>
            <a:spLocks noChangeArrowheads="1"/>
          </p:cNvSpPr>
          <p:nvPr/>
        </p:nvSpPr>
        <p:spPr bwMode="auto">
          <a:xfrm>
            <a:off x="179388" y="2798763"/>
            <a:ext cx="8767762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8163" indent="-538163">
              <a:tabLst>
                <a:tab pos="542925" algn="l"/>
              </a:tabLst>
            </a:pP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sz="2200">
                <a:solidFill>
                  <a:srgbClr val="000066"/>
                </a:solidFill>
              </a:rPr>
              <a:t>	 </a:t>
            </a:r>
            <a:r>
              <a:rPr lang="en-GB" sz="2200">
                <a:solidFill>
                  <a:srgbClr val="000066"/>
                </a:solidFill>
              </a:rPr>
              <a:t>a sketch</a:t>
            </a:r>
            <a:endParaRPr lang="en-US" sz="2200">
              <a:solidFill>
                <a:srgbClr val="000066"/>
              </a:solidFill>
            </a:endParaRPr>
          </a:p>
          <a:p>
            <a:pPr marL="538163" indent="-538163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00CC00"/>
                </a:solidFill>
              </a:rPr>
              <a:t>B</a:t>
            </a:r>
            <a:r>
              <a:rPr lang="en-US" sz="2200" b="1">
                <a:solidFill>
                  <a:srgbClr val="000066"/>
                </a:solidFill>
              </a:rPr>
              <a:t>	 </a:t>
            </a:r>
            <a:r>
              <a:rPr lang="en-GB" sz="2200">
                <a:solidFill>
                  <a:srgbClr val="000066"/>
                </a:solidFill>
              </a:rPr>
              <a:t>a coordinate system</a:t>
            </a:r>
            <a:endParaRPr lang="en-US" sz="2200" b="1">
              <a:solidFill>
                <a:srgbClr val="000066"/>
              </a:solidFill>
            </a:endParaRPr>
          </a:p>
          <a:p>
            <a:pPr marL="538163" indent="-538163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0066FF"/>
                </a:solidFill>
              </a:rPr>
              <a:t>C</a:t>
            </a:r>
            <a:r>
              <a:rPr lang="en-US" sz="2200" b="1">
                <a:solidFill>
                  <a:srgbClr val="000066"/>
                </a:solidFill>
              </a:rPr>
              <a:t>	 </a:t>
            </a:r>
            <a:r>
              <a:rPr lang="en-GB" sz="2200">
                <a:solidFill>
                  <a:srgbClr val="000066"/>
                </a:solidFill>
              </a:rPr>
              <a:t>symbols</a:t>
            </a:r>
            <a:endParaRPr lang="en-US" sz="2200" b="1">
              <a:solidFill>
                <a:srgbClr val="000066"/>
              </a:solidFill>
            </a:endParaRPr>
          </a:p>
          <a:p>
            <a:pPr marL="538163" indent="-538163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000066"/>
                </a:solidFill>
              </a:rPr>
              <a:t>D</a:t>
            </a:r>
            <a:r>
              <a:rPr lang="en-US" sz="2200" b="1">
                <a:solidFill>
                  <a:srgbClr val="000066"/>
                </a:solidFill>
              </a:rPr>
              <a:t>	 </a:t>
            </a:r>
            <a:r>
              <a:rPr lang="en-GB" sz="2200">
                <a:solidFill>
                  <a:srgbClr val="000066"/>
                </a:solidFill>
              </a:rPr>
              <a:t>a table of values</a:t>
            </a:r>
            <a:endParaRPr lang="en-US" sz="2200" b="1">
              <a:solidFill>
                <a:srgbClr val="000066"/>
              </a:solidFill>
            </a:endParaRPr>
          </a:p>
          <a:p>
            <a:pPr marL="538163" indent="-538163">
              <a:lnSpc>
                <a:spcPct val="110000"/>
              </a:lnSpc>
              <a:tabLst>
                <a:tab pos="542925" algn="l"/>
              </a:tabLst>
            </a:pPr>
            <a:r>
              <a:rPr lang="en-US" b="1">
                <a:solidFill>
                  <a:srgbClr val="FF9933"/>
                </a:solidFill>
              </a:rPr>
              <a:t>E</a:t>
            </a:r>
            <a:r>
              <a:rPr lang="en-US" sz="2200" b="1">
                <a:solidFill>
                  <a:srgbClr val="000066"/>
                </a:solidFill>
              </a:rPr>
              <a:t>	 </a:t>
            </a:r>
            <a:r>
              <a:rPr lang="en-GB" sz="2200">
                <a:solidFill>
                  <a:srgbClr val="000066"/>
                </a:solidFill>
              </a:rPr>
              <a:t>all of the above</a:t>
            </a:r>
            <a:endParaRPr lang="en-US" sz="2200" b="1">
              <a:solidFill>
                <a:srgbClr val="000066"/>
              </a:solidFill>
            </a:endParaRPr>
          </a:p>
        </p:txBody>
      </p:sp>
      <p:pic>
        <p:nvPicPr>
          <p:cNvPr id="243720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113" y="4392613"/>
            <a:ext cx="4318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3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082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6D22A1-DAE1-4E71-9FD0-CA023E3A8049}" type="slidenum">
              <a:rPr lang="en-US" smtClean="0">
                <a:cs typeface="Arial" charset="0"/>
              </a:rPr>
              <a:pPr/>
              <a:t>52</a:t>
            </a:fld>
            <a:endParaRPr lang="en-US" smtClean="0">
              <a:cs typeface="Arial" charset="0"/>
            </a:endParaRPr>
          </a:p>
        </p:txBody>
      </p:sp>
      <p:sp>
        <p:nvSpPr>
          <p:cNvPr id="6082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MULTIPLE REPRESENTATIONS</a:t>
            </a:r>
            <a:endParaRPr lang="en-US" smtClean="0"/>
          </a:p>
        </p:txBody>
      </p:sp>
      <p:sp>
        <p:nvSpPr>
          <p:cNvPr id="414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30350"/>
            <a:ext cx="8774112" cy="4495800"/>
          </a:xfrm>
        </p:spPr>
        <p:txBody>
          <a:bodyPr/>
          <a:lstStyle/>
          <a:p>
            <a:pPr lvl="1" indent="0" eaLnBrk="1" hangingPunct="1"/>
            <a:r>
              <a:rPr lang="en-ZA" smtClean="0"/>
              <a:t>Physics problems can be represented in several ways…</a:t>
            </a:r>
            <a:endParaRPr lang="en-US" smtClean="0"/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Verbally</a:t>
            </a:r>
            <a:r>
              <a:rPr lang="en-US" smtClean="0"/>
              <a:t>, as in typical physics, or “story sum” problems.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Physically</a:t>
            </a:r>
            <a:r>
              <a:rPr lang="en-US" smtClean="0"/>
              <a:t>, as in motion diagrams, free-body diagrams…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Pictorially</a:t>
            </a:r>
            <a:r>
              <a:rPr lang="en-US" smtClean="0"/>
              <a:t>, showing beginning and ending points as well as coordinates and symbols.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Graphically</a:t>
            </a:r>
            <a:r>
              <a:rPr lang="en-US" smtClean="0"/>
              <a:t>, using graphs of motion (velocity-time etc), force curves, energy bar charts...</a:t>
            </a:r>
          </a:p>
          <a:p>
            <a:pPr lvl="2" eaLnBrk="1" hangingPunct="1">
              <a:buFontTx/>
              <a:buNone/>
            </a:pPr>
            <a:endParaRPr lang="en-US" sz="1200" smtClean="0"/>
          </a:p>
          <a:p>
            <a:pPr lvl="2" eaLnBrk="1" hangingPunct="1"/>
            <a:r>
              <a:rPr lang="en-US" b="1" smtClean="0"/>
              <a:t>Mathematically</a:t>
            </a:r>
            <a:r>
              <a:rPr lang="en-US" smtClean="0"/>
              <a:t>, through the relevant physics equations (equations of motion, Newton’s laws, conservation laws...)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5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103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529F16-27AE-44A5-BB3E-E084412E6C40}" type="slidenum">
              <a:rPr lang="en-US" smtClean="0">
                <a:cs typeface="Arial" charset="0"/>
              </a:rPr>
              <a:pPr/>
              <a:t>53</a:t>
            </a:fld>
            <a:endParaRPr lang="en-US" smtClean="0">
              <a:cs typeface="Arial" charset="0"/>
            </a:endParaRPr>
          </a:p>
        </p:txBody>
      </p:sp>
      <p:sp>
        <p:nvSpPr>
          <p:cNvPr id="6103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2764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9388" y="1533525"/>
            <a:ext cx="8774112" cy="4010025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/>
            </a:pPr>
            <a:r>
              <a:rPr lang="en-ZA" smtClean="0"/>
              <a:t>Visualise the situation and focus on the problem</a:t>
            </a:r>
            <a:r>
              <a:rPr lang="en-US" smtClean="0"/>
              <a:t>.</a:t>
            </a:r>
          </a:p>
          <a:p>
            <a:pPr marL="712788" lvl="1" indent="-533400" eaLnBrk="1" hangingPunct="1">
              <a:buFont typeface="Arial" charset="0"/>
              <a:buAutoNum type="arabicPeriod"/>
            </a:pPr>
            <a:endParaRPr lang="en-US" sz="1800" smtClean="0"/>
          </a:p>
          <a:p>
            <a:pPr marL="712788" lvl="1" indent="-533400" eaLnBrk="1" hangingPunct="1">
              <a:buFont typeface="Arial" charset="0"/>
              <a:buAutoNum type="arabicPeriod"/>
            </a:pPr>
            <a:r>
              <a:rPr lang="en-ZA" smtClean="0"/>
              <a:t>Represent the physics with a physical diagram.</a:t>
            </a:r>
          </a:p>
          <a:p>
            <a:pPr marL="712788" lvl="1" indent="-533400" eaLnBrk="1" hangingPunct="1">
              <a:buFont typeface="Arial" charset="0"/>
              <a:buAutoNum type="arabicPeriod"/>
            </a:pPr>
            <a:endParaRPr lang="en-ZA" sz="1800" smtClean="0"/>
          </a:p>
          <a:p>
            <a:pPr marL="712788" lvl="1" indent="-533400" eaLnBrk="1" hangingPunct="1">
              <a:buFont typeface="Arial" charset="0"/>
              <a:buAutoNum type="arabicPeriod"/>
            </a:pPr>
            <a:r>
              <a:rPr lang="en-US" smtClean="0"/>
              <a:t>Represent the situation with a pictorial diagram.</a:t>
            </a:r>
          </a:p>
          <a:p>
            <a:pPr marL="712788" lvl="1" indent="-533400" eaLnBrk="1" hangingPunct="1">
              <a:buFont typeface="Arial" charset="0"/>
              <a:buAutoNum type="arabicPeriod"/>
            </a:pPr>
            <a:endParaRPr lang="en-US" sz="1800" smtClean="0"/>
          </a:p>
          <a:p>
            <a:pPr marL="712788" lvl="1" indent="-533400" eaLnBrk="1" hangingPunct="1">
              <a:buFont typeface="Arial" charset="0"/>
              <a:buAutoNum type="arabicPeriod"/>
            </a:pPr>
            <a:r>
              <a:rPr lang="en-ZA" smtClean="0"/>
              <a:t>Represent the problem graphically.</a:t>
            </a:r>
            <a:endParaRPr lang="en-US" smtClean="0"/>
          </a:p>
          <a:p>
            <a:pPr marL="712788" lvl="1" indent="-533400" eaLnBrk="1" hangingPunct="1">
              <a:buFont typeface="Arial" charset="0"/>
              <a:buAutoNum type="arabicPeriod"/>
            </a:pPr>
            <a:endParaRPr lang="en-US" sz="1800" smtClean="0"/>
          </a:p>
          <a:p>
            <a:pPr marL="712788" lvl="1" indent="-533400" eaLnBrk="1" hangingPunct="1">
              <a:buFont typeface="Arial" charset="0"/>
              <a:buAutoNum type="arabicPeriod"/>
            </a:pPr>
            <a:r>
              <a:rPr lang="en-ZA" smtClean="0"/>
              <a:t>Represent the problem mathematically and solve.</a:t>
            </a:r>
            <a:endParaRPr lang="en-US" smtClean="0"/>
          </a:p>
          <a:p>
            <a:pPr marL="712788" lvl="1" indent="-533400" eaLnBrk="1" hangingPunct="1">
              <a:buFont typeface="Arial" charset="0"/>
              <a:buAutoNum type="arabicPeriod"/>
            </a:pPr>
            <a:endParaRPr lang="en-US" sz="1800" smtClean="0"/>
          </a:p>
          <a:p>
            <a:pPr marL="712788" lvl="1" indent="-533400" eaLnBrk="1" hangingPunct="1">
              <a:buFont typeface="Arial" charset="0"/>
              <a:buAutoNum type="arabicPeriod"/>
            </a:pPr>
            <a:r>
              <a:rPr lang="en-ZA" smtClean="0"/>
              <a:t>Evaluate your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3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123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C9D68D4-5C7A-42FE-BEEE-0084D6D2FBB1}" type="slidenum">
              <a:rPr lang="en-US" smtClean="0">
                <a:cs typeface="Arial" charset="0"/>
              </a:rPr>
              <a:pPr/>
              <a:t>54</a:t>
            </a:fld>
            <a:endParaRPr lang="en-US" smtClean="0">
              <a:cs typeface="Arial" charset="0"/>
            </a:endParaRPr>
          </a:p>
        </p:txBody>
      </p:sp>
      <p:sp>
        <p:nvSpPr>
          <p:cNvPr id="6123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612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774112" cy="493712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/>
            </a:pPr>
            <a:r>
              <a:rPr lang="en-ZA" smtClean="0"/>
              <a:t>Visualise the situation and focus on the problem</a:t>
            </a:r>
            <a:r>
              <a:rPr lang="en-US" smtClean="0"/>
              <a:t>.</a:t>
            </a:r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704850" y="1893888"/>
            <a:ext cx="824865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Construct a </a:t>
            </a:r>
            <a:r>
              <a:rPr lang="en-ZA" sz="2200" b="1">
                <a:solidFill>
                  <a:srgbClr val="000066"/>
                </a:solidFill>
              </a:rPr>
              <a:t>mental image </a:t>
            </a:r>
            <a:r>
              <a:rPr lang="en-ZA" sz="2200">
                <a:solidFill>
                  <a:srgbClr val="000066"/>
                </a:solidFill>
              </a:rPr>
              <a:t>of the problem.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Draw one or more </a:t>
            </a:r>
            <a:r>
              <a:rPr lang="en-ZA" sz="2200" b="1">
                <a:solidFill>
                  <a:srgbClr val="000066"/>
                </a:solidFill>
              </a:rPr>
              <a:t>pictures </a:t>
            </a:r>
            <a:r>
              <a:rPr lang="en-ZA" sz="2200">
                <a:solidFill>
                  <a:srgbClr val="000066"/>
                </a:solidFill>
              </a:rPr>
              <a:t>which show all the important objects, their motion and any interactions.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Now consider:	</a:t>
            </a:r>
            <a:r>
              <a:rPr lang="en-ZA" sz="2200" b="1">
                <a:solidFill>
                  <a:srgbClr val="000066"/>
                </a:solidFill>
              </a:rPr>
              <a:t>“What is being asked?”</a:t>
            </a:r>
            <a:r>
              <a:rPr lang="en-ZA" sz="2200">
                <a:solidFill>
                  <a:srgbClr val="000066"/>
                </a:solidFill>
              </a:rPr>
              <a:t> 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	“Do I need to calculate something?”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Think about what </a:t>
            </a:r>
            <a:r>
              <a:rPr lang="en-ZA" sz="2200" b="1">
                <a:solidFill>
                  <a:srgbClr val="000066"/>
                </a:solidFill>
              </a:rPr>
              <a:t>concepts </a:t>
            </a:r>
            <a:r>
              <a:rPr lang="en-ZA" sz="2200">
                <a:solidFill>
                  <a:srgbClr val="000066"/>
                </a:solidFill>
              </a:rPr>
              <a:t>and</a:t>
            </a:r>
            <a:r>
              <a:rPr lang="en-ZA" sz="2200" b="1">
                <a:solidFill>
                  <a:srgbClr val="000066"/>
                </a:solidFill>
              </a:rPr>
              <a:t> principles</a:t>
            </a:r>
            <a:r>
              <a:rPr lang="en-ZA" sz="2200">
                <a:solidFill>
                  <a:srgbClr val="000066"/>
                </a:solidFill>
              </a:rPr>
              <a:t> you think will be useful in solving the problem and when they will be most useful.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Specify any </a:t>
            </a:r>
            <a:r>
              <a:rPr lang="en-ZA" sz="2200" b="1">
                <a:solidFill>
                  <a:srgbClr val="000066"/>
                </a:solidFill>
              </a:rPr>
              <a:t>approximations </a:t>
            </a:r>
            <a:r>
              <a:rPr lang="en-ZA" sz="2200">
                <a:solidFill>
                  <a:srgbClr val="000066"/>
                </a:solidFill>
              </a:rPr>
              <a:t>or simplifications which you think will make the problem solution easier, but will not affect the result significantly.  I.e. </a:t>
            </a:r>
            <a:r>
              <a:rPr lang="en-ZA" sz="2200" i="1">
                <a:solidFill>
                  <a:srgbClr val="000066"/>
                </a:solidFill>
              </a:rPr>
              <a:t>model!</a:t>
            </a:r>
            <a:endParaRPr lang="en-ZA" sz="2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144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FB42E78-C77C-454C-A794-B47F0D2B7E08}" type="slidenum">
              <a:rPr lang="en-US" smtClean="0">
                <a:cs typeface="Arial" charset="0"/>
              </a:rPr>
              <a:pPr/>
              <a:t>55</a:t>
            </a:fld>
            <a:endParaRPr lang="en-US" smtClean="0">
              <a:cs typeface="Arial" charset="0"/>
            </a:endParaRPr>
          </a:p>
        </p:txBody>
      </p:sp>
      <p:sp>
        <p:nvSpPr>
          <p:cNvPr id="6144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614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774112" cy="493712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 startAt="2"/>
            </a:pPr>
            <a:r>
              <a:rPr lang="en-ZA" smtClean="0"/>
              <a:t>Represent the physics with a physical diagram.</a:t>
            </a:r>
            <a:endParaRPr lang="en-US" smtClean="0"/>
          </a:p>
        </p:txBody>
      </p:sp>
      <p:sp>
        <p:nvSpPr>
          <p:cNvPr id="284676" name="Rectangle 4"/>
          <p:cNvSpPr>
            <a:spLocks noChangeArrowheads="1"/>
          </p:cNvSpPr>
          <p:nvPr/>
        </p:nvSpPr>
        <p:spPr bwMode="auto">
          <a:xfrm>
            <a:off x="704850" y="1893888"/>
            <a:ext cx="824865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Translate your pictures into one or more </a:t>
            </a:r>
            <a:r>
              <a:rPr lang="en-ZA" sz="2200" b="1">
                <a:solidFill>
                  <a:srgbClr val="000066"/>
                </a:solidFill>
              </a:rPr>
              <a:t>physical representations.</a:t>
            </a:r>
            <a:endParaRPr lang="en-ZA" sz="22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If you are using kinematics concepts, draw a </a:t>
            </a:r>
            <a:r>
              <a:rPr lang="en-ZA" sz="2200" i="1">
                <a:solidFill>
                  <a:srgbClr val="000066"/>
                </a:solidFill>
              </a:rPr>
              <a:t>motion diagram</a:t>
            </a:r>
            <a:r>
              <a:rPr lang="en-ZA" sz="2200">
                <a:solidFill>
                  <a:srgbClr val="000066"/>
                </a:solidFill>
              </a:rPr>
              <a:t> specifying the object's velocity and acceleration at definite positions and times.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If interactions or statics are important, draw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 i="1">
                <a:solidFill>
                  <a:srgbClr val="000066"/>
                </a:solidFill>
              </a:rPr>
              <a:t>free body (force) diagrams</a:t>
            </a:r>
            <a:r>
              <a:rPr lang="en-ZA" sz="2200">
                <a:solidFill>
                  <a:srgbClr val="000066"/>
                </a:solidFill>
              </a:rPr>
              <a:t>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When using conservation principles, draw “before” and “after” diagrams to show how the system changes.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For circuit problems draw a </a:t>
            </a:r>
            <a:r>
              <a:rPr lang="en-ZA" sz="2200" i="1">
                <a:solidFill>
                  <a:srgbClr val="000066"/>
                </a:solidFill>
              </a:rPr>
              <a:t>circuit diagram</a:t>
            </a:r>
            <a:r>
              <a:rPr lang="en-ZA" sz="220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49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164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9860E5-29DD-46B2-A816-B77D9141E8BE}" type="slidenum">
              <a:rPr lang="en-US" smtClean="0">
                <a:cs typeface="Arial" charset="0"/>
              </a:rPr>
              <a:pPr/>
              <a:t>56</a:t>
            </a:fld>
            <a:endParaRPr lang="en-US" smtClean="0">
              <a:cs typeface="Arial" charset="0"/>
            </a:endParaRPr>
          </a:p>
        </p:txBody>
      </p:sp>
      <p:sp>
        <p:nvSpPr>
          <p:cNvPr id="6164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616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774112" cy="493712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 startAt="3"/>
            </a:pPr>
            <a:r>
              <a:rPr lang="en-US" smtClean="0"/>
              <a:t>Represent the situation with a pictorial diagram.</a:t>
            </a:r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704850" y="1893888"/>
            <a:ext cx="824865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US" sz="2200">
                <a:solidFill>
                  <a:srgbClr val="000066"/>
                </a:solidFill>
              </a:rPr>
              <a:t>Sketch the situation, showing the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US" sz="2200">
                <a:solidFill>
                  <a:srgbClr val="000066"/>
                </a:solidFill>
              </a:rPr>
              <a:t>beginning, end, and any point where the motion </a:t>
            </a:r>
            <a:r>
              <a:rPr lang="en-US" sz="2200" i="1">
                <a:solidFill>
                  <a:srgbClr val="000066"/>
                </a:solidFill>
              </a:rPr>
              <a:t>changes</a:t>
            </a:r>
            <a:r>
              <a:rPr lang="en-ZA" sz="2200">
                <a:solidFill>
                  <a:srgbClr val="000066"/>
                </a:solidFill>
              </a:rPr>
              <a:t>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Draw a </a:t>
            </a:r>
            <a:r>
              <a:rPr lang="en-ZA" sz="2200" b="1">
                <a:solidFill>
                  <a:srgbClr val="000066"/>
                </a:solidFill>
              </a:rPr>
              <a:t>coordinate axis</a:t>
            </a:r>
            <a:r>
              <a:rPr lang="en-ZA" sz="2200">
                <a:solidFill>
                  <a:srgbClr val="000066"/>
                </a:solidFill>
              </a:rPr>
              <a:t> (or a pair of axes) onto your picture (deciding carefully where to put the origin and how to orient the axes).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Define a </a:t>
            </a:r>
            <a:r>
              <a:rPr lang="en-ZA" sz="2200" b="1">
                <a:solidFill>
                  <a:srgbClr val="000066"/>
                </a:solidFill>
              </a:rPr>
              <a:t>symbol</a:t>
            </a:r>
            <a:r>
              <a:rPr lang="en-ZA" sz="2200">
                <a:solidFill>
                  <a:srgbClr val="000066"/>
                </a:solidFill>
              </a:rPr>
              <a:t> for every important physics variable in your diagram, including target variables.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List known </a:t>
            </a:r>
            <a:r>
              <a:rPr lang="en-ZA" sz="2200" i="1">
                <a:solidFill>
                  <a:srgbClr val="000066"/>
                </a:solidFill>
              </a:rPr>
              <a:t>and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desired unknown information in table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7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184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C87DE9-A432-45E3-9F5E-B14CA2F36CF7}" type="slidenum">
              <a:rPr lang="en-US" smtClean="0">
                <a:cs typeface="Arial" charset="0"/>
              </a:rPr>
              <a:pPr/>
              <a:t>57</a:t>
            </a:fld>
            <a:endParaRPr lang="en-US" smtClean="0">
              <a:cs typeface="Arial" charset="0"/>
            </a:endParaRPr>
          </a:p>
        </p:txBody>
      </p:sp>
      <p:sp>
        <p:nvSpPr>
          <p:cNvPr id="6184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618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774112" cy="493712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 startAt="4"/>
            </a:pPr>
            <a:r>
              <a:rPr lang="en-ZA" smtClean="0"/>
              <a:t>Represent the problem graphically.</a:t>
            </a:r>
            <a:endParaRPr lang="en-US" smtClean="0"/>
          </a:p>
        </p:txBody>
      </p:sp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704850" y="1893888"/>
            <a:ext cx="82486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If it is appropriate, draw one or more graphs illustrating the relationship between variables.</a:t>
            </a:r>
            <a:endParaRPr lang="en-ZA" sz="3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5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205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EC4B0A-7572-434E-9EBB-E6A2E431F37E}" type="slidenum">
              <a:rPr lang="en-US" smtClean="0">
                <a:cs typeface="Arial" charset="0"/>
              </a:rPr>
              <a:pPr/>
              <a:t>58</a:t>
            </a:fld>
            <a:endParaRPr lang="en-US" smtClean="0">
              <a:cs typeface="Arial" charset="0"/>
            </a:endParaRPr>
          </a:p>
        </p:txBody>
      </p:sp>
      <p:sp>
        <p:nvSpPr>
          <p:cNvPr id="6205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620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774112" cy="493712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 startAt="5"/>
            </a:pPr>
            <a:r>
              <a:rPr lang="en-ZA" smtClean="0"/>
              <a:t>Represent the problem mathematically and solve.</a:t>
            </a:r>
            <a:endParaRPr lang="en-US" smtClean="0"/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704850" y="1893888"/>
            <a:ext cx="82486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Only now choose a mathematical equation (formula) which relates the physics variables in your diagram to each other.  Occasionally you may need to combine two or more equations into one formula.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Substitute the values (numbers with units) into this formula.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Make sure you are using only </a:t>
            </a:r>
            <a:r>
              <a:rPr lang="en-ZA" sz="2200" i="1">
                <a:solidFill>
                  <a:srgbClr val="000066"/>
                </a:solidFill>
              </a:rPr>
              <a:t>standard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SI units.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3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Calculate the numerical result for the target variable.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3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225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9D5879F-902E-4A2F-B15B-DEBB7F962FDB}" type="slidenum">
              <a:rPr lang="en-US" smtClean="0">
                <a:cs typeface="Arial" charset="0"/>
              </a:rPr>
              <a:pPr/>
              <a:t>59</a:t>
            </a:fld>
            <a:endParaRPr lang="en-US" smtClean="0">
              <a:cs typeface="Arial" charset="0"/>
            </a:endParaRPr>
          </a:p>
        </p:txBody>
      </p:sp>
      <p:sp>
        <p:nvSpPr>
          <p:cNvPr id="6225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 PROBLEM-SOLVING STRATEGY</a:t>
            </a:r>
          </a:p>
        </p:txBody>
      </p:sp>
      <p:sp>
        <p:nvSpPr>
          <p:cNvPr id="622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774112" cy="493712"/>
          </a:xfrm>
        </p:spPr>
        <p:txBody>
          <a:bodyPr/>
          <a:lstStyle/>
          <a:p>
            <a:pPr marL="712788" lvl="1" indent="-533400" eaLnBrk="1" hangingPunct="1">
              <a:buFont typeface="Arial" charset="0"/>
              <a:buAutoNum type="arabicPeriod" startAt="6"/>
            </a:pPr>
            <a:r>
              <a:rPr lang="en-ZA" smtClean="0"/>
              <a:t>Evaluate your solution.</a:t>
            </a:r>
            <a:endParaRPr lang="en-US" smtClean="0"/>
          </a:p>
        </p:txBody>
      </p:sp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704850" y="1893888"/>
            <a:ext cx="8248650" cy="34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Do vector quantities have both magnitude and direction?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Does the sign of your answer make sense?  Have you </a:t>
            </a:r>
            <a:r>
              <a:rPr lang="en-ZA" sz="2200" i="1">
                <a:solidFill>
                  <a:srgbClr val="000066"/>
                </a:solidFill>
              </a:rPr>
              <a:t>interpreted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a negative sign?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1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Have you given the units, and do they make sense?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Can someone else follow your solution?  Is it clear (and easily visible)?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endParaRPr lang="en-ZA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  <a:tabLst>
                <a:tab pos="2781300" algn="l"/>
              </a:tabLst>
            </a:pPr>
            <a:r>
              <a:rPr lang="en-ZA" sz="2200">
                <a:solidFill>
                  <a:srgbClr val="000066"/>
                </a:solidFill>
              </a:rPr>
              <a:t>Is the result reasonable and within your experience?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665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1A61BB-4DE3-4173-8DC4-39DA442B41F9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MODELLING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3711575"/>
          </a:xfrm>
        </p:spPr>
        <p:txBody>
          <a:bodyPr/>
          <a:lstStyle/>
          <a:p>
            <a:pPr lvl="1" indent="0" eaLnBrk="1" hangingPunct="1"/>
            <a:r>
              <a:rPr lang="en-ZA" smtClean="0"/>
              <a:t>Physics is NOT always about being </a:t>
            </a:r>
            <a:r>
              <a:rPr lang="en-ZA" i="1" smtClean="0"/>
              <a:t>exact!</a:t>
            </a:r>
            <a:endParaRPr lang="en-ZA" smtClean="0"/>
          </a:p>
          <a:p>
            <a:pPr lvl="1" indent="0" eaLnBrk="1" hangingPunct="1"/>
            <a:endParaRPr lang="en-ZA" smtClean="0"/>
          </a:p>
          <a:p>
            <a:pPr lvl="1" indent="0" eaLnBrk="1" hangingPunct="1"/>
            <a:r>
              <a:rPr lang="en-ZA" smtClean="0"/>
              <a:t>To cope with the complexities of reality, physicists often simplify situations by …</a:t>
            </a:r>
          </a:p>
          <a:p>
            <a:pPr lvl="2" eaLnBrk="1" hangingPunct="1">
              <a:lnSpc>
                <a:spcPct val="150000"/>
              </a:lnSpc>
            </a:pPr>
            <a:r>
              <a:rPr lang="en-ZA" smtClean="0"/>
              <a:t>isolating essentials</a:t>
            </a:r>
          </a:p>
          <a:p>
            <a:pPr lvl="2" eaLnBrk="1" hangingPunct="1">
              <a:lnSpc>
                <a:spcPct val="150000"/>
              </a:lnSpc>
            </a:pPr>
            <a:r>
              <a:rPr lang="en-ZA" smtClean="0"/>
              <a:t>ignoring unnecessary details</a:t>
            </a:r>
          </a:p>
          <a:p>
            <a:pPr lvl="2" eaLnBrk="1" hangingPunct="1">
              <a:lnSpc>
                <a:spcPct val="150000"/>
              </a:lnSpc>
            </a:pPr>
            <a:r>
              <a:rPr lang="en-ZA" smtClean="0"/>
              <a:t>making assumptions</a:t>
            </a:r>
          </a:p>
          <a:p>
            <a:pPr lvl="2" eaLnBrk="1" hangingPunct="1">
              <a:lnSpc>
                <a:spcPct val="150000"/>
              </a:lnSpc>
            </a:pPr>
            <a:r>
              <a:rPr lang="en-ZA" smtClean="0"/>
              <a:t>i.e. </a:t>
            </a:r>
            <a:r>
              <a:rPr lang="en-ZA" i="1" smtClean="0"/>
              <a:t>modelling</a:t>
            </a:r>
            <a:r>
              <a:rPr lang="en-ZA" smtClean="0"/>
              <a:t> reality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1D8DD5-52D0-406E-B32F-720A4FD2FB79}" type="slidenum">
              <a:rPr lang="en-US"/>
              <a:pPr>
                <a:defRPr/>
              </a:pPr>
              <a:t>60</a:t>
            </a:fld>
            <a:endParaRPr lang="en-US"/>
          </a:p>
        </p:txBody>
      </p:sp>
      <p:sp>
        <p:nvSpPr>
          <p:cNvPr id="626690" name="Rectangle 4"/>
          <p:cNvSpPr>
            <a:spLocks noChangeArrowheads="1"/>
          </p:cNvSpPr>
          <p:nvPr/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eaLnBrk="0" hangingPunct="0"/>
            <a:r>
              <a:rPr lang="en-ZA" sz="3200">
                <a:solidFill>
                  <a:srgbClr val="800080"/>
                </a:solidFill>
              </a:rPr>
              <a:t>MEASUREMENT</a:t>
            </a:r>
            <a:endParaRPr lang="en-US" sz="3200">
              <a:solidFill>
                <a:srgbClr val="800080"/>
              </a:solidFill>
            </a:endParaRPr>
          </a:p>
        </p:txBody>
      </p:sp>
      <p:sp>
        <p:nvSpPr>
          <p:cNvPr id="641029" name="Rectangle 5"/>
          <p:cNvSpPr>
            <a:spLocks noChangeArrowheads="1"/>
          </p:cNvSpPr>
          <p:nvPr/>
        </p:nvSpPr>
        <p:spPr bwMode="auto">
          <a:xfrm>
            <a:off x="179388" y="1401763"/>
            <a:ext cx="8774112" cy="168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eaLnBrk="0" hangingPunct="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dirty="0">
                <a:solidFill>
                  <a:srgbClr val="000066"/>
                </a:solidFill>
              </a:rPr>
              <a:t>Measurement is the comparison of a physical quantity (e.g. length) with a predefined unit, or fixed standard of measurement (e.g. the metre, or the foot, or the cubit, or the hand, or the furlong, or…)</a:t>
            </a:r>
            <a:r>
              <a:rPr lang="en-US" dirty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626693" name="Rectangle 3"/>
          <p:cNvSpPr txBox="1">
            <a:spLocks noGrp="1" noChangeArrowheads="1"/>
          </p:cNvSpPr>
          <p:nvPr/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rgbClr val="5F5F5F"/>
                </a:solidFill>
                <a:latin typeface="Arial" charset="0"/>
              </a:rPr>
              <a:t>PHY1012F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683DF-468B-4620-9CE0-98AD28FB5679}" type="slidenum">
              <a:rPr lang="en-US"/>
              <a:pPr>
                <a:defRPr/>
              </a:pPr>
              <a:t>61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Oops!</a:t>
            </a:r>
          </a:p>
        </p:txBody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03350"/>
            <a:ext cx="8774112" cy="4713288"/>
          </a:xfrm>
        </p:spPr>
        <p:txBody>
          <a:bodyPr/>
          <a:lstStyle/>
          <a:p>
            <a:pPr lvl="1" indent="3175"/>
            <a:r>
              <a:rPr lang="en-US" smtClean="0"/>
              <a:t>In December 1998, NASA launched the Mars Climate Orbiter to collect data.</a:t>
            </a:r>
          </a:p>
          <a:p>
            <a:pPr lvl="1" indent="3175"/>
            <a:endParaRPr lang="en-US" sz="1200" smtClean="0"/>
          </a:p>
          <a:p>
            <a:pPr lvl="1" indent="3175"/>
            <a:r>
              <a:rPr lang="en-US" smtClean="0"/>
              <a:t>Nine months later, in September 1999, the probe disappeared while approaching Mars at an unexpectedly low altitude…</a:t>
            </a:r>
          </a:p>
          <a:p>
            <a:pPr lvl="1" indent="3175"/>
            <a:endParaRPr lang="en-US" sz="1200" smtClean="0"/>
          </a:p>
          <a:p>
            <a:pPr lvl="1" indent="3175"/>
            <a:r>
              <a:rPr lang="en-US" smtClean="0"/>
              <a:t>An investigation pointed to the fact that one team was using the Imperial system of units while another was using the metric system.</a:t>
            </a:r>
          </a:p>
          <a:p>
            <a:pPr lvl="1" indent="3175"/>
            <a:endParaRPr lang="en-US" sz="1200" smtClean="0"/>
          </a:p>
          <a:p>
            <a:pPr lvl="1" indent="3175"/>
            <a:r>
              <a:rPr lang="en-US" smtClean="0"/>
              <a:t>This little “misunderstanding” cost United States taxpayers approximately $124 million.</a:t>
            </a:r>
          </a:p>
        </p:txBody>
      </p:sp>
      <p:sp>
        <p:nvSpPr>
          <p:cNvPr id="629764" name="Rectangle 3"/>
          <p:cNvSpPr txBox="1">
            <a:spLocks noGrp="1" noChangeArrowheads="1"/>
          </p:cNvSpPr>
          <p:nvPr/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rgbClr val="5F5F5F"/>
                </a:solidFill>
                <a:latin typeface="Arial" charset="0"/>
              </a:rPr>
              <a:t>PHY1012F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051FA008-9B6C-4D93-B881-C4A746357E42}" type="slidenum">
              <a:rPr lang="en-US" sz="1400" smtClean="0">
                <a:solidFill>
                  <a:srgbClr val="5F5F5F"/>
                </a:solidFill>
                <a:latin typeface="Koala" pitchFamily="34" charset="0"/>
              </a:rPr>
              <a:pPr eaLnBrk="1" hangingPunct="1"/>
              <a:t>7</a:t>
            </a:fld>
            <a:endParaRPr lang="en-US" sz="1400" smtClean="0">
              <a:solidFill>
                <a:srgbClr val="5F5F5F"/>
              </a:solidFill>
              <a:latin typeface="Koala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MAKING A MOTION DIAGRAM</a:t>
            </a:r>
            <a:endParaRPr lang="en-US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79388" y="13430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179388" indent="27781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defRPr sz="2400">
                <a:solidFill>
                  <a:srgbClr val="000066"/>
                </a:solidFill>
                <a:latin typeface="+mn-lt"/>
              </a:defRPr>
            </a:lvl2pPr>
            <a:lvl3pPr marL="714375" indent="-3556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rgbClr val="000066"/>
                </a:solidFill>
                <a:latin typeface="+mn-lt"/>
              </a:defRPr>
            </a:lvl3pPr>
            <a:lvl4pPr marL="893763" indent="477838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50000"/>
              <a:buFont typeface="Arial" charset="0"/>
              <a:defRPr sz="2400">
                <a:solidFill>
                  <a:srgbClr val="000066"/>
                </a:solidFill>
                <a:latin typeface="+mn-lt"/>
              </a:defRPr>
            </a:lvl4pPr>
            <a:lvl5pPr marL="1073150" indent="75565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+mn-lt"/>
              </a:defRPr>
            </a:lvl5pPr>
            <a:lvl6pPr marL="153035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+mn-lt"/>
              </a:defRPr>
            </a:lvl6pPr>
            <a:lvl7pPr marL="198755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+mn-lt"/>
              </a:defRPr>
            </a:lvl7pPr>
            <a:lvl8pPr marL="244475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+mn-lt"/>
              </a:defRPr>
            </a:lvl8pPr>
            <a:lvl9pPr marL="290195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+mn-lt"/>
              </a:defRPr>
            </a:lvl9pPr>
          </a:lstStyle>
          <a:p>
            <a:pPr lvl="1" indent="0" eaLnBrk="1" hangingPunct="1"/>
            <a:r>
              <a:rPr lang="en-ZA" smtClean="0"/>
              <a:t>Essentially motion means a change of position with time.</a:t>
            </a:r>
            <a:endParaRPr lang="en-US" dirty="0" smtClean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948158" y="1836738"/>
            <a:ext cx="5005342" cy="131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dirty="0">
                <a:solidFill>
                  <a:srgbClr val="000066"/>
                </a:solidFill>
              </a:rPr>
              <a:t>A film strip consists of single images taken </a:t>
            </a:r>
            <a:r>
              <a:rPr lang="en-ZA" i="1" dirty="0">
                <a:solidFill>
                  <a:srgbClr val="000066"/>
                </a:solidFill>
              </a:rPr>
              <a:t>at regular </a:t>
            </a:r>
            <a:r>
              <a:rPr lang="en-ZA" i="1" u="sng" dirty="0">
                <a:solidFill>
                  <a:srgbClr val="000066"/>
                </a:solidFill>
              </a:rPr>
              <a:t>time</a:t>
            </a:r>
            <a:r>
              <a:rPr lang="en-ZA" i="1" dirty="0">
                <a:solidFill>
                  <a:srgbClr val="000066"/>
                </a:solidFill>
              </a:rPr>
              <a:t> intervals</a:t>
            </a:r>
            <a:r>
              <a:rPr lang="en-ZA" dirty="0">
                <a:solidFill>
                  <a:srgbClr val="000066"/>
                </a:solidFill>
              </a:rPr>
              <a:t>.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144710" y="3010464"/>
            <a:ext cx="4808790" cy="90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dirty="0">
                <a:solidFill>
                  <a:srgbClr val="000066"/>
                </a:solidFill>
              </a:rPr>
              <a:t>If we cut out the individual frames…</a:t>
            </a:r>
            <a:endParaRPr lang="en-US" dirty="0">
              <a:solidFill>
                <a:srgbClr val="000066"/>
              </a:solidFill>
            </a:endParaRPr>
          </a:p>
        </p:txBody>
      </p:sp>
      <p:pic>
        <p:nvPicPr>
          <p:cNvPr id="17" name="Picture 12" descr="C:\Users\Amos\Desktop\jam222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1888621"/>
            <a:ext cx="3751262" cy="445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Amos\Desktop\jam222212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5700713"/>
            <a:ext cx="28003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 descr="C:\Users\Amos\Desktop\jam222212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38" y="5095875"/>
            <a:ext cx="2386012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 descr="C:\Users\Amos\Desktop\jam2222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4392613"/>
            <a:ext cx="23844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C:\Users\Amos\Desktop\jam222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4016375"/>
            <a:ext cx="24161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5120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068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BF738C-7596-4D21-8BF5-7CB8AC16CD40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  <p:sp>
        <p:nvSpPr>
          <p:cNvPr id="5068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MOTION DIAGRAMS</a:t>
            </a:r>
            <a:endParaRPr lang="en-US" smtClean="0"/>
          </a:p>
        </p:txBody>
      </p:sp>
      <p:sp>
        <p:nvSpPr>
          <p:cNvPr id="5068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… and stack them on top of each other …</a:t>
            </a:r>
            <a:endParaRPr lang="en-US" smtClean="0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79388" y="381158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… we get a </a:t>
            </a:r>
            <a:r>
              <a:rPr lang="en-ZA">
                <a:solidFill>
                  <a:srgbClr val="FF0000"/>
                </a:solidFill>
              </a:rPr>
              <a:t>motion diagram</a:t>
            </a:r>
            <a:r>
              <a:rPr lang="en-ZA">
                <a:solidFill>
                  <a:srgbClr val="000066"/>
                </a:solidFill>
              </a:rPr>
              <a:t>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79388" y="4583113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Notes: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1190625" y="4595813"/>
            <a:ext cx="76231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Do not “pan”.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Use regular </a:t>
            </a:r>
            <a:r>
              <a:rPr lang="en-ZA" sz="2200" i="1">
                <a:solidFill>
                  <a:srgbClr val="000066"/>
                </a:solidFill>
              </a:rPr>
              <a:t>time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 i="1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intervals.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Choose an appropriate viewing angle.</a:t>
            </a:r>
            <a:endParaRPr lang="en-US" sz="2200">
              <a:solidFill>
                <a:srgbClr val="000066"/>
              </a:solidFill>
            </a:endParaRPr>
          </a:p>
        </p:txBody>
      </p:sp>
      <p:pic>
        <p:nvPicPr>
          <p:cNvPr id="502786" name="Picture 2" descr="C:\Users\Amos\Desktop\j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642" y="1989967"/>
            <a:ext cx="4109414" cy="149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7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1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PHY1012F</a:t>
            </a:r>
          </a:p>
        </p:txBody>
      </p:sp>
      <p:sp>
        <p:nvSpPr>
          <p:cNvPr id="527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79771E-870D-4F54-A739-BAAB2B676CCC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  <p:sp>
        <p:nvSpPr>
          <p:cNvPr id="527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PARTICLE MODEL</a:t>
            </a:r>
            <a:endParaRPr lang="en-US" smtClean="0"/>
          </a:p>
        </p:txBody>
      </p:sp>
      <p:sp>
        <p:nvSpPr>
          <p:cNvPr id="527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9646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For simple </a:t>
            </a:r>
            <a:r>
              <a:rPr lang="en-ZA" i="1" smtClean="0"/>
              <a:t>translational</a:t>
            </a:r>
            <a:r>
              <a:rPr lang="en-ZA" smtClean="0"/>
              <a:t> motion (not rotational motion, qv), we treat objects as if all their mass were at a single point.</a:t>
            </a:r>
            <a:endParaRPr lang="en-US" smtClean="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79388" y="3273425"/>
            <a:ext cx="8691562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Numbers are used to show order.  (NB  Start at </a:t>
            </a:r>
            <a:r>
              <a:rPr lang="en-ZA" sz="2200" i="1">
                <a:solidFill>
                  <a:srgbClr val="000066"/>
                </a:solidFill>
              </a:rPr>
              <a:t>zero</a:t>
            </a:r>
            <a:r>
              <a:rPr lang="en-ZA" sz="2200">
                <a:solidFill>
                  <a:srgbClr val="000066"/>
                </a:solidFill>
              </a:rPr>
              <a:t>.)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“Stop” is used to indicate a final position of rest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(as opposed to mere slowing down).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8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“Start” indicates an initial position of rest.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79388" y="2519363"/>
            <a:ext cx="86915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stopping car becomes:</a:t>
            </a:r>
            <a:endParaRPr lang="en-US">
              <a:solidFill>
                <a:srgbClr val="000066"/>
              </a:solidFill>
            </a:endParaRPr>
          </a:p>
        </p:txBody>
      </p:sp>
      <p:grpSp>
        <p:nvGrpSpPr>
          <p:cNvPr id="30741" name="Group 21"/>
          <p:cNvGrpSpPr>
            <a:grpSpLocks/>
          </p:cNvGrpSpPr>
          <p:nvPr/>
        </p:nvGrpSpPr>
        <p:grpSpPr bwMode="auto">
          <a:xfrm>
            <a:off x="5526088" y="2743200"/>
            <a:ext cx="2371725" cy="119063"/>
            <a:chOff x="3833" y="1623"/>
            <a:chExt cx="1494" cy="75"/>
          </a:xfrm>
        </p:grpSpPr>
        <p:sp>
          <p:nvSpPr>
            <p:cNvPr id="527379" name="Oval 9"/>
            <p:cNvSpPr>
              <a:spLocks noChangeAspect="1" noChangeArrowheads="1"/>
            </p:cNvSpPr>
            <p:nvPr/>
          </p:nvSpPr>
          <p:spPr bwMode="auto">
            <a:xfrm>
              <a:off x="5252" y="162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7380" name="Oval 10"/>
            <p:cNvSpPr>
              <a:spLocks noChangeAspect="1" noChangeArrowheads="1"/>
            </p:cNvSpPr>
            <p:nvPr/>
          </p:nvSpPr>
          <p:spPr bwMode="auto">
            <a:xfrm>
              <a:off x="5026" y="162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7381" name="Oval 11"/>
            <p:cNvSpPr>
              <a:spLocks noChangeAspect="1" noChangeArrowheads="1"/>
            </p:cNvSpPr>
            <p:nvPr/>
          </p:nvSpPr>
          <p:spPr bwMode="auto">
            <a:xfrm>
              <a:off x="4548" y="162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7382" name="Oval 12"/>
            <p:cNvSpPr>
              <a:spLocks noChangeAspect="1" noChangeArrowheads="1"/>
            </p:cNvSpPr>
            <p:nvPr/>
          </p:nvSpPr>
          <p:spPr bwMode="auto">
            <a:xfrm>
              <a:off x="3833" y="1623"/>
              <a:ext cx="75" cy="75"/>
            </a:xfrm>
            <a:prstGeom prst="ellipse">
              <a:avLst/>
            </a:prstGeom>
            <a:solidFill>
              <a:srgbClr val="000066"/>
            </a:solidFill>
            <a:ln w="9525" algn="ctr">
              <a:solidFill>
                <a:srgbClr val="000066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5249863" y="2876550"/>
            <a:ext cx="3621087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0                 1           2    3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7351713" y="2341563"/>
            <a:ext cx="9017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 sz="1800">
                <a:solidFill>
                  <a:srgbClr val="000066"/>
                </a:solidFill>
              </a:rPr>
              <a:t>stop</a:t>
            </a:r>
            <a:endParaRPr lang="en-US" sz="1800">
              <a:solidFill>
                <a:srgbClr val="000066"/>
              </a:solidFill>
            </a:endParaRPr>
          </a:p>
        </p:txBody>
      </p:sp>
      <p:grpSp>
        <p:nvGrpSpPr>
          <p:cNvPr id="30760" name="Group 40"/>
          <p:cNvGrpSpPr>
            <a:grpSpLocks/>
          </p:cNvGrpSpPr>
          <p:nvPr/>
        </p:nvGrpSpPr>
        <p:grpSpPr bwMode="auto">
          <a:xfrm>
            <a:off x="5772150" y="5249863"/>
            <a:ext cx="2992438" cy="928687"/>
            <a:chOff x="3479" y="3307"/>
            <a:chExt cx="1885" cy="585"/>
          </a:xfrm>
        </p:grpSpPr>
        <p:grpSp>
          <p:nvGrpSpPr>
            <p:cNvPr id="527372" name="Group 30"/>
            <p:cNvGrpSpPr>
              <a:grpSpLocks/>
            </p:cNvGrpSpPr>
            <p:nvPr/>
          </p:nvGrpSpPr>
          <p:grpSpPr bwMode="auto">
            <a:xfrm>
              <a:off x="3653" y="3560"/>
              <a:ext cx="1494" cy="75"/>
              <a:chOff x="3833" y="1623"/>
              <a:chExt cx="1494" cy="75"/>
            </a:xfrm>
          </p:grpSpPr>
          <p:sp>
            <p:nvSpPr>
              <p:cNvPr id="527375" name="Oval 31"/>
              <p:cNvSpPr>
                <a:spLocks noChangeAspect="1" noChangeArrowheads="1"/>
              </p:cNvSpPr>
              <p:nvPr/>
            </p:nvSpPr>
            <p:spPr bwMode="auto">
              <a:xfrm>
                <a:off x="5252" y="1623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527376" name="Oval 32"/>
              <p:cNvSpPr>
                <a:spLocks noChangeAspect="1" noChangeArrowheads="1"/>
              </p:cNvSpPr>
              <p:nvPr/>
            </p:nvSpPr>
            <p:spPr bwMode="auto">
              <a:xfrm>
                <a:off x="5026" y="1623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527377" name="Oval 33"/>
              <p:cNvSpPr>
                <a:spLocks noChangeAspect="1" noChangeArrowheads="1"/>
              </p:cNvSpPr>
              <p:nvPr/>
            </p:nvSpPr>
            <p:spPr bwMode="auto">
              <a:xfrm>
                <a:off x="4548" y="1623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527378" name="Oval 34"/>
              <p:cNvSpPr>
                <a:spLocks noChangeAspect="1" noChangeArrowheads="1"/>
              </p:cNvSpPr>
              <p:nvPr/>
            </p:nvSpPr>
            <p:spPr bwMode="auto">
              <a:xfrm>
                <a:off x="3833" y="1623"/>
                <a:ext cx="75" cy="75"/>
              </a:xfrm>
              <a:prstGeom prst="ellipse">
                <a:avLst/>
              </a:prstGeom>
              <a:solidFill>
                <a:srgbClr val="000066"/>
              </a:solidFill>
              <a:ln w="9525" algn="ctr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sp>
          <p:nvSpPr>
            <p:cNvPr id="527373" name="Rectangle 35"/>
            <p:cNvSpPr>
              <a:spLocks noChangeArrowheads="1"/>
            </p:cNvSpPr>
            <p:nvPr/>
          </p:nvSpPr>
          <p:spPr bwMode="auto">
            <a:xfrm>
              <a:off x="3479" y="3644"/>
              <a:ext cx="1885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3                 2           1    0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sp>
          <p:nvSpPr>
            <p:cNvPr id="527374" name="Rectangle 36"/>
            <p:cNvSpPr>
              <a:spLocks noChangeArrowheads="1"/>
            </p:cNvSpPr>
            <p:nvPr/>
          </p:nvSpPr>
          <p:spPr bwMode="auto">
            <a:xfrm>
              <a:off x="4782" y="3307"/>
              <a:ext cx="568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SzPct val="80000"/>
                <a:buFont typeface="Arial" charset="0"/>
                <a:buNone/>
              </a:pPr>
              <a:r>
                <a:rPr lang="en-ZA" sz="1800">
                  <a:solidFill>
                    <a:srgbClr val="000066"/>
                  </a:solidFill>
                </a:rPr>
                <a:t>start</a:t>
              </a:r>
              <a:endParaRPr lang="en-US" sz="1800">
                <a:solidFill>
                  <a:srgbClr val="000066"/>
                </a:solidFill>
              </a:endParaRPr>
            </a:p>
          </p:txBody>
        </p:sp>
      </p:grp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179388" y="5430838"/>
            <a:ext cx="56419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08038" lvl="1" indent="-628650">
              <a:lnSpc>
                <a:spcPct val="110000"/>
              </a:lnSpc>
              <a:buSzPct val="80000"/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E.g.  A horse out of a starting gate:</a:t>
            </a:r>
            <a:endParaRPr lang="en-US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42" grpId="0"/>
      <p:bldP spid="30743" grpId="0"/>
      <p:bldP spid="30757" grpId="0"/>
    </p:bldLst>
  </p:timing>
</p:sld>
</file>

<file path=ppt/theme/theme1.xml><?xml version="1.0" encoding="utf-8"?>
<a:theme xmlns:a="http://schemas.openxmlformats.org/drawingml/2006/main" name="PHY110W">
  <a:themeElements>
    <a:clrScheme name="PHY1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Y1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PHY1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HY110W">
  <a:themeElements>
    <a:clrScheme name="1_PHY1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HY1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HY1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HY1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HY1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HY1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HY1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HY1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HY1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HY1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HY1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HY1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HY1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HY1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PHY110W">
  <a:themeElements>
    <a:clrScheme name="3_PHY1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HY110W">
      <a:majorFont>
        <a:latin typeface="Arial Rounded MT Bold"/>
        <a:ea typeface=""/>
        <a:cs typeface="Arial"/>
      </a:majorFont>
      <a:minorFont>
        <a:latin typeface="Arial Rounded MT Bol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HY1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HY1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HY1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HY1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HY1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HY1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HY1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HY1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HY1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HY1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HY1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HY1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HY110W">
  <a:themeElements>
    <a:clrScheme name="2_PHY1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HY1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HY1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HY1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HY1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HY1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HY1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HY1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HY1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HY1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HY1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HY1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HY1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HY1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PHY110W_WB</Template>
  <TotalTime>25615</TotalTime>
  <Words>3023</Words>
  <Application>Microsoft Office PowerPoint</Application>
  <PresentationFormat>On-screen Show (4:3)</PresentationFormat>
  <Paragraphs>642</Paragraphs>
  <Slides>61</Slides>
  <Notes>60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PHY110W</vt:lpstr>
      <vt:lpstr>1_PHY110W</vt:lpstr>
      <vt:lpstr>3_PHY110W</vt:lpstr>
      <vt:lpstr>2_PHY110W</vt:lpstr>
      <vt:lpstr>Equation</vt:lpstr>
      <vt:lpstr>PHY1012F MOTION  </vt:lpstr>
      <vt:lpstr>WHAT IS  PHYSICS?</vt:lpstr>
      <vt:lpstr>NEWTON’S LAWS</vt:lpstr>
      <vt:lpstr>NEWTON’S LAWS</vt:lpstr>
      <vt:lpstr>DESCRIBING MOTION</vt:lpstr>
      <vt:lpstr>MODELLING</vt:lpstr>
      <vt:lpstr>MAKING A MOTION DIAGRAM</vt:lpstr>
      <vt:lpstr>MOTION DIAGRAMS</vt:lpstr>
      <vt:lpstr>PARTICLE MODEL</vt:lpstr>
      <vt:lpstr>MEASURING POSITION</vt:lpstr>
      <vt:lpstr>SCALARS and VECTORS </vt:lpstr>
      <vt:lpstr>VECTOR REPRESENTATION and NOTATION</vt:lpstr>
      <vt:lpstr>DISPLACEMENT</vt:lpstr>
      <vt:lpstr>VECTOR ADDITION</vt:lpstr>
      <vt:lpstr>VECTOR ADDITION</vt:lpstr>
      <vt:lpstr>VECTOR SUBTRACTION</vt:lpstr>
      <vt:lpstr>VECTOR SUBRACTION</vt:lpstr>
      <vt:lpstr>MOTION DIAGRAMS WITH       VECTORS</vt:lpstr>
      <vt:lpstr>MEASURING TIME</vt:lpstr>
      <vt:lpstr>SPEED</vt:lpstr>
      <vt:lpstr>VELOCITY</vt:lpstr>
      <vt:lpstr>MOTION DIAGRAMS WITH     VECTORS</vt:lpstr>
      <vt:lpstr>RELATING POSITION TO VELOCITY</vt:lpstr>
      <vt:lpstr>ACCELERATION</vt:lpstr>
      <vt:lpstr>ACCELERATION</vt:lpstr>
      <vt:lpstr>ACCELERATION</vt:lpstr>
      <vt:lpstr>FINDING ACCELERATION VECTORS  ON A MOTION DIAGRAM</vt:lpstr>
      <vt:lpstr>FINDING ACCELERATION VECTORS  ON A MOTION DIAGRAM</vt:lpstr>
      <vt:lpstr>FINDING ACCELERATION VECTORS  ON A MOTION DIAGRAM</vt:lpstr>
      <vt:lpstr>FINDING ACCELERATION VECTORS  ON A MOTION DIAGRAM</vt:lpstr>
      <vt:lpstr>THE COMPLETE MOTION DIAGRAM</vt:lpstr>
      <vt:lpstr>THE COMPLETE MOTION DIAGRAM</vt:lpstr>
      <vt:lpstr>THE COMPLETE MOTION DIAGRAM</vt:lpstr>
      <vt:lpstr>THE COMPLETE MOTION DIAGRAM</vt:lpstr>
      <vt:lpstr>THE COMPLETE MOTION DIAGRAM</vt:lpstr>
      <vt:lpstr>PowerPoint Presentation</vt:lpstr>
      <vt:lpstr>THE COMPLETE MOTION DIAGRAM</vt:lpstr>
      <vt:lpstr>THE COMPLETE MOTION DIAGRAM</vt:lpstr>
      <vt:lpstr>THE COMPLETE MOTION DIAGRAM</vt:lpstr>
      <vt:lpstr>THE COMPLETE MOTION DIAGRAM</vt:lpstr>
      <vt:lpstr>THE COMPLETE MOTION DIAGRAM</vt:lpstr>
      <vt:lpstr>THE COMPLETE MOTION DIAGRAM</vt:lpstr>
      <vt:lpstr>THE COMPLETE MOTION DIAGRAM</vt:lpstr>
      <vt:lpstr>THE COMPLETE MOTION DIAGRAM</vt:lpstr>
      <vt:lpstr>DESCRIBING MOTION</vt:lpstr>
      <vt:lpstr>PICTORIAL REPRESENTATIONS</vt:lpstr>
      <vt:lpstr>PICTORIAL REPRESENTATIONS</vt:lpstr>
      <vt:lpstr>PICTORIAL REPRESENTATIONS</vt:lpstr>
      <vt:lpstr>PICTORIAL REPRESENTATIONS</vt:lpstr>
      <vt:lpstr>PICTORIAL REPRESENTATIONS</vt:lpstr>
      <vt:lpstr>PowerPoint Presentation</vt:lpstr>
      <vt:lpstr>MULTIPLE REPRESENTATIONS</vt:lpstr>
      <vt:lpstr>A PROBLEM-SOLVING STRATEGY</vt:lpstr>
      <vt:lpstr>A PROBLEM-SOLVING STRATEGY</vt:lpstr>
      <vt:lpstr>A PROBLEM-SOLVING STRATEGY</vt:lpstr>
      <vt:lpstr>A PROBLEM-SOLVING STRATEGY</vt:lpstr>
      <vt:lpstr>A PROBLEM-SOLVING STRATEGY</vt:lpstr>
      <vt:lpstr>A PROBLEM-SOLVING STRATEGY</vt:lpstr>
      <vt:lpstr>A PROBLEM-SOLVING STRATEGY</vt:lpstr>
      <vt:lpstr>PowerPoint Presentation</vt:lpstr>
      <vt:lpstr>Oops!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Gregor Leigh</dc:creator>
  <cp:lastModifiedBy>Angus James Morrison</cp:lastModifiedBy>
  <cp:revision>508</cp:revision>
  <dcterms:created xsi:type="dcterms:W3CDTF">2006-02-15T18:51:01Z</dcterms:created>
  <dcterms:modified xsi:type="dcterms:W3CDTF">2014-05-19T16:12:02Z</dcterms:modified>
</cp:coreProperties>
</file>