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13"/>
  </p:notesMasterIdLst>
  <p:sldIdLst>
    <p:sldId id="256" r:id="rId2"/>
    <p:sldId id="285" r:id="rId3"/>
    <p:sldId id="286" r:id="rId4"/>
    <p:sldId id="287" r:id="rId5"/>
    <p:sldId id="289" r:id="rId6"/>
    <p:sldId id="278" r:id="rId7"/>
    <p:sldId id="283" r:id="rId8"/>
    <p:sldId id="269" r:id="rId9"/>
    <p:sldId id="277" r:id="rId10"/>
    <p:sldId id="291" r:id="rId11"/>
    <p:sldId id="293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68" d="100"/>
          <a:sy n="68" d="100"/>
        </p:scale>
        <p:origin x="14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8784B8-CDF9-4654-A8BB-2E0F9B485EF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CE30F2-F32B-43C3-8189-7101ECF1FF2A}">
      <dgm:prSet phldrT="[Text]" custT="1"/>
      <dgm:spPr/>
      <dgm:t>
        <a:bodyPr/>
        <a:lstStyle/>
        <a:p>
          <a:r>
            <a:rPr lang="en-US" sz="900" b="1" dirty="0">
              <a:solidFill>
                <a:schemeClr val="tx1"/>
              </a:solidFill>
            </a:rPr>
            <a:t>RECRUITMENT </a:t>
          </a:r>
          <a:r>
            <a:rPr lang="en-US" sz="2000" b="1" dirty="0">
              <a:solidFill>
                <a:schemeClr val="tx1"/>
              </a:solidFill>
            </a:rPr>
            <a:t>AND</a:t>
          </a:r>
          <a:r>
            <a:rPr lang="en-US" sz="900" b="1" dirty="0">
              <a:solidFill>
                <a:schemeClr val="tx1"/>
              </a:solidFill>
            </a:rPr>
            <a:t> ADMISSIONS</a:t>
          </a:r>
        </a:p>
      </dgm:t>
    </dgm:pt>
    <dgm:pt modelId="{DAA53077-3A9C-4A76-9C9C-F4F860F8C0E7}" type="parTrans" cxnId="{47621757-192F-4DCD-BFAE-094BFE83A511}">
      <dgm:prSet/>
      <dgm:spPr/>
      <dgm:t>
        <a:bodyPr/>
        <a:lstStyle/>
        <a:p>
          <a:endParaRPr lang="en-US"/>
        </a:p>
      </dgm:t>
    </dgm:pt>
    <dgm:pt modelId="{6B0F0C37-A6B0-4A72-B68C-92763CFB570D}" type="sibTrans" cxnId="{47621757-192F-4DCD-BFAE-094BFE83A511}">
      <dgm:prSet/>
      <dgm:spPr/>
      <dgm:t>
        <a:bodyPr/>
        <a:lstStyle/>
        <a:p>
          <a:endParaRPr lang="en-US" dirty="0"/>
        </a:p>
      </dgm:t>
    </dgm:pt>
    <dgm:pt modelId="{52449529-D291-4B10-AB97-384B1EAC08FB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ADVISING AND MENTORING</a:t>
          </a:r>
        </a:p>
      </dgm:t>
    </dgm:pt>
    <dgm:pt modelId="{B36B4DE0-87AA-4AD4-A215-B0A58A07E8C8}" type="parTrans" cxnId="{E97587AF-C522-42D7-8AA3-9C856BBFC344}">
      <dgm:prSet/>
      <dgm:spPr/>
      <dgm:t>
        <a:bodyPr/>
        <a:lstStyle/>
        <a:p>
          <a:endParaRPr lang="en-US"/>
        </a:p>
      </dgm:t>
    </dgm:pt>
    <dgm:pt modelId="{6D4527DD-8C1E-4D31-9EBA-D0F51A781F2B}" type="sibTrans" cxnId="{E97587AF-C522-42D7-8AA3-9C856BBFC344}">
      <dgm:prSet/>
      <dgm:spPr/>
      <dgm:t>
        <a:bodyPr/>
        <a:lstStyle/>
        <a:p>
          <a:endParaRPr lang="en-US" dirty="0"/>
        </a:p>
      </dgm:t>
    </dgm:pt>
    <dgm:pt modelId="{ED5E4564-FEE0-4FF0-8E81-2C50F3200B76}">
      <dgm:prSet phldrT="[Text]" custT="1"/>
      <dgm:spPr/>
      <dgm:t>
        <a:bodyPr/>
        <a:lstStyle/>
        <a:p>
          <a:r>
            <a:rPr lang="en-US" sz="900" b="1" dirty="0">
              <a:solidFill>
                <a:schemeClr val="tx1"/>
              </a:solidFill>
            </a:rPr>
            <a:t>PROFESSIONAL CAREER</a:t>
          </a:r>
        </a:p>
      </dgm:t>
    </dgm:pt>
    <dgm:pt modelId="{AAB25BBA-6F30-4896-9C85-A7CAD346015D}" type="parTrans" cxnId="{C544B043-AA20-4113-B2C5-D9A0E23EC38D}">
      <dgm:prSet/>
      <dgm:spPr/>
      <dgm:t>
        <a:bodyPr/>
        <a:lstStyle/>
        <a:p>
          <a:endParaRPr lang="en-US"/>
        </a:p>
      </dgm:t>
    </dgm:pt>
    <dgm:pt modelId="{30C462C8-359E-48E6-8853-DD41183BF88F}" type="sibTrans" cxnId="{C544B043-AA20-4113-B2C5-D9A0E23EC38D}">
      <dgm:prSet/>
      <dgm:spPr/>
      <dgm:t>
        <a:bodyPr/>
        <a:lstStyle/>
        <a:p>
          <a:endParaRPr lang="en-US" dirty="0"/>
        </a:p>
      </dgm:t>
    </dgm:pt>
    <dgm:pt modelId="{153C5AF6-6166-4505-BF19-9EC8DD274793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INTERNSHIPS</a:t>
          </a:r>
        </a:p>
      </dgm:t>
    </dgm:pt>
    <dgm:pt modelId="{24B9069F-B4B2-48CC-B52E-87BF16B84F30}" type="sibTrans" cxnId="{37997D3F-7FBD-4329-82D8-61DE065D153C}">
      <dgm:prSet/>
      <dgm:spPr/>
      <dgm:t>
        <a:bodyPr/>
        <a:lstStyle/>
        <a:p>
          <a:endParaRPr lang="en-US" dirty="0"/>
        </a:p>
      </dgm:t>
    </dgm:pt>
    <dgm:pt modelId="{150EECCA-559F-4472-A5A6-CBE08EE81C36}" type="parTrans" cxnId="{37997D3F-7FBD-4329-82D8-61DE065D153C}">
      <dgm:prSet/>
      <dgm:spPr/>
      <dgm:t>
        <a:bodyPr/>
        <a:lstStyle/>
        <a:p>
          <a:endParaRPr lang="en-US"/>
        </a:p>
      </dgm:t>
    </dgm:pt>
    <dgm:pt modelId="{86BB1647-26AF-4897-B7DC-DF2CD0B2FEFD}" type="pres">
      <dgm:prSet presAssocID="{A28784B8-CDF9-4654-A8BB-2E0F9B485EFA}" presName="cycle" presStyleCnt="0">
        <dgm:presLayoutVars>
          <dgm:dir/>
          <dgm:resizeHandles val="exact"/>
        </dgm:presLayoutVars>
      </dgm:prSet>
      <dgm:spPr/>
    </dgm:pt>
    <dgm:pt modelId="{EF5551ED-A1DB-4C7E-BDC6-C9ACE2AFAA75}" type="pres">
      <dgm:prSet presAssocID="{F5CE30F2-F32B-43C3-8189-7101ECF1FF2A}" presName="node" presStyleLbl="node1" presStyleIdx="0" presStyleCnt="4">
        <dgm:presLayoutVars>
          <dgm:bulletEnabled val="1"/>
        </dgm:presLayoutVars>
      </dgm:prSet>
      <dgm:spPr/>
    </dgm:pt>
    <dgm:pt modelId="{1DC2E3A9-E8BB-4580-8D44-64BB39CA6378}" type="pres">
      <dgm:prSet presAssocID="{6B0F0C37-A6B0-4A72-B68C-92763CFB570D}" presName="sibTrans" presStyleLbl="sibTrans2D1" presStyleIdx="0" presStyleCnt="4"/>
      <dgm:spPr/>
    </dgm:pt>
    <dgm:pt modelId="{5CE8DF5B-EA25-430E-BB7A-E0DCEF310CBB}" type="pres">
      <dgm:prSet presAssocID="{6B0F0C37-A6B0-4A72-B68C-92763CFB570D}" presName="connectorText" presStyleLbl="sibTrans2D1" presStyleIdx="0" presStyleCnt="4"/>
      <dgm:spPr/>
    </dgm:pt>
    <dgm:pt modelId="{C4EF56DA-45D5-4156-9B49-F0E2EBC3D540}" type="pres">
      <dgm:prSet presAssocID="{52449529-D291-4B10-AB97-384B1EAC08FB}" presName="node" presStyleLbl="node1" presStyleIdx="1" presStyleCnt="4">
        <dgm:presLayoutVars>
          <dgm:bulletEnabled val="1"/>
        </dgm:presLayoutVars>
      </dgm:prSet>
      <dgm:spPr/>
    </dgm:pt>
    <dgm:pt modelId="{2E7933D2-716E-46E3-9BD8-6CB144948378}" type="pres">
      <dgm:prSet presAssocID="{6D4527DD-8C1E-4D31-9EBA-D0F51A781F2B}" presName="sibTrans" presStyleLbl="sibTrans2D1" presStyleIdx="1" presStyleCnt="4"/>
      <dgm:spPr/>
    </dgm:pt>
    <dgm:pt modelId="{E6EC2013-F0FD-41D6-A066-1F6762B878F3}" type="pres">
      <dgm:prSet presAssocID="{6D4527DD-8C1E-4D31-9EBA-D0F51A781F2B}" presName="connectorText" presStyleLbl="sibTrans2D1" presStyleIdx="1" presStyleCnt="4"/>
      <dgm:spPr/>
    </dgm:pt>
    <dgm:pt modelId="{7895C1D1-3AE9-44D3-9A8B-E518E68911B2}" type="pres">
      <dgm:prSet presAssocID="{153C5AF6-6166-4505-BF19-9EC8DD274793}" presName="node" presStyleLbl="node1" presStyleIdx="2" presStyleCnt="4" custRadScaleRad="105433" custRadScaleInc="15479">
        <dgm:presLayoutVars>
          <dgm:bulletEnabled val="1"/>
        </dgm:presLayoutVars>
      </dgm:prSet>
      <dgm:spPr/>
    </dgm:pt>
    <dgm:pt modelId="{FA23FD71-4E7C-4319-8A48-D50090AFE620}" type="pres">
      <dgm:prSet presAssocID="{24B9069F-B4B2-48CC-B52E-87BF16B84F30}" presName="sibTrans" presStyleLbl="sibTrans2D1" presStyleIdx="2" presStyleCnt="4"/>
      <dgm:spPr/>
    </dgm:pt>
    <dgm:pt modelId="{EDF90334-3C11-4BB9-96E0-78906B0EFEFE}" type="pres">
      <dgm:prSet presAssocID="{24B9069F-B4B2-48CC-B52E-87BF16B84F30}" presName="connectorText" presStyleLbl="sibTrans2D1" presStyleIdx="2" presStyleCnt="4"/>
      <dgm:spPr/>
    </dgm:pt>
    <dgm:pt modelId="{526BB825-0E39-42D3-9714-1C5B6DE65331}" type="pres">
      <dgm:prSet presAssocID="{ED5E4564-FEE0-4FF0-8E81-2C50F3200B76}" presName="node" presStyleLbl="node1" presStyleIdx="3" presStyleCnt="4">
        <dgm:presLayoutVars>
          <dgm:bulletEnabled val="1"/>
        </dgm:presLayoutVars>
      </dgm:prSet>
      <dgm:spPr/>
    </dgm:pt>
    <dgm:pt modelId="{5223E28F-6CA8-4888-960D-384867394B29}" type="pres">
      <dgm:prSet presAssocID="{30C462C8-359E-48E6-8853-DD41183BF88F}" presName="sibTrans" presStyleLbl="sibTrans2D1" presStyleIdx="3" presStyleCnt="4"/>
      <dgm:spPr/>
    </dgm:pt>
    <dgm:pt modelId="{DF4E5997-0099-47B4-AB4D-9327B746CB64}" type="pres">
      <dgm:prSet presAssocID="{30C462C8-359E-48E6-8853-DD41183BF88F}" presName="connectorText" presStyleLbl="sibTrans2D1" presStyleIdx="3" presStyleCnt="4"/>
      <dgm:spPr/>
    </dgm:pt>
  </dgm:ptLst>
  <dgm:cxnLst>
    <dgm:cxn modelId="{7C3CCB0D-CE8C-4339-B29B-B885EC840E31}" type="presOf" srcId="{A28784B8-CDF9-4654-A8BB-2E0F9B485EFA}" destId="{86BB1647-26AF-4897-B7DC-DF2CD0B2FEFD}" srcOrd="0" destOrd="0" presId="urn:microsoft.com/office/officeart/2005/8/layout/cycle2"/>
    <dgm:cxn modelId="{DB9FA01C-ABF2-4DC9-9319-FA43C5BC99B1}" type="presOf" srcId="{24B9069F-B4B2-48CC-B52E-87BF16B84F30}" destId="{EDF90334-3C11-4BB9-96E0-78906B0EFEFE}" srcOrd="1" destOrd="0" presId="urn:microsoft.com/office/officeart/2005/8/layout/cycle2"/>
    <dgm:cxn modelId="{A871B62F-D647-4EA1-8A35-C94CD82CAC67}" type="presOf" srcId="{52449529-D291-4B10-AB97-384B1EAC08FB}" destId="{C4EF56DA-45D5-4156-9B49-F0E2EBC3D540}" srcOrd="0" destOrd="0" presId="urn:microsoft.com/office/officeart/2005/8/layout/cycle2"/>
    <dgm:cxn modelId="{37997D3F-7FBD-4329-82D8-61DE065D153C}" srcId="{A28784B8-CDF9-4654-A8BB-2E0F9B485EFA}" destId="{153C5AF6-6166-4505-BF19-9EC8DD274793}" srcOrd="2" destOrd="0" parTransId="{150EECCA-559F-4472-A5A6-CBE08EE81C36}" sibTransId="{24B9069F-B4B2-48CC-B52E-87BF16B84F30}"/>
    <dgm:cxn modelId="{33BAFB5E-2B6F-4054-A72A-8226D491638D}" type="presOf" srcId="{ED5E4564-FEE0-4FF0-8E81-2C50F3200B76}" destId="{526BB825-0E39-42D3-9714-1C5B6DE65331}" srcOrd="0" destOrd="0" presId="urn:microsoft.com/office/officeart/2005/8/layout/cycle2"/>
    <dgm:cxn modelId="{9CFDDC61-6C00-4D4E-B6E2-46A1C89A82A0}" type="presOf" srcId="{6D4527DD-8C1E-4D31-9EBA-D0F51A781F2B}" destId="{E6EC2013-F0FD-41D6-A066-1F6762B878F3}" srcOrd="1" destOrd="0" presId="urn:microsoft.com/office/officeart/2005/8/layout/cycle2"/>
    <dgm:cxn modelId="{C544B043-AA20-4113-B2C5-D9A0E23EC38D}" srcId="{A28784B8-CDF9-4654-A8BB-2E0F9B485EFA}" destId="{ED5E4564-FEE0-4FF0-8E81-2C50F3200B76}" srcOrd="3" destOrd="0" parTransId="{AAB25BBA-6F30-4896-9C85-A7CAD346015D}" sibTransId="{30C462C8-359E-48E6-8853-DD41183BF88F}"/>
    <dgm:cxn modelId="{664FF443-58B9-4ABC-AF3B-91711BB2BC31}" type="presOf" srcId="{6B0F0C37-A6B0-4A72-B68C-92763CFB570D}" destId="{1DC2E3A9-E8BB-4580-8D44-64BB39CA6378}" srcOrd="0" destOrd="0" presId="urn:microsoft.com/office/officeart/2005/8/layout/cycle2"/>
    <dgm:cxn modelId="{9B012D4D-CA90-4AFF-AAED-8D04B1D48D7D}" type="presOf" srcId="{24B9069F-B4B2-48CC-B52E-87BF16B84F30}" destId="{FA23FD71-4E7C-4319-8A48-D50090AFE620}" srcOrd="0" destOrd="0" presId="urn:microsoft.com/office/officeart/2005/8/layout/cycle2"/>
    <dgm:cxn modelId="{47621757-192F-4DCD-BFAE-094BFE83A511}" srcId="{A28784B8-CDF9-4654-A8BB-2E0F9B485EFA}" destId="{F5CE30F2-F32B-43C3-8189-7101ECF1FF2A}" srcOrd="0" destOrd="0" parTransId="{DAA53077-3A9C-4A76-9C9C-F4F860F8C0E7}" sibTransId="{6B0F0C37-A6B0-4A72-B68C-92763CFB570D}"/>
    <dgm:cxn modelId="{FE283486-FCB8-4CA3-B80F-7C419DBD4A2E}" type="presOf" srcId="{6B0F0C37-A6B0-4A72-B68C-92763CFB570D}" destId="{5CE8DF5B-EA25-430E-BB7A-E0DCEF310CBB}" srcOrd="1" destOrd="0" presId="urn:microsoft.com/office/officeart/2005/8/layout/cycle2"/>
    <dgm:cxn modelId="{2E82CD92-B90C-457F-8301-33583BB74B11}" type="presOf" srcId="{30C462C8-359E-48E6-8853-DD41183BF88F}" destId="{DF4E5997-0099-47B4-AB4D-9327B746CB64}" srcOrd="1" destOrd="0" presId="urn:microsoft.com/office/officeart/2005/8/layout/cycle2"/>
    <dgm:cxn modelId="{749B799C-0292-4836-ABDB-2670846F12A7}" type="presOf" srcId="{153C5AF6-6166-4505-BF19-9EC8DD274793}" destId="{7895C1D1-3AE9-44D3-9A8B-E518E68911B2}" srcOrd="0" destOrd="0" presId="urn:microsoft.com/office/officeart/2005/8/layout/cycle2"/>
    <dgm:cxn modelId="{45270EAF-FFC7-4754-88E1-09530ACEA46F}" type="presOf" srcId="{F5CE30F2-F32B-43C3-8189-7101ECF1FF2A}" destId="{EF5551ED-A1DB-4C7E-BDC6-C9ACE2AFAA75}" srcOrd="0" destOrd="0" presId="urn:microsoft.com/office/officeart/2005/8/layout/cycle2"/>
    <dgm:cxn modelId="{E97587AF-C522-42D7-8AA3-9C856BBFC344}" srcId="{A28784B8-CDF9-4654-A8BB-2E0F9B485EFA}" destId="{52449529-D291-4B10-AB97-384B1EAC08FB}" srcOrd="1" destOrd="0" parTransId="{B36B4DE0-87AA-4AD4-A215-B0A58A07E8C8}" sibTransId="{6D4527DD-8C1E-4D31-9EBA-D0F51A781F2B}"/>
    <dgm:cxn modelId="{1E573BB2-0899-46B3-B3D3-B5EA7B037BD0}" type="presOf" srcId="{6D4527DD-8C1E-4D31-9EBA-D0F51A781F2B}" destId="{2E7933D2-716E-46E3-9BD8-6CB144948378}" srcOrd="0" destOrd="0" presId="urn:microsoft.com/office/officeart/2005/8/layout/cycle2"/>
    <dgm:cxn modelId="{6B520FB7-A437-452D-AF20-224A8A05CBD2}" type="presOf" srcId="{30C462C8-359E-48E6-8853-DD41183BF88F}" destId="{5223E28F-6CA8-4888-960D-384867394B29}" srcOrd="0" destOrd="0" presId="urn:microsoft.com/office/officeart/2005/8/layout/cycle2"/>
    <dgm:cxn modelId="{1AC0D5C3-6513-4FB5-A502-3EDE8D622DC7}" type="presParOf" srcId="{86BB1647-26AF-4897-B7DC-DF2CD0B2FEFD}" destId="{EF5551ED-A1DB-4C7E-BDC6-C9ACE2AFAA75}" srcOrd="0" destOrd="0" presId="urn:microsoft.com/office/officeart/2005/8/layout/cycle2"/>
    <dgm:cxn modelId="{FB1EE5B7-3C50-41E4-B7C2-145D790FBCBE}" type="presParOf" srcId="{86BB1647-26AF-4897-B7DC-DF2CD0B2FEFD}" destId="{1DC2E3A9-E8BB-4580-8D44-64BB39CA6378}" srcOrd="1" destOrd="0" presId="urn:microsoft.com/office/officeart/2005/8/layout/cycle2"/>
    <dgm:cxn modelId="{E1475858-0439-437A-9263-5B0BF8B8DD2C}" type="presParOf" srcId="{1DC2E3A9-E8BB-4580-8D44-64BB39CA6378}" destId="{5CE8DF5B-EA25-430E-BB7A-E0DCEF310CBB}" srcOrd="0" destOrd="0" presId="urn:microsoft.com/office/officeart/2005/8/layout/cycle2"/>
    <dgm:cxn modelId="{5313F999-5B2F-402B-ACBA-58DC043ED981}" type="presParOf" srcId="{86BB1647-26AF-4897-B7DC-DF2CD0B2FEFD}" destId="{C4EF56DA-45D5-4156-9B49-F0E2EBC3D540}" srcOrd="2" destOrd="0" presId="urn:microsoft.com/office/officeart/2005/8/layout/cycle2"/>
    <dgm:cxn modelId="{45E3A827-9991-4E02-BBA8-4158A3E3F2B5}" type="presParOf" srcId="{86BB1647-26AF-4897-B7DC-DF2CD0B2FEFD}" destId="{2E7933D2-716E-46E3-9BD8-6CB144948378}" srcOrd="3" destOrd="0" presId="urn:microsoft.com/office/officeart/2005/8/layout/cycle2"/>
    <dgm:cxn modelId="{C478AB51-3724-4E47-A354-4B4A5B566223}" type="presParOf" srcId="{2E7933D2-716E-46E3-9BD8-6CB144948378}" destId="{E6EC2013-F0FD-41D6-A066-1F6762B878F3}" srcOrd="0" destOrd="0" presId="urn:microsoft.com/office/officeart/2005/8/layout/cycle2"/>
    <dgm:cxn modelId="{3E5AC023-76D0-4D41-A20D-D54165352471}" type="presParOf" srcId="{86BB1647-26AF-4897-B7DC-DF2CD0B2FEFD}" destId="{7895C1D1-3AE9-44D3-9A8B-E518E68911B2}" srcOrd="4" destOrd="0" presId="urn:microsoft.com/office/officeart/2005/8/layout/cycle2"/>
    <dgm:cxn modelId="{43A22E8F-F5E7-4B23-B272-0313F06F59C4}" type="presParOf" srcId="{86BB1647-26AF-4897-B7DC-DF2CD0B2FEFD}" destId="{FA23FD71-4E7C-4319-8A48-D50090AFE620}" srcOrd="5" destOrd="0" presId="urn:microsoft.com/office/officeart/2005/8/layout/cycle2"/>
    <dgm:cxn modelId="{4DD65632-ECA0-4605-BAC6-EDEBF92C24E3}" type="presParOf" srcId="{FA23FD71-4E7C-4319-8A48-D50090AFE620}" destId="{EDF90334-3C11-4BB9-96E0-78906B0EFEFE}" srcOrd="0" destOrd="0" presId="urn:microsoft.com/office/officeart/2005/8/layout/cycle2"/>
    <dgm:cxn modelId="{AE75CD52-82AA-4D7B-8D88-3D06EAF83B97}" type="presParOf" srcId="{86BB1647-26AF-4897-B7DC-DF2CD0B2FEFD}" destId="{526BB825-0E39-42D3-9714-1C5B6DE65331}" srcOrd="6" destOrd="0" presId="urn:microsoft.com/office/officeart/2005/8/layout/cycle2"/>
    <dgm:cxn modelId="{70909F54-30DC-4384-A1D0-1318C91A1C03}" type="presParOf" srcId="{86BB1647-26AF-4897-B7DC-DF2CD0B2FEFD}" destId="{5223E28F-6CA8-4888-960D-384867394B29}" srcOrd="7" destOrd="0" presId="urn:microsoft.com/office/officeart/2005/8/layout/cycle2"/>
    <dgm:cxn modelId="{CA928C51-EAD9-4808-A22F-0167FD6BE142}" type="presParOf" srcId="{5223E28F-6CA8-4888-960D-384867394B29}" destId="{DF4E5997-0099-47B4-AB4D-9327B746CB6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AE3C72-D15B-4B74-818F-ACEEC38CF05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3B3494-69DA-4EED-8FB5-8FD98EF783D7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Analytical ability, including logical reasoning</a:t>
          </a:r>
        </a:p>
      </dgm:t>
    </dgm:pt>
    <dgm:pt modelId="{0D75405F-EEF6-44F6-AA82-410804924686}" type="parTrans" cxnId="{4B463B26-7F0B-4693-8D16-AD57C416B7FE}">
      <dgm:prSet/>
      <dgm:spPr/>
      <dgm:t>
        <a:bodyPr/>
        <a:lstStyle/>
        <a:p>
          <a:endParaRPr lang="en-US"/>
        </a:p>
      </dgm:t>
    </dgm:pt>
    <dgm:pt modelId="{3EC3AC07-A599-4ADD-A495-7CD6BC113F93}" type="sibTrans" cxnId="{4B463B26-7F0B-4693-8D16-AD57C416B7FE}">
      <dgm:prSet/>
      <dgm:spPr/>
      <dgm:t>
        <a:bodyPr/>
        <a:lstStyle/>
        <a:p>
          <a:endParaRPr lang="en-US"/>
        </a:p>
      </dgm:t>
    </dgm:pt>
    <dgm:pt modelId="{DD8EE557-C921-461C-A2C6-FFFEDDC28572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Close Reading and attention to detail</a:t>
          </a:r>
        </a:p>
      </dgm:t>
    </dgm:pt>
    <dgm:pt modelId="{929E8F92-C8D4-407E-BB4D-40A5C5546C5E}" type="parTrans" cxnId="{87C5E956-3C93-4A6D-B2C3-6F5B61697E56}">
      <dgm:prSet/>
      <dgm:spPr/>
      <dgm:t>
        <a:bodyPr/>
        <a:lstStyle/>
        <a:p>
          <a:endParaRPr lang="en-US"/>
        </a:p>
      </dgm:t>
    </dgm:pt>
    <dgm:pt modelId="{EF7DF4E6-271E-442F-8ECA-F3CD1205DD9E}" type="sibTrans" cxnId="{87C5E956-3C93-4A6D-B2C3-6F5B61697E56}">
      <dgm:prSet/>
      <dgm:spPr/>
      <dgm:t>
        <a:bodyPr/>
        <a:lstStyle/>
        <a:p>
          <a:endParaRPr lang="en-US"/>
        </a:p>
      </dgm:t>
    </dgm:pt>
    <dgm:pt modelId="{C51C01C4-ABA9-43A6-9086-DBB1EF7EA972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Persuasiveness and advocacy</a:t>
          </a:r>
        </a:p>
      </dgm:t>
    </dgm:pt>
    <dgm:pt modelId="{BE9D5003-D596-4561-B786-D3363F99CDF3}" type="parTrans" cxnId="{90D56BCF-CA9B-4635-9FA9-408117719507}">
      <dgm:prSet/>
      <dgm:spPr/>
      <dgm:t>
        <a:bodyPr/>
        <a:lstStyle/>
        <a:p>
          <a:endParaRPr lang="en-US"/>
        </a:p>
      </dgm:t>
    </dgm:pt>
    <dgm:pt modelId="{8980E5BF-3F89-4B93-9F76-464136387321}" type="sibTrans" cxnId="{90D56BCF-CA9B-4635-9FA9-408117719507}">
      <dgm:prSet/>
      <dgm:spPr/>
      <dgm:t>
        <a:bodyPr/>
        <a:lstStyle/>
        <a:p>
          <a:endParaRPr lang="en-US"/>
        </a:p>
      </dgm:t>
    </dgm:pt>
    <dgm:pt modelId="{9F9C0D2F-A23A-4B18-BAC7-9D9BB96E13F2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Sound judgment</a:t>
          </a:r>
        </a:p>
      </dgm:t>
    </dgm:pt>
    <dgm:pt modelId="{5348C024-A7C7-4038-B167-1A712B069707}" type="parTrans" cxnId="{B3E32870-381E-4EE1-B9FB-7B4352DF750E}">
      <dgm:prSet/>
      <dgm:spPr/>
      <dgm:t>
        <a:bodyPr/>
        <a:lstStyle/>
        <a:p>
          <a:endParaRPr lang="en-US"/>
        </a:p>
      </dgm:t>
    </dgm:pt>
    <dgm:pt modelId="{4F08453F-AA96-46B3-BA59-E79ECA4810A3}" type="sibTrans" cxnId="{B3E32870-381E-4EE1-B9FB-7B4352DF750E}">
      <dgm:prSet/>
      <dgm:spPr/>
      <dgm:t>
        <a:bodyPr/>
        <a:lstStyle/>
        <a:p>
          <a:endParaRPr lang="en-US"/>
        </a:p>
      </dgm:t>
    </dgm:pt>
    <dgm:pt modelId="{D84AD7C7-D867-4646-B4E4-721DFAFC2AA5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Communication skills (both written and oral)</a:t>
          </a:r>
        </a:p>
      </dgm:t>
    </dgm:pt>
    <dgm:pt modelId="{297D1FEF-D187-4720-A008-B0CE38441F44}" type="parTrans" cxnId="{8787F4A7-E4D7-41D3-A8BA-6042E67B90E8}">
      <dgm:prSet/>
      <dgm:spPr/>
      <dgm:t>
        <a:bodyPr/>
        <a:lstStyle/>
        <a:p>
          <a:endParaRPr lang="en-US"/>
        </a:p>
      </dgm:t>
    </dgm:pt>
    <dgm:pt modelId="{2E0CF79A-772E-4E20-B92B-CC7DC6522750}" type="sibTrans" cxnId="{8787F4A7-E4D7-41D3-A8BA-6042E67B90E8}">
      <dgm:prSet/>
      <dgm:spPr/>
      <dgm:t>
        <a:bodyPr/>
        <a:lstStyle/>
        <a:p>
          <a:endParaRPr lang="en-US"/>
        </a:p>
      </dgm:t>
    </dgm:pt>
    <dgm:pt modelId="{8345A79C-D175-4A14-8CBE-8FF48D174BE0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Time Management</a:t>
          </a:r>
        </a:p>
      </dgm:t>
    </dgm:pt>
    <dgm:pt modelId="{B87484D3-5F1F-4C50-9647-430781492C4C}" type="parTrans" cxnId="{E10ABFA0-DB13-43AC-992F-AB6B17BC253A}">
      <dgm:prSet/>
      <dgm:spPr/>
      <dgm:t>
        <a:bodyPr/>
        <a:lstStyle/>
        <a:p>
          <a:endParaRPr lang="en-US"/>
        </a:p>
      </dgm:t>
    </dgm:pt>
    <dgm:pt modelId="{9BE282A8-F272-4899-831E-74153D1334F8}" type="sibTrans" cxnId="{E10ABFA0-DB13-43AC-992F-AB6B17BC253A}">
      <dgm:prSet/>
      <dgm:spPr/>
      <dgm:t>
        <a:bodyPr/>
        <a:lstStyle/>
        <a:p>
          <a:endParaRPr lang="en-US"/>
        </a:p>
      </dgm:t>
    </dgm:pt>
    <dgm:pt modelId="{A16854FE-B409-4E8C-BDF2-DFC3D4CC92CA}" type="pres">
      <dgm:prSet presAssocID="{ABAE3C72-D15B-4B74-818F-ACEEC38CF050}" presName="diagram" presStyleCnt="0">
        <dgm:presLayoutVars>
          <dgm:dir/>
          <dgm:resizeHandles val="exact"/>
        </dgm:presLayoutVars>
      </dgm:prSet>
      <dgm:spPr/>
    </dgm:pt>
    <dgm:pt modelId="{83129845-E165-496F-8624-07280CEA2D45}" type="pres">
      <dgm:prSet presAssocID="{D84AD7C7-D867-4646-B4E4-721DFAFC2AA5}" presName="node" presStyleLbl="node1" presStyleIdx="0" presStyleCnt="6">
        <dgm:presLayoutVars>
          <dgm:bulletEnabled val="1"/>
        </dgm:presLayoutVars>
      </dgm:prSet>
      <dgm:spPr/>
    </dgm:pt>
    <dgm:pt modelId="{61FFB167-CC6C-46A1-9ACC-06EAC56E84A5}" type="pres">
      <dgm:prSet presAssocID="{2E0CF79A-772E-4E20-B92B-CC7DC6522750}" presName="sibTrans" presStyleCnt="0"/>
      <dgm:spPr/>
    </dgm:pt>
    <dgm:pt modelId="{C5F9A21D-8A5E-477C-8A88-483EA9957187}" type="pres">
      <dgm:prSet presAssocID="{9F9C0D2F-A23A-4B18-BAC7-9D9BB96E13F2}" presName="node" presStyleLbl="node1" presStyleIdx="1" presStyleCnt="6">
        <dgm:presLayoutVars>
          <dgm:bulletEnabled val="1"/>
        </dgm:presLayoutVars>
      </dgm:prSet>
      <dgm:spPr/>
    </dgm:pt>
    <dgm:pt modelId="{B4522116-FA57-454D-BF7A-9DB5AD16D598}" type="pres">
      <dgm:prSet presAssocID="{4F08453F-AA96-46B3-BA59-E79ECA4810A3}" presName="sibTrans" presStyleCnt="0"/>
      <dgm:spPr/>
    </dgm:pt>
    <dgm:pt modelId="{086A8CC7-53E3-4424-A093-B67CE80E59CA}" type="pres">
      <dgm:prSet presAssocID="{C51C01C4-ABA9-43A6-9086-DBB1EF7EA972}" presName="node" presStyleLbl="node1" presStyleIdx="2" presStyleCnt="6" custLinFactNeighborX="204">
        <dgm:presLayoutVars>
          <dgm:bulletEnabled val="1"/>
        </dgm:presLayoutVars>
      </dgm:prSet>
      <dgm:spPr/>
    </dgm:pt>
    <dgm:pt modelId="{2FBC8D3F-A722-4892-9C89-07C2DC052C95}" type="pres">
      <dgm:prSet presAssocID="{8980E5BF-3F89-4B93-9F76-464136387321}" presName="sibTrans" presStyleCnt="0"/>
      <dgm:spPr/>
    </dgm:pt>
    <dgm:pt modelId="{38A1BBCB-1C64-43C7-AF1D-F30B10920812}" type="pres">
      <dgm:prSet presAssocID="{DD8EE557-C921-461C-A2C6-FFFEDDC28572}" presName="node" presStyleLbl="node1" presStyleIdx="3" presStyleCnt="6">
        <dgm:presLayoutVars>
          <dgm:bulletEnabled val="1"/>
        </dgm:presLayoutVars>
      </dgm:prSet>
      <dgm:spPr/>
    </dgm:pt>
    <dgm:pt modelId="{2684EA6E-E97C-4EBF-9AC5-1D94EEE1E5F8}" type="pres">
      <dgm:prSet presAssocID="{EF7DF4E6-271E-442F-8ECA-F3CD1205DD9E}" presName="sibTrans" presStyleCnt="0"/>
      <dgm:spPr/>
    </dgm:pt>
    <dgm:pt modelId="{49FF0C6B-5282-419C-8ED7-6AB9635BDAAC}" type="pres">
      <dgm:prSet presAssocID="{8C3B3494-69DA-4EED-8FB5-8FD98EF783D7}" presName="node" presStyleLbl="node1" presStyleIdx="4" presStyleCnt="6" custLinFactNeighborX="-55026" custLinFactNeighborY="-16939">
        <dgm:presLayoutVars>
          <dgm:bulletEnabled val="1"/>
        </dgm:presLayoutVars>
      </dgm:prSet>
      <dgm:spPr/>
    </dgm:pt>
    <dgm:pt modelId="{9A6FA63C-251C-4DD9-936F-4D185C34A563}" type="pres">
      <dgm:prSet presAssocID="{3EC3AC07-A599-4ADD-A495-7CD6BC113F93}" presName="sibTrans" presStyleCnt="0"/>
      <dgm:spPr/>
    </dgm:pt>
    <dgm:pt modelId="{7BE1FB57-02AA-457E-A0ED-4648286799E0}" type="pres">
      <dgm:prSet presAssocID="{8345A79C-D175-4A14-8CBE-8FF48D174BE0}" presName="node" presStyleLbl="node1" presStyleIdx="5" presStyleCnt="6" custLinFactNeighborX="-5281" custLinFactNeighborY="-19997">
        <dgm:presLayoutVars>
          <dgm:bulletEnabled val="1"/>
        </dgm:presLayoutVars>
      </dgm:prSet>
      <dgm:spPr/>
    </dgm:pt>
  </dgm:ptLst>
  <dgm:cxnLst>
    <dgm:cxn modelId="{4B463B26-7F0B-4693-8D16-AD57C416B7FE}" srcId="{ABAE3C72-D15B-4B74-818F-ACEEC38CF050}" destId="{8C3B3494-69DA-4EED-8FB5-8FD98EF783D7}" srcOrd="4" destOrd="0" parTransId="{0D75405F-EEF6-44F6-AA82-410804924686}" sibTransId="{3EC3AC07-A599-4ADD-A495-7CD6BC113F93}"/>
    <dgm:cxn modelId="{8632815D-EDC1-45E2-B87D-BD87A2DBC7D3}" type="presOf" srcId="{C51C01C4-ABA9-43A6-9086-DBB1EF7EA972}" destId="{086A8CC7-53E3-4424-A093-B67CE80E59CA}" srcOrd="0" destOrd="0" presId="urn:microsoft.com/office/officeart/2005/8/layout/default"/>
    <dgm:cxn modelId="{472CC369-E9F5-4CAD-B07C-0FE81A11F2D4}" type="presOf" srcId="{DD8EE557-C921-461C-A2C6-FFFEDDC28572}" destId="{38A1BBCB-1C64-43C7-AF1D-F30B10920812}" srcOrd="0" destOrd="0" presId="urn:microsoft.com/office/officeart/2005/8/layout/default"/>
    <dgm:cxn modelId="{B3E32870-381E-4EE1-B9FB-7B4352DF750E}" srcId="{ABAE3C72-D15B-4B74-818F-ACEEC38CF050}" destId="{9F9C0D2F-A23A-4B18-BAC7-9D9BB96E13F2}" srcOrd="1" destOrd="0" parTransId="{5348C024-A7C7-4038-B167-1A712B069707}" sibTransId="{4F08453F-AA96-46B3-BA59-E79ECA4810A3}"/>
    <dgm:cxn modelId="{EC18E954-4674-46E5-BB57-343D55E49239}" type="presOf" srcId="{8C3B3494-69DA-4EED-8FB5-8FD98EF783D7}" destId="{49FF0C6B-5282-419C-8ED7-6AB9635BDAAC}" srcOrd="0" destOrd="0" presId="urn:microsoft.com/office/officeart/2005/8/layout/default"/>
    <dgm:cxn modelId="{87C5E956-3C93-4A6D-B2C3-6F5B61697E56}" srcId="{ABAE3C72-D15B-4B74-818F-ACEEC38CF050}" destId="{DD8EE557-C921-461C-A2C6-FFFEDDC28572}" srcOrd="3" destOrd="0" parTransId="{929E8F92-C8D4-407E-BB4D-40A5C5546C5E}" sibTransId="{EF7DF4E6-271E-442F-8ECA-F3CD1205DD9E}"/>
    <dgm:cxn modelId="{E10ABFA0-DB13-43AC-992F-AB6B17BC253A}" srcId="{ABAE3C72-D15B-4B74-818F-ACEEC38CF050}" destId="{8345A79C-D175-4A14-8CBE-8FF48D174BE0}" srcOrd="5" destOrd="0" parTransId="{B87484D3-5F1F-4C50-9647-430781492C4C}" sibTransId="{9BE282A8-F272-4899-831E-74153D1334F8}"/>
    <dgm:cxn modelId="{8787F4A7-E4D7-41D3-A8BA-6042E67B90E8}" srcId="{ABAE3C72-D15B-4B74-818F-ACEEC38CF050}" destId="{D84AD7C7-D867-4646-B4E4-721DFAFC2AA5}" srcOrd="0" destOrd="0" parTransId="{297D1FEF-D187-4720-A008-B0CE38441F44}" sibTransId="{2E0CF79A-772E-4E20-B92B-CC7DC6522750}"/>
    <dgm:cxn modelId="{2B1875B2-8836-4522-AD3A-7F8C16A64300}" type="presOf" srcId="{ABAE3C72-D15B-4B74-818F-ACEEC38CF050}" destId="{A16854FE-B409-4E8C-BDF2-DFC3D4CC92CA}" srcOrd="0" destOrd="0" presId="urn:microsoft.com/office/officeart/2005/8/layout/default"/>
    <dgm:cxn modelId="{9B2B46B6-FA76-4EDE-96E2-9E409A5B46E6}" type="presOf" srcId="{9F9C0D2F-A23A-4B18-BAC7-9D9BB96E13F2}" destId="{C5F9A21D-8A5E-477C-8A88-483EA9957187}" srcOrd="0" destOrd="0" presId="urn:microsoft.com/office/officeart/2005/8/layout/default"/>
    <dgm:cxn modelId="{B1FC0EB7-E62E-4326-9D53-E985DC5344BE}" type="presOf" srcId="{8345A79C-D175-4A14-8CBE-8FF48D174BE0}" destId="{7BE1FB57-02AA-457E-A0ED-4648286799E0}" srcOrd="0" destOrd="0" presId="urn:microsoft.com/office/officeart/2005/8/layout/default"/>
    <dgm:cxn modelId="{203C08C6-D78C-4D00-AB51-7E5166236694}" type="presOf" srcId="{D84AD7C7-D867-4646-B4E4-721DFAFC2AA5}" destId="{83129845-E165-496F-8624-07280CEA2D45}" srcOrd="0" destOrd="0" presId="urn:microsoft.com/office/officeart/2005/8/layout/default"/>
    <dgm:cxn modelId="{90D56BCF-CA9B-4635-9FA9-408117719507}" srcId="{ABAE3C72-D15B-4B74-818F-ACEEC38CF050}" destId="{C51C01C4-ABA9-43A6-9086-DBB1EF7EA972}" srcOrd="2" destOrd="0" parTransId="{BE9D5003-D596-4561-B786-D3363F99CDF3}" sibTransId="{8980E5BF-3F89-4B93-9F76-464136387321}"/>
    <dgm:cxn modelId="{256E2A41-DE36-44A5-8D3E-B37ACB41B01A}" type="presParOf" srcId="{A16854FE-B409-4E8C-BDF2-DFC3D4CC92CA}" destId="{83129845-E165-496F-8624-07280CEA2D45}" srcOrd="0" destOrd="0" presId="urn:microsoft.com/office/officeart/2005/8/layout/default"/>
    <dgm:cxn modelId="{0AC2A61A-05DA-4467-AEF3-68B9340544EA}" type="presParOf" srcId="{A16854FE-B409-4E8C-BDF2-DFC3D4CC92CA}" destId="{61FFB167-CC6C-46A1-9ACC-06EAC56E84A5}" srcOrd="1" destOrd="0" presId="urn:microsoft.com/office/officeart/2005/8/layout/default"/>
    <dgm:cxn modelId="{349F5397-FE0B-46D0-ACAB-291F7518786D}" type="presParOf" srcId="{A16854FE-B409-4E8C-BDF2-DFC3D4CC92CA}" destId="{C5F9A21D-8A5E-477C-8A88-483EA9957187}" srcOrd="2" destOrd="0" presId="urn:microsoft.com/office/officeart/2005/8/layout/default"/>
    <dgm:cxn modelId="{44E62C9D-AF40-4EA5-AB6A-2DCA543F217D}" type="presParOf" srcId="{A16854FE-B409-4E8C-BDF2-DFC3D4CC92CA}" destId="{B4522116-FA57-454D-BF7A-9DB5AD16D598}" srcOrd="3" destOrd="0" presId="urn:microsoft.com/office/officeart/2005/8/layout/default"/>
    <dgm:cxn modelId="{4E9CEE9A-37CF-4901-A666-DE84584A9CCF}" type="presParOf" srcId="{A16854FE-B409-4E8C-BDF2-DFC3D4CC92CA}" destId="{086A8CC7-53E3-4424-A093-B67CE80E59CA}" srcOrd="4" destOrd="0" presId="urn:microsoft.com/office/officeart/2005/8/layout/default"/>
    <dgm:cxn modelId="{A3620077-C773-4457-B892-9C46CCE004B6}" type="presParOf" srcId="{A16854FE-B409-4E8C-BDF2-DFC3D4CC92CA}" destId="{2FBC8D3F-A722-4892-9C89-07C2DC052C95}" srcOrd="5" destOrd="0" presId="urn:microsoft.com/office/officeart/2005/8/layout/default"/>
    <dgm:cxn modelId="{B4F3E88C-1FB9-4569-8373-FC18ED7D317B}" type="presParOf" srcId="{A16854FE-B409-4E8C-BDF2-DFC3D4CC92CA}" destId="{38A1BBCB-1C64-43C7-AF1D-F30B10920812}" srcOrd="6" destOrd="0" presId="urn:microsoft.com/office/officeart/2005/8/layout/default"/>
    <dgm:cxn modelId="{DF07AD1D-EF24-4C9D-BA34-FE8355B79DA5}" type="presParOf" srcId="{A16854FE-B409-4E8C-BDF2-DFC3D4CC92CA}" destId="{2684EA6E-E97C-4EBF-9AC5-1D94EEE1E5F8}" srcOrd="7" destOrd="0" presId="urn:microsoft.com/office/officeart/2005/8/layout/default"/>
    <dgm:cxn modelId="{DFED01B0-3216-46BC-8714-3B60E02A54F8}" type="presParOf" srcId="{A16854FE-B409-4E8C-BDF2-DFC3D4CC92CA}" destId="{49FF0C6B-5282-419C-8ED7-6AB9635BDAAC}" srcOrd="8" destOrd="0" presId="urn:microsoft.com/office/officeart/2005/8/layout/default"/>
    <dgm:cxn modelId="{F89CA70F-D4EA-48FC-9573-6DA0F66A56F7}" type="presParOf" srcId="{A16854FE-B409-4E8C-BDF2-DFC3D4CC92CA}" destId="{9A6FA63C-251C-4DD9-936F-4D185C34A563}" srcOrd="9" destOrd="0" presId="urn:microsoft.com/office/officeart/2005/8/layout/default"/>
    <dgm:cxn modelId="{4101B70C-60DE-41CA-8456-BAA0A80D375A}" type="presParOf" srcId="{A16854FE-B409-4E8C-BDF2-DFC3D4CC92CA}" destId="{7BE1FB57-02AA-457E-A0ED-4648286799E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F6C065-380E-4E70-80B3-BE0CA1C8D88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B8D1CC-3E8A-443F-A7D4-01F7AA3FD0F4}">
      <dgm:prSet/>
      <dgm:spPr/>
      <dgm:t>
        <a:bodyPr/>
        <a:lstStyle/>
        <a:p>
          <a:r>
            <a:rPr lang="en-US" b="1" dirty="0"/>
            <a:t>Skills of collaboration and empathy</a:t>
          </a:r>
        </a:p>
      </dgm:t>
    </dgm:pt>
    <dgm:pt modelId="{8BE1D0D1-F701-4077-8675-B6D7DB86B337}" type="parTrans" cxnId="{A246AE68-B9E3-4043-8238-446BACE2CDC5}">
      <dgm:prSet/>
      <dgm:spPr/>
      <dgm:t>
        <a:bodyPr/>
        <a:lstStyle/>
        <a:p>
          <a:endParaRPr lang="en-US"/>
        </a:p>
      </dgm:t>
    </dgm:pt>
    <dgm:pt modelId="{DD813753-69A4-4470-8760-3214C5E64E0D}" type="sibTrans" cxnId="{A246AE68-B9E3-4043-8238-446BACE2CDC5}">
      <dgm:prSet/>
      <dgm:spPr/>
      <dgm:t>
        <a:bodyPr/>
        <a:lstStyle/>
        <a:p>
          <a:endParaRPr lang="en-US"/>
        </a:p>
      </dgm:t>
    </dgm:pt>
    <dgm:pt modelId="{AE069731-9D22-4A52-8812-FA7A488198A8}">
      <dgm:prSet/>
      <dgm:spPr/>
      <dgm:t>
        <a:bodyPr/>
        <a:lstStyle/>
        <a:p>
          <a:r>
            <a:rPr lang="en-US" b="1" dirty="0"/>
            <a:t>Project management</a:t>
          </a:r>
        </a:p>
      </dgm:t>
    </dgm:pt>
    <dgm:pt modelId="{D8E19492-C13C-4633-8302-6107C6A45215}" type="parTrans" cxnId="{04F51296-1E4A-4A71-9D75-3725436CBE7B}">
      <dgm:prSet/>
      <dgm:spPr/>
      <dgm:t>
        <a:bodyPr/>
        <a:lstStyle/>
        <a:p>
          <a:endParaRPr lang="en-US"/>
        </a:p>
      </dgm:t>
    </dgm:pt>
    <dgm:pt modelId="{882D7001-F0E7-412F-8212-0DD2D93F6D1D}" type="sibTrans" cxnId="{04F51296-1E4A-4A71-9D75-3725436CBE7B}">
      <dgm:prSet/>
      <dgm:spPr/>
      <dgm:t>
        <a:bodyPr/>
        <a:lstStyle/>
        <a:p>
          <a:endParaRPr lang="en-US"/>
        </a:p>
      </dgm:t>
    </dgm:pt>
    <dgm:pt modelId="{2069C158-8598-4618-BB26-24DF9B90B1A2}">
      <dgm:prSet/>
      <dgm:spPr/>
      <dgm:t>
        <a:bodyPr/>
        <a:lstStyle/>
        <a:p>
          <a:r>
            <a:rPr lang="en-US" b="1" dirty="0"/>
            <a:t>Technological affinity and innovation</a:t>
          </a:r>
        </a:p>
      </dgm:t>
    </dgm:pt>
    <dgm:pt modelId="{88E950BD-0BEE-44DC-9808-9A28A7880A75}" type="parTrans" cxnId="{9D2169B3-310F-4547-A44E-0E331FEC39CA}">
      <dgm:prSet/>
      <dgm:spPr/>
      <dgm:t>
        <a:bodyPr/>
        <a:lstStyle/>
        <a:p>
          <a:endParaRPr lang="en-US"/>
        </a:p>
      </dgm:t>
    </dgm:pt>
    <dgm:pt modelId="{6291E196-3B2D-4522-902E-EF1EAE8AFEE3}" type="sibTrans" cxnId="{9D2169B3-310F-4547-A44E-0E331FEC39CA}">
      <dgm:prSet/>
      <dgm:spPr/>
      <dgm:t>
        <a:bodyPr/>
        <a:lstStyle/>
        <a:p>
          <a:endParaRPr lang="en-US"/>
        </a:p>
      </dgm:t>
    </dgm:pt>
    <dgm:pt modelId="{EDEC38C1-0052-43A8-AEEC-05EFD5C1AC03}">
      <dgm:prSet/>
      <dgm:spPr/>
      <dgm:t>
        <a:bodyPr/>
        <a:lstStyle/>
        <a:p>
          <a:r>
            <a:rPr lang="en-US" b="1" dirty="0"/>
            <a:t>Financial Literacy</a:t>
          </a:r>
        </a:p>
      </dgm:t>
    </dgm:pt>
    <dgm:pt modelId="{33D1FBAA-446B-41C8-B417-CE7FADD95C57}" type="parTrans" cxnId="{CCF35702-2065-46B6-A878-09D06A625C61}">
      <dgm:prSet/>
      <dgm:spPr/>
      <dgm:t>
        <a:bodyPr/>
        <a:lstStyle/>
        <a:p>
          <a:endParaRPr lang="en-US"/>
        </a:p>
      </dgm:t>
    </dgm:pt>
    <dgm:pt modelId="{548FFDFE-F967-400D-8E34-CC0F8E118F26}" type="sibTrans" cxnId="{CCF35702-2065-46B6-A878-09D06A625C61}">
      <dgm:prSet/>
      <dgm:spPr/>
      <dgm:t>
        <a:bodyPr/>
        <a:lstStyle/>
        <a:p>
          <a:endParaRPr lang="en-US"/>
        </a:p>
      </dgm:t>
    </dgm:pt>
    <dgm:pt modelId="{C2C4EF46-0E65-440F-8494-7927EB79DCAD}">
      <dgm:prSet/>
      <dgm:spPr/>
      <dgm:t>
        <a:bodyPr/>
        <a:lstStyle/>
        <a:p>
          <a:r>
            <a:rPr lang="en-US" b="1" dirty="0"/>
            <a:t>Emotional Intelligence and Networking</a:t>
          </a:r>
        </a:p>
      </dgm:t>
    </dgm:pt>
    <dgm:pt modelId="{5924EF8A-1D9C-4E50-8BAB-40F3C978EA25}" type="parTrans" cxnId="{7E205F5D-D166-4FFB-9A8A-8065EE939871}">
      <dgm:prSet/>
      <dgm:spPr/>
      <dgm:t>
        <a:bodyPr/>
        <a:lstStyle/>
        <a:p>
          <a:endParaRPr lang="en-US"/>
        </a:p>
      </dgm:t>
    </dgm:pt>
    <dgm:pt modelId="{66940CF6-A90F-4AFC-A5D5-729810733293}" type="sibTrans" cxnId="{7E205F5D-D166-4FFB-9A8A-8065EE939871}">
      <dgm:prSet/>
      <dgm:spPr/>
      <dgm:t>
        <a:bodyPr/>
        <a:lstStyle/>
        <a:p>
          <a:endParaRPr lang="en-US"/>
        </a:p>
      </dgm:t>
    </dgm:pt>
    <dgm:pt modelId="{8F8A5DE1-F8F7-4CC8-91A3-7DDA480B3237}" type="pres">
      <dgm:prSet presAssocID="{09F6C065-380E-4E70-80B3-BE0CA1C8D887}" presName="diagram" presStyleCnt="0">
        <dgm:presLayoutVars>
          <dgm:dir/>
          <dgm:resizeHandles val="exact"/>
        </dgm:presLayoutVars>
      </dgm:prSet>
      <dgm:spPr/>
    </dgm:pt>
    <dgm:pt modelId="{61B60A05-4F2F-4B09-A14D-2A125203673A}" type="pres">
      <dgm:prSet presAssocID="{C2C4EF46-0E65-440F-8494-7927EB79DCAD}" presName="node" presStyleLbl="node1" presStyleIdx="0" presStyleCnt="5">
        <dgm:presLayoutVars>
          <dgm:bulletEnabled val="1"/>
        </dgm:presLayoutVars>
      </dgm:prSet>
      <dgm:spPr/>
    </dgm:pt>
    <dgm:pt modelId="{3EAB1595-6205-408A-83BA-1CC8CC5DA8AF}" type="pres">
      <dgm:prSet presAssocID="{66940CF6-A90F-4AFC-A5D5-729810733293}" presName="sibTrans" presStyleCnt="0"/>
      <dgm:spPr/>
    </dgm:pt>
    <dgm:pt modelId="{4C328629-8381-4689-9925-E09B14140541}" type="pres">
      <dgm:prSet presAssocID="{AE069731-9D22-4A52-8812-FA7A488198A8}" presName="node" presStyleLbl="node1" presStyleIdx="1" presStyleCnt="5">
        <dgm:presLayoutVars>
          <dgm:bulletEnabled val="1"/>
        </dgm:presLayoutVars>
      </dgm:prSet>
      <dgm:spPr/>
    </dgm:pt>
    <dgm:pt modelId="{AF3E54EF-057D-4D3C-8AD1-0136EB6F1EFD}" type="pres">
      <dgm:prSet presAssocID="{882D7001-F0E7-412F-8212-0DD2D93F6D1D}" presName="sibTrans" presStyleCnt="0"/>
      <dgm:spPr/>
    </dgm:pt>
    <dgm:pt modelId="{B1189A88-C4B4-42C5-AB26-B324850C3C43}" type="pres">
      <dgm:prSet presAssocID="{C3B8D1CC-3E8A-443F-A7D4-01F7AA3FD0F4}" presName="node" presStyleLbl="node1" presStyleIdx="2" presStyleCnt="5">
        <dgm:presLayoutVars>
          <dgm:bulletEnabled val="1"/>
        </dgm:presLayoutVars>
      </dgm:prSet>
      <dgm:spPr/>
    </dgm:pt>
    <dgm:pt modelId="{534AF35C-1710-4A08-AE26-DBD69C7BB942}" type="pres">
      <dgm:prSet presAssocID="{DD813753-69A4-4470-8760-3214C5E64E0D}" presName="sibTrans" presStyleCnt="0"/>
      <dgm:spPr/>
    </dgm:pt>
    <dgm:pt modelId="{2841F087-0A0B-47E8-BFC3-49A87AB15E30}" type="pres">
      <dgm:prSet presAssocID="{EDEC38C1-0052-43A8-AEEC-05EFD5C1AC03}" presName="node" presStyleLbl="node1" presStyleIdx="3" presStyleCnt="5" custLinFactNeighborX="1778" custLinFactNeighborY="0">
        <dgm:presLayoutVars>
          <dgm:bulletEnabled val="1"/>
        </dgm:presLayoutVars>
      </dgm:prSet>
      <dgm:spPr/>
    </dgm:pt>
    <dgm:pt modelId="{BBB44E72-6F05-48ED-9ECB-5323D2E44C89}" type="pres">
      <dgm:prSet presAssocID="{548FFDFE-F967-400D-8E34-CC0F8E118F26}" presName="sibTrans" presStyleCnt="0"/>
      <dgm:spPr/>
    </dgm:pt>
    <dgm:pt modelId="{A3C08717-CF66-40D9-ABEE-AC9557055722}" type="pres">
      <dgm:prSet presAssocID="{2069C158-8598-4618-BB26-24DF9B90B1A2}" presName="node" presStyleLbl="node1" presStyleIdx="4" presStyleCnt="5" custLinFactNeighborX="-50000" custLinFactNeighborY="-10359">
        <dgm:presLayoutVars>
          <dgm:bulletEnabled val="1"/>
        </dgm:presLayoutVars>
      </dgm:prSet>
      <dgm:spPr/>
    </dgm:pt>
  </dgm:ptLst>
  <dgm:cxnLst>
    <dgm:cxn modelId="{CCF35702-2065-46B6-A878-09D06A625C61}" srcId="{09F6C065-380E-4E70-80B3-BE0CA1C8D887}" destId="{EDEC38C1-0052-43A8-AEEC-05EFD5C1AC03}" srcOrd="3" destOrd="0" parTransId="{33D1FBAA-446B-41C8-B417-CE7FADD95C57}" sibTransId="{548FFDFE-F967-400D-8E34-CC0F8E118F26}"/>
    <dgm:cxn modelId="{8271F00C-2AE9-4430-A3A2-07EEBC39FFA1}" type="presOf" srcId="{C3B8D1CC-3E8A-443F-A7D4-01F7AA3FD0F4}" destId="{B1189A88-C4B4-42C5-AB26-B324850C3C43}" srcOrd="0" destOrd="0" presId="urn:microsoft.com/office/officeart/2005/8/layout/default"/>
    <dgm:cxn modelId="{5F80471C-3165-44F9-9425-1B3A2FA32ECF}" type="presOf" srcId="{AE069731-9D22-4A52-8812-FA7A488198A8}" destId="{4C328629-8381-4689-9925-E09B14140541}" srcOrd="0" destOrd="0" presId="urn:microsoft.com/office/officeart/2005/8/layout/default"/>
    <dgm:cxn modelId="{7E205F5D-D166-4FFB-9A8A-8065EE939871}" srcId="{09F6C065-380E-4E70-80B3-BE0CA1C8D887}" destId="{C2C4EF46-0E65-440F-8494-7927EB79DCAD}" srcOrd="0" destOrd="0" parTransId="{5924EF8A-1D9C-4E50-8BAB-40F3C978EA25}" sibTransId="{66940CF6-A90F-4AFC-A5D5-729810733293}"/>
    <dgm:cxn modelId="{68A1A443-E6DE-4ACD-B827-F57521AF9AB5}" type="presOf" srcId="{EDEC38C1-0052-43A8-AEEC-05EFD5C1AC03}" destId="{2841F087-0A0B-47E8-BFC3-49A87AB15E30}" srcOrd="0" destOrd="0" presId="urn:microsoft.com/office/officeart/2005/8/layout/default"/>
    <dgm:cxn modelId="{A246AE68-B9E3-4043-8238-446BACE2CDC5}" srcId="{09F6C065-380E-4E70-80B3-BE0CA1C8D887}" destId="{C3B8D1CC-3E8A-443F-A7D4-01F7AA3FD0F4}" srcOrd="2" destOrd="0" parTransId="{8BE1D0D1-F701-4077-8675-B6D7DB86B337}" sibTransId="{DD813753-69A4-4470-8760-3214C5E64E0D}"/>
    <dgm:cxn modelId="{8528586B-D06B-474B-86C3-694A1B47C62A}" type="presOf" srcId="{09F6C065-380E-4E70-80B3-BE0CA1C8D887}" destId="{8F8A5DE1-F8F7-4CC8-91A3-7DDA480B3237}" srcOrd="0" destOrd="0" presId="urn:microsoft.com/office/officeart/2005/8/layout/default"/>
    <dgm:cxn modelId="{5C45AC5A-4E25-4E68-899B-E7B87E039780}" type="presOf" srcId="{C2C4EF46-0E65-440F-8494-7927EB79DCAD}" destId="{61B60A05-4F2F-4B09-A14D-2A125203673A}" srcOrd="0" destOrd="0" presId="urn:microsoft.com/office/officeart/2005/8/layout/default"/>
    <dgm:cxn modelId="{04F51296-1E4A-4A71-9D75-3725436CBE7B}" srcId="{09F6C065-380E-4E70-80B3-BE0CA1C8D887}" destId="{AE069731-9D22-4A52-8812-FA7A488198A8}" srcOrd="1" destOrd="0" parTransId="{D8E19492-C13C-4633-8302-6107C6A45215}" sibTransId="{882D7001-F0E7-412F-8212-0DD2D93F6D1D}"/>
    <dgm:cxn modelId="{9D2169B3-310F-4547-A44E-0E331FEC39CA}" srcId="{09F6C065-380E-4E70-80B3-BE0CA1C8D887}" destId="{2069C158-8598-4618-BB26-24DF9B90B1A2}" srcOrd="4" destOrd="0" parTransId="{88E950BD-0BEE-44DC-9808-9A28A7880A75}" sibTransId="{6291E196-3B2D-4522-902E-EF1EAE8AFEE3}"/>
    <dgm:cxn modelId="{4935FAE1-55F4-4B49-A133-753B63CA22F8}" type="presOf" srcId="{2069C158-8598-4618-BB26-24DF9B90B1A2}" destId="{A3C08717-CF66-40D9-ABEE-AC9557055722}" srcOrd="0" destOrd="0" presId="urn:microsoft.com/office/officeart/2005/8/layout/default"/>
    <dgm:cxn modelId="{4AAE9761-6B3D-4DB8-8D15-0638B88F5296}" type="presParOf" srcId="{8F8A5DE1-F8F7-4CC8-91A3-7DDA480B3237}" destId="{61B60A05-4F2F-4B09-A14D-2A125203673A}" srcOrd="0" destOrd="0" presId="urn:microsoft.com/office/officeart/2005/8/layout/default"/>
    <dgm:cxn modelId="{8FD7A669-4E7C-4B9A-93DF-7EE498E6DA7A}" type="presParOf" srcId="{8F8A5DE1-F8F7-4CC8-91A3-7DDA480B3237}" destId="{3EAB1595-6205-408A-83BA-1CC8CC5DA8AF}" srcOrd="1" destOrd="0" presId="urn:microsoft.com/office/officeart/2005/8/layout/default"/>
    <dgm:cxn modelId="{840BF2B8-0005-47D4-8697-314C30A31DF7}" type="presParOf" srcId="{8F8A5DE1-F8F7-4CC8-91A3-7DDA480B3237}" destId="{4C328629-8381-4689-9925-E09B14140541}" srcOrd="2" destOrd="0" presId="urn:microsoft.com/office/officeart/2005/8/layout/default"/>
    <dgm:cxn modelId="{5652029C-EA43-4A3A-99BF-085FB10762AB}" type="presParOf" srcId="{8F8A5DE1-F8F7-4CC8-91A3-7DDA480B3237}" destId="{AF3E54EF-057D-4D3C-8AD1-0136EB6F1EFD}" srcOrd="3" destOrd="0" presId="urn:microsoft.com/office/officeart/2005/8/layout/default"/>
    <dgm:cxn modelId="{F0977D97-E4A1-43BF-B26F-AE04BE4DD64D}" type="presParOf" srcId="{8F8A5DE1-F8F7-4CC8-91A3-7DDA480B3237}" destId="{B1189A88-C4B4-42C5-AB26-B324850C3C43}" srcOrd="4" destOrd="0" presId="urn:microsoft.com/office/officeart/2005/8/layout/default"/>
    <dgm:cxn modelId="{A445AEBB-54B6-4F97-AD98-DC9AB4FE4963}" type="presParOf" srcId="{8F8A5DE1-F8F7-4CC8-91A3-7DDA480B3237}" destId="{534AF35C-1710-4A08-AE26-DBD69C7BB942}" srcOrd="5" destOrd="0" presId="urn:microsoft.com/office/officeart/2005/8/layout/default"/>
    <dgm:cxn modelId="{8419DD4E-778F-4D11-BAA6-07C8835FF725}" type="presParOf" srcId="{8F8A5DE1-F8F7-4CC8-91A3-7DDA480B3237}" destId="{2841F087-0A0B-47E8-BFC3-49A87AB15E30}" srcOrd="6" destOrd="0" presId="urn:microsoft.com/office/officeart/2005/8/layout/default"/>
    <dgm:cxn modelId="{B58F088C-DE3C-4329-9B94-261A260F70AC}" type="presParOf" srcId="{8F8A5DE1-F8F7-4CC8-91A3-7DDA480B3237}" destId="{BBB44E72-6F05-48ED-9ECB-5323D2E44C89}" srcOrd="7" destOrd="0" presId="urn:microsoft.com/office/officeart/2005/8/layout/default"/>
    <dgm:cxn modelId="{753FCB9E-7AA4-48DD-B19F-EDBFE1C3F3D9}" type="presParOf" srcId="{8F8A5DE1-F8F7-4CC8-91A3-7DDA480B3237}" destId="{A3C08717-CF66-40D9-ABEE-AC955705572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31B559-FD48-41A5-B2C8-6DC9C56AE41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499229-48D9-42ED-B54E-8CF3B979D3BD}">
      <dgm:prSet phldrT="[Text]"/>
      <dgm:spPr/>
      <dgm:t>
        <a:bodyPr/>
        <a:lstStyle/>
        <a:p>
          <a:r>
            <a:rPr lang="en-US" b="1" dirty="0"/>
            <a:t>STUDENTS</a:t>
          </a:r>
        </a:p>
      </dgm:t>
    </dgm:pt>
    <dgm:pt modelId="{388B1966-5CA8-47BE-A7D3-AFF9E4353779}" type="parTrans" cxnId="{32F31DBA-1EB7-493C-9D9E-80C609610526}">
      <dgm:prSet/>
      <dgm:spPr/>
      <dgm:t>
        <a:bodyPr/>
        <a:lstStyle/>
        <a:p>
          <a:endParaRPr lang="en-US"/>
        </a:p>
      </dgm:t>
    </dgm:pt>
    <dgm:pt modelId="{7904B373-7137-4141-A38D-E994CD13B40D}" type="sibTrans" cxnId="{32F31DBA-1EB7-493C-9D9E-80C609610526}">
      <dgm:prSet/>
      <dgm:spPr/>
      <dgm:t>
        <a:bodyPr/>
        <a:lstStyle/>
        <a:p>
          <a:endParaRPr lang="en-US"/>
        </a:p>
      </dgm:t>
    </dgm:pt>
    <dgm:pt modelId="{93F80104-A6B7-497E-BCFE-296260CB6A06}">
      <dgm:prSet phldrT="[Text]"/>
      <dgm:spPr/>
      <dgm:t>
        <a:bodyPr/>
        <a:lstStyle/>
        <a:p>
          <a:r>
            <a:rPr lang="en-US" b="1" dirty="0"/>
            <a:t>COURSE CO-ORDINATOR</a:t>
          </a:r>
        </a:p>
      </dgm:t>
    </dgm:pt>
    <dgm:pt modelId="{6261D7C3-8FFC-45E8-824A-61ECC4691D29}" type="parTrans" cxnId="{654332A3-161C-4832-84BA-3E88B361470D}">
      <dgm:prSet/>
      <dgm:spPr/>
      <dgm:t>
        <a:bodyPr/>
        <a:lstStyle/>
        <a:p>
          <a:endParaRPr lang="en-US"/>
        </a:p>
      </dgm:t>
    </dgm:pt>
    <dgm:pt modelId="{4AEAD78E-47C5-489A-BDB7-646522E29593}" type="sibTrans" cxnId="{654332A3-161C-4832-84BA-3E88B361470D}">
      <dgm:prSet/>
      <dgm:spPr/>
      <dgm:t>
        <a:bodyPr/>
        <a:lstStyle/>
        <a:p>
          <a:endParaRPr lang="en-US"/>
        </a:p>
      </dgm:t>
    </dgm:pt>
    <dgm:pt modelId="{DBD24F20-8F8C-4A9F-8FDA-8ADCA2BAB02D}">
      <dgm:prSet phldrT="[Text]"/>
      <dgm:spPr/>
      <dgm:t>
        <a:bodyPr/>
        <a:lstStyle/>
        <a:p>
          <a:r>
            <a:rPr lang="en-US" dirty="0"/>
            <a:t>ALUMNI</a:t>
          </a:r>
        </a:p>
      </dgm:t>
    </dgm:pt>
    <dgm:pt modelId="{A4CC9D1A-9495-403A-88CA-F74CB9CB78AC}" type="parTrans" cxnId="{5F0FF97B-045C-4462-9380-58F433BD3B6A}">
      <dgm:prSet/>
      <dgm:spPr/>
      <dgm:t>
        <a:bodyPr/>
        <a:lstStyle/>
        <a:p>
          <a:endParaRPr lang="en-US"/>
        </a:p>
      </dgm:t>
    </dgm:pt>
    <dgm:pt modelId="{93AE44A2-6F83-481E-88F2-C1FC8A6FE9DE}" type="sibTrans" cxnId="{5F0FF97B-045C-4462-9380-58F433BD3B6A}">
      <dgm:prSet/>
      <dgm:spPr/>
      <dgm:t>
        <a:bodyPr/>
        <a:lstStyle/>
        <a:p>
          <a:endParaRPr lang="en-US"/>
        </a:p>
      </dgm:t>
    </dgm:pt>
    <dgm:pt modelId="{636C497C-066F-4C05-BB82-C37BC417B699}">
      <dgm:prSet phldrT="[Text]"/>
      <dgm:spPr/>
      <dgm:t>
        <a:bodyPr/>
        <a:lstStyle/>
        <a:p>
          <a:r>
            <a:rPr lang="en-US" b="1" dirty="0"/>
            <a:t>ACADEMIC STAFF </a:t>
          </a:r>
        </a:p>
      </dgm:t>
    </dgm:pt>
    <dgm:pt modelId="{77BF43B5-D8BD-4948-95FA-75A9D1F455E0}" type="parTrans" cxnId="{76EFC05F-4FDA-478F-887E-669A348DA8CB}">
      <dgm:prSet/>
      <dgm:spPr/>
      <dgm:t>
        <a:bodyPr/>
        <a:lstStyle/>
        <a:p>
          <a:endParaRPr lang="en-US"/>
        </a:p>
      </dgm:t>
    </dgm:pt>
    <dgm:pt modelId="{399B35E4-1ED3-468C-99D7-F33493221169}" type="sibTrans" cxnId="{76EFC05F-4FDA-478F-887E-669A348DA8CB}">
      <dgm:prSet/>
      <dgm:spPr/>
      <dgm:t>
        <a:bodyPr/>
        <a:lstStyle/>
        <a:p>
          <a:endParaRPr lang="en-US"/>
        </a:p>
      </dgm:t>
    </dgm:pt>
    <dgm:pt modelId="{B31D5616-BEED-448D-871E-63F38223DFF7}" type="pres">
      <dgm:prSet presAssocID="{9531B559-FD48-41A5-B2C8-6DC9C56AE41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BD2D8F9-BFC0-4331-83AC-E2E9ACAFE86F}" type="pres">
      <dgm:prSet presAssocID="{F6499229-48D9-42ED-B54E-8CF3B979D3BD}" presName="centerShape" presStyleLbl="node0" presStyleIdx="0" presStyleCnt="1"/>
      <dgm:spPr/>
    </dgm:pt>
    <dgm:pt modelId="{396ECE6A-65D4-4905-9F1D-92CAB01B1EEC}" type="pres">
      <dgm:prSet presAssocID="{93F80104-A6B7-497E-BCFE-296260CB6A06}" presName="node" presStyleLbl="node1" presStyleIdx="0" presStyleCnt="3">
        <dgm:presLayoutVars>
          <dgm:bulletEnabled val="1"/>
        </dgm:presLayoutVars>
      </dgm:prSet>
      <dgm:spPr/>
    </dgm:pt>
    <dgm:pt modelId="{14194C13-6C29-4FD5-B528-D9EC6D517B93}" type="pres">
      <dgm:prSet presAssocID="{93F80104-A6B7-497E-BCFE-296260CB6A06}" presName="dummy" presStyleCnt="0"/>
      <dgm:spPr/>
    </dgm:pt>
    <dgm:pt modelId="{0E40433F-80A9-4515-B16E-53322840506D}" type="pres">
      <dgm:prSet presAssocID="{4AEAD78E-47C5-489A-BDB7-646522E29593}" presName="sibTrans" presStyleLbl="sibTrans2D1" presStyleIdx="0" presStyleCnt="3"/>
      <dgm:spPr/>
    </dgm:pt>
    <dgm:pt modelId="{A20CA69A-96C5-47FC-B1DA-9077979435D4}" type="pres">
      <dgm:prSet presAssocID="{DBD24F20-8F8C-4A9F-8FDA-8ADCA2BAB02D}" presName="node" presStyleLbl="node1" presStyleIdx="1" presStyleCnt="3" custRadScaleRad="99115" custRadScaleInc="1879">
        <dgm:presLayoutVars>
          <dgm:bulletEnabled val="1"/>
        </dgm:presLayoutVars>
      </dgm:prSet>
      <dgm:spPr/>
    </dgm:pt>
    <dgm:pt modelId="{34093464-73B9-4C7A-BA63-BEB5A2A58ACA}" type="pres">
      <dgm:prSet presAssocID="{DBD24F20-8F8C-4A9F-8FDA-8ADCA2BAB02D}" presName="dummy" presStyleCnt="0"/>
      <dgm:spPr/>
    </dgm:pt>
    <dgm:pt modelId="{1CF45F1E-8273-4A6C-8746-D41FFEE4B94E}" type="pres">
      <dgm:prSet presAssocID="{93AE44A2-6F83-481E-88F2-C1FC8A6FE9DE}" presName="sibTrans" presStyleLbl="sibTrans2D1" presStyleIdx="1" presStyleCnt="3"/>
      <dgm:spPr/>
    </dgm:pt>
    <dgm:pt modelId="{33EA68E3-B102-4A66-9E29-3BE3D51FC77B}" type="pres">
      <dgm:prSet presAssocID="{636C497C-066F-4C05-BB82-C37BC417B699}" presName="node" presStyleLbl="node1" presStyleIdx="2" presStyleCnt="3" custRadScaleRad="104938" custRadScaleInc="-4649">
        <dgm:presLayoutVars>
          <dgm:bulletEnabled val="1"/>
        </dgm:presLayoutVars>
      </dgm:prSet>
      <dgm:spPr/>
    </dgm:pt>
    <dgm:pt modelId="{538A801C-6B35-485F-A15C-52435FACF23C}" type="pres">
      <dgm:prSet presAssocID="{636C497C-066F-4C05-BB82-C37BC417B699}" presName="dummy" presStyleCnt="0"/>
      <dgm:spPr/>
    </dgm:pt>
    <dgm:pt modelId="{BBB72A54-D271-4806-B6A6-FFCB555A5015}" type="pres">
      <dgm:prSet presAssocID="{399B35E4-1ED3-468C-99D7-F33493221169}" presName="sibTrans" presStyleLbl="sibTrans2D1" presStyleIdx="2" presStyleCnt="3"/>
      <dgm:spPr/>
    </dgm:pt>
  </dgm:ptLst>
  <dgm:cxnLst>
    <dgm:cxn modelId="{F724C309-989D-4263-A218-61013BC52726}" type="presOf" srcId="{F6499229-48D9-42ED-B54E-8CF3B979D3BD}" destId="{5BD2D8F9-BFC0-4331-83AC-E2E9ACAFE86F}" srcOrd="0" destOrd="0" presId="urn:microsoft.com/office/officeart/2005/8/layout/radial6"/>
    <dgm:cxn modelId="{C5EA8C38-EBE0-4002-A531-F89D3DD100C7}" type="presOf" srcId="{9531B559-FD48-41A5-B2C8-6DC9C56AE418}" destId="{B31D5616-BEED-448D-871E-63F38223DFF7}" srcOrd="0" destOrd="0" presId="urn:microsoft.com/office/officeart/2005/8/layout/radial6"/>
    <dgm:cxn modelId="{B564595D-53C7-442F-BDB4-676DB463CE30}" type="presOf" srcId="{399B35E4-1ED3-468C-99D7-F33493221169}" destId="{BBB72A54-D271-4806-B6A6-FFCB555A5015}" srcOrd="0" destOrd="0" presId="urn:microsoft.com/office/officeart/2005/8/layout/radial6"/>
    <dgm:cxn modelId="{76EFC05F-4FDA-478F-887E-669A348DA8CB}" srcId="{F6499229-48D9-42ED-B54E-8CF3B979D3BD}" destId="{636C497C-066F-4C05-BB82-C37BC417B699}" srcOrd="2" destOrd="0" parTransId="{77BF43B5-D8BD-4948-95FA-75A9D1F455E0}" sibTransId="{399B35E4-1ED3-468C-99D7-F33493221169}"/>
    <dgm:cxn modelId="{B072696B-DF20-493A-AA2F-33FB7740F511}" type="presOf" srcId="{4AEAD78E-47C5-489A-BDB7-646522E29593}" destId="{0E40433F-80A9-4515-B16E-53322840506D}" srcOrd="0" destOrd="0" presId="urn:microsoft.com/office/officeart/2005/8/layout/radial6"/>
    <dgm:cxn modelId="{1E67A275-A82B-4204-A79C-F040D23584A9}" type="presOf" srcId="{636C497C-066F-4C05-BB82-C37BC417B699}" destId="{33EA68E3-B102-4A66-9E29-3BE3D51FC77B}" srcOrd="0" destOrd="0" presId="urn:microsoft.com/office/officeart/2005/8/layout/radial6"/>
    <dgm:cxn modelId="{C4AAE578-9DE7-4959-98BE-CE357C13996A}" type="presOf" srcId="{93AE44A2-6F83-481E-88F2-C1FC8A6FE9DE}" destId="{1CF45F1E-8273-4A6C-8746-D41FFEE4B94E}" srcOrd="0" destOrd="0" presId="urn:microsoft.com/office/officeart/2005/8/layout/radial6"/>
    <dgm:cxn modelId="{5F0FF97B-045C-4462-9380-58F433BD3B6A}" srcId="{F6499229-48D9-42ED-B54E-8CF3B979D3BD}" destId="{DBD24F20-8F8C-4A9F-8FDA-8ADCA2BAB02D}" srcOrd="1" destOrd="0" parTransId="{A4CC9D1A-9495-403A-88CA-F74CB9CB78AC}" sibTransId="{93AE44A2-6F83-481E-88F2-C1FC8A6FE9DE}"/>
    <dgm:cxn modelId="{654332A3-161C-4832-84BA-3E88B361470D}" srcId="{F6499229-48D9-42ED-B54E-8CF3B979D3BD}" destId="{93F80104-A6B7-497E-BCFE-296260CB6A06}" srcOrd="0" destOrd="0" parTransId="{6261D7C3-8FFC-45E8-824A-61ECC4691D29}" sibTransId="{4AEAD78E-47C5-489A-BDB7-646522E29593}"/>
    <dgm:cxn modelId="{3F893DB0-D53C-498F-A130-012C74F1D07B}" type="presOf" srcId="{93F80104-A6B7-497E-BCFE-296260CB6A06}" destId="{396ECE6A-65D4-4905-9F1D-92CAB01B1EEC}" srcOrd="0" destOrd="0" presId="urn:microsoft.com/office/officeart/2005/8/layout/radial6"/>
    <dgm:cxn modelId="{32F31DBA-1EB7-493C-9D9E-80C609610526}" srcId="{9531B559-FD48-41A5-B2C8-6DC9C56AE418}" destId="{F6499229-48D9-42ED-B54E-8CF3B979D3BD}" srcOrd="0" destOrd="0" parTransId="{388B1966-5CA8-47BE-A7D3-AFF9E4353779}" sibTransId="{7904B373-7137-4141-A38D-E994CD13B40D}"/>
    <dgm:cxn modelId="{8100CEF2-C102-4A19-A75E-6A8456D29F00}" type="presOf" srcId="{DBD24F20-8F8C-4A9F-8FDA-8ADCA2BAB02D}" destId="{A20CA69A-96C5-47FC-B1DA-9077979435D4}" srcOrd="0" destOrd="0" presId="urn:microsoft.com/office/officeart/2005/8/layout/radial6"/>
    <dgm:cxn modelId="{C345C384-A7E0-44F3-A3F2-B5D083EF60CD}" type="presParOf" srcId="{B31D5616-BEED-448D-871E-63F38223DFF7}" destId="{5BD2D8F9-BFC0-4331-83AC-E2E9ACAFE86F}" srcOrd="0" destOrd="0" presId="urn:microsoft.com/office/officeart/2005/8/layout/radial6"/>
    <dgm:cxn modelId="{BB9DFF37-01D6-4CBE-A4EC-44E2A2B14F2B}" type="presParOf" srcId="{B31D5616-BEED-448D-871E-63F38223DFF7}" destId="{396ECE6A-65D4-4905-9F1D-92CAB01B1EEC}" srcOrd="1" destOrd="0" presId="urn:microsoft.com/office/officeart/2005/8/layout/radial6"/>
    <dgm:cxn modelId="{14A5E548-A020-4671-9AAC-9BE3BA988A8D}" type="presParOf" srcId="{B31D5616-BEED-448D-871E-63F38223DFF7}" destId="{14194C13-6C29-4FD5-B528-D9EC6D517B93}" srcOrd="2" destOrd="0" presId="urn:microsoft.com/office/officeart/2005/8/layout/radial6"/>
    <dgm:cxn modelId="{2851B292-DA30-41D2-B2FE-01F089912EA9}" type="presParOf" srcId="{B31D5616-BEED-448D-871E-63F38223DFF7}" destId="{0E40433F-80A9-4515-B16E-53322840506D}" srcOrd="3" destOrd="0" presId="urn:microsoft.com/office/officeart/2005/8/layout/radial6"/>
    <dgm:cxn modelId="{883C3F14-F8AD-4657-9588-EB59D985CC63}" type="presParOf" srcId="{B31D5616-BEED-448D-871E-63F38223DFF7}" destId="{A20CA69A-96C5-47FC-B1DA-9077979435D4}" srcOrd="4" destOrd="0" presId="urn:microsoft.com/office/officeart/2005/8/layout/radial6"/>
    <dgm:cxn modelId="{B33BD1CE-5A60-4EB0-8133-4A275F50A27F}" type="presParOf" srcId="{B31D5616-BEED-448D-871E-63F38223DFF7}" destId="{34093464-73B9-4C7A-BA63-BEB5A2A58ACA}" srcOrd="5" destOrd="0" presId="urn:microsoft.com/office/officeart/2005/8/layout/radial6"/>
    <dgm:cxn modelId="{8688B146-FD05-47A0-A424-4B53A5EC4099}" type="presParOf" srcId="{B31D5616-BEED-448D-871E-63F38223DFF7}" destId="{1CF45F1E-8273-4A6C-8746-D41FFEE4B94E}" srcOrd="6" destOrd="0" presId="urn:microsoft.com/office/officeart/2005/8/layout/radial6"/>
    <dgm:cxn modelId="{B0C5AF6C-CC08-480E-9B8D-0C7BC3105539}" type="presParOf" srcId="{B31D5616-BEED-448D-871E-63F38223DFF7}" destId="{33EA68E3-B102-4A66-9E29-3BE3D51FC77B}" srcOrd="7" destOrd="0" presId="urn:microsoft.com/office/officeart/2005/8/layout/radial6"/>
    <dgm:cxn modelId="{CCE31552-BC32-4D2B-B860-A40F46F21C44}" type="presParOf" srcId="{B31D5616-BEED-448D-871E-63F38223DFF7}" destId="{538A801C-6B35-485F-A15C-52435FACF23C}" srcOrd="8" destOrd="0" presId="urn:microsoft.com/office/officeart/2005/8/layout/radial6"/>
    <dgm:cxn modelId="{BECF76E3-3CAC-48C6-9144-0F3D34F61499}" type="presParOf" srcId="{B31D5616-BEED-448D-871E-63F38223DFF7}" destId="{BBB72A54-D271-4806-B6A6-FFCB555A5015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C563C4-C2E6-4857-8925-EC37BC35A11B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1A461B-A1C2-41FE-8ED2-82DD223917DD}">
      <dgm:prSet phldrT="[Text]"/>
      <dgm:spPr/>
      <dgm:t>
        <a:bodyPr/>
        <a:lstStyle/>
        <a:p>
          <a:endParaRPr lang="en-US" dirty="0"/>
        </a:p>
      </dgm:t>
    </dgm:pt>
    <dgm:pt modelId="{9137BCA3-4B20-4BC0-97C6-CEAFE90E2CEC}" type="parTrans" cxnId="{3B874694-12BE-401B-9507-4FBE07EA2FA3}">
      <dgm:prSet/>
      <dgm:spPr/>
      <dgm:t>
        <a:bodyPr/>
        <a:lstStyle/>
        <a:p>
          <a:endParaRPr lang="en-US"/>
        </a:p>
      </dgm:t>
    </dgm:pt>
    <dgm:pt modelId="{BEF7E0CE-42FC-45CE-981D-EDE5896F55AA}" type="sibTrans" cxnId="{3B874694-12BE-401B-9507-4FBE07EA2FA3}">
      <dgm:prSet/>
      <dgm:spPr/>
      <dgm:t>
        <a:bodyPr/>
        <a:lstStyle/>
        <a:p>
          <a:endParaRPr lang="en-US"/>
        </a:p>
      </dgm:t>
    </dgm:pt>
    <dgm:pt modelId="{0EABDEF9-8EC9-4CAE-A9F2-94817D4243BF}">
      <dgm:prSet phldrT="[Text]"/>
      <dgm:spPr/>
      <dgm:t>
        <a:bodyPr/>
        <a:lstStyle/>
        <a:p>
          <a:r>
            <a:rPr lang="en-US" dirty="0"/>
            <a:t>CONTENT</a:t>
          </a:r>
        </a:p>
      </dgm:t>
    </dgm:pt>
    <dgm:pt modelId="{CF4087C3-52D1-4637-B8AA-48F014EF5593}" type="parTrans" cxnId="{9AE88CF1-C479-44FD-8D21-C977AE366C62}">
      <dgm:prSet/>
      <dgm:spPr/>
      <dgm:t>
        <a:bodyPr/>
        <a:lstStyle/>
        <a:p>
          <a:endParaRPr lang="en-US"/>
        </a:p>
      </dgm:t>
    </dgm:pt>
    <dgm:pt modelId="{CD3BB602-A44A-4E76-8155-D3F1F0C0C906}" type="sibTrans" cxnId="{9AE88CF1-C479-44FD-8D21-C977AE366C62}">
      <dgm:prSet/>
      <dgm:spPr/>
      <dgm:t>
        <a:bodyPr/>
        <a:lstStyle/>
        <a:p>
          <a:endParaRPr lang="en-US"/>
        </a:p>
      </dgm:t>
    </dgm:pt>
    <dgm:pt modelId="{E19C5EC6-BFC9-4975-B82D-18FADFBDD89A}">
      <dgm:prSet phldrT="[Text]"/>
      <dgm:spPr/>
      <dgm:t>
        <a:bodyPr/>
        <a:lstStyle/>
        <a:p>
          <a:r>
            <a:rPr lang="en-US" dirty="0"/>
            <a:t>DELIVERY OF MATERIALS</a:t>
          </a:r>
        </a:p>
      </dgm:t>
    </dgm:pt>
    <dgm:pt modelId="{D83A9283-D21D-417D-85E3-E1531CADDA86}" type="parTrans" cxnId="{BAAE0FA7-C541-4695-BE19-454FC88AB534}">
      <dgm:prSet/>
      <dgm:spPr/>
      <dgm:t>
        <a:bodyPr/>
        <a:lstStyle/>
        <a:p>
          <a:endParaRPr lang="en-US"/>
        </a:p>
      </dgm:t>
    </dgm:pt>
    <dgm:pt modelId="{B5D3EDC4-4D49-4D91-B52E-E854C476F446}" type="sibTrans" cxnId="{BAAE0FA7-C541-4695-BE19-454FC88AB534}">
      <dgm:prSet/>
      <dgm:spPr/>
      <dgm:t>
        <a:bodyPr/>
        <a:lstStyle/>
        <a:p>
          <a:endParaRPr lang="en-US"/>
        </a:p>
      </dgm:t>
    </dgm:pt>
    <dgm:pt modelId="{EB76F89B-AEC1-4609-AA99-FB06CF3A87FA}">
      <dgm:prSet phldrT="[Text]"/>
      <dgm:spPr/>
      <dgm:t>
        <a:bodyPr/>
        <a:lstStyle/>
        <a:p>
          <a:r>
            <a:rPr lang="en-US" dirty="0"/>
            <a:t>TEACHING METHODOLOGY</a:t>
          </a:r>
        </a:p>
      </dgm:t>
    </dgm:pt>
    <dgm:pt modelId="{682434FC-0F4E-461E-9FA0-B506FDB98C30}" type="parTrans" cxnId="{4BEA14C8-2E1D-4577-AAE9-9BA6C26F1A51}">
      <dgm:prSet/>
      <dgm:spPr/>
      <dgm:t>
        <a:bodyPr/>
        <a:lstStyle/>
        <a:p>
          <a:endParaRPr lang="en-US"/>
        </a:p>
      </dgm:t>
    </dgm:pt>
    <dgm:pt modelId="{C5D199C7-D493-418D-91EC-BC8ABA30705F}" type="sibTrans" cxnId="{4BEA14C8-2E1D-4577-AAE9-9BA6C26F1A51}">
      <dgm:prSet/>
      <dgm:spPr/>
      <dgm:t>
        <a:bodyPr/>
        <a:lstStyle/>
        <a:p>
          <a:endParaRPr lang="en-US"/>
        </a:p>
      </dgm:t>
    </dgm:pt>
    <dgm:pt modelId="{D8B046E9-7BDC-4705-A7CE-01016C04CC54}">
      <dgm:prSet phldrT="[Text]"/>
      <dgm:spPr/>
      <dgm:t>
        <a:bodyPr/>
        <a:lstStyle/>
        <a:p>
          <a:r>
            <a:rPr lang="en-US" dirty="0"/>
            <a:t>ASSESSMENT</a:t>
          </a:r>
        </a:p>
      </dgm:t>
    </dgm:pt>
    <dgm:pt modelId="{759C52DD-CCC2-4BD4-B4D0-DB675D355F21}" type="parTrans" cxnId="{BD653B35-69CF-44CC-9166-738D2FAB9C05}">
      <dgm:prSet/>
      <dgm:spPr/>
      <dgm:t>
        <a:bodyPr/>
        <a:lstStyle/>
        <a:p>
          <a:endParaRPr lang="en-US"/>
        </a:p>
      </dgm:t>
    </dgm:pt>
    <dgm:pt modelId="{046430B1-B305-4B12-B762-C347AA45A275}" type="sibTrans" cxnId="{BD653B35-69CF-44CC-9166-738D2FAB9C05}">
      <dgm:prSet/>
      <dgm:spPr/>
      <dgm:t>
        <a:bodyPr/>
        <a:lstStyle/>
        <a:p>
          <a:endParaRPr lang="en-US"/>
        </a:p>
      </dgm:t>
    </dgm:pt>
    <dgm:pt modelId="{7AD88034-4DE0-44C5-97C6-494B8EBCA3E6}" type="pres">
      <dgm:prSet presAssocID="{ABC563C4-C2E6-4857-8925-EC37BC35A11B}" presName="Name0" presStyleCnt="0">
        <dgm:presLayoutVars>
          <dgm:chMax/>
          <dgm:chPref/>
          <dgm:dir/>
        </dgm:presLayoutVars>
      </dgm:prSet>
      <dgm:spPr/>
    </dgm:pt>
    <dgm:pt modelId="{A007FA5E-1A41-4169-954F-3CD69B5904F0}" type="pres">
      <dgm:prSet presAssocID="{401A461B-A1C2-41FE-8ED2-82DD223917DD}" presName="parenttextcomposite" presStyleCnt="0"/>
      <dgm:spPr/>
    </dgm:pt>
    <dgm:pt modelId="{21922C2E-3ADF-45CF-A8A1-9732A1C5588F}" type="pres">
      <dgm:prSet presAssocID="{401A461B-A1C2-41FE-8ED2-82DD223917DD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DF7A4D66-3A01-46E7-B494-6B4D276F6B80}" type="pres">
      <dgm:prSet presAssocID="{401A461B-A1C2-41FE-8ED2-82DD223917DD}" presName="composite" presStyleCnt="0"/>
      <dgm:spPr/>
    </dgm:pt>
    <dgm:pt modelId="{E9B8FB9F-24BE-401F-AB31-844014490C28}" type="pres">
      <dgm:prSet presAssocID="{401A461B-A1C2-41FE-8ED2-82DD223917DD}" presName="chevron1" presStyleLbl="alignNode1" presStyleIdx="0" presStyleCnt="21"/>
      <dgm:spPr/>
    </dgm:pt>
    <dgm:pt modelId="{99E27459-33CD-4F8E-8889-F8D376B11F9D}" type="pres">
      <dgm:prSet presAssocID="{401A461B-A1C2-41FE-8ED2-82DD223917DD}" presName="chevron2" presStyleLbl="alignNode1" presStyleIdx="1" presStyleCnt="21"/>
      <dgm:spPr/>
    </dgm:pt>
    <dgm:pt modelId="{511DD601-CB06-4F82-A691-1C14BADB3A13}" type="pres">
      <dgm:prSet presAssocID="{401A461B-A1C2-41FE-8ED2-82DD223917DD}" presName="chevron3" presStyleLbl="alignNode1" presStyleIdx="2" presStyleCnt="21"/>
      <dgm:spPr/>
    </dgm:pt>
    <dgm:pt modelId="{38903DD5-923E-4631-AFCB-ACA651F71A74}" type="pres">
      <dgm:prSet presAssocID="{401A461B-A1C2-41FE-8ED2-82DD223917DD}" presName="chevron4" presStyleLbl="alignNode1" presStyleIdx="3" presStyleCnt="21"/>
      <dgm:spPr/>
    </dgm:pt>
    <dgm:pt modelId="{791DF8E0-4D95-4EC6-8431-E95BDD696759}" type="pres">
      <dgm:prSet presAssocID="{401A461B-A1C2-41FE-8ED2-82DD223917DD}" presName="chevron5" presStyleLbl="alignNode1" presStyleIdx="4" presStyleCnt="21"/>
      <dgm:spPr/>
    </dgm:pt>
    <dgm:pt modelId="{63ABF095-594C-4A81-A535-F334A58FF7F5}" type="pres">
      <dgm:prSet presAssocID="{401A461B-A1C2-41FE-8ED2-82DD223917DD}" presName="chevron6" presStyleLbl="alignNode1" presStyleIdx="5" presStyleCnt="21"/>
      <dgm:spPr/>
    </dgm:pt>
    <dgm:pt modelId="{0B6D5A46-4564-4F61-BAC5-2277B353A815}" type="pres">
      <dgm:prSet presAssocID="{401A461B-A1C2-41FE-8ED2-82DD223917DD}" presName="chevron7" presStyleLbl="alignNode1" presStyleIdx="6" presStyleCnt="21"/>
      <dgm:spPr/>
    </dgm:pt>
    <dgm:pt modelId="{FE8AA708-BC99-44C0-9183-A8AEB84B7561}" type="pres">
      <dgm:prSet presAssocID="{401A461B-A1C2-41FE-8ED2-82DD223917DD}" presName="childtext" presStyleLbl="solidFgAcc1" presStyleIdx="0" presStyleCnt="2">
        <dgm:presLayoutVars>
          <dgm:chMax/>
          <dgm:chPref val="0"/>
          <dgm:bulletEnabled val="1"/>
        </dgm:presLayoutVars>
      </dgm:prSet>
      <dgm:spPr/>
    </dgm:pt>
    <dgm:pt modelId="{4DCAF297-D32A-40B9-B7A0-7A41B8607FCC}" type="pres">
      <dgm:prSet presAssocID="{BEF7E0CE-42FC-45CE-981D-EDE5896F55AA}" presName="sibTrans" presStyleCnt="0"/>
      <dgm:spPr/>
    </dgm:pt>
    <dgm:pt modelId="{0AB06865-5B43-46D6-A6AB-3DDE61E4DE87}" type="pres">
      <dgm:prSet presAssocID="{E19C5EC6-BFC9-4975-B82D-18FADFBDD89A}" presName="parenttextcomposite" presStyleCnt="0"/>
      <dgm:spPr/>
    </dgm:pt>
    <dgm:pt modelId="{31E272C5-8553-4308-9CF1-26A4A7B59497}" type="pres">
      <dgm:prSet presAssocID="{E19C5EC6-BFC9-4975-B82D-18FADFBDD89A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3138A4A1-D408-4661-93DD-54981A5A18ED}" type="pres">
      <dgm:prSet presAssocID="{E19C5EC6-BFC9-4975-B82D-18FADFBDD89A}" presName="parallelogramComposite" presStyleCnt="0"/>
      <dgm:spPr/>
    </dgm:pt>
    <dgm:pt modelId="{7114BC4A-38EC-4EAE-BA54-FDD616CF2670}" type="pres">
      <dgm:prSet presAssocID="{E19C5EC6-BFC9-4975-B82D-18FADFBDD89A}" presName="parallelogram1" presStyleLbl="alignNode1" presStyleIdx="7" presStyleCnt="21"/>
      <dgm:spPr/>
    </dgm:pt>
    <dgm:pt modelId="{19F5C778-DE9C-49FE-88B9-6E6A63EE419E}" type="pres">
      <dgm:prSet presAssocID="{E19C5EC6-BFC9-4975-B82D-18FADFBDD89A}" presName="parallelogram2" presStyleLbl="alignNode1" presStyleIdx="8" presStyleCnt="21"/>
      <dgm:spPr/>
    </dgm:pt>
    <dgm:pt modelId="{53EAE4A2-1BBD-42E5-A309-36E61B9125B5}" type="pres">
      <dgm:prSet presAssocID="{E19C5EC6-BFC9-4975-B82D-18FADFBDD89A}" presName="parallelogram3" presStyleLbl="alignNode1" presStyleIdx="9" presStyleCnt="21"/>
      <dgm:spPr/>
    </dgm:pt>
    <dgm:pt modelId="{09530008-6D36-4194-AF97-3E72D4C0E861}" type="pres">
      <dgm:prSet presAssocID="{E19C5EC6-BFC9-4975-B82D-18FADFBDD89A}" presName="parallelogram4" presStyleLbl="alignNode1" presStyleIdx="10" presStyleCnt="21"/>
      <dgm:spPr/>
    </dgm:pt>
    <dgm:pt modelId="{C9C99360-78B2-48A8-8EFC-2E72A3A2C4A1}" type="pres">
      <dgm:prSet presAssocID="{E19C5EC6-BFC9-4975-B82D-18FADFBDD89A}" presName="parallelogram5" presStyleLbl="alignNode1" presStyleIdx="11" presStyleCnt="21"/>
      <dgm:spPr/>
    </dgm:pt>
    <dgm:pt modelId="{79B9BC8F-199F-4BDE-9E60-216211A0C4A8}" type="pres">
      <dgm:prSet presAssocID="{E19C5EC6-BFC9-4975-B82D-18FADFBDD89A}" presName="parallelogram6" presStyleLbl="alignNode1" presStyleIdx="12" presStyleCnt="21"/>
      <dgm:spPr/>
    </dgm:pt>
    <dgm:pt modelId="{9539837C-EE59-4C64-A97B-6BD9135A47ED}" type="pres">
      <dgm:prSet presAssocID="{E19C5EC6-BFC9-4975-B82D-18FADFBDD89A}" presName="parallelogram7" presStyleLbl="alignNode1" presStyleIdx="13" presStyleCnt="21"/>
      <dgm:spPr/>
    </dgm:pt>
    <dgm:pt modelId="{480CBD49-984F-465B-B325-F1633CF9307C}" type="pres">
      <dgm:prSet presAssocID="{B5D3EDC4-4D49-4D91-B52E-E854C476F446}" presName="sibTrans" presStyleCnt="0"/>
      <dgm:spPr/>
    </dgm:pt>
    <dgm:pt modelId="{C6901077-B247-406F-BC1E-47FC9D7C2A64}" type="pres">
      <dgm:prSet presAssocID="{EB76F89B-AEC1-4609-AA99-FB06CF3A87FA}" presName="parenttextcomposite" presStyleCnt="0"/>
      <dgm:spPr/>
    </dgm:pt>
    <dgm:pt modelId="{483CEA8A-78B0-4749-ABBF-5231984499B5}" type="pres">
      <dgm:prSet presAssocID="{EB76F89B-AEC1-4609-AA99-FB06CF3A87FA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A42BEB6C-34AC-40D7-982A-C1E36FD2CA25}" type="pres">
      <dgm:prSet presAssocID="{EB76F89B-AEC1-4609-AA99-FB06CF3A87FA}" presName="composite" presStyleCnt="0"/>
      <dgm:spPr/>
    </dgm:pt>
    <dgm:pt modelId="{EC238254-3F5A-4190-B1DD-04CC9C6AE1CA}" type="pres">
      <dgm:prSet presAssocID="{EB76F89B-AEC1-4609-AA99-FB06CF3A87FA}" presName="chevron1" presStyleLbl="alignNode1" presStyleIdx="14" presStyleCnt="21"/>
      <dgm:spPr/>
    </dgm:pt>
    <dgm:pt modelId="{F8B5ACD9-11B4-47B0-B503-3517F0B33489}" type="pres">
      <dgm:prSet presAssocID="{EB76F89B-AEC1-4609-AA99-FB06CF3A87FA}" presName="chevron2" presStyleLbl="alignNode1" presStyleIdx="15" presStyleCnt="21"/>
      <dgm:spPr/>
    </dgm:pt>
    <dgm:pt modelId="{6C9AB2F6-5633-4348-ABE9-20511A694A9D}" type="pres">
      <dgm:prSet presAssocID="{EB76F89B-AEC1-4609-AA99-FB06CF3A87FA}" presName="chevron3" presStyleLbl="alignNode1" presStyleIdx="16" presStyleCnt="21"/>
      <dgm:spPr/>
    </dgm:pt>
    <dgm:pt modelId="{B9345FBA-EE8D-4F5E-BE3E-68A124B88BB7}" type="pres">
      <dgm:prSet presAssocID="{EB76F89B-AEC1-4609-AA99-FB06CF3A87FA}" presName="chevron4" presStyleLbl="alignNode1" presStyleIdx="17" presStyleCnt="21"/>
      <dgm:spPr/>
    </dgm:pt>
    <dgm:pt modelId="{0600298F-4038-4593-95C8-3F407D1BEEAD}" type="pres">
      <dgm:prSet presAssocID="{EB76F89B-AEC1-4609-AA99-FB06CF3A87FA}" presName="chevron5" presStyleLbl="alignNode1" presStyleIdx="18" presStyleCnt="21"/>
      <dgm:spPr/>
    </dgm:pt>
    <dgm:pt modelId="{58C95ACE-F6D2-4EB3-ABF3-E6DFAD8D39D3}" type="pres">
      <dgm:prSet presAssocID="{EB76F89B-AEC1-4609-AA99-FB06CF3A87FA}" presName="chevron6" presStyleLbl="alignNode1" presStyleIdx="19" presStyleCnt="21"/>
      <dgm:spPr/>
    </dgm:pt>
    <dgm:pt modelId="{A6C6D67F-A2E1-46BE-9008-E7B15F54FE84}" type="pres">
      <dgm:prSet presAssocID="{EB76F89B-AEC1-4609-AA99-FB06CF3A87FA}" presName="chevron7" presStyleLbl="alignNode1" presStyleIdx="20" presStyleCnt="21"/>
      <dgm:spPr/>
    </dgm:pt>
    <dgm:pt modelId="{06D7E729-6BAD-463F-AD9E-D8939BC4AE3B}" type="pres">
      <dgm:prSet presAssocID="{EB76F89B-AEC1-4609-AA99-FB06CF3A87FA}" presName="childtext" presStyleLbl="solidFgAcc1" presStyleIdx="1" presStyleCnt="2">
        <dgm:presLayoutVars>
          <dgm:chMax/>
          <dgm:chPref val="0"/>
          <dgm:bulletEnabled val="1"/>
        </dgm:presLayoutVars>
      </dgm:prSet>
      <dgm:spPr/>
    </dgm:pt>
  </dgm:ptLst>
  <dgm:cxnLst>
    <dgm:cxn modelId="{D49A0B04-9AB2-4100-B941-B98B9B6FD6AE}" type="presOf" srcId="{E19C5EC6-BFC9-4975-B82D-18FADFBDD89A}" destId="{31E272C5-8553-4308-9CF1-26A4A7B59497}" srcOrd="0" destOrd="0" presId="urn:microsoft.com/office/officeart/2008/layout/VerticalAccentList"/>
    <dgm:cxn modelId="{BD653B35-69CF-44CC-9166-738D2FAB9C05}" srcId="{EB76F89B-AEC1-4609-AA99-FB06CF3A87FA}" destId="{D8B046E9-7BDC-4705-A7CE-01016C04CC54}" srcOrd="0" destOrd="0" parTransId="{759C52DD-CCC2-4BD4-B4D0-DB675D355F21}" sibTransId="{046430B1-B305-4B12-B762-C347AA45A275}"/>
    <dgm:cxn modelId="{1D5BE165-72B5-406F-B0F9-5A74EA6DCC3A}" type="presOf" srcId="{ABC563C4-C2E6-4857-8925-EC37BC35A11B}" destId="{7AD88034-4DE0-44C5-97C6-494B8EBCA3E6}" srcOrd="0" destOrd="0" presId="urn:microsoft.com/office/officeart/2008/layout/VerticalAccentList"/>
    <dgm:cxn modelId="{3B874694-12BE-401B-9507-4FBE07EA2FA3}" srcId="{ABC563C4-C2E6-4857-8925-EC37BC35A11B}" destId="{401A461B-A1C2-41FE-8ED2-82DD223917DD}" srcOrd="0" destOrd="0" parTransId="{9137BCA3-4B20-4BC0-97C6-CEAFE90E2CEC}" sibTransId="{BEF7E0CE-42FC-45CE-981D-EDE5896F55AA}"/>
    <dgm:cxn modelId="{3AAAE598-A7E5-4ADE-999B-331E3D9CBED9}" type="presOf" srcId="{401A461B-A1C2-41FE-8ED2-82DD223917DD}" destId="{21922C2E-3ADF-45CF-A8A1-9732A1C5588F}" srcOrd="0" destOrd="0" presId="urn:microsoft.com/office/officeart/2008/layout/VerticalAccentList"/>
    <dgm:cxn modelId="{BAAE0FA7-C541-4695-BE19-454FC88AB534}" srcId="{ABC563C4-C2E6-4857-8925-EC37BC35A11B}" destId="{E19C5EC6-BFC9-4975-B82D-18FADFBDD89A}" srcOrd="1" destOrd="0" parTransId="{D83A9283-D21D-417D-85E3-E1531CADDA86}" sibTransId="{B5D3EDC4-4D49-4D91-B52E-E854C476F446}"/>
    <dgm:cxn modelId="{E94FA0BD-40B7-4710-8028-4B5E7A18CF3D}" type="presOf" srcId="{0EABDEF9-8EC9-4CAE-A9F2-94817D4243BF}" destId="{FE8AA708-BC99-44C0-9183-A8AEB84B7561}" srcOrd="0" destOrd="0" presId="urn:microsoft.com/office/officeart/2008/layout/VerticalAccentList"/>
    <dgm:cxn modelId="{BD6A20BF-1BF6-4ACC-9072-F2451BFF13C5}" type="presOf" srcId="{EB76F89B-AEC1-4609-AA99-FB06CF3A87FA}" destId="{483CEA8A-78B0-4749-ABBF-5231984499B5}" srcOrd="0" destOrd="0" presId="urn:microsoft.com/office/officeart/2008/layout/VerticalAccentList"/>
    <dgm:cxn modelId="{4BEA14C8-2E1D-4577-AAE9-9BA6C26F1A51}" srcId="{ABC563C4-C2E6-4857-8925-EC37BC35A11B}" destId="{EB76F89B-AEC1-4609-AA99-FB06CF3A87FA}" srcOrd="2" destOrd="0" parTransId="{682434FC-0F4E-461E-9FA0-B506FDB98C30}" sibTransId="{C5D199C7-D493-418D-91EC-BC8ABA30705F}"/>
    <dgm:cxn modelId="{60D020E1-BB26-43E5-929D-863FE7C0727F}" type="presOf" srcId="{D8B046E9-7BDC-4705-A7CE-01016C04CC54}" destId="{06D7E729-6BAD-463F-AD9E-D8939BC4AE3B}" srcOrd="0" destOrd="0" presId="urn:microsoft.com/office/officeart/2008/layout/VerticalAccentList"/>
    <dgm:cxn modelId="{9AE88CF1-C479-44FD-8D21-C977AE366C62}" srcId="{401A461B-A1C2-41FE-8ED2-82DD223917DD}" destId="{0EABDEF9-8EC9-4CAE-A9F2-94817D4243BF}" srcOrd="0" destOrd="0" parTransId="{CF4087C3-52D1-4637-B8AA-48F014EF5593}" sibTransId="{CD3BB602-A44A-4E76-8155-D3F1F0C0C906}"/>
    <dgm:cxn modelId="{FF7D3C3B-807A-4545-A543-34A5FEF96B7E}" type="presParOf" srcId="{7AD88034-4DE0-44C5-97C6-494B8EBCA3E6}" destId="{A007FA5E-1A41-4169-954F-3CD69B5904F0}" srcOrd="0" destOrd="0" presId="urn:microsoft.com/office/officeart/2008/layout/VerticalAccentList"/>
    <dgm:cxn modelId="{B78B00B0-5C13-4017-88E9-AF2645CCD773}" type="presParOf" srcId="{A007FA5E-1A41-4169-954F-3CD69B5904F0}" destId="{21922C2E-3ADF-45CF-A8A1-9732A1C5588F}" srcOrd="0" destOrd="0" presId="urn:microsoft.com/office/officeart/2008/layout/VerticalAccentList"/>
    <dgm:cxn modelId="{37CB7C67-5640-4179-9A6C-8BA9594BF94F}" type="presParOf" srcId="{7AD88034-4DE0-44C5-97C6-494B8EBCA3E6}" destId="{DF7A4D66-3A01-46E7-B494-6B4D276F6B80}" srcOrd="1" destOrd="0" presId="urn:microsoft.com/office/officeart/2008/layout/VerticalAccentList"/>
    <dgm:cxn modelId="{0408CC1B-812B-4356-904F-FE20203EB4D7}" type="presParOf" srcId="{DF7A4D66-3A01-46E7-B494-6B4D276F6B80}" destId="{E9B8FB9F-24BE-401F-AB31-844014490C28}" srcOrd="0" destOrd="0" presId="urn:microsoft.com/office/officeart/2008/layout/VerticalAccentList"/>
    <dgm:cxn modelId="{17D57E93-CB13-4EF0-BAEA-F13F68629A61}" type="presParOf" srcId="{DF7A4D66-3A01-46E7-B494-6B4D276F6B80}" destId="{99E27459-33CD-4F8E-8889-F8D376B11F9D}" srcOrd="1" destOrd="0" presId="urn:microsoft.com/office/officeart/2008/layout/VerticalAccentList"/>
    <dgm:cxn modelId="{D1260CBC-6F69-4FB6-A418-1115101F2F22}" type="presParOf" srcId="{DF7A4D66-3A01-46E7-B494-6B4D276F6B80}" destId="{511DD601-CB06-4F82-A691-1C14BADB3A13}" srcOrd="2" destOrd="0" presId="urn:microsoft.com/office/officeart/2008/layout/VerticalAccentList"/>
    <dgm:cxn modelId="{339E172F-01D6-4B6B-B160-519B6641C9BA}" type="presParOf" srcId="{DF7A4D66-3A01-46E7-B494-6B4D276F6B80}" destId="{38903DD5-923E-4631-AFCB-ACA651F71A74}" srcOrd="3" destOrd="0" presId="urn:microsoft.com/office/officeart/2008/layout/VerticalAccentList"/>
    <dgm:cxn modelId="{35DD9D02-55DF-4F0E-BD7C-70D4B3F20E3D}" type="presParOf" srcId="{DF7A4D66-3A01-46E7-B494-6B4D276F6B80}" destId="{791DF8E0-4D95-4EC6-8431-E95BDD696759}" srcOrd="4" destOrd="0" presId="urn:microsoft.com/office/officeart/2008/layout/VerticalAccentList"/>
    <dgm:cxn modelId="{FF70D31D-9BE0-4489-B0E8-844A1C07D801}" type="presParOf" srcId="{DF7A4D66-3A01-46E7-B494-6B4D276F6B80}" destId="{63ABF095-594C-4A81-A535-F334A58FF7F5}" srcOrd="5" destOrd="0" presId="urn:microsoft.com/office/officeart/2008/layout/VerticalAccentList"/>
    <dgm:cxn modelId="{B3E6C5D8-BF3C-49D3-9BEE-802A0485BA99}" type="presParOf" srcId="{DF7A4D66-3A01-46E7-B494-6B4D276F6B80}" destId="{0B6D5A46-4564-4F61-BAC5-2277B353A815}" srcOrd="6" destOrd="0" presId="urn:microsoft.com/office/officeart/2008/layout/VerticalAccentList"/>
    <dgm:cxn modelId="{EBDD6BB6-FD16-4A55-B91D-2BC91481116C}" type="presParOf" srcId="{DF7A4D66-3A01-46E7-B494-6B4D276F6B80}" destId="{FE8AA708-BC99-44C0-9183-A8AEB84B7561}" srcOrd="7" destOrd="0" presId="urn:microsoft.com/office/officeart/2008/layout/VerticalAccentList"/>
    <dgm:cxn modelId="{773F1C0F-C9C5-4A7B-BEDF-1F3EB42218D7}" type="presParOf" srcId="{7AD88034-4DE0-44C5-97C6-494B8EBCA3E6}" destId="{4DCAF297-D32A-40B9-B7A0-7A41B8607FCC}" srcOrd="2" destOrd="0" presId="urn:microsoft.com/office/officeart/2008/layout/VerticalAccentList"/>
    <dgm:cxn modelId="{C9F9C8E3-0C86-4D1F-8911-32623354C202}" type="presParOf" srcId="{7AD88034-4DE0-44C5-97C6-494B8EBCA3E6}" destId="{0AB06865-5B43-46D6-A6AB-3DDE61E4DE87}" srcOrd="3" destOrd="0" presId="urn:microsoft.com/office/officeart/2008/layout/VerticalAccentList"/>
    <dgm:cxn modelId="{D286A386-2EA0-4E9B-86EC-83B1BAFBB272}" type="presParOf" srcId="{0AB06865-5B43-46D6-A6AB-3DDE61E4DE87}" destId="{31E272C5-8553-4308-9CF1-26A4A7B59497}" srcOrd="0" destOrd="0" presId="urn:microsoft.com/office/officeart/2008/layout/VerticalAccentList"/>
    <dgm:cxn modelId="{5882FFEF-295D-45C7-A1D4-12F125A27A88}" type="presParOf" srcId="{7AD88034-4DE0-44C5-97C6-494B8EBCA3E6}" destId="{3138A4A1-D408-4661-93DD-54981A5A18ED}" srcOrd="4" destOrd="0" presId="urn:microsoft.com/office/officeart/2008/layout/VerticalAccentList"/>
    <dgm:cxn modelId="{F4108271-526F-403A-BC8B-67C6A4E8514B}" type="presParOf" srcId="{3138A4A1-D408-4661-93DD-54981A5A18ED}" destId="{7114BC4A-38EC-4EAE-BA54-FDD616CF2670}" srcOrd="0" destOrd="0" presId="urn:microsoft.com/office/officeart/2008/layout/VerticalAccentList"/>
    <dgm:cxn modelId="{E2767C3F-6923-4B12-AE88-D9E329CCBA9E}" type="presParOf" srcId="{3138A4A1-D408-4661-93DD-54981A5A18ED}" destId="{19F5C778-DE9C-49FE-88B9-6E6A63EE419E}" srcOrd="1" destOrd="0" presId="urn:microsoft.com/office/officeart/2008/layout/VerticalAccentList"/>
    <dgm:cxn modelId="{3E1C3020-46C1-488D-85A7-37CCDC74508E}" type="presParOf" srcId="{3138A4A1-D408-4661-93DD-54981A5A18ED}" destId="{53EAE4A2-1BBD-42E5-A309-36E61B9125B5}" srcOrd="2" destOrd="0" presId="urn:microsoft.com/office/officeart/2008/layout/VerticalAccentList"/>
    <dgm:cxn modelId="{A5033986-EB6E-46BC-B2CA-172AC1D5866C}" type="presParOf" srcId="{3138A4A1-D408-4661-93DD-54981A5A18ED}" destId="{09530008-6D36-4194-AF97-3E72D4C0E861}" srcOrd="3" destOrd="0" presId="urn:microsoft.com/office/officeart/2008/layout/VerticalAccentList"/>
    <dgm:cxn modelId="{15846161-2C14-4AC3-995E-EC23DB93EC9E}" type="presParOf" srcId="{3138A4A1-D408-4661-93DD-54981A5A18ED}" destId="{C9C99360-78B2-48A8-8EFC-2E72A3A2C4A1}" srcOrd="4" destOrd="0" presId="urn:microsoft.com/office/officeart/2008/layout/VerticalAccentList"/>
    <dgm:cxn modelId="{732353AA-03D4-4F16-8218-2E6D934F5604}" type="presParOf" srcId="{3138A4A1-D408-4661-93DD-54981A5A18ED}" destId="{79B9BC8F-199F-4BDE-9E60-216211A0C4A8}" srcOrd="5" destOrd="0" presId="urn:microsoft.com/office/officeart/2008/layout/VerticalAccentList"/>
    <dgm:cxn modelId="{D79B65BA-B9B4-400D-9919-A8E0706581D0}" type="presParOf" srcId="{3138A4A1-D408-4661-93DD-54981A5A18ED}" destId="{9539837C-EE59-4C64-A97B-6BD9135A47ED}" srcOrd="6" destOrd="0" presId="urn:microsoft.com/office/officeart/2008/layout/VerticalAccentList"/>
    <dgm:cxn modelId="{F87CC15D-CD70-4122-BE27-65296680F3D0}" type="presParOf" srcId="{7AD88034-4DE0-44C5-97C6-494B8EBCA3E6}" destId="{480CBD49-984F-465B-B325-F1633CF9307C}" srcOrd="5" destOrd="0" presId="urn:microsoft.com/office/officeart/2008/layout/VerticalAccentList"/>
    <dgm:cxn modelId="{CF7D0AE7-602F-4C57-9BD1-6D0D72FEA4A3}" type="presParOf" srcId="{7AD88034-4DE0-44C5-97C6-494B8EBCA3E6}" destId="{C6901077-B247-406F-BC1E-47FC9D7C2A64}" srcOrd="6" destOrd="0" presId="urn:microsoft.com/office/officeart/2008/layout/VerticalAccentList"/>
    <dgm:cxn modelId="{B1A81C4A-9062-4CF9-8297-67E882427FD1}" type="presParOf" srcId="{C6901077-B247-406F-BC1E-47FC9D7C2A64}" destId="{483CEA8A-78B0-4749-ABBF-5231984499B5}" srcOrd="0" destOrd="0" presId="urn:microsoft.com/office/officeart/2008/layout/VerticalAccentList"/>
    <dgm:cxn modelId="{C1E2402E-ACAD-48BA-BC8E-64851FB21687}" type="presParOf" srcId="{7AD88034-4DE0-44C5-97C6-494B8EBCA3E6}" destId="{A42BEB6C-34AC-40D7-982A-C1E36FD2CA25}" srcOrd="7" destOrd="0" presId="urn:microsoft.com/office/officeart/2008/layout/VerticalAccentList"/>
    <dgm:cxn modelId="{660B1636-2F1C-4991-9B92-1D86B26085DD}" type="presParOf" srcId="{A42BEB6C-34AC-40D7-982A-C1E36FD2CA25}" destId="{EC238254-3F5A-4190-B1DD-04CC9C6AE1CA}" srcOrd="0" destOrd="0" presId="urn:microsoft.com/office/officeart/2008/layout/VerticalAccentList"/>
    <dgm:cxn modelId="{18CFB899-3A94-4420-AEA6-947B064A3C62}" type="presParOf" srcId="{A42BEB6C-34AC-40D7-982A-C1E36FD2CA25}" destId="{F8B5ACD9-11B4-47B0-B503-3517F0B33489}" srcOrd="1" destOrd="0" presId="urn:microsoft.com/office/officeart/2008/layout/VerticalAccentList"/>
    <dgm:cxn modelId="{D8851521-3A0F-4B51-A917-A47204FF44EA}" type="presParOf" srcId="{A42BEB6C-34AC-40D7-982A-C1E36FD2CA25}" destId="{6C9AB2F6-5633-4348-ABE9-20511A694A9D}" srcOrd="2" destOrd="0" presId="urn:microsoft.com/office/officeart/2008/layout/VerticalAccentList"/>
    <dgm:cxn modelId="{BFE2A62C-DBA8-48A7-BC78-B1619B79CF16}" type="presParOf" srcId="{A42BEB6C-34AC-40D7-982A-C1E36FD2CA25}" destId="{B9345FBA-EE8D-4F5E-BE3E-68A124B88BB7}" srcOrd="3" destOrd="0" presId="urn:microsoft.com/office/officeart/2008/layout/VerticalAccentList"/>
    <dgm:cxn modelId="{A2C94500-310C-4D68-A7E2-3BBE0670EBF6}" type="presParOf" srcId="{A42BEB6C-34AC-40D7-982A-C1E36FD2CA25}" destId="{0600298F-4038-4593-95C8-3F407D1BEEAD}" srcOrd="4" destOrd="0" presId="urn:microsoft.com/office/officeart/2008/layout/VerticalAccentList"/>
    <dgm:cxn modelId="{8754B1E9-9BF8-4EB9-9889-EC3D20CCC2C1}" type="presParOf" srcId="{A42BEB6C-34AC-40D7-982A-C1E36FD2CA25}" destId="{58C95ACE-F6D2-4EB3-ABF3-E6DFAD8D39D3}" srcOrd="5" destOrd="0" presId="urn:microsoft.com/office/officeart/2008/layout/VerticalAccentList"/>
    <dgm:cxn modelId="{B325781B-E656-40EB-84E6-CEFD97D6E282}" type="presParOf" srcId="{A42BEB6C-34AC-40D7-982A-C1E36FD2CA25}" destId="{A6C6D67F-A2E1-46BE-9008-E7B15F54FE84}" srcOrd="6" destOrd="0" presId="urn:microsoft.com/office/officeart/2008/layout/VerticalAccentList"/>
    <dgm:cxn modelId="{C511B4A4-D51C-4731-8E28-38D48390F33B}" type="presParOf" srcId="{A42BEB6C-34AC-40D7-982A-C1E36FD2CA25}" destId="{06D7E729-6BAD-463F-AD9E-D8939BC4AE3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BC563C4-C2E6-4857-8925-EC37BC35A11B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1A461B-A1C2-41FE-8ED2-82DD223917DD}">
      <dgm:prSet phldrT="[Text]"/>
      <dgm:spPr/>
      <dgm:t>
        <a:bodyPr/>
        <a:lstStyle/>
        <a:p>
          <a:endParaRPr lang="en-US" dirty="0"/>
        </a:p>
      </dgm:t>
    </dgm:pt>
    <dgm:pt modelId="{9137BCA3-4B20-4BC0-97C6-CEAFE90E2CEC}" type="parTrans" cxnId="{3B874694-12BE-401B-9507-4FBE07EA2FA3}">
      <dgm:prSet/>
      <dgm:spPr/>
      <dgm:t>
        <a:bodyPr/>
        <a:lstStyle/>
        <a:p>
          <a:endParaRPr lang="en-US"/>
        </a:p>
      </dgm:t>
    </dgm:pt>
    <dgm:pt modelId="{BEF7E0CE-42FC-45CE-981D-EDE5896F55AA}" type="sibTrans" cxnId="{3B874694-12BE-401B-9507-4FBE07EA2FA3}">
      <dgm:prSet/>
      <dgm:spPr/>
      <dgm:t>
        <a:bodyPr/>
        <a:lstStyle/>
        <a:p>
          <a:endParaRPr lang="en-US"/>
        </a:p>
      </dgm:t>
    </dgm:pt>
    <dgm:pt modelId="{0EABDEF9-8EC9-4CAE-A9F2-94817D4243BF}">
      <dgm:prSet phldrT="[Text]"/>
      <dgm:spPr/>
      <dgm:t>
        <a:bodyPr/>
        <a:lstStyle/>
        <a:p>
          <a:r>
            <a:rPr lang="en-US" dirty="0"/>
            <a:t>TRAINING IN ELECTRONIC RESEARCH</a:t>
          </a:r>
        </a:p>
      </dgm:t>
    </dgm:pt>
    <dgm:pt modelId="{CF4087C3-52D1-4637-B8AA-48F014EF5593}" type="parTrans" cxnId="{9AE88CF1-C479-44FD-8D21-C977AE366C62}">
      <dgm:prSet/>
      <dgm:spPr/>
      <dgm:t>
        <a:bodyPr/>
        <a:lstStyle/>
        <a:p>
          <a:endParaRPr lang="en-US"/>
        </a:p>
      </dgm:t>
    </dgm:pt>
    <dgm:pt modelId="{CD3BB602-A44A-4E76-8155-D3F1F0C0C906}" type="sibTrans" cxnId="{9AE88CF1-C479-44FD-8D21-C977AE366C62}">
      <dgm:prSet/>
      <dgm:spPr/>
      <dgm:t>
        <a:bodyPr/>
        <a:lstStyle/>
        <a:p>
          <a:endParaRPr lang="en-US"/>
        </a:p>
      </dgm:t>
    </dgm:pt>
    <dgm:pt modelId="{E19C5EC6-BFC9-4975-B82D-18FADFBDD89A}">
      <dgm:prSet phldrT="[Text]"/>
      <dgm:spPr/>
      <dgm:t>
        <a:bodyPr/>
        <a:lstStyle/>
        <a:p>
          <a:r>
            <a:rPr lang="en-US" dirty="0"/>
            <a:t>TRAINING IN FREE LEGAL RESOURCES</a:t>
          </a:r>
        </a:p>
      </dgm:t>
    </dgm:pt>
    <dgm:pt modelId="{D83A9283-D21D-417D-85E3-E1531CADDA86}" type="parTrans" cxnId="{BAAE0FA7-C541-4695-BE19-454FC88AB534}">
      <dgm:prSet/>
      <dgm:spPr/>
      <dgm:t>
        <a:bodyPr/>
        <a:lstStyle/>
        <a:p>
          <a:endParaRPr lang="en-US"/>
        </a:p>
      </dgm:t>
    </dgm:pt>
    <dgm:pt modelId="{B5D3EDC4-4D49-4D91-B52E-E854C476F446}" type="sibTrans" cxnId="{BAAE0FA7-C541-4695-BE19-454FC88AB534}">
      <dgm:prSet/>
      <dgm:spPr/>
      <dgm:t>
        <a:bodyPr/>
        <a:lstStyle/>
        <a:p>
          <a:endParaRPr lang="en-US"/>
        </a:p>
      </dgm:t>
    </dgm:pt>
    <dgm:pt modelId="{EB76F89B-AEC1-4609-AA99-FB06CF3A87FA}">
      <dgm:prSet phldrT="[Text]"/>
      <dgm:spPr/>
      <dgm:t>
        <a:bodyPr/>
        <a:lstStyle/>
        <a:p>
          <a:r>
            <a:rPr lang="en-US" dirty="0"/>
            <a:t>TECHNOLOGY FOR CLASSROOM INSTRUCTION</a:t>
          </a:r>
        </a:p>
      </dgm:t>
    </dgm:pt>
    <dgm:pt modelId="{682434FC-0F4E-461E-9FA0-B506FDB98C30}" type="parTrans" cxnId="{4BEA14C8-2E1D-4577-AAE9-9BA6C26F1A51}">
      <dgm:prSet/>
      <dgm:spPr/>
      <dgm:t>
        <a:bodyPr/>
        <a:lstStyle/>
        <a:p>
          <a:endParaRPr lang="en-US"/>
        </a:p>
      </dgm:t>
    </dgm:pt>
    <dgm:pt modelId="{C5D199C7-D493-418D-91EC-BC8ABA30705F}" type="sibTrans" cxnId="{4BEA14C8-2E1D-4577-AAE9-9BA6C26F1A51}">
      <dgm:prSet/>
      <dgm:spPr/>
      <dgm:t>
        <a:bodyPr/>
        <a:lstStyle/>
        <a:p>
          <a:endParaRPr lang="en-US"/>
        </a:p>
      </dgm:t>
    </dgm:pt>
    <dgm:pt modelId="{D8B046E9-7BDC-4705-A7CE-01016C04CC54}">
      <dgm:prSet phldrT="[Text]"/>
      <dgm:spPr/>
      <dgm:t>
        <a:bodyPr/>
        <a:lstStyle/>
        <a:p>
          <a:r>
            <a:rPr lang="en-US" dirty="0"/>
            <a:t>ONLINE OUTREACH AND NETWORKS</a:t>
          </a:r>
        </a:p>
      </dgm:t>
    </dgm:pt>
    <dgm:pt modelId="{759C52DD-CCC2-4BD4-B4D0-DB675D355F21}" type="parTrans" cxnId="{BD653B35-69CF-44CC-9166-738D2FAB9C05}">
      <dgm:prSet/>
      <dgm:spPr/>
      <dgm:t>
        <a:bodyPr/>
        <a:lstStyle/>
        <a:p>
          <a:endParaRPr lang="en-US"/>
        </a:p>
      </dgm:t>
    </dgm:pt>
    <dgm:pt modelId="{046430B1-B305-4B12-B762-C347AA45A275}" type="sibTrans" cxnId="{BD653B35-69CF-44CC-9166-738D2FAB9C05}">
      <dgm:prSet/>
      <dgm:spPr/>
      <dgm:t>
        <a:bodyPr/>
        <a:lstStyle/>
        <a:p>
          <a:endParaRPr lang="en-US"/>
        </a:p>
      </dgm:t>
    </dgm:pt>
    <dgm:pt modelId="{7AD88034-4DE0-44C5-97C6-494B8EBCA3E6}" type="pres">
      <dgm:prSet presAssocID="{ABC563C4-C2E6-4857-8925-EC37BC35A11B}" presName="Name0" presStyleCnt="0">
        <dgm:presLayoutVars>
          <dgm:chMax/>
          <dgm:chPref/>
          <dgm:dir/>
        </dgm:presLayoutVars>
      </dgm:prSet>
      <dgm:spPr/>
    </dgm:pt>
    <dgm:pt modelId="{A007FA5E-1A41-4169-954F-3CD69B5904F0}" type="pres">
      <dgm:prSet presAssocID="{401A461B-A1C2-41FE-8ED2-82DD223917DD}" presName="parenttextcomposite" presStyleCnt="0"/>
      <dgm:spPr/>
    </dgm:pt>
    <dgm:pt modelId="{21922C2E-3ADF-45CF-A8A1-9732A1C5588F}" type="pres">
      <dgm:prSet presAssocID="{401A461B-A1C2-41FE-8ED2-82DD223917DD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DF7A4D66-3A01-46E7-B494-6B4D276F6B80}" type="pres">
      <dgm:prSet presAssocID="{401A461B-A1C2-41FE-8ED2-82DD223917DD}" presName="composite" presStyleCnt="0"/>
      <dgm:spPr/>
    </dgm:pt>
    <dgm:pt modelId="{E9B8FB9F-24BE-401F-AB31-844014490C28}" type="pres">
      <dgm:prSet presAssocID="{401A461B-A1C2-41FE-8ED2-82DD223917DD}" presName="chevron1" presStyleLbl="alignNode1" presStyleIdx="0" presStyleCnt="21"/>
      <dgm:spPr/>
    </dgm:pt>
    <dgm:pt modelId="{99E27459-33CD-4F8E-8889-F8D376B11F9D}" type="pres">
      <dgm:prSet presAssocID="{401A461B-A1C2-41FE-8ED2-82DD223917DD}" presName="chevron2" presStyleLbl="alignNode1" presStyleIdx="1" presStyleCnt="21"/>
      <dgm:spPr/>
    </dgm:pt>
    <dgm:pt modelId="{511DD601-CB06-4F82-A691-1C14BADB3A13}" type="pres">
      <dgm:prSet presAssocID="{401A461B-A1C2-41FE-8ED2-82DD223917DD}" presName="chevron3" presStyleLbl="alignNode1" presStyleIdx="2" presStyleCnt="21"/>
      <dgm:spPr/>
    </dgm:pt>
    <dgm:pt modelId="{38903DD5-923E-4631-AFCB-ACA651F71A74}" type="pres">
      <dgm:prSet presAssocID="{401A461B-A1C2-41FE-8ED2-82DD223917DD}" presName="chevron4" presStyleLbl="alignNode1" presStyleIdx="3" presStyleCnt="21"/>
      <dgm:spPr/>
    </dgm:pt>
    <dgm:pt modelId="{791DF8E0-4D95-4EC6-8431-E95BDD696759}" type="pres">
      <dgm:prSet presAssocID="{401A461B-A1C2-41FE-8ED2-82DD223917DD}" presName="chevron5" presStyleLbl="alignNode1" presStyleIdx="4" presStyleCnt="21"/>
      <dgm:spPr/>
    </dgm:pt>
    <dgm:pt modelId="{63ABF095-594C-4A81-A535-F334A58FF7F5}" type="pres">
      <dgm:prSet presAssocID="{401A461B-A1C2-41FE-8ED2-82DD223917DD}" presName="chevron6" presStyleLbl="alignNode1" presStyleIdx="5" presStyleCnt="21"/>
      <dgm:spPr/>
    </dgm:pt>
    <dgm:pt modelId="{0B6D5A46-4564-4F61-BAC5-2277B353A815}" type="pres">
      <dgm:prSet presAssocID="{401A461B-A1C2-41FE-8ED2-82DD223917DD}" presName="chevron7" presStyleLbl="alignNode1" presStyleIdx="6" presStyleCnt="21"/>
      <dgm:spPr/>
    </dgm:pt>
    <dgm:pt modelId="{FE8AA708-BC99-44C0-9183-A8AEB84B7561}" type="pres">
      <dgm:prSet presAssocID="{401A461B-A1C2-41FE-8ED2-82DD223917DD}" presName="childtext" presStyleLbl="solidFgAcc1" presStyleIdx="0" presStyleCnt="2">
        <dgm:presLayoutVars>
          <dgm:chMax/>
          <dgm:chPref val="0"/>
          <dgm:bulletEnabled val="1"/>
        </dgm:presLayoutVars>
      </dgm:prSet>
      <dgm:spPr/>
    </dgm:pt>
    <dgm:pt modelId="{4DCAF297-D32A-40B9-B7A0-7A41B8607FCC}" type="pres">
      <dgm:prSet presAssocID="{BEF7E0CE-42FC-45CE-981D-EDE5896F55AA}" presName="sibTrans" presStyleCnt="0"/>
      <dgm:spPr/>
    </dgm:pt>
    <dgm:pt modelId="{0AB06865-5B43-46D6-A6AB-3DDE61E4DE87}" type="pres">
      <dgm:prSet presAssocID="{E19C5EC6-BFC9-4975-B82D-18FADFBDD89A}" presName="parenttextcomposite" presStyleCnt="0"/>
      <dgm:spPr/>
    </dgm:pt>
    <dgm:pt modelId="{31E272C5-8553-4308-9CF1-26A4A7B59497}" type="pres">
      <dgm:prSet presAssocID="{E19C5EC6-BFC9-4975-B82D-18FADFBDD89A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3138A4A1-D408-4661-93DD-54981A5A18ED}" type="pres">
      <dgm:prSet presAssocID="{E19C5EC6-BFC9-4975-B82D-18FADFBDD89A}" presName="parallelogramComposite" presStyleCnt="0"/>
      <dgm:spPr/>
    </dgm:pt>
    <dgm:pt modelId="{7114BC4A-38EC-4EAE-BA54-FDD616CF2670}" type="pres">
      <dgm:prSet presAssocID="{E19C5EC6-BFC9-4975-B82D-18FADFBDD89A}" presName="parallelogram1" presStyleLbl="alignNode1" presStyleIdx="7" presStyleCnt="21"/>
      <dgm:spPr/>
    </dgm:pt>
    <dgm:pt modelId="{19F5C778-DE9C-49FE-88B9-6E6A63EE419E}" type="pres">
      <dgm:prSet presAssocID="{E19C5EC6-BFC9-4975-B82D-18FADFBDD89A}" presName="parallelogram2" presStyleLbl="alignNode1" presStyleIdx="8" presStyleCnt="21"/>
      <dgm:spPr/>
    </dgm:pt>
    <dgm:pt modelId="{53EAE4A2-1BBD-42E5-A309-36E61B9125B5}" type="pres">
      <dgm:prSet presAssocID="{E19C5EC6-BFC9-4975-B82D-18FADFBDD89A}" presName="parallelogram3" presStyleLbl="alignNode1" presStyleIdx="9" presStyleCnt="21"/>
      <dgm:spPr/>
    </dgm:pt>
    <dgm:pt modelId="{09530008-6D36-4194-AF97-3E72D4C0E861}" type="pres">
      <dgm:prSet presAssocID="{E19C5EC6-BFC9-4975-B82D-18FADFBDD89A}" presName="parallelogram4" presStyleLbl="alignNode1" presStyleIdx="10" presStyleCnt="21"/>
      <dgm:spPr/>
    </dgm:pt>
    <dgm:pt modelId="{C9C99360-78B2-48A8-8EFC-2E72A3A2C4A1}" type="pres">
      <dgm:prSet presAssocID="{E19C5EC6-BFC9-4975-B82D-18FADFBDD89A}" presName="parallelogram5" presStyleLbl="alignNode1" presStyleIdx="11" presStyleCnt="21"/>
      <dgm:spPr/>
    </dgm:pt>
    <dgm:pt modelId="{79B9BC8F-199F-4BDE-9E60-216211A0C4A8}" type="pres">
      <dgm:prSet presAssocID="{E19C5EC6-BFC9-4975-B82D-18FADFBDD89A}" presName="parallelogram6" presStyleLbl="alignNode1" presStyleIdx="12" presStyleCnt="21"/>
      <dgm:spPr/>
    </dgm:pt>
    <dgm:pt modelId="{9539837C-EE59-4C64-A97B-6BD9135A47ED}" type="pres">
      <dgm:prSet presAssocID="{E19C5EC6-BFC9-4975-B82D-18FADFBDD89A}" presName="parallelogram7" presStyleLbl="alignNode1" presStyleIdx="13" presStyleCnt="21"/>
      <dgm:spPr/>
    </dgm:pt>
    <dgm:pt modelId="{480CBD49-984F-465B-B325-F1633CF9307C}" type="pres">
      <dgm:prSet presAssocID="{B5D3EDC4-4D49-4D91-B52E-E854C476F446}" presName="sibTrans" presStyleCnt="0"/>
      <dgm:spPr/>
    </dgm:pt>
    <dgm:pt modelId="{C6901077-B247-406F-BC1E-47FC9D7C2A64}" type="pres">
      <dgm:prSet presAssocID="{EB76F89B-AEC1-4609-AA99-FB06CF3A87FA}" presName="parenttextcomposite" presStyleCnt="0"/>
      <dgm:spPr/>
    </dgm:pt>
    <dgm:pt modelId="{483CEA8A-78B0-4749-ABBF-5231984499B5}" type="pres">
      <dgm:prSet presAssocID="{EB76F89B-AEC1-4609-AA99-FB06CF3A87FA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A42BEB6C-34AC-40D7-982A-C1E36FD2CA25}" type="pres">
      <dgm:prSet presAssocID="{EB76F89B-AEC1-4609-AA99-FB06CF3A87FA}" presName="composite" presStyleCnt="0"/>
      <dgm:spPr/>
    </dgm:pt>
    <dgm:pt modelId="{EC238254-3F5A-4190-B1DD-04CC9C6AE1CA}" type="pres">
      <dgm:prSet presAssocID="{EB76F89B-AEC1-4609-AA99-FB06CF3A87FA}" presName="chevron1" presStyleLbl="alignNode1" presStyleIdx="14" presStyleCnt="21"/>
      <dgm:spPr/>
    </dgm:pt>
    <dgm:pt modelId="{F8B5ACD9-11B4-47B0-B503-3517F0B33489}" type="pres">
      <dgm:prSet presAssocID="{EB76F89B-AEC1-4609-AA99-FB06CF3A87FA}" presName="chevron2" presStyleLbl="alignNode1" presStyleIdx="15" presStyleCnt="21"/>
      <dgm:spPr/>
    </dgm:pt>
    <dgm:pt modelId="{6C9AB2F6-5633-4348-ABE9-20511A694A9D}" type="pres">
      <dgm:prSet presAssocID="{EB76F89B-AEC1-4609-AA99-FB06CF3A87FA}" presName="chevron3" presStyleLbl="alignNode1" presStyleIdx="16" presStyleCnt="21"/>
      <dgm:spPr/>
    </dgm:pt>
    <dgm:pt modelId="{B9345FBA-EE8D-4F5E-BE3E-68A124B88BB7}" type="pres">
      <dgm:prSet presAssocID="{EB76F89B-AEC1-4609-AA99-FB06CF3A87FA}" presName="chevron4" presStyleLbl="alignNode1" presStyleIdx="17" presStyleCnt="21"/>
      <dgm:spPr/>
    </dgm:pt>
    <dgm:pt modelId="{0600298F-4038-4593-95C8-3F407D1BEEAD}" type="pres">
      <dgm:prSet presAssocID="{EB76F89B-AEC1-4609-AA99-FB06CF3A87FA}" presName="chevron5" presStyleLbl="alignNode1" presStyleIdx="18" presStyleCnt="21"/>
      <dgm:spPr/>
    </dgm:pt>
    <dgm:pt modelId="{58C95ACE-F6D2-4EB3-ABF3-E6DFAD8D39D3}" type="pres">
      <dgm:prSet presAssocID="{EB76F89B-AEC1-4609-AA99-FB06CF3A87FA}" presName="chevron6" presStyleLbl="alignNode1" presStyleIdx="19" presStyleCnt="21"/>
      <dgm:spPr/>
    </dgm:pt>
    <dgm:pt modelId="{A6C6D67F-A2E1-46BE-9008-E7B15F54FE84}" type="pres">
      <dgm:prSet presAssocID="{EB76F89B-AEC1-4609-AA99-FB06CF3A87FA}" presName="chevron7" presStyleLbl="alignNode1" presStyleIdx="20" presStyleCnt="21"/>
      <dgm:spPr/>
    </dgm:pt>
    <dgm:pt modelId="{06D7E729-6BAD-463F-AD9E-D8939BC4AE3B}" type="pres">
      <dgm:prSet presAssocID="{EB76F89B-AEC1-4609-AA99-FB06CF3A87FA}" presName="childtext" presStyleLbl="solidFgAcc1" presStyleIdx="1" presStyleCnt="2">
        <dgm:presLayoutVars>
          <dgm:chMax/>
          <dgm:chPref val="0"/>
          <dgm:bulletEnabled val="1"/>
        </dgm:presLayoutVars>
      </dgm:prSet>
      <dgm:spPr/>
    </dgm:pt>
  </dgm:ptLst>
  <dgm:cxnLst>
    <dgm:cxn modelId="{E0DD8D24-A450-4F01-B73A-FB04D1E497B4}" type="presOf" srcId="{0EABDEF9-8EC9-4CAE-A9F2-94817D4243BF}" destId="{FE8AA708-BC99-44C0-9183-A8AEB84B7561}" srcOrd="0" destOrd="0" presId="urn:microsoft.com/office/officeart/2008/layout/VerticalAccentList"/>
    <dgm:cxn modelId="{ABB55634-9C05-4733-90D8-293DEC5DDD82}" type="presOf" srcId="{D8B046E9-7BDC-4705-A7CE-01016C04CC54}" destId="{06D7E729-6BAD-463F-AD9E-D8939BC4AE3B}" srcOrd="0" destOrd="0" presId="urn:microsoft.com/office/officeart/2008/layout/VerticalAccentList"/>
    <dgm:cxn modelId="{BD653B35-69CF-44CC-9166-738D2FAB9C05}" srcId="{EB76F89B-AEC1-4609-AA99-FB06CF3A87FA}" destId="{D8B046E9-7BDC-4705-A7CE-01016C04CC54}" srcOrd="0" destOrd="0" parTransId="{759C52DD-CCC2-4BD4-B4D0-DB675D355F21}" sibTransId="{046430B1-B305-4B12-B762-C347AA45A275}"/>
    <dgm:cxn modelId="{8849C760-5629-4FCA-9F14-275B409E69F0}" type="presOf" srcId="{ABC563C4-C2E6-4857-8925-EC37BC35A11B}" destId="{7AD88034-4DE0-44C5-97C6-494B8EBCA3E6}" srcOrd="0" destOrd="0" presId="urn:microsoft.com/office/officeart/2008/layout/VerticalAccentList"/>
    <dgm:cxn modelId="{3B874694-12BE-401B-9507-4FBE07EA2FA3}" srcId="{ABC563C4-C2E6-4857-8925-EC37BC35A11B}" destId="{401A461B-A1C2-41FE-8ED2-82DD223917DD}" srcOrd="0" destOrd="0" parTransId="{9137BCA3-4B20-4BC0-97C6-CEAFE90E2CEC}" sibTransId="{BEF7E0CE-42FC-45CE-981D-EDE5896F55AA}"/>
    <dgm:cxn modelId="{BAAE0FA7-C541-4695-BE19-454FC88AB534}" srcId="{ABC563C4-C2E6-4857-8925-EC37BC35A11B}" destId="{E19C5EC6-BFC9-4975-B82D-18FADFBDD89A}" srcOrd="1" destOrd="0" parTransId="{D83A9283-D21D-417D-85E3-E1531CADDA86}" sibTransId="{B5D3EDC4-4D49-4D91-B52E-E854C476F446}"/>
    <dgm:cxn modelId="{451C70A7-AB65-4281-9978-1146FEA7DF13}" type="presOf" srcId="{E19C5EC6-BFC9-4975-B82D-18FADFBDD89A}" destId="{31E272C5-8553-4308-9CF1-26A4A7B59497}" srcOrd="0" destOrd="0" presId="urn:microsoft.com/office/officeart/2008/layout/VerticalAccentList"/>
    <dgm:cxn modelId="{4BEA14C8-2E1D-4577-AAE9-9BA6C26F1A51}" srcId="{ABC563C4-C2E6-4857-8925-EC37BC35A11B}" destId="{EB76F89B-AEC1-4609-AA99-FB06CF3A87FA}" srcOrd="2" destOrd="0" parTransId="{682434FC-0F4E-461E-9FA0-B506FDB98C30}" sibTransId="{C5D199C7-D493-418D-91EC-BC8ABA30705F}"/>
    <dgm:cxn modelId="{FF0CACE6-7290-49AD-A9D7-0AD7F607BC0D}" type="presOf" srcId="{EB76F89B-AEC1-4609-AA99-FB06CF3A87FA}" destId="{483CEA8A-78B0-4749-ABBF-5231984499B5}" srcOrd="0" destOrd="0" presId="urn:microsoft.com/office/officeart/2008/layout/VerticalAccentList"/>
    <dgm:cxn modelId="{4F669EEA-A90F-4DDF-895C-3D568F1AD0D8}" type="presOf" srcId="{401A461B-A1C2-41FE-8ED2-82DD223917DD}" destId="{21922C2E-3ADF-45CF-A8A1-9732A1C5588F}" srcOrd="0" destOrd="0" presId="urn:microsoft.com/office/officeart/2008/layout/VerticalAccentList"/>
    <dgm:cxn modelId="{9AE88CF1-C479-44FD-8D21-C977AE366C62}" srcId="{401A461B-A1C2-41FE-8ED2-82DD223917DD}" destId="{0EABDEF9-8EC9-4CAE-A9F2-94817D4243BF}" srcOrd="0" destOrd="0" parTransId="{CF4087C3-52D1-4637-B8AA-48F014EF5593}" sibTransId="{CD3BB602-A44A-4E76-8155-D3F1F0C0C906}"/>
    <dgm:cxn modelId="{74EFA80B-E410-4E21-8B9E-9537B1DA2D18}" type="presParOf" srcId="{7AD88034-4DE0-44C5-97C6-494B8EBCA3E6}" destId="{A007FA5E-1A41-4169-954F-3CD69B5904F0}" srcOrd="0" destOrd="0" presId="urn:microsoft.com/office/officeart/2008/layout/VerticalAccentList"/>
    <dgm:cxn modelId="{CCE407F1-D928-4354-A215-AFCFE365FBBC}" type="presParOf" srcId="{A007FA5E-1A41-4169-954F-3CD69B5904F0}" destId="{21922C2E-3ADF-45CF-A8A1-9732A1C5588F}" srcOrd="0" destOrd="0" presId="urn:microsoft.com/office/officeart/2008/layout/VerticalAccentList"/>
    <dgm:cxn modelId="{4B6A0E7F-5BD1-4214-A938-1FE09208BADA}" type="presParOf" srcId="{7AD88034-4DE0-44C5-97C6-494B8EBCA3E6}" destId="{DF7A4D66-3A01-46E7-B494-6B4D276F6B80}" srcOrd="1" destOrd="0" presId="urn:microsoft.com/office/officeart/2008/layout/VerticalAccentList"/>
    <dgm:cxn modelId="{D5C5B489-9072-4468-A2BF-E4FE86572888}" type="presParOf" srcId="{DF7A4D66-3A01-46E7-B494-6B4D276F6B80}" destId="{E9B8FB9F-24BE-401F-AB31-844014490C28}" srcOrd="0" destOrd="0" presId="urn:microsoft.com/office/officeart/2008/layout/VerticalAccentList"/>
    <dgm:cxn modelId="{11845D5B-C1B7-4818-AE40-DAD3271D153F}" type="presParOf" srcId="{DF7A4D66-3A01-46E7-B494-6B4D276F6B80}" destId="{99E27459-33CD-4F8E-8889-F8D376B11F9D}" srcOrd="1" destOrd="0" presId="urn:microsoft.com/office/officeart/2008/layout/VerticalAccentList"/>
    <dgm:cxn modelId="{0270F8DD-32EC-4CEE-9A33-7901830449F6}" type="presParOf" srcId="{DF7A4D66-3A01-46E7-B494-6B4D276F6B80}" destId="{511DD601-CB06-4F82-A691-1C14BADB3A13}" srcOrd="2" destOrd="0" presId="urn:microsoft.com/office/officeart/2008/layout/VerticalAccentList"/>
    <dgm:cxn modelId="{C3C1BD80-769C-415C-9D82-DA9974CE919B}" type="presParOf" srcId="{DF7A4D66-3A01-46E7-B494-6B4D276F6B80}" destId="{38903DD5-923E-4631-AFCB-ACA651F71A74}" srcOrd="3" destOrd="0" presId="urn:microsoft.com/office/officeart/2008/layout/VerticalAccentList"/>
    <dgm:cxn modelId="{8D7BAA91-9A64-4F56-A904-87C616095B6F}" type="presParOf" srcId="{DF7A4D66-3A01-46E7-B494-6B4D276F6B80}" destId="{791DF8E0-4D95-4EC6-8431-E95BDD696759}" srcOrd="4" destOrd="0" presId="urn:microsoft.com/office/officeart/2008/layout/VerticalAccentList"/>
    <dgm:cxn modelId="{AF6C8F08-3B21-4266-81F8-C4836DCFA991}" type="presParOf" srcId="{DF7A4D66-3A01-46E7-B494-6B4D276F6B80}" destId="{63ABF095-594C-4A81-A535-F334A58FF7F5}" srcOrd="5" destOrd="0" presId="urn:microsoft.com/office/officeart/2008/layout/VerticalAccentList"/>
    <dgm:cxn modelId="{1DE515E7-94C5-4C33-95E0-BB17571F6669}" type="presParOf" srcId="{DF7A4D66-3A01-46E7-B494-6B4D276F6B80}" destId="{0B6D5A46-4564-4F61-BAC5-2277B353A815}" srcOrd="6" destOrd="0" presId="urn:microsoft.com/office/officeart/2008/layout/VerticalAccentList"/>
    <dgm:cxn modelId="{5BB2BD84-03BF-4C04-A1E2-D3AFE1FC9C54}" type="presParOf" srcId="{DF7A4D66-3A01-46E7-B494-6B4D276F6B80}" destId="{FE8AA708-BC99-44C0-9183-A8AEB84B7561}" srcOrd="7" destOrd="0" presId="urn:microsoft.com/office/officeart/2008/layout/VerticalAccentList"/>
    <dgm:cxn modelId="{FF8BFA2D-FFC7-4ABF-B230-B9412252D934}" type="presParOf" srcId="{7AD88034-4DE0-44C5-97C6-494B8EBCA3E6}" destId="{4DCAF297-D32A-40B9-B7A0-7A41B8607FCC}" srcOrd="2" destOrd="0" presId="urn:microsoft.com/office/officeart/2008/layout/VerticalAccentList"/>
    <dgm:cxn modelId="{F8E82692-FFA2-4576-BF37-4076A9EAAF0A}" type="presParOf" srcId="{7AD88034-4DE0-44C5-97C6-494B8EBCA3E6}" destId="{0AB06865-5B43-46D6-A6AB-3DDE61E4DE87}" srcOrd="3" destOrd="0" presId="urn:microsoft.com/office/officeart/2008/layout/VerticalAccentList"/>
    <dgm:cxn modelId="{E3CF0855-3DE9-4060-BEFF-548F81A955D8}" type="presParOf" srcId="{0AB06865-5B43-46D6-A6AB-3DDE61E4DE87}" destId="{31E272C5-8553-4308-9CF1-26A4A7B59497}" srcOrd="0" destOrd="0" presId="urn:microsoft.com/office/officeart/2008/layout/VerticalAccentList"/>
    <dgm:cxn modelId="{67960996-0954-4E02-81B0-85B5032A830D}" type="presParOf" srcId="{7AD88034-4DE0-44C5-97C6-494B8EBCA3E6}" destId="{3138A4A1-D408-4661-93DD-54981A5A18ED}" srcOrd="4" destOrd="0" presId="urn:microsoft.com/office/officeart/2008/layout/VerticalAccentList"/>
    <dgm:cxn modelId="{58F1E4FE-4908-4E32-BDCF-2D2E3BC0E317}" type="presParOf" srcId="{3138A4A1-D408-4661-93DD-54981A5A18ED}" destId="{7114BC4A-38EC-4EAE-BA54-FDD616CF2670}" srcOrd="0" destOrd="0" presId="urn:microsoft.com/office/officeart/2008/layout/VerticalAccentList"/>
    <dgm:cxn modelId="{54FA3258-DC90-4ECB-9CE7-2BA41CBFAF3A}" type="presParOf" srcId="{3138A4A1-D408-4661-93DD-54981A5A18ED}" destId="{19F5C778-DE9C-49FE-88B9-6E6A63EE419E}" srcOrd="1" destOrd="0" presId="urn:microsoft.com/office/officeart/2008/layout/VerticalAccentList"/>
    <dgm:cxn modelId="{6CB04D3E-4422-433E-8719-FB5EBB2B1F32}" type="presParOf" srcId="{3138A4A1-D408-4661-93DD-54981A5A18ED}" destId="{53EAE4A2-1BBD-42E5-A309-36E61B9125B5}" srcOrd="2" destOrd="0" presId="urn:microsoft.com/office/officeart/2008/layout/VerticalAccentList"/>
    <dgm:cxn modelId="{0F267D56-ECFC-41DE-83BE-63C177A8AE19}" type="presParOf" srcId="{3138A4A1-D408-4661-93DD-54981A5A18ED}" destId="{09530008-6D36-4194-AF97-3E72D4C0E861}" srcOrd="3" destOrd="0" presId="urn:microsoft.com/office/officeart/2008/layout/VerticalAccentList"/>
    <dgm:cxn modelId="{03E6503A-EC2F-4726-B979-1F364B658F8B}" type="presParOf" srcId="{3138A4A1-D408-4661-93DD-54981A5A18ED}" destId="{C9C99360-78B2-48A8-8EFC-2E72A3A2C4A1}" srcOrd="4" destOrd="0" presId="urn:microsoft.com/office/officeart/2008/layout/VerticalAccentList"/>
    <dgm:cxn modelId="{2B922089-FC1E-40CE-A06A-9A378A86271A}" type="presParOf" srcId="{3138A4A1-D408-4661-93DD-54981A5A18ED}" destId="{79B9BC8F-199F-4BDE-9E60-216211A0C4A8}" srcOrd="5" destOrd="0" presId="urn:microsoft.com/office/officeart/2008/layout/VerticalAccentList"/>
    <dgm:cxn modelId="{7072090E-B315-4838-9B9C-3A673BF67830}" type="presParOf" srcId="{3138A4A1-D408-4661-93DD-54981A5A18ED}" destId="{9539837C-EE59-4C64-A97B-6BD9135A47ED}" srcOrd="6" destOrd="0" presId="urn:microsoft.com/office/officeart/2008/layout/VerticalAccentList"/>
    <dgm:cxn modelId="{088240CA-0E70-42D2-978B-3CAABC368E46}" type="presParOf" srcId="{7AD88034-4DE0-44C5-97C6-494B8EBCA3E6}" destId="{480CBD49-984F-465B-B325-F1633CF9307C}" srcOrd="5" destOrd="0" presId="urn:microsoft.com/office/officeart/2008/layout/VerticalAccentList"/>
    <dgm:cxn modelId="{4B810879-A9A9-4BBE-9150-70E23083E0FF}" type="presParOf" srcId="{7AD88034-4DE0-44C5-97C6-494B8EBCA3E6}" destId="{C6901077-B247-406F-BC1E-47FC9D7C2A64}" srcOrd="6" destOrd="0" presId="urn:microsoft.com/office/officeart/2008/layout/VerticalAccentList"/>
    <dgm:cxn modelId="{405FE7A9-3198-4625-B7F1-2BCBD1C68C04}" type="presParOf" srcId="{C6901077-B247-406F-BC1E-47FC9D7C2A64}" destId="{483CEA8A-78B0-4749-ABBF-5231984499B5}" srcOrd="0" destOrd="0" presId="urn:microsoft.com/office/officeart/2008/layout/VerticalAccentList"/>
    <dgm:cxn modelId="{D9A2D332-AA33-4E42-90F1-CBE54ADC7755}" type="presParOf" srcId="{7AD88034-4DE0-44C5-97C6-494B8EBCA3E6}" destId="{A42BEB6C-34AC-40D7-982A-C1E36FD2CA25}" srcOrd="7" destOrd="0" presId="urn:microsoft.com/office/officeart/2008/layout/VerticalAccentList"/>
    <dgm:cxn modelId="{16808C03-EC5C-47F0-ADB8-E2D3AD744431}" type="presParOf" srcId="{A42BEB6C-34AC-40D7-982A-C1E36FD2CA25}" destId="{EC238254-3F5A-4190-B1DD-04CC9C6AE1CA}" srcOrd="0" destOrd="0" presId="urn:microsoft.com/office/officeart/2008/layout/VerticalAccentList"/>
    <dgm:cxn modelId="{1DD9F6EE-9F5D-4D95-BA4A-2CF2D37D9FCA}" type="presParOf" srcId="{A42BEB6C-34AC-40D7-982A-C1E36FD2CA25}" destId="{F8B5ACD9-11B4-47B0-B503-3517F0B33489}" srcOrd="1" destOrd="0" presId="urn:microsoft.com/office/officeart/2008/layout/VerticalAccentList"/>
    <dgm:cxn modelId="{CCA0726E-1AC7-4385-94F3-C7E0754E8B93}" type="presParOf" srcId="{A42BEB6C-34AC-40D7-982A-C1E36FD2CA25}" destId="{6C9AB2F6-5633-4348-ABE9-20511A694A9D}" srcOrd="2" destOrd="0" presId="urn:microsoft.com/office/officeart/2008/layout/VerticalAccentList"/>
    <dgm:cxn modelId="{283AF02F-43B7-4864-A655-F9ABB5F62613}" type="presParOf" srcId="{A42BEB6C-34AC-40D7-982A-C1E36FD2CA25}" destId="{B9345FBA-EE8D-4F5E-BE3E-68A124B88BB7}" srcOrd="3" destOrd="0" presId="urn:microsoft.com/office/officeart/2008/layout/VerticalAccentList"/>
    <dgm:cxn modelId="{CE5EC7B1-71DC-40A1-BEF9-22C7BD0FC85D}" type="presParOf" srcId="{A42BEB6C-34AC-40D7-982A-C1E36FD2CA25}" destId="{0600298F-4038-4593-95C8-3F407D1BEEAD}" srcOrd="4" destOrd="0" presId="urn:microsoft.com/office/officeart/2008/layout/VerticalAccentList"/>
    <dgm:cxn modelId="{835C7100-A785-46FD-87A2-41A90177836A}" type="presParOf" srcId="{A42BEB6C-34AC-40D7-982A-C1E36FD2CA25}" destId="{58C95ACE-F6D2-4EB3-ABF3-E6DFAD8D39D3}" srcOrd="5" destOrd="0" presId="urn:microsoft.com/office/officeart/2008/layout/VerticalAccentList"/>
    <dgm:cxn modelId="{802A0976-3288-41EF-AE86-B5970128DF86}" type="presParOf" srcId="{A42BEB6C-34AC-40D7-982A-C1E36FD2CA25}" destId="{A6C6D67F-A2E1-46BE-9008-E7B15F54FE84}" srcOrd="6" destOrd="0" presId="urn:microsoft.com/office/officeart/2008/layout/VerticalAccentList"/>
    <dgm:cxn modelId="{B8D4D68B-C5D8-4864-B0E0-385C2897ECB4}" type="presParOf" srcId="{A42BEB6C-34AC-40D7-982A-C1E36FD2CA25}" destId="{06D7E729-6BAD-463F-AD9E-D8939BC4AE3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5551ED-A1DB-4C7E-BDC6-C9ACE2AFAA75}">
      <dsp:nvSpPr>
        <dsp:cNvPr id="0" name=""/>
        <dsp:cNvSpPr/>
      </dsp:nvSpPr>
      <dsp:spPr>
        <a:xfrm>
          <a:off x="2684124" y="554"/>
          <a:ext cx="1343700" cy="13437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tx1"/>
              </a:solidFill>
            </a:rPr>
            <a:t>RECRUITMENT </a:t>
          </a:r>
          <a:r>
            <a:rPr lang="en-US" sz="2000" b="1" kern="1200" dirty="0">
              <a:solidFill>
                <a:schemeClr val="tx1"/>
              </a:solidFill>
            </a:rPr>
            <a:t>AND</a:t>
          </a:r>
          <a:r>
            <a:rPr lang="en-US" sz="900" b="1" kern="1200" dirty="0">
              <a:solidFill>
                <a:schemeClr val="tx1"/>
              </a:solidFill>
            </a:rPr>
            <a:t> ADMISSIONS</a:t>
          </a:r>
        </a:p>
      </dsp:txBody>
      <dsp:txXfrm>
        <a:off x="2880904" y="197334"/>
        <a:ext cx="950140" cy="950140"/>
      </dsp:txXfrm>
    </dsp:sp>
    <dsp:sp modelId="{1DC2E3A9-E8BB-4580-8D44-64BB39CA6378}">
      <dsp:nvSpPr>
        <dsp:cNvPr id="0" name=""/>
        <dsp:cNvSpPr/>
      </dsp:nvSpPr>
      <dsp:spPr>
        <a:xfrm rot="2700000">
          <a:off x="3883442" y="1151263"/>
          <a:ext cx="356279" cy="453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3899095" y="1204174"/>
        <a:ext cx="249395" cy="272099"/>
      </dsp:txXfrm>
    </dsp:sp>
    <dsp:sp modelId="{C4EF56DA-45D5-4156-9B49-F0E2EBC3D540}">
      <dsp:nvSpPr>
        <dsp:cNvPr id="0" name=""/>
        <dsp:cNvSpPr/>
      </dsp:nvSpPr>
      <dsp:spPr>
        <a:xfrm>
          <a:off x="4109600" y="1426030"/>
          <a:ext cx="1343700" cy="13437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</a:rPr>
            <a:t>ADVISING AND MENTORING</a:t>
          </a:r>
        </a:p>
      </dsp:txBody>
      <dsp:txXfrm>
        <a:off x="4306380" y="1622810"/>
        <a:ext cx="950140" cy="950140"/>
      </dsp:txXfrm>
    </dsp:sp>
    <dsp:sp modelId="{2E7933D2-716E-46E3-9BD8-6CB144948378}">
      <dsp:nvSpPr>
        <dsp:cNvPr id="0" name=""/>
        <dsp:cNvSpPr/>
      </dsp:nvSpPr>
      <dsp:spPr>
        <a:xfrm rot="8305659">
          <a:off x="3773202" y="2576130"/>
          <a:ext cx="426831" cy="453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 rot="10800000">
        <a:off x="3885124" y="2624346"/>
        <a:ext cx="298782" cy="272099"/>
      </dsp:txXfrm>
    </dsp:sp>
    <dsp:sp modelId="{7895C1D1-3AE9-44D3-9A8B-E518E68911B2}">
      <dsp:nvSpPr>
        <dsp:cNvPr id="0" name=""/>
        <dsp:cNvSpPr/>
      </dsp:nvSpPr>
      <dsp:spPr>
        <a:xfrm>
          <a:off x="2501861" y="2852061"/>
          <a:ext cx="1343700" cy="13437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/>
              </a:solidFill>
            </a:rPr>
            <a:t>INTERNSHIPS</a:t>
          </a:r>
        </a:p>
      </dsp:txBody>
      <dsp:txXfrm>
        <a:off x="2698641" y="3048841"/>
        <a:ext cx="950140" cy="950140"/>
      </dsp:txXfrm>
    </dsp:sp>
    <dsp:sp modelId="{FA23FD71-4E7C-4319-8A48-D50090AFE620}">
      <dsp:nvSpPr>
        <dsp:cNvPr id="0" name=""/>
        <dsp:cNvSpPr/>
      </dsp:nvSpPr>
      <dsp:spPr>
        <a:xfrm rot="13735086">
          <a:off x="2412246" y="2590344"/>
          <a:ext cx="290525" cy="453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 rot="10800000">
        <a:off x="2484462" y="2713892"/>
        <a:ext cx="203368" cy="272099"/>
      </dsp:txXfrm>
    </dsp:sp>
    <dsp:sp modelId="{526BB825-0E39-42D3-9714-1C5B6DE65331}">
      <dsp:nvSpPr>
        <dsp:cNvPr id="0" name=""/>
        <dsp:cNvSpPr/>
      </dsp:nvSpPr>
      <dsp:spPr>
        <a:xfrm>
          <a:off x="1258648" y="1426030"/>
          <a:ext cx="1343700" cy="13437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tx1"/>
              </a:solidFill>
            </a:rPr>
            <a:t>PROFESSIONAL CAREER</a:t>
          </a:r>
        </a:p>
      </dsp:txBody>
      <dsp:txXfrm>
        <a:off x="1455428" y="1622810"/>
        <a:ext cx="950140" cy="950140"/>
      </dsp:txXfrm>
    </dsp:sp>
    <dsp:sp modelId="{5223E28F-6CA8-4888-960D-384867394B29}">
      <dsp:nvSpPr>
        <dsp:cNvPr id="0" name=""/>
        <dsp:cNvSpPr/>
      </dsp:nvSpPr>
      <dsp:spPr>
        <a:xfrm rot="18900000">
          <a:off x="2457967" y="1165523"/>
          <a:ext cx="356279" cy="453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2473620" y="1294012"/>
        <a:ext cx="249395" cy="272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129845-E165-496F-8624-07280CEA2D45}">
      <dsp:nvSpPr>
        <dsp:cNvPr id="0" name=""/>
        <dsp:cNvSpPr/>
      </dsp:nvSpPr>
      <dsp:spPr>
        <a:xfrm>
          <a:off x="402" y="300383"/>
          <a:ext cx="1570485" cy="942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</a:rPr>
            <a:t>Communication skills (both written and oral)</a:t>
          </a:r>
        </a:p>
      </dsp:txBody>
      <dsp:txXfrm>
        <a:off x="402" y="300383"/>
        <a:ext cx="1570485" cy="942291"/>
      </dsp:txXfrm>
    </dsp:sp>
    <dsp:sp modelId="{C5F9A21D-8A5E-477C-8A88-483EA9957187}">
      <dsp:nvSpPr>
        <dsp:cNvPr id="0" name=""/>
        <dsp:cNvSpPr/>
      </dsp:nvSpPr>
      <dsp:spPr>
        <a:xfrm>
          <a:off x="1727936" y="300383"/>
          <a:ext cx="1570485" cy="942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</a:rPr>
            <a:t>Sound judgment</a:t>
          </a:r>
        </a:p>
      </dsp:txBody>
      <dsp:txXfrm>
        <a:off x="1727936" y="300383"/>
        <a:ext cx="1570485" cy="942291"/>
      </dsp:txXfrm>
    </dsp:sp>
    <dsp:sp modelId="{086A8CC7-53E3-4424-A093-B67CE80E59CA}">
      <dsp:nvSpPr>
        <dsp:cNvPr id="0" name=""/>
        <dsp:cNvSpPr/>
      </dsp:nvSpPr>
      <dsp:spPr>
        <a:xfrm>
          <a:off x="3606" y="1399723"/>
          <a:ext cx="1570485" cy="942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</a:rPr>
            <a:t>Persuasiveness and advocacy</a:t>
          </a:r>
        </a:p>
      </dsp:txBody>
      <dsp:txXfrm>
        <a:off x="3606" y="1399723"/>
        <a:ext cx="1570485" cy="942291"/>
      </dsp:txXfrm>
    </dsp:sp>
    <dsp:sp modelId="{38A1BBCB-1C64-43C7-AF1D-F30B10920812}">
      <dsp:nvSpPr>
        <dsp:cNvPr id="0" name=""/>
        <dsp:cNvSpPr/>
      </dsp:nvSpPr>
      <dsp:spPr>
        <a:xfrm>
          <a:off x="1727936" y="1399723"/>
          <a:ext cx="1570485" cy="942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</a:rPr>
            <a:t>Close Reading and attention to detail</a:t>
          </a:r>
        </a:p>
      </dsp:txBody>
      <dsp:txXfrm>
        <a:off x="1727936" y="1399723"/>
        <a:ext cx="1570485" cy="942291"/>
      </dsp:txXfrm>
    </dsp:sp>
    <dsp:sp modelId="{49FF0C6B-5282-419C-8ED7-6AB9635BDAAC}">
      <dsp:nvSpPr>
        <dsp:cNvPr id="0" name=""/>
        <dsp:cNvSpPr/>
      </dsp:nvSpPr>
      <dsp:spPr>
        <a:xfrm>
          <a:off x="0" y="2339448"/>
          <a:ext cx="1570485" cy="942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</a:rPr>
            <a:t>Analytical ability, including logical reasoning</a:t>
          </a:r>
        </a:p>
      </dsp:txBody>
      <dsp:txXfrm>
        <a:off x="0" y="2339448"/>
        <a:ext cx="1570485" cy="942291"/>
      </dsp:txXfrm>
    </dsp:sp>
    <dsp:sp modelId="{7BE1FB57-02AA-457E-A0ED-4648286799E0}">
      <dsp:nvSpPr>
        <dsp:cNvPr id="0" name=""/>
        <dsp:cNvSpPr/>
      </dsp:nvSpPr>
      <dsp:spPr>
        <a:xfrm>
          <a:off x="1644999" y="2310633"/>
          <a:ext cx="1570485" cy="942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</a:rPr>
            <a:t>Time Management</a:t>
          </a:r>
        </a:p>
      </dsp:txBody>
      <dsp:txXfrm>
        <a:off x="1644999" y="2310633"/>
        <a:ext cx="1570485" cy="9422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B60A05-4F2F-4B09-A14D-2A125203673A}">
      <dsp:nvSpPr>
        <dsp:cNvPr id="0" name=""/>
        <dsp:cNvSpPr/>
      </dsp:nvSpPr>
      <dsp:spPr>
        <a:xfrm>
          <a:off x="402" y="300383"/>
          <a:ext cx="1570485" cy="942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Emotional Intelligence and Networking</a:t>
          </a:r>
        </a:p>
      </dsp:txBody>
      <dsp:txXfrm>
        <a:off x="402" y="300383"/>
        <a:ext cx="1570485" cy="942291"/>
      </dsp:txXfrm>
    </dsp:sp>
    <dsp:sp modelId="{4C328629-8381-4689-9925-E09B14140541}">
      <dsp:nvSpPr>
        <dsp:cNvPr id="0" name=""/>
        <dsp:cNvSpPr/>
      </dsp:nvSpPr>
      <dsp:spPr>
        <a:xfrm>
          <a:off x="1727936" y="300383"/>
          <a:ext cx="1570485" cy="942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Project management</a:t>
          </a:r>
        </a:p>
      </dsp:txBody>
      <dsp:txXfrm>
        <a:off x="1727936" y="300383"/>
        <a:ext cx="1570485" cy="942291"/>
      </dsp:txXfrm>
    </dsp:sp>
    <dsp:sp modelId="{B1189A88-C4B4-42C5-AB26-B324850C3C43}">
      <dsp:nvSpPr>
        <dsp:cNvPr id="0" name=""/>
        <dsp:cNvSpPr/>
      </dsp:nvSpPr>
      <dsp:spPr>
        <a:xfrm>
          <a:off x="402" y="1399723"/>
          <a:ext cx="1570485" cy="942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Skills of collaboration and empathy</a:t>
          </a:r>
        </a:p>
      </dsp:txBody>
      <dsp:txXfrm>
        <a:off x="402" y="1399723"/>
        <a:ext cx="1570485" cy="942291"/>
      </dsp:txXfrm>
    </dsp:sp>
    <dsp:sp modelId="{2841F087-0A0B-47E8-BFC3-49A87AB15E30}">
      <dsp:nvSpPr>
        <dsp:cNvPr id="0" name=""/>
        <dsp:cNvSpPr/>
      </dsp:nvSpPr>
      <dsp:spPr>
        <a:xfrm>
          <a:off x="1728339" y="1399723"/>
          <a:ext cx="1570485" cy="942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Financial Literacy</a:t>
          </a:r>
        </a:p>
      </dsp:txBody>
      <dsp:txXfrm>
        <a:off x="1728339" y="1399723"/>
        <a:ext cx="1570485" cy="942291"/>
      </dsp:txXfrm>
    </dsp:sp>
    <dsp:sp modelId="{A3C08717-CF66-40D9-ABEE-AC9557055722}">
      <dsp:nvSpPr>
        <dsp:cNvPr id="0" name=""/>
        <dsp:cNvSpPr/>
      </dsp:nvSpPr>
      <dsp:spPr>
        <a:xfrm>
          <a:off x="78926" y="2401451"/>
          <a:ext cx="1570485" cy="942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Technological affinity and innovation</a:t>
          </a:r>
        </a:p>
      </dsp:txBody>
      <dsp:txXfrm>
        <a:off x="78926" y="2401451"/>
        <a:ext cx="1570485" cy="9422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B72A54-D271-4806-B6A6-FFCB555A5015}">
      <dsp:nvSpPr>
        <dsp:cNvPr id="0" name=""/>
        <dsp:cNvSpPr/>
      </dsp:nvSpPr>
      <dsp:spPr>
        <a:xfrm>
          <a:off x="1527979" y="514679"/>
          <a:ext cx="3453895" cy="3453895"/>
        </a:xfrm>
        <a:prstGeom prst="blockArc">
          <a:avLst>
            <a:gd name="adj1" fmla="val 8774463"/>
            <a:gd name="adj2" fmla="val 16406051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F45F1E-8273-4A6C-8746-D41FFEE4B94E}">
      <dsp:nvSpPr>
        <dsp:cNvPr id="0" name=""/>
        <dsp:cNvSpPr/>
      </dsp:nvSpPr>
      <dsp:spPr>
        <a:xfrm>
          <a:off x="1573390" y="586468"/>
          <a:ext cx="3453895" cy="3453895"/>
        </a:xfrm>
        <a:prstGeom prst="blockArc">
          <a:avLst>
            <a:gd name="adj1" fmla="val 1666618"/>
            <a:gd name="adj2" fmla="val 8947594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40433F-80A9-4515-B16E-53322840506D}">
      <dsp:nvSpPr>
        <dsp:cNvPr id="0" name=""/>
        <dsp:cNvSpPr/>
      </dsp:nvSpPr>
      <dsp:spPr>
        <a:xfrm>
          <a:off x="1611734" y="517620"/>
          <a:ext cx="3453895" cy="3453895"/>
        </a:xfrm>
        <a:prstGeom prst="blockArc">
          <a:avLst>
            <a:gd name="adj1" fmla="val 16235241"/>
            <a:gd name="adj2" fmla="val 1827232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D2D8F9-BFC0-4331-83AC-E2E9ACAFE86F}">
      <dsp:nvSpPr>
        <dsp:cNvPr id="0" name=""/>
        <dsp:cNvSpPr/>
      </dsp:nvSpPr>
      <dsp:spPr>
        <a:xfrm>
          <a:off x="2561225" y="1449906"/>
          <a:ext cx="1589499" cy="15894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STUDENTS</a:t>
          </a:r>
        </a:p>
      </dsp:txBody>
      <dsp:txXfrm>
        <a:off x="2794002" y="1682683"/>
        <a:ext cx="1123945" cy="1123945"/>
      </dsp:txXfrm>
    </dsp:sp>
    <dsp:sp modelId="{396ECE6A-65D4-4905-9F1D-92CAB01B1EEC}">
      <dsp:nvSpPr>
        <dsp:cNvPr id="0" name=""/>
        <dsp:cNvSpPr/>
      </dsp:nvSpPr>
      <dsp:spPr>
        <a:xfrm>
          <a:off x="2799650" y="1439"/>
          <a:ext cx="1112649" cy="11126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COURSE CO-ORDINATOR</a:t>
          </a:r>
        </a:p>
      </dsp:txBody>
      <dsp:txXfrm>
        <a:off x="2962594" y="164383"/>
        <a:ext cx="786761" cy="786761"/>
      </dsp:txXfrm>
    </dsp:sp>
    <dsp:sp modelId="{A20CA69A-96C5-47FC-B1DA-9077979435D4}">
      <dsp:nvSpPr>
        <dsp:cNvPr id="0" name=""/>
        <dsp:cNvSpPr/>
      </dsp:nvSpPr>
      <dsp:spPr>
        <a:xfrm>
          <a:off x="4236522" y="2543235"/>
          <a:ext cx="1112649" cy="11126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ALUMNI</a:t>
          </a:r>
        </a:p>
      </dsp:txBody>
      <dsp:txXfrm>
        <a:off x="4399466" y="2706179"/>
        <a:ext cx="786761" cy="786761"/>
      </dsp:txXfrm>
    </dsp:sp>
    <dsp:sp modelId="{33EA68E3-B102-4A66-9E29-3BE3D51FC77B}">
      <dsp:nvSpPr>
        <dsp:cNvPr id="0" name=""/>
        <dsp:cNvSpPr/>
      </dsp:nvSpPr>
      <dsp:spPr>
        <a:xfrm>
          <a:off x="1296148" y="2622708"/>
          <a:ext cx="1112649" cy="11126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ACADEMIC STAFF </a:t>
          </a:r>
        </a:p>
      </dsp:txBody>
      <dsp:txXfrm>
        <a:off x="1459092" y="2785652"/>
        <a:ext cx="786761" cy="78676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922C2E-3ADF-45CF-A8A1-9732A1C5588F}">
      <dsp:nvSpPr>
        <dsp:cNvPr id="0" name=""/>
        <dsp:cNvSpPr/>
      </dsp:nvSpPr>
      <dsp:spPr>
        <a:xfrm>
          <a:off x="101014" y="4448"/>
          <a:ext cx="6040755" cy="549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b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101014" y="4448"/>
        <a:ext cx="6040755" cy="549159"/>
      </dsp:txXfrm>
    </dsp:sp>
    <dsp:sp modelId="{E9B8FB9F-24BE-401F-AB31-844014490C28}">
      <dsp:nvSpPr>
        <dsp:cNvPr id="0" name=""/>
        <dsp:cNvSpPr/>
      </dsp:nvSpPr>
      <dsp:spPr>
        <a:xfrm>
          <a:off x="101014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E27459-33CD-4F8E-8889-F8D376B11F9D}">
      <dsp:nvSpPr>
        <dsp:cNvPr id="0" name=""/>
        <dsp:cNvSpPr/>
      </dsp:nvSpPr>
      <dsp:spPr>
        <a:xfrm>
          <a:off x="950076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1DD601-CB06-4F82-A691-1C14BADB3A13}">
      <dsp:nvSpPr>
        <dsp:cNvPr id="0" name=""/>
        <dsp:cNvSpPr/>
      </dsp:nvSpPr>
      <dsp:spPr>
        <a:xfrm>
          <a:off x="1799809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903DD5-923E-4631-AFCB-ACA651F71A74}">
      <dsp:nvSpPr>
        <dsp:cNvPr id="0" name=""/>
        <dsp:cNvSpPr/>
      </dsp:nvSpPr>
      <dsp:spPr>
        <a:xfrm>
          <a:off x="2648871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1DF8E0-4D95-4EC6-8431-E95BDD696759}">
      <dsp:nvSpPr>
        <dsp:cNvPr id="0" name=""/>
        <dsp:cNvSpPr/>
      </dsp:nvSpPr>
      <dsp:spPr>
        <a:xfrm>
          <a:off x="3498603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ABF095-594C-4A81-A535-F334A58FF7F5}">
      <dsp:nvSpPr>
        <dsp:cNvPr id="0" name=""/>
        <dsp:cNvSpPr/>
      </dsp:nvSpPr>
      <dsp:spPr>
        <a:xfrm>
          <a:off x="4347665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6D5A46-4564-4F61-BAC5-2277B353A815}">
      <dsp:nvSpPr>
        <dsp:cNvPr id="0" name=""/>
        <dsp:cNvSpPr/>
      </dsp:nvSpPr>
      <dsp:spPr>
        <a:xfrm>
          <a:off x="5197398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8AA708-BC99-44C0-9183-A8AEB84B7561}">
      <dsp:nvSpPr>
        <dsp:cNvPr id="0" name=""/>
        <dsp:cNvSpPr/>
      </dsp:nvSpPr>
      <dsp:spPr>
        <a:xfrm>
          <a:off x="101014" y="665473"/>
          <a:ext cx="6119284" cy="8949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CONTENT</a:t>
          </a:r>
        </a:p>
      </dsp:txBody>
      <dsp:txXfrm>
        <a:off x="101014" y="665473"/>
        <a:ext cx="6119284" cy="894926"/>
      </dsp:txXfrm>
    </dsp:sp>
    <dsp:sp modelId="{31E272C5-8553-4308-9CF1-26A4A7B59497}">
      <dsp:nvSpPr>
        <dsp:cNvPr id="0" name=""/>
        <dsp:cNvSpPr/>
      </dsp:nvSpPr>
      <dsp:spPr>
        <a:xfrm>
          <a:off x="101014" y="1756181"/>
          <a:ext cx="6040755" cy="549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b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DELIVERY OF MATERIALS</a:t>
          </a:r>
        </a:p>
      </dsp:txBody>
      <dsp:txXfrm>
        <a:off x="101014" y="1756181"/>
        <a:ext cx="6040755" cy="549159"/>
      </dsp:txXfrm>
    </dsp:sp>
    <dsp:sp modelId="{7114BC4A-38EC-4EAE-BA54-FDD616CF2670}">
      <dsp:nvSpPr>
        <dsp:cNvPr id="0" name=""/>
        <dsp:cNvSpPr/>
      </dsp:nvSpPr>
      <dsp:spPr>
        <a:xfrm>
          <a:off x="101014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F5C778-DE9C-49FE-88B9-6E6A63EE419E}">
      <dsp:nvSpPr>
        <dsp:cNvPr id="0" name=""/>
        <dsp:cNvSpPr/>
      </dsp:nvSpPr>
      <dsp:spPr>
        <a:xfrm>
          <a:off x="953432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EAE4A2-1BBD-42E5-A309-36E61B9125B5}">
      <dsp:nvSpPr>
        <dsp:cNvPr id="0" name=""/>
        <dsp:cNvSpPr/>
      </dsp:nvSpPr>
      <dsp:spPr>
        <a:xfrm>
          <a:off x="1805850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530008-6D36-4194-AF97-3E72D4C0E861}">
      <dsp:nvSpPr>
        <dsp:cNvPr id="0" name=""/>
        <dsp:cNvSpPr/>
      </dsp:nvSpPr>
      <dsp:spPr>
        <a:xfrm>
          <a:off x="2658267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C99360-78B2-48A8-8EFC-2E72A3A2C4A1}">
      <dsp:nvSpPr>
        <dsp:cNvPr id="0" name=""/>
        <dsp:cNvSpPr/>
      </dsp:nvSpPr>
      <dsp:spPr>
        <a:xfrm>
          <a:off x="3510685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B9BC8F-199F-4BDE-9E60-216211A0C4A8}">
      <dsp:nvSpPr>
        <dsp:cNvPr id="0" name=""/>
        <dsp:cNvSpPr/>
      </dsp:nvSpPr>
      <dsp:spPr>
        <a:xfrm>
          <a:off x="4363103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9837C-EE59-4C64-A97B-6BD9135A47ED}">
      <dsp:nvSpPr>
        <dsp:cNvPr id="0" name=""/>
        <dsp:cNvSpPr/>
      </dsp:nvSpPr>
      <dsp:spPr>
        <a:xfrm>
          <a:off x="5215520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3CEA8A-78B0-4749-ABBF-5231984499B5}">
      <dsp:nvSpPr>
        <dsp:cNvPr id="0" name=""/>
        <dsp:cNvSpPr/>
      </dsp:nvSpPr>
      <dsp:spPr>
        <a:xfrm>
          <a:off x="101014" y="2523495"/>
          <a:ext cx="6040755" cy="549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b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TEACHING METHODOLOGY</a:t>
          </a:r>
        </a:p>
      </dsp:txBody>
      <dsp:txXfrm>
        <a:off x="101014" y="2523495"/>
        <a:ext cx="6040755" cy="549159"/>
      </dsp:txXfrm>
    </dsp:sp>
    <dsp:sp modelId="{EC238254-3F5A-4190-B1DD-04CC9C6AE1CA}">
      <dsp:nvSpPr>
        <dsp:cNvPr id="0" name=""/>
        <dsp:cNvSpPr/>
      </dsp:nvSpPr>
      <dsp:spPr>
        <a:xfrm>
          <a:off x="101014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B5ACD9-11B4-47B0-B503-3517F0B33489}">
      <dsp:nvSpPr>
        <dsp:cNvPr id="0" name=""/>
        <dsp:cNvSpPr/>
      </dsp:nvSpPr>
      <dsp:spPr>
        <a:xfrm>
          <a:off x="950076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9AB2F6-5633-4348-ABE9-20511A694A9D}">
      <dsp:nvSpPr>
        <dsp:cNvPr id="0" name=""/>
        <dsp:cNvSpPr/>
      </dsp:nvSpPr>
      <dsp:spPr>
        <a:xfrm>
          <a:off x="1799809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345FBA-EE8D-4F5E-BE3E-68A124B88BB7}">
      <dsp:nvSpPr>
        <dsp:cNvPr id="0" name=""/>
        <dsp:cNvSpPr/>
      </dsp:nvSpPr>
      <dsp:spPr>
        <a:xfrm>
          <a:off x="2648871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00298F-4038-4593-95C8-3F407D1BEEAD}">
      <dsp:nvSpPr>
        <dsp:cNvPr id="0" name=""/>
        <dsp:cNvSpPr/>
      </dsp:nvSpPr>
      <dsp:spPr>
        <a:xfrm>
          <a:off x="3498603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C95ACE-F6D2-4EB3-ABF3-E6DFAD8D39D3}">
      <dsp:nvSpPr>
        <dsp:cNvPr id="0" name=""/>
        <dsp:cNvSpPr/>
      </dsp:nvSpPr>
      <dsp:spPr>
        <a:xfrm>
          <a:off x="4347665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6D67F-A2E1-46BE-9008-E7B15F54FE84}">
      <dsp:nvSpPr>
        <dsp:cNvPr id="0" name=""/>
        <dsp:cNvSpPr/>
      </dsp:nvSpPr>
      <dsp:spPr>
        <a:xfrm>
          <a:off x="5197398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D7E729-6BAD-463F-AD9E-D8939BC4AE3B}">
      <dsp:nvSpPr>
        <dsp:cNvPr id="0" name=""/>
        <dsp:cNvSpPr/>
      </dsp:nvSpPr>
      <dsp:spPr>
        <a:xfrm>
          <a:off x="101014" y="3184520"/>
          <a:ext cx="6119284" cy="8949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ASSESSMENT</a:t>
          </a:r>
        </a:p>
      </dsp:txBody>
      <dsp:txXfrm>
        <a:off x="101014" y="3184520"/>
        <a:ext cx="6119284" cy="8949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922C2E-3ADF-45CF-A8A1-9732A1C5588F}">
      <dsp:nvSpPr>
        <dsp:cNvPr id="0" name=""/>
        <dsp:cNvSpPr/>
      </dsp:nvSpPr>
      <dsp:spPr>
        <a:xfrm>
          <a:off x="101014" y="4448"/>
          <a:ext cx="6040755" cy="549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101014" y="4448"/>
        <a:ext cx="6040755" cy="549159"/>
      </dsp:txXfrm>
    </dsp:sp>
    <dsp:sp modelId="{E9B8FB9F-24BE-401F-AB31-844014490C28}">
      <dsp:nvSpPr>
        <dsp:cNvPr id="0" name=""/>
        <dsp:cNvSpPr/>
      </dsp:nvSpPr>
      <dsp:spPr>
        <a:xfrm>
          <a:off x="101014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E27459-33CD-4F8E-8889-F8D376B11F9D}">
      <dsp:nvSpPr>
        <dsp:cNvPr id="0" name=""/>
        <dsp:cNvSpPr/>
      </dsp:nvSpPr>
      <dsp:spPr>
        <a:xfrm>
          <a:off x="950076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1DD601-CB06-4F82-A691-1C14BADB3A13}">
      <dsp:nvSpPr>
        <dsp:cNvPr id="0" name=""/>
        <dsp:cNvSpPr/>
      </dsp:nvSpPr>
      <dsp:spPr>
        <a:xfrm>
          <a:off x="1799809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903DD5-923E-4631-AFCB-ACA651F71A74}">
      <dsp:nvSpPr>
        <dsp:cNvPr id="0" name=""/>
        <dsp:cNvSpPr/>
      </dsp:nvSpPr>
      <dsp:spPr>
        <a:xfrm>
          <a:off x="2648871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1DF8E0-4D95-4EC6-8431-E95BDD696759}">
      <dsp:nvSpPr>
        <dsp:cNvPr id="0" name=""/>
        <dsp:cNvSpPr/>
      </dsp:nvSpPr>
      <dsp:spPr>
        <a:xfrm>
          <a:off x="3498603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ABF095-594C-4A81-A535-F334A58FF7F5}">
      <dsp:nvSpPr>
        <dsp:cNvPr id="0" name=""/>
        <dsp:cNvSpPr/>
      </dsp:nvSpPr>
      <dsp:spPr>
        <a:xfrm>
          <a:off x="4347665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6D5A46-4564-4F61-BAC5-2277B353A815}">
      <dsp:nvSpPr>
        <dsp:cNvPr id="0" name=""/>
        <dsp:cNvSpPr/>
      </dsp:nvSpPr>
      <dsp:spPr>
        <a:xfrm>
          <a:off x="5197398" y="553608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8AA708-BC99-44C0-9183-A8AEB84B7561}">
      <dsp:nvSpPr>
        <dsp:cNvPr id="0" name=""/>
        <dsp:cNvSpPr/>
      </dsp:nvSpPr>
      <dsp:spPr>
        <a:xfrm>
          <a:off x="101014" y="665473"/>
          <a:ext cx="6119284" cy="8949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TRAINING IN ELECTRONIC RESEARCH</a:t>
          </a:r>
        </a:p>
      </dsp:txBody>
      <dsp:txXfrm>
        <a:off x="101014" y="665473"/>
        <a:ext cx="6119284" cy="894926"/>
      </dsp:txXfrm>
    </dsp:sp>
    <dsp:sp modelId="{31E272C5-8553-4308-9CF1-26A4A7B59497}">
      <dsp:nvSpPr>
        <dsp:cNvPr id="0" name=""/>
        <dsp:cNvSpPr/>
      </dsp:nvSpPr>
      <dsp:spPr>
        <a:xfrm>
          <a:off x="101014" y="1756181"/>
          <a:ext cx="6040755" cy="549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TRAINING IN FREE LEGAL RESOURCES</a:t>
          </a:r>
        </a:p>
      </dsp:txBody>
      <dsp:txXfrm>
        <a:off x="101014" y="1756181"/>
        <a:ext cx="6040755" cy="549159"/>
      </dsp:txXfrm>
    </dsp:sp>
    <dsp:sp modelId="{7114BC4A-38EC-4EAE-BA54-FDD616CF2670}">
      <dsp:nvSpPr>
        <dsp:cNvPr id="0" name=""/>
        <dsp:cNvSpPr/>
      </dsp:nvSpPr>
      <dsp:spPr>
        <a:xfrm>
          <a:off x="101014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F5C778-DE9C-49FE-88B9-6E6A63EE419E}">
      <dsp:nvSpPr>
        <dsp:cNvPr id="0" name=""/>
        <dsp:cNvSpPr/>
      </dsp:nvSpPr>
      <dsp:spPr>
        <a:xfrm>
          <a:off x="953432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EAE4A2-1BBD-42E5-A309-36E61B9125B5}">
      <dsp:nvSpPr>
        <dsp:cNvPr id="0" name=""/>
        <dsp:cNvSpPr/>
      </dsp:nvSpPr>
      <dsp:spPr>
        <a:xfrm>
          <a:off x="1805850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530008-6D36-4194-AF97-3E72D4C0E861}">
      <dsp:nvSpPr>
        <dsp:cNvPr id="0" name=""/>
        <dsp:cNvSpPr/>
      </dsp:nvSpPr>
      <dsp:spPr>
        <a:xfrm>
          <a:off x="2658267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C99360-78B2-48A8-8EFC-2E72A3A2C4A1}">
      <dsp:nvSpPr>
        <dsp:cNvPr id="0" name=""/>
        <dsp:cNvSpPr/>
      </dsp:nvSpPr>
      <dsp:spPr>
        <a:xfrm>
          <a:off x="3510685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B9BC8F-199F-4BDE-9E60-216211A0C4A8}">
      <dsp:nvSpPr>
        <dsp:cNvPr id="0" name=""/>
        <dsp:cNvSpPr/>
      </dsp:nvSpPr>
      <dsp:spPr>
        <a:xfrm>
          <a:off x="4363103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9837C-EE59-4C64-A97B-6BD9135A47ED}">
      <dsp:nvSpPr>
        <dsp:cNvPr id="0" name=""/>
        <dsp:cNvSpPr/>
      </dsp:nvSpPr>
      <dsp:spPr>
        <a:xfrm>
          <a:off x="5215520" y="2305341"/>
          <a:ext cx="805434" cy="13423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3CEA8A-78B0-4749-ABBF-5231984499B5}">
      <dsp:nvSpPr>
        <dsp:cNvPr id="0" name=""/>
        <dsp:cNvSpPr/>
      </dsp:nvSpPr>
      <dsp:spPr>
        <a:xfrm>
          <a:off x="101014" y="2523495"/>
          <a:ext cx="6040755" cy="549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TECHNOLOGY FOR CLASSROOM INSTRUCTION</a:t>
          </a:r>
        </a:p>
      </dsp:txBody>
      <dsp:txXfrm>
        <a:off x="101014" y="2523495"/>
        <a:ext cx="6040755" cy="549159"/>
      </dsp:txXfrm>
    </dsp:sp>
    <dsp:sp modelId="{EC238254-3F5A-4190-B1DD-04CC9C6AE1CA}">
      <dsp:nvSpPr>
        <dsp:cNvPr id="0" name=""/>
        <dsp:cNvSpPr/>
      </dsp:nvSpPr>
      <dsp:spPr>
        <a:xfrm>
          <a:off x="101014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B5ACD9-11B4-47B0-B503-3517F0B33489}">
      <dsp:nvSpPr>
        <dsp:cNvPr id="0" name=""/>
        <dsp:cNvSpPr/>
      </dsp:nvSpPr>
      <dsp:spPr>
        <a:xfrm>
          <a:off x="950076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9AB2F6-5633-4348-ABE9-20511A694A9D}">
      <dsp:nvSpPr>
        <dsp:cNvPr id="0" name=""/>
        <dsp:cNvSpPr/>
      </dsp:nvSpPr>
      <dsp:spPr>
        <a:xfrm>
          <a:off x="1799809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345FBA-EE8D-4F5E-BE3E-68A124B88BB7}">
      <dsp:nvSpPr>
        <dsp:cNvPr id="0" name=""/>
        <dsp:cNvSpPr/>
      </dsp:nvSpPr>
      <dsp:spPr>
        <a:xfrm>
          <a:off x="2648871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00298F-4038-4593-95C8-3F407D1BEEAD}">
      <dsp:nvSpPr>
        <dsp:cNvPr id="0" name=""/>
        <dsp:cNvSpPr/>
      </dsp:nvSpPr>
      <dsp:spPr>
        <a:xfrm>
          <a:off x="3498603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C95ACE-F6D2-4EB3-ABF3-E6DFAD8D39D3}">
      <dsp:nvSpPr>
        <dsp:cNvPr id="0" name=""/>
        <dsp:cNvSpPr/>
      </dsp:nvSpPr>
      <dsp:spPr>
        <a:xfrm>
          <a:off x="4347665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6D67F-A2E1-46BE-9008-E7B15F54FE84}">
      <dsp:nvSpPr>
        <dsp:cNvPr id="0" name=""/>
        <dsp:cNvSpPr/>
      </dsp:nvSpPr>
      <dsp:spPr>
        <a:xfrm>
          <a:off x="5197398" y="3072655"/>
          <a:ext cx="1413536" cy="11186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D7E729-6BAD-463F-AD9E-D8939BC4AE3B}">
      <dsp:nvSpPr>
        <dsp:cNvPr id="0" name=""/>
        <dsp:cNvSpPr/>
      </dsp:nvSpPr>
      <dsp:spPr>
        <a:xfrm>
          <a:off x="101014" y="3184520"/>
          <a:ext cx="6119284" cy="8949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ONLINE OUTREACH AND NETWORKS</a:t>
          </a:r>
        </a:p>
      </dsp:txBody>
      <dsp:txXfrm>
        <a:off x="101014" y="3184520"/>
        <a:ext cx="6119284" cy="894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6975205-A991-4EAE-8DDF-FACF99BF0A64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617290B-4220-4C49-BF63-AD08DE9D31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208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16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576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439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4435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336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574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17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237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45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815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883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20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564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20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985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617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732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10FB4D5-35F1-410F-BC24-0A705DED6B9C}" type="datetimeFigureOut">
              <a:rPr lang="en-US" smtClean="0"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DFBEB-808B-4476-8A6E-94F960AC9E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7991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Constitutional Law Textbook Project: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ZA" dirty="0"/>
          </a:p>
          <a:p>
            <a:r>
              <a:rPr lang="en-ZA" dirty="0"/>
              <a:t>Reconceptualising the delivery of teaching material, U.C.T., October 24,2018, Penelope Andrews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377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Constitutional law e-			book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0592086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3642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LIBRARY AND TECHNOLOGY RESOURCES IN THE CLASS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5013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1115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/>
              <a:t>	PRESENTATION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ZA" sz="4000" dirty="0">
                <a:solidFill>
                  <a:schemeClr val="tx1"/>
                </a:solidFill>
              </a:rPr>
              <a:t>	</a:t>
            </a:r>
            <a:endParaRPr lang="en-ZA" sz="11200" dirty="0">
              <a:solidFill>
                <a:schemeClr val="tx1"/>
              </a:solidFill>
            </a:endParaRPr>
          </a:p>
          <a:p>
            <a:r>
              <a:rPr lang="en-ZA" sz="11200" i="1" dirty="0">
                <a:solidFill>
                  <a:schemeClr val="tx1"/>
                </a:solidFill>
              </a:rPr>
              <a:t>-</a:t>
            </a:r>
            <a:r>
              <a:rPr lang="en-ZA" sz="14400" i="1" dirty="0">
                <a:solidFill>
                  <a:schemeClr val="tx1"/>
                </a:solidFill>
              </a:rPr>
              <a:t>	</a:t>
            </a:r>
            <a:r>
              <a:rPr lang="en-ZA" sz="14400" b="1" i="1" dirty="0">
                <a:solidFill>
                  <a:schemeClr val="tx1"/>
                </a:solidFill>
              </a:rPr>
              <a:t>Background: </a:t>
            </a:r>
            <a:r>
              <a:rPr lang="en-ZA" sz="14400" dirty="0">
                <a:solidFill>
                  <a:schemeClr val="tx1"/>
                </a:solidFill>
              </a:rPr>
              <a:t>The Constitution as Transformative</a:t>
            </a:r>
          </a:p>
          <a:p>
            <a:r>
              <a:rPr lang="en-ZA" sz="14400" dirty="0">
                <a:solidFill>
                  <a:schemeClr val="tx1"/>
                </a:solidFill>
              </a:rPr>
              <a:t>-	</a:t>
            </a:r>
            <a:r>
              <a:rPr lang="en-ZA" sz="14400" b="1" i="1" dirty="0"/>
              <a:t>Factors Underlying Approach to E-Book</a:t>
            </a:r>
            <a:r>
              <a:rPr lang="en-ZA" sz="14400" b="1" i="1" dirty="0">
                <a:solidFill>
                  <a:schemeClr val="tx1"/>
                </a:solidFill>
              </a:rPr>
              <a:t>:  </a:t>
            </a:r>
          </a:p>
          <a:p>
            <a:r>
              <a:rPr lang="en-ZA" sz="14400" dirty="0">
                <a:solidFill>
                  <a:schemeClr val="tx1"/>
                </a:solidFill>
              </a:rPr>
              <a:t>-	</a:t>
            </a:r>
            <a:r>
              <a:rPr lang="en-ZA" sz="14400" b="1" i="1" dirty="0">
                <a:solidFill>
                  <a:schemeClr val="tx1"/>
                </a:solidFill>
              </a:rPr>
              <a:t>Constitutional Law E-book</a:t>
            </a:r>
            <a:r>
              <a:rPr lang="en-ZA" sz="14400" dirty="0">
                <a:solidFill>
                  <a:schemeClr val="tx1"/>
                </a:solidFill>
              </a:rPr>
              <a:t>: Content, Delivery of Materials, Teaching Methodology, Assessment</a:t>
            </a:r>
          </a:p>
          <a:p>
            <a:endParaRPr lang="en-ZA" sz="11200" dirty="0">
              <a:solidFill>
                <a:schemeClr val="tx1"/>
              </a:solidFill>
            </a:endParaRPr>
          </a:p>
          <a:p>
            <a:r>
              <a:rPr lang="en-ZA" sz="11200" dirty="0">
                <a:solidFill>
                  <a:schemeClr val="tx1"/>
                </a:solidFill>
              </a:rPr>
              <a:t>	</a:t>
            </a:r>
          </a:p>
          <a:p>
            <a:pPr marL="457200" indent="-457200">
              <a:buAutoNum type="arabicPeriod" startAt="2"/>
            </a:pPr>
            <a:endParaRPr lang="en-ZA" sz="2400" dirty="0">
              <a:solidFill>
                <a:schemeClr val="tx1"/>
              </a:solidFill>
            </a:endParaRPr>
          </a:p>
          <a:p>
            <a:pPr marL="457200" indent="-457200">
              <a:buAutoNum type="arabicPeriod" startAt="3"/>
            </a:pPr>
            <a:endParaRPr lang="en-ZA" sz="2400" i="1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00684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content-syd2-1.xx.fbcdn.net/v/t1.0-9/44585341_10155721938011937_4437770990042218496_n.jpg?_nc_cat=110&amp;_nc_ht=scontent-syd2-1.xx&amp;oh=31ca36d2cad8d010ecc9936ca1db0e99&amp;oe=5C5019A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8369861" cy="541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82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	BACKGROUND – CONSTITUTIONAL PROMISE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ZA" sz="2800" b="1" dirty="0"/>
          </a:p>
          <a:p>
            <a:r>
              <a:rPr lang="en-ZA" sz="2800" b="1" i="1" dirty="0"/>
              <a:t>Transformation is a permanent ideal, a way of looking at the world that creates a space in which dialogue and contestation are truly possible, in which new ways of being are constantly explored and created …. The change to legal education is a change in mind-set, not simply a change in laws (</a:t>
            </a:r>
            <a:r>
              <a:rPr lang="en-ZA" sz="2800" b="1" dirty="0"/>
              <a:t>Chief Justice Pius </a:t>
            </a:r>
            <a:r>
              <a:rPr lang="en-ZA" sz="2800" b="1" dirty="0" err="1"/>
              <a:t>Langa</a:t>
            </a:r>
            <a:r>
              <a:rPr lang="en-ZA" sz="2800" b="1" dirty="0"/>
              <a:t>)</a:t>
            </a:r>
          </a:p>
          <a:p>
            <a:endParaRPr lang="en-ZA" dirty="0"/>
          </a:p>
          <a:p>
            <a:endParaRPr lang="en-ZA" b="1" i="1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22278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Factors underlying approach to e-book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endParaRPr lang="en-ZA" sz="11100" b="1" i="1" dirty="0"/>
          </a:p>
          <a:p>
            <a:r>
              <a:rPr lang="en-ZA" sz="11100" dirty="0"/>
              <a:t>-	Open Access Movement; </a:t>
            </a:r>
          </a:p>
          <a:p>
            <a:r>
              <a:rPr lang="en-ZA" sz="11100" dirty="0"/>
              <a:t>-	Transformation, Equity and Decolonising Imperatives (UCT Strategic Plan;  Curriculum Change Working Framework; UCT Law CHE Improvement Plan)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25981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DEVELOPMENT OF LEGAL PROFESSIONAL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393509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0343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LEGAL PROFESSION CAREER PATHS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LARGE AND SMALL LAW FIRM PRACTICE  (Finance/Corporate, Family, etc.) </a:t>
            </a:r>
          </a:p>
          <a:p>
            <a:r>
              <a:rPr lang="en-US" dirty="0"/>
              <a:t>GOVERNMENT</a:t>
            </a:r>
          </a:p>
          <a:p>
            <a:r>
              <a:rPr lang="en-US" dirty="0"/>
              <a:t>PUBLIC INTEREST</a:t>
            </a:r>
          </a:p>
          <a:p>
            <a:r>
              <a:rPr lang="en-US" dirty="0"/>
              <a:t>ADVOCACY</a:t>
            </a:r>
          </a:p>
          <a:p>
            <a:r>
              <a:rPr lang="en-US" dirty="0"/>
              <a:t>LEGAL ACADEMY </a:t>
            </a:r>
          </a:p>
          <a:p>
            <a:r>
              <a:rPr lang="en-US" dirty="0"/>
              <a:t>LEGAL ENTREPRENEURSHIP (Law and Technology, Start-ups)</a:t>
            </a:r>
          </a:p>
          <a:p>
            <a:r>
              <a:rPr lang="en-US"/>
              <a:t>BUSINESS/CORPORATE </a:t>
            </a:r>
            <a:endParaRPr lang="en-US" dirty="0"/>
          </a:p>
          <a:p>
            <a:r>
              <a:rPr lang="en-US" dirty="0"/>
              <a:t>INTERNATIONAL OPPORTUNITIES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4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SKILLS FOR THE 21</a:t>
            </a:r>
            <a:r>
              <a:rPr lang="en-US" baseline="30000" dirty="0"/>
              <a:t>ST</a:t>
            </a:r>
            <a:r>
              <a:rPr lang="en-US" dirty="0"/>
              <a:t> CENTURY SOUTH AFRICAN LAW PROFESSIONAL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TRADITIONAL SKILLS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67719957"/>
              </p:ext>
            </p:extLst>
          </p:nvPr>
        </p:nvGraphicFramePr>
        <p:xfrm>
          <a:off x="827088" y="2514600"/>
          <a:ext cx="3298825" cy="3741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ADDITIONAL SKILLS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94514066"/>
              </p:ext>
            </p:extLst>
          </p:nvPr>
        </p:nvGraphicFramePr>
        <p:xfrm>
          <a:off x="4241800" y="2514600"/>
          <a:ext cx="3298825" cy="3741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99131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TEACHING AND LEARNING – student centered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1498968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14749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1401</TotalTime>
  <Words>245</Words>
  <Application>Microsoft Office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Ion</vt:lpstr>
      <vt:lpstr>Constitutional Law Textbook Project:</vt:lpstr>
      <vt:lpstr> PRESENTATION OUTLINE</vt:lpstr>
      <vt:lpstr>PowerPoint Presentation</vt:lpstr>
      <vt:lpstr> BACKGROUND – CONSTITUTIONAL PROMISE</vt:lpstr>
      <vt:lpstr>Factors underlying approach to e-book</vt:lpstr>
      <vt:lpstr>DEVELOPMENT OF LEGAL PROFESSIONAL</vt:lpstr>
      <vt:lpstr>LEGAL PROFESSION CAREER PATHS</vt:lpstr>
      <vt:lpstr>SKILLS FOR THE 21ST CENTURY SOUTH AFRICAN LAW PROFESSIONAL</vt:lpstr>
      <vt:lpstr>TEACHING AND LEARNING – student centered</vt:lpstr>
      <vt:lpstr>Constitutional law e-   book</vt:lpstr>
      <vt:lpstr>LIBRARY AND TECHNOLOGY RESOURCES IN THE CLASS</vt:lpstr>
    </vt:vector>
  </TitlesOfParts>
  <Company>Albany Law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TO BOARD – MAY 15TH 2014</dc:title>
  <dc:creator>Andrews, Penelope</dc:creator>
  <cp:lastModifiedBy>Bonga Siyothula</cp:lastModifiedBy>
  <cp:revision>119</cp:revision>
  <cp:lastPrinted>2014-05-15T01:47:06Z</cp:lastPrinted>
  <dcterms:created xsi:type="dcterms:W3CDTF">2014-05-11T18:52:33Z</dcterms:created>
  <dcterms:modified xsi:type="dcterms:W3CDTF">2018-11-07T08:41:26Z</dcterms:modified>
</cp:coreProperties>
</file>