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2C47B-12DF-4EBD-ADC7-B5EE3FCF6C66}" type="datetimeFigureOut">
              <a:rPr lang="en-ZA" smtClean="0"/>
              <a:t>2012/08/30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78623-A5F7-4D32-BD27-911DD2F2E5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857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78623-A5F7-4D32-BD27-911DD2F2E5D7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7407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D6043BE-870F-4573-A734-B04271E32F88}" type="datetime1">
              <a:rPr lang="en-ZA" smtClean="0"/>
              <a:t>2012/08/30</a:t>
            </a:fld>
            <a:endParaRPr lang="en-Z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F0A2-314C-40B7-B0AE-2493CE6872AE}" type="datetime1">
              <a:rPr lang="en-ZA" smtClean="0"/>
              <a:t>2012/08/30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4E00B51-3707-4003-ACC0-5334E15F8F43}" type="datetime1">
              <a:rPr lang="en-ZA" smtClean="0"/>
              <a:t>2012/08/30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Z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5B9F-7A72-4EEB-9C23-A1DD3ED98EB1}" type="datetime1">
              <a:rPr lang="en-ZA" smtClean="0"/>
              <a:t>2012/08/30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313D-6CFC-4D0E-9D65-FA03B7028D86}" type="datetime1">
              <a:rPr lang="en-ZA" smtClean="0"/>
              <a:t>2012/08/30</a:t>
            </a:fld>
            <a:endParaRPr lang="en-Z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E14E10-01ED-45B1-A6A6-FBCC88E9127F}" type="datetime1">
              <a:rPr lang="en-ZA" smtClean="0"/>
              <a:t>2012/08/30</a:t>
            </a:fld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4F540F3-EF6F-4483-8A21-25886D25D6E8}" type="datetime1">
              <a:rPr lang="en-ZA" smtClean="0"/>
              <a:t>2012/08/30</a:t>
            </a:fld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Z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B385-869E-4E4F-BEE9-C5920C21624C}" type="datetime1">
              <a:rPr lang="en-ZA" smtClean="0"/>
              <a:t>2012/08/30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B8D4-6C6C-4A95-BF43-2843CC12DA08}" type="datetime1">
              <a:rPr lang="en-ZA" smtClean="0"/>
              <a:t>2012/08/30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D5CB-363E-4710-A802-6953ED8F5208}" type="datetime1">
              <a:rPr lang="en-ZA" smtClean="0"/>
              <a:t>2012/08/30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2EF36B2-3E60-40E7-A2FB-75B9BAA41B6D}" type="datetime1">
              <a:rPr lang="en-ZA" smtClean="0"/>
              <a:t>2012/08/30</a:t>
            </a:fld>
            <a:endParaRPr lang="en-Z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E7EDE6-CA09-498A-A3EE-56AD1ACAD639}" type="datetime1">
              <a:rPr lang="en-ZA" smtClean="0"/>
              <a:t>2012/08/30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7CEC65-05FF-45E2-BA13-C1E6D89C3971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ZA" dirty="0" smtClean="0"/>
              <a:t>Revision and exam tips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The Technique of Exam Writing</a:t>
            </a:r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5284115" cy="396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EC65-05FF-45E2-BA13-C1E6D89C3971}" type="slidenum">
              <a:rPr lang="en-ZA" smtClean="0"/>
              <a:t>1</a:t>
            </a:fld>
            <a:endParaRPr lang="en-Z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Conclusion</a:t>
            </a:r>
            <a:endParaRPr lang="en-Z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10</a:t>
            </a:fld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ZA" dirty="0" smtClean="0"/>
              <a:t>How to prepare for exams:</a:t>
            </a:r>
          </a:p>
          <a:p>
            <a:pPr lvl="1"/>
            <a:r>
              <a:rPr lang="en-ZA" dirty="0" smtClean="0"/>
              <a:t>Thorough and strategic </a:t>
            </a:r>
            <a:r>
              <a:rPr lang="en-ZA" sz="3600" dirty="0" smtClean="0">
                <a:solidFill>
                  <a:schemeClr val="accent2">
                    <a:lumMod val="75000"/>
                  </a:schemeClr>
                </a:solidFill>
              </a:rPr>
              <a:t>revision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/>
              <a:t>– mock-exam conditions</a:t>
            </a:r>
          </a:p>
          <a:p>
            <a:pPr lvl="1"/>
            <a:r>
              <a:rPr lang="en-ZA" dirty="0" smtClean="0"/>
              <a:t>Choose </a:t>
            </a:r>
            <a:r>
              <a:rPr lang="en-ZA" sz="3600" dirty="0" smtClean="0">
                <a:solidFill>
                  <a:schemeClr val="accent2">
                    <a:lumMod val="75000"/>
                  </a:schemeClr>
                </a:solidFill>
              </a:rPr>
              <a:t>questions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/>
              <a:t>carefully</a:t>
            </a:r>
          </a:p>
          <a:p>
            <a:pPr lvl="1"/>
            <a:r>
              <a:rPr lang="en-ZA" dirty="0" smtClean="0"/>
              <a:t>Have a </a:t>
            </a:r>
            <a:r>
              <a:rPr lang="en-ZA" sz="3600" dirty="0" smtClean="0">
                <a:solidFill>
                  <a:schemeClr val="accent2">
                    <a:lumMod val="75000"/>
                  </a:schemeClr>
                </a:solidFill>
              </a:rPr>
              <a:t>plan</a:t>
            </a:r>
            <a:r>
              <a:rPr lang="en-ZA" dirty="0" smtClean="0"/>
              <a:t>: structure and argumentation</a:t>
            </a:r>
          </a:p>
          <a:p>
            <a:pPr lvl="1"/>
            <a:r>
              <a:rPr lang="en-ZA" dirty="0" smtClean="0"/>
              <a:t>Be aware of the practicalities</a:t>
            </a:r>
          </a:p>
          <a:p>
            <a:pPr lvl="1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459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Outline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ZA" sz="4400" dirty="0" smtClean="0"/>
              <a:t>Revision</a:t>
            </a:r>
          </a:p>
          <a:p>
            <a:pPr marL="514350" indent="-514350">
              <a:buFont typeface="+mj-lt"/>
              <a:buAutoNum type="arabicPeriod"/>
            </a:pPr>
            <a:r>
              <a:rPr lang="en-ZA" sz="4400" dirty="0" smtClean="0"/>
              <a:t>Exam 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ZA" sz="4400" dirty="0" smtClean="0"/>
              <a:t>Exam tips</a:t>
            </a:r>
            <a:endParaRPr lang="en-ZA" sz="4400" dirty="0"/>
          </a:p>
        </p:txBody>
      </p:sp>
      <p:sp>
        <p:nvSpPr>
          <p:cNvPr id="4" name="AutoShape 2" descr="student, icon, open, rea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48532"/>
            <a:ext cx="4407814" cy="293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2</a:t>
            </a:fld>
            <a:endParaRPr lang="en-Z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1. Revision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ZA" dirty="0" smtClean="0"/>
              <a:t>Lecture notes</a:t>
            </a:r>
          </a:p>
          <a:p>
            <a:pPr marL="571500" indent="-571500">
              <a:buFont typeface="+mj-lt"/>
              <a:buAutoNum type="romanUcPeriod"/>
            </a:pPr>
            <a:r>
              <a:rPr lang="en-ZA" dirty="0" smtClean="0"/>
              <a:t>Reading</a:t>
            </a:r>
          </a:p>
          <a:p>
            <a:pPr marL="571500" indent="-571500">
              <a:buFont typeface="+mj-lt"/>
              <a:buAutoNum type="romanUcPeriod"/>
            </a:pPr>
            <a:r>
              <a:rPr lang="en-ZA" dirty="0" smtClean="0"/>
              <a:t>Exam questions</a:t>
            </a:r>
          </a:p>
          <a:p>
            <a:pPr marL="571500" indent="-571500">
              <a:buFont typeface="+mj-lt"/>
              <a:buAutoNum type="romanUcPeriod"/>
            </a:pPr>
            <a:endParaRPr lang="en-ZA" dirty="0" smtClean="0"/>
          </a:p>
          <a:p>
            <a:pPr marL="571500" indent="-571500"/>
            <a:r>
              <a:rPr lang="en-ZA" dirty="0" smtClean="0"/>
              <a:t>Make a revision timetable</a:t>
            </a:r>
          </a:p>
          <a:p>
            <a:pPr marL="571500" indent="-571500"/>
            <a:r>
              <a:rPr lang="en-ZA" dirty="0" smtClean="0"/>
              <a:t>A cautionary note on spotting</a:t>
            </a:r>
          </a:p>
          <a:p>
            <a:pPr marL="571500" indent="-571500">
              <a:buNone/>
            </a:pPr>
            <a:endParaRPr lang="en-Z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827" y="2204864"/>
            <a:ext cx="221932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3</a:t>
            </a:fld>
            <a:endParaRPr lang="en-Z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196752"/>
          <a:ext cx="9144000" cy="5661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661248">
                <a:tc>
                  <a:txBody>
                    <a:bodyPr/>
                    <a:lstStyle/>
                    <a:p>
                      <a:pPr marL="514350" indent="-514350" algn="just">
                        <a:buFont typeface="+mj-lt"/>
                        <a:buAutoNum type="arabicPeriod"/>
                      </a:pPr>
                      <a:r>
                        <a:rPr lang="en-ZA" sz="2800" b="0" dirty="0" smtClean="0"/>
                        <a:t>Take a previous exam question or question from the course outline.</a:t>
                      </a:r>
                    </a:p>
                    <a:p>
                      <a:pPr marL="514350" indent="-514350" algn="just">
                        <a:buFont typeface="+mj-lt"/>
                        <a:buAutoNum type="arabicPeriod"/>
                      </a:pPr>
                      <a:r>
                        <a:rPr lang="en-ZA" sz="2800" b="0" dirty="0" smtClean="0"/>
                        <a:t>Give yourself the allotted time in the exam to answer the question, i.e. put yourself under exam conditions.</a:t>
                      </a:r>
                    </a:p>
                    <a:p>
                      <a:pPr marL="514350" indent="-514350" algn="just">
                        <a:buFont typeface="+mj-lt"/>
                        <a:buAutoNum type="arabicPeriod"/>
                      </a:pPr>
                      <a:r>
                        <a:rPr lang="en-ZA" sz="2800" b="0" dirty="0" smtClean="0"/>
                        <a:t>If you can, do this with a partner/group. Read over and give feedback to others in the group. Assess one another’s work on the basis of: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Did they answer the question set?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Was there an argument?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Did the argument build logically?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Was the argument persuasive?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Is there a strong introduction and conclusion?</a:t>
                      </a:r>
                    </a:p>
                    <a:p>
                      <a:pPr lvl="2" algn="just">
                        <a:buFont typeface="Courier New" pitchFamily="49" charset="0"/>
                        <a:buChar char="o"/>
                      </a:pPr>
                      <a:r>
                        <a:rPr lang="en-ZA" sz="2400" b="0" dirty="0" smtClean="0"/>
                        <a:t> Is the writing clear and with academic vernacular? </a:t>
                      </a:r>
                    </a:p>
                    <a:p>
                      <a:pPr algn="just"/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0"/>
              </a:tblGrid>
              <a:tr h="11247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3600" i="1" dirty="0" smtClean="0"/>
                        <a:t>Revision technique</a:t>
                      </a:r>
                      <a:r>
                        <a:rPr lang="en-ZA" sz="3600" dirty="0" smtClean="0"/>
                        <a:t>: put yourself under exam conditions:</a:t>
                      </a:r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EC65-05FF-45E2-BA13-C1E6D89C3971}" type="slidenum">
              <a:rPr lang="en-ZA" smtClean="0"/>
              <a:t>4</a:t>
            </a:fld>
            <a:endParaRPr lang="en-Z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1. Revision</a:t>
            </a:r>
            <a:endParaRPr lang="en-ZA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+mj-lt"/>
              <a:buAutoNum type="romanUcPeriod"/>
              <a:tabLst/>
              <a:defRPr/>
            </a:pPr>
            <a:r>
              <a:rPr kumimoji="0" lang="en-Z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Lecture notes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+mj-lt"/>
              <a:buAutoNum type="romanUcPeriod"/>
              <a:tabLst/>
              <a:defRPr/>
            </a:pPr>
            <a:r>
              <a:rPr kumimoji="0" lang="en-Z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+mj-lt"/>
              <a:buAutoNum type="romanUcPeriod"/>
              <a:tabLst/>
              <a:defRPr/>
            </a:pPr>
            <a:r>
              <a:rPr kumimoji="0" lang="en-Z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 questions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+mj-lt"/>
              <a:buAutoNum type="romanUcPeriod"/>
              <a:tabLst/>
              <a:defRPr/>
            </a:pPr>
            <a:endParaRPr kumimoji="0" lang="en-ZA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Z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a revision timetable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Z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cautionary note on spotting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ZA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70" y="1600200"/>
            <a:ext cx="3333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837" y="4071493"/>
            <a:ext cx="2694211" cy="2024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5</a:t>
            </a:fld>
            <a:endParaRPr lang="en-Z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2. Exam Structure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Two questions in two hours; choice of 5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Time; date; venue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Rules of exams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Procedure of exams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Practical advise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The deferred exam</a:t>
            </a:r>
            <a:endParaRPr lang="en-Z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2895"/>
            <a:ext cx="2880320" cy="384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6</a:t>
            </a:fld>
            <a:endParaRPr lang="en-Z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3. Exam Tips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Which questions should you choose?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Exam questions: class exercise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The formula to exam writing: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Read the question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Plan your argument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Demonstrate your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Timing</a:t>
            </a:r>
            <a:endParaRPr lang="en-Z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67198"/>
            <a:ext cx="3672408" cy="193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7</a:t>
            </a:fld>
            <a:endParaRPr lang="en-Z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i="1" dirty="0" smtClean="0"/>
              <a:t>Class exercise</a:t>
            </a:r>
            <a:r>
              <a:rPr lang="en-ZA" dirty="0" smtClean="0"/>
              <a:t>: exam questions</a:t>
            </a:r>
            <a:endParaRPr lang="en-ZA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ZA" i="1" dirty="0" smtClean="0">
                <a:solidFill>
                  <a:schemeClr val="accent1">
                    <a:lumMod val="75000"/>
                  </a:schemeClr>
                </a:solidFill>
              </a:rPr>
              <a:t>Insert previous exam questions or questions from the course outline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8</a:t>
            </a:fld>
            <a:endParaRPr lang="en-Z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3. Exam Tips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ZA" dirty="0" smtClean="0"/>
              <a:t>Which questions should you choose?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Exam questions: class exercise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The formula to exam writing: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Read the question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Plan your argument</a:t>
            </a:r>
          </a:p>
          <a:p>
            <a:pPr marL="834390" lvl="1" indent="-514350">
              <a:buFont typeface="+mj-lt"/>
              <a:buAutoNum type="arabicPeriod"/>
            </a:pPr>
            <a:r>
              <a:rPr lang="en-ZA" dirty="0" smtClean="0"/>
              <a:t>Demonstrate your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ZA" dirty="0" smtClean="0"/>
              <a:t>Timing</a:t>
            </a:r>
          </a:p>
          <a:p>
            <a:endParaRPr lang="en-ZA" dirty="0"/>
          </a:p>
        </p:txBody>
      </p:sp>
      <p:sp>
        <p:nvSpPr>
          <p:cNvPr id="4" name="AutoShape 2" descr="http://upload.wikimedia.org/wikipedia/commons/thumb/a/a6/Current_event_clock_3D.svg/120px-Current_event_clock_3D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sp>
        <p:nvSpPr>
          <p:cNvPr id="5" name="AutoShape 4" descr="http://upload.wikimedia.org/wikipedia/commons/thumb/a/a6/Current_event_clock_3D.svg/120px-Current_event_clock_3D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436" y="4653136"/>
            <a:ext cx="3134417" cy="208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9</a:t>
            </a:fld>
            <a:endParaRPr lang="en-Z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83</TotalTime>
  <Words>316</Words>
  <Application>Microsoft Office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Revision and exam tips</vt:lpstr>
      <vt:lpstr>Outline</vt:lpstr>
      <vt:lpstr>1. Revision</vt:lpstr>
      <vt:lpstr>PowerPoint Presentation</vt:lpstr>
      <vt:lpstr>1. Revision</vt:lpstr>
      <vt:lpstr>2. Exam Structure</vt:lpstr>
      <vt:lpstr>3. Exam Tips</vt:lpstr>
      <vt:lpstr>Class exercise: exam questions</vt:lpstr>
      <vt:lpstr>3. Exam Tips</vt:lpstr>
      <vt:lpstr>Conclusion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development lectures</dc:title>
  <dc:creator>Laura</dc:creator>
  <cp:lastModifiedBy>User</cp:lastModifiedBy>
  <cp:revision>16</cp:revision>
  <dcterms:created xsi:type="dcterms:W3CDTF">2012-08-06T13:31:30Z</dcterms:created>
  <dcterms:modified xsi:type="dcterms:W3CDTF">2012-08-30T14:38:09Z</dcterms:modified>
</cp:coreProperties>
</file>